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notesSlides/notesSlide28.xml" ContentType="application/vnd.openxmlformats-officedocument.presentationml.notesSlide+xml"/>
  <Override PartName="/ppt/tags/tag19.xml" ContentType="application/vnd.openxmlformats-officedocument.presentationml.tags+xml"/>
  <Override PartName="/ppt/notesSlides/notesSlide29.xml" ContentType="application/vnd.openxmlformats-officedocument.presentationml.notesSl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tags/tag21.xml" ContentType="application/vnd.openxmlformats-officedocument.presentationml.tags+xml"/>
  <Override PartName="/ppt/notesSlides/notesSlide31.xml" ContentType="application/vnd.openxmlformats-officedocument.presentationml.notesSlide+xml"/>
  <Override PartName="/ppt/tags/tag22.xml" ContentType="application/vnd.openxmlformats-officedocument.presentationml.tags+xml"/>
  <Override PartName="/ppt/notesSlides/notesSlide32.xml" ContentType="application/vnd.openxmlformats-officedocument.presentationml.notesSlide+xml"/>
  <Override PartName="/ppt/tags/tag23.xml" ContentType="application/vnd.openxmlformats-officedocument.presentationml.tags+xml"/>
  <Override PartName="/ppt/notesSlides/notesSlide33.xml" ContentType="application/vnd.openxmlformats-officedocument.presentationml.notesSlide+xml"/>
  <Override PartName="/ppt/tags/tag24.xml" ContentType="application/vnd.openxmlformats-officedocument.presentationml.tags+xml"/>
  <Override PartName="/ppt/notesSlides/notesSlide34.xml" ContentType="application/vnd.openxmlformats-officedocument.presentationml.notesSlide+xml"/>
  <Override PartName="/ppt/tags/tag25.xml" ContentType="application/vnd.openxmlformats-officedocument.presentationml.tags+xml"/>
  <Override PartName="/ppt/notesSlides/notesSlide35.xml" ContentType="application/vnd.openxmlformats-officedocument.presentationml.notesSlide+xml"/>
  <Override PartName="/ppt/tags/tag26.xml" ContentType="application/vnd.openxmlformats-officedocument.presentationml.tags+xml"/>
  <Override PartName="/ppt/notesSlides/notesSlide36.xml" ContentType="application/vnd.openxmlformats-officedocument.presentationml.notesSlide+xml"/>
  <Override PartName="/ppt/tags/tag27.xml" ContentType="application/vnd.openxmlformats-officedocument.presentationml.tags+xml"/>
  <Override PartName="/ppt/notesSlides/notesSlide37.xml" ContentType="application/vnd.openxmlformats-officedocument.presentationml.notesSlide+xml"/>
  <Override PartName="/ppt/tags/tag28.xml" ContentType="application/vnd.openxmlformats-officedocument.presentationml.tags+xml"/>
  <Override PartName="/ppt/notesSlides/notesSlide38.xml" ContentType="application/vnd.openxmlformats-officedocument.presentationml.notesSlide+xml"/>
  <Override PartName="/ppt/tags/tag29.xml" ContentType="application/vnd.openxmlformats-officedocument.presentationml.tags+xml"/>
  <Override PartName="/ppt/notesSlides/notesSlide39.xml" ContentType="application/vnd.openxmlformats-officedocument.presentationml.notesSlide+xml"/>
  <Override PartName="/ppt/tags/tag30.xml" ContentType="application/vnd.openxmlformats-officedocument.presentationml.tags+xml"/>
  <Override PartName="/ppt/notesSlides/notesSlide40.xml" ContentType="application/vnd.openxmlformats-officedocument.presentationml.notesSlide+xml"/>
  <Override PartName="/ppt/tags/tag31.xml" ContentType="application/vnd.openxmlformats-officedocument.presentationml.tags+xml"/>
  <Override PartName="/ppt/notesSlides/notesSlide41.xml" ContentType="application/vnd.openxmlformats-officedocument.presentationml.notesSlide+xml"/>
  <Override PartName="/ppt/tags/tag32.xml" ContentType="application/vnd.openxmlformats-officedocument.presentationml.tags+xml"/>
  <Override PartName="/ppt/notesSlides/notesSlide42.xml" ContentType="application/vnd.openxmlformats-officedocument.presentationml.notesSlide+xml"/>
  <Override PartName="/ppt/tags/tag33.xml" ContentType="application/vnd.openxmlformats-officedocument.presentationml.tags+xml"/>
  <Override PartName="/ppt/notesSlides/notesSlide43.xml" ContentType="application/vnd.openxmlformats-officedocument.presentationml.notesSlide+xml"/>
  <Override PartName="/ppt/tags/tag34.xml" ContentType="application/vnd.openxmlformats-officedocument.presentationml.tags+xml"/>
  <Override PartName="/ppt/notesSlides/notesSlide44.xml" ContentType="application/vnd.openxmlformats-officedocument.presentationml.notesSlide+xml"/>
  <Override PartName="/ppt/tags/tag35.xml" ContentType="application/vnd.openxmlformats-officedocument.presentationml.tags+xml"/>
  <Override PartName="/ppt/notesSlides/notesSlide45.xml" ContentType="application/vnd.openxmlformats-officedocument.presentationml.notesSlide+xml"/>
  <Override PartName="/ppt/tags/tag36.xml" ContentType="application/vnd.openxmlformats-officedocument.presentationml.tags+xml"/>
  <Override PartName="/ppt/notesSlides/notesSlide46.xml" ContentType="application/vnd.openxmlformats-officedocument.presentationml.notesSlide+xml"/>
  <Override PartName="/ppt/tags/tag37.xml" ContentType="application/vnd.openxmlformats-officedocument.presentationml.tags+xml"/>
  <Override PartName="/ppt/notesSlides/notesSlide47.xml" ContentType="application/vnd.openxmlformats-officedocument.presentationml.notesSlide+xml"/>
  <Override PartName="/ppt/tags/tag38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5"/>
  </p:notesMasterIdLst>
  <p:sldIdLst>
    <p:sldId id="256" r:id="rId2"/>
    <p:sldId id="309" r:id="rId3"/>
    <p:sldId id="257" r:id="rId4"/>
    <p:sldId id="258" r:id="rId5"/>
    <p:sldId id="259" r:id="rId6"/>
    <p:sldId id="261" r:id="rId7"/>
    <p:sldId id="262" r:id="rId8"/>
    <p:sldId id="310" r:id="rId9"/>
    <p:sldId id="31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13" r:id="rId18"/>
    <p:sldId id="31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14" r:id="rId28"/>
    <p:sldId id="315" r:id="rId29"/>
    <p:sldId id="316" r:id="rId30"/>
    <p:sldId id="317" r:id="rId31"/>
    <p:sldId id="282" r:id="rId32"/>
    <p:sldId id="283" r:id="rId33"/>
    <p:sldId id="284" r:id="rId34"/>
    <p:sldId id="286" r:id="rId35"/>
    <p:sldId id="285" r:id="rId36"/>
    <p:sldId id="287" r:id="rId37"/>
    <p:sldId id="288" r:id="rId38"/>
    <p:sldId id="289" r:id="rId39"/>
    <p:sldId id="290" r:id="rId40"/>
    <p:sldId id="291" r:id="rId41"/>
    <p:sldId id="319" r:id="rId42"/>
    <p:sldId id="318" r:id="rId43"/>
    <p:sldId id="293" r:id="rId44"/>
    <p:sldId id="323" r:id="rId45"/>
    <p:sldId id="294" r:id="rId46"/>
    <p:sldId id="324" r:id="rId47"/>
    <p:sldId id="295" r:id="rId48"/>
    <p:sldId id="296" r:id="rId49"/>
    <p:sldId id="297" r:id="rId50"/>
    <p:sldId id="298" r:id="rId51"/>
    <p:sldId id="320" r:id="rId52"/>
    <p:sldId id="321" r:id="rId53"/>
    <p:sldId id="299" r:id="rId54"/>
    <p:sldId id="300" r:id="rId55"/>
    <p:sldId id="305" r:id="rId56"/>
    <p:sldId id="306" r:id="rId57"/>
    <p:sldId id="307" r:id="rId58"/>
    <p:sldId id="301" r:id="rId59"/>
    <p:sldId id="302" r:id="rId60"/>
    <p:sldId id="303" r:id="rId61"/>
    <p:sldId id="304" r:id="rId62"/>
    <p:sldId id="322" r:id="rId63"/>
    <p:sldId id="308" r:id="rId64"/>
  </p:sldIdLst>
  <p:sldSz cx="12192000" cy="6858000"/>
  <p:notesSz cx="9601200" cy="73152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Calibri Light" panose="020F0302020204030204" pitchFamily="34" charset="0"/>
      <p:regular r:id="rId70"/>
      <p:italic r:id="rId71"/>
    </p:embeddedFont>
    <p:embeddedFont>
      <p:font typeface="Itim" panose="00000500000000000000" pitchFamily="2" charset="-34"/>
      <p:regular r:id="rId72"/>
    </p:embeddedFont>
    <p:embeddedFont>
      <p:font typeface="Layiji MaHaNiYom BAO 1.2" panose="02000000000000000000" pitchFamily="2" charset="0"/>
      <p:regular r:id="rId73"/>
    </p:embeddedFont>
    <p:embeddedFont>
      <p:font typeface="Mali" panose="00000800000000000000" pitchFamily="2" charset="-34"/>
      <p:bold r:id="rId74"/>
    </p:embeddedFont>
    <p:embeddedFont>
      <p:font typeface="Mali Medium" panose="00000600000000000000" pitchFamily="2" charset="-34"/>
      <p:regular r:id="rId75"/>
    </p:embeddedFont>
    <p:embeddedFont>
      <p:font typeface="OCR A Extended" panose="02010509020102010303" pitchFamily="50" charset="0"/>
      <p:regular r:id="rId76"/>
    </p:embeddedFont>
    <p:embeddedFont>
      <p:font typeface="TH Mali Grade 6" panose="02000506000000020004" pitchFamily="2" charset="-34"/>
      <p:regular r:id="rId77"/>
      <p:bold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คณิต พี่นา" initials="คพ" lastIdx="1" clrIdx="0">
    <p:extLst>
      <p:ext uri="{19B8F6BF-5375-455C-9EA6-DF929625EA0E}">
        <p15:presenceInfo xmlns:p15="http://schemas.microsoft.com/office/powerpoint/2012/main" userId="fd0cb80c2fc1ad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8EF4FF"/>
    <a:srgbClr val="D19848"/>
    <a:srgbClr val="A6DB9C"/>
    <a:srgbClr val="FFC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1E15F-70F9-4740-827C-B9407735FA8A}" v="1658" dt="2022-05-03T11:11:15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4" autoAdjust="0"/>
    <p:restoredTop sz="94194" autoAdjust="0"/>
  </p:normalViewPr>
  <p:slideViewPr>
    <p:cSldViewPr snapToGrid="0">
      <p:cViewPr>
        <p:scale>
          <a:sx n="66" d="100"/>
          <a:sy n="66" d="100"/>
        </p:scale>
        <p:origin x="941" y="33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8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9.fntdata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คณิต พี่นา" userId="fd0cb80c2fc1ad3b" providerId="LiveId" clId="{3711E15F-70F9-4740-827C-B9407735FA8A}"/>
    <pc:docChg chg="undo custSel addSld modSld">
      <pc:chgData name="คณิต พี่นา" userId="fd0cb80c2fc1ad3b" providerId="LiveId" clId="{3711E15F-70F9-4740-827C-B9407735FA8A}" dt="2022-05-03T11:11:15.858" v="2805"/>
      <pc:docMkLst>
        <pc:docMk/>
      </pc:docMkLst>
      <pc:sldChg chg="addSp modSp mod">
        <pc:chgData name="คณิต พี่นา" userId="fd0cb80c2fc1ad3b" providerId="LiveId" clId="{3711E15F-70F9-4740-827C-B9407735FA8A}" dt="2022-05-02T08:18:54.704" v="399"/>
        <pc:sldMkLst>
          <pc:docMk/>
          <pc:sldMk cId="3058717219" sldId="267"/>
        </pc:sldMkLst>
        <pc:spChg chg="add mod">
          <ac:chgData name="คณิต พี่นา" userId="fd0cb80c2fc1ad3b" providerId="LiveId" clId="{3711E15F-70F9-4740-827C-B9407735FA8A}" dt="2022-05-02T08:18:30.034" v="385" actId="207"/>
          <ac:spMkLst>
            <pc:docMk/>
            <pc:sldMk cId="3058717219" sldId="267"/>
            <ac:spMk id="73" creationId="{AFC31672-FD1C-559D-22A0-FFA296B030B3}"/>
          </ac:spMkLst>
        </pc:spChg>
        <pc:spChg chg="add mod">
          <ac:chgData name="คณิต พี่นา" userId="fd0cb80c2fc1ad3b" providerId="LiveId" clId="{3711E15F-70F9-4740-827C-B9407735FA8A}" dt="2022-05-02T08:18:37.289" v="391" actId="1038"/>
          <ac:spMkLst>
            <pc:docMk/>
            <pc:sldMk cId="3058717219" sldId="267"/>
            <ac:spMk id="74" creationId="{7D566782-BD16-D273-D985-6CB93B2B6300}"/>
          </ac:spMkLst>
        </pc:spChg>
        <pc:spChg chg="add mod">
          <ac:chgData name="คณิต พี่นา" userId="fd0cb80c2fc1ad3b" providerId="LiveId" clId="{3711E15F-70F9-4740-827C-B9407735FA8A}" dt="2022-05-02T08:18:54.704" v="399"/>
          <ac:spMkLst>
            <pc:docMk/>
            <pc:sldMk cId="3058717219" sldId="267"/>
            <ac:spMk id="75" creationId="{12E4BC99-3317-48E4-1571-82E20CA247FD}"/>
          </ac:spMkLst>
        </pc:spChg>
        <pc:spChg chg="add mod">
          <ac:chgData name="คณิต พี่นา" userId="fd0cb80c2fc1ad3b" providerId="LiveId" clId="{3711E15F-70F9-4740-827C-B9407735FA8A}" dt="2022-05-02T08:18:54.704" v="399"/>
          <ac:spMkLst>
            <pc:docMk/>
            <pc:sldMk cId="3058717219" sldId="267"/>
            <ac:spMk id="76" creationId="{BD1E4F44-BFB0-159D-9977-C12894567168}"/>
          </ac:spMkLst>
        </pc:spChg>
      </pc:sldChg>
      <pc:sldChg chg="addSp modSp mod">
        <pc:chgData name="คณิต พี่นา" userId="fd0cb80c2fc1ad3b" providerId="LiveId" clId="{3711E15F-70F9-4740-827C-B9407735FA8A}" dt="2022-05-02T08:18:50.766" v="398" actId="20577"/>
        <pc:sldMkLst>
          <pc:docMk/>
          <pc:sldMk cId="3205600079" sldId="268"/>
        </pc:sldMkLst>
        <pc:spChg chg="add mod">
          <ac:chgData name="คณิต พี่นา" userId="fd0cb80c2fc1ad3b" providerId="LiveId" clId="{3711E15F-70F9-4740-827C-B9407735FA8A}" dt="2022-05-02T08:18:39.903" v="392"/>
          <ac:spMkLst>
            <pc:docMk/>
            <pc:sldMk cId="3205600079" sldId="268"/>
            <ac:spMk id="62" creationId="{AF3A253C-D981-C8A9-542C-3FCAD0470CE7}"/>
          </ac:spMkLst>
        </pc:spChg>
        <pc:spChg chg="add mod">
          <ac:chgData name="คณิต พี่นา" userId="fd0cb80c2fc1ad3b" providerId="LiveId" clId="{3711E15F-70F9-4740-827C-B9407735FA8A}" dt="2022-05-02T08:18:39.903" v="392"/>
          <ac:spMkLst>
            <pc:docMk/>
            <pc:sldMk cId="3205600079" sldId="268"/>
            <ac:spMk id="70" creationId="{91B1E894-1D09-9F58-E41A-E49C419698A9}"/>
          </ac:spMkLst>
        </pc:spChg>
        <pc:spChg chg="add mod">
          <ac:chgData name="คณิต พี่นา" userId="fd0cb80c2fc1ad3b" providerId="LiveId" clId="{3711E15F-70F9-4740-827C-B9407735FA8A}" dt="2022-05-02T08:18:48.311" v="396" actId="20577"/>
          <ac:spMkLst>
            <pc:docMk/>
            <pc:sldMk cId="3205600079" sldId="268"/>
            <ac:spMk id="71" creationId="{A9CA5055-EFC2-07B5-1389-F8E28DB6EFDA}"/>
          </ac:spMkLst>
        </pc:spChg>
        <pc:spChg chg="add mod">
          <ac:chgData name="คณิต พี่นา" userId="fd0cb80c2fc1ad3b" providerId="LiveId" clId="{3711E15F-70F9-4740-827C-B9407735FA8A}" dt="2022-05-02T08:18:50.766" v="398" actId="20577"/>
          <ac:spMkLst>
            <pc:docMk/>
            <pc:sldMk cId="3205600079" sldId="268"/>
            <ac:spMk id="73" creationId="{4654A350-83CA-F5B4-2890-DF74CB5C6A75}"/>
          </ac:spMkLst>
        </pc:spChg>
      </pc:sldChg>
      <pc:sldChg chg="addSp modSp">
        <pc:chgData name="คณิต พี่นา" userId="fd0cb80c2fc1ad3b" providerId="LiveId" clId="{3711E15F-70F9-4740-827C-B9407735FA8A}" dt="2022-05-02T08:19:00.230" v="400"/>
        <pc:sldMkLst>
          <pc:docMk/>
          <pc:sldMk cId="1343718624" sldId="269"/>
        </pc:sldMkLst>
        <pc:spChg chg="add mod">
          <ac:chgData name="คณิต พี่นา" userId="fd0cb80c2fc1ad3b" providerId="LiveId" clId="{3711E15F-70F9-4740-827C-B9407735FA8A}" dt="2022-05-02T08:19:00.230" v="400"/>
          <ac:spMkLst>
            <pc:docMk/>
            <pc:sldMk cId="1343718624" sldId="269"/>
            <ac:spMk id="80" creationId="{97F53538-CF67-E7FA-A91E-AAA1EF518613}"/>
          </ac:spMkLst>
        </pc:spChg>
        <pc:spChg chg="add mod">
          <ac:chgData name="คณิต พี่นา" userId="fd0cb80c2fc1ad3b" providerId="LiveId" clId="{3711E15F-70F9-4740-827C-B9407735FA8A}" dt="2022-05-02T08:19:00.230" v="400"/>
          <ac:spMkLst>
            <pc:docMk/>
            <pc:sldMk cId="1343718624" sldId="269"/>
            <ac:spMk id="81" creationId="{F882C8AD-5886-4CCE-B0E8-38573D21A9D7}"/>
          </ac:spMkLst>
        </pc:spChg>
        <pc:spChg chg="add mod">
          <ac:chgData name="คณิต พี่นา" userId="fd0cb80c2fc1ad3b" providerId="LiveId" clId="{3711E15F-70F9-4740-827C-B9407735FA8A}" dt="2022-05-02T08:19:00.230" v="400"/>
          <ac:spMkLst>
            <pc:docMk/>
            <pc:sldMk cId="1343718624" sldId="269"/>
            <ac:spMk id="82" creationId="{55D45156-0C2E-E46A-F173-1EB59B719075}"/>
          </ac:spMkLst>
        </pc:spChg>
        <pc:spChg chg="add mod">
          <ac:chgData name="คณิต พี่นา" userId="fd0cb80c2fc1ad3b" providerId="LiveId" clId="{3711E15F-70F9-4740-827C-B9407735FA8A}" dt="2022-05-02T08:19:00.230" v="400"/>
          <ac:spMkLst>
            <pc:docMk/>
            <pc:sldMk cId="1343718624" sldId="269"/>
            <ac:spMk id="83" creationId="{878AB195-970B-282B-46D2-7F715420C22A}"/>
          </ac:spMkLst>
        </pc:spChg>
      </pc:sldChg>
      <pc:sldChg chg="addSp modSp">
        <pc:chgData name="คณิต พี่นา" userId="fd0cb80c2fc1ad3b" providerId="LiveId" clId="{3711E15F-70F9-4740-827C-B9407735FA8A}" dt="2022-05-02T08:19:01.838" v="401"/>
        <pc:sldMkLst>
          <pc:docMk/>
          <pc:sldMk cId="2518834394" sldId="270"/>
        </pc:sldMkLst>
        <pc:spChg chg="add mod">
          <ac:chgData name="คณิต พี่นา" userId="fd0cb80c2fc1ad3b" providerId="LiveId" clId="{3711E15F-70F9-4740-827C-B9407735FA8A}" dt="2022-05-02T08:19:01.838" v="401"/>
          <ac:spMkLst>
            <pc:docMk/>
            <pc:sldMk cId="2518834394" sldId="270"/>
            <ac:spMk id="87" creationId="{DC87D080-6CF9-5D48-E3C8-1ACA7C10F2E1}"/>
          </ac:spMkLst>
        </pc:spChg>
        <pc:spChg chg="add mod">
          <ac:chgData name="คณิต พี่นา" userId="fd0cb80c2fc1ad3b" providerId="LiveId" clId="{3711E15F-70F9-4740-827C-B9407735FA8A}" dt="2022-05-02T08:19:01.838" v="401"/>
          <ac:spMkLst>
            <pc:docMk/>
            <pc:sldMk cId="2518834394" sldId="270"/>
            <ac:spMk id="88" creationId="{6B233887-4A4F-40A9-A133-3C94B52CFBD5}"/>
          </ac:spMkLst>
        </pc:spChg>
        <pc:spChg chg="add mod">
          <ac:chgData name="คณิต พี่นา" userId="fd0cb80c2fc1ad3b" providerId="LiveId" clId="{3711E15F-70F9-4740-827C-B9407735FA8A}" dt="2022-05-02T08:19:01.838" v="401"/>
          <ac:spMkLst>
            <pc:docMk/>
            <pc:sldMk cId="2518834394" sldId="270"/>
            <ac:spMk id="92" creationId="{0EFF34DE-EAC0-CE18-304C-33DD93C1A4BC}"/>
          </ac:spMkLst>
        </pc:spChg>
        <pc:spChg chg="add mod">
          <ac:chgData name="คณิต พี่นา" userId="fd0cb80c2fc1ad3b" providerId="LiveId" clId="{3711E15F-70F9-4740-827C-B9407735FA8A}" dt="2022-05-02T08:19:01.838" v="401"/>
          <ac:spMkLst>
            <pc:docMk/>
            <pc:sldMk cId="2518834394" sldId="270"/>
            <ac:spMk id="94" creationId="{D1DD2645-62EF-7D5A-71E9-1A9B713034EA}"/>
          </ac:spMkLst>
        </pc:spChg>
      </pc:sldChg>
      <pc:sldChg chg="modTransition modAnim">
        <pc:chgData name="คณิต พี่นา" userId="fd0cb80c2fc1ad3b" providerId="LiveId" clId="{3711E15F-70F9-4740-827C-B9407735FA8A}" dt="2022-05-02T08:44:38.556" v="1802"/>
        <pc:sldMkLst>
          <pc:docMk/>
          <pc:sldMk cId="3088751754" sldId="293"/>
        </pc:sldMkLst>
      </pc:sldChg>
      <pc:sldChg chg="modSp mod modTransition modAnim">
        <pc:chgData name="คณิต พี่นา" userId="fd0cb80c2fc1ad3b" providerId="LiveId" clId="{3711E15F-70F9-4740-827C-B9407735FA8A}" dt="2022-05-03T08:05:11.204" v="2655" actId="1076"/>
        <pc:sldMkLst>
          <pc:docMk/>
          <pc:sldMk cId="1793510082" sldId="294"/>
        </pc:sldMkLst>
        <pc:spChg chg="mod">
          <ac:chgData name="คณิต พี่นา" userId="fd0cb80c2fc1ad3b" providerId="LiveId" clId="{3711E15F-70F9-4740-827C-B9407735FA8A}" dt="2022-05-03T08:05:07.979" v="2651" actId="1076"/>
          <ac:spMkLst>
            <pc:docMk/>
            <pc:sldMk cId="1793510082" sldId="294"/>
            <ac:spMk id="55" creationId="{43C8F05C-BC1C-4C28-B5D1-3744196111D3}"/>
          </ac:spMkLst>
        </pc:spChg>
        <pc:grpChg chg="mod modVis">
          <ac:chgData name="คณิต พี่นา" userId="fd0cb80c2fc1ad3b" providerId="LiveId" clId="{3711E15F-70F9-4740-827C-B9407735FA8A}" dt="2022-05-03T08:04:21.180" v="2645" actId="14430"/>
          <ac:grpSpMkLst>
            <pc:docMk/>
            <pc:sldMk cId="1793510082" sldId="294"/>
            <ac:grpSpMk id="29" creationId="{26082B37-0570-491E-8535-2E7E71646ACB}"/>
          </ac:grpSpMkLst>
        </pc:grpChg>
        <pc:grpChg chg="mod">
          <ac:chgData name="คณิต พี่นา" userId="fd0cb80c2fc1ad3b" providerId="LiveId" clId="{3711E15F-70F9-4740-827C-B9407735FA8A}" dt="2022-05-03T08:05:11.204" v="2655" actId="1076"/>
          <ac:grpSpMkLst>
            <pc:docMk/>
            <pc:sldMk cId="1793510082" sldId="294"/>
            <ac:grpSpMk id="32" creationId="{00EA3E3E-2974-4457-BDBE-A5EC7C003219}"/>
          </ac:grpSpMkLst>
        </pc:grpChg>
        <pc:grpChg chg="mod">
          <ac:chgData name="คณิต พี่นา" userId="fd0cb80c2fc1ad3b" providerId="LiveId" clId="{3711E15F-70F9-4740-827C-B9407735FA8A}" dt="2022-05-03T08:05:10.709" v="2653" actId="1076"/>
          <ac:grpSpMkLst>
            <pc:docMk/>
            <pc:sldMk cId="1793510082" sldId="294"/>
            <ac:grpSpMk id="122" creationId="{526B883C-29FE-4F27-9E8F-2AE63EB23937}"/>
          </ac:grpSpMkLst>
        </pc:grpChg>
        <pc:grpChg chg="mod">
          <ac:chgData name="คณิต พี่นา" userId="fd0cb80c2fc1ad3b" providerId="LiveId" clId="{3711E15F-70F9-4740-827C-B9407735FA8A}" dt="2022-05-03T08:04:16.804" v="2643" actId="1076"/>
          <ac:grpSpMkLst>
            <pc:docMk/>
            <pc:sldMk cId="1793510082" sldId="294"/>
            <ac:grpSpMk id="127" creationId="{ADCA4F14-0489-4372-99A6-3CBFA8AF0CDB}"/>
          </ac:grpSpMkLst>
        </pc:grpChg>
        <pc:grpChg chg="mod">
          <ac:chgData name="คณิต พี่นา" userId="fd0cb80c2fc1ad3b" providerId="LiveId" clId="{3711E15F-70F9-4740-827C-B9407735FA8A}" dt="2022-05-03T08:04:16.093" v="2641" actId="1076"/>
          <ac:grpSpMkLst>
            <pc:docMk/>
            <pc:sldMk cId="1793510082" sldId="294"/>
            <ac:grpSpMk id="152" creationId="{F3FBEB88-F0CA-430B-8D4C-6CBFE8B67CEF}"/>
          </ac:grpSpMkLst>
        </pc:grpChg>
        <pc:grpChg chg="mod modVis">
          <ac:chgData name="คณิต พี่นา" userId="fd0cb80c2fc1ad3b" providerId="LiveId" clId="{3711E15F-70F9-4740-827C-B9407735FA8A}" dt="2022-05-03T08:05:10.923" v="2654" actId="1076"/>
          <ac:grpSpMkLst>
            <pc:docMk/>
            <pc:sldMk cId="1793510082" sldId="294"/>
            <ac:grpSpMk id="156" creationId="{A2881CBC-7548-40F4-B335-359551082F8F}"/>
          </ac:grpSpMkLst>
        </pc:grpChg>
        <pc:grpChg chg="mod">
          <ac:chgData name="คณิต พี่นา" userId="fd0cb80c2fc1ad3b" providerId="LiveId" clId="{3711E15F-70F9-4740-827C-B9407735FA8A}" dt="2022-05-03T08:04:15.759" v="2639" actId="1076"/>
          <ac:grpSpMkLst>
            <pc:docMk/>
            <pc:sldMk cId="1793510082" sldId="294"/>
            <ac:grpSpMk id="453" creationId="{08B47E70-2B4D-4EE3-9EB2-4111ED7D9B26}"/>
          </ac:grpSpMkLst>
        </pc:grpChg>
      </pc:sldChg>
      <pc:sldChg chg="modSp mod modAnim">
        <pc:chgData name="คณิต พี่นา" userId="fd0cb80c2fc1ad3b" providerId="LiveId" clId="{3711E15F-70F9-4740-827C-B9407735FA8A}" dt="2022-05-03T04:42:13.238" v="2126"/>
        <pc:sldMkLst>
          <pc:docMk/>
          <pc:sldMk cId="2842986204" sldId="299"/>
        </pc:sldMkLst>
        <pc:spChg chg="mod">
          <ac:chgData name="คณิต พี่นา" userId="fd0cb80c2fc1ad3b" providerId="LiveId" clId="{3711E15F-70F9-4740-827C-B9407735FA8A}" dt="2022-05-03T04:40:01.663" v="2099" actId="1037"/>
          <ac:spMkLst>
            <pc:docMk/>
            <pc:sldMk cId="2842986204" sldId="299"/>
            <ac:spMk id="61" creationId="{8EABA49E-69F0-4135-935F-A46C1ADD8700}"/>
          </ac:spMkLst>
        </pc:spChg>
      </pc:sldChg>
      <pc:sldChg chg="modAnim">
        <pc:chgData name="คณิต พี่นา" userId="fd0cb80c2fc1ad3b" providerId="LiveId" clId="{3711E15F-70F9-4740-827C-B9407735FA8A}" dt="2022-05-03T04:46:17.196" v="2156"/>
        <pc:sldMkLst>
          <pc:docMk/>
          <pc:sldMk cId="3937070113" sldId="300"/>
        </pc:sldMkLst>
      </pc:sldChg>
      <pc:sldChg chg="modTransition modAnim">
        <pc:chgData name="คณิต พี่นา" userId="fd0cb80c2fc1ad3b" providerId="LiveId" clId="{3711E15F-70F9-4740-827C-B9407735FA8A}" dt="2022-05-02T08:53:18.414" v="2063"/>
        <pc:sldMkLst>
          <pc:docMk/>
          <pc:sldMk cId="4197154139" sldId="301"/>
        </pc:sldMkLst>
      </pc:sldChg>
      <pc:sldChg chg="modTransition modAnim">
        <pc:chgData name="คณิต พี่นา" userId="fd0cb80c2fc1ad3b" providerId="LiveId" clId="{3711E15F-70F9-4740-827C-B9407735FA8A}" dt="2022-05-02T08:53:30.609" v="2068"/>
        <pc:sldMkLst>
          <pc:docMk/>
          <pc:sldMk cId="1441727277" sldId="302"/>
        </pc:sldMkLst>
      </pc:sldChg>
      <pc:sldChg chg="modTransition modAnim">
        <pc:chgData name="คณิต พี่นา" userId="fd0cb80c2fc1ad3b" providerId="LiveId" clId="{3711E15F-70F9-4740-827C-B9407735FA8A}" dt="2022-05-02T08:53:48.859" v="2074"/>
        <pc:sldMkLst>
          <pc:docMk/>
          <pc:sldMk cId="1603488630" sldId="303"/>
        </pc:sldMkLst>
      </pc:sldChg>
      <pc:sldChg chg="modTransition modAnim">
        <pc:chgData name="คณิต พี่นา" userId="fd0cb80c2fc1ad3b" providerId="LiveId" clId="{3711E15F-70F9-4740-827C-B9407735FA8A}" dt="2022-05-02T08:54:01.492" v="2080"/>
        <pc:sldMkLst>
          <pc:docMk/>
          <pc:sldMk cId="3295181959" sldId="304"/>
        </pc:sldMkLst>
      </pc:sldChg>
      <pc:sldChg chg="addSp delSp modSp new mod modTransition modAnim">
        <pc:chgData name="คณิต พี่นา" userId="fd0cb80c2fc1ad3b" providerId="LiveId" clId="{3711E15F-70F9-4740-827C-B9407735FA8A}" dt="2022-05-02T08:21:34.953" v="623"/>
        <pc:sldMkLst>
          <pc:docMk/>
          <pc:sldMk cId="2427729375" sldId="309"/>
        </pc:sldMkLst>
        <pc:spChg chg="del">
          <ac:chgData name="คณิต พี่นา" userId="fd0cb80c2fc1ad3b" providerId="LiveId" clId="{3711E15F-70F9-4740-827C-B9407735FA8A}" dt="2022-05-02T07:35:58.467" v="1" actId="478"/>
          <ac:spMkLst>
            <pc:docMk/>
            <pc:sldMk cId="2427729375" sldId="309"/>
            <ac:spMk id="2" creationId="{B2AD7262-B8FA-497B-97C5-CA4A1DE81AE7}"/>
          </ac:spMkLst>
        </pc:spChg>
        <pc:spChg chg="del">
          <ac:chgData name="คณิต พี่นา" userId="fd0cb80c2fc1ad3b" providerId="LiveId" clId="{3711E15F-70F9-4740-827C-B9407735FA8A}" dt="2022-05-02T07:35:58.467" v="1" actId="478"/>
          <ac:spMkLst>
            <pc:docMk/>
            <pc:sldMk cId="2427729375" sldId="309"/>
            <ac:spMk id="3" creationId="{4561945D-ED65-15A9-BBC3-6B0CFA8BBF75}"/>
          </ac:spMkLst>
        </pc:spChg>
        <pc:spChg chg="add mod">
          <ac:chgData name="คณิต พี่นา" userId="fd0cb80c2fc1ad3b" providerId="LiveId" clId="{3711E15F-70F9-4740-827C-B9407735FA8A}" dt="2022-05-02T08:03:51.717" v="288" actId="12788"/>
          <ac:spMkLst>
            <pc:docMk/>
            <pc:sldMk cId="2427729375" sldId="309"/>
            <ac:spMk id="14" creationId="{B89FFBDD-CB3E-0A73-32DC-8EAE7A8F6A54}"/>
          </ac:spMkLst>
        </pc:spChg>
        <pc:spChg chg="add mod ord">
          <ac:chgData name="คณิต พี่นา" userId="fd0cb80c2fc1ad3b" providerId="LiveId" clId="{3711E15F-70F9-4740-827C-B9407735FA8A}" dt="2022-05-02T08:03:51.717" v="288" actId="12788"/>
          <ac:spMkLst>
            <pc:docMk/>
            <pc:sldMk cId="2427729375" sldId="309"/>
            <ac:spMk id="15" creationId="{A07B09D9-4C70-5AAF-42D5-550F93DB8B52}"/>
          </ac:spMkLst>
        </pc:spChg>
        <pc:spChg chg="add mod ord">
          <ac:chgData name="คณิต พี่นา" userId="fd0cb80c2fc1ad3b" providerId="LiveId" clId="{3711E15F-70F9-4740-827C-B9407735FA8A}" dt="2022-05-02T08:03:51.717" v="288" actId="12788"/>
          <ac:spMkLst>
            <pc:docMk/>
            <pc:sldMk cId="2427729375" sldId="309"/>
            <ac:spMk id="16" creationId="{8A58B3E9-EA08-AEA9-E562-B1BEED851E39}"/>
          </ac:spMkLst>
        </pc:spChg>
        <pc:picChg chg="add del mod">
          <ac:chgData name="คณิต พี่นา" userId="fd0cb80c2fc1ad3b" providerId="LiveId" clId="{3711E15F-70F9-4740-827C-B9407735FA8A}" dt="2022-05-02T07:36:06.147" v="3" actId="478"/>
          <ac:picMkLst>
            <pc:docMk/>
            <pc:sldMk cId="2427729375" sldId="309"/>
            <ac:picMk id="5" creationId="{672E0879-C58B-95BE-29CA-3509465A0CC5}"/>
          </ac:picMkLst>
        </pc:picChg>
        <pc:picChg chg="add del mod modCrop">
          <ac:chgData name="คณิต พี่นา" userId="fd0cb80c2fc1ad3b" providerId="LiveId" clId="{3711E15F-70F9-4740-827C-B9407735FA8A}" dt="2022-05-02T07:47:19.275" v="18" actId="478"/>
          <ac:picMkLst>
            <pc:docMk/>
            <pc:sldMk cId="2427729375" sldId="309"/>
            <ac:picMk id="7" creationId="{2BE37EAC-A775-A576-786F-0E41A9E7CEBF}"/>
          </ac:picMkLst>
        </pc:picChg>
        <pc:picChg chg="add del mod">
          <ac:chgData name="คณิต พี่นา" userId="fd0cb80c2fc1ad3b" providerId="LiveId" clId="{3711E15F-70F9-4740-827C-B9407735FA8A}" dt="2022-05-02T07:39:48.156" v="17" actId="478"/>
          <ac:picMkLst>
            <pc:docMk/>
            <pc:sldMk cId="2427729375" sldId="309"/>
            <ac:picMk id="9" creationId="{12E1FED6-6494-C619-15D4-CA377BDE9D3F}"/>
          </ac:picMkLst>
        </pc:picChg>
        <pc:picChg chg="add del mod modCrop">
          <ac:chgData name="คณิต พี่นา" userId="fd0cb80c2fc1ad3b" providerId="LiveId" clId="{3711E15F-70F9-4740-827C-B9407735FA8A}" dt="2022-05-02T07:59:11.796" v="69" actId="478"/>
          <ac:picMkLst>
            <pc:docMk/>
            <pc:sldMk cId="2427729375" sldId="309"/>
            <ac:picMk id="11" creationId="{E50D5635-C1FF-75C4-30D2-1CC22D06CC10}"/>
          </ac:picMkLst>
        </pc:picChg>
        <pc:picChg chg="add mod">
          <ac:chgData name="คณิต พี่นา" userId="fd0cb80c2fc1ad3b" providerId="LiveId" clId="{3711E15F-70F9-4740-827C-B9407735FA8A}" dt="2022-05-02T08:03:51.717" v="288" actId="12788"/>
          <ac:picMkLst>
            <pc:docMk/>
            <pc:sldMk cId="2427729375" sldId="309"/>
            <ac:picMk id="13" creationId="{253F1AD2-A4C1-EFC2-50A1-5D5D2198D7A3}"/>
          </ac:picMkLst>
        </pc:picChg>
        <pc:picChg chg="add mod">
          <ac:chgData name="คณิต พี่นา" userId="fd0cb80c2fc1ad3b" providerId="LiveId" clId="{3711E15F-70F9-4740-827C-B9407735FA8A}" dt="2022-05-02T08:03:51.717" v="288" actId="12788"/>
          <ac:picMkLst>
            <pc:docMk/>
            <pc:sldMk cId="2427729375" sldId="309"/>
            <ac:picMk id="17" creationId="{ACBD6A04-5D3A-11D4-A688-E487737A2797}"/>
          </ac:picMkLst>
        </pc:picChg>
        <pc:picChg chg="add mod ord modCrop">
          <ac:chgData name="คณิต พี่นา" userId="fd0cb80c2fc1ad3b" providerId="LiveId" clId="{3711E15F-70F9-4740-827C-B9407735FA8A}" dt="2022-05-02T08:03:53.731" v="289" actId="14100"/>
          <ac:picMkLst>
            <pc:docMk/>
            <pc:sldMk cId="2427729375" sldId="309"/>
            <ac:picMk id="19" creationId="{35E04A87-5580-C023-1FCD-6D052E78AAFB}"/>
          </ac:picMkLst>
        </pc:picChg>
        <pc:picChg chg="add mod ord">
          <ac:chgData name="คณิต พี่นา" userId="fd0cb80c2fc1ad3b" providerId="LiveId" clId="{3711E15F-70F9-4740-827C-B9407735FA8A}" dt="2022-05-02T08:00:03.202" v="124" actId="14100"/>
          <ac:picMkLst>
            <pc:docMk/>
            <pc:sldMk cId="2427729375" sldId="309"/>
            <ac:picMk id="21" creationId="{666B033F-BC20-0DA4-B780-6242BFD23553}"/>
          </ac:picMkLst>
        </pc:picChg>
        <pc:picChg chg="add mod modCrop">
          <ac:chgData name="คณิต พี่นา" userId="fd0cb80c2fc1ad3b" providerId="LiveId" clId="{3711E15F-70F9-4740-827C-B9407735FA8A}" dt="2022-05-02T08:02:09.967" v="141" actId="732"/>
          <ac:picMkLst>
            <pc:docMk/>
            <pc:sldMk cId="2427729375" sldId="309"/>
            <ac:picMk id="22" creationId="{03BB41DA-ECEA-0E2F-9086-8E0660431604}"/>
          </ac:picMkLst>
        </pc:picChg>
      </pc:sldChg>
      <pc:sldChg chg="modSp add mod modTransition">
        <pc:chgData name="คณิต พี่นา" userId="fd0cb80c2fc1ad3b" providerId="LiveId" clId="{3711E15F-70F9-4740-827C-B9407735FA8A}" dt="2022-05-02T08:21:25.837" v="620"/>
        <pc:sldMkLst>
          <pc:docMk/>
          <pc:sldMk cId="4057575916" sldId="310"/>
        </pc:sldMkLst>
        <pc:spChg chg="mod">
          <ac:chgData name="คณิต พี่นา" userId="fd0cb80c2fc1ad3b" providerId="LiveId" clId="{3711E15F-70F9-4740-827C-B9407735FA8A}" dt="2022-05-02T08:13:47.938" v="358" actId="403"/>
          <ac:spMkLst>
            <pc:docMk/>
            <pc:sldMk cId="4057575916" sldId="310"/>
            <ac:spMk id="17" creationId="{EAB4A598-6030-47CD-B7B0-C187E6D8F579}"/>
          </ac:spMkLst>
        </pc:spChg>
        <pc:spChg chg="mod">
          <ac:chgData name="คณิต พี่นา" userId="fd0cb80c2fc1ad3b" providerId="LiveId" clId="{3711E15F-70F9-4740-827C-B9407735FA8A}" dt="2022-05-02T08:13:54.604" v="360" actId="12788"/>
          <ac:spMkLst>
            <pc:docMk/>
            <pc:sldMk cId="4057575916" sldId="310"/>
            <ac:spMk id="18" creationId="{A8BB580F-9105-4586-9DBC-9020C8BD3840}"/>
          </ac:spMkLst>
        </pc:spChg>
        <pc:picChg chg="mod">
          <ac:chgData name="คณิต พี่นา" userId="fd0cb80c2fc1ad3b" providerId="LiveId" clId="{3711E15F-70F9-4740-827C-B9407735FA8A}" dt="2022-05-02T08:13:54.604" v="360" actId="12788"/>
          <ac:picMkLst>
            <pc:docMk/>
            <pc:sldMk cId="4057575916" sldId="310"/>
            <ac:picMk id="5" creationId="{034376C7-C65C-467F-97B6-FA97FB0F2D52}"/>
          </ac:picMkLst>
        </pc:picChg>
      </pc:sldChg>
      <pc:sldChg chg="modSp add mod modTransition">
        <pc:chgData name="คณิต พี่นา" userId="fd0cb80c2fc1ad3b" providerId="LiveId" clId="{3711E15F-70F9-4740-827C-B9407735FA8A}" dt="2022-05-02T08:21:47.454" v="625"/>
        <pc:sldMkLst>
          <pc:docMk/>
          <pc:sldMk cId="1245729678" sldId="311"/>
        </pc:sldMkLst>
        <pc:spChg chg="mod">
          <ac:chgData name="คณิต พี่นา" userId="fd0cb80c2fc1ad3b" providerId="LiveId" clId="{3711E15F-70F9-4740-827C-B9407735FA8A}" dt="2022-05-02T08:17:15.511" v="362" actId="20577"/>
          <ac:spMkLst>
            <pc:docMk/>
            <pc:sldMk cId="1245729678" sldId="311"/>
            <ac:spMk id="14" creationId="{B89FFBDD-CB3E-0A73-32DC-8EAE7A8F6A54}"/>
          </ac:spMkLst>
        </pc:spChg>
        <pc:spChg chg="mod">
          <ac:chgData name="คณิต พี่นา" userId="fd0cb80c2fc1ad3b" providerId="LiveId" clId="{3711E15F-70F9-4740-827C-B9407735FA8A}" dt="2022-05-02T08:17:24.531" v="367" actId="14100"/>
          <ac:spMkLst>
            <pc:docMk/>
            <pc:sldMk cId="1245729678" sldId="311"/>
            <ac:spMk id="16" creationId="{8A58B3E9-EA08-AEA9-E562-B1BEED851E39}"/>
          </ac:spMkLst>
        </pc:spChg>
      </pc:sldChg>
      <pc:sldChg chg="modSp add mod modTransition modAnim">
        <pc:chgData name="คณิต พี่นา" userId="fd0cb80c2fc1ad3b" providerId="LiveId" clId="{3711E15F-70F9-4740-827C-B9407735FA8A}" dt="2022-05-02T08:21:16.603" v="618"/>
        <pc:sldMkLst>
          <pc:docMk/>
          <pc:sldMk cId="150310418" sldId="312"/>
        </pc:sldMkLst>
        <pc:spChg chg="mod">
          <ac:chgData name="คณิต พี่นา" userId="fd0cb80c2fc1ad3b" providerId="LiveId" clId="{3711E15F-70F9-4740-827C-B9407735FA8A}" dt="2022-05-02T08:20:41.998" v="603" actId="1036"/>
          <ac:spMkLst>
            <pc:docMk/>
            <pc:sldMk cId="150310418" sldId="312"/>
            <ac:spMk id="14" creationId="{B89FFBDD-CB3E-0A73-32DC-8EAE7A8F6A54}"/>
          </ac:spMkLst>
        </pc:spChg>
        <pc:spChg chg="mod">
          <ac:chgData name="คณิต พี่นา" userId="fd0cb80c2fc1ad3b" providerId="LiveId" clId="{3711E15F-70F9-4740-827C-B9407735FA8A}" dt="2022-05-02T08:20:49.640" v="611" actId="1036"/>
          <ac:spMkLst>
            <pc:docMk/>
            <pc:sldMk cId="150310418" sldId="312"/>
            <ac:spMk id="15" creationId="{A07B09D9-4C70-5AAF-42D5-550F93DB8B52}"/>
          </ac:spMkLst>
        </pc:spChg>
        <pc:spChg chg="mod">
          <ac:chgData name="คณิต พี่นา" userId="fd0cb80c2fc1ad3b" providerId="LiveId" clId="{3711E15F-70F9-4740-827C-B9407735FA8A}" dt="2022-05-02T08:20:51.298" v="616" actId="1036"/>
          <ac:spMkLst>
            <pc:docMk/>
            <pc:sldMk cId="150310418" sldId="312"/>
            <ac:spMk id="16" creationId="{8A58B3E9-EA08-AEA9-E562-B1BEED851E39}"/>
          </ac:spMkLst>
        </pc:spChg>
        <pc:picChg chg="mod">
          <ac:chgData name="คณิต พี่นา" userId="fd0cb80c2fc1ad3b" providerId="LiveId" clId="{3711E15F-70F9-4740-827C-B9407735FA8A}" dt="2022-05-02T08:20:39.557" v="596" actId="14100"/>
          <ac:picMkLst>
            <pc:docMk/>
            <pc:sldMk cId="150310418" sldId="312"/>
            <ac:picMk id="13" creationId="{253F1AD2-A4C1-EFC2-50A1-5D5D2198D7A3}"/>
          </ac:picMkLst>
        </pc:picChg>
        <pc:picChg chg="mod">
          <ac:chgData name="คณิต พี่นา" userId="fd0cb80c2fc1ad3b" providerId="LiveId" clId="{3711E15F-70F9-4740-827C-B9407735FA8A}" dt="2022-05-02T08:20:48.025" v="605" actId="14100"/>
          <ac:picMkLst>
            <pc:docMk/>
            <pc:sldMk cId="150310418" sldId="312"/>
            <ac:picMk id="17" creationId="{ACBD6A04-5D3A-11D4-A688-E487737A2797}"/>
          </ac:picMkLst>
        </pc:picChg>
      </pc:sldChg>
      <pc:sldChg chg="add">
        <pc:chgData name="คณิต พี่นา" userId="fd0cb80c2fc1ad3b" providerId="LiveId" clId="{3711E15F-70F9-4740-827C-B9407735FA8A}" dt="2022-05-02T08:21:55.653" v="626"/>
        <pc:sldMkLst>
          <pc:docMk/>
          <pc:sldMk cId="1541622058" sldId="313"/>
        </pc:sldMkLst>
      </pc:sldChg>
      <pc:sldChg chg="addSp delSp modSp add mod delAnim modAnim">
        <pc:chgData name="คณิต พี่นา" userId="fd0cb80c2fc1ad3b" providerId="LiveId" clId="{3711E15F-70F9-4740-827C-B9407735FA8A}" dt="2022-05-02T08:25:49.901" v="735" actId="1076"/>
        <pc:sldMkLst>
          <pc:docMk/>
          <pc:sldMk cId="661942670" sldId="314"/>
        </pc:sldMkLst>
        <pc:spChg chg="mod">
          <ac:chgData name="คณิต พี่นา" userId="fd0cb80c2fc1ad3b" providerId="LiveId" clId="{3711E15F-70F9-4740-827C-B9407735FA8A}" dt="2022-05-02T08:23:43.477" v="633" actId="1076"/>
          <ac:spMkLst>
            <pc:docMk/>
            <pc:sldMk cId="661942670" sldId="314"/>
            <ac:spMk id="17" creationId="{EAB4A598-6030-47CD-B7B0-C187E6D8F579}"/>
          </ac:spMkLst>
        </pc:spChg>
        <pc:spChg chg="del">
          <ac:chgData name="คณิต พี่นา" userId="fd0cb80c2fc1ad3b" providerId="LiveId" clId="{3711E15F-70F9-4740-827C-B9407735FA8A}" dt="2022-05-02T08:23:28.141" v="628" actId="478"/>
          <ac:spMkLst>
            <pc:docMk/>
            <pc:sldMk cId="661942670" sldId="314"/>
            <ac:spMk id="18" creationId="{A8BB580F-9105-4586-9DBC-9020C8BD3840}"/>
          </ac:spMkLst>
        </pc:spChg>
        <pc:spChg chg="add mod">
          <ac:chgData name="คณิต พี่นา" userId="fd0cb80c2fc1ad3b" providerId="LiveId" clId="{3711E15F-70F9-4740-827C-B9407735FA8A}" dt="2022-05-02T08:25:49.901" v="735" actId="1076"/>
          <ac:spMkLst>
            <pc:docMk/>
            <pc:sldMk cId="661942670" sldId="314"/>
            <ac:spMk id="19" creationId="{B9A5A845-9579-174D-6CD8-826C23047540}"/>
          </ac:spMkLst>
        </pc:spChg>
        <pc:picChg chg="mod">
          <ac:chgData name="คณิต พี่นา" userId="fd0cb80c2fc1ad3b" providerId="LiveId" clId="{3711E15F-70F9-4740-827C-B9407735FA8A}" dt="2022-05-02T08:23:53.183" v="636" actId="1076"/>
          <ac:picMkLst>
            <pc:docMk/>
            <pc:sldMk cId="661942670" sldId="314"/>
            <ac:picMk id="7" creationId="{644C9691-8C0D-49F6-8C0E-E2C0A8ABBEF8}"/>
          </ac:picMkLst>
        </pc:picChg>
        <pc:picChg chg="mod">
          <ac:chgData name="คณิต พี่นา" userId="fd0cb80c2fc1ad3b" providerId="LiveId" clId="{3711E15F-70F9-4740-827C-B9407735FA8A}" dt="2022-05-02T08:23:42.460" v="631" actId="14100"/>
          <ac:picMkLst>
            <pc:docMk/>
            <pc:sldMk cId="661942670" sldId="314"/>
            <ac:picMk id="9" creationId="{F429D15A-39AA-4FF0-9A1A-473DD7B54DD2}"/>
          </ac:picMkLst>
        </pc:picChg>
      </pc:sldChg>
      <pc:sldChg chg="modSp add mod modTransition modAnim">
        <pc:chgData name="คณิต พี่นา" userId="fd0cb80c2fc1ad3b" providerId="LiveId" clId="{3711E15F-70F9-4740-827C-B9407735FA8A}" dt="2022-05-02T08:27:23.622" v="776"/>
        <pc:sldMkLst>
          <pc:docMk/>
          <pc:sldMk cId="357015342" sldId="315"/>
        </pc:sldMkLst>
        <pc:spChg chg="mod">
          <ac:chgData name="คณิต พี่นา" userId="fd0cb80c2fc1ad3b" providerId="LiveId" clId="{3711E15F-70F9-4740-827C-B9407735FA8A}" dt="2022-05-02T08:27:00.459" v="774" actId="1076"/>
          <ac:spMkLst>
            <pc:docMk/>
            <pc:sldMk cId="357015342" sldId="315"/>
            <ac:spMk id="19" creationId="{B9A5A845-9579-174D-6CD8-826C23047540}"/>
          </ac:spMkLst>
        </pc:spChg>
        <pc:picChg chg="mod">
          <ac:chgData name="คณิต พี่นา" userId="fd0cb80c2fc1ad3b" providerId="LiveId" clId="{3711E15F-70F9-4740-827C-B9407735FA8A}" dt="2022-05-02T08:26:56.230" v="773" actId="1076"/>
          <ac:picMkLst>
            <pc:docMk/>
            <pc:sldMk cId="357015342" sldId="315"/>
            <ac:picMk id="7" creationId="{644C9691-8C0D-49F6-8C0E-E2C0A8ABBEF8}"/>
          </ac:picMkLst>
        </pc:picChg>
        <pc:picChg chg="mod">
          <ac:chgData name="คณิต พี่นา" userId="fd0cb80c2fc1ad3b" providerId="LiveId" clId="{3711E15F-70F9-4740-827C-B9407735FA8A}" dt="2022-05-02T08:27:02.516" v="775" actId="14100"/>
          <ac:picMkLst>
            <pc:docMk/>
            <pc:sldMk cId="357015342" sldId="315"/>
            <ac:picMk id="9" creationId="{F429D15A-39AA-4FF0-9A1A-473DD7B54DD2}"/>
          </ac:picMkLst>
        </pc:picChg>
      </pc:sldChg>
      <pc:sldChg chg="addSp modSp add mod modAnim">
        <pc:chgData name="คณิต พี่นา" userId="fd0cb80c2fc1ad3b" providerId="LiveId" clId="{3711E15F-70F9-4740-827C-B9407735FA8A}" dt="2022-05-02T08:30:00.551" v="1040" actId="20577"/>
        <pc:sldMkLst>
          <pc:docMk/>
          <pc:sldMk cId="966951182" sldId="316"/>
        </pc:sldMkLst>
        <pc:spChg chg="mod">
          <ac:chgData name="คณิต พี่นา" userId="fd0cb80c2fc1ad3b" providerId="LiveId" clId="{3711E15F-70F9-4740-827C-B9407735FA8A}" dt="2022-05-02T08:29:07.889" v="934" actId="164"/>
          <ac:spMkLst>
            <pc:docMk/>
            <pc:sldMk cId="966951182" sldId="316"/>
            <ac:spMk id="19" creationId="{B9A5A845-9579-174D-6CD8-826C23047540}"/>
          </ac:spMkLst>
        </pc:spChg>
        <pc:spChg chg="add mod">
          <ac:chgData name="คณิต พี่นา" userId="fd0cb80c2fc1ad3b" providerId="LiveId" clId="{3711E15F-70F9-4740-827C-B9407735FA8A}" dt="2022-05-02T08:29:16.271" v="942" actId="1038"/>
          <ac:spMkLst>
            <pc:docMk/>
            <pc:sldMk cId="966951182" sldId="316"/>
            <ac:spMk id="20" creationId="{EA704D7F-3041-93D7-B8FA-E6C1147DB4FC}"/>
          </ac:spMkLst>
        </pc:spChg>
        <pc:spChg chg="mod">
          <ac:chgData name="คณิต พี่นา" userId="fd0cb80c2fc1ad3b" providerId="LiveId" clId="{3711E15F-70F9-4740-827C-B9407735FA8A}" dt="2022-05-02T08:29:26.830" v="947" actId="20577"/>
          <ac:spMkLst>
            <pc:docMk/>
            <pc:sldMk cId="966951182" sldId="316"/>
            <ac:spMk id="23" creationId="{FDEEE7EE-7C7D-6F96-C8F8-CCA456247C47}"/>
          </ac:spMkLst>
        </pc:spChg>
        <pc:spChg chg="mod">
          <ac:chgData name="คณิต พี่นา" userId="fd0cb80c2fc1ad3b" providerId="LiveId" clId="{3711E15F-70F9-4740-827C-B9407735FA8A}" dt="2022-05-02T08:30:00.551" v="1040" actId="20577"/>
          <ac:spMkLst>
            <pc:docMk/>
            <pc:sldMk cId="966951182" sldId="316"/>
            <ac:spMk id="34" creationId="{211605CD-8771-3916-FC43-EBF37007C899}"/>
          </ac:spMkLst>
        </pc:spChg>
        <pc:grpChg chg="add mod">
          <ac:chgData name="คณิต พี่นา" userId="fd0cb80c2fc1ad3b" providerId="LiveId" clId="{3711E15F-70F9-4740-827C-B9407735FA8A}" dt="2022-05-02T08:29:24.730" v="945" actId="552"/>
          <ac:grpSpMkLst>
            <pc:docMk/>
            <pc:sldMk cId="966951182" sldId="316"/>
            <ac:grpSpMk id="2" creationId="{D2DC88C1-14B9-8639-C178-488460C91D3B}"/>
          </ac:grpSpMkLst>
        </pc:grpChg>
        <pc:grpChg chg="add mod">
          <ac:chgData name="คณิต พี่นา" userId="fd0cb80c2fc1ad3b" providerId="LiveId" clId="{3711E15F-70F9-4740-827C-B9407735FA8A}" dt="2022-05-02T08:29:24.730" v="945" actId="552"/>
          <ac:grpSpMkLst>
            <pc:docMk/>
            <pc:sldMk cId="966951182" sldId="316"/>
            <ac:grpSpMk id="21" creationId="{BCA85603-689E-E33A-D814-E18FBEC2144C}"/>
          </ac:grpSpMkLst>
        </pc:grpChg>
      </pc:sldChg>
      <pc:sldChg chg="modSp add mod modAnim">
        <pc:chgData name="คณิต พี่นา" userId="fd0cb80c2fc1ad3b" providerId="LiveId" clId="{3711E15F-70F9-4740-827C-B9407735FA8A}" dt="2022-05-02T08:31:48.559" v="1202" actId="20577"/>
        <pc:sldMkLst>
          <pc:docMk/>
          <pc:sldMk cId="4062760535" sldId="317"/>
        </pc:sldMkLst>
        <pc:spChg chg="mod">
          <ac:chgData name="คณิต พี่นา" userId="fd0cb80c2fc1ad3b" providerId="LiveId" clId="{3711E15F-70F9-4740-827C-B9407735FA8A}" dt="2022-05-02T08:31:48.559" v="1202" actId="20577"/>
          <ac:spMkLst>
            <pc:docMk/>
            <pc:sldMk cId="4062760535" sldId="317"/>
            <ac:spMk id="14" creationId="{B89FFBDD-CB3E-0A73-32DC-8EAE7A8F6A54}"/>
          </ac:spMkLst>
        </pc:spChg>
        <pc:spChg chg="mod">
          <ac:chgData name="คณิต พี่นา" userId="fd0cb80c2fc1ad3b" providerId="LiveId" clId="{3711E15F-70F9-4740-827C-B9407735FA8A}" dt="2022-05-02T08:31:29.369" v="1197" actId="1037"/>
          <ac:spMkLst>
            <pc:docMk/>
            <pc:sldMk cId="4062760535" sldId="317"/>
            <ac:spMk id="16" creationId="{8A58B3E9-EA08-AEA9-E562-B1BEED851E39}"/>
          </ac:spMkLst>
        </pc:spChg>
      </pc:sldChg>
      <pc:sldChg chg="modSp add mod">
        <pc:chgData name="คณิต พี่นา" userId="fd0cb80c2fc1ad3b" providerId="LiveId" clId="{3711E15F-70F9-4740-827C-B9407735FA8A}" dt="2022-05-02T08:38:20.269" v="1755" actId="1036"/>
        <pc:sldMkLst>
          <pc:docMk/>
          <pc:sldMk cId="697256292" sldId="318"/>
        </pc:sldMkLst>
        <pc:spChg chg="mod">
          <ac:chgData name="คณิต พี่นา" userId="fd0cb80c2fc1ad3b" providerId="LiveId" clId="{3711E15F-70F9-4740-827C-B9407735FA8A}" dt="2022-05-02T08:37:47.603" v="1703" actId="20577"/>
          <ac:spMkLst>
            <pc:docMk/>
            <pc:sldMk cId="697256292" sldId="318"/>
            <ac:spMk id="14" creationId="{B89FFBDD-CB3E-0A73-32DC-8EAE7A8F6A54}"/>
          </ac:spMkLst>
        </pc:spChg>
        <pc:spChg chg="mod">
          <ac:chgData name="คณิต พี่นา" userId="fd0cb80c2fc1ad3b" providerId="LiveId" clId="{3711E15F-70F9-4740-827C-B9407735FA8A}" dt="2022-05-02T08:38:20.269" v="1755" actId="1036"/>
          <ac:spMkLst>
            <pc:docMk/>
            <pc:sldMk cId="697256292" sldId="318"/>
            <ac:spMk id="16" creationId="{8A58B3E9-EA08-AEA9-E562-B1BEED851E39}"/>
          </ac:spMkLst>
        </pc:spChg>
        <pc:picChg chg="mod">
          <ac:chgData name="คณิต พี่นา" userId="fd0cb80c2fc1ad3b" providerId="LiveId" clId="{3711E15F-70F9-4740-827C-B9407735FA8A}" dt="2022-05-02T08:38:16.779" v="1751" actId="12788"/>
          <ac:picMkLst>
            <pc:docMk/>
            <pc:sldMk cId="697256292" sldId="318"/>
            <ac:picMk id="17" creationId="{ACBD6A04-5D3A-11D4-A688-E487737A2797}"/>
          </ac:picMkLst>
        </pc:picChg>
        <pc:picChg chg="mod">
          <ac:chgData name="คณิต พี่นา" userId="fd0cb80c2fc1ad3b" providerId="LiveId" clId="{3711E15F-70F9-4740-827C-B9407735FA8A}" dt="2022-05-02T08:38:16.779" v="1751" actId="12788"/>
          <ac:picMkLst>
            <pc:docMk/>
            <pc:sldMk cId="697256292" sldId="318"/>
            <ac:picMk id="19" creationId="{35E04A87-5580-C023-1FCD-6D052E78AAFB}"/>
          </ac:picMkLst>
        </pc:picChg>
      </pc:sldChg>
      <pc:sldChg chg="addSp modSp add mod modAnim">
        <pc:chgData name="คณิต พี่นา" userId="fd0cb80c2fc1ad3b" providerId="LiveId" clId="{3711E15F-70F9-4740-827C-B9407735FA8A}" dt="2022-05-02T08:37:20.561" v="1698" actId="465"/>
        <pc:sldMkLst>
          <pc:docMk/>
          <pc:sldMk cId="572765458" sldId="319"/>
        </pc:sldMkLst>
        <pc:spChg chg="mod">
          <ac:chgData name="คณิต พี่นา" userId="fd0cb80c2fc1ad3b" providerId="LiveId" clId="{3711E15F-70F9-4740-827C-B9407735FA8A}" dt="2022-05-02T08:33:56.483" v="1371" actId="552"/>
          <ac:spMkLst>
            <pc:docMk/>
            <pc:sldMk cId="572765458" sldId="319"/>
            <ac:spMk id="19" creationId="{B9A5A845-9579-174D-6CD8-826C23047540}"/>
          </ac:spMkLst>
        </pc:spChg>
        <pc:spChg chg="add mod">
          <ac:chgData name="คณิต พี่นา" userId="fd0cb80c2fc1ad3b" providerId="LiveId" clId="{3711E15F-70F9-4740-827C-B9407735FA8A}" dt="2022-05-02T08:33:39.138" v="1342" actId="164"/>
          <ac:spMkLst>
            <pc:docMk/>
            <pc:sldMk cId="572765458" sldId="319"/>
            <ac:spMk id="20" creationId="{5CAB1A0D-7121-B991-2329-46B627C3FAE1}"/>
          </ac:spMkLst>
        </pc:spChg>
        <pc:spChg chg="add mod">
          <ac:chgData name="คณิต พี่นา" userId="fd0cb80c2fc1ad3b" providerId="LiveId" clId="{3711E15F-70F9-4740-827C-B9407735FA8A}" dt="2022-05-02T08:33:39.138" v="1342" actId="164"/>
          <ac:spMkLst>
            <pc:docMk/>
            <pc:sldMk cId="572765458" sldId="319"/>
            <ac:spMk id="21" creationId="{BE234BE7-A500-BF46-6E73-93E03ACF27E5}"/>
          </ac:spMkLst>
        </pc:spChg>
        <pc:spChg chg="mod">
          <ac:chgData name="คณิต พี่นา" userId="fd0cb80c2fc1ad3b" providerId="LiveId" clId="{3711E15F-70F9-4740-827C-B9407735FA8A}" dt="2022-05-02T08:33:43.765" v="1346" actId="20577"/>
          <ac:spMkLst>
            <pc:docMk/>
            <pc:sldMk cId="572765458" sldId="319"/>
            <ac:spMk id="34" creationId="{BB723C47-28B4-A77E-7FF7-1878D00AA93C}"/>
          </ac:spMkLst>
        </pc:spChg>
        <pc:spChg chg="mod">
          <ac:chgData name="คณิต พี่นา" userId="fd0cb80c2fc1ad3b" providerId="LiveId" clId="{3711E15F-70F9-4740-827C-B9407735FA8A}" dt="2022-05-02T08:34:08.974" v="1419" actId="20577"/>
          <ac:spMkLst>
            <pc:docMk/>
            <pc:sldMk cId="572765458" sldId="319"/>
            <ac:spMk id="35" creationId="{B384E5E5-8C36-1C3B-FAEA-2CB4AD02F5E6}"/>
          </ac:spMkLst>
        </pc:spChg>
        <pc:spChg chg="add mod">
          <ac:chgData name="คณิต พี่นา" userId="fd0cb80c2fc1ad3b" providerId="LiveId" clId="{3711E15F-70F9-4740-827C-B9407735FA8A}" dt="2022-05-02T08:37:15.574" v="1697" actId="1035"/>
          <ac:spMkLst>
            <pc:docMk/>
            <pc:sldMk cId="572765458" sldId="319"/>
            <ac:spMk id="36" creationId="{07749123-337E-B446-8EB7-47B2AB747A08}"/>
          </ac:spMkLst>
        </pc:spChg>
        <pc:grpChg chg="add mod">
          <ac:chgData name="คณิต พี่นา" userId="fd0cb80c2fc1ad3b" providerId="LiveId" clId="{3711E15F-70F9-4740-827C-B9407735FA8A}" dt="2022-05-02T08:37:20.561" v="1698" actId="465"/>
          <ac:grpSpMkLst>
            <pc:docMk/>
            <pc:sldMk cId="572765458" sldId="319"/>
            <ac:grpSpMk id="2" creationId="{1E440734-918F-41CC-BA0B-14BAC3F35677}"/>
          </ac:grpSpMkLst>
        </pc:grpChg>
        <pc:grpChg chg="add mod">
          <ac:chgData name="คณิต พี่นา" userId="fd0cb80c2fc1ad3b" providerId="LiveId" clId="{3711E15F-70F9-4740-827C-B9407735FA8A}" dt="2022-05-02T08:37:15.574" v="1697" actId="1035"/>
          <ac:grpSpMkLst>
            <pc:docMk/>
            <pc:sldMk cId="572765458" sldId="319"/>
            <ac:grpSpMk id="23" creationId="{4230C8F4-9F0A-172C-A775-B686E7CD52F8}"/>
          </ac:grpSpMkLst>
        </pc:grpChg>
        <pc:picChg chg="mod">
          <ac:chgData name="คณิต พี่นา" userId="fd0cb80c2fc1ad3b" providerId="LiveId" clId="{3711E15F-70F9-4740-827C-B9407735FA8A}" dt="2022-05-02T08:37:09.835" v="1688" actId="1076"/>
          <ac:picMkLst>
            <pc:docMk/>
            <pc:sldMk cId="572765458" sldId="319"/>
            <ac:picMk id="7" creationId="{644C9691-8C0D-49F6-8C0E-E2C0A8ABBEF8}"/>
          </ac:picMkLst>
        </pc:picChg>
        <pc:picChg chg="mod">
          <ac:chgData name="คณิต พี่นา" userId="fd0cb80c2fc1ad3b" providerId="LiveId" clId="{3711E15F-70F9-4740-827C-B9407735FA8A}" dt="2022-05-02T08:35:44.297" v="1531" actId="1035"/>
          <ac:picMkLst>
            <pc:docMk/>
            <pc:sldMk cId="572765458" sldId="319"/>
            <ac:picMk id="31" creationId="{F419AC92-4841-4DEC-BEB2-2B441EDB5116}"/>
          </ac:picMkLst>
        </pc:picChg>
      </pc:sldChg>
      <pc:sldChg chg="delSp modSp add mod delAnim modAnim">
        <pc:chgData name="คณิต พี่นา" userId="fd0cb80c2fc1ad3b" providerId="LiveId" clId="{3711E15F-70F9-4740-827C-B9407735FA8A}" dt="2022-05-02T08:39:53.698" v="1778" actId="1076"/>
        <pc:sldMkLst>
          <pc:docMk/>
          <pc:sldMk cId="1435013223" sldId="320"/>
        </pc:sldMkLst>
        <pc:spChg chg="mod">
          <ac:chgData name="คณิต พี่นา" userId="fd0cb80c2fc1ad3b" providerId="LiveId" clId="{3711E15F-70F9-4740-827C-B9407735FA8A}" dt="2022-05-02T08:39:53.698" v="1778" actId="1076"/>
          <ac:spMkLst>
            <pc:docMk/>
            <pc:sldMk cId="1435013223" sldId="320"/>
            <ac:spMk id="19" creationId="{B9A5A845-9579-174D-6CD8-826C23047540}"/>
          </ac:spMkLst>
        </pc:spChg>
        <pc:spChg chg="del">
          <ac:chgData name="คณิต พี่นา" userId="fd0cb80c2fc1ad3b" providerId="LiveId" clId="{3711E15F-70F9-4740-827C-B9407735FA8A}" dt="2022-05-02T08:39:05.399" v="1757" actId="478"/>
          <ac:spMkLst>
            <pc:docMk/>
            <pc:sldMk cId="1435013223" sldId="320"/>
            <ac:spMk id="36" creationId="{07749123-337E-B446-8EB7-47B2AB747A08}"/>
          </ac:spMkLst>
        </pc:spChg>
        <pc:grpChg chg="del">
          <ac:chgData name="คณิต พี่นา" userId="fd0cb80c2fc1ad3b" providerId="LiveId" clId="{3711E15F-70F9-4740-827C-B9407735FA8A}" dt="2022-05-02T08:39:05.399" v="1757" actId="478"/>
          <ac:grpSpMkLst>
            <pc:docMk/>
            <pc:sldMk cId="1435013223" sldId="320"/>
            <ac:grpSpMk id="2" creationId="{1E440734-918F-41CC-BA0B-14BAC3F35677}"/>
          </ac:grpSpMkLst>
        </pc:grpChg>
        <pc:grpChg chg="del">
          <ac:chgData name="คณิต พี่นา" userId="fd0cb80c2fc1ad3b" providerId="LiveId" clId="{3711E15F-70F9-4740-827C-B9407735FA8A}" dt="2022-05-02T08:39:05.399" v="1757" actId="478"/>
          <ac:grpSpMkLst>
            <pc:docMk/>
            <pc:sldMk cId="1435013223" sldId="320"/>
            <ac:grpSpMk id="23" creationId="{4230C8F4-9F0A-172C-A775-B686E7CD52F8}"/>
          </ac:grpSpMkLst>
        </pc:grpChg>
      </pc:sldChg>
      <pc:sldChg chg="modSp add mod">
        <pc:chgData name="คณิต พี่นา" userId="fd0cb80c2fc1ad3b" providerId="LiveId" clId="{3711E15F-70F9-4740-827C-B9407735FA8A}" dt="2022-05-02T08:50:03.241" v="1876" actId="12788"/>
        <pc:sldMkLst>
          <pc:docMk/>
          <pc:sldMk cId="1843473920" sldId="321"/>
        </pc:sldMkLst>
        <pc:spChg chg="mod">
          <ac:chgData name="คณิต พี่นา" userId="fd0cb80c2fc1ad3b" providerId="LiveId" clId="{3711E15F-70F9-4740-827C-B9407735FA8A}" dt="2022-05-02T08:47:44.503" v="1806" actId="1035"/>
          <ac:spMkLst>
            <pc:docMk/>
            <pc:sldMk cId="1843473920" sldId="321"/>
            <ac:spMk id="14" creationId="{B89FFBDD-CB3E-0A73-32DC-8EAE7A8F6A54}"/>
          </ac:spMkLst>
        </pc:spChg>
        <pc:spChg chg="mod">
          <ac:chgData name="คณิต พี่นา" userId="fd0cb80c2fc1ad3b" providerId="LiveId" clId="{3711E15F-70F9-4740-827C-B9407735FA8A}" dt="2022-05-02T08:50:03.241" v="1876" actId="12788"/>
          <ac:spMkLst>
            <pc:docMk/>
            <pc:sldMk cId="1843473920" sldId="321"/>
            <ac:spMk id="16" creationId="{8A58B3E9-EA08-AEA9-E562-B1BEED851E39}"/>
          </ac:spMkLst>
        </pc:spChg>
        <pc:picChg chg="mod">
          <ac:chgData name="คณิต พี่นา" userId="fd0cb80c2fc1ad3b" providerId="LiveId" clId="{3711E15F-70F9-4740-827C-B9407735FA8A}" dt="2022-05-02T08:50:03.241" v="1876" actId="12788"/>
          <ac:picMkLst>
            <pc:docMk/>
            <pc:sldMk cId="1843473920" sldId="321"/>
            <ac:picMk id="17" creationId="{ACBD6A04-5D3A-11D4-A688-E487737A2797}"/>
          </ac:picMkLst>
        </pc:picChg>
        <pc:picChg chg="mod">
          <ac:chgData name="คณิต พี่นา" userId="fd0cb80c2fc1ad3b" providerId="LiveId" clId="{3711E15F-70F9-4740-827C-B9407735FA8A}" dt="2022-05-02T08:50:03.241" v="1876" actId="12788"/>
          <ac:picMkLst>
            <pc:docMk/>
            <pc:sldMk cId="1843473920" sldId="321"/>
            <ac:picMk id="19" creationId="{35E04A87-5580-C023-1FCD-6D052E78AAFB}"/>
          </ac:picMkLst>
        </pc:picChg>
      </pc:sldChg>
      <pc:sldChg chg="modSp add">
        <pc:chgData name="คณิต พี่นา" userId="fd0cb80c2fc1ad3b" providerId="LiveId" clId="{3711E15F-70F9-4740-827C-B9407735FA8A}" dt="2022-05-02T08:51:36.239" v="2042" actId="20577"/>
        <pc:sldMkLst>
          <pc:docMk/>
          <pc:sldMk cId="3378310294" sldId="322"/>
        </pc:sldMkLst>
        <pc:spChg chg="mod">
          <ac:chgData name="คณิต พี่นา" userId="fd0cb80c2fc1ad3b" providerId="LiveId" clId="{3711E15F-70F9-4740-827C-B9407735FA8A}" dt="2022-05-02T08:51:36.239" v="2042" actId="20577"/>
          <ac:spMkLst>
            <pc:docMk/>
            <pc:sldMk cId="3378310294" sldId="322"/>
            <ac:spMk id="19" creationId="{B9A5A845-9579-174D-6CD8-826C23047540}"/>
          </ac:spMkLst>
        </pc:spChg>
      </pc:sldChg>
      <pc:sldChg chg="addSp modSp add mod modAnim">
        <pc:chgData name="คณิต พี่นา" userId="fd0cb80c2fc1ad3b" providerId="LiveId" clId="{3711E15F-70F9-4740-827C-B9407735FA8A}" dt="2022-05-03T04:53:43.701" v="2359"/>
        <pc:sldMkLst>
          <pc:docMk/>
          <pc:sldMk cId="3975643292" sldId="323"/>
        </pc:sldMkLst>
        <pc:spChg chg="mod">
          <ac:chgData name="คณิต พี่นา" userId="fd0cb80c2fc1ad3b" providerId="LiveId" clId="{3711E15F-70F9-4740-827C-B9407735FA8A}" dt="2022-05-03T04:49:38.669" v="2219" actId="20577"/>
          <ac:spMkLst>
            <pc:docMk/>
            <pc:sldMk cId="3975643292" sldId="323"/>
            <ac:spMk id="49" creationId="{75B9C34A-7CAF-4705-80FF-9EE3912EE24A}"/>
          </ac:spMkLst>
        </pc:spChg>
        <pc:spChg chg="mod">
          <ac:chgData name="คณิต พี่นา" userId="fd0cb80c2fc1ad3b" providerId="LiveId" clId="{3711E15F-70F9-4740-827C-B9407735FA8A}" dt="2022-05-03T04:49:47.489" v="2224" actId="20577"/>
          <ac:spMkLst>
            <pc:docMk/>
            <pc:sldMk cId="3975643292" sldId="323"/>
            <ac:spMk id="50" creationId="{E14BE4AF-7D79-4BB5-A836-E2AEFA4E5A9D}"/>
          </ac:spMkLst>
        </pc:spChg>
        <pc:spChg chg="mod">
          <ac:chgData name="คณิต พี่นา" userId="fd0cb80c2fc1ad3b" providerId="LiveId" clId="{3711E15F-70F9-4740-827C-B9407735FA8A}" dt="2022-05-03T04:48:47.276" v="2190" actId="20577"/>
          <ac:spMkLst>
            <pc:docMk/>
            <pc:sldMk cId="3975643292" sldId="323"/>
            <ac:spMk id="51" creationId="{2E8BC5F1-FF56-47D2-9956-C874BB46E7D4}"/>
          </ac:spMkLst>
        </pc:spChg>
        <pc:spChg chg="mod">
          <ac:chgData name="คณิต พี่นา" userId="fd0cb80c2fc1ad3b" providerId="LiveId" clId="{3711E15F-70F9-4740-827C-B9407735FA8A}" dt="2022-05-03T04:50:40.835" v="2284" actId="20577"/>
          <ac:spMkLst>
            <pc:docMk/>
            <pc:sldMk cId="3975643292" sldId="323"/>
            <ac:spMk id="56" creationId="{472130C7-4B20-4C28-AAC1-F147ECD208FE}"/>
          </ac:spMkLst>
        </pc:spChg>
        <pc:spChg chg="mod">
          <ac:chgData name="คณิต พี่นา" userId="fd0cb80c2fc1ad3b" providerId="LiveId" clId="{3711E15F-70F9-4740-827C-B9407735FA8A}" dt="2022-05-03T04:49:45.468" v="2223" actId="20577"/>
          <ac:spMkLst>
            <pc:docMk/>
            <pc:sldMk cId="3975643292" sldId="323"/>
            <ac:spMk id="57" creationId="{8C857957-07F5-4E28-A5A8-0BF6CFBC6FF9}"/>
          </ac:spMkLst>
        </pc:spChg>
        <pc:spChg chg="mod">
          <ac:chgData name="คณิต พี่นา" userId="fd0cb80c2fc1ad3b" providerId="LiveId" clId="{3711E15F-70F9-4740-827C-B9407735FA8A}" dt="2022-05-03T04:48:16.368" v="2171" actId="20577"/>
          <ac:spMkLst>
            <pc:docMk/>
            <pc:sldMk cId="3975643292" sldId="323"/>
            <ac:spMk id="58" creationId="{7FB56A72-CF14-4497-9319-49D8F0F5D694}"/>
          </ac:spMkLst>
        </pc:spChg>
        <pc:spChg chg="add mod">
          <ac:chgData name="คณิต พี่นา" userId="fd0cb80c2fc1ad3b" providerId="LiveId" clId="{3711E15F-70F9-4740-827C-B9407735FA8A}" dt="2022-05-03T04:52:37.797" v="2344" actId="552"/>
          <ac:spMkLst>
            <pc:docMk/>
            <pc:sldMk cId="3975643292" sldId="323"/>
            <ac:spMk id="60" creationId="{E5374F2F-24CA-1A99-994A-071CB89B716B}"/>
          </ac:spMkLst>
        </pc:spChg>
        <pc:spChg chg="mod">
          <ac:chgData name="คณิต พี่นา" userId="fd0cb80c2fc1ad3b" providerId="LiveId" clId="{3711E15F-70F9-4740-827C-B9407735FA8A}" dt="2022-05-03T04:50:16.796" v="2238" actId="20577"/>
          <ac:spMkLst>
            <pc:docMk/>
            <pc:sldMk cId="3975643292" sldId="323"/>
            <ac:spMk id="64" creationId="{F9BDBB33-1927-4289-85AA-A27AB78031AC}"/>
          </ac:spMkLst>
        </pc:spChg>
        <pc:spChg chg="mod">
          <ac:chgData name="คณิต พี่นา" userId="fd0cb80c2fc1ad3b" providerId="LiveId" clId="{3711E15F-70F9-4740-827C-B9407735FA8A}" dt="2022-05-03T04:50:12.299" v="2235" actId="20577"/>
          <ac:spMkLst>
            <pc:docMk/>
            <pc:sldMk cId="3975643292" sldId="323"/>
            <ac:spMk id="70" creationId="{2FEA1EDB-F3A8-4D4E-88EC-E03EC85CB623}"/>
          </ac:spMkLst>
        </pc:spChg>
        <pc:spChg chg="mod">
          <ac:chgData name="คณิต พี่นา" userId="fd0cb80c2fc1ad3b" providerId="LiveId" clId="{3711E15F-70F9-4740-827C-B9407735FA8A}" dt="2022-05-03T04:49:53.748" v="2230" actId="20577"/>
          <ac:spMkLst>
            <pc:docMk/>
            <pc:sldMk cId="3975643292" sldId="323"/>
            <ac:spMk id="73" creationId="{C0A14E50-43C6-450F-BC24-850731F26B1D}"/>
          </ac:spMkLst>
        </pc:spChg>
        <pc:spChg chg="mod">
          <ac:chgData name="คณิต พี่นา" userId="fd0cb80c2fc1ad3b" providerId="LiveId" clId="{3711E15F-70F9-4740-827C-B9407735FA8A}" dt="2022-05-03T04:50:56.840" v="2290" actId="20577"/>
          <ac:spMkLst>
            <pc:docMk/>
            <pc:sldMk cId="3975643292" sldId="323"/>
            <ac:spMk id="82" creationId="{1C1FB55C-8E2F-4ED0-8E80-186434114705}"/>
          </ac:spMkLst>
        </pc:spChg>
        <pc:spChg chg="mod">
          <ac:chgData name="คณิต พี่นา" userId="fd0cb80c2fc1ad3b" providerId="LiveId" clId="{3711E15F-70F9-4740-827C-B9407735FA8A}" dt="2022-05-03T04:50:52.097" v="2286" actId="20577"/>
          <ac:spMkLst>
            <pc:docMk/>
            <pc:sldMk cId="3975643292" sldId="323"/>
            <ac:spMk id="83" creationId="{6D39CB81-8747-4677-BEE2-9C8649D5B44F}"/>
          </ac:spMkLst>
        </pc:spChg>
        <pc:spChg chg="mod">
          <ac:chgData name="คณิต พี่นา" userId="fd0cb80c2fc1ad3b" providerId="LiveId" clId="{3711E15F-70F9-4740-827C-B9407735FA8A}" dt="2022-05-03T04:50:55.488" v="2288" actId="20577"/>
          <ac:spMkLst>
            <pc:docMk/>
            <pc:sldMk cId="3975643292" sldId="323"/>
            <ac:spMk id="84" creationId="{9DBCB73A-2C60-4CD7-A97B-A659915EB36A}"/>
          </ac:spMkLst>
        </pc:spChg>
        <pc:spChg chg="mod">
          <ac:chgData name="คณิต พี่นา" userId="fd0cb80c2fc1ad3b" providerId="LiveId" clId="{3711E15F-70F9-4740-827C-B9407735FA8A}" dt="2022-05-03T04:51:28.041" v="2331" actId="20577"/>
          <ac:spMkLst>
            <pc:docMk/>
            <pc:sldMk cId="3975643292" sldId="323"/>
            <ac:spMk id="87" creationId="{AAE7F569-A062-4E1D-8C5D-571305789CB6}"/>
          </ac:spMkLst>
        </pc:spChg>
        <pc:spChg chg="mod">
          <ac:chgData name="คณิต พี่นา" userId="fd0cb80c2fc1ad3b" providerId="LiveId" clId="{3711E15F-70F9-4740-827C-B9407735FA8A}" dt="2022-05-03T04:52:44.561" v="2352" actId="1037"/>
          <ac:spMkLst>
            <pc:docMk/>
            <pc:sldMk cId="3975643292" sldId="323"/>
            <ac:spMk id="89" creationId="{8F0B4DA6-4152-43CB-A4F8-949550CE44E9}"/>
          </ac:spMkLst>
        </pc:spChg>
        <pc:spChg chg="mod">
          <ac:chgData name="คณิต พี่นา" userId="fd0cb80c2fc1ad3b" providerId="LiveId" clId="{3711E15F-70F9-4740-827C-B9407735FA8A}" dt="2022-05-03T04:49:43.135" v="2222" actId="20577"/>
          <ac:spMkLst>
            <pc:docMk/>
            <pc:sldMk cId="3975643292" sldId="323"/>
            <ac:spMk id="92" creationId="{A0D5DA9C-0775-46DD-ABEF-DB615E36DAED}"/>
          </ac:spMkLst>
        </pc:spChg>
        <pc:spChg chg="mod">
          <ac:chgData name="คณิต พี่นา" userId="fd0cb80c2fc1ad3b" providerId="LiveId" clId="{3711E15F-70F9-4740-827C-B9407735FA8A}" dt="2022-05-03T04:53:16.610" v="2358" actId="20577"/>
          <ac:spMkLst>
            <pc:docMk/>
            <pc:sldMk cId="3975643292" sldId="323"/>
            <ac:spMk id="95" creationId="{1DC6772E-9182-46E6-B171-491102E7272F}"/>
          </ac:spMkLst>
        </pc:spChg>
        <pc:spChg chg="mod">
          <ac:chgData name="คณิต พี่นา" userId="fd0cb80c2fc1ad3b" providerId="LiveId" clId="{3711E15F-70F9-4740-827C-B9407735FA8A}" dt="2022-05-03T04:51:18.553" v="2315" actId="20577"/>
          <ac:spMkLst>
            <pc:docMk/>
            <pc:sldMk cId="3975643292" sldId="323"/>
            <ac:spMk id="101" creationId="{3AB86FBB-014E-4CA8-926A-DCE69A937089}"/>
          </ac:spMkLst>
        </pc:spChg>
        <pc:grpChg chg="mod modVis">
          <ac:chgData name="คณิต พี่นา" userId="fd0cb80c2fc1ad3b" providerId="LiveId" clId="{3711E15F-70F9-4740-827C-B9407735FA8A}" dt="2022-05-03T04:51:34.920" v="2334" actId="33935"/>
          <ac:grpSpMkLst>
            <pc:docMk/>
            <pc:sldMk cId="3975643292" sldId="323"/>
            <ac:grpSpMk id="32" creationId="{00EA3E3E-2974-4457-BDBE-A5EC7C003219}"/>
          </ac:grpSpMkLst>
        </pc:grpChg>
        <pc:grpChg chg="mod modVis">
          <ac:chgData name="คณิต พี่นา" userId="fd0cb80c2fc1ad3b" providerId="LiveId" clId="{3711E15F-70F9-4740-827C-B9407735FA8A}" dt="2022-05-03T04:53:06.310" v="2355" actId="555"/>
          <ac:grpSpMkLst>
            <pc:docMk/>
            <pc:sldMk cId="3975643292" sldId="323"/>
            <ac:grpSpMk id="71" creationId="{8AF8FA20-42A6-4306-BDA6-06ED4FE7CC04}"/>
          </ac:grpSpMkLst>
        </pc:grpChg>
        <pc:grpChg chg="mod modVis">
          <ac:chgData name="คณิต พี่นา" userId="fd0cb80c2fc1ad3b" providerId="LiveId" clId="{3711E15F-70F9-4740-827C-B9407735FA8A}" dt="2022-05-03T04:50:57.949" v="2291" actId="33935"/>
          <ac:grpSpMkLst>
            <pc:docMk/>
            <pc:sldMk cId="3975643292" sldId="323"/>
            <ac:grpSpMk id="90" creationId="{39AEA0E6-280E-40D5-B6E0-E8D86EC05D5C}"/>
          </ac:grpSpMkLst>
        </pc:grpChg>
        <pc:grpChg chg="mod modVis">
          <ac:chgData name="คณิต พี่นา" userId="fd0cb80c2fc1ad3b" providerId="LiveId" clId="{3711E15F-70F9-4740-827C-B9407735FA8A}" dt="2022-05-03T04:53:06.310" v="2355" actId="555"/>
          <ac:grpSpMkLst>
            <pc:docMk/>
            <pc:sldMk cId="3975643292" sldId="323"/>
            <ac:grpSpMk id="93" creationId="{BAADF76C-5949-4AD8-ACC4-32C5D66DACCA}"/>
          </ac:grpSpMkLst>
        </pc:grpChg>
        <pc:grpChg chg="mod modVis">
          <ac:chgData name="คณิต พี่นา" userId="fd0cb80c2fc1ad3b" providerId="LiveId" clId="{3711E15F-70F9-4740-827C-B9407735FA8A}" dt="2022-05-03T04:51:34.920" v="2334" actId="33935"/>
          <ac:grpSpMkLst>
            <pc:docMk/>
            <pc:sldMk cId="3975643292" sldId="323"/>
            <ac:grpSpMk id="99" creationId="{FCF235D1-4410-4DE0-84A5-3A3129D77255}"/>
          </ac:grpSpMkLst>
        </pc:grpChg>
        <pc:grpChg chg="mod modVis">
          <ac:chgData name="คณิต พี่นา" userId="fd0cb80c2fc1ad3b" providerId="LiveId" clId="{3711E15F-70F9-4740-827C-B9407735FA8A}" dt="2022-05-03T04:51:32.160" v="2333" actId="14429"/>
          <ac:grpSpMkLst>
            <pc:docMk/>
            <pc:sldMk cId="3975643292" sldId="323"/>
            <ac:grpSpMk id="453" creationId="{08B47E70-2B4D-4EE3-9EB2-4111ED7D9B26}"/>
          </ac:grpSpMkLst>
        </pc:grpChg>
      </pc:sldChg>
      <pc:sldChg chg="addSp modSp add mod modAnim">
        <pc:chgData name="คณิต พี่นา" userId="fd0cb80c2fc1ad3b" providerId="LiveId" clId="{3711E15F-70F9-4740-827C-B9407735FA8A}" dt="2022-05-03T11:11:15.858" v="2805"/>
        <pc:sldMkLst>
          <pc:docMk/>
          <pc:sldMk cId="2740108455" sldId="324"/>
        </pc:sldMkLst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8" creationId="{2AFCCAA2-D9CA-4B03-87B8-0B6D6E914E64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13" creationId="{44FACED1-DA48-4895-BB6C-57B546BDA130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55" creationId="{43C8F05C-BC1C-4C28-B5D1-3744196111D3}"/>
          </ac:spMkLst>
        </pc:spChg>
        <pc:spChg chg="mod">
          <ac:chgData name="คณิต พี่นา" userId="fd0cb80c2fc1ad3b" providerId="LiveId" clId="{3711E15F-70F9-4740-827C-B9407735FA8A}" dt="2022-05-03T07:11:21.587" v="2528" actId="20577"/>
          <ac:spMkLst>
            <pc:docMk/>
            <pc:sldMk cId="2740108455" sldId="324"/>
            <ac:spMk id="56" creationId="{472130C7-4B20-4C28-AAC1-F147ECD208FE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57" creationId="{8C857957-07F5-4E28-A5A8-0BF6CFBC6FF9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58" creationId="{7FB56A72-CF14-4497-9319-49D8F0F5D694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59" creationId="{8F8854D3-BF48-4B29-BCE8-2B28355004C8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62" creationId="{FB593888-A523-4138-80A0-53501657738D}"/>
          </ac:spMkLst>
        </pc:spChg>
        <pc:spChg chg="mod">
          <ac:chgData name="คณิต พี่นา" userId="fd0cb80c2fc1ad3b" providerId="LiveId" clId="{3711E15F-70F9-4740-827C-B9407735FA8A}" dt="2022-05-03T07:06:27.291" v="2439" actId="20577"/>
          <ac:spMkLst>
            <pc:docMk/>
            <pc:sldMk cId="2740108455" sldId="324"/>
            <ac:spMk id="66" creationId="{2B91D03E-A43A-42B7-8EF8-4577991805BF}"/>
          </ac:spMkLst>
        </pc:spChg>
        <pc:spChg chg="mod">
          <ac:chgData name="คณิต พี่นา" userId="fd0cb80c2fc1ad3b" providerId="LiveId" clId="{3711E15F-70F9-4740-827C-B9407735FA8A}" dt="2022-05-03T07:49:16.611" v="2556" actId="20577"/>
          <ac:spMkLst>
            <pc:docMk/>
            <pc:sldMk cId="2740108455" sldId="324"/>
            <ac:spMk id="76" creationId="{24A36F5D-438F-4E01-B82C-B162DCE72764}"/>
          </ac:spMkLst>
        </pc:spChg>
        <pc:spChg chg="mod">
          <ac:chgData name="คณิต พี่นา" userId="fd0cb80c2fc1ad3b" providerId="LiveId" clId="{3711E15F-70F9-4740-827C-B9407735FA8A}" dt="2022-05-03T07:05:40.007" v="2420"/>
          <ac:spMkLst>
            <pc:docMk/>
            <pc:sldMk cId="2740108455" sldId="324"/>
            <ac:spMk id="81" creationId="{53A600E9-D39E-4400-AFF5-75991649DDEE}"/>
          </ac:spMkLst>
        </pc:spChg>
        <pc:spChg chg="mod">
          <ac:chgData name="คณิต พี่นา" userId="fd0cb80c2fc1ad3b" providerId="LiveId" clId="{3711E15F-70F9-4740-827C-B9407735FA8A}" dt="2022-05-03T07:45:29.403" v="2542" actId="20577"/>
          <ac:spMkLst>
            <pc:docMk/>
            <pc:sldMk cId="2740108455" sldId="324"/>
            <ac:spMk id="82" creationId="{1C1FB55C-8E2F-4ED0-8E80-186434114705}"/>
          </ac:spMkLst>
        </pc:spChg>
        <pc:spChg chg="mod">
          <ac:chgData name="คณิต พี่นา" userId="fd0cb80c2fc1ad3b" providerId="LiveId" clId="{3711E15F-70F9-4740-827C-B9407735FA8A}" dt="2022-05-03T07:16:31.674" v="2538" actId="20577"/>
          <ac:spMkLst>
            <pc:docMk/>
            <pc:sldMk cId="2740108455" sldId="324"/>
            <ac:spMk id="83" creationId="{6D39CB81-8747-4677-BEE2-9C8649D5B44F}"/>
          </ac:spMkLst>
        </pc:spChg>
        <pc:spChg chg="mod">
          <ac:chgData name="คณิต พี่นา" userId="fd0cb80c2fc1ad3b" providerId="LiveId" clId="{3711E15F-70F9-4740-827C-B9407735FA8A}" dt="2022-05-03T07:45:26.763" v="2540" actId="20577"/>
          <ac:spMkLst>
            <pc:docMk/>
            <pc:sldMk cId="2740108455" sldId="324"/>
            <ac:spMk id="84" creationId="{9DBCB73A-2C60-4CD7-A97B-A659915EB36A}"/>
          </ac:spMkLst>
        </pc:spChg>
        <pc:spChg chg="mod">
          <ac:chgData name="คณิต พี่นา" userId="fd0cb80c2fc1ad3b" providerId="LiveId" clId="{3711E15F-70F9-4740-827C-B9407735FA8A}" dt="2022-05-03T07:52:13.931" v="2602" actId="20577"/>
          <ac:spMkLst>
            <pc:docMk/>
            <pc:sldMk cId="2740108455" sldId="324"/>
            <ac:spMk id="87" creationId="{AAE7F569-A062-4E1D-8C5D-571305789CB6}"/>
          </ac:spMkLst>
        </pc:spChg>
        <pc:spChg chg="mod">
          <ac:chgData name="คณิต พี่นา" userId="fd0cb80c2fc1ad3b" providerId="LiveId" clId="{3711E15F-70F9-4740-827C-B9407735FA8A}" dt="2022-05-03T07:10:09.241" v="2473" actId="20577"/>
          <ac:spMkLst>
            <pc:docMk/>
            <pc:sldMk cId="2740108455" sldId="324"/>
            <ac:spMk id="88" creationId="{2C0438D1-8FFA-42A7-9E61-F90CE941D8E2}"/>
          </ac:spMkLst>
        </pc:spChg>
        <pc:spChg chg="mod">
          <ac:chgData name="คณิต พี่นา" userId="fd0cb80c2fc1ad3b" providerId="LiveId" clId="{3711E15F-70F9-4740-827C-B9407735FA8A}" dt="2022-05-03T07:09:38.016" v="2469" actId="20577"/>
          <ac:spMkLst>
            <pc:docMk/>
            <pc:sldMk cId="2740108455" sldId="324"/>
            <ac:spMk id="92" creationId="{A0D5DA9C-0775-46DD-ABEF-DB615E36DAED}"/>
          </ac:spMkLst>
        </pc:spChg>
        <pc:spChg chg="mod">
          <ac:chgData name="คณิต พี่นา" userId="fd0cb80c2fc1ad3b" providerId="LiveId" clId="{3711E15F-70F9-4740-827C-B9407735FA8A}" dt="2022-05-03T07:09:01.752" v="2462" actId="20577"/>
          <ac:spMkLst>
            <pc:docMk/>
            <pc:sldMk cId="2740108455" sldId="324"/>
            <ac:spMk id="98" creationId="{40612479-B640-4436-A229-FD4346DD7C82}"/>
          </ac:spMkLst>
        </pc:spChg>
        <pc:spChg chg="mod">
          <ac:chgData name="คณิต พี่นา" userId="fd0cb80c2fc1ad3b" providerId="LiveId" clId="{3711E15F-70F9-4740-827C-B9407735FA8A}" dt="2022-05-03T07:49:43.592" v="2560" actId="20577"/>
          <ac:spMkLst>
            <pc:docMk/>
            <pc:sldMk cId="2740108455" sldId="324"/>
            <ac:spMk id="100" creationId="{F61DF5B0-2D74-4D4B-8FEA-497F67BF4925}"/>
          </ac:spMkLst>
        </pc:spChg>
        <pc:spChg chg="mod">
          <ac:chgData name="คณิต พี่นา" userId="fd0cb80c2fc1ad3b" providerId="LiveId" clId="{3711E15F-70F9-4740-827C-B9407735FA8A}" dt="2022-05-03T07:08:19.538" v="2453" actId="20577"/>
          <ac:spMkLst>
            <pc:docMk/>
            <pc:sldMk cId="2740108455" sldId="324"/>
            <ac:spMk id="104" creationId="{E2C632DB-3A30-480A-894B-DB806018B2C4}"/>
          </ac:spMkLst>
        </pc:spChg>
        <pc:spChg chg="mod">
          <ac:chgData name="คณิต พี่นา" userId="fd0cb80c2fc1ad3b" providerId="LiveId" clId="{3711E15F-70F9-4740-827C-B9407735FA8A}" dt="2022-05-03T07:50:11.681" v="2568" actId="20577"/>
          <ac:spMkLst>
            <pc:docMk/>
            <pc:sldMk cId="2740108455" sldId="324"/>
            <ac:spMk id="107" creationId="{3084DA64-F355-4C9B-B229-14FE2D09EA58}"/>
          </ac:spMkLst>
        </pc:spChg>
        <pc:spChg chg="mod">
          <ac:chgData name="คณิต พี่นา" userId="fd0cb80c2fc1ad3b" providerId="LiveId" clId="{3711E15F-70F9-4740-827C-B9407735FA8A}" dt="2022-05-03T07:12:53.171" v="2533" actId="20577"/>
          <ac:spMkLst>
            <pc:docMk/>
            <pc:sldMk cId="2740108455" sldId="324"/>
            <ac:spMk id="110" creationId="{9EF9985A-4577-4576-93CB-A6AAE26CE2BF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111" creationId="{472AAC6D-2052-4F2C-8EC5-A2782E90E2FF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112" creationId="{2E7D7653-1EC5-4746-8DD4-C95B3D23A1AB}"/>
          </ac:spMkLst>
        </pc:spChg>
        <pc:spChg chg="mod">
          <ac:chgData name="คณิต พี่นา" userId="fd0cb80c2fc1ad3b" providerId="LiveId" clId="{3711E15F-70F9-4740-827C-B9407735FA8A}" dt="2022-05-03T07:09:32.282" v="2466" actId="20577"/>
          <ac:spMkLst>
            <pc:docMk/>
            <pc:sldMk cId="2740108455" sldId="324"/>
            <ac:spMk id="115" creationId="{D60605A3-8FBB-4DB0-8FFB-6542E093F2BE}"/>
          </ac:spMkLst>
        </pc:spChg>
        <pc:spChg chg="mod">
          <ac:chgData name="คณิต พี่นา" userId="fd0cb80c2fc1ad3b" providerId="LiveId" clId="{3711E15F-70F9-4740-827C-B9407735FA8A}" dt="2022-05-03T07:53:44.812" v="2615" actId="20577"/>
          <ac:spMkLst>
            <pc:docMk/>
            <pc:sldMk cId="2740108455" sldId="324"/>
            <ac:spMk id="118" creationId="{19C56307-4994-412B-B37F-AD62F91B6188}"/>
          </ac:spMkLst>
        </pc:spChg>
        <pc:spChg chg="mod">
          <ac:chgData name="คณิต พี่นา" userId="fd0cb80c2fc1ad3b" providerId="LiveId" clId="{3711E15F-70F9-4740-827C-B9407735FA8A}" dt="2022-05-03T07:50:01.659" v="2565" actId="20577"/>
          <ac:spMkLst>
            <pc:docMk/>
            <pc:sldMk cId="2740108455" sldId="324"/>
            <ac:spMk id="121" creationId="{D42F35C6-47BF-4D27-8C53-5E2D646B1461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125" creationId="{3BB72346-3759-40BF-8490-CC3EC1089C56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126" creationId="{EE3352A0-E834-44BD-BD33-B54326D26565}"/>
          </ac:spMkLst>
        </pc:spChg>
        <pc:spChg chg="mod">
          <ac:chgData name="คณิต พี่นา" userId="fd0cb80c2fc1ad3b" providerId="LiveId" clId="{3711E15F-70F9-4740-827C-B9407735FA8A}" dt="2022-05-03T07:54:26.441" v="2620" actId="20577"/>
          <ac:spMkLst>
            <pc:docMk/>
            <pc:sldMk cId="2740108455" sldId="324"/>
            <ac:spMk id="133" creationId="{15261150-969E-46D0-9704-12EC9B8C8180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137" creationId="{28265B7A-1F75-4B7D-87B2-D14A741FAB91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138" creationId="{4F6292F9-834E-4F04-9D66-82728517533B}"/>
          </ac:spMkLst>
        </pc:spChg>
        <pc:spChg chg="mod">
          <ac:chgData name="คณิต พี่นา" userId="fd0cb80c2fc1ad3b" providerId="LiveId" clId="{3711E15F-70F9-4740-827C-B9407735FA8A}" dt="2022-05-03T11:07:05.448" v="2789" actId="20577"/>
          <ac:spMkLst>
            <pc:docMk/>
            <pc:sldMk cId="2740108455" sldId="324"/>
            <ac:spMk id="139" creationId="{88EC126F-2581-4F13-B1B4-A3B0E7CEBAB2}"/>
          </ac:spMkLst>
        </pc:spChg>
        <pc:spChg chg="mod">
          <ac:chgData name="คณิต พี่นา" userId="fd0cb80c2fc1ad3b" providerId="LiveId" clId="{3711E15F-70F9-4740-827C-B9407735FA8A}" dt="2022-05-03T07:51:18.026" v="2581" actId="20577"/>
          <ac:spMkLst>
            <pc:docMk/>
            <pc:sldMk cId="2740108455" sldId="324"/>
            <ac:spMk id="141" creationId="{6E349D59-FC52-40FE-82FD-07C1F57CED80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142" creationId="{6027D815-2EA1-4A6E-9BCC-29FEC730F61D}"/>
          </ac:spMkLst>
        </pc:spChg>
        <pc:spChg chg="mod modVis">
          <ac:chgData name="คณิต พี่นา" userId="fd0cb80c2fc1ad3b" providerId="LiveId" clId="{3711E15F-70F9-4740-827C-B9407735FA8A}" dt="2022-05-03T11:08:44.427" v="2797" actId="20577"/>
          <ac:spMkLst>
            <pc:docMk/>
            <pc:sldMk cId="2740108455" sldId="324"/>
            <ac:spMk id="149" creationId="{8E54C61E-9CD8-45A4-A5C8-94614492BD0A}"/>
          </ac:spMkLst>
        </pc:spChg>
        <pc:spChg chg="mod">
          <ac:chgData name="คณิต พี่นา" userId="fd0cb80c2fc1ad3b" providerId="LiveId" clId="{3711E15F-70F9-4740-827C-B9407735FA8A}" dt="2022-05-03T08:13:50.699" v="2695" actId="20577"/>
          <ac:spMkLst>
            <pc:docMk/>
            <pc:sldMk cId="2740108455" sldId="324"/>
            <ac:spMk id="150" creationId="{243508BE-4271-4A77-96A8-0EC4554952ED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151" creationId="{898EB3BE-84E6-48F9-BE87-E66F09FDF3C4}"/>
          </ac:spMkLst>
        </pc:spChg>
        <pc:spChg chg="mod modVis">
          <ac:chgData name="คณิต พี่นา" userId="fd0cb80c2fc1ad3b" providerId="LiveId" clId="{3711E15F-70F9-4740-827C-B9407735FA8A}" dt="2022-05-03T10:34:39.307" v="2773" actId="33934"/>
          <ac:spMkLst>
            <pc:docMk/>
            <pc:sldMk cId="2740108455" sldId="324"/>
            <ac:spMk id="155" creationId="{E09AD197-B3DD-44AA-BF3F-17B181CA8E0A}"/>
          </ac:spMkLst>
        </pc:spChg>
        <pc:spChg chg="mod">
          <ac:chgData name="คณิต พี่นา" userId="fd0cb80c2fc1ad3b" providerId="LiveId" clId="{3711E15F-70F9-4740-827C-B9407735FA8A}" dt="2022-05-03T08:17:07.933" v="2743" actId="20577"/>
          <ac:spMkLst>
            <pc:docMk/>
            <pc:sldMk cId="2740108455" sldId="324"/>
            <ac:spMk id="158" creationId="{BF1C3EF8-6625-4B20-A873-5F20E75EDB32}"/>
          </ac:spMkLst>
        </pc:spChg>
        <pc:spChg chg="mod">
          <ac:chgData name="คณิต พี่นา" userId="fd0cb80c2fc1ad3b" providerId="LiveId" clId="{3711E15F-70F9-4740-827C-B9407735FA8A}" dt="2022-05-03T08:06:21.187" v="2666" actId="20577"/>
          <ac:spMkLst>
            <pc:docMk/>
            <pc:sldMk cId="2740108455" sldId="324"/>
            <ac:spMk id="161" creationId="{85AE5DBC-5977-D2E5-C0BF-3796817E11D2}"/>
          </ac:spMkLst>
        </pc:spChg>
        <pc:spChg chg="mod">
          <ac:chgData name="คณิต พี่นา" userId="fd0cb80c2fc1ad3b" providerId="LiveId" clId="{3711E15F-70F9-4740-827C-B9407735FA8A}" dt="2022-05-03T08:15:52.974" v="2712" actId="20577"/>
          <ac:spMkLst>
            <pc:docMk/>
            <pc:sldMk cId="2740108455" sldId="324"/>
            <ac:spMk id="164" creationId="{EF525463-5F65-7C0C-052F-8C398A6A6875}"/>
          </ac:spMkLst>
        </pc:s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2" creationId="{47AF05BB-B1D5-452B-8489-1AECE3724D64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3" creationId="{7C8B2B2C-6097-4080-8E35-81E98BED6094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4" creationId="{1CF2A986-1C94-4A18-89D4-E38228E53011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5" creationId="{C1BA5245-8497-4476-B637-FDC1F5174ABD}"/>
          </ac:grpSpMkLst>
        </pc:grpChg>
        <pc:grpChg chg="mod ord modVis">
          <ac:chgData name="คณิต พี่นา" userId="fd0cb80c2fc1ad3b" providerId="LiveId" clId="{3711E15F-70F9-4740-827C-B9407735FA8A}" dt="2022-05-03T11:05:31.063" v="2782" actId="1076"/>
          <ac:grpSpMkLst>
            <pc:docMk/>
            <pc:sldMk cId="2740108455" sldId="324"/>
            <ac:grpSpMk id="32" creationId="{00EA3E3E-2974-4457-BDBE-A5EC7C003219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67" creationId="{ED2A917F-55E6-45EE-B2F8-958147DB0204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77" creationId="{387964E9-5995-4F6D-8EC3-0BF910D139A2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85" creationId="{4B6F6964-3E4B-4581-A06F-F102C2DC5551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90" creationId="{39AEA0E6-280E-40D5-B6E0-E8D86EC05D5C}"/>
          </ac:grpSpMkLst>
        </pc:grpChg>
        <pc:grpChg chg="mod modVis">
          <ac:chgData name="คณิต พี่นา" userId="fd0cb80c2fc1ad3b" providerId="LiveId" clId="{3711E15F-70F9-4740-827C-B9407735FA8A}" dt="2022-05-03T11:08:48.225" v="2798" actId="554"/>
          <ac:grpSpMkLst>
            <pc:docMk/>
            <pc:sldMk cId="2740108455" sldId="324"/>
            <ac:grpSpMk id="93" creationId="{4D8303ED-2009-4D91-9B3B-D6C4EA0CF0DA}"/>
          </ac:grpSpMkLst>
        </pc:grpChg>
        <pc:grpChg chg="mod modVis">
          <ac:chgData name="คณิต พี่นา" userId="fd0cb80c2fc1ad3b" providerId="LiveId" clId="{3711E15F-70F9-4740-827C-B9407735FA8A}" dt="2022-05-03T11:07:09.572" v="2790" actId="555"/>
          <ac:grpSpMkLst>
            <pc:docMk/>
            <pc:sldMk cId="2740108455" sldId="324"/>
            <ac:grpSpMk id="94" creationId="{35AE8E06-0D77-490C-AFA3-78291CB2F9C0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95" creationId="{5944C79B-F56D-46D9-913C-7C67A59F6A6C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96" creationId="{4DC3EA04-E7FC-4F4E-906C-9A83264AD320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02" creationId="{744186BF-1ABB-418E-B634-04496CB1B01F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05" creationId="{8F419E44-340A-4099-8223-F3F1938B3A74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08" creationId="{E5D8436B-B143-4375-A7E7-44D848723F6B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13" creationId="{12FD6DE3-3900-499B-BD6F-EF5678DBED69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16" creationId="{F5EA4F75-C8AE-4B5D-9F1C-6E5796FC9AA8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19" creationId="{97C27EB5-310F-4E4F-824A-3CAD1A0F2259}"/>
          </ac:grpSpMkLst>
        </pc:grpChg>
        <pc:grpChg chg="mod or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22" creationId="{526B883C-29FE-4F27-9E8F-2AE63EB23937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27" creationId="{ADCA4F14-0489-4372-99A6-3CBFA8AF0CDB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28" creationId="{0EF5CBCE-86BE-4539-A954-50C7B72B33E9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31" creationId="{83F89779-8DDC-4B8E-BC6D-F90F39EF9044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34" creationId="{FD598BAA-66DB-46C3-BCD6-6CE1ED582AAD}"/>
          </ac:grpSpMkLst>
        </pc:grpChg>
        <pc:grpChg chg="mod modVis">
          <ac:chgData name="คณิต พี่นา" userId="fd0cb80c2fc1ad3b" providerId="LiveId" clId="{3711E15F-70F9-4740-827C-B9407735FA8A}" dt="2022-05-03T11:08:48.225" v="2798" actId="554"/>
          <ac:grpSpMkLst>
            <pc:docMk/>
            <pc:sldMk cId="2740108455" sldId="324"/>
            <ac:grpSpMk id="144" creationId="{3A7CAFC0-36EB-4EA1-A52C-F99215CC3AAA}"/>
          </ac:grpSpMkLst>
        </pc:grpChg>
        <pc:grpChg chg="mod modVis">
          <ac:chgData name="คณิต พี่นา" userId="fd0cb80c2fc1ad3b" providerId="LiveId" clId="{3711E15F-70F9-4740-827C-B9407735FA8A}" dt="2022-05-03T11:07:09.572" v="2790" actId="555"/>
          <ac:grpSpMkLst>
            <pc:docMk/>
            <pc:sldMk cId="2740108455" sldId="324"/>
            <ac:grpSpMk id="145" creationId="{553E9FC5-9BE1-4AF8-8CEF-51A02AAB123D}"/>
          </ac:grpSpMkLst>
        </pc:grpChg>
        <pc:grpChg chg="mod or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52" creationId="{F3FBEB88-F0CA-430B-8D4C-6CBFE8B67CEF}"/>
          </ac:grpSpMkLst>
        </pc:grpChg>
        <pc:grpChg chg="mod ord modVis">
          <ac:chgData name="คณิต พี่นา" userId="fd0cb80c2fc1ad3b" providerId="LiveId" clId="{3711E15F-70F9-4740-827C-B9407735FA8A}" dt="2022-05-03T11:05:22.523" v="2781" actId="13244"/>
          <ac:grpSpMkLst>
            <pc:docMk/>
            <pc:sldMk cId="2740108455" sldId="324"/>
            <ac:grpSpMk id="156" creationId="{A2881CBC-7548-40F4-B335-359551082F8F}"/>
          </ac:grpSpMkLst>
        </pc:grpChg>
        <pc:grpChg chg="add mod or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59" creationId="{10D55523-00DD-C4A1-2BEC-1261B4634961}"/>
          </ac:grpSpMkLst>
        </pc:grpChg>
        <pc:grpChg chg="add mod or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162" creationId="{A9B5067B-07CB-FB14-4EA1-D61F3A1CB136}"/>
          </ac:grpSpMkLst>
        </pc:grpChg>
        <pc:grpChg chg="mod modVis">
          <ac:chgData name="คณิต พี่นา" userId="fd0cb80c2fc1ad3b" providerId="LiveId" clId="{3711E15F-70F9-4740-827C-B9407735FA8A}" dt="2022-05-03T10:34:39.307" v="2773" actId="33934"/>
          <ac:grpSpMkLst>
            <pc:docMk/>
            <pc:sldMk cId="2740108455" sldId="324"/>
            <ac:grpSpMk id="453" creationId="{08B47E70-2B4D-4EE3-9EB2-4111ED7D9B26}"/>
          </ac:grpSpMkLst>
        </pc:grpChg>
        <pc:picChg chg="mod modVis">
          <ac:chgData name="คณิต พี่นา" userId="fd0cb80c2fc1ad3b" providerId="LiveId" clId="{3711E15F-70F9-4740-827C-B9407735FA8A}" dt="2022-05-03T10:34:39.307" v="2773" actId="33934"/>
          <ac:picMkLst>
            <pc:docMk/>
            <pc:sldMk cId="2740108455" sldId="324"/>
            <ac:picMk id="6" creationId="{DB55AF82-C886-4332-928D-3D1A6FAB1E04}"/>
          </ac:picMkLst>
        </pc:picChg>
        <pc:picChg chg="mod">
          <ac:chgData name="คณิต พี่นา" userId="fd0cb80c2fc1ad3b" providerId="LiveId" clId="{3711E15F-70F9-4740-827C-B9407735FA8A}" dt="2022-05-03T08:06:16.168" v="2659"/>
          <ac:picMkLst>
            <pc:docMk/>
            <pc:sldMk cId="2740108455" sldId="324"/>
            <ac:picMk id="160" creationId="{2A8D2B7F-3FA1-A282-0EF1-EDBDAA62FC2B}"/>
          </ac:picMkLst>
        </pc:picChg>
        <pc:picChg chg="mod">
          <ac:chgData name="คณิต พี่นา" userId="fd0cb80c2fc1ad3b" providerId="LiveId" clId="{3711E15F-70F9-4740-827C-B9407735FA8A}" dt="2022-05-03T08:15:42.503" v="2700"/>
          <ac:picMkLst>
            <pc:docMk/>
            <pc:sldMk cId="2740108455" sldId="324"/>
            <ac:picMk id="163" creationId="{923E5259-A66A-81D5-B14A-FCC4779D2AC2}"/>
          </ac:picMkLst>
        </pc:picChg>
      </pc:sldChg>
    </pc:docChg>
  </pc:docChgLst>
  <pc:docChgLst>
    <pc:chgData name="คณิต พี่นา" userId="fd0cb80c2fc1ad3b" providerId="LiveId" clId="{A41FCF93-CB1D-4986-8D8C-9807C0362B26}"/>
    <pc:docChg chg="undo custSel modSld">
      <pc:chgData name="คณิต พี่นา" userId="fd0cb80c2fc1ad3b" providerId="LiveId" clId="{A41FCF93-CB1D-4986-8D8C-9807C0362B26}" dt="2021-09-12T05:33:40.482" v="77" actId="1038"/>
      <pc:docMkLst>
        <pc:docMk/>
      </pc:docMkLst>
      <pc:sldChg chg="modSp mod">
        <pc:chgData name="คณิต พี่นา" userId="fd0cb80c2fc1ad3b" providerId="LiveId" clId="{A41FCF93-CB1D-4986-8D8C-9807C0362B26}" dt="2021-08-05T14:11:06.099" v="8" actId="1035"/>
        <pc:sldMkLst>
          <pc:docMk/>
          <pc:sldMk cId="3704097260" sldId="256"/>
        </pc:sldMkLst>
        <pc:spChg chg="mod">
          <ac:chgData name="คณิต พี่นา" userId="fd0cb80c2fc1ad3b" providerId="LiveId" clId="{A41FCF93-CB1D-4986-8D8C-9807C0362B26}" dt="2021-08-05T14:11:06.099" v="8" actId="1035"/>
          <ac:spMkLst>
            <pc:docMk/>
            <pc:sldMk cId="3704097260" sldId="256"/>
            <ac:spMk id="2" creationId="{03349269-261E-42C0-B038-60454A56AAB9}"/>
          </ac:spMkLst>
        </pc:spChg>
      </pc:sldChg>
      <pc:sldChg chg="addSp delSp modSp mod">
        <pc:chgData name="คณิต พี่นา" userId="fd0cb80c2fc1ad3b" providerId="LiveId" clId="{A41FCF93-CB1D-4986-8D8C-9807C0362B26}" dt="2021-09-12T05:30:04.558" v="53" actId="33935"/>
        <pc:sldMkLst>
          <pc:docMk/>
          <pc:sldMk cId="86366031" sldId="257"/>
        </pc:sldMkLst>
        <pc:spChg chg="mod modVis">
          <ac:chgData name="คณิต พี่นา" userId="fd0cb80c2fc1ad3b" providerId="LiveId" clId="{A41FCF93-CB1D-4986-8D8C-9807C0362B26}" dt="2021-09-12T05:30:04.558" v="53" actId="33935"/>
          <ac:spMkLst>
            <pc:docMk/>
            <pc:sldMk cId="86366031" sldId="257"/>
            <ac:spMk id="8" creationId="{2AFCCAA2-D9CA-4B03-87B8-0B6D6E914E64}"/>
          </ac:spMkLst>
        </pc:spChg>
        <pc:spChg chg="mod">
          <ac:chgData name="คณิต พี่นา" userId="fd0cb80c2fc1ad3b" providerId="LiveId" clId="{A41FCF93-CB1D-4986-8D8C-9807C0362B26}" dt="2021-08-05T14:10:34.370" v="1" actId="2711"/>
          <ac:spMkLst>
            <pc:docMk/>
            <pc:sldMk cId="86366031" sldId="257"/>
            <ac:spMk id="14" creationId="{83204A1E-BA06-4F20-87B4-2D52D067CA83}"/>
          </ac:spMkLst>
        </pc:spChg>
        <pc:spChg chg="mod modVis">
          <ac:chgData name="คณิต พี่นา" userId="fd0cb80c2fc1ad3b" providerId="LiveId" clId="{A41FCF93-CB1D-4986-8D8C-9807C0362B26}" dt="2021-09-12T05:30:04.558" v="53" actId="33935"/>
          <ac:spMkLst>
            <pc:docMk/>
            <pc:sldMk cId="86366031" sldId="257"/>
            <ac:spMk id="61" creationId="{B707FECB-DA9C-43E2-B8A3-957993E997C6}"/>
          </ac:spMkLst>
        </pc:spChg>
        <pc:spChg chg="add del mod modVis">
          <ac:chgData name="คณิต พี่นา" userId="fd0cb80c2fc1ad3b" providerId="LiveId" clId="{A41FCF93-CB1D-4986-8D8C-9807C0362B26}" dt="2021-09-12T05:30:04.558" v="53" actId="33935"/>
          <ac:spMkLst>
            <pc:docMk/>
            <pc:sldMk cId="86366031" sldId="257"/>
            <ac:spMk id="62" creationId="{3131EFF3-2800-429B-8CDD-254AFD115190}"/>
          </ac:spMkLst>
        </pc:spChg>
        <pc:spChg chg="mod modVis">
          <ac:chgData name="คณิต พี่นา" userId="fd0cb80c2fc1ad3b" providerId="LiveId" clId="{A41FCF93-CB1D-4986-8D8C-9807C0362B26}" dt="2021-09-12T05:30:04.558" v="53" actId="33935"/>
          <ac:spMkLst>
            <pc:docMk/>
            <pc:sldMk cId="86366031" sldId="257"/>
            <ac:spMk id="68" creationId="{99F05C3A-2047-4652-9D27-8C0095BE4F29}"/>
          </ac:spMkLst>
        </pc:spChg>
        <pc:spChg chg="mod modVis">
          <ac:chgData name="คณิต พี่นา" userId="fd0cb80c2fc1ad3b" providerId="LiveId" clId="{A41FCF93-CB1D-4986-8D8C-9807C0362B26}" dt="2021-09-12T05:30:04.558" v="53" actId="33935"/>
          <ac:spMkLst>
            <pc:docMk/>
            <pc:sldMk cId="86366031" sldId="257"/>
            <ac:spMk id="69" creationId="{9382DC08-7834-44C9-B18B-F8649080D59B}"/>
          </ac:spMkLst>
        </pc:spChg>
        <pc:grpChg chg="mod modVis">
          <ac:chgData name="คณิต พี่นา" userId="fd0cb80c2fc1ad3b" providerId="LiveId" clId="{A41FCF93-CB1D-4986-8D8C-9807C0362B26}" dt="2021-09-12T05:30:04.558" v="53" actId="33935"/>
          <ac:grpSpMkLst>
            <pc:docMk/>
            <pc:sldMk cId="86366031" sldId="257"/>
            <ac:grpSpMk id="91" creationId="{B6643D63-3644-4DC0-B745-3EA03F142EB1}"/>
          </ac:grpSpMkLst>
        </pc:grpChg>
        <pc:grpChg chg="mod modVis">
          <ac:chgData name="คณิต พี่นา" userId="fd0cb80c2fc1ad3b" providerId="LiveId" clId="{A41FCF93-CB1D-4986-8D8C-9807C0362B26}" dt="2021-09-12T05:29:55.575" v="50" actId="14429"/>
          <ac:grpSpMkLst>
            <pc:docMk/>
            <pc:sldMk cId="86366031" sldId="257"/>
            <ac:grpSpMk id="92" creationId="{68BA959B-EE94-4531-B055-55285E5F6B4D}"/>
          </ac:grpSpMkLst>
        </pc:grpChg>
        <pc:grpChg chg="mod modVis">
          <ac:chgData name="คณิต พี่นา" userId="fd0cb80c2fc1ad3b" providerId="LiveId" clId="{A41FCF93-CB1D-4986-8D8C-9807C0362B26}" dt="2021-09-12T05:30:04.558" v="53" actId="33935"/>
          <ac:grpSpMkLst>
            <pc:docMk/>
            <pc:sldMk cId="86366031" sldId="257"/>
            <ac:grpSpMk id="93" creationId="{1931E367-6CA2-445E-B910-82F4B486CA99}"/>
          </ac:grpSpMkLst>
        </pc:grpChg>
        <pc:picChg chg="mod modVis">
          <ac:chgData name="คณิต พี่นา" userId="fd0cb80c2fc1ad3b" providerId="LiveId" clId="{A41FCF93-CB1D-4986-8D8C-9807C0362B26}" dt="2021-09-12T05:30:04.558" v="53" actId="33935"/>
          <ac:picMkLst>
            <pc:docMk/>
            <pc:sldMk cId="86366031" sldId="257"/>
            <ac:picMk id="3" creationId="{24827437-AFA6-41BF-B96E-51765A5BC187}"/>
          </ac:picMkLst>
        </pc:picChg>
        <pc:picChg chg="mod modVis">
          <ac:chgData name="คณิต พี่นา" userId="fd0cb80c2fc1ad3b" providerId="LiveId" clId="{A41FCF93-CB1D-4986-8D8C-9807C0362B26}" dt="2021-09-12T05:30:04.558" v="53" actId="33935"/>
          <ac:picMkLst>
            <pc:docMk/>
            <pc:sldMk cId="86366031" sldId="257"/>
            <ac:picMk id="6" creationId="{55BB62EF-88D3-4382-9DB0-018F6185900D}"/>
          </ac:picMkLst>
        </pc:picChg>
      </pc:sldChg>
      <pc:sldChg chg="modSp mod">
        <pc:chgData name="คณิต พี่นา" userId="fd0cb80c2fc1ad3b" providerId="LiveId" clId="{A41FCF93-CB1D-4986-8D8C-9807C0362B26}" dt="2021-08-18T16:00:50.502" v="13" actId="33935"/>
        <pc:sldMkLst>
          <pc:docMk/>
          <pc:sldMk cId="267585746" sldId="259"/>
        </pc:sldMkLst>
        <pc:spChg chg="mod modVis">
          <ac:chgData name="คณิต พี่นา" userId="fd0cb80c2fc1ad3b" providerId="LiveId" clId="{A41FCF93-CB1D-4986-8D8C-9807C0362B26}" dt="2021-08-18T16:00:50.502" v="13" actId="33935"/>
          <ac:spMkLst>
            <pc:docMk/>
            <pc:sldMk cId="267585746" sldId="259"/>
            <ac:spMk id="8" creationId="{2AFCCAA2-D9CA-4B03-87B8-0B6D6E914E64}"/>
          </ac:spMkLst>
        </pc:spChg>
        <pc:spChg chg="mod modVis">
          <ac:chgData name="คณิต พี่นา" userId="fd0cb80c2fc1ad3b" providerId="LiveId" clId="{A41FCF93-CB1D-4986-8D8C-9807C0362B26}" dt="2021-08-18T16:00:50.502" v="13" actId="33935"/>
          <ac:spMkLst>
            <pc:docMk/>
            <pc:sldMk cId="267585746" sldId="259"/>
            <ac:spMk id="61" creationId="{B707FECB-DA9C-43E2-B8A3-957993E997C6}"/>
          </ac:spMkLst>
        </pc:spChg>
        <pc:picChg chg="mod modVis">
          <ac:chgData name="คณิต พี่นา" userId="fd0cb80c2fc1ad3b" providerId="LiveId" clId="{A41FCF93-CB1D-4986-8D8C-9807C0362B26}" dt="2021-08-18T16:00:36.188" v="11" actId="14429"/>
          <ac:picMkLst>
            <pc:docMk/>
            <pc:sldMk cId="267585746" sldId="259"/>
            <ac:picMk id="6" creationId="{55BB62EF-88D3-4382-9DB0-018F6185900D}"/>
          </ac:picMkLst>
        </pc:picChg>
      </pc:sldChg>
      <pc:sldChg chg="modSp mod">
        <pc:chgData name="คณิต พี่นา" userId="fd0cb80c2fc1ad3b" providerId="LiveId" clId="{A41FCF93-CB1D-4986-8D8C-9807C0362B26}" dt="2021-09-12T05:33:40.482" v="77" actId="1038"/>
        <pc:sldMkLst>
          <pc:docMk/>
          <pc:sldMk cId="901682351" sldId="261"/>
        </pc:sldMkLst>
        <pc:spChg chg="mod modVis">
          <ac:chgData name="คณิต พี่นา" userId="fd0cb80c2fc1ad3b" providerId="LiveId" clId="{A41FCF93-CB1D-4986-8D8C-9807C0362B26}" dt="2021-08-18T16:02:18.257" v="34" actId="14429"/>
          <ac:spMkLst>
            <pc:docMk/>
            <pc:sldMk cId="901682351" sldId="261"/>
            <ac:spMk id="8" creationId="{2AFCCAA2-D9CA-4B03-87B8-0B6D6E914E64}"/>
          </ac:spMkLst>
        </pc:spChg>
        <pc:spChg chg="mod modVis">
          <ac:chgData name="คณิต พี่นา" userId="fd0cb80c2fc1ad3b" providerId="LiveId" clId="{A41FCF93-CB1D-4986-8D8C-9807C0362B26}" dt="2021-08-18T16:02:15.571" v="32" actId="14429"/>
          <ac:spMkLst>
            <pc:docMk/>
            <pc:sldMk cId="901682351" sldId="261"/>
            <ac:spMk id="13" creationId="{44FACED1-DA48-4895-BB6C-57B546BDA130}"/>
          </ac:spMkLst>
        </pc:spChg>
        <pc:spChg chg="mod">
          <ac:chgData name="คณิต พี่นา" userId="fd0cb80c2fc1ad3b" providerId="LiveId" clId="{A41FCF93-CB1D-4986-8D8C-9807C0362B26}" dt="2021-09-12T05:33:35.414" v="70" actId="1038"/>
          <ac:spMkLst>
            <pc:docMk/>
            <pc:sldMk cId="901682351" sldId="261"/>
            <ac:spMk id="69" creationId="{9382DC08-7834-44C9-B18B-F8649080D59B}"/>
          </ac:spMkLst>
        </pc:spChg>
        <pc:spChg chg="mod">
          <ac:chgData name="คณิต พี่นา" userId="fd0cb80c2fc1ad3b" providerId="LiveId" clId="{A41FCF93-CB1D-4986-8D8C-9807C0362B26}" dt="2021-09-12T05:33:39.401" v="76" actId="1038"/>
          <ac:spMkLst>
            <pc:docMk/>
            <pc:sldMk cId="901682351" sldId="261"/>
            <ac:spMk id="146" creationId="{8D1F0A77-00F6-4336-93AB-E2E480AD32F6}"/>
          </ac:spMkLst>
        </pc:spChg>
        <pc:spChg chg="mod">
          <ac:chgData name="คณิต พี่นา" userId="fd0cb80c2fc1ad3b" providerId="LiveId" clId="{A41FCF93-CB1D-4986-8D8C-9807C0362B26}" dt="2021-09-12T05:33:40.482" v="77" actId="1038"/>
          <ac:spMkLst>
            <pc:docMk/>
            <pc:sldMk cId="901682351" sldId="261"/>
            <ac:spMk id="164" creationId="{910F84CA-5F19-497F-BD2C-FE77B16B7A0C}"/>
          </ac:spMkLst>
        </pc:spChg>
        <pc:picChg chg="mod modVis">
          <ac:chgData name="คณิต พี่นา" userId="fd0cb80c2fc1ad3b" providerId="LiveId" clId="{A41FCF93-CB1D-4986-8D8C-9807C0362B26}" dt="2021-08-18T16:02:14.099" v="30" actId="14429"/>
          <ac:picMkLst>
            <pc:docMk/>
            <pc:sldMk cId="901682351" sldId="261"/>
            <ac:picMk id="6" creationId="{55BB62EF-88D3-4382-9DB0-018F6185900D}"/>
          </ac:picMkLst>
        </pc:picChg>
        <pc:picChg chg="mod">
          <ac:chgData name="คณิต พี่นา" userId="fd0cb80c2fc1ad3b" providerId="LiveId" clId="{A41FCF93-CB1D-4986-8D8C-9807C0362B26}" dt="2021-09-12T05:33:37.614" v="72" actId="1038"/>
          <ac:picMkLst>
            <pc:docMk/>
            <pc:sldMk cId="901682351" sldId="261"/>
            <ac:picMk id="145" creationId="{60E8E8DA-D085-4136-8E37-B61F515D0CFC}"/>
          </ac:picMkLst>
        </pc:picChg>
      </pc:sldChg>
      <pc:sldChg chg="modSp mod">
        <pc:chgData name="คณิต พี่นา" userId="fd0cb80c2fc1ad3b" providerId="LiveId" clId="{A41FCF93-CB1D-4986-8D8C-9807C0362B26}" dt="2021-09-12T05:33:33.309" v="67" actId="1038"/>
        <pc:sldMkLst>
          <pc:docMk/>
          <pc:sldMk cId="1527747087" sldId="262"/>
        </pc:sldMkLst>
        <pc:spChg chg="mod">
          <ac:chgData name="คณิต พี่นา" userId="fd0cb80c2fc1ad3b" providerId="LiveId" clId="{A41FCF93-CB1D-4986-8D8C-9807C0362B26}" dt="2021-09-12T05:33:29.713" v="59" actId="1038"/>
          <ac:spMkLst>
            <pc:docMk/>
            <pc:sldMk cId="1527747087" sldId="262"/>
            <ac:spMk id="69" creationId="{9382DC08-7834-44C9-B18B-F8649080D59B}"/>
          </ac:spMkLst>
        </pc:spChg>
        <pc:spChg chg="mod">
          <ac:chgData name="คณิต พี่นา" userId="fd0cb80c2fc1ad3b" providerId="LiveId" clId="{A41FCF93-CB1D-4986-8D8C-9807C0362B26}" dt="2021-09-12T05:33:31.590" v="63" actId="1038"/>
          <ac:spMkLst>
            <pc:docMk/>
            <pc:sldMk cId="1527747087" sldId="262"/>
            <ac:spMk id="146" creationId="{8D1F0A77-00F6-4336-93AB-E2E480AD32F6}"/>
          </ac:spMkLst>
        </pc:spChg>
        <pc:spChg chg="mod">
          <ac:chgData name="คณิต พี่นา" userId="fd0cb80c2fc1ad3b" providerId="LiveId" clId="{A41FCF93-CB1D-4986-8D8C-9807C0362B26}" dt="2021-09-12T05:33:33.309" v="67" actId="1038"/>
          <ac:spMkLst>
            <pc:docMk/>
            <pc:sldMk cId="1527747087" sldId="262"/>
            <ac:spMk id="164" creationId="{910F84CA-5F19-497F-BD2C-FE77B16B7A0C}"/>
          </ac:spMkLst>
        </pc:spChg>
      </pc:sldChg>
      <pc:sldChg chg="modSp mod">
        <pc:chgData name="คณิต พี่นา" userId="fd0cb80c2fc1ad3b" providerId="LiveId" clId="{A41FCF93-CB1D-4986-8D8C-9807C0362B26}" dt="2021-08-18T16:02:47.822" v="39" actId="33935"/>
        <pc:sldMkLst>
          <pc:docMk/>
          <pc:sldMk cId="1489485539" sldId="266"/>
        </pc:sldMkLst>
        <pc:picChg chg="mod modVis">
          <ac:chgData name="คณิต พี่นา" userId="fd0cb80c2fc1ad3b" providerId="LiveId" clId="{A41FCF93-CB1D-4986-8D8C-9807C0362B26}" dt="2021-08-18T16:02:47.822" v="39" actId="33935"/>
          <ac:picMkLst>
            <pc:docMk/>
            <pc:sldMk cId="1489485539" sldId="266"/>
            <ac:picMk id="72" creationId="{D07BE5B8-DBA1-44EB-8AF7-51BED10B6887}"/>
          </ac:picMkLst>
        </pc:picChg>
      </pc:sldChg>
      <pc:sldChg chg="delSp mod">
        <pc:chgData name="คณิต พี่นา" userId="fd0cb80c2fc1ad3b" providerId="LiveId" clId="{A41FCF93-CB1D-4986-8D8C-9807C0362B26}" dt="2021-08-18T16:02:38.602" v="37" actId="478"/>
        <pc:sldMkLst>
          <pc:docMk/>
          <pc:sldMk cId="3205600079" sldId="268"/>
        </pc:sldMkLst>
        <pc:spChg chg="del">
          <ac:chgData name="คณิต พี่นา" userId="fd0cb80c2fc1ad3b" providerId="LiveId" clId="{A41FCF93-CB1D-4986-8D8C-9807C0362B26}" dt="2021-08-18T16:02:38.602" v="37" actId="478"/>
          <ac:spMkLst>
            <pc:docMk/>
            <pc:sldMk cId="3205600079" sldId="268"/>
            <ac:spMk id="62" creationId="{3131EFF3-2800-429B-8CDD-254AFD115190}"/>
          </ac:spMkLst>
        </pc:spChg>
      </pc:sldChg>
      <pc:sldChg chg="delSp mod">
        <pc:chgData name="คณิต พี่นา" userId="fd0cb80c2fc1ad3b" providerId="LiveId" clId="{A41FCF93-CB1D-4986-8D8C-9807C0362B26}" dt="2021-08-18T16:02:35.885" v="36" actId="478"/>
        <pc:sldMkLst>
          <pc:docMk/>
          <pc:sldMk cId="1343718624" sldId="269"/>
        </pc:sldMkLst>
        <pc:spChg chg="del">
          <ac:chgData name="คณิต พี่นา" userId="fd0cb80c2fc1ad3b" providerId="LiveId" clId="{A41FCF93-CB1D-4986-8D8C-9807C0362B26}" dt="2021-08-18T16:02:35.885" v="36" actId="478"/>
          <ac:spMkLst>
            <pc:docMk/>
            <pc:sldMk cId="1343718624" sldId="269"/>
            <ac:spMk id="62" creationId="{3131EFF3-2800-429B-8CDD-254AFD115190}"/>
          </ac:spMkLst>
        </pc:spChg>
      </pc:sldChg>
      <pc:sldChg chg="delSp mod">
        <pc:chgData name="คณิต พี่นา" userId="fd0cb80c2fc1ad3b" providerId="LiveId" clId="{A41FCF93-CB1D-4986-8D8C-9807C0362B26}" dt="2021-08-18T16:02:31.238" v="35" actId="478"/>
        <pc:sldMkLst>
          <pc:docMk/>
          <pc:sldMk cId="2518834394" sldId="270"/>
        </pc:sldMkLst>
        <pc:spChg chg="del">
          <ac:chgData name="คณิต พี่นา" userId="fd0cb80c2fc1ad3b" providerId="LiveId" clId="{A41FCF93-CB1D-4986-8D8C-9807C0362B26}" dt="2021-08-18T16:02:31.238" v="35" actId="478"/>
          <ac:spMkLst>
            <pc:docMk/>
            <pc:sldMk cId="2518834394" sldId="270"/>
            <ac:spMk id="62" creationId="{3131EFF3-2800-429B-8CDD-254AFD115190}"/>
          </ac:spMkLst>
        </pc:spChg>
      </pc:sldChg>
      <pc:sldChg chg="delSp modSp mod">
        <pc:chgData name="คณิต พี่นา" userId="fd0cb80c2fc1ad3b" providerId="LiveId" clId="{A41FCF93-CB1D-4986-8D8C-9807C0362B26}" dt="2021-08-18T16:01:12.623" v="19" actId="33935"/>
        <pc:sldMkLst>
          <pc:docMk/>
          <pc:sldMk cId="2708682028" sldId="273"/>
        </pc:sldMkLst>
        <pc:spChg chg="mod modVis">
          <ac:chgData name="คณิต พี่นา" userId="fd0cb80c2fc1ad3b" providerId="LiveId" clId="{A41FCF93-CB1D-4986-8D8C-9807C0362B26}" dt="2021-08-18T16:01:12.623" v="19" actId="33935"/>
          <ac:spMkLst>
            <pc:docMk/>
            <pc:sldMk cId="2708682028" sldId="273"/>
            <ac:spMk id="8" creationId="{2AFCCAA2-D9CA-4B03-87B8-0B6D6E914E64}"/>
          </ac:spMkLst>
        </pc:spChg>
        <pc:spChg chg="del mod">
          <ac:chgData name="คณิต พี่นา" userId="fd0cb80c2fc1ad3b" providerId="LiveId" clId="{A41FCF93-CB1D-4986-8D8C-9807C0362B26}" dt="2021-08-18T16:01:11.258" v="18" actId="478"/>
          <ac:spMkLst>
            <pc:docMk/>
            <pc:sldMk cId="2708682028" sldId="273"/>
            <ac:spMk id="62" creationId="{3131EFF3-2800-429B-8CDD-254AFD115190}"/>
          </ac:spMkLst>
        </pc:spChg>
        <pc:grpChg chg="mod modVis">
          <ac:chgData name="คณิต พี่นา" userId="fd0cb80c2fc1ad3b" providerId="LiveId" clId="{A41FCF93-CB1D-4986-8D8C-9807C0362B26}" dt="2021-08-18T16:01:12.623" v="19" actId="33935"/>
          <ac:grpSpMkLst>
            <pc:docMk/>
            <pc:sldMk cId="2708682028" sldId="273"/>
            <ac:grpSpMk id="60" creationId="{79A1B515-DDB8-45E6-94B0-728B638116A4}"/>
          </ac:grpSpMkLst>
        </pc:grpChg>
        <pc:picChg chg="mod modVis">
          <ac:chgData name="คณิต พี่นา" userId="fd0cb80c2fc1ad3b" providerId="LiveId" clId="{A41FCF93-CB1D-4986-8D8C-9807C0362B26}" dt="2021-08-18T16:01:12.623" v="19" actId="33935"/>
          <ac:picMkLst>
            <pc:docMk/>
            <pc:sldMk cId="2708682028" sldId="273"/>
            <ac:picMk id="59" creationId="{7FA8F776-23A0-48B6-A960-C8BFD8CA4C41}"/>
          </ac:picMkLst>
        </pc:picChg>
      </pc:sldChg>
      <pc:sldChg chg="delSp mod">
        <pc:chgData name="คณิต พี่นา" userId="fd0cb80c2fc1ad3b" providerId="LiveId" clId="{A41FCF93-CB1D-4986-8D8C-9807C0362B26}" dt="2021-08-18T16:01:17.088" v="20" actId="478"/>
        <pc:sldMkLst>
          <pc:docMk/>
          <pc:sldMk cId="1930350000" sldId="274"/>
        </pc:sldMkLst>
        <pc:spChg chg="del">
          <ac:chgData name="คณิต พี่นา" userId="fd0cb80c2fc1ad3b" providerId="LiveId" clId="{A41FCF93-CB1D-4986-8D8C-9807C0362B26}" dt="2021-08-18T16:01:17.088" v="20" actId="478"/>
          <ac:spMkLst>
            <pc:docMk/>
            <pc:sldMk cId="1930350000" sldId="274"/>
            <ac:spMk id="62" creationId="{3131EFF3-2800-429B-8CDD-254AFD115190}"/>
          </ac:spMkLst>
        </pc:spChg>
      </pc:sldChg>
      <pc:sldChg chg="delSp mod">
        <pc:chgData name="คณิต พี่นา" userId="fd0cb80c2fc1ad3b" providerId="LiveId" clId="{A41FCF93-CB1D-4986-8D8C-9807C0362B26}" dt="2021-08-18T16:01:23.519" v="21" actId="478"/>
        <pc:sldMkLst>
          <pc:docMk/>
          <pc:sldMk cId="3197433255" sldId="275"/>
        </pc:sldMkLst>
        <pc:spChg chg="del">
          <ac:chgData name="คณิต พี่นา" userId="fd0cb80c2fc1ad3b" providerId="LiveId" clId="{A41FCF93-CB1D-4986-8D8C-9807C0362B26}" dt="2021-08-18T16:01:23.519" v="21" actId="478"/>
          <ac:spMkLst>
            <pc:docMk/>
            <pc:sldMk cId="3197433255" sldId="275"/>
            <ac:spMk id="62" creationId="{3131EFF3-2800-429B-8CDD-254AFD115190}"/>
          </ac:spMkLst>
        </pc:spChg>
      </pc:sldChg>
      <pc:sldChg chg="delSp mod">
        <pc:chgData name="คณิต พี่นา" userId="fd0cb80c2fc1ad3b" providerId="LiveId" clId="{A41FCF93-CB1D-4986-8D8C-9807C0362B26}" dt="2021-08-18T16:01:26.657" v="22" actId="478"/>
        <pc:sldMkLst>
          <pc:docMk/>
          <pc:sldMk cId="2003768118" sldId="276"/>
        </pc:sldMkLst>
        <pc:spChg chg="del">
          <ac:chgData name="คณิต พี่นา" userId="fd0cb80c2fc1ad3b" providerId="LiveId" clId="{A41FCF93-CB1D-4986-8D8C-9807C0362B26}" dt="2021-08-18T16:01:26.657" v="22" actId="478"/>
          <ac:spMkLst>
            <pc:docMk/>
            <pc:sldMk cId="2003768118" sldId="276"/>
            <ac:spMk id="62" creationId="{3131EFF3-2800-429B-8CDD-254AFD115190}"/>
          </ac:spMkLst>
        </pc:spChg>
      </pc:sldChg>
      <pc:sldChg chg="delSp mod">
        <pc:chgData name="คณิต พี่นา" userId="fd0cb80c2fc1ad3b" providerId="LiveId" clId="{A41FCF93-CB1D-4986-8D8C-9807C0362B26}" dt="2021-08-18T16:01:30.151" v="23" actId="478"/>
        <pc:sldMkLst>
          <pc:docMk/>
          <pc:sldMk cId="3426469685" sldId="277"/>
        </pc:sldMkLst>
        <pc:spChg chg="del">
          <ac:chgData name="คณิต พี่นา" userId="fd0cb80c2fc1ad3b" providerId="LiveId" clId="{A41FCF93-CB1D-4986-8D8C-9807C0362B26}" dt="2021-08-18T16:01:30.151" v="23" actId="478"/>
          <ac:spMkLst>
            <pc:docMk/>
            <pc:sldMk cId="3426469685" sldId="277"/>
            <ac:spMk id="62" creationId="{3131EFF3-2800-429B-8CDD-254AFD115190}"/>
          </ac:spMkLst>
        </pc:spChg>
      </pc:sldChg>
      <pc:sldChg chg="delSp mod">
        <pc:chgData name="คณิต พี่นา" userId="fd0cb80c2fc1ad3b" providerId="LiveId" clId="{A41FCF93-CB1D-4986-8D8C-9807C0362B26}" dt="2021-08-18T16:01:35.376" v="24" actId="478"/>
        <pc:sldMkLst>
          <pc:docMk/>
          <pc:sldMk cId="2696834413" sldId="278"/>
        </pc:sldMkLst>
        <pc:spChg chg="del">
          <ac:chgData name="คณิต พี่นา" userId="fd0cb80c2fc1ad3b" providerId="LiveId" clId="{A41FCF93-CB1D-4986-8D8C-9807C0362B26}" dt="2021-08-18T16:01:35.376" v="24" actId="478"/>
          <ac:spMkLst>
            <pc:docMk/>
            <pc:sldMk cId="2696834413" sldId="278"/>
            <ac:spMk id="62" creationId="{3131EFF3-2800-429B-8CDD-254AFD115190}"/>
          </ac:spMkLst>
        </pc:spChg>
      </pc:sldChg>
      <pc:sldChg chg="delSp mod">
        <pc:chgData name="คณิต พี่นา" userId="fd0cb80c2fc1ad3b" providerId="LiveId" clId="{A41FCF93-CB1D-4986-8D8C-9807C0362B26}" dt="2021-08-18T16:01:38.235" v="25" actId="478"/>
        <pc:sldMkLst>
          <pc:docMk/>
          <pc:sldMk cId="4277978252" sldId="279"/>
        </pc:sldMkLst>
        <pc:spChg chg="del">
          <ac:chgData name="คณิต พี่นา" userId="fd0cb80c2fc1ad3b" providerId="LiveId" clId="{A41FCF93-CB1D-4986-8D8C-9807C0362B26}" dt="2021-08-18T16:01:38.235" v="25" actId="478"/>
          <ac:spMkLst>
            <pc:docMk/>
            <pc:sldMk cId="4277978252" sldId="279"/>
            <ac:spMk id="62" creationId="{3131EFF3-2800-429B-8CDD-254AFD115190}"/>
          </ac:spMkLst>
        </pc:spChg>
      </pc:sldChg>
      <pc:sldChg chg="delSp mod">
        <pc:chgData name="คณิต พี่นา" userId="fd0cb80c2fc1ad3b" providerId="LiveId" clId="{A41FCF93-CB1D-4986-8D8C-9807C0362B26}" dt="2021-08-18T16:01:41.015" v="26" actId="478"/>
        <pc:sldMkLst>
          <pc:docMk/>
          <pc:sldMk cId="1578850221" sldId="280"/>
        </pc:sldMkLst>
        <pc:spChg chg="del">
          <ac:chgData name="คณิต พี่นา" userId="fd0cb80c2fc1ad3b" providerId="LiveId" clId="{A41FCF93-CB1D-4986-8D8C-9807C0362B26}" dt="2021-08-18T16:01:41.015" v="26" actId="478"/>
          <ac:spMkLst>
            <pc:docMk/>
            <pc:sldMk cId="1578850221" sldId="280"/>
            <ac:spMk id="62" creationId="{3131EFF3-2800-429B-8CDD-254AFD115190}"/>
          </ac:spMkLst>
        </pc:spChg>
      </pc:sldChg>
    </pc:docChg>
  </pc:docChgLst>
  <pc:docChgLst>
    <pc:chgData name="คณิต พี่นา" userId="fd0cb80c2fc1ad3b" providerId="LiveId" clId="{ADC39115-14A5-40E8-A46F-7461F00BB230}"/>
    <pc:docChg chg="undo custSel modSld">
      <pc:chgData name="คณิต พี่นา" userId="fd0cb80c2fc1ad3b" providerId="LiveId" clId="{ADC39115-14A5-40E8-A46F-7461F00BB230}" dt="2022-05-02T08:55:58.254" v="45" actId="255"/>
      <pc:docMkLst>
        <pc:docMk/>
      </pc:docMkLst>
      <pc:sldChg chg="modAnim">
        <pc:chgData name="คณิต พี่นา" userId="fd0cb80c2fc1ad3b" providerId="LiveId" clId="{ADC39115-14A5-40E8-A46F-7461F00BB230}" dt="2022-04-22T20:03:23.102" v="2"/>
        <pc:sldMkLst>
          <pc:docMk/>
          <pc:sldMk cId="86366031" sldId="257"/>
        </pc:sldMkLst>
      </pc:sldChg>
      <pc:sldChg chg="modAnim">
        <pc:chgData name="คณิต พี่นา" userId="fd0cb80c2fc1ad3b" providerId="LiveId" clId="{ADC39115-14A5-40E8-A46F-7461F00BB230}" dt="2022-04-22T20:03:52.202" v="8"/>
        <pc:sldMkLst>
          <pc:docMk/>
          <pc:sldMk cId="3124756132" sldId="258"/>
        </pc:sldMkLst>
      </pc:sldChg>
      <pc:sldChg chg="modAnim">
        <pc:chgData name="คณิต พี่นา" userId="fd0cb80c2fc1ad3b" providerId="LiveId" clId="{ADC39115-14A5-40E8-A46F-7461F00BB230}" dt="2022-04-22T20:03:47.299" v="6"/>
        <pc:sldMkLst>
          <pc:docMk/>
          <pc:sldMk cId="267585746" sldId="259"/>
        </pc:sldMkLst>
      </pc:sldChg>
      <pc:sldChg chg="modTransition">
        <pc:chgData name="คณิต พี่นา" userId="fd0cb80c2fc1ad3b" providerId="LiveId" clId="{ADC39115-14A5-40E8-A46F-7461F00BB230}" dt="2022-04-22T20:04:14.659" v="10"/>
        <pc:sldMkLst>
          <pc:docMk/>
          <pc:sldMk cId="901682351" sldId="261"/>
        </pc:sldMkLst>
      </pc:sldChg>
      <pc:sldChg chg="modSp mod modTransition">
        <pc:chgData name="คณิต พี่นา" userId="fd0cb80c2fc1ad3b" providerId="LiveId" clId="{ADC39115-14A5-40E8-A46F-7461F00BB230}" dt="2022-04-22T20:04:47.723" v="15" actId="207"/>
        <pc:sldMkLst>
          <pc:docMk/>
          <pc:sldMk cId="1527747087" sldId="262"/>
        </pc:sldMkLst>
        <pc:spChg chg="mod">
          <ac:chgData name="คณิต พี่นา" userId="fd0cb80c2fc1ad3b" providerId="LiveId" clId="{ADC39115-14A5-40E8-A46F-7461F00BB230}" dt="2022-04-22T20:04:47.723" v="15" actId="207"/>
          <ac:spMkLst>
            <pc:docMk/>
            <pc:sldMk cId="1527747087" sldId="262"/>
            <ac:spMk id="69" creationId="{9382DC08-7834-44C9-B18B-F8649080D59B}"/>
          </ac:spMkLst>
        </pc:spChg>
      </pc:sldChg>
      <pc:sldChg chg="modAnim">
        <pc:chgData name="คณิต พี่นา" userId="fd0cb80c2fc1ad3b" providerId="LiveId" clId="{ADC39115-14A5-40E8-A46F-7461F00BB230}" dt="2022-04-22T20:05:09.432" v="18"/>
        <pc:sldMkLst>
          <pc:docMk/>
          <pc:sldMk cId="1368022731" sldId="264"/>
        </pc:sldMkLst>
      </pc:sldChg>
      <pc:sldChg chg="modAnim">
        <pc:chgData name="คณิต พี่นา" userId="fd0cb80c2fc1ad3b" providerId="LiveId" clId="{ADC39115-14A5-40E8-A46F-7461F00BB230}" dt="2022-04-22T20:05:14.758" v="21"/>
        <pc:sldMkLst>
          <pc:docMk/>
          <pc:sldMk cId="2321698666" sldId="265"/>
        </pc:sldMkLst>
      </pc:sldChg>
      <pc:sldChg chg="modAnim">
        <pc:chgData name="คณิต พี่นา" userId="fd0cb80c2fc1ad3b" providerId="LiveId" clId="{ADC39115-14A5-40E8-A46F-7461F00BB230}" dt="2022-04-22T20:05:19.197" v="24"/>
        <pc:sldMkLst>
          <pc:docMk/>
          <pc:sldMk cId="1489485539" sldId="266"/>
        </pc:sldMkLst>
      </pc:sldChg>
      <pc:sldChg chg="modTransition">
        <pc:chgData name="คณิต พี่นา" userId="fd0cb80c2fc1ad3b" providerId="LiveId" clId="{ADC39115-14A5-40E8-A46F-7461F00BB230}" dt="2022-04-22T20:06:24.328" v="29"/>
        <pc:sldMkLst>
          <pc:docMk/>
          <pc:sldMk cId="3058717219" sldId="267"/>
        </pc:sldMkLst>
      </pc:sldChg>
      <pc:sldChg chg="modTransition">
        <pc:chgData name="คณิต พี่นา" userId="fd0cb80c2fc1ad3b" providerId="LiveId" clId="{ADC39115-14A5-40E8-A46F-7461F00BB230}" dt="2022-04-22T20:06:24.328" v="29"/>
        <pc:sldMkLst>
          <pc:docMk/>
          <pc:sldMk cId="3205600079" sldId="268"/>
        </pc:sldMkLst>
      </pc:sldChg>
      <pc:sldChg chg="modTransition">
        <pc:chgData name="คณิต พี่นา" userId="fd0cb80c2fc1ad3b" providerId="LiveId" clId="{ADC39115-14A5-40E8-A46F-7461F00BB230}" dt="2022-04-22T20:06:24.328" v="29"/>
        <pc:sldMkLst>
          <pc:docMk/>
          <pc:sldMk cId="1343718624" sldId="269"/>
        </pc:sldMkLst>
      </pc:sldChg>
      <pc:sldChg chg="modTransition">
        <pc:chgData name="คณิต พี่นา" userId="fd0cb80c2fc1ad3b" providerId="LiveId" clId="{ADC39115-14A5-40E8-A46F-7461F00BB230}" dt="2022-04-22T20:06:24.328" v="29"/>
        <pc:sldMkLst>
          <pc:docMk/>
          <pc:sldMk cId="2518834394" sldId="270"/>
        </pc:sldMkLst>
      </pc:sldChg>
      <pc:sldChg chg="modTransition">
        <pc:chgData name="คณิต พี่นา" userId="fd0cb80c2fc1ad3b" providerId="LiveId" clId="{ADC39115-14A5-40E8-A46F-7461F00BB230}" dt="2022-04-22T20:05:49.989" v="26"/>
        <pc:sldMkLst>
          <pc:docMk/>
          <pc:sldMk cId="2708682028" sldId="273"/>
        </pc:sldMkLst>
      </pc:sldChg>
      <pc:sldChg chg="modTransition">
        <pc:chgData name="คณิต พี่นา" userId="fd0cb80c2fc1ad3b" providerId="LiveId" clId="{ADC39115-14A5-40E8-A46F-7461F00BB230}" dt="2022-04-22T20:05:49.989" v="26"/>
        <pc:sldMkLst>
          <pc:docMk/>
          <pc:sldMk cId="1930350000" sldId="274"/>
        </pc:sldMkLst>
      </pc:sldChg>
      <pc:sldChg chg="modTransition">
        <pc:chgData name="คณิต พี่นา" userId="fd0cb80c2fc1ad3b" providerId="LiveId" clId="{ADC39115-14A5-40E8-A46F-7461F00BB230}" dt="2022-04-22T20:05:49.989" v="26"/>
        <pc:sldMkLst>
          <pc:docMk/>
          <pc:sldMk cId="3197433255" sldId="275"/>
        </pc:sldMkLst>
      </pc:sldChg>
      <pc:sldChg chg="modSp modTransition">
        <pc:chgData name="คณิต พี่นา" userId="fd0cb80c2fc1ad3b" providerId="LiveId" clId="{ADC39115-14A5-40E8-A46F-7461F00BB230}" dt="2022-05-02T08:55:58.254" v="45" actId="255"/>
        <pc:sldMkLst>
          <pc:docMk/>
          <pc:sldMk cId="2003768118" sldId="276"/>
        </pc:sldMkLst>
        <pc:spChg chg="mod">
          <ac:chgData name="คณิต พี่นา" userId="fd0cb80c2fc1ad3b" providerId="LiveId" clId="{ADC39115-14A5-40E8-A46F-7461F00BB230}" dt="2022-05-02T08:55:58.254" v="45" actId="255"/>
          <ac:spMkLst>
            <pc:docMk/>
            <pc:sldMk cId="2003768118" sldId="276"/>
            <ac:spMk id="240" creationId="{E1D4EAD0-8B25-4A72-A912-E7BA760B3BE3}"/>
          </ac:spMkLst>
        </pc:spChg>
        <pc:spChg chg="mod">
          <ac:chgData name="คณิต พี่นา" userId="fd0cb80c2fc1ad3b" providerId="LiveId" clId="{ADC39115-14A5-40E8-A46F-7461F00BB230}" dt="2022-05-02T08:55:58.254" v="45" actId="255"/>
          <ac:spMkLst>
            <pc:docMk/>
            <pc:sldMk cId="2003768118" sldId="276"/>
            <ac:spMk id="241" creationId="{D2E64D32-6641-4212-B0FE-9C0AAFBBE492}"/>
          </ac:spMkLst>
        </pc:spChg>
        <pc:spChg chg="mod">
          <ac:chgData name="คณิต พี่นา" userId="fd0cb80c2fc1ad3b" providerId="LiveId" clId="{ADC39115-14A5-40E8-A46F-7461F00BB230}" dt="2022-05-02T08:55:58.254" v="45" actId="255"/>
          <ac:spMkLst>
            <pc:docMk/>
            <pc:sldMk cId="2003768118" sldId="276"/>
            <ac:spMk id="242" creationId="{BDEBE084-4DC2-4609-A007-E77B2B4E3B88}"/>
          </ac:spMkLst>
        </pc:spChg>
        <pc:spChg chg="mod">
          <ac:chgData name="คณิต พี่นา" userId="fd0cb80c2fc1ad3b" providerId="LiveId" clId="{ADC39115-14A5-40E8-A46F-7461F00BB230}" dt="2022-05-02T08:55:58.254" v="45" actId="255"/>
          <ac:spMkLst>
            <pc:docMk/>
            <pc:sldMk cId="2003768118" sldId="276"/>
            <ac:spMk id="243" creationId="{A80312B9-AF1E-439D-A412-D0BF442D0167}"/>
          </ac:spMkLst>
        </pc:spChg>
      </pc:sldChg>
      <pc:sldChg chg="modSp modTransition">
        <pc:chgData name="คณิต พี่นา" userId="fd0cb80c2fc1ad3b" providerId="LiveId" clId="{ADC39115-14A5-40E8-A46F-7461F00BB230}" dt="2022-05-02T08:55:48.582" v="43" actId="255"/>
        <pc:sldMkLst>
          <pc:docMk/>
          <pc:sldMk cId="3426469685" sldId="277"/>
        </pc:sldMkLst>
        <pc:spChg chg="mod">
          <ac:chgData name="คณิต พี่นา" userId="fd0cb80c2fc1ad3b" providerId="LiveId" clId="{ADC39115-14A5-40E8-A46F-7461F00BB230}" dt="2022-05-02T08:55:48.582" v="43" actId="255"/>
          <ac:spMkLst>
            <pc:docMk/>
            <pc:sldMk cId="3426469685" sldId="277"/>
            <ac:spMk id="240" creationId="{E1D4EAD0-8B25-4A72-A912-E7BA760B3BE3}"/>
          </ac:spMkLst>
        </pc:spChg>
        <pc:spChg chg="mod">
          <ac:chgData name="คณิต พี่นา" userId="fd0cb80c2fc1ad3b" providerId="LiveId" clId="{ADC39115-14A5-40E8-A46F-7461F00BB230}" dt="2022-05-02T08:55:48.582" v="43" actId="255"/>
          <ac:spMkLst>
            <pc:docMk/>
            <pc:sldMk cId="3426469685" sldId="277"/>
            <ac:spMk id="241" creationId="{D2E64D32-6641-4212-B0FE-9C0AAFBBE492}"/>
          </ac:spMkLst>
        </pc:spChg>
        <pc:spChg chg="mod">
          <ac:chgData name="คณิต พี่นา" userId="fd0cb80c2fc1ad3b" providerId="LiveId" clId="{ADC39115-14A5-40E8-A46F-7461F00BB230}" dt="2022-05-02T08:55:48.582" v="43" actId="255"/>
          <ac:spMkLst>
            <pc:docMk/>
            <pc:sldMk cId="3426469685" sldId="277"/>
            <ac:spMk id="242" creationId="{BDEBE084-4DC2-4609-A007-E77B2B4E3B88}"/>
          </ac:spMkLst>
        </pc:spChg>
        <pc:spChg chg="mod">
          <ac:chgData name="คณิต พี่นา" userId="fd0cb80c2fc1ad3b" providerId="LiveId" clId="{ADC39115-14A5-40E8-A46F-7461F00BB230}" dt="2022-05-02T08:55:48.582" v="43" actId="255"/>
          <ac:spMkLst>
            <pc:docMk/>
            <pc:sldMk cId="3426469685" sldId="277"/>
            <ac:spMk id="243" creationId="{A80312B9-AF1E-439D-A412-D0BF442D0167}"/>
          </ac:spMkLst>
        </pc:spChg>
      </pc:sldChg>
      <pc:sldChg chg="modTransition">
        <pc:chgData name="คณิต พี่นา" userId="fd0cb80c2fc1ad3b" providerId="LiveId" clId="{ADC39115-14A5-40E8-A46F-7461F00BB230}" dt="2022-04-22T20:07:53.624" v="36"/>
        <pc:sldMkLst>
          <pc:docMk/>
          <pc:sldMk cId="2696834413" sldId="278"/>
        </pc:sldMkLst>
      </pc:sldChg>
      <pc:sldChg chg="modTransition">
        <pc:chgData name="คณิต พี่นา" userId="fd0cb80c2fc1ad3b" providerId="LiveId" clId="{ADC39115-14A5-40E8-A46F-7461F00BB230}" dt="2022-04-22T20:07:53.624" v="36"/>
        <pc:sldMkLst>
          <pc:docMk/>
          <pc:sldMk cId="4277978252" sldId="279"/>
        </pc:sldMkLst>
      </pc:sldChg>
      <pc:sldChg chg="modSp mod modTransition">
        <pc:chgData name="คณิต พี่นา" userId="fd0cb80c2fc1ad3b" providerId="LiveId" clId="{ADC39115-14A5-40E8-A46F-7461F00BB230}" dt="2022-04-22T20:07:53.624" v="36"/>
        <pc:sldMkLst>
          <pc:docMk/>
          <pc:sldMk cId="1578850221" sldId="280"/>
        </pc:sldMkLst>
        <pc:picChg chg="mod">
          <ac:chgData name="คณิต พี่นา" userId="fd0cb80c2fc1ad3b" providerId="LiveId" clId="{ADC39115-14A5-40E8-A46F-7461F00BB230}" dt="2022-04-22T20:07:24.299" v="34" actId="1076"/>
          <ac:picMkLst>
            <pc:docMk/>
            <pc:sldMk cId="1578850221" sldId="280"/>
            <ac:picMk id="46" creationId="{8311B178-B185-4D39-B56B-C9323BDBA8B3}"/>
          </ac:picMkLst>
        </pc:picChg>
      </pc:sldChg>
      <pc:sldChg chg="modTransition">
        <pc:chgData name="คณิต พี่นา" userId="fd0cb80c2fc1ad3b" providerId="LiveId" clId="{ADC39115-14A5-40E8-A46F-7461F00BB230}" dt="2022-04-22T20:08:14.021" v="38"/>
        <pc:sldMkLst>
          <pc:docMk/>
          <pc:sldMk cId="602114627" sldId="282"/>
        </pc:sldMkLst>
      </pc:sldChg>
      <pc:sldChg chg="modTransition">
        <pc:chgData name="คณิต พี่นา" userId="fd0cb80c2fc1ad3b" providerId="LiveId" clId="{ADC39115-14A5-40E8-A46F-7461F00BB230}" dt="2022-04-22T20:08:14.021" v="38"/>
        <pc:sldMkLst>
          <pc:docMk/>
          <pc:sldMk cId="2661377225" sldId="283"/>
        </pc:sldMkLst>
      </pc:sldChg>
      <pc:sldChg chg="modTransition">
        <pc:chgData name="คณิต พี่นา" userId="fd0cb80c2fc1ad3b" providerId="LiveId" clId="{ADC39115-14A5-40E8-A46F-7461F00BB230}" dt="2022-04-22T20:08:14.021" v="38"/>
        <pc:sldMkLst>
          <pc:docMk/>
          <pc:sldMk cId="347324119" sldId="284"/>
        </pc:sldMkLst>
      </pc:sldChg>
      <pc:sldChg chg="modAnim">
        <pc:chgData name="คณิต พี่นา" userId="fd0cb80c2fc1ad3b" providerId="LiveId" clId="{ADC39115-14A5-40E8-A46F-7461F00BB230}" dt="2022-04-22T20:09:02.625" v="40"/>
        <pc:sldMkLst>
          <pc:docMk/>
          <pc:sldMk cId="3746531557" sldId="285"/>
        </pc:sldMkLst>
      </pc:sldChg>
      <pc:sldChg chg="modAnim">
        <pc:chgData name="คณิต พี่นา" userId="fd0cb80c2fc1ad3b" providerId="LiveId" clId="{ADC39115-14A5-40E8-A46F-7461F00BB230}" dt="2022-04-22T20:08:40.212" v="39"/>
        <pc:sldMkLst>
          <pc:docMk/>
          <pc:sldMk cId="1552566925" sldId="286"/>
        </pc:sldMkLst>
      </pc:sldChg>
      <pc:sldChg chg="modAnim">
        <pc:chgData name="คณิต พี่นา" userId="fd0cb80c2fc1ad3b" providerId="LiveId" clId="{ADC39115-14A5-40E8-A46F-7461F00BB230}" dt="2022-04-22T20:09:05.121" v="41"/>
        <pc:sldMkLst>
          <pc:docMk/>
          <pc:sldMk cId="126613031" sldId="287"/>
        </pc:sldMkLst>
      </pc:sldChg>
    </pc:docChg>
  </pc:docChgLst>
  <pc:docChgLst>
    <pc:chgData name="คณิต พี่นา" userId="fd0cb80c2fc1ad3b" providerId="LiveId" clId="{00DC953A-152D-47F4-B8C7-6DB926D031C9}"/>
    <pc:docChg chg="undo custSel modSld">
      <pc:chgData name="คณิต พี่นา" userId="fd0cb80c2fc1ad3b" providerId="LiveId" clId="{00DC953A-152D-47F4-B8C7-6DB926D031C9}" dt="2021-07-17T18:52:13.736" v="351"/>
      <pc:docMkLst>
        <pc:docMk/>
      </pc:docMkLst>
      <pc:sldChg chg="addSp delSp modSp mod">
        <pc:chgData name="คณิต พี่นา" userId="fd0cb80c2fc1ad3b" providerId="LiveId" clId="{00DC953A-152D-47F4-B8C7-6DB926D031C9}" dt="2021-07-17T18:40:43.176" v="36" actId="1037"/>
        <pc:sldMkLst>
          <pc:docMk/>
          <pc:sldMk cId="3704097260" sldId="256"/>
        </pc:sldMkLst>
        <pc:spChg chg="add del mod">
          <ac:chgData name="คณิต พี่นา" userId="fd0cb80c2fc1ad3b" providerId="LiveId" clId="{00DC953A-152D-47F4-B8C7-6DB926D031C9}" dt="2021-07-17T18:40:43.176" v="36" actId="1037"/>
          <ac:spMkLst>
            <pc:docMk/>
            <pc:sldMk cId="3704097260" sldId="256"/>
            <ac:spMk id="2" creationId="{03349269-261E-42C0-B038-60454A56AAB9}"/>
          </ac:spMkLst>
        </pc:spChg>
        <pc:spChg chg="mod">
          <ac:chgData name="คณิต พี่นา" userId="fd0cb80c2fc1ad3b" providerId="LiveId" clId="{00DC953A-152D-47F4-B8C7-6DB926D031C9}" dt="2021-07-17T18:40:18.532" v="16" actId="6549"/>
          <ac:spMkLst>
            <pc:docMk/>
            <pc:sldMk cId="3704097260" sldId="256"/>
            <ac:spMk id="732" creationId="{20CF243D-924F-451C-BC82-534A464291BA}"/>
          </ac:spMkLst>
        </pc:spChg>
      </pc:sldChg>
      <pc:sldChg chg="addSp delSp modSp mod">
        <pc:chgData name="คณิต พี่นา" userId="fd0cb80c2fc1ad3b" providerId="LiveId" clId="{00DC953A-152D-47F4-B8C7-6DB926D031C9}" dt="2021-07-17T18:42:44.443" v="86" actId="164"/>
        <pc:sldMkLst>
          <pc:docMk/>
          <pc:sldMk cId="86366031" sldId="257"/>
        </pc:sldMkLst>
        <pc:spChg chg="mod">
          <ac:chgData name="คณิต พี่นา" userId="fd0cb80c2fc1ad3b" providerId="LiveId" clId="{00DC953A-152D-47F4-B8C7-6DB926D031C9}" dt="2021-07-17T18:41:25.384" v="60" actId="1036"/>
          <ac:spMkLst>
            <pc:docMk/>
            <pc:sldMk cId="86366031" sldId="257"/>
            <ac:spMk id="14" creationId="{83204A1E-BA06-4F20-87B4-2D52D067CA83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17" creationId="{F5A551AC-394C-4D5C-BD23-7AE55AC5C915}"/>
          </ac:spMkLst>
        </pc:spChg>
        <pc:spChg chg="mod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19" creationId="{18BD29B1-CE03-44FB-92C6-B106B60985E8}"/>
          </ac:spMkLst>
        </pc:spChg>
        <pc:spChg chg="mod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20" creationId="{ACED8201-9FB9-4423-9FC3-56CB72AB2073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21" creationId="{DED5433B-E7EE-4342-8EE5-73AA594DE232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22" creationId="{C38EF82F-23E2-49BE-B69C-E947DF4EB125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23" creationId="{F4C193F6-9DD1-4153-A051-0873117A9025}"/>
          </ac:spMkLst>
        </pc:spChg>
        <pc:spChg chg="mod topLvl">
          <ac:chgData name="คณิต พี่นา" userId="fd0cb80c2fc1ad3b" providerId="LiveId" clId="{00DC953A-152D-47F4-B8C7-6DB926D031C9}" dt="2021-07-17T18:42:44.443" v="86" actId="164"/>
          <ac:spMkLst>
            <pc:docMk/>
            <pc:sldMk cId="86366031" sldId="257"/>
            <ac:spMk id="24" creationId="{03C6F608-D951-431D-934F-42DD1427161D}"/>
          </ac:spMkLst>
        </pc:spChg>
        <pc:spChg chg="mod topLvl">
          <ac:chgData name="คณิต พี่นา" userId="fd0cb80c2fc1ad3b" providerId="LiveId" clId="{00DC953A-152D-47F4-B8C7-6DB926D031C9}" dt="2021-07-17T18:42:44.443" v="86" actId="164"/>
          <ac:spMkLst>
            <pc:docMk/>
            <pc:sldMk cId="86366031" sldId="257"/>
            <ac:spMk id="25" creationId="{1C43E1CC-83A2-446B-A2CF-D100A7935F27}"/>
          </ac:spMkLst>
        </pc:spChg>
        <pc:spChg chg="mod topLvl">
          <ac:chgData name="คณิต พี่นา" userId="fd0cb80c2fc1ad3b" providerId="LiveId" clId="{00DC953A-152D-47F4-B8C7-6DB926D031C9}" dt="2021-07-17T18:42:44.443" v="86" actId="164"/>
          <ac:spMkLst>
            <pc:docMk/>
            <pc:sldMk cId="86366031" sldId="257"/>
            <ac:spMk id="26" creationId="{AA8788F1-4512-4547-96D1-FE6411249EAF}"/>
          </ac:spMkLst>
        </pc:spChg>
        <pc:spChg chg="mod topLvl">
          <ac:chgData name="คณิต พี่นา" userId="fd0cb80c2fc1ad3b" providerId="LiveId" clId="{00DC953A-152D-47F4-B8C7-6DB926D031C9}" dt="2021-07-17T18:42:44.443" v="86" actId="164"/>
          <ac:spMkLst>
            <pc:docMk/>
            <pc:sldMk cId="86366031" sldId="257"/>
            <ac:spMk id="27" creationId="{C96B2734-DB89-4C32-8717-F4394429B49C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28" creationId="{60A4F1B4-CB4D-4EA2-BA50-22AA2992F5EE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29" creationId="{123FC87A-C47E-4B5F-88D2-4AE866FC9E3F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30" creationId="{8E5B5C6D-FD6D-4883-BACD-72C16DD9B273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31" creationId="{6ABD6A55-1442-4F7C-8A85-C67B786B8047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32" creationId="{861EF4C7-97C3-49E7-8AAE-B7001D6F7F0A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33" creationId="{D9A27B05-3D85-4AEF-91A0-84EE1C16634F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34" creationId="{4995C6F9-B5AC-42CC-88D2-804B7CE367D5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35" creationId="{1EFC265E-FD81-4B09-AC1C-DACBD9AF7E56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36" creationId="{A9E24E17-9E4F-4372-BC1B-BBCE1E57B3DC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37" creationId="{077ACFC7-2A94-4352-B1EC-75BE27AD9849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38" creationId="{C8C99ADA-152F-4CA9-B646-2D19C099F7A6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39" creationId="{BE8B493A-6433-49BC-AA44-C7DEEF1C782E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40" creationId="{C96C8C20-5A8A-43C6-94C3-F2C237E76382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41" creationId="{823C0CBE-269E-47BD-9B88-7F90AA831367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42" creationId="{A31A8D39-E87B-47CB-A6C4-336EF3F2FEDE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43" creationId="{301A04FF-1077-47F5-8DB5-EF060CAB8E98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44" creationId="{3425315C-2494-46F0-9002-B935FC333BC1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54" creationId="{B8B7BA68-8BBE-4634-8CCE-71A0F708B9D3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55" creationId="{CA33CAB0-8FC3-4F9D-9672-27F406200146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56" creationId="{2BD09C0C-956D-46B4-A467-35CB4A4425A2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57" creationId="{943F2F21-B085-4466-A5D5-A09DE61FAED5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58" creationId="{1B51E73F-3EC8-4F6C-9E35-872733CE9BD8}"/>
          </ac:spMkLst>
        </pc:spChg>
        <pc:spChg chg="mod topLvl">
          <ac:chgData name="คณิต พี่นา" userId="fd0cb80c2fc1ad3b" providerId="LiveId" clId="{00DC953A-152D-47F4-B8C7-6DB926D031C9}" dt="2021-07-17T18:42:31.974" v="80" actId="165"/>
          <ac:spMkLst>
            <pc:docMk/>
            <pc:sldMk cId="86366031" sldId="257"/>
            <ac:spMk id="59" creationId="{F51A3AC3-72D1-459C-BC3E-90631EBBE1F3}"/>
          </ac:spMkLst>
        </pc:spChg>
        <pc:spChg chg="mod">
          <ac:chgData name="คณิต พี่นา" userId="fd0cb80c2fc1ad3b" providerId="LiveId" clId="{00DC953A-152D-47F4-B8C7-6DB926D031C9}" dt="2021-07-17T18:41:10.821" v="44" actId="2711"/>
          <ac:spMkLst>
            <pc:docMk/>
            <pc:sldMk cId="86366031" sldId="257"/>
            <ac:spMk id="62" creationId="{3131EFF3-2800-429B-8CDD-254AFD115190}"/>
          </ac:spMkLst>
        </pc:spChg>
        <pc:spChg chg="mod">
          <ac:chgData name="คณิต พี่นา" userId="fd0cb80c2fc1ad3b" providerId="LiveId" clId="{00DC953A-152D-47F4-B8C7-6DB926D031C9}" dt="2021-07-17T18:42:19.743" v="79" actId="1035"/>
          <ac:spMkLst>
            <pc:docMk/>
            <pc:sldMk cId="86366031" sldId="257"/>
            <ac:spMk id="69" creationId="{9382DC08-7834-44C9-B18B-F8649080D59B}"/>
          </ac:spMkLst>
        </pc:spChg>
        <pc:grpChg chg="add mod">
          <ac:chgData name="คณิต พี่นา" userId="fd0cb80c2fc1ad3b" providerId="LiveId" clId="{00DC953A-152D-47F4-B8C7-6DB926D031C9}" dt="2021-07-17T18:42:44.443" v="86" actId="164"/>
          <ac:grpSpMkLst>
            <pc:docMk/>
            <pc:sldMk cId="86366031" sldId="257"/>
            <ac:grpSpMk id="2" creationId="{109744F5-3801-44A7-BE92-BFF8002910D5}"/>
          </ac:grpSpMkLst>
        </pc:grpChg>
        <pc:grpChg chg="mod topLvl">
          <ac:chgData name="คณิต พี่นา" userId="fd0cb80c2fc1ad3b" providerId="LiveId" clId="{00DC953A-152D-47F4-B8C7-6DB926D031C9}" dt="2021-07-17T18:42:31.974" v="80" actId="165"/>
          <ac:grpSpMkLst>
            <pc:docMk/>
            <pc:sldMk cId="86366031" sldId="257"/>
            <ac:grpSpMk id="18" creationId="{543DB097-D366-4B0B-A10C-D6D2A18E26C8}"/>
          </ac:grpSpMkLst>
        </pc:grpChg>
        <pc:grpChg chg="del">
          <ac:chgData name="คณิต พี่นา" userId="fd0cb80c2fc1ad3b" providerId="LiveId" clId="{00DC953A-152D-47F4-B8C7-6DB926D031C9}" dt="2021-07-17T18:42:31.974" v="80" actId="165"/>
          <ac:grpSpMkLst>
            <pc:docMk/>
            <pc:sldMk cId="86366031" sldId="257"/>
            <ac:grpSpMk id="60" creationId="{3AAAD722-1351-4E1F-9B77-8B1922A93200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43:01.530" v="89"/>
        <pc:sldMkLst>
          <pc:docMk/>
          <pc:sldMk cId="3124756132" sldId="258"/>
        </pc:sldMkLst>
        <pc:spChg chg="del mod">
          <ac:chgData name="คณิต พี่นา" userId="fd0cb80c2fc1ad3b" providerId="LiveId" clId="{00DC953A-152D-47F4-B8C7-6DB926D031C9}" dt="2021-07-17T18:41:45.357" v="62" actId="478"/>
          <ac:spMkLst>
            <pc:docMk/>
            <pc:sldMk cId="3124756132" sldId="258"/>
            <ac:spMk id="14" creationId="{83204A1E-BA06-4F20-87B4-2D52D067CA83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17" creationId="{F5A551AC-394C-4D5C-BD23-7AE55AC5C915}"/>
          </ac:spMkLst>
        </pc:spChg>
        <pc:spChg chg="mod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19" creationId="{18BD29B1-CE03-44FB-92C6-B106B60985E8}"/>
          </ac:spMkLst>
        </pc:spChg>
        <pc:spChg chg="mod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20" creationId="{ACED8201-9FB9-4423-9FC3-56CB72AB2073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21" creationId="{DED5433B-E7EE-4342-8EE5-73AA594DE232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22" creationId="{C38EF82F-23E2-49BE-B69C-E947DF4EB125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23" creationId="{F4C193F6-9DD1-4153-A051-0873117A9025}"/>
          </ac:spMkLst>
        </pc:spChg>
        <pc:spChg chg="del mod topLvl">
          <ac:chgData name="คณิต พี่นา" userId="fd0cb80c2fc1ad3b" providerId="LiveId" clId="{00DC953A-152D-47F4-B8C7-6DB926D031C9}" dt="2021-07-17T18:42:54.997" v="88" actId="478"/>
          <ac:spMkLst>
            <pc:docMk/>
            <pc:sldMk cId="3124756132" sldId="258"/>
            <ac:spMk id="24" creationId="{03C6F608-D951-431D-934F-42DD1427161D}"/>
          </ac:spMkLst>
        </pc:spChg>
        <pc:spChg chg="del mod topLvl">
          <ac:chgData name="คณิต พี่นา" userId="fd0cb80c2fc1ad3b" providerId="LiveId" clId="{00DC953A-152D-47F4-B8C7-6DB926D031C9}" dt="2021-07-17T18:42:54.997" v="88" actId="478"/>
          <ac:spMkLst>
            <pc:docMk/>
            <pc:sldMk cId="3124756132" sldId="258"/>
            <ac:spMk id="25" creationId="{1C43E1CC-83A2-446B-A2CF-D100A7935F27}"/>
          </ac:spMkLst>
        </pc:spChg>
        <pc:spChg chg="del mod topLvl">
          <ac:chgData name="คณิต พี่นา" userId="fd0cb80c2fc1ad3b" providerId="LiveId" clId="{00DC953A-152D-47F4-B8C7-6DB926D031C9}" dt="2021-07-17T18:42:54.997" v="88" actId="478"/>
          <ac:spMkLst>
            <pc:docMk/>
            <pc:sldMk cId="3124756132" sldId="258"/>
            <ac:spMk id="26" creationId="{AA8788F1-4512-4547-96D1-FE6411249EAF}"/>
          </ac:spMkLst>
        </pc:spChg>
        <pc:spChg chg="del mod topLvl">
          <ac:chgData name="คณิต พี่นา" userId="fd0cb80c2fc1ad3b" providerId="LiveId" clId="{00DC953A-152D-47F4-B8C7-6DB926D031C9}" dt="2021-07-17T18:42:54.997" v="88" actId="478"/>
          <ac:spMkLst>
            <pc:docMk/>
            <pc:sldMk cId="3124756132" sldId="258"/>
            <ac:spMk id="27" creationId="{C96B2734-DB89-4C32-8717-F4394429B49C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28" creationId="{60A4F1B4-CB4D-4EA2-BA50-22AA2992F5EE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29" creationId="{123FC87A-C47E-4B5F-88D2-4AE866FC9E3F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34" creationId="{4995C6F9-B5AC-42CC-88D2-804B7CE367D5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35" creationId="{1EFC265E-FD81-4B09-AC1C-DACBD9AF7E56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36" creationId="{A9E24E17-9E4F-4372-BC1B-BBCE1E57B3DC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44" creationId="{3425315C-2494-46F0-9002-B935FC333BC1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54" creationId="{B8B7BA68-8BBE-4634-8CCE-71A0F708B9D3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55" creationId="{CA33CAB0-8FC3-4F9D-9672-27F406200146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56" creationId="{2BD09C0C-956D-46B4-A467-35CB4A4425A2}"/>
          </ac:spMkLst>
        </pc:spChg>
        <pc:spChg chg="mod topLvl">
          <ac:chgData name="คณิต พี่นา" userId="fd0cb80c2fc1ad3b" providerId="LiveId" clId="{00DC953A-152D-47F4-B8C7-6DB926D031C9}" dt="2021-07-17T18:42:51.307" v="87" actId="165"/>
          <ac:spMkLst>
            <pc:docMk/>
            <pc:sldMk cId="3124756132" sldId="258"/>
            <ac:spMk id="57" creationId="{943F2F21-B085-4466-A5D5-A09DE61FAED5}"/>
          </ac:spMkLst>
        </pc:spChg>
        <pc:spChg chg="del">
          <ac:chgData name="คณิต พี่นา" userId="fd0cb80c2fc1ad3b" providerId="LiveId" clId="{00DC953A-152D-47F4-B8C7-6DB926D031C9}" dt="2021-07-17T18:41:55.012" v="64" actId="478"/>
          <ac:spMkLst>
            <pc:docMk/>
            <pc:sldMk cId="3124756132" sldId="258"/>
            <ac:spMk id="62" creationId="{3131EFF3-2800-429B-8CDD-254AFD115190}"/>
          </ac:spMkLst>
        </pc:spChg>
        <pc:spChg chg="mod">
          <ac:chgData name="คณิต พี่นา" userId="fd0cb80c2fc1ad3b" providerId="LiveId" clId="{00DC953A-152D-47F4-B8C7-6DB926D031C9}" dt="2021-07-17T18:42:10.191" v="73" actId="1035"/>
          <ac:spMkLst>
            <pc:docMk/>
            <pc:sldMk cId="3124756132" sldId="258"/>
            <ac:spMk id="69" creationId="{9382DC08-7834-44C9-B18B-F8649080D59B}"/>
          </ac:spMkLst>
        </pc:spChg>
        <pc:spChg chg="add mod">
          <ac:chgData name="คณิต พี่นา" userId="fd0cb80c2fc1ad3b" providerId="LiveId" clId="{00DC953A-152D-47F4-B8C7-6DB926D031C9}" dt="2021-07-17T18:41:49.154" v="63"/>
          <ac:spMkLst>
            <pc:docMk/>
            <pc:sldMk cId="3124756132" sldId="258"/>
            <ac:spMk id="94" creationId="{06C85DBD-C18B-4646-8A34-5F4EC8097A2D}"/>
          </ac:spMkLst>
        </pc:spChg>
        <pc:spChg chg="add mod">
          <ac:chgData name="คณิต พี่นา" userId="fd0cb80c2fc1ad3b" providerId="LiveId" clId="{00DC953A-152D-47F4-B8C7-6DB926D031C9}" dt="2021-07-17T18:42:00.835" v="65"/>
          <ac:spMkLst>
            <pc:docMk/>
            <pc:sldMk cId="3124756132" sldId="258"/>
            <ac:spMk id="95" creationId="{10A920F5-BAA3-404B-9EA9-1727FDA44E5C}"/>
          </ac:spMkLst>
        </pc:spChg>
        <pc:spChg chg="mod">
          <ac:chgData name="คณิต พี่นา" userId="fd0cb80c2fc1ad3b" providerId="LiveId" clId="{00DC953A-152D-47F4-B8C7-6DB926D031C9}" dt="2021-07-17T18:43:01.530" v="89"/>
          <ac:spMkLst>
            <pc:docMk/>
            <pc:sldMk cId="3124756132" sldId="258"/>
            <ac:spMk id="97" creationId="{F28577A5-CA09-4EB3-8217-2EB8EC007C8F}"/>
          </ac:spMkLst>
        </pc:spChg>
        <pc:spChg chg="mod">
          <ac:chgData name="คณิต พี่นา" userId="fd0cb80c2fc1ad3b" providerId="LiveId" clId="{00DC953A-152D-47F4-B8C7-6DB926D031C9}" dt="2021-07-17T18:43:01.530" v="89"/>
          <ac:spMkLst>
            <pc:docMk/>
            <pc:sldMk cId="3124756132" sldId="258"/>
            <ac:spMk id="98" creationId="{5A2675BE-6666-4B86-B8C4-3BDDB506CAA1}"/>
          </ac:spMkLst>
        </pc:spChg>
        <pc:spChg chg="mod">
          <ac:chgData name="คณิต พี่นา" userId="fd0cb80c2fc1ad3b" providerId="LiveId" clId="{00DC953A-152D-47F4-B8C7-6DB926D031C9}" dt="2021-07-17T18:43:01.530" v="89"/>
          <ac:spMkLst>
            <pc:docMk/>
            <pc:sldMk cId="3124756132" sldId="258"/>
            <ac:spMk id="99" creationId="{EC6ABA32-16DA-453C-837B-C95935F1ACC0}"/>
          </ac:spMkLst>
        </pc:spChg>
        <pc:spChg chg="mod">
          <ac:chgData name="คณิต พี่นา" userId="fd0cb80c2fc1ad3b" providerId="LiveId" clId="{00DC953A-152D-47F4-B8C7-6DB926D031C9}" dt="2021-07-17T18:43:01.530" v="89"/>
          <ac:spMkLst>
            <pc:docMk/>
            <pc:sldMk cId="3124756132" sldId="258"/>
            <ac:spMk id="100" creationId="{FC5B8D26-E954-4153-B379-5B6AC39A7B24}"/>
          </ac:spMkLst>
        </pc:spChg>
        <pc:grpChg chg="mod topLvl">
          <ac:chgData name="คณิต พี่นา" userId="fd0cb80c2fc1ad3b" providerId="LiveId" clId="{00DC953A-152D-47F4-B8C7-6DB926D031C9}" dt="2021-07-17T18:42:51.307" v="87" actId="165"/>
          <ac:grpSpMkLst>
            <pc:docMk/>
            <pc:sldMk cId="3124756132" sldId="258"/>
            <ac:grpSpMk id="18" creationId="{543DB097-D366-4B0B-A10C-D6D2A18E26C8}"/>
          </ac:grpSpMkLst>
        </pc:grpChg>
        <pc:grpChg chg="del">
          <ac:chgData name="คณิต พี่นา" userId="fd0cb80c2fc1ad3b" providerId="LiveId" clId="{00DC953A-152D-47F4-B8C7-6DB926D031C9}" dt="2021-07-17T18:42:51.307" v="87" actId="165"/>
          <ac:grpSpMkLst>
            <pc:docMk/>
            <pc:sldMk cId="3124756132" sldId="258"/>
            <ac:grpSpMk id="60" creationId="{3AAAD722-1351-4E1F-9B77-8B1922A93200}"/>
          </ac:grpSpMkLst>
        </pc:grpChg>
        <pc:grpChg chg="add mod">
          <ac:chgData name="คณิต พี่นา" userId="fd0cb80c2fc1ad3b" providerId="LiveId" clId="{00DC953A-152D-47F4-B8C7-6DB926D031C9}" dt="2021-07-17T18:43:01.530" v="89"/>
          <ac:grpSpMkLst>
            <pc:docMk/>
            <pc:sldMk cId="3124756132" sldId="258"/>
            <ac:grpSpMk id="96" creationId="{31E08376-D408-4F33-A485-3D49D407E27C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43:33.658" v="101"/>
        <pc:sldMkLst>
          <pc:docMk/>
          <pc:sldMk cId="267585746" sldId="259"/>
        </pc:sldMkLst>
        <pc:spChg chg="del">
          <ac:chgData name="คณิต พี่นา" userId="fd0cb80c2fc1ad3b" providerId="LiveId" clId="{00DC953A-152D-47F4-B8C7-6DB926D031C9}" dt="2021-07-17T18:43:21.174" v="93" actId="478"/>
          <ac:spMkLst>
            <pc:docMk/>
            <pc:sldMk cId="267585746" sldId="259"/>
            <ac:spMk id="14" creationId="{83204A1E-BA06-4F20-87B4-2D52D067CA83}"/>
          </ac:spMkLst>
        </pc:spChg>
        <pc:spChg chg="mod topLvl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17" creationId="{F5A551AC-394C-4D5C-BD23-7AE55AC5C915}"/>
          </ac:spMkLst>
        </pc:spChg>
        <pc:spChg chg="mod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19" creationId="{18BD29B1-CE03-44FB-92C6-B106B60985E8}"/>
          </ac:spMkLst>
        </pc:spChg>
        <pc:spChg chg="mod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20" creationId="{ACED8201-9FB9-4423-9FC3-56CB72AB2073}"/>
          </ac:spMkLst>
        </pc:spChg>
        <pc:spChg chg="mod topLvl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21" creationId="{DED5433B-E7EE-4342-8EE5-73AA594DE232}"/>
          </ac:spMkLst>
        </pc:spChg>
        <pc:spChg chg="mod topLvl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22" creationId="{C38EF82F-23E2-49BE-B69C-E947DF4EB125}"/>
          </ac:spMkLst>
        </pc:spChg>
        <pc:spChg chg="mod topLvl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23" creationId="{F4C193F6-9DD1-4153-A051-0873117A9025}"/>
          </ac:spMkLst>
        </pc:spChg>
        <pc:spChg chg="del mod topLvl">
          <ac:chgData name="คณิต พี่นา" userId="fd0cb80c2fc1ad3b" providerId="LiveId" clId="{00DC953A-152D-47F4-B8C7-6DB926D031C9}" dt="2021-07-17T18:43:14.477" v="91" actId="478"/>
          <ac:spMkLst>
            <pc:docMk/>
            <pc:sldMk cId="267585746" sldId="259"/>
            <ac:spMk id="24" creationId="{03C6F608-D951-431D-934F-42DD1427161D}"/>
          </ac:spMkLst>
        </pc:spChg>
        <pc:spChg chg="del mod topLvl">
          <ac:chgData name="คณิต พี่นา" userId="fd0cb80c2fc1ad3b" providerId="LiveId" clId="{00DC953A-152D-47F4-B8C7-6DB926D031C9}" dt="2021-07-17T18:43:14.477" v="91" actId="478"/>
          <ac:spMkLst>
            <pc:docMk/>
            <pc:sldMk cId="267585746" sldId="259"/>
            <ac:spMk id="25" creationId="{1C43E1CC-83A2-446B-A2CF-D100A7935F27}"/>
          </ac:spMkLst>
        </pc:spChg>
        <pc:spChg chg="del mod topLvl">
          <ac:chgData name="คณิต พี่นา" userId="fd0cb80c2fc1ad3b" providerId="LiveId" clId="{00DC953A-152D-47F4-B8C7-6DB926D031C9}" dt="2021-07-17T18:43:14.477" v="91" actId="478"/>
          <ac:spMkLst>
            <pc:docMk/>
            <pc:sldMk cId="267585746" sldId="259"/>
            <ac:spMk id="26" creationId="{AA8788F1-4512-4547-96D1-FE6411249EAF}"/>
          </ac:spMkLst>
        </pc:spChg>
        <pc:spChg chg="del mod topLvl">
          <ac:chgData name="คณิต พี่นา" userId="fd0cb80c2fc1ad3b" providerId="LiveId" clId="{00DC953A-152D-47F4-B8C7-6DB926D031C9}" dt="2021-07-17T18:43:14.477" v="91" actId="478"/>
          <ac:spMkLst>
            <pc:docMk/>
            <pc:sldMk cId="267585746" sldId="259"/>
            <ac:spMk id="27" creationId="{C96B2734-DB89-4C32-8717-F4394429B49C}"/>
          </ac:spMkLst>
        </pc:spChg>
        <pc:spChg chg="mod topLvl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28" creationId="{60A4F1B4-CB4D-4EA2-BA50-22AA2992F5EE}"/>
          </ac:spMkLst>
        </pc:spChg>
        <pc:spChg chg="mod topLvl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29" creationId="{123FC87A-C47E-4B5F-88D2-4AE866FC9E3F}"/>
          </ac:spMkLst>
        </pc:spChg>
        <pc:spChg chg="mod topLvl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34" creationId="{4995C6F9-B5AC-42CC-88D2-804B7CE367D5}"/>
          </ac:spMkLst>
        </pc:spChg>
        <pc:spChg chg="mod topLvl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44" creationId="{3425315C-2494-46F0-9002-B935FC333BC1}"/>
          </ac:spMkLst>
        </pc:spChg>
        <pc:spChg chg="mod">
          <ac:chgData name="คณิต พี่นา" userId="fd0cb80c2fc1ad3b" providerId="LiveId" clId="{00DC953A-152D-47F4-B8C7-6DB926D031C9}" dt="2021-07-17T18:43:15.665" v="92"/>
          <ac:spMkLst>
            <pc:docMk/>
            <pc:sldMk cId="267585746" sldId="259"/>
            <ac:spMk id="53" creationId="{C133B615-5ECF-454E-810A-1E7D9FC3298F}"/>
          </ac:spMkLst>
        </pc:spChg>
        <pc:spChg chg="mod topLvl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54" creationId="{B8B7BA68-8BBE-4634-8CCE-71A0F708B9D3}"/>
          </ac:spMkLst>
        </pc:spChg>
        <pc:spChg chg="mod topLvl">
          <ac:chgData name="คณิต พี่นา" userId="fd0cb80c2fc1ad3b" providerId="LiveId" clId="{00DC953A-152D-47F4-B8C7-6DB926D031C9}" dt="2021-07-17T18:43:11.540" v="90" actId="165"/>
          <ac:spMkLst>
            <pc:docMk/>
            <pc:sldMk cId="267585746" sldId="259"/>
            <ac:spMk id="55" creationId="{CA33CAB0-8FC3-4F9D-9672-27F406200146}"/>
          </ac:spMkLst>
        </pc:spChg>
        <pc:spChg chg="mod">
          <ac:chgData name="คณิต พี่นา" userId="fd0cb80c2fc1ad3b" providerId="LiveId" clId="{00DC953A-152D-47F4-B8C7-6DB926D031C9}" dt="2021-07-17T18:43:15.665" v="92"/>
          <ac:spMkLst>
            <pc:docMk/>
            <pc:sldMk cId="267585746" sldId="259"/>
            <ac:spMk id="56" creationId="{80A332DE-5E08-479B-B07B-B88CB236669F}"/>
          </ac:spMkLst>
        </pc:spChg>
        <pc:spChg chg="mod">
          <ac:chgData name="คณิต พี่นา" userId="fd0cb80c2fc1ad3b" providerId="LiveId" clId="{00DC953A-152D-47F4-B8C7-6DB926D031C9}" dt="2021-07-17T18:43:15.665" v="92"/>
          <ac:spMkLst>
            <pc:docMk/>
            <pc:sldMk cId="267585746" sldId="259"/>
            <ac:spMk id="57" creationId="{228B13A0-88DA-464E-A439-5F3E8952E2FB}"/>
          </ac:spMkLst>
        </pc:spChg>
        <pc:spChg chg="mod">
          <ac:chgData name="คณิต พี่นา" userId="fd0cb80c2fc1ad3b" providerId="LiveId" clId="{00DC953A-152D-47F4-B8C7-6DB926D031C9}" dt="2021-07-17T18:43:15.665" v="92"/>
          <ac:spMkLst>
            <pc:docMk/>
            <pc:sldMk cId="267585746" sldId="259"/>
            <ac:spMk id="58" creationId="{A584F9A2-4801-47EF-80B9-0B50E3C02F77}"/>
          </ac:spMkLst>
        </pc:spChg>
        <pc:spChg chg="add mod">
          <ac:chgData name="คณิต พี่นา" userId="fd0cb80c2fc1ad3b" providerId="LiveId" clId="{00DC953A-152D-47F4-B8C7-6DB926D031C9}" dt="2021-07-17T18:43:33.658" v="101"/>
          <ac:spMkLst>
            <pc:docMk/>
            <pc:sldMk cId="267585746" sldId="259"/>
            <ac:spMk id="59" creationId="{8CC82E0C-BFAC-4A17-B868-076C0ADFE606}"/>
          </ac:spMkLst>
        </pc:spChg>
        <pc:spChg chg="del">
          <ac:chgData name="คณิต พี่นา" userId="fd0cb80c2fc1ad3b" providerId="LiveId" clId="{00DC953A-152D-47F4-B8C7-6DB926D031C9}" dt="2021-07-17T18:43:21.174" v="93" actId="478"/>
          <ac:spMkLst>
            <pc:docMk/>
            <pc:sldMk cId="267585746" sldId="259"/>
            <ac:spMk id="62" creationId="{3131EFF3-2800-429B-8CDD-254AFD115190}"/>
          </ac:spMkLst>
        </pc:spChg>
        <pc:spChg chg="mod">
          <ac:chgData name="คณิต พี่นา" userId="fd0cb80c2fc1ad3b" providerId="LiveId" clId="{00DC953A-152D-47F4-B8C7-6DB926D031C9}" dt="2021-07-17T18:43:27.846" v="100" actId="1038"/>
          <ac:spMkLst>
            <pc:docMk/>
            <pc:sldMk cId="267585746" sldId="259"/>
            <ac:spMk id="69" creationId="{9382DC08-7834-44C9-B18B-F8649080D59B}"/>
          </ac:spMkLst>
        </pc:spChg>
        <pc:spChg chg="add mod">
          <ac:chgData name="คณิต พี่นา" userId="fd0cb80c2fc1ad3b" providerId="LiveId" clId="{00DC953A-152D-47F4-B8C7-6DB926D031C9}" dt="2021-07-17T18:43:33.658" v="101"/>
          <ac:spMkLst>
            <pc:docMk/>
            <pc:sldMk cId="267585746" sldId="259"/>
            <ac:spMk id="74" creationId="{1D9B9674-FBD5-4813-B3B3-CF155B7B2C9D}"/>
          </ac:spMkLst>
        </pc:spChg>
        <pc:grpChg chg="mod topLvl">
          <ac:chgData name="คณิต พี่นา" userId="fd0cb80c2fc1ad3b" providerId="LiveId" clId="{00DC953A-152D-47F4-B8C7-6DB926D031C9}" dt="2021-07-17T18:43:11.540" v="90" actId="165"/>
          <ac:grpSpMkLst>
            <pc:docMk/>
            <pc:sldMk cId="267585746" sldId="259"/>
            <ac:grpSpMk id="18" creationId="{543DB097-D366-4B0B-A10C-D6D2A18E26C8}"/>
          </ac:grpSpMkLst>
        </pc:grpChg>
        <pc:grpChg chg="add mod">
          <ac:chgData name="คณิต พี่นา" userId="fd0cb80c2fc1ad3b" providerId="LiveId" clId="{00DC953A-152D-47F4-B8C7-6DB926D031C9}" dt="2021-07-17T18:43:15.665" v="92"/>
          <ac:grpSpMkLst>
            <pc:docMk/>
            <pc:sldMk cId="267585746" sldId="259"/>
            <ac:grpSpMk id="52" creationId="{5024D827-BEFA-4D36-AA22-005E7099EA5A}"/>
          </ac:grpSpMkLst>
        </pc:grpChg>
        <pc:grpChg chg="del">
          <ac:chgData name="คณิต พี่นา" userId="fd0cb80c2fc1ad3b" providerId="LiveId" clId="{00DC953A-152D-47F4-B8C7-6DB926D031C9}" dt="2021-07-17T18:43:11.540" v="90" actId="165"/>
          <ac:grpSpMkLst>
            <pc:docMk/>
            <pc:sldMk cId="267585746" sldId="259"/>
            <ac:grpSpMk id="60" creationId="{3AAAD722-1351-4E1F-9B77-8B1922A93200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47:35.580" v="212"/>
        <pc:sldMkLst>
          <pc:docMk/>
          <pc:sldMk cId="1368022731" sldId="264"/>
        </pc:sldMkLst>
        <pc:spChg chg="del">
          <ac:chgData name="คณิต พี่นา" userId="fd0cb80c2fc1ad3b" providerId="LiveId" clId="{00DC953A-152D-47F4-B8C7-6DB926D031C9}" dt="2021-07-17T18:44:00.162" v="109" actId="478"/>
          <ac:spMkLst>
            <pc:docMk/>
            <pc:sldMk cId="1368022731" sldId="264"/>
            <ac:spMk id="14" creationId="{83204A1E-BA06-4F20-87B4-2D52D067CA83}"/>
          </ac:spMkLst>
        </pc:spChg>
        <pc:spChg chg="del">
          <ac:chgData name="คณิต พี่นา" userId="fd0cb80c2fc1ad3b" providerId="LiveId" clId="{00DC953A-152D-47F4-B8C7-6DB926D031C9}" dt="2021-07-17T18:43:50.403" v="104" actId="478"/>
          <ac:spMkLst>
            <pc:docMk/>
            <pc:sldMk cId="1368022731" sldId="264"/>
            <ac:spMk id="16" creationId="{3289A737-0E3C-4F65-933B-0677F0E89484}"/>
          </ac:spMkLst>
        </pc:spChg>
        <pc:spChg chg="del">
          <ac:chgData name="คณิต พี่นา" userId="fd0cb80c2fc1ad3b" providerId="LiveId" clId="{00DC953A-152D-47F4-B8C7-6DB926D031C9}" dt="2021-07-17T18:43:50.403" v="104" actId="478"/>
          <ac:spMkLst>
            <pc:docMk/>
            <pc:sldMk cId="1368022731" sldId="264"/>
            <ac:spMk id="45" creationId="{8530A5C2-1E31-497E-ABD7-931018FB47EF}"/>
          </ac:spMkLst>
        </pc:spChg>
        <pc:spChg chg="del">
          <ac:chgData name="คณิต พี่นา" userId="fd0cb80c2fc1ad3b" providerId="LiveId" clId="{00DC953A-152D-47F4-B8C7-6DB926D031C9}" dt="2021-07-17T18:43:50.403" v="104" actId="478"/>
          <ac:spMkLst>
            <pc:docMk/>
            <pc:sldMk cId="1368022731" sldId="264"/>
            <ac:spMk id="46" creationId="{7195E8E0-76BD-4466-A5D4-F00554C69078}"/>
          </ac:spMkLst>
        </pc:spChg>
        <pc:spChg chg="del">
          <ac:chgData name="คณิต พี่นา" userId="fd0cb80c2fc1ad3b" providerId="LiveId" clId="{00DC953A-152D-47F4-B8C7-6DB926D031C9}" dt="2021-07-17T18:43:47.903" v="103" actId="478"/>
          <ac:spMkLst>
            <pc:docMk/>
            <pc:sldMk cId="1368022731" sldId="264"/>
            <ac:spMk id="47" creationId="{3491C520-3E58-4508-964B-BB773990D9F8}"/>
          </ac:spMkLst>
        </pc:spChg>
        <pc:spChg chg="del">
          <ac:chgData name="คณิต พี่นา" userId="fd0cb80c2fc1ad3b" providerId="LiveId" clId="{00DC953A-152D-47F4-B8C7-6DB926D031C9}" dt="2021-07-17T18:44:02.721" v="110" actId="478"/>
          <ac:spMkLst>
            <pc:docMk/>
            <pc:sldMk cId="1368022731" sldId="264"/>
            <ac:spMk id="62" creationId="{3131EFF3-2800-429B-8CDD-254AFD115190}"/>
          </ac:spMkLst>
        </pc:spChg>
        <pc:spChg chg="mod">
          <ac:chgData name="คณิต พี่นา" userId="fd0cb80c2fc1ad3b" providerId="LiveId" clId="{00DC953A-152D-47F4-B8C7-6DB926D031C9}" dt="2021-07-17T18:44:20.655" v="119" actId="1035"/>
          <ac:spMkLst>
            <pc:docMk/>
            <pc:sldMk cId="1368022731" sldId="264"/>
            <ac:spMk id="69" creationId="{9382DC08-7834-44C9-B18B-F8649080D59B}"/>
          </ac:spMkLst>
        </pc:spChg>
        <pc:spChg chg="add del mod">
          <ac:chgData name="คณิต พี่นา" userId="fd0cb80c2fc1ad3b" providerId="LiveId" clId="{00DC953A-152D-47F4-B8C7-6DB926D031C9}" dt="2021-07-17T18:43:53.697" v="106"/>
          <ac:spMkLst>
            <pc:docMk/>
            <pc:sldMk cId="1368022731" sldId="264"/>
            <ac:spMk id="70" creationId="{0B8D7441-0EC3-4EC7-874F-FB04F752048D}"/>
          </ac:spMkLst>
        </pc:spChg>
        <pc:spChg chg="add del mod">
          <ac:chgData name="คณิต พี่นา" userId="fd0cb80c2fc1ad3b" providerId="LiveId" clId="{00DC953A-152D-47F4-B8C7-6DB926D031C9}" dt="2021-07-17T18:43:53.697" v="106"/>
          <ac:spMkLst>
            <pc:docMk/>
            <pc:sldMk cId="1368022731" sldId="264"/>
            <ac:spMk id="71" creationId="{EEB90A67-0E9F-419B-BC06-A2AF71867B5A}"/>
          </ac:spMkLst>
        </pc:spChg>
        <pc:spChg chg="add del mod">
          <ac:chgData name="คณิต พี่นา" userId="fd0cb80c2fc1ad3b" providerId="LiveId" clId="{00DC953A-152D-47F4-B8C7-6DB926D031C9}" dt="2021-07-17T18:43:58.371" v="108"/>
          <ac:spMkLst>
            <pc:docMk/>
            <pc:sldMk cId="1368022731" sldId="264"/>
            <ac:spMk id="73" creationId="{C265B4CE-D2FA-48CC-94E9-81A7398C3647}"/>
          </ac:spMkLst>
        </pc:spChg>
        <pc:spChg chg="add del mod">
          <ac:chgData name="คณิต พี่นา" userId="fd0cb80c2fc1ad3b" providerId="LiveId" clId="{00DC953A-152D-47F4-B8C7-6DB926D031C9}" dt="2021-07-17T18:43:58.371" v="108"/>
          <ac:spMkLst>
            <pc:docMk/>
            <pc:sldMk cId="1368022731" sldId="264"/>
            <ac:spMk id="74" creationId="{9006A9D7-810E-47A2-B178-B4437F5DEAC8}"/>
          </ac:spMkLst>
        </pc:spChg>
        <pc:spChg chg="add mod">
          <ac:chgData name="คณิต พี่นา" userId="fd0cb80c2fc1ad3b" providerId="LiveId" clId="{00DC953A-152D-47F4-B8C7-6DB926D031C9}" dt="2021-07-17T18:44:08.954" v="112" actId="20577"/>
          <ac:spMkLst>
            <pc:docMk/>
            <pc:sldMk cId="1368022731" sldId="264"/>
            <ac:spMk id="75" creationId="{E160B120-FFA5-4EB2-B9D9-9EB9C4EF07CC}"/>
          </ac:spMkLst>
        </pc:spChg>
        <pc:spChg chg="add mod">
          <ac:chgData name="คณิต พี่นา" userId="fd0cb80c2fc1ad3b" providerId="LiveId" clId="{00DC953A-152D-47F4-B8C7-6DB926D031C9}" dt="2021-07-17T18:44:03.724" v="111"/>
          <ac:spMkLst>
            <pc:docMk/>
            <pc:sldMk cId="1368022731" sldId="264"/>
            <ac:spMk id="76" creationId="{E3342EFD-48A5-428A-86C7-CDEF781B8857}"/>
          </ac:spMkLst>
        </pc:spChg>
        <pc:spChg chg="mod topLvl">
          <ac:chgData name="คณิต พี่นา" userId="fd0cb80c2fc1ad3b" providerId="LiveId" clId="{00DC953A-152D-47F4-B8C7-6DB926D031C9}" dt="2021-07-17T18:45:33.055" v="177" actId="164"/>
          <ac:spMkLst>
            <pc:docMk/>
            <pc:sldMk cId="1368022731" sldId="264"/>
            <ac:spMk id="80" creationId="{32353057-93CC-475B-94BC-4D0B1E707952}"/>
          </ac:spMkLst>
        </pc:spChg>
        <pc:spChg chg="mod topLvl">
          <ac:chgData name="คณิต พี่นา" userId="fd0cb80c2fc1ad3b" providerId="LiveId" clId="{00DC953A-152D-47F4-B8C7-6DB926D031C9}" dt="2021-07-17T18:45:33.055" v="177" actId="164"/>
          <ac:spMkLst>
            <pc:docMk/>
            <pc:sldMk cId="1368022731" sldId="264"/>
            <ac:spMk id="81" creationId="{A70C26DE-6F34-4186-BDBA-5EEB372B5915}"/>
          </ac:spMkLst>
        </pc:spChg>
        <pc:spChg chg="mod topLvl">
          <ac:chgData name="คณิต พี่นา" userId="fd0cb80c2fc1ad3b" providerId="LiveId" clId="{00DC953A-152D-47F4-B8C7-6DB926D031C9}" dt="2021-07-17T18:45:33.055" v="177" actId="164"/>
          <ac:spMkLst>
            <pc:docMk/>
            <pc:sldMk cId="1368022731" sldId="264"/>
            <ac:spMk id="82" creationId="{B0420A40-AF48-45F6-9848-DA010CF4D969}"/>
          </ac:spMkLst>
        </pc:spChg>
        <pc:spChg chg="mod topLvl">
          <ac:chgData name="คณิต พี่นา" userId="fd0cb80c2fc1ad3b" providerId="LiveId" clId="{00DC953A-152D-47F4-B8C7-6DB926D031C9}" dt="2021-07-17T18:45:33.055" v="177" actId="164"/>
          <ac:spMkLst>
            <pc:docMk/>
            <pc:sldMk cId="1368022731" sldId="264"/>
            <ac:spMk id="83" creationId="{9DE6F750-7B76-4604-8BFB-3A7AEE257E01}"/>
          </ac:spMkLst>
        </pc:spChg>
        <pc:spChg chg="add mod">
          <ac:chgData name="คณิต พี่นา" userId="fd0cb80c2fc1ad3b" providerId="LiveId" clId="{00DC953A-152D-47F4-B8C7-6DB926D031C9}" dt="2021-07-17T18:45:33.055" v="177" actId="164"/>
          <ac:spMkLst>
            <pc:docMk/>
            <pc:sldMk cId="1368022731" sldId="264"/>
            <ac:spMk id="84" creationId="{5FB52B82-5A5B-4187-B06F-1EE2CD79CC0A}"/>
          </ac:spMkLst>
        </pc:spChg>
        <pc:spChg chg="add del mod">
          <ac:chgData name="คณิต พี่นา" userId="fd0cb80c2fc1ad3b" providerId="LiveId" clId="{00DC953A-152D-47F4-B8C7-6DB926D031C9}" dt="2021-07-17T18:47:35.580" v="212"/>
          <ac:spMkLst>
            <pc:docMk/>
            <pc:sldMk cId="1368022731" sldId="264"/>
            <ac:spMk id="85" creationId="{2F9A28B0-CFA6-4068-9D99-FF1630D9AC1D}"/>
          </ac:spMkLst>
        </pc:spChg>
        <pc:spChg chg="mod">
          <ac:chgData name="คณิต พี่นา" userId="fd0cb80c2fc1ad3b" providerId="LiveId" clId="{00DC953A-152D-47F4-B8C7-6DB926D031C9}" dt="2021-07-17T18:47:34.401" v="211"/>
          <ac:spMkLst>
            <pc:docMk/>
            <pc:sldMk cId="1368022731" sldId="264"/>
            <ac:spMk id="87" creationId="{03A0E5E6-B8A9-43AA-8959-409F24D0C5A4}"/>
          </ac:spMkLst>
        </pc:spChg>
        <pc:spChg chg="mod">
          <ac:chgData name="คณิต พี่นา" userId="fd0cb80c2fc1ad3b" providerId="LiveId" clId="{00DC953A-152D-47F4-B8C7-6DB926D031C9}" dt="2021-07-17T18:47:34.401" v="211"/>
          <ac:spMkLst>
            <pc:docMk/>
            <pc:sldMk cId="1368022731" sldId="264"/>
            <ac:spMk id="88" creationId="{D49DA05C-F34F-480D-B622-8C28B0019A22}"/>
          </ac:spMkLst>
        </pc:spChg>
        <pc:spChg chg="mod">
          <ac:chgData name="คณิต พี่นา" userId="fd0cb80c2fc1ad3b" providerId="LiveId" clId="{00DC953A-152D-47F4-B8C7-6DB926D031C9}" dt="2021-07-17T18:47:34.401" v="211"/>
          <ac:spMkLst>
            <pc:docMk/>
            <pc:sldMk cId="1368022731" sldId="264"/>
            <ac:spMk id="89" creationId="{2FD50190-FD76-471F-AA26-0D1D74D5FF22}"/>
          </ac:spMkLst>
        </pc:spChg>
        <pc:spChg chg="mod">
          <ac:chgData name="คณิต พี่นา" userId="fd0cb80c2fc1ad3b" providerId="LiveId" clId="{00DC953A-152D-47F4-B8C7-6DB926D031C9}" dt="2021-07-17T18:47:34.401" v="211"/>
          <ac:spMkLst>
            <pc:docMk/>
            <pc:sldMk cId="1368022731" sldId="264"/>
            <ac:spMk id="90" creationId="{2962F02C-FDE5-445D-AF9D-796BB26420D6}"/>
          </ac:spMkLst>
        </pc:spChg>
        <pc:spChg chg="mod">
          <ac:chgData name="คณิต พี่นา" userId="fd0cb80c2fc1ad3b" providerId="LiveId" clId="{00DC953A-152D-47F4-B8C7-6DB926D031C9}" dt="2021-07-17T18:47:34.401" v="211"/>
          <ac:spMkLst>
            <pc:docMk/>
            <pc:sldMk cId="1368022731" sldId="264"/>
            <ac:spMk id="91" creationId="{55C0A8C3-08A0-4AE4-9C18-AF5749C556D8}"/>
          </ac:spMkLst>
        </pc:spChg>
        <pc:spChg chg="del">
          <ac:chgData name="คณิต พี่นา" userId="fd0cb80c2fc1ad3b" providerId="LiveId" clId="{00DC953A-152D-47F4-B8C7-6DB926D031C9}" dt="2021-07-17T18:43:45.998" v="102" actId="478"/>
          <ac:spMkLst>
            <pc:docMk/>
            <pc:sldMk cId="1368022731" sldId="264"/>
            <ac:spMk id="111" creationId="{9379D867-FBB1-4B99-AF75-DCF4F63084AF}"/>
          </ac:spMkLst>
        </pc:spChg>
        <pc:grpChg chg="add mod">
          <ac:chgData name="คณิต พี่นา" userId="fd0cb80c2fc1ad3b" providerId="LiveId" clId="{00DC953A-152D-47F4-B8C7-6DB926D031C9}" dt="2021-07-17T18:45:33.055" v="177" actId="164"/>
          <ac:grpSpMkLst>
            <pc:docMk/>
            <pc:sldMk cId="1368022731" sldId="264"/>
            <ac:grpSpMk id="2" creationId="{3125198F-809B-43FD-8E9B-32DD39D6642F}"/>
          </ac:grpSpMkLst>
        </pc:grpChg>
        <pc:grpChg chg="add del mod">
          <ac:chgData name="คณิต พี่นา" userId="fd0cb80c2fc1ad3b" providerId="LiveId" clId="{00DC953A-152D-47F4-B8C7-6DB926D031C9}" dt="2021-07-17T18:44:39.237" v="125" actId="165"/>
          <ac:grpSpMkLst>
            <pc:docMk/>
            <pc:sldMk cId="1368022731" sldId="264"/>
            <ac:grpSpMk id="79" creationId="{117D9417-1801-497F-8C93-50E57DF567C1}"/>
          </ac:grpSpMkLst>
        </pc:grpChg>
        <pc:grpChg chg="add del mod">
          <ac:chgData name="คณิต พี่นา" userId="fd0cb80c2fc1ad3b" providerId="LiveId" clId="{00DC953A-152D-47F4-B8C7-6DB926D031C9}" dt="2021-07-17T18:47:35.580" v="212"/>
          <ac:grpSpMkLst>
            <pc:docMk/>
            <pc:sldMk cId="1368022731" sldId="264"/>
            <ac:grpSpMk id="86" creationId="{3180851F-A252-40FD-9281-E95E8D174FCC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46:25.270" v="195" actId="6549"/>
        <pc:sldMkLst>
          <pc:docMk/>
          <pc:sldMk cId="2321698666" sldId="265"/>
        </pc:sldMkLst>
        <pc:spChg chg="del">
          <ac:chgData name="คณิต พี่นา" userId="fd0cb80c2fc1ad3b" providerId="LiveId" clId="{00DC953A-152D-47F4-B8C7-6DB926D031C9}" dt="2021-07-17T18:45:38.967" v="178" actId="478"/>
          <ac:spMkLst>
            <pc:docMk/>
            <pc:sldMk cId="2321698666" sldId="265"/>
            <ac:spMk id="14" creationId="{83204A1E-BA06-4F20-87B4-2D52D067CA83}"/>
          </ac:spMkLst>
        </pc:spChg>
        <pc:spChg chg="del">
          <ac:chgData name="คณิต พี่นา" userId="fd0cb80c2fc1ad3b" providerId="LiveId" clId="{00DC953A-152D-47F4-B8C7-6DB926D031C9}" dt="2021-07-17T18:45:43.232" v="179" actId="478"/>
          <ac:spMkLst>
            <pc:docMk/>
            <pc:sldMk cId="2321698666" sldId="265"/>
            <ac:spMk id="16" creationId="{3289A737-0E3C-4F65-933B-0677F0E89484}"/>
          </ac:spMkLst>
        </pc:spChg>
        <pc:spChg chg="del">
          <ac:chgData name="คณิต พี่นา" userId="fd0cb80c2fc1ad3b" providerId="LiveId" clId="{00DC953A-152D-47F4-B8C7-6DB926D031C9}" dt="2021-07-17T18:45:43.232" v="179" actId="478"/>
          <ac:spMkLst>
            <pc:docMk/>
            <pc:sldMk cId="2321698666" sldId="265"/>
            <ac:spMk id="45" creationId="{8530A5C2-1E31-497E-ABD7-931018FB47EF}"/>
          </ac:spMkLst>
        </pc:spChg>
        <pc:spChg chg="del">
          <ac:chgData name="คณิต พี่นา" userId="fd0cb80c2fc1ad3b" providerId="LiveId" clId="{00DC953A-152D-47F4-B8C7-6DB926D031C9}" dt="2021-07-17T18:45:43.232" v="179" actId="478"/>
          <ac:spMkLst>
            <pc:docMk/>
            <pc:sldMk cId="2321698666" sldId="265"/>
            <ac:spMk id="46" creationId="{7195E8E0-76BD-4466-A5D4-F00554C69078}"/>
          </ac:spMkLst>
        </pc:spChg>
        <pc:spChg chg="del">
          <ac:chgData name="คณิต พี่นา" userId="fd0cb80c2fc1ad3b" providerId="LiveId" clId="{00DC953A-152D-47F4-B8C7-6DB926D031C9}" dt="2021-07-17T18:45:43.232" v="179" actId="478"/>
          <ac:spMkLst>
            <pc:docMk/>
            <pc:sldMk cId="2321698666" sldId="265"/>
            <ac:spMk id="47" creationId="{3491C520-3E58-4508-964B-BB773990D9F8}"/>
          </ac:spMkLst>
        </pc:spChg>
        <pc:spChg chg="del">
          <ac:chgData name="คณิต พี่นา" userId="fd0cb80c2fc1ad3b" providerId="LiveId" clId="{00DC953A-152D-47F4-B8C7-6DB926D031C9}" dt="2021-07-17T18:45:38.967" v="178" actId="478"/>
          <ac:spMkLst>
            <pc:docMk/>
            <pc:sldMk cId="2321698666" sldId="265"/>
            <ac:spMk id="62" creationId="{3131EFF3-2800-429B-8CDD-254AFD115190}"/>
          </ac:spMkLst>
        </pc:spChg>
        <pc:spChg chg="del">
          <ac:chgData name="คณิต พี่นา" userId="fd0cb80c2fc1ad3b" providerId="LiveId" clId="{00DC953A-152D-47F4-B8C7-6DB926D031C9}" dt="2021-07-17T18:45:38.967" v="178" actId="478"/>
          <ac:spMkLst>
            <pc:docMk/>
            <pc:sldMk cId="2321698666" sldId="265"/>
            <ac:spMk id="69" creationId="{9382DC08-7834-44C9-B18B-F8649080D59B}"/>
          </ac:spMkLst>
        </pc:spChg>
        <pc:spChg chg="add mod">
          <ac:chgData name="คณิต พี่นา" userId="fd0cb80c2fc1ad3b" providerId="LiveId" clId="{00DC953A-152D-47F4-B8C7-6DB926D031C9}" dt="2021-07-17T18:45:49.630" v="180"/>
          <ac:spMkLst>
            <pc:docMk/>
            <pc:sldMk cId="2321698666" sldId="265"/>
            <ac:spMk id="70" creationId="{8BCBD28D-0E92-4AA9-A4DB-EC09ABE2FB21}"/>
          </ac:spMkLst>
        </pc:spChg>
        <pc:spChg chg="add mod">
          <ac:chgData name="คณิต พี่นา" userId="fd0cb80c2fc1ad3b" providerId="LiveId" clId="{00DC953A-152D-47F4-B8C7-6DB926D031C9}" dt="2021-07-17T18:45:49.630" v="180"/>
          <ac:spMkLst>
            <pc:docMk/>
            <pc:sldMk cId="2321698666" sldId="265"/>
            <ac:spMk id="71" creationId="{F12BDBD4-61AC-4FE9-8001-B6D34173AB7E}"/>
          </ac:spMkLst>
        </pc:spChg>
        <pc:spChg chg="mod">
          <ac:chgData name="คณิต พี่นา" userId="fd0cb80c2fc1ad3b" providerId="LiveId" clId="{00DC953A-152D-47F4-B8C7-6DB926D031C9}" dt="2021-07-17T18:45:49.630" v="180"/>
          <ac:spMkLst>
            <pc:docMk/>
            <pc:sldMk cId="2321698666" sldId="265"/>
            <ac:spMk id="74" creationId="{0620B40F-3B91-4530-A0D1-71C75C85513D}"/>
          </ac:spMkLst>
        </pc:spChg>
        <pc:spChg chg="mod">
          <ac:chgData name="คณิต พี่นา" userId="fd0cb80c2fc1ad3b" providerId="LiveId" clId="{00DC953A-152D-47F4-B8C7-6DB926D031C9}" dt="2021-07-17T18:45:49.630" v="180"/>
          <ac:spMkLst>
            <pc:docMk/>
            <pc:sldMk cId="2321698666" sldId="265"/>
            <ac:spMk id="75" creationId="{22BC4778-FD91-4A64-A2C9-82E1459A67DD}"/>
          </ac:spMkLst>
        </pc:spChg>
        <pc:spChg chg="mod">
          <ac:chgData name="คณิต พี่นา" userId="fd0cb80c2fc1ad3b" providerId="LiveId" clId="{00DC953A-152D-47F4-B8C7-6DB926D031C9}" dt="2021-07-17T18:45:49.630" v="180"/>
          <ac:spMkLst>
            <pc:docMk/>
            <pc:sldMk cId="2321698666" sldId="265"/>
            <ac:spMk id="76" creationId="{19B30415-57B3-4B77-9252-749DFC89CC86}"/>
          </ac:spMkLst>
        </pc:spChg>
        <pc:spChg chg="mod">
          <ac:chgData name="คณิต พี่นา" userId="fd0cb80c2fc1ad3b" providerId="LiveId" clId="{00DC953A-152D-47F4-B8C7-6DB926D031C9}" dt="2021-07-17T18:45:49.630" v="180"/>
          <ac:spMkLst>
            <pc:docMk/>
            <pc:sldMk cId="2321698666" sldId="265"/>
            <ac:spMk id="79" creationId="{2AF34F54-4A23-49A3-B4C3-EC5693D7066E}"/>
          </ac:spMkLst>
        </pc:spChg>
        <pc:spChg chg="mod">
          <ac:chgData name="คณิต พี่นา" userId="fd0cb80c2fc1ad3b" providerId="LiveId" clId="{00DC953A-152D-47F4-B8C7-6DB926D031C9}" dt="2021-07-17T18:45:49.630" v="180"/>
          <ac:spMkLst>
            <pc:docMk/>
            <pc:sldMk cId="2321698666" sldId="265"/>
            <ac:spMk id="80" creationId="{AADFB300-7709-4C62-A95E-E095B7D8CCFC}"/>
          </ac:spMkLst>
        </pc:spChg>
        <pc:spChg chg="add mod">
          <ac:chgData name="คณิต พี่นา" userId="fd0cb80c2fc1ad3b" providerId="LiveId" clId="{00DC953A-152D-47F4-B8C7-6DB926D031C9}" dt="2021-07-17T18:46:25.270" v="195" actId="6549"/>
          <ac:spMkLst>
            <pc:docMk/>
            <pc:sldMk cId="2321698666" sldId="265"/>
            <ac:spMk id="81" creationId="{29376A19-7C59-4B30-B92E-E6140545FB8F}"/>
          </ac:spMkLst>
        </pc:spChg>
        <pc:spChg chg="del">
          <ac:chgData name="คณิต พี่นา" userId="fd0cb80c2fc1ad3b" providerId="LiveId" clId="{00DC953A-152D-47F4-B8C7-6DB926D031C9}" dt="2021-07-17T18:45:43.232" v="179" actId="478"/>
          <ac:spMkLst>
            <pc:docMk/>
            <pc:sldMk cId="2321698666" sldId="265"/>
            <ac:spMk id="111" creationId="{9379D867-FBB1-4B99-AF75-DCF4F63084AF}"/>
          </ac:spMkLst>
        </pc:spChg>
        <pc:grpChg chg="add mod">
          <ac:chgData name="คณิต พี่นา" userId="fd0cb80c2fc1ad3b" providerId="LiveId" clId="{00DC953A-152D-47F4-B8C7-6DB926D031C9}" dt="2021-07-17T18:45:49.630" v="180"/>
          <ac:grpSpMkLst>
            <pc:docMk/>
            <pc:sldMk cId="2321698666" sldId="265"/>
            <ac:grpSpMk id="73" creationId="{46340475-6023-46DF-A844-37D5C15A400B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46:10.747" v="192" actId="1038"/>
        <pc:sldMkLst>
          <pc:docMk/>
          <pc:sldMk cId="1489485539" sldId="266"/>
        </pc:sldMkLst>
        <pc:spChg chg="del">
          <ac:chgData name="คณิต พี่นา" userId="fd0cb80c2fc1ad3b" providerId="LiveId" clId="{00DC953A-152D-47F4-B8C7-6DB926D031C9}" dt="2021-07-17T18:46:00.364" v="182" actId="478"/>
          <ac:spMkLst>
            <pc:docMk/>
            <pc:sldMk cId="1489485539" sldId="266"/>
            <ac:spMk id="14" creationId="{83204A1E-BA06-4F20-87B4-2D52D067CA83}"/>
          </ac:spMkLst>
        </pc:spChg>
        <pc:spChg chg="del">
          <ac:chgData name="คณิต พี่นา" userId="fd0cb80c2fc1ad3b" providerId="LiveId" clId="{00DC953A-152D-47F4-B8C7-6DB926D031C9}" dt="2021-07-17T18:45:56.378" v="181" actId="478"/>
          <ac:spMkLst>
            <pc:docMk/>
            <pc:sldMk cId="1489485539" sldId="266"/>
            <ac:spMk id="16" creationId="{3289A737-0E3C-4F65-933B-0677F0E89484}"/>
          </ac:spMkLst>
        </pc:spChg>
        <pc:spChg chg="del">
          <ac:chgData name="คณิต พี่นา" userId="fd0cb80c2fc1ad3b" providerId="LiveId" clId="{00DC953A-152D-47F4-B8C7-6DB926D031C9}" dt="2021-07-17T18:45:56.378" v="181" actId="478"/>
          <ac:spMkLst>
            <pc:docMk/>
            <pc:sldMk cId="1489485539" sldId="266"/>
            <ac:spMk id="45" creationId="{8530A5C2-1E31-497E-ABD7-931018FB47EF}"/>
          </ac:spMkLst>
        </pc:spChg>
        <pc:spChg chg="del">
          <ac:chgData name="คณิต พี่นา" userId="fd0cb80c2fc1ad3b" providerId="LiveId" clId="{00DC953A-152D-47F4-B8C7-6DB926D031C9}" dt="2021-07-17T18:45:56.378" v="181" actId="478"/>
          <ac:spMkLst>
            <pc:docMk/>
            <pc:sldMk cId="1489485539" sldId="266"/>
            <ac:spMk id="46" creationId="{7195E8E0-76BD-4466-A5D4-F00554C69078}"/>
          </ac:spMkLst>
        </pc:spChg>
        <pc:spChg chg="del">
          <ac:chgData name="คณิต พี่นา" userId="fd0cb80c2fc1ad3b" providerId="LiveId" clId="{00DC953A-152D-47F4-B8C7-6DB926D031C9}" dt="2021-07-17T18:45:56.378" v="181" actId="478"/>
          <ac:spMkLst>
            <pc:docMk/>
            <pc:sldMk cId="1489485539" sldId="266"/>
            <ac:spMk id="47" creationId="{3491C520-3E58-4508-964B-BB773990D9F8}"/>
          </ac:spMkLst>
        </pc:spChg>
        <pc:spChg chg="del">
          <ac:chgData name="คณิต พี่นา" userId="fd0cb80c2fc1ad3b" providerId="LiveId" clId="{00DC953A-152D-47F4-B8C7-6DB926D031C9}" dt="2021-07-17T18:46:00.364" v="182" actId="478"/>
          <ac:spMkLst>
            <pc:docMk/>
            <pc:sldMk cId="1489485539" sldId="266"/>
            <ac:spMk id="62" creationId="{3131EFF3-2800-429B-8CDD-254AFD115190}"/>
          </ac:spMkLst>
        </pc:spChg>
        <pc:spChg chg="mod">
          <ac:chgData name="คณิต พี่นา" userId="fd0cb80c2fc1ad3b" providerId="LiveId" clId="{00DC953A-152D-47F4-B8C7-6DB926D031C9}" dt="2021-07-17T18:46:10.747" v="192" actId="1038"/>
          <ac:spMkLst>
            <pc:docMk/>
            <pc:sldMk cId="1489485539" sldId="266"/>
            <ac:spMk id="69" creationId="{9382DC08-7834-44C9-B18B-F8649080D59B}"/>
          </ac:spMkLst>
        </pc:spChg>
        <pc:spChg chg="add mod">
          <ac:chgData name="คณิต พี่นา" userId="fd0cb80c2fc1ad3b" providerId="LiveId" clId="{00DC953A-152D-47F4-B8C7-6DB926D031C9}" dt="2021-07-17T18:46:01.756" v="183"/>
          <ac:spMkLst>
            <pc:docMk/>
            <pc:sldMk cId="1489485539" sldId="266"/>
            <ac:spMk id="70" creationId="{1D4C3C26-8BF2-48A1-B1CB-89A3EA655245}"/>
          </ac:spMkLst>
        </pc:spChg>
        <pc:spChg chg="add mod">
          <ac:chgData name="คณิต พี่นา" userId="fd0cb80c2fc1ad3b" providerId="LiveId" clId="{00DC953A-152D-47F4-B8C7-6DB926D031C9}" dt="2021-07-17T18:46:01.756" v="183"/>
          <ac:spMkLst>
            <pc:docMk/>
            <pc:sldMk cId="1489485539" sldId="266"/>
            <ac:spMk id="71" creationId="{24C4E934-7629-4220-9DDC-AA52211067C3}"/>
          </ac:spMkLst>
        </pc:spChg>
        <pc:spChg chg="mod">
          <ac:chgData name="คณิต พี่นา" userId="fd0cb80c2fc1ad3b" providerId="LiveId" clId="{00DC953A-152D-47F4-B8C7-6DB926D031C9}" dt="2021-07-17T18:46:01.756" v="183"/>
          <ac:spMkLst>
            <pc:docMk/>
            <pc:sldMk cId="1489485539" sldId="266"/>
            <ac:spMk id="74" creationId="{F9AFDF86-771B-452C-85A4-A11C84681467}"/>
          </ac:spMkLst>
        </pc:spChg>
        <pc:spChg chg="mod">
          <ac:chgData name="คณิต พี่นา" userId="fd0cb80c2fc1ad3b" providerId="LiveId" clId="{00DC953A-152D-47F4-B8C7-6DB926D031C9}" dt="2021-07-17T18:46:01.756" v="183"/>
          <ac:spMkLst>
            <pc:docMk/>
            <pc:sldMk cId="1489485539" sldId="266"/>
            <ac:spMk id="75" creationId="{BB36C1BA-1EB5-4C44-AF02-9BC2EEBED2AB}"/>
          </ac:spMkLst>
        </pc:spChg>
        <pc:spChg chg="mod">
          <ac:chgData name="คณิต พี่นา" userId="fd0cb80c2fc1ad3b" providerId="LiveId" clId="{00DC953A-152D-47F4-B8C7-6DB926D031C9}" dt="2021-07-17T18:46:01.756" v="183"/>
          <ac:spMkLst>
            <pc:docMk/>
            <pc:sldMk cId="1489485539" sldId="266"/>
            <ac:spMk id="76" creationId="{83BCA34A-F812-4535-9D09-1077E993810C}"/>
          </ac:spMkLst>
        </pc:spChg>
        <pc:spChg chg="mod">
          <ac:chgData name="คณิต พี่นา" userId="fd0cb80c2fc1ad3b" providerId="LiveId" clId="{00DC953A-152D-47F4-B8C7-6DB926D031C9}" dt="2021-07-17T18:46:01.756" v="183"/>
          <ac:spMkLst>
            <pc:docMk/>
            <pc:sldMk cId="1489485539" sldId="266"/>
            <ac:spMk id="79" creationId="{7279BF57-C56F-4C5B-8AFB-696FDBEC74F1}"/>
          </ac:spMkLst>
        </pc:spChg>
        <pc:spChg chg="mod">
          <ac:chgData name="คณิต พี่นา" userId="fd0cb80c2fc1ad3b" providerId="LiveId" clId="{00DC953A-152D-47F4-B8C7-6DB926D031C9}" dt="2021-07-17T18:46:01.756" v="183"/>
          <ac:spMkLst>
            <pc:docMk/>
            <pc:sldMk cId="1489485539" sldId="266"/>
            <ac:spMk id="80" creationId="{6DD87D09-2849-4009-AA3B-52222BC6EBF8}"/>
          </ac:spMkLst>
        </pc:spChg>
        <pc:spChg chg="del">
          <ac:chgData name="คณิต พี่นา" userId="fd0cb80c2fc1ad3b" providerId="LiveId" clId="{00DC953A-152D-47F4-B8C7-6DB926D031C9}" dt="2021-07-17T18:45:56.378" v="181" actId="478"/>
          <ac:spMkLst>
            <pc:docMk/>
            <pc:sldMk cId="1489485539" sldId="266"/>
            <ac:spMk id="111" creationId="{9379D867-FBB1-4B99-AF75-DCF4F63084AF}"/>
          </ac:spMkLst>
        </pc:spChg>
        <pc:grpChg chg="add mod">
          <ac:chgData name="คณิต พี่นา" userId="fd0cb80c2fc1ad3b" providerId="LiveId" clId="{00DC953A-152D-47F4-B8C7-6DB926D031C9}" dt="2021-07-17T18:46:01.756" v="183"/>
          <ac:grpSpMkLst>
            <pc:docMk/>
            <pc:sldMk cId="1489485539" sldId="266"/>
            <ac:grpSpMk id="73" creationId="{1AE77CE9-C0D9-473D-A5B9-AE7C076BAFC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47:00.579" v="202" actId="2711"/>
        <pc:sldMkLst>
          <pc:docMk/>
          <pc:sldMk cId="3058717219" sldId="267"/>
        </pc:sldMkLst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0" creationId="{CA4C8EF7-DE31-4B02-AA9A-7DDA49D96F46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1" creationId="{E869F1E1-030D-4F36-906F-E781801790E6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2" creationId="{0D490622-0FE7-45AA-8DD2-AED38F27E6C9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5" creationId="{DFEC830B-272B-45D6-907F-29782EB27F9C}"/>
          </ac:spMkLst>
        </pc:spChg>
        <pc:spChg chg="del mod topLvl">
          <ac:chgData name="คณิต พี่นา" userId="fd0cb80c2fc1ad3b" providerId="LiveId" clId="{00DC953A-152D-47F4-B8C7-6DB926D031C9}" dt="2021-07-17T18:46:40.123" v="197" actId="478"/>
          <ac:spMkLst>
            <pc:docMk/>
            <pc:sldMk cId="3058717219" sldId="267"/>
            <ac:spMk id="16" creationId="{3289A737-0E3C-4F65-933B-0677F0E89484}"/>
          </ac:spMkLst>
        </pc:spChg>
        <pc:spChg chg="del mod topLvl">
          <ac:chgData name="คณิต พี่นา" userId="fd0cb80c2fc1ad3b" providerId="LiveId" clId="{00DC953A-152D-47F4-B8C7-6DB926D031C9}" dt="2021-07-17T18:46:40.123" v="197" actId="478"/>
          <ac:spMkLst>
            <pc:docMk/>
            <pc:sldMk cId="3058717219" sldId="267"/>
            <ac:spMk id="45" creationId="{8530A5C2-1E31-497E-ABD7-931018FB47EF}"/>
          </ac:spMkLst>
        </pc:spChg>
        <pc:spChg chg="del mod topLvl">
          <ac:chgData name="คณิต พี่นา" userId="fd0cb80c2fc1ad3b" providerId="LiveId" clId="{00DC953A-152D-47F4-B8C7-6DB926D031C9}" dt="2021-07-17T18:46:40.123" v="197" actId="478"/>
          <ac:spMkLst>
            <pc:docMk/>
            <pc:sldMk cId="3058717219" sldId="267"/>
            <ac:spMk id="46" creationId="{7195E8E0-76BD-4466-A5D4-F00554C69078}"/>
          </ac:spMkLst>
        </pc:spChg>
        <pc:spChg chg="del mod topLvl">
          <ac:chgData name="คณิต พี่นา" userId="fd0cb80c2fc1ad3b" providerId="LiveId" clId="{00DC953A-152D-47F4-B8C7-6DB926D031C9}" dt="2021-07-17T18:46:40.123" v="197" actId="478"/>
          <ac:spMkLst>
            <pc:docMk/>
            <pc:sldMk cId="3058717219" sldId="267"/>
            <ac:spMk id="47" creationId="{3491C520-3E58-4508-964B-BB773990D9F8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48" creationId="{4FE05F14-1328-4FB9-8125-80C901AFD7A5}"/>
          </ac:spMkLst>
        </pc:spChg>
        <pc:spChg chg="mod">
          <ac:chgData name="คณิต พี่นา" userId="fd0cb80c2fc1ad3b" providerId="LiveId" clId="{00DC953A-152D-47F4-B8C7-6DB926D031C9}" dt="2021-07-17T18:46:41.292" v="198"/>
          <ac:spMkLst>
            <pc:docMk/>
            <pc:sldMk cId="3058717219" sldId="267"/>
            <ac:spMk id="66" creationId="{6281B17C-CAE5-4A32-BF84-EBF9499677E7}"/>
          </ac:spMkLst>
        </pc:spChg>
        <pc:spChg chg="mod">
          <ac:chgData name="คณิต พี่นา" userId="fd0cb80c2fc1ad3b" providerId="LiveId" clId="{00DC953A-152D-47F4-B8C7-6DB926D031C9}" dt="2021-07-17T18:46:41.292" v="198"/>
          <ac:spMkLst>
            <pc:docMk/>
            <pc:sldMk cId="3058717219" sldId="267"/>
            <ac:spMk id="67" creationId="{65D22EC5-04A5-41D7-AFEB-703D0162B942}"/>
          </ac:spMkLst>
        </pc:spChg>
        <pc:spChg chg="mod">
          <ac:chgData name="คณิต พี่นา" userId="fd0cb80c2fc1ad3b" providerId="LiveId" clId="{00DC953A-152D-47F4-B8C7-6DB926D031C9}" dt="2021-07-17T18:46:41.292" v="198"/>
          <ac:spMkLst>
            <pc:docMk/>
            <pc:sldMk cId="3058717219" sldId="267"/>
            <ac:spMk id="69" creationId="{E180D091-15A8-418B-B757-BC79E4E02BC5}"/>
          </ac:spMkLst>
        </pc:spChg>
        <pc:spChg chg="mod">
          <ac:chgData name="คณิต พี่นา" userId="fd0cb80c2fc1ad3b" providerId="LiveId" clId="{00DC953A-152D-47F4-B8C7-6DB926D031C9}" dt="2021-07-17T18:46:41.292" v="198"/>
          <ac:spMkLst>
            <pc:docMk/>
            <pc:sldMk cId="3058717219" sldId="267"/>
            <ac:spMk id="70" creationId="{0A69D2A1-FB7B-4390-9661-0E39B92515A0}"/>
          </ac:spMkLst>
        </pc:spChg>
        <pc:spChg chg="mod">
          <ac:chgData name="คณิต พี่นา" userId="fd0cb80c2fc1ad3b" providerId="LiveId" clId="{00DC953A-152D-47F4-B8C7-6DB926D031C9}" dt="2021-07-17T18:46:41.292" v="198"/>
          <ac:spMkLst>
            <pc:docMk/>
            <pc:sldMk cId="3058717219" sldId="267"/>
            <ac:spMk id="71" creationId="{E8573FC5-395C-4613-AFC4-C81216CFC0D5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77" creationId="{9F65831F-9C2C-4A9B-9187-F1C331182E47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78" creationId="{8C7F936F-FD97-45DA-828B-11F849714F9F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81" creationId="{653635B3-2FD6-418D-827B-DB9ED9103D50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94" creationId="{8012D650-DA87-438D-B496-7978AF457B89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95" creationId="{E48CEEDA-DBEA-4B67-9FAD-91D62DD0F154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96" creationId="{46BACC09-BBFC-4E0F-A1E8-5F739733DD7B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97" creationId="{0BD8813D-8C31-46AA-AE54-269D371DE3D3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98" creationId="{7F9069B3-8799-4A54-9228-F6CBB3DA30A1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01" creationId="{5AFD5F53-8498-418A-950F-F9CD1266AB5E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02" creationId="{44190693-33BD-4F1E-8CFB-19F531B84F67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10" creationId="{E295E763-2FF2-4B37-BD89-C7FBBB0E765B}"/>
          </ac:spMkLst>
        </pc:spChg>
        <pc:spChg chg="del mod topLvl">
          <ac:chgData name="คณิต พี่นา" userId="fd0cb80c2fc1ad3b" providerId="LiveId" clId="{00DC953A-152D-47F4-B8C7-6DB926D031C9}" dt="2021-07-17T18:46:40.123" v="197" actId="478"/>
          <ac:spMkLst>
            <pc:docMk/>
            <pc:sldMk cId="3058717219" sldId="267"/>
            <ac:spMk id="111" creationId="{9379D867-FBB1-4B99-AF75-DCF4F63084AF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12" creationId="{759BB589-4F2B-4EBB-8924-EF1340C2A2F1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13" creationId="{90A4DB1C-F2DA-4B87-97D6-797929B08E0F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14" creationId="{BEC2681B-8912-41D4-8299-9F4F6D2F26B6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15" creationId="{01CB9710-E976-46B8-8188-8800737161DE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16" creationId="{83D77AFA-DB6E-468C-9F24-1D632E13307B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17" creationId="{F88E5128-3091-4E77-9033-32582E82E464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19" creationId="{C0F01F93-DA74-4A07-AED3-8D0566F59024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20" creationId="{9C2A7639-5331-44D5-9975-1DFF693B203D}"/>
          </ac:spMkLst>
        </pc:spChg>
        <pc:spChg chg="mod topLvl">
          <ac:chgData name="คณิต พี่นา" userId="fd0cb80c2fc1ad3b" providerId="LiveId" clId="{00DC953A-152D-47F4-B8C7-6DB926D031C9}" dt="2021-07-17T18:46:32.199" v="196" actId="165"/>
          <ac:spMkLst>
            <pc:docMk/>
            <pc:sldMk cId="3058717219" sldId="267"/>
            <ac:spMk id="121" creationId="{0141A4A1-7EAE-48B2-8BB8-18FC14ED55F7}"/>
          </ac:spMkLst>
        </pc:spChg>
        <pc:spChg chg="mod">
          <ac:chgData name="คณิต พี่นา" userId="fd0cb80c2fc1ad3b" providerId="LiveId" clId="{00DC953A-152D-47F4-B8C7-6DB926D031C9}" dt="2021-07-17T18:47:00.579" v="202" actId="2711"/>
          <ac:spMkLst>
            <pc:docMk/>
            <pc:sldMk cId="3058717219" sldId="267"/>
            <ac:spMk id="133" creationId="{C8D8022A-6DE0-4E33-8D1D-FC59ECEC1FA0}"/>
          </ac:spMkLst>
        </pc:spChg>
        <pc:grpChg chg="del">
          <ac:chgData name="คณิต พี่นา" userId="fd0cb80c2fc1ad3b" providerId="LiveId" clId="{00DC953A-152D-47F4-B8C7-6DB926D031C9}" dt="2021-07-17T18:46:32.199" v="196" actId="165"/>
          <ac:grpSpMkLst>
            <pc:docMk/>
            <pc:sldMk cId="3058717219" sldId="267"/>
            <ac:grpSpMk id="5" creationId="{A7F6FA54-C37E-4401-87B4-5634BEDE2804}"/>
          </ac:grpSpMkLst>
        </pc:grpChg>
        <pc:grpChg chg="add mod">
          <ac:chgData name="คณิต พี่นา" userId="fd0cb80c2fc1ad3b" providerId="LiveId" clId="{00DC953A-152D-47F4-B8C7-6DB926D031C9}" dt="2021-07-17T18:46:50.105" v="201" actId="1076"/>
          <ac:grpSpMkLst>
            <pc:docMk/>
            <pc:sldMk cId="3058717219" sldId="267"/>
            <ac:grpSpMk id="65" creationId="{9FDF5F5B-F422-487C-8E79-90330921C4FE}"/>
          </ac:grpSpMkLst>
        </pc:grpChg>
        <pc:picChg chg="mod">
          <ac:chgData name="คณิต พี่นา" userId="fd0cb80c2fc1ad3b" providerId="LiveId" clId="{00DC953A-152D-47F4-B8C7-6DB926D031C9}" dt="2021-07-17T18:46:43.431" v="200" actId="1076"/>
          <ac:picMkLst>
            <pc:docMk/>
            <pc:sldMk cId="3058717219" sldId="267"/>
            <ac:picMk id="17" creationId="{29C4B2C2-D8A6-4648-8A13-1159E111CAF3}"/>
          </ac:picMkLst>
        </pc:picChg>
      </pc:sldChg>
      <pc:sldChg chg="addSp delSp modSp mod">
        <pc:chgData name="คณิต พี่นา" userId="fd0cb80c2fc1ad3b" providerId="LiveId" clId="{00DC953A-152D-47F4-B8C7-6DB926D031C9}" dt="2021-07-17T18:47:15.979" v="205"/>
        <pc:sldMkLst>
          <pc:docMk/>
          <pc:sldMk cId="3205600079" sldId="268"/>
        </pc:sldMkLst>
        <pc:spChg chg="del">
          <ac:chgData name="คณิต พี่นา" userId="fd0cb80c2fc1ad3b" providerId="LiveId" clId="{00DC953A-152D-47F4-B8C7-6DB926D031C9}" dt="2021-07-17T18:47:10.944" v="204" actId="478"/>
          <ac:spMkLst>
            <pc:docMk/>
            <pc:sldMk cId="3205600079" sldId="268"/>
            <ac:spMk id="16" creationId="{3289A737-0E3C-4F65-933B-0677F0E89484}"/>
          </ac:spMkLst>
        </pc:spChg>
        <pc:spChg chg="del">
          <ac:chgData name="คณิต พี่นา" userId="fd0cb80c2fc1ad3b" providerId="LiveId" clId="{00DC953A-152D-47F4-B8C7-6DB926D031C9}" dt="2021-07-17T18:47:10.944" v="204" actId="478"/>
          <ac:spMkLst>
            <pc:docMk/>
            <pc:sldMk cId="3205600079" sldId="268"/>
            <ac:spMk id="45" creationId="{8530A5C2-1E31-497E-ABD7-931018FB47EF}"/>
          </ac:spMkLst>
        </pc:spChg>
        <pc:spChg chg="del">
          <ac:chgData name="คณิต พี่นา" userId="fd0cb80c2fc1ad3b" providerId="LiveId" clId="{00DC953A-152D-47F4-B8C7-6DB926D031C9}" dt="2021-07-17T18:47:10.944" v="204" actId="478"/>
          <ac:spMkLst>
            <pc:docMk/>
            <pc:sldMk cId="3205600079" sldId="268"/>
            <ac:spMk id="46" creationId="{7195E8E0-76BD-4466-A5D4-F00554C69078}"/>
          </ac:spMkLst>
        </pc:spChg>
        <pc:spChg chg="del">
          <ac:chgData name="คณิต พี่นา" userId="fd0cb80c2fc1ad3b" providerId="LiveId" clId="{00DC953A-152D-47F4-B8C7-6DB926D031C9}" dt="2021-07-17T18:47:10.944" v="204" actId="478"/>
          <ac:spMkLst>
            <pc:docMk/>
            <pc:sldMk cId="3205600079" sldId="268"/>
            <ac:spMk id="47" creationId="{3491C520-3E58-4508-964B-BB773990D9F8}"/>
          </ac:spMkLst>
        </pc:spChg>
        <pc:spChg chg="add mod">
          <ac:chgData name="คณิต พี่นา" userId="fd0cb80c2fc1ad3b" providerId="LiveId" clId="{00DC953A-152D-47F4-B8C7-6DB926D031C9}" dt="2021-07-17T18:47:15.979" v="205"/>
          <ac:spMkLst>
            <pc:docMk/>
            <pc:sldMk cId="3205600079" sldId="268"/>
            <ac:spMk id="63" creationId="{BF0DD57D-538D-4F95-8F25-861F7FF55D2E}"/>
          </ac:spMkLst>
        </pc:spChg>
        <pc:spChg chg="mod">
          <ac:chgData name="คณิต พี่นา" userId="fd0cb80c2fc1ad3b" providerId="LiveId" clId="{00DC953A-152D-47F4-B8C7-6DB926D031C9}" dt="2021-07-17T18:47:15.979" v="205"/>
          <ac:spMkLst>
            <pc:docMk/>
            <pc:sldMk cId="3205600079" sldId="268"/>
            <ac:spMk id="65" creationId="{E2B0B051-4C11-44B0-83BA-805D544398AA}"/>
          </ac:spMkLst>
        </pc:spChg>
        <pc:spChg chg="mod">
          <ac:chgData name="คณิต พี่นา" userId="fd0cb80c2fc1ad3b" providerId="LiveId" clId="{00DC953A-152D-47F4-B8C7-6DB926D031C9}" dt="2021-07-17T18:47:15.979" v="205"/>
          <ac:spMkLst>
            <pc:docMk/>
            <pc:sldMk cId="3205600079" sldId="268"/>
            <ac:spMk id="66" creationId="{F80C5536-95B9-4F89-B336-74F8D6486E86}"/>
          </ac:spMkLst>
        </pc:spChg>
        <pc:spChg chg="mod">
          <ac:chgData name="คณิต พี่นา" userId="fd0cb80c2fc1ad3b" providerId="LiveId" clId="{00DC953A-152D-47F4-B8C7-6DB926D031C9}" dt="2021-07-17T18:47:15.979" v="205"/>
          <ac:spMkLst>
            <pc:docMk/>
            <pc:sldMk cId="3205600079" sldId="268"/>
            <ac:spMk id="67" creationId="{9A2ECC19-9116-4FC2-AA91-F517F31A3340}"/>
          </ac:spMkLst>
        </pc:spChg>
        <pc:spChg chg="mod">
          <ac:chgData name="คณิต พี่นา" userId="fd0cb80c2fc1ad3b" providerId="LiveId" clId="{00DC953A-152D-47F4-B8C7-6DB926D031C9}" dt="2021-07-17T18:47:15.979" v="205"/>
          <ac:spMkLst>
            <pc:docMk/>
            <pc:sldMk cId="3205600079" sldId="268"/>
            <ac:spMk id="68" creationId="{B28FCD37-E7E3-4B1A-B4F7-6A1ED3276493}"/>
          </ac:spMkLst>
        </pc:spChg>
        <pc:spChg chg="mod">
          <ac:chgData name="คณิต พี่นา" userId="fd0cb80c2fc1ad3b" providerId="LiveId" clId="{00DC953A-152D-47F4-B8C7-6DB926D031C9}" dt="2021-07-17T18:47:15.979" v="205"/>
          <ac:spMkLst>
            <pc:docMk/>
            <pc:sldMk cId="3205600079" sldId="268"/>
            <ac:spMk id="69" creationId="{23B4E63E-72A6-4368-88FD-D447B8FF558D}"/>
          </ac:spMkLst>
        </pc:spChg>
        <pc:spChg chg="del">
          <ac:chgData name="คณิต พี่นา" userId="fd0cb80c2fc1ad3b" providerId="LiveId" clId="{00DC953A-152D-47F4-B8C7-6DB926D031C9}" dt="2021-07-17T18:47:10.944" v="204" actId="478"/>
          <ac:spMkLst>
            <pc:docMk/>
            <pc:sldMk cId="3205600079" sldId="268"/>
            <ac:spMk id="111" creationId="{9379D867-FBB1-4B99-AF75-DCF4F63084AF}"/>
          </ac:spMkLst>
        </pc:spChg>
        <pc:spChg chg="del">
          <ac:chgData name="คณิต พี่นา" userId="fd0cb80c2fc1ad3b" providerId="LiveId" clId="{00DC953A-152D-47F4-B8C7-6DB926D031C9}" dt="2021-07-17T18:47:06.756" v="203" actId="478"/>
          <ac:spMkLst>
            <pc:docMk/>
            <pc:sldMk cId="3205600079" sldId="268"/>
            <ac:spMk id="133" creationId="{C8D8022A-6DE0-4E33-8D1D-FC59ECEC1FA0}"/>
          </ac:spMkLst>
        </pc:spChg>
        <pc:grpChg chg="add mod">
          <ac:chgData name="คณิต พี่นา" userId="fd0cb80c2fc1ad3b" providerId="LiveId" clId="{00DC953A-152D-47F4-B8C7-6DB926D031C9}" dt="2021-07-17T18:47:15.979" v="205"/>
          <ac:grpSpMkLst>
            <pc:docMk/>
            <pc:sldMk cId="3205600079" sldId="268"/>
            <ac:grpSpMk id="64" creationId="{9B8BF559-A84D-40D5-8A99-536B1A64E140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47:25.141" v="208"/>
        <pc:sldMkLst>
          <pc:docMk/>
          <pc:sldMk cId="1343718624" sldId="269"/>
        </pc:sldMkLst>
        <pc:spChg chg="del">
          <ac:chgData name="คณิต พี่นา" userId="fd0cb80c2fc1ad3b" providerId="LiveId" clId="{00DC953A-152D-47F4-B8C7-6DB926D031C9}" dt="2021-07-17T18:47:22.572" v="206" actId="478"/>
          <ac:spMkLst>
            <pc:docMk/>
            <pc:sldMk cId="1343718624" sldId="269"/>
            <ac:spMk id="16" creationId="{3289A737-0E3C-4F65-933B-0677F0E89484}"/>
          </ac:spMkLst>
        </pc:spChg>
        <pc:spChg chg="del">
          <ac:chgData name="คณิต พี่นา" userId="fd0cb80c2fc1ad3b" providerId="LiveId" clId="{00DC953A-152D-47F4-B8C7-6DB926D031C9}" dt="2021-07-17T18:47:22.572" v="206" actId="478"/>
          <ac:spMkLst>
            <pc:docMk/>
            <pc:sldMk cId="1343718624" sldId="269"/>
            <ac:spMk id="45" creationId="{8530A5C2-1E31-497E-ABD7-931018FB47EF}"/>
          </ac:spMkLst>
        </pc:spChg>
        <pc:spChg chg="del">
          <ac:chgData name="คณิต พี่นา" userId="fd0cb80c2fc1ad3b" providerId="LiveId" clId="{00DC953A-152D-47F4-B8C7-6DB926D031C9}" dt="2021-07-17T18:47:22.572" v="206" actId="478"/>
          <ac:spMkLst>
            <pc:docMk/>
            <pc:sldMk cId="1343718624" sldId="269"/>
            <ac:spMk id="46" creationId="{7195E8E0-76BD-4466-A5D4-F00554C69078}"/>
          </ac:spMkLst>
        </pc:spChg>
        <pc:spChg chg="del">
          <ac:chgData name="คณิต พี่นา" userId="fd0cb80c2fc1ad3b" providerId="LiveId" clId="{00DC953A-152D-47F4-B8C7-6DB926D031C9}" dt="2021-07-17T18:47:22.572" v="206" actId="478"/>
          <ac:spMkLst>
            <pc:docMk/>
            <pc:sldMk cId="1343718624" sldId="269"/>
            <ac:spMk id="47" creationId="{3491C520-3E58-4508-964B-BB773990D9F8}"/>
          </ac:spMkLst>
        </pc:spChg>
        <pc:spChg chg="add mod">
          <ac:chgData name="คณิต พี่นา" userId="fd0cb80c2fc1ad3b" providerId="LiveId" clId="{00DC953A-152D-47F4-B8C7-6DB926D031C9}" dt="2021-07-17T18:47:25.141" v="208"/>
          <ac:spMkLst>
            <pc:docMk/>
            <pc:sldMk cId="1343718624" sldId="269"/>
            <ac:spMk id="71" creationId="{72C53F51-6C6F-4093-A682-8B27AF5AC4AF}"/>
          </ac:spMkLst>
        </pc:spChg>
        <pc:spChg chg="mod">
          <ac:chgData name="คณิต พี่นา" userId="fd0cb80c2fc1ad3b" providerId="LiveId" clId="{00DC953A-152D-47F4-B8C7-6DB926D031C9}" dt="2021-07-17T18:47:25.141" v="208"/>
          <ac:spMkLst>
            <pc:docMk/>
            <pc:sldMk cId="1343718624" sldId="269"/>
            <ac:spMk id="74" creationId="{CBBE5CD9-7D00-4E0E-AF71-6A99FDDE7C12}"/>
          </ac:spMkLst>
        </pc:spChg>
        <pc:spChg chg="mod">
          <ac:chgData name="คณิต พี่นา" userId="fd0cb80c2fc1ad3b" providerId="LiveId" clId="{00DC953A-152D-47F4-B8C7-6DB926D031C9}" dt="2021-07-17T18:47:25.141" v="208"/>
          <ac:spMkLst>
            <pc:docMk/>
            <pc:sldMk cId="1343718624" sldId="269"/>
            <ac:spMk id="75" creationId="{BCE5F8D1-5226-4C12-A8D2-DB48C3EB16EB}"/>
          </ac:spMkLst>
        </pc:spChg>
        <pc:spChg chg="mod">
          <ac:chgData name="คณิต พี่นา" userId="fd0cb80c2fc1ad3b" providerId="LiveId" clId="{00DC953A-152D-47F4-B8C7-6DB926D031C9}" dt="2021-07-17T18:47:25.141" v="208"/>
          <ac:spMkLst>
            <pc:docMk/>
            <pc:sldMk cId="1343718624" sldId="269"/>
            <ac:spMk id="76" creationId="{E565D54B-1DDF-4238-86D1-83DB491B2247}"/>
          </ac:spMkLst>
        </pc:spChg>
        <pc:spChg chg="mod">
          <ac:chgData name="คณิต พี่นา" userId="fd0cb80c2fc1ad3b" providerId="LiveId" clId="{00DC953A-152D-47F4-B8C7-6DB926D031C9}" dt="2021-07-17T18:47:25.141" v="208"/>
          <ac:spMkLst>
            <pc:docMk/>
            <pc:sldMk cId="1343718624" sldId="269"/>
            <ac:spMk id="78" creationId="{A67DA2FF-C845-47EC-9EA3-D57F1702DD45}"/>
          </ac:spMkLst>
        </pc:spChg>
        <pc:spChg chg="mod">
          <ac:chgData name="คณิต พี่นา" userId="fd0cb80c2fc1ad3b" providerId="LiveId" clId="{00DC953A-152D-47F4-B8C7-6DB926D031C9}" dt="2021-07-17T18:47:25.141" v="208"/>
          <ac:spMkLst>
            <pc:docMk/>
            <pc:sldMk cId="1343718624" sldId="269"/>
            <ac:spMk id="79" creationId="{CAE3412B-81BF-45A5-BBC2-3C5C829461E9}"/>
          </ac:spMkLst>
        </pc:spChg>
        <pc:spChg chg="del">
          <ac:chgData name="คณิต พี่นา" userId="fd0cb80c2fc1ad3b" providerId="LiveId" clId="{00DC953A-152D-47F4-B8C7-6DB926D031C9}" dt="2021-07-17T18:47:22.572" v="206" actId="478"/>
          <ac:spMkLst>
            <pc:docMk/>
            <pc:sldMk cId="1343718624" sldId="269"/>
            <ac:spMk id="111" creationId="{9379D867-FBB1-4B99-AF75-DCF4F63084AF}"/>
          </ac:spMkLst>
        </pc:spChg>
        <pc:spChg chg="del">
          <ac:chgData name="คณิต พี่นา" userId="fd0cb80c2fc1ad3b" providerId="LiveId" clId="{00DC953A-152D-47F4-B8C7-6DB926D031C9}" dt="2021-07-17T18:47:24.072" v="207" actId="478"/>
          <ac:spMkLst>
            <pc:docMk/>
            <pc:sldMk cId="1343718624" sldId="269"/>
            <ac:spMk id="133" creationId="{C8D8022A-6DE0-4E33-8D1D-FC59ECEC1FA0}"/>
          </ac:spMkLst>
        </pc:spChg>
        <pc:grpChg chg="add mod">
          <ac:chgData name="คณิต พี่นา" userId="fd0cb80c2fc1ad3b" providerId="LiveId" clId="{00DC953A-152D-47F4-B8C7-6DB926D031C9}" dt="2021-07-17T18:47:25.141" v="208"/>
          <ac:grpSpMkLst>
            <pc:docMk/>
            <pc:sldMk cId="1343718624" sldId="269"/>
            <ac:grpSpMk id="73" creationId="{48C9594C-DD10-48AE-85EF-436F3542CFD1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47:43.117" v="215"/>
        <pc:sldMkLst>
          <pc:docMk/>
          <pc:sldMk cId="2518834394" sldId="270"/>
        </pc:sldMkLst>
        <pc:spChg chg="del">
          <ac:chgData name="คณิต พี่นา" userId="fd0cb80c2fc1ad3b" providerId="LiveId" clId="{00DC953A-152D-47F4-B8C7-6DB926D031C9}" dt="2021-07-17T18:47:31.447" v="209" actId="478"/>
          <ac:spMkLst>
            <pc:docMk/>
            <pc:sldMk cId="2518834394" sldId="270"/>
            <ac:spMk id="16" creationId="{3289A737-0E3C-4F65-933B-0677F0E89484}"/>
          </ac:spMkLst>
        </pc:spChg>
        <pc:spChg chg="del">
          <ac:chgData name="คณิต พี่นา" userId="fd0cb80c2fc1ad3b" providerId="LiveId" clId="{00DC953A-152D-47F4-B8C7-6DB926D031C9}" dt="2021-07-17T18:47:31.447" v="209" actId="478"/>
          <ac:spMkLst>
            <pc:docMk/>
            <pc:sldMk cId="2518834394" sldId="270"/>
            <ac:spMk id="45" creationId="{8530A5C2-1E31-497E-ABD7-931018FB47EF}"/>
          </ac:spMkLst>
        </pc:spChg>
        <pc:spChg chg="del">
          <ac:chgData name="คณิต พี่นา" userId="fd0cb80c2fc1ad3b" providerId="LiveId" clId="{00DC953A-152D-47F4-B8C7-6DB926D031C9}" dt="2021-07-17T18:47:31.447" v="209" actId="478"/>
          <ac:spMkLst>
            <pc:docMk/>
            <pc:sldMk cId="2518834394" sldId="270"/>
            <ac:spMk id="46" creationId="{7195E8E0-76BD-4466-A5D4-F00554C69078}"/>
          </ac:spMkLst>
        </pc:spChg>
        <pc:spChg chg="del">
          <ac:chgData name="คณิต พี่นา" userId="fd0cb80c2fc1ad3b" providerId="LiveId" clId="{00DC953A-152D-47F4-B8C7-6DB926D031C9}" dt="2021-07-17T18:47:31.447" v="209" actId="478"/>
          <ac:spMkLst>
            <pc:docMk/>
            <pc:sldMk cId="2518834394" sldId="270"/>
            <ac:spMk id="47" creationId="{3491C520-3E58-4508-964B-BB773990D9F8}"/>
          </ac:spMkLst>
        </pc:spChg>
        <pc:spChg chg="add mod">
          <ac:chgData name="คณิต พี่นา" userId="fd0cb80c2fc1ad3b" providerId="LiveId" clId="{00DC953A-152D-47F4-B8C7-6DB926D031C9}" dt="2021-07-17T18:47:43.117" v="215"/>
          <ac:spMkLst>
            <pc:docMk/>
            <pc:sldMk cId="2518834394" sldId="270"/>
            <ac:spMk id="74" creationId="{F7294494-DE8F-4694-A7EE-99B77F90B4AF}"/>
          </ac:spMkLst>
        </pc:spChg>
        <pc:spChg chg="mod">
          <ac:chgData name="คณิต พี่นา" userId="fd0cb80c2fc1ad3b" providerId="LiveId" clId="{00DC953A-152D-47F4-B8C7-6DB926D031C9}" dt="2021-07-17T18:47:43.117" v="215"/>
          <ac:spMkLst>
            <pc:docMk/>
            <pc:sldMk cId="2518834394" sldId="270"/>
            <ac:spMk id="78" creationId="{4730A3F0-BEA8-4845-B806-40FD0C3A2737}"/>
          </ac:spMkLst>
        </pc:spChg>
        <pc:spChg chg="mod">
          <ac:chgData name="คณิต พี่นา" userId="fd0cb80c2fc1ad3b" providerId="LiveId" clId="{00DC953A-152D-47F4-B8C7-6DB926D031C9}" dt="2021-07-17T18:47:43.117" v="215"/>
          <ac:spMkLst>
            <pc:docMk/>
            <pc:sldMk cId="2518834394" sldId="270"/>
            <ac:spMk id="81" creationId="{C5265BB9-FBF7-47EF-BDB7-5CCA75063B83}"/>
          </ac:spMkLst>
        </pc:spChg>
        <pc:spChg chg="mod">
          <ac:chgData name="คณิต พี่นา" userId="fd0cb80c2fc1ad3b" providerId="LiveId" clId="{00DC953A-152D-47F4-B8C7-6DB926D031C9}" dt="2021-07-17T18:47:43.117" v="215"/>
          <ac:spMkLst>
            <pc:docMk/>
            <pc:sldMk cId="2518834394" sldId="270"/>
            <ac:spMk id="84" creationId="{15CF1740-3E62-4D30-8CBD-903A8CF6CE72}"/>
          </ac:spMkLst>
        </pc:spChg>
        <pc:spChg chg="mod">
          <ac:chgData name="คณิต พี่นา" userId="fd0cb80c2fc1ad3b" providerId="LiveId" clId="{00DC953A-152D-47F4-B8C7-6DB926D031C9}" dt="2021-07-17T18:47:43.117" v="215"/>
          <ac:spMkLst>
            <pc:docMk/>
            <pc:sldMk cId="2518834394" sldId="270"/>
            <ac:spMk id="85" creationId="{06F30641-EE12-4222-83D7-361089CFC2C6}"/>
          </ac:spMkLst>
        </pc:spChg>
        <pc:spChg chg="mod">
          <ac:chgData name="คณิต พี่นา" userId="fd0cb80c2fc1ad3b" providerId="LiveId" clId="{00DC953A-152D-47F4-B8C7-6DB926D031C9}" dt="2021-07-17T18:47:43.117" v="215"/>
          <ac:spMkLst>
            <pc:docMk/>
            <pc:sldMk cId="2518834394" sldId="270"/>
            <ac:spMk id="86" creationId="{735F4DD6-C617-41C0-B179-129B1534D309}"/>
          </ac:spMkLst>
        </pc:spChg>
        <pc:spChg chg="del">
          <ac:chgData name="คณิต พี่นา" userId="fd0cb80c2fc1ad3b" providerId="LiveId" clId="{00DC953A-152D-47F4-B8C7-6DB926D031C9}" dt="2021-07-17T18:47:31.447" v="209" actId="478"/>
          <ac:spMkLst>
            <pc:docMk/>
            <pc:sldMk cId="2518834394" sldId="270"/>
            <ac:spMk id="111" creationId="{9379D867-FBB1-4B99-AF75-DCF4F63084AF}"/>
          </ac:spMkLst>
        </pc:spChg>
        <pc:spChg chg="add del">
          <ac:chgData name="คณิต พี่นา" userId="fd0cb80c2fc1ad3b" providerId="LiveId" clId="{00DC953A-152D-47F4-B8C7-6DB926D031C9}" dt="2021-07-17T18:47:42.116" v="214" actId="478"/>
          <ac:spMkLst>
            <pc:docMk/>
            <pc:sldMk cId="2518834394" sldId="270"/>
            <ac:spMk id="133" creationId="{C8D8022A-6DE0-4E33-8D1D-FC59ECEC1FA0}"/>
          </ac:spMkLst>
        </pc:spChg>
        <pc:grpChg chg="add mod">
          <ac:chgData name="คณิต พี่นา" userId="fd0cb80c2fc1ad3b" providerId="LiveId" clId="{00DC953A-152D-47F4-B8C7-6DB926D031C9}" dt="2021-07-17T18:47:43.117" v="215"/>
          <ac:grpSpMkLst>
            <pc:docMk/>
            <pc:sldMk cId="2518834394" sldId="270"/>
            <ac:grpSpMk id="75" creationId="{6FD1A260-91C3-4526-ADBB-A3D9F131657C}"/>
          </ac:grpSpMkLst>
        </pc:grpChg>
      </pc:sldChg>
      <pc:sldChg chg="modSp mod">
        <pc:chgData name="คณิต พี่นา" userId="fd0cb80c2fc1ad3b" providerId="LiveId" clId="{00DC953A-152D-47F4-B8C7-6DB926D031C9}" dt="2021-07-17T18:48:29.763" v="245" actId="1036"/>
        <pc:sldMkLst>
          <pc:docMk/>
          <pc:sldMk cId="2708682028" sldId="273"/>
        </pc:sldMkLst>
        <pc:spChg chg="mod">
          <ac:chgData name="คณิต พี่นา" userId="fd0cb80c2fc1ad3b" providerId="LiveId" clId="{00DC953A-152D-47F4-B8C7-6DB926D031C9}" dt="2021-07-17T18:48:29.763" v="245" actId="1036"/>
          <ac:spMkLst>
            <pc:docMk/>
            <pc:sldMk cId="2708682028" sldId="273"/>
            <ac:spMk id="14" creationId="{83204A1E-BA06-4F20-87B4-2D52D067CA83}"/>
          </ac:spMkLst>
        </pc:spChg>
      </pc:sldChg>
      <pc:sldChg chg="addSp delSp modSp mod">
        <pc:chgData name="คณิต พี่นา" userId="fd0cb80c2fc1ad3b" providerId="LiveId" clId="{00DC953A-152D-47F4-B8C7-6DB926D031C9}" dt="2021-07-17T18:48:41.283" v="247"/>
        <pc:sldMkLst>
          <pc:docMk/>
          <pc:sldMk cId="1930350000" sldId="274"/>
        </pc:sldMkLst>
        <pc:spChg chg="del">
          <ac:chgData name="คณิต พี่นา" userId="fd0cb80c2fc1ad3b" providerId="LiveId" clId="{00DC953A-152D-47F4-B8C7-6DB926D031C9}" dt="2021-07-17T18:48:37.534" v="246" actId="478"/>
          <ac:spMkLst>
            <pc:docMk/>
            <pc:sldMk cId="1930350000" sldId="274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48:41.283" v="247"/>
          <ac:spMkLst>
            <pc:docMk/>
            <pc:sldMk cId="1930350000" sldId="274"/>
            <ac:spMk id="73" creationId="{44D9DE72-A700-4225-948A-64BA67A9A298}"/>
          </ac:spMkLst>
        </pc:spChg>
      </pc:sldChg>
      <pc:sldChg chg="addSp delSp modSp mod">
        <pc:chgData name="คณิต พี่นา" userId="fd0cb80c2fc1ad3b" providerId="LiveId" clId="{00DC953A-152D-47F4-B8C7-6DB926D031C9}" dt="2021-07-17T18:48:46.049" v="249"/>
        <pc:sldMkLst>
          <pc:docMk/>
          <pc:sldMk cId="3197433255" sldId="275"/>
        </pc:sldMkLst>
        <pc:spChg chg="del">
          <ac:chgData name="คณิต พี่นา" userId="fd0cb80c2fc1ad3b" providerId="LiveId" clId="{00DC953A-152D-47F4-B8C7-6DB926D031C9}" dt="2021-07-17T18:48:45.089" v="248" actId="478"/>
          <ac:spMkLst>
            <pc:docMk/>
            <pc:sldMk cId="3197433255" sldId="275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48:46.049" v="249"/>
          <ac:spMkLst>
            <pc:docMk/>
            <pc:sldMk cId="3197433255" sldId="275"/>
            <ac:spMk id="71" creationId="{0744D679-08FE-40C7-A16C-33F5ACF06408}"/>
          </ac:spMkLst>
        </pc:spChg>
      </pc:sldChg>
      <pc:sldChg chg="addSp delSp modSp mod">
        <pc:chgData name="คณิต พี่นา" userId="fd0cb80c2fc1ad3b" providerId="LiveId" clId="{00DC953A-152D-47F4-B8C7-6DB926D031C9}" dt="2021-07-17T18:48:51.538" v="251"/>
        <pc:sldMkLst>
          <pc:docMk/>
          <pc:sldMk cId="2003768118" sldId="276"/>
        </pc:sldMkLst>
        <pc:spChg chg="del">
          <ac:chgData name="คณิต พี่นา" userId="fd0cb80c2fc1ad3b" providerId="LiveId" clId="{00DC953A-152D-47F4-B8C7-6DB926D031C9}" dt="2021-07-17T18:48:50.333" v="250" actId="478"/>
          <ac:spMkLst>
            <pc:docMk/>
            <pc:sldMk cId="2003768118" sldId="276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48:51.538" v="251"/>
          <ac:spMkLst>
            <pc:docMk/>
            <pc:sldMk cId="2003768118" sldId="276"/>
            <ac:spMk id="34" creationId="{491866CD-52FA-41C0-9CF5-AB5F25CA5164}"/>
          </ac:spMkLst>
        </pc:spChg>
      </pc:sldChg>
      <pc:sldChg chg="addSp delSp modSp mod">
        <pc:chgData name="คณิต พี่นา" userId="fd0cb80c2fc1ad3b" providerId="LiveId" clId="{00DC953A-152D-47F4-B8C7-6DB926D031C9}" dt="2021-07-17T18:48:56.713" v="253"/>
        <pc:sldMkLst>
          <pc:docMk/>
          <pc:sldMk cId="3426469685" sldId="277"/>
        </pc:sldMkLst>
        <pc:spChg chg="del">
          <ac:chgData name="คณิต พี่นา" userId="fd0cb80c2fc1ad3b" providerId="LiveId" clId="{00DC953A-152D-47F4-B8C7-6DB926D031C9}" dt="2021-07-17T18:48:55.703" v="252" actId="478"/>
          <ac:spMkLst>
            <pc:docMk/>
            <pc:sldMk cId="3426469685" sldId="277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48:56.713" v="253"/>
          <ac:spMkLst>
            <pc:docMk/>
            <pc:sldMk cId="3426469685" sldId="277"/>
            <ac:spMk id="34" creationId="{4EB7E58D-CFD4-4D80-BE9F-233A98292991}"/>
          </ac:spMkLst>
        </pc:spChg>
      </pc:sldChg>
      <pc:sldChg chg="addSp delSp modSp mod">
        <pc:chgData name="คณิต พี่นา" userId="fd0cb80c2fc1ad3b" providerId="LiveId" clId="{00DC953A-152D-47F4-B8C7-6DB926D031C9}" dt="2021-07-17T18:49:01.625" v="255"/>
        <pc:sldMkLst>
          <pc:docMk/>
          <pc:sldMk cId="2696834413" sldId="278"/>
        </pc:sldMkLst>
        <pc:spChg chg="del">
          <ac:chgData name="คณิต พี่นา" userId="fd0cb80c2fc1ad3b" providerId="LiveId" clId="{00DC953A-152D-47F4-B8C7-6DB926D031C9}" dt="2021-07-17T18:49:00.554" v="254" actId="478"/>
          <ac:spMkLst>
            <pc:docMk/>
            <pc:sldMk cId="2696834413" sldId="278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49:01.625" v="255"/>
          <ac:spMkLst>
            <pc:docMk/>
            <pc:sldMk cId="2696834413" sldId="278"/>
            <ac:spMk id="40" creationId="{AC7B6C0F-3E0C-484A-9470-84F12500AF0A}"/>
          </ac:spMkLst>
        </pc:spChg>
      </pc:sldChg>
      <pc:sldChg chg="addSp delSp modSp mod">
        <pc:chgData name="คณิต พี่นา" userId="fd0cb80c2fc1ad3b" providerId="LiveId" clId="{00DC953A-152D-47F4-B8C7-6DB926D031C9}" dt="2021-07-17T18:49:06.681" v="257"/>
        <pc:sldMkLst>
          <pc:docMk/>
          <pc:sldMk cId="4277978252" sldId="279"/>
        </pc:sldMkLst>
        <pc:spChg chg="del">
          <ac:chgData name="คณิต พี่นา" userId="fd0cb80c2fc1ad3b" providerId="LiveId" clId="{00DC953A-152D-47F4-B8C7-6DB926D031C9}" dt="2021-07-17T18:49:05.668" v="256" actId="478"/>
          <ac:spMkLst>
            <pc:docMk/>
            <pc:sldMk cId="4277978252" sldId="279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49:06.681" v="257"/>
          <ac:spMkLst>
            <pc:docMk/>
            <pc:sldMk cId="4277978252" sldId="279"/>
            <ac:spMk id="43" creationId="{BD361800-934C-4F97-838B-C3EA36774863}"/>
          </ac:spMkLst>
        </pc:spChg>
      </pc:sldChg>
      <pc:sldChg chg="addSp delSp modSp mod">
        <pc:chgData name="คณิต พี่นา" userId="fd0cb80c2fc1ad3b" providerId="LiveId" clId="{00DC953A-152D-47F4-B8C7-6DB926D031C9}" dt="2021-07-17T18:49:12.954" v="259"/>
        <pc:sldMkLst>
          <pc:docMk/>
          <pc:sldMk cId="1578850221" sldId="280"/>
        </pc:sldMkLst>
        <pc:spChg chg="del">
          <ac:chgData name="คณิต พี่นา" userId="fd0cb80c2fc1ad3b" providerId="LiveId" clId="{00DC953A-152D-47F4-B8C7-6DB926D031C9}" dt="2021-07-17T18:49:12.019" v="258" actId="478"/>
          <ac:spMkLst>
            <pc:docMk/>
            <pc:sldMk cId="1578850221" sldId="280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49:12.954" v="259"/>
          <ac:spMkLst>
            <pc:docMk/>
            <pc:sldMk cId="1578850221" sldId="280"/>
            <ac:spMk id="40" creationId="{FD44F78D-8EC2-4C47-AFEA-A236C55B5E6F}"/>
          </ac:spMkLst>
        </pc:spChg>
      </pc:sldChg>
      <pc:sldChg chg="modSp mod">
        <pc:chgData name="คณิต พี่นา" userId="fd0cb80c2fc1ad3b" providerId="LiveId" clId="{00DC953A-152D-47F4-B8C7-6DB926D031C9}" dt="2021-07-17T18:49:31.067" v="276" actId="1036"/>
        <pc:sldMkLst>
          <pc:docMk/>
          <pc:sldMk cId="602114627" sldId="282"/>
        </pc:sldMkLst>
        <pc:spChg chg="mod">
          <ac:chgData name="คณิต พี่นา" userId="fd0cb80c2fc1ad3b" providerId="LiveId" clId="{00DC953A-152D-47F4-B8C7-6DB926D031C9}" dt="2021-07-17T18:49:31.067" v="276" actId="1036"/>
          <ac:spMkLst>
            <pc:docMk/>
            <pc:sldMk cId="602114627" sldId="282"/>
            <ac:spMk id="14" creationId="{83204A1E-BA06-4F20-87B4-2D52D067CA83}"/>
          </ac:spMkLst>
        </pc:spChg>
      </pc:sldChg>
      <pc:sldChg chg="addSp delSp modSp mod">
        <pc:chgData name="คณิต พี่นา" userId="fd0cb80c2fc1ad3b" providerId="LiveId" clId="{00DC953A-152D-47F4-B8C7-6DB926D031C9}" dt="2021-07-17T18:49:39.579" v="278"/>
        <pc:sldMkLst>
          <pc:docMk/>
          <pc:sldMk cId="2661377225" sldId="283"/>
        </pc:sldMkLst>
        <pc:spChg chg="topLvl">
          <ac:chgData name="คณิต พี่นา" userId="fd0cb80c2fc1ad3b" providerId="LiveId" clId="{00DC953A-152D-47F4-B8C7-6DB926D031C9}" dt="2021-07-17T18:49:38.160" v="277" actId="478"/>
          <ac:spMkLst>
            <pc:docMk/>
            <pc:sldMk cId="2661377225" sldId="283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49:38.160" v="277" actId="478"/>
          <ac:spMkLst>
            <pc:docMk/>
            <pc:sldMk cId="2661377225" sldId="283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49:39.579" v="278"/>
          <ac:spMkLst>
            <pc:docMk/>
            <pc:sldMk cId="2661377225" sldId="283"/>
            <ac:spMk id="26" creationId="{4699E631-84A7-477C-96EB-5DB0B5B03D14}"/>
          </ac:spMkLst>
        </pc:spChg>
        <pc:grpChg chg="del">
          <ac:chgData name="คณิต พี่นา" userId="fd0cb80c2fc1ad3b" providerId="LiveId" clId="{00DC953A-152D-47F4-B8C7-6DB926D031C9}" dt="2021-07-17T18:49:38.160" v="277" actId="478"/>
          <ac:grpSpMkLst>
            <pc:docMk/>
            <pc:sldMk cId="2661377225" sldId="283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49:48.927" v="280"/>
        <pc:sldMkLst>
          <pc:docMk/>
          <pc:sldMk cId="347324119" sldId="284"/>
        </pc:sldMkLst>
        <pc:spChg chg="topLvl">
          <ac:chgData name="คณิต พี่นา" userId="fd0cb80c2fc1ad3b" providerId="LiveId" clId="{00DC953A-152D-47F4-B8C7-6DB926D031C9}" dt="2021-07-17T18:49:47.855" v="279" actId="478"/>
          <ac:spMkLst>
            <pc:docMk/>
            <pc:sldMk cId="347324119" sldId="284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49:47.855" v="279" actId="478"/>
          <ac:spMkLst>
            <pc:docMk/>
            <pc:sldMk cId="347324119" sldId="284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49:48.927" v="280"/>
          <ac:spMkLst>
            <pc:docMk/>
            <pc:sldMk cId="347324119" sldId="284"/>
            <ac:spMk id="26" creationId="{796C37F9-23C9-4FB6-9F18-84F3A08F13D2}"/>
          </ac:spMkLst>
        </pc:spChg>
        <pc:grpChg chg="del">
          <ac:chgData name="คณิต พี่นา" userId="fd0cb80c2fc1ad3b" providerId="LiveId" clId="{00DC953A-152D-47F4-B8C7-6DB926D031C9}" dt="2021-07-17T18:49:47.855" v="279" actId="478"/>
          <ac:grpSpMkLst>
            <pc:docMk/>
            <pc:sldMk cId="347324119" sldId="284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0:00.053" v="284"/>
        <pc:sldMkLst>
          <pc:docMk/>
          <pc:sldMk cId="3746531557" sldId="285"/>
        </pc:sldMkLst>
        <pc:spChg chg="topLvl">
          <ac:chgData name="คณิต พี่นา" userId="fd0cb80c2fc1ad3b" providerId="LiveId" clId="{00DC953A-152D-47F4-B8C7-6DB926D031C9}" dt="2021-07-17T18:49:58.972" v="283" actId="478"/>
          <ac:spMkLst>
            <pc:docMk/>
            <pc:sldMk cId="3746531557" sldId="285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49:58.972" v="283" actId="478"/>
          <ac:spMkLst>
            <pc:docMk/>
            <pc:sldMk cId="3746531557" sldId="285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0:00.053" v="284"/>
          <ac:spMkLst>
            <pc:docMk/>
            <pc:sldMk cId="3746531557" sldId="285"/>
            <ac:spMk id="37" creationId="{E7581C53-B6E6-4500-9799-28322DE20490}"/>
          </ac:spMkLst>
        </pc:spChg>
        <pc:grpChg chg="del">
          <ac:chgData name="คณิต พี่นา" userId="fd0cb80c2fc1ad3b" providerId="LiveId" clId="{00DC953A-152D-47F4-B8C7-6DB926D031C9}" dt="2021-07-17T18:49:58.972" v="283" actId="478"/>
          <ac:grpSpMkLst>
            <pc:docMk/>
            <pc:sldMk cId="3746531557" sldId="285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49:54.869" v="282"/>
        <pc:sldMkLst>
          <pc:docMk/>
          <pc:sldMk cId="1552566925" sldId="286"/>
        </pc:sldMkLst>
        <pc:spChg chg="topLvl">
          <ac:chgData name="คณิต พี่นา" userId="fd0cb80c2fc1ad3b" providerId="LiveId" clId="{00DC953A-152D-47F4-B8C7-6DB926D031C9}" dt="2021-07-17T18:49:53.747" v="281" actId="478"/>
          <ac:spMkLst>
            <pc:docMk/>
            <pc:sldMk cId="1552566925" sldId="286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49:53.747" v="281" actId="478"/>
          <ac:spMkLst>
            <pc:docMk/>
            <pc:sldMk cId="1552566925" sldId="286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49:54.869" v="282"/>
          <ac:spMkLst>
            <pc:docMk/>
            <pc:sldMk cId="1552566925" sldId="286"/>
            <ac:spMk id="31" creationId="{4B5E5CDE-E07F-48F8-88D4-0ACCDDEE8E2C}"/>
          </ac:spMkLst>
        </pc:spChg>
        <pc:grpChg chg="del">
          <ac:chgData name="คณิต พี่นา" userId="fd0cb80c2fc1ad3b" providerId="LiveId" clId="{00DC953A-152D-47F4-B8C7-6DB926D031C9}" dt="2021-07-17T18:49:53.747" v="281" actId="478"/>
          <ac:grpSpMkLst>
            <pc:docMk/>
            <pc:sldMk cId="1552566925" sldId="286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0:05.989" v="286"/>
        <pc:sldMkLst>
          <pc:docMk/>
          <pc:sldMk cId="126613031" sldId="287"/>
        </pc:sldMkLst>
        <pc:spChg chg="topLvl">
          <ac:chgData name="คณิต พี่นา" userId="fd0cb80c2fc1ad3b" providerId="LiveId" clId="{00DC953A-152D-47F4-B8C7-6DB926D031C9}" dt="2021-07-17T18:50:04.920" v="285" actId="478"/>
          <ac:spMkLst>
            <pc:docMk/>
            <pc:sldMk cId="126613031" sldId="287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0:04.920" v="285" actId="478"/>
          <ac:spMkLst>
            <pc:docMk/>
            <pc:sldMk cId="126613031" sldId="287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0:05.989" v="286"/>
          <ac:spMkLst>
            <pc:docMk/>
            <pc:sldMk cId="126613031" sldId="287"/>
            <ac:spMk id="45" creationId="{EC70ABCF-43DD-4558-A483-5B02BCB12382}"/>
          </ac:spMkLst>
        </pc:spChg>
        <pc:grpChg chg="del">
          <ac:chgData name="คณิต พี่นา" userId="fd0cb80c2fc1ad3b" providerId="LiveId" clId="{00DC953A-152D-47F4-B8C7-6DB926D031C9}" dt="2021-07-17T18:50:04.920" v="285" actId="478"/>
          <ac:grpSpMkLst>
            <pc:docMk/>
            <pc:sldMk cId="126613031" sldId="287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0:11.973" v="288"/>
        <pc:sldMkLst>
          <pc:docMk/>
          <pc:sldMk cId="4260490229" sldId="288"/>
        </pc:sldMkLst>
        <pc:spChg chg="topLvl">
          <ac:chgData name="คณิต พี่นา" userId="fd0cb80c2fc1ad3b" providerId="LiveId" clId="{00DC953A-152D-47F4-B8C7-6DB926D031C9}" dt="2021-07-17T18:50:10.277" v="287" actId="478"/>
          <ac:spMkLst>
            <pc:docMk/>
            <pc:sldMk cId="4260490229" sldId="288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0:10.277" v="287" actId="478"/>
          <ac:spMkLst>
            <pc:docMk/>
            <pc:sldMk cId="4260490229" sldId="288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0:11.973" v="288"/>
          <ac:spMkLst>
            <pc:docMk/>
            <pc:sldMk cId="4260490229" sldId="288"/>
            <ac:spMk id="35" creationId="{495E2984-97A3-471B-B846-DDC43DA56A34}"/>
          </ac:spMkLst>
        </pc:spChg>
        <pc:grpChg chg="del">
          <ac:chgData name="คณิต พี่นา" userId="fd0cb80c2fc1ad3b" providerId="LiveId" clId="{00DC953A-152D-47F4-B8C7-6DB926D031C9}" dt="2021-07-17T18:50:10.277" v="287" actId="478"/>
          <ac:grpSpMkLst>
            <pc:docMk/>
            <pc:sldMk cId="4260490229" sldId="288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0:16.563" v="290"/>
        <pc:sldMkLst>
          <pc:docMk/>
          <pc:sldMk cId="1866566905" sldId="289"/>
        </pc:sldMkLst>
        <pc:spChg chg="topLvl">
          <ac:chgData name="คณิต พี่นา" userId="fd0cb80c2fc1ad3b" providerId="LiveId" clId="{00DC953A-152D-47F4-B8C7-6DB926D031C9}" dt="2021-07-17T18:50:15.565" v="289" actId="478"/>
          <ac:spMkLst>
            <pc:docMk/>
            <pc:sldMk cId="1866566905" sldId="289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0:15.565" v="289" actId="478"/>
          <ac:spMkLst>
            <pc:docMk/>
            <pc:sldMk cId="1866566905" sldId="289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0:16.563" v="290"/>
          <ac:spMkLst>
            <pc:docMk/>
            <pc:sldMk cId="1866566905" sldId="289"/>
            <ac:spMk id="35" creationId="{08B19617-A668-49E0-AB02-CDF702E7F006}"/>
          </ac:spMkLst>
        </pc:spChg>
        <pc:grpChg chg="del">
          <ac:chgData name="คณิต พี่นา" userId="fd0cb80c2fc1ad3b" providerId="LiveId" clId="{00DC953A-152D-47F4-B8C7-6DB926D031C9}" dt="2021-07-17T18:50:15.565" v="289" actId="478"/>
          <ac:grpSpMkLst>
            <pc:docMk/>
            <pc:sldMk cId="1866566905" sldId="289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0:21.829" v="292"/>
        <pc:sldMkLst>
          <pc:docMk/>
          <pc:sldMk cId="759224431" sldId="290"/>
        </pc:sldMkLst>
        <pc:spChg chg="topLvl">
          <ac:chgData name="คณิต พี่นา" userId="fd0cb80c2fc1ad3b" providerId="LiveId" clId="{00DC953A-152D-47F4-B8C7-6DB926D031C9}" dt="2021-07-17T18:50:20.381" v="291" actId="478"/>
          <ac:spMkLst>
            <pc:docMk/>
            <pc:sldMk cId="759224431" sldId="290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0:20.381" v="291" actId="478"/>
          <ac:spMkLst>
            <pc:docMk/>
            <pc:sldMk cId="759224431" sldId="290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0:21.829" v="292"/>
          <ac:spMkLst>
            <pc:docMk/>
            <pc:sldMk cId="759224431" sldId="290"/>
            <ac:spMk id="47" creationId="{5E1335E0-B3FF-4428-ADEE-4080F0AEA914}"/>
          </ac:spMkLst>
        </pc:spChg>
        <pc:grpChg chg="del">
          <ac:chgData name="คณิต พี่นา" userId="fd0cb80c2fc1ad3b" providerId="LiveId" clId="{00DC953A-152D-47F4-B8C7-6DB926D031C9}" dt="2021-07-17T18:50:20.381" v="291" actId="478"/>
          <ac:grpSpMkLst>
            <pc:docMk/>
            <pc:sldMk cId="759224431" sldId="290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0:25.839" v="294"/>
        <pc:sldMkLst>
          <pc:docMk/>
          <pc:sldMk cId="1645739796" sldId="291"/>
        </pc:sldMkLst>
        <pc:spChg chg="topLvl">
          <ac:chgData name="คณิต พี่นา" userId="fd0cb80c2fc1ad3b" providerId="LiveId" clId="{00DC953A-152D-47F4-B8C7-6DB926D031C9}" dt="2021-07-17T18:50:24.608" v="293" actId="478"/>
          <ac:spMkLst>
            <pc:docMk/>
            <pc:sldMk cId="1645739796" sldId="291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0:24.608" v="293" actId="478"/>
          <ac:spMkLst>
            <pc:docMk/>
            <pc:sldMk cId="1645739796" sldId="291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0:25.839" v="294"/>
          <ac:spMkLst>
            <pc:docMk/>
            <pc:sldMk cId="1645739796" sldId="291"/>
            <ac:spMk id="47" creationId="{D93E60A0-6725-4C30-9A1A-93CD6EE2DF4E}"/>
          </ac:spMkLst>
        </pc:spChg>
        <pc:grpChg chg="del">
          <ac:chgData name="คณิต พี่นา" userId="fd0cb80c2fc1ad3b" providerId="LiveId" clId="{00DC953A-152D-47F4-B8C7-6DB926D031C9}" dt="2021-07-17T18:50:24.608" v="293" actId="478"/>
          <ac:grpSpMkLst>
            <pc:docMk/>
            <pc:sldMk cId="1645739796" sldId="291"/>
            <ac:grpSpMk id="464" creationId="{98321D19-D135-433F-BB1B-77DCA68F18A3}"/>
          </ac:grpSpMkLst>
        </pc:grpChg>
      </pc:sldChg>
      <pc:sldChg chg="modSp mod">
        <pc:chgData name="คณิต พี่นา" userId="fd0cb80c2fc1ad3b" providerId="LiveId" clId="{00DC953A-152D-47F4-B8C7-6DB926D031C9}" dt="2021-07-17T18:50:38.636" v="308" actId="1036"/>
        <pc:sldMkLst>
          <pc:docMk/>
          <pc:sldMk cId="3088751754" sldId="293"/>
        </pc:sldMkLst>
        <pc:spChg chg="mod">
          <ac:chgData name="คณิต พี่นา" userId="fd0cb80c2fc1ad3b" providerId="LiveId" clId="{00DC953A-152D-47F4-B8C7-6DB926D031C9}" dt="2021-07-17T18:50:38.636" v="308" actId="1036"/>
          <ac:spMkLst>
            <pc:docMk/>
            <pc:sldMk cId="3088751754" sldId="293"/>
            <ac:spMk id="14" creationId="{83204A1E-BA06-4F20-87B4-2D52D067CA83}"/>
          </ac:spMkLst>
        </pc:spChg>
      </pc:sldChg>
      <pc:sldChg chg="addSp delSp modSp mod">
        <pc:chgData name="คณิต พี่นา" userId="fd0cb80c2fc1ad3b" providerId="LiveId" clId="{00DC953A-152D-47F4-B8C7-6DB926D031C9}" dt="2021-07-17T18:50:47.069" v="310"/>
        <pc:sldMkLst>
          <pc:docMk/>
          <pc:sldMk cId="1793510082" sldId="294"/>
        </pc:sldMkLst>
        <pc:spChg chg="topLvl">
          <ac:chgData name="คณิต พี่นา" userId="fd0cb80c2fc1ad3b" providerId="LiveId" clId="{00DC953A-152D-47F4-B8C7-6DB926D031C9}" dt="2021-07-17T18:50:45.990" v="309" actId="478"/>
          <ac:spMkLst>
            <pc:docMk/>
            <pc:sldMk cId="1793510082" sldId="294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0:45.990" v="309" actId="478"/>
          <ac:spMkLst>
            <pc:docMk/>
            <pc:sldMk cId="1793510082" sldId="294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0:47.069" v="310"/>
          <ac:spMkLst>
            <pc:docMk/>
            <pc:sldMk cId="1793510082" sldId="294"/>
            <ac:spMk id="142" creationId="{6027D815-2EA1-4A6E-9BCC-29FEC730F61D}"/>
          </ac:spMkLst>
        </pc:spChg>
        <pc:grpChg chg="del">
          <ac:chgData name="คณิต พี่นา" userId="fd0cb80c2fc1ad3b" providerId="LiveId" clId="{00DC953A-152D-47F4-B8C7-6DB926D031C9}" dt="2021-07-17T18:50:45.990" v="309" actId="478"/>
          <ac:grpSpMkLst>
            <pc:docMk/>
            <pc:sldMk cId="1793510082" sldId="294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0:55.697" v="314"/>
        <pc:sldMkLst>
          <pc:docMk/>
          <pc:sldMk cId="4123780077" sldId="295"/>
        </pc:sldMkLst>
        <pc:spChg chg="topLvl">
          <ac:chgData name="คณิต พี่นา" userId="fd0cb80c2fc1ad3b" providerId="LiveId" clId="{00DC953A-152D-47F4-B8C7-6DB926D031C9}" dt="2021-07-17T18:50:54.651" v="313" actId="478"/>
          <ac:spMkLst>
            <pc:docMk/>
            <pc:sldMk cId="4123780077" sldId="295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0:54.651" v="313" actId="478"/>
          <ac:spMkLst>
            <pc:docMk/>
            <pc:sldMk cId="4123780077" sldId="295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0:55.697" v="314"/>
          <ac:spMkLst>
            <pc:docMk/>
            <pc:sldMk cId="4123780077" sldId="295"/>
            <ac:spMk id="25" creationId="{57222CC4-06C5-4FAC-AC99-1A69564A92E2}"/>
          </ac:spMkLst>
        </pc:spChg>
        <pc:grpChg chg="del">
          <ac:chgData name="คณิต พี่นา" userId="fd0cb80c2fc1ad3b" providerId="LiveId" clId="{00DC953A-152D-47F4-B8C7-6DB926D031C9}" dt="2021-07-17T18:50:54.651" v="313" actId="478"/>
          <ac:grpSpMkLst>
            <pc:docMk/>
            <pc:sldMk cId="4123780077" sldId="295"/>
            <ac:grpSpMk id="464" creationId="{98321D19-D135-433F-BB1B-77DCA68F18A3}"/>
          </ac:grpSpMkLst>
        </pc:grpChg>
        <pc:picChg chg="mod">
          <ac:chgData name="คณิต พี่นา" userId="fd0cb80c2fc1ad3b" providerId="LiveId" clId="{00DC953A-152D-47F4-B8C7-6DB926D031C9}" dt="2021-07-17T18:50:52.673" v="312" actId="1076"/>
          <ac:picMkLst>
            <pc:docMk/>
            <pc:sldMk cId="4123780077" sldId="295"/>
            <ac:picMk id="6" creationId="{DB55AF82-C886-4332-928D-3D1A6FAB1E04}"/>
          </ac:picMkLst>
        </pc:picChg>
      </pc:sldChg>
      <pc:sldChg chg="addSp delSp modSp mod">
        <pc:chgData name="คณิต พี่นา" userId="fd0cb80c2fc1ad3b" providerId="LiveId" clId="{00DC953A-152D-47F4-B8C7-6DB926D031C9}" dt="2021-07-17T18:50:59.956" v="316"/>
        <pc:sldMkLst>
          <pc:docMk/>
          <pc:sldMk cId="86635833" sldId="296"/>
        </pc:sldMkLst>
        <pc:spChg chg="topLvl">
          <ac:chgData name="คณิต พี่นา" userId="fd0cb80c2fc1ad3b" providerId="LiveId" clId="{00DC953A-152D-47F4-B8C7-6DB926D031C9}" dt="2021-07-17T18:50:58.939" v="315" actId="478"/>
          <ac:spMkLst>
            <pc:docMk/>
            <pc:sldMk cId="86635833" sldId="296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0:58.939" v="315" actId="478"/>
          <ac:spMkLst>
            <pc:docMk/>
            <pc:sldMk cId="86635833" sldId="296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0:59.956" v="316"/>
          <ac:spMkLst>
            <pc:docMk/>
            <pc:sldMk cId="86635833" sldId="296"/>
            <ac:spMk id="25" creationId="{45D908A7-AEDE-435E-806A-75B9BE0FB207}"/>
          </ac:spMkLst>
        </pc:spChg>
        <pc:grpChg chg="del">
          <ac:chgData name="คณิต พี่นา" userId="fd0cb80c2fc1ad3b" providerId="LiveId" clId="{00DC953A-152D-47F4-B8C7-6DB926D031C9}" dt="2021-07-17T18:50:58.939" v="315" actId="478"/>
          <ac:grpSpMkLst>
            <pc:docMk/>
            <pc:sldMk cId="86635833" sldId="296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1:03.714" v="318"/>
        <pc:sldMkLst>
          <pc:docMk/>
          <pc:sldMk cId="3202018550" sldId="297"/>
        </pc:sldMkLst>
        <pc:spChg chg="topLvl">
          <ac:chgData name="คณิต พี่นา" userId="fd0cb80c2fc1ad3b" providerId="LiveId" clId="{00DC953A-152D-47F4-B8C7-6DB926D031C9}" dt="2021-07-17T18:51:02.767" v="317" actId="478"/>
          <ac:spMkLst>
            <pc:docMk/>
            <pc:sldMk cId="3202018550" sldId="297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1:02.767" v="317" actId="478"/>
          <ac:spMkLst>
            <pc:docMk/>
            <pc:sldMk cId="3202018550" sldId="297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1:03.714" v="318"/>
          <ac:spMkLst>
            <pc:docMk/>
            <pc:sldMk cId="3202018550" sldId="297"/>
            <ac:spMk id="29" creationId="{7E377B65-4171-4A5A-B963-1DF2E5E7739B}"/>
          </ac:spMkLst>
        </pc:spChg>
        <pc:grpChg chg="del">
          <ac:chgData name="คณิต พี่นา" userId="fd0cb80c2fc1ad3b" providerId="LiveId" clId="{00DC953A-152D-47F4-B8C7-6DB926D031C9}" dt="2021-07-17T18:51:02.767" v="317" actId="478"/>
          <ac:grpSpMkLst>
            <pc:docMk/>
            <pc:sldMk cId="3202018550" sldId="297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1:07.249" v="320"/>
        <pc:sldMkLst>
          <pc:docMk/>
          <pc:sldMk cId="1619398" sldId="298"/>
        </pc:sldMkLst>
        <pc:spChg chg="topLvl">
          <ac:chgData name="คณิต พี่นา" userId="fd0cb80c2fc1ad3b" providerId="LiveId" clId="{00DC953A-152D-47F4-B8C7-6DB926D031C9}" dt="2021-07-17T18:51:06.151" v="319" actId="478"/>
          <ac:spMkLst>
            <pc:docMk/>
            <pc:sldMk cId="1619398" sldId="298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1:06.151" v="319" actId="478"/>
          <ac:spMkLst>
            <pc:docMk/>
            <pc:sldMk cId="1619398" sldId="298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1:07.249" v="320"/>
          <ac:spMkLst>
            <pc:docMk/>
            <pc:sldMk cId="1619398" sldId="298"/>
            <ac:spMk id="29" creationId="{8F2EBD09-29B5-4D14-BE59-2AB4878A4389}"/>
          </ac:spMkLst>
        </pc:spChg>
        <pc:grpChg chg="del">
          <ac:chgData name="คณิต พี่นา" userId="fd0cb80c2fc1ad3b" providerId="LiveId" clId="{00DC953A-152D-47F4-B8C7-6DB926D031C9}" dt="2021-07-17T18:51:06.151" v="319" actId="478"/>
          <ac:grpSpMkLst>
            <pc:docMk/>
            <pc:sldMk cId="1619398" sldId="298"/>
            <ac:grpSpMk id="464" creationId="{98321D19-D135-433F-BB1B-77DCA68F18A3}"/>
          </ac:grpSpMkLst>
        </pc:grpChg>
      </pc:sldChg>
      <pc:sldChg chg="modSp mod">
        <pc:chgData name="คณิต พี่นา" userId="fd0cb80c2fc1ad3b" providerId="LiveId" clId="{00DC953A-152D-47F4-B8C7-6DB926D031C9}" dt="2021-07-17T18:51:27.471" v="335" actId="1036"/>
        <pc:sldMkLst>
          <pc:docMk/>
          <pc:sldMk cId="2842986204" sldId="299"/>
        </pc:sldMkLst>
        <pc:spChg chg="mod">
          <ac:chgData name="คณิต พี่นา" userId="fd0cb80c2fc1ad3b" providerId="LiveId" clId="{00DC953A-152D-47F4-B8C7-6DB926D031C9}" dt="2021-07-17T18:51:27.471" v="335" actId="1036"/>
          <ac:spMkLst>
            <pc:docMk/>
            <pc:sldMk cId="2842986204" sldId="299"/>
            <ac:spMk id="14" creationId="{83204A1E-BA06-4F20-87B4-2D52D067CA83}"/>
          </ac:spMkLst>
        </pc:spChg>
      </pc:sldChg>
      <pc:sldChg chg="addSp delSp modSp mod">
        <pc:chgData name="คณิต พี่นา" userId="fd0cb80c2fc1ad3b" providerId="LiveId" clId="{00DC953A-152D-47F4-B8C7-6DB926D031C9}" dt="2021-07-17T18:51:41.025" v="337"/>
        <pc:sldMkLst>
          <pc:docMk/>
          <pc:sldMk cId="3937070113" sldId="300"/>
        </pc:sldMkLst>
        <pc:spChg chg="topLvl">
          <ac:chgData name="คณิต พี่นา" userId="fd0cb80c2fc1ad3b" providerId="LiveId" clId="{00DC953A-152D-47F4-B8C7-6DB926D031C9}" dt="2021-07-17T18:51:40.040" v="336" actId="478"/>
          <ac:spMkLst>
            <pc:docMk/>
            <pc:sldMk cId="3937070113" sldId="300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1:40.040" v="336" actId="478"/>
          <ac:spMkLst>
            <pc:docMk/>
            <pc:sldMk cId="3937070113" sldId="300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1:41.025" v="337"/>
          <ac:spMkLst>
            <pc:docMk/>
            <pc:sldMk cId="3937070113" sldId="300"/>
            <ac:spMk id="796" creationId="{08A97A1F-8A25-44F5-A7F5-B83F9EB583A0}"/>
          </ac:spMkLst>
        </pc:spChg>
        <pc:grpChg chg="del">
          <ac:chgData name="คณิต พี่นา" userId="fd0cb80c2fc1ad3b" providerId="LiveId" clId="{00DC953A-152D-47F4-B8C7-6DB926D031C9}" dt="2021-07-17T18:51:40.040" v="336" actId="478"/>
          <ac:grpSpMkLst>
            <pc:docMk/>
            <pc:sldMk cId="3937070113" sldId="300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2:01.258" v="345"/>
        <pc:sldMkLst>
          <pc:docMk/>
          <pc:sldMk cId="4197154139" sldId="301"/>
        </pc:sldMkLst>
        <pc:spChg chg="topLvl">
          <ac:chgData name="คณิต พี่นา" userId="fd0cb80c2fc1ad3b" providerId="LiveId" clId="{00DC953A-152D-47F4-B8C7-6DB926D031C9}" dt="2021-07-17T18:52:00.207" v="344" actId="478"/>
          <ac:spMkLst>
            <pc:docMk/>
            <pc:sldMk cId="4197154139" sldId="301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2:00.207" v="344" actId="478"/>
          <ac:spMkLst>
            <pc:docMk/>
            <pc:sldMk cId="4197154139" sldId="301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2:01.258" v="345"/>
          <ac:spMkLst>
            <pc:docMk/>
            <pc:sldMk cId="4197154139" sldId="301"/>
            <ac:spMk id="44" creationId="{A4AC575C-EF6B-4520-9469-B419217FF0CB}"/>
          </ac:spMkLst>
        </pc:spChg>
        <pc:grpChg chg="del">
          <ac:chgData name="คณิต พี่นา" userId="fd0cb80c2fc1ad3b" providerId="LiveId" clId="{00DC953A-152D-47F4-B8C7-6DB926D031C9}" dt="2021-07-17T18:52:00.207" v="344" actId="478"/>
          <ac:grpSpMkLst>
            <pc:docMk/>
            <pc:sldMk cId="4197154139" sldId="301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2:05.940" v="347"/>
        <pc:sldMkLst>
          <pc:docMk/>
          <pc:sldMk cId="1441727277" sldId="302"/>
        </pc:sldMkLst>
        <pc:spChg chg="topLvl">
          <ac:chgData name="คณิต พี่นา" userId="fd0cb80c2fc1ad3b" providerId="LiveId" clId="{00DC953A-152D-47F4-B8C7-6DB926D031C9}" dt="2021-07-17T18:52:04.839" v="346" actId="478"/>
          <ac:spMkLst>
            <pc:docMk/>
            <pc:sldMk cId="1441727277" sldId="302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2:04.839" v="346" actId="478"/>
          <ac:spMkLst>
            <pc:docMk/>
            <pc:sldMk cId="1441727277" sldId="302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2:05.940" v="347"/>
          <ac:spMkLst>
            <pc:docMk/>
            <pc:sldMk cId="1441727277" sldId="302"/>
            <ac:spMk id="41" creationId="{C578C12E-8625-44BB-80C3-FED444C0A69C}"/>
          </ac:spMkLst>
        </pc:spChg>
        <pc:grpChg chg="del">
          <ac:chgData name="คณิต พี่นา" userId="fd0cb80c2fc1ad3b" providerId="LiveId" clId="{00DC953A-152D-47F4-B8C7-6DB926D031C9}" dt="2021-07-17T18:52:04.839" v="346" actId="478"/>
          <ac:grpSpMkLst>
            <pc:docMk/>
            <pc:sldMk cId="1441727277" sldId="302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2:09.930" v="349"/>
        <pc:sldMkLst>
          <pc:docMk/>
          <pc:sldMk cId="1603488630" sldId="303"/>
        </pc:sldMkLst>
        <pc:spChg chg="topLvl">
          <ac:chgData name="คณิต พี่นา" userId="fd0cb80c2fc1ad3b" providerId="LiveId" clId="{00DC953A-152D-47F4-B8C7-6DB926D031C9}" dt="2021-07-17T18:52:08.911" v="348" actId="478"/>
          <ac:spMkLst>
            <pc:docMk/>
            <pc:sldMk cId="1603488630" sldId="303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2:08.911" v="348" actId="478"/>
          <ac:spMkLst>
            <pc:docMk/>
            <pc:sldMk cId="1603488630" sldId="303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2:09.930" v="349"/>
          <ac:spMkLst>
            <pc:docMk/>
            <pc:sldMk cId="1603488630" sldId="303"/>
            <ac:spMk id="38" creationId="{DFA14787-6C1C-4821-BE14-C5217F4BF2B3}"/>
          </ac:spMkLst>
        </pc:spChg>
        <pc:grpChg chg="del">
          <ac:chgData name="คณิต พี่นา" userId="fd0cb80c2fc1ad3b" providerId="LiveId" clId="{00DC953A-152D-47F4-B8C7-6DB926D031C9}" dt="2021-07-17T18:52:08.911" v="348" actId="478"/>
          <ac:grpSpMkLst>
            <pc:docMk/>
            <pc:sldMk cId="1603488630" sldId="303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2:13.736" v="351"/>
        <pc:sldMkLst>
          <pc:docMk/>
          <pc:sldMk cId="3295181959" sldId="304"/>
        </pc:sldMkLst>
        <pc:spChg chg="topLvl">
          <ac:chgData name="คณิต พี่นา" userId="fd0cb80c2fc1ad3b" providerId="LiveId" clId="{00DC953A-152D-47F4-B8C7-6DB926D031C9}" dt="2021-07-17T18:52:12.637" v="350" actId="478"/>
          <ac:spMkLst>
            <pc:docMk/>
            <pc:sldMk cId="3295181959" sldId="304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2:12.637" v="350" actId="478"/>
          <ac:spMkLst>
            <pc:docMk/>
            <pc:sldMk cId="3295181959" sldId="304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2:13.736" v="351"/>
          <ac:spMkLst>
            <pc:docMk/>
            <pc:sldMk cId="3295181959" sldId="304"/>
            <ac:spMk id="51" creationId="{00C14D23-E8D7-4FAE-B7EC-9B18525B1044}"/>
          </ac:spMkLst>
        </pc:spChg>
        <pc:grpChg chg="del">
          <ac:chgData name="คณิต พี่นา" userId="fd0cb80c2fc1ad3b" providerId="LiveId" clId="{00DC953A-152D-47F4-B8C7-6DB926D031C9}" dt="2021-07-17T18:52:12.637" v="350" actId="478"/>
          <ac:grpSpMkLst>
            <pc:docMk/>
            <pc:sldMk cId="3295181959" sldId="304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1:45.657" v="339"/>
        <pc:sldMkLst>
          <pc:docMk/>
          <pc:sldMk cId="3929670543" sldId="305"/>
        </pc:sldMkLst>
        <pc:spChg chg="topLvl">
          <ac:chgData name="คณิต พี่นา" userId="fd0cb80c2fc1ad3b" providerId="LiveId" clId="{00DC953A-152D-47F4-B8C7-6DB926D031C9}" dt="2021-07-17T18:51:44.680" v="338" actId="478"/>
          <ac:spMkLst>
            <pc:docMk/>
            <pc:sldMk cId="3929670543" sldId="305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1:44.680" v="338" actId="478"/>
          <ac:spMkLst>
            <pc:docMk/>
            <pc:sldMk cId="3929670543" sldId="305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1:45.657" v="339"/>
          <ac:spMkLst>
            <pc:docMk/>
            <pc:sldMk cId="3929670543" sldId="305"/>
            <ac:spMk id="85" creationId="{464F75D9-80AE-4175-82B5-A02646274DE5}"/>
          </ac:spMkLst>
        </pc:spChg>
        <pc:grpChg chg="del">
          <ac:chgData name="คณิต พี่นา" userId="fd0cb80c2fc1ad3b" providerId="LiveId" clId="{00DC953A-152D-47F4-B8C7-6DB926D031C9}" dt="2021-07-17T18:51:44.680" v="338" actId="478"/>
          <ac:grpSpMkLst>
            <pc:docMk/>
            <pc:sldMk cId="3929670543" sldId="305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1:52.993" v="341"/>
        <pc:sldMkLst>
          <pc:docMk/>
          <pc:sldMk cId="2337696105" sldId="306"/>
        </pc:sldMkLst>
        <pc:spChg chg="topLvl">
          <ac:chgData name="คณิต พี่นา" userId="fd0cb80c2fc1ad3b" providerId="LiveId" clId="{00DC953A-152D-47F4-B8C7-6DB926D031C9}" dt="2021-07-17T18:51:52.047" v="340" actId="478"/>
          <ac:spMkLst>
            <pc:docMk/>
            <pc:sldMk cId="2337696105" sldId="306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1:52.047" v="340" actId="478"/>
          <ac:spMkLst>
            <pc:docMk/>
            <pc:sldMk cId="2337696105" sldId="306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1:52.993" v="341"/>
          <ac:spMkLst>
            <pc:docMk/>
            <pc:sldMk cId="2337696105" sldId="306"/>
            <ac:spMk id="89" creationId="{FBC36968-6A55-4302-A49E-56F82E1591E3}"/>
          </ac:spMkLst>
        </pc:spChg>
        <pc:grpChg chg="del">
          <ac:chgData name="คณิต พี่นา" userId="fd0cb80c2fc1ad3b" providerId="LiveId" clId="{00DC953A-152D-47F4-B8C7-6DB926D031C9}" dt="2021-07-17T18:51:52.047" v="340" actId="478"/>
          <ac:grpSpMkLst>
            <pc:docMk/>
            <pc:sldMk cId="2337696105" sldId="306"/>
            <ac:grpSpMk id="464" creationId="{98321D19-D135-433F-BB1B-77DCA68F18A3}"/>
          </ac:grpSpMkLst>
        </pc:grpChg>
      </pc:sldChg>
      <pc:sldChg chg="addSp delSp modSp mod">
        <pc:chgData name="คณิต พี่นา" userId="fd0cb80c2fc1ad3b" providerId="LiveId" clId="{00DC953A-152D-47F4-B8C7-6DB926D031C9}" dt="2021-07-17T18:51:57.419" v="343"/>
        <pc:sldMkLst>
          <pc:docMk/>
          <pc:sldMk cId="472064852" sldId="307"/>
        </pc:sldMkLst>
        <pc:spChg chg="topLvl">
          <ac:chgData name="คณิต พี่นา" userId="fd0cb80c2fc1ad3b" providerId="LiveId" clId="{00DC953A-152D-47F4-B8C7-6DB926D031C9}" dt="2021-07-17T18:51:56.376" v="342" actId="478"/>
          <ac:spMkLst>
            <pc:docMk/>
            <pc:sldMk cId="472064852" sldId="307"/>
            <ac:spMk id="13" creationId="{44FACED1-DA48-4895-BB6C-57B546BDA130}"/>
          </ac:spMkLst>
        </pc:spChg>
        <pc:spChg chg="del topLvl">
          <ac:chgData name="คณิต พี่นา" userId="fd0cb80c2fc1ad3b" providerId="LiveId" clId="{00DC953A-152D-47F4-B8C7-6DB926D031C9}" dt="2021-07-17T18:51:56.376" v="342" actId="478"/>
          <ac:spMkLst>
            <pc:docMk/>
            <pc:sldMk cId="472064852" sldId="307"/>
            <ac:spMk id="14" creationId="{83204A1E-BA06-4F20-87B4-2D52D067CA83}"/>
          </ac:spMkLst>
        </pc:spChg>
        <pc:spChg chg="add mod">
          <ac:chgData name="คณิต พี่นา" userId="fd0cb80c2fc1ad3b" providerId="LiveId" clId="{00DC953A-152D-47F4-B8C7-6DB926D031C9}" dt="2021-07-17T18:51:57.419" v="343"/>
          <ac:spMkLst>
            <pc:docMk/>
            <pc:sldMk cId="472064852" sldId="307"/>
            <ac:spMk id="85" creationId="{367507B1-5E19-4C89-9F35-622B8B397489}"/>
          </ac:spMkLst>
        </pc:spChg>
        <pc:grpChg chg="del">
          <ac:chgData name="คณิต พี่นา" userId="fd0cb80c2fc1ad3b" providerId="LiveId" clId="{00DC953A-152D-47F4-B8C7-6DB926D031C9}" dt="2021-07-17T18:51:56.376" v="342" actId="478"/>
          <ac:grpSpMkLst>
            <pc:docMk/>
            <pc:sldMk cId="472064852" sldId="307"/>
            <ac:grpSpMk id="464" creationId="{98321D19-D135-433F-BB1B-77DCA68F18A3}"/>
          </ac:grpSpMkLst>
        </pc:grpChg>
      </pc:sldChg>
    </pc:docChg>
  </pc:docChgLst>
  <pc:docChgLst>
    <pc:chgData name="คณิต พี่นา" userId="fd0cb80c2fc1ad3b" providerId="LiveId" clId="{5A63D23A-8E9F-407C-BAFB-65E7828A527E}"/>
    <pc:docChg chg="undo custSel addSld delSld modSld">
      <pc:chgData name="คณิต พี่นา" userId="fd0cb80c2fc1ad3b" providerId="LiveId" clId="{5A63D23A-8E9F-407C-BAFB-65E7828A527E}" dt="2021-07-16T18:35:04.902" v="649" actId="20577"/>
      <pc:docMkLst>
        <pc:docMk/>
      </pc:docMkLst>
      <pc:sldChg chg="modSp mod">
        <pc:chgData name="คณิต พี่นา" userId="fd0cb80c2fc1ad3b" providerId="LiveId" clId="{5A63D23A-8E9F-407C-BAFB-65E7828A527E}" dt="2021-07-16T15:43:42.497" v="510" actId="1037"/>
        <pc:sldMkLst>
          <pc:docMk/>
          <pc:sldMk cId="86366031" sldId="257"/>
        </pc:sldMkLst>
        <pc:spChg chg="mod">
          <ac:chgData name="คณิต พี่นา" userId="fd0cb80c2fc1ad3b" providerId="LiveId" clId="{5A63D23A-8E9F-407C-BAFB-65E7828A527E}" dt="2021-07-16T15:43:42.497" v="510" actId="1037"/>
          <ac:spMkLst>
            <pc:docMk/>
            <pc:sldMk cId="86366031" sldId="257"/>
            <ac:spMk id="87" creationId="{3D22FDE0-2EEA-42AD-A22F-F4DB3A11EF01}"/>
          </ac:spMkLst>
        </pc:spChg>
      </pc:sldChg>
      <pc:sldChg chg="modSp mod">
        <pc:chgData name="คณิต พี่นา" userId="fd0cb80c2fc1ad3b" providerId="LiveId" clId="{5A63D23A-8E9F-407C-BAFB-65E7828A527E}" dt="2021-07-16T14:32:49.803" v="107" actId="1035"/>
        <pc:sldMkLst>
          <pc:docMk/>
          <pc:sldMk cId="3058717219" sldId="267"/>
        </pc:sldMkLst>
        <pc:spChg chg="mod">
          <ac:chgData name="คณิต พี่นา" userId="fd0cb80c2fc1ad3b" providerId="LiveId" clId="{5A63D23A-8E9F-407C-BAFB-65E7828A527E}" dt="2021-07-16T14:32:49.803" v="107" actId="1035"/>
          <ac:spMkLst>
            <pc:docMk/>
            <pc:sldMk cId="3058717219" sldId="267"/>
            <ac:spMk id="189" creationId="{80B6E589-C6FF-45CE-9E66-12386866E732}"/>
          </ac:spMkLst>
        </pc:spChg>
      </pc:sldChg>
      <pc:sldChg chg="modSp mod">
        <pc:chgData name="คณิต พี่นา" userId="fd0cb80c2fc1ad3b" providerId="LiveId" clId="{5A63D23A-8E9F-407C-BAFB-65E7828A527E}" dt="2021-07-16T14:32:40.965" v="99" actId="1035"/>
        <pc:sldMkLst>
          <pc:docMk/>
          <pc:sldMk cId="3205600079" sldId="268"/>
        </pc:sldMkLst>
        <pc:spChg chg="mod">
          <ac:chgData name="คณิต พี่นา" userId="fd0cb80c2fc1ad3b" providerId="LiveId" clId="{5A63D23A-8E9F-407C-BAFB-65E7828A527E}" dt="2021-07-16T14:32:40.965" v="99" actId="1035"/>
          <ac:spMkLst>
            <pc:docMk/>
            <pc:sldMk cId="3205600079" sldId="268"/>
            <ac:spMk id="137" creationId="{C7E9C217-D9C8-4C94-85F7-F45C09296902}"/>
          </ac:spMkLst>
        </pc:spChg>
      </pc:sldChg>
      <pc:sldChg chg="addSp delSp modSp mod delAnim modAnim">
        <pc:chgData name="คณิต พี่นา" userId="fd0cb80c2fc1ad3b" providerId="LiveId" clId="{5A63D23A-8E9F-407C-BAFB-65E7828A527E}" dt="2021-07-16T14:33:41.041" v="153" actId="1036"/>
        <pc:sldMkLst>
          <pc:docMk/>
          <pc:sldMk cId="1343718624" sldId="269"/>
        </pc:sldMkLst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68" creationId="{359D1C42-8AD6-4480-BB89-0000356879A0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69" creationId="{BFF8DD05-455C-4868-8113-23BBF494F544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70" creationId="{FA0BCB44-0B6C-4E8C-ABBB-BECAF42FE320}"/>
          </ac:spMkLst>
        </pc:spChg>
        <pc:spChg chg="del mod topLvl">
          <ac:chgData name="คณิต พี่นา" userId="fd0cb80c2fc1ad3b" providerId="LiveId" clId="{5A63D23A-8E9F-407C-BAFB-65E7828A527E}" dt="2021-07-16T14:30:54.807" v="11" actId="478"/>
          <ac:spMkLst>
            <pc:docMk/>
            <pc:sldMk cId="1343718624" sldId="269"/>
            <ac:spMk id="71" creationId="{5D44BF85-6B51-40CC-BC07-A6A10161D562}"/>
          </ac:spMkLst>
        </pc:spChg>
        <pc:spChg chg="del mod topLvl">
          <ac:chgData name="คณิต พี่นา" userId="fd0cb80c2fc1ad3b" providerId="LiveId" clId="{5A63D23A-8E9F-407C-BAFB-65E7828A527E}" dt="2021-07-16T14:30:53.366" v="10" actId="478"/>
          <ac:spMkLst>
            <pc:docMk/>
            <pc:sldMk cId="1343718624" sldId="269"/>
            <ac:spMk id="73" creationId="{213696CB-CDF0-49BD-B8DB-46391388D112}"/>
          </ac:spMkLst>
        </pc:spChg>
        <pc:spChg chg="del mod topLvl">
          <ac:chgData name="คณิต พี่นา" userId="fd0cb80c2fc1ad3b" providerId="LiveId" clId="{5A63D23A-8E9F-407C-BAFB-65E7828A527E}" dt="2021-07-16T14:30:52.776" v="9" actId="478"/>
          <ac:spMkLst>
            <pc:docMk/>
            <pc:sldMk cId="1343718624" sldId="269"/>
            <ac:spMk id="74" creationId="{19BE7754-5203-4579-9510-12A7789126A0}"/>
          </ac:spMkLst>
        </pc:spChg>
        <pc:spChg chg="del mod topLvl">
          <ac:chgData name="คณิต พี่นา" userId="fd0cb80c2fc1ad3b" providerId="LiveId" clId="{5A63D23A-8E9F-407C-BAFB-65E7828A527E}" dt="2021-07-16T14:30:58.761" v="15" actId="478"/>
          <ac:spMkLst>
            <pc:docMk/>
            <pc:sldMk cId="1343718624" sldId="269"/>
            <ac:spMk id="76" creationId="{3517BB5D-D0BA-43F4-BD9D-44F4214BD0F2}"/>
          </ac:spMkLst>
        </pc:spChg>
        <pc:spChg chg="del mod topLvl">
          <ac:chgData name="คณิต พี่นา" userId="fd0cb80c2fc1ad3b" providerId="LiveId" clId="{5A63D23A-8E9F-407C-BAFB-65E7828A527E}" dt="2021-07-16T14:30:58.761" v="15" actId="478"/>
          <ac:spMkLst>
            <pc:docMk/>
            <pc:sldMk cId="1343718624" sldId="269"/>
            <ac:spMk id="79" creationId="{005A09EC-1F99-452C-96B7-3C783160B5E5}"/>
          </ac:spMkLst>
        </pc:spChg>
        <pc:spChg chg="del mod topLvl">
          <ac:chgData name="คณิต พี่นา" userId="fd0cb80c2fc1ad3b" providerId="LiveId" clId="{5A63D23A-8E9F-407C-BAFB-65E7828A527E}" dt="2021-07-16T14:31:02.563" v="16" actId="478"/>
          <ac:spMkLst>
            <pc:docMk/>
            <pc:sldMk cId="1343718624" sldId="269"/>
            <ac:spMk id="80" creationId="{CF0A6F87-BDBF-4F3D-9A36-E5378ABA3FA0}"/>
          </ac:spMkLst>
        </pc:spChg>
        <pc:spChg chg="del mod topLvl">
          <ac:chgData name="คณิต พี่นา" userId="fd0cb80c2fc1ad3b" providerId="LiveId" clId="{5A63D23A-8E9F-407C-BAFB-65E7828A527E}" dt="2021-07-16T14:31:02.563" v="16" actId="478"/>
          <ac:spMkLst>
            <pc:docMk/>
            <pc:sldMk cId="1343718624" sldId="269"/>
            <ac:spMk id="82" creationId="{B86FBCFC-E131-4DB7-B17D-A6ED37FDD3B3}"/>
          </ac:spMkLst>
        </pc:spChg>
        <pc:spChg chg="del mod topLvl">
          <ac:chgData name="คณิต พี่นา" userId="fd0cb80c2fc1ad3b" providerId="LiveId" clId="{5A63D23A-8E9F-407C-BAFB-65E7828A527E}" dt="2021-07-16T14:31:02.563" v="16" actId="478"/>
          <ac:spMkLst>
            <pc:docMk/>
            <pc:sldMk cId="1343718624" sldId="269"/>
            <ac:spMk id="83" creationId="{C5BA81FB-46A8-4C87-AFBF-B81104BDE6CF}"/>
          </ac:spMkLst>
        </pc:spChg>
        <pc:spChg chg="del mod topLvl">
          <ac:chgData name="คณิต พี่นา" userId="fd0cb80c2fc1ad3b" providerId="LiveId" clId="{5A63D23A-8E9F-407C-BAFB-65E7828A527E}" dt="2021-07-16T14:31:02.563" v="16" actId="478"/>
          <ac:spMkLst>
            <pc:docMk/>
            <pc:sldMk cId="1343718624" sldId="269"/>
            <ac:spMk id="84" creationId="{3A74987C-F554-49B4-BB39-E5D9507E0777}"/>
          </ac:spMkLst>
        </pc:spChg>
        <pc:spChg chg="del mod topLvl">
          <ac:chgData name="คณิต พี่นา" userId="fd0cb80c2fc1ad3b" providerId="LiveId" clId="{5A63D23A-8E9F-407C-BAFB-65E7828A527E}" dt="2021-07-16T14:30:56.382" v="14" actId="478"/>
          <ac:spMkLst>
            <pc:docMk/>
            <pc:sldMk cId="1343718624" sldId="269"/>
            <ac:spMk id="85" creationId="{EB655CA6-881C-4C8A-8D79-115D129F06CE}"/>
          </ac:spMkLst>
        </pc:spChg>
        <pc:spChg chg="del mod topLvl">
          <ac:chgData name="คณิต พี่นา" userId="fd0cb80c2fc1ad3b" providerId="LiveId" clId="{5A63D23A-8E9F-407C-BAFB-65E7828A527E}" dt="2021-07-16T14:30:55.972" v="13" actId="478"/>
          <ac:spMkLst>
            <pc:docMk/>
            <pc:sldMk cId="1343718624" sldId="269"/>
            <ac:spMk id="86" creationId="{4EF04BBF-EB8E-43DC-9918-DC5B06758DCF}"/>
          </ac:spMkLst>
        </pc:spChg>
        <pc:spChg chg="del mod topLvl">
          <ac:chgData name="คณิต พี่นา" userId="fd0cb80c2fc1ad3b" providerId="LiveId" clId="{5A63D23A-8E9F-407C-BAFB-65E7828A527E}" dt="2021-07-16T14:30:55.595" v="12" actId="478"/>
          <ac:spMkLst>
            <pc:docMk/>
            <pc:sldMk cId="1343718624" sldId="269"/>
            <ac:spMk id="87" creationId="{53C5FE95-3958-4261-A0A6-0275D04AD4B0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89" creationId="{5144D076-40B1-4228-830C-7C651A2C3D59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90" creationId="{1A1F4C65-C31C-4AE5-9CF7-E5FE6645A309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91" creationId="{4E1FA5E1-E2DE-47D3-BC48-87A166A08C05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92" creationId="{2DC2239D-9F5F-42E9-A9A1-3005C0DA10BE}"/>
          </ac:spMkLst>
        </pc:spChg>
        <pc:spChg chg="del mod topLvl">
          <ac:chgData name="คณิต พี่นา" userId="fd0cb80c2fc1ad3b" providerId="LiveId" clId="{5A63D23A-8E9F-407C-BAFB-65E7828A527E}" dt="2021-07-16T14:31:13.367" v="22" actId="478"/>
          <ac:spMkLst>
            <pc:docMk/>
            <pc:sldMk cId="1343718624" sldId="269"/>
            <ac:spMk id="99" creationId="{2070E440-0B26-4239-8A6C-97022C230CF3}"/>
          </ac:spMkLst>
        </pc:spChg>
        <pc:spChg chg="del mod topLvl">
          <ac:chgData name="คณิต พี่นา" userId="fd0cb80c2fc1ad3b" providerId="LiveId" clId="{5A63D23A-8E9F-407C-BAFB-65E7828A527E}" dt="2021-07-16T14:31:12.926" v="21" actId="478"/>
          <ac:spMkLst>
            <pc:docMk/>
            <pc:sldMk cId="1343718624" sldId="269"/>
            <ac:spMk id="100" creationId="{193DFDC2-F278-4AD6-8152-7D10A0F910C1}"/>
          </ac:spMkLst>
        </pc:spChg>
        <pc:spChg chg="del mod topLvl">
          <ac:chgData name="คณิต พี่นา" userId="fd0cb80c2fc1ad3b" providerId="LiveId" clId="{5A63D23A-8E9F-407C-BAFB-65E7828A527E}" dt="2021-07-16T14:31:11.368" v="19" actId="478"/>
          <ac:spMkLst>
            <pc:docMk/>
            <pc:sldMk cId="1343718624" sldId="269"/>
            <ac:spMk id="103" creationId="{C068F8BC-BD40-4C5A-B087-F66467274CC4}"/>
          </ac:spMkLst>
        </pc:spChg>
        <pc:spChg chg="del mod topLvl">
          <ac:chgData name="คณิต พี่นา" userId="fd0cb80c2fc1ad3b" providerId="LiveId" clId="{5A63D23A-8E9F-407C-BAFB-65E7828A527E}" dt="2021-07-16T14:31:11.368" v="19" actId="478"/>
          <ac:spMkLst>
            <pc:docMk/>
            <pc:sldMk cId="1343718624" sldId="269"/>
            <ac:spMk id="104" creationId="{5615CEEC-3A51-4DEC-9244-CBD8B5E75106}"/>
          </ac:spMkLst>
        </pc:spChg>
        <pc:spChg chg="del mod topLvl">
          <ac:chgData name="คณิต พี่นา" userId="fd0cb80c2fc1ad3b" providerId="LiveId" clId="{5A63D23A-8E9F-407C-BAFB-65E7828A527E}" dt="2021-07-16T14:31:12.119" v="20" actId="478"/>
          <ac:spMkLst>
            <pc:docMk/>
            <pc:sldMk cId="1343718624" sldId="269"/>
            <ac:spMk id="105" creationId="{785B83A6-D49D-416C-9C3E-66B2DAB2CF19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07" creationId="{89DD548E-814C-48E1-82DA-902F64D39088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08" creationId="{D18CB0C1-7FCE-4245-82FF-9D78C75DB468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09" creationId="{69F9724E-99B9-48D3-B8BF-A039A7E66DF8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18" creationId="{4202D5A2-E311-4B76-8573-4EEF10EE12D7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19" creationId="{C0F01F93-DA74-4A07-AED3-8D0566F59024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20" creationId="{9C2A7639-5331-44D5-9975-1DFF693B203D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21" creationId="{0141A4A1-7EAE-48B2-8BB8-18FC14ED55F7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22" creationId="{58F64344-306E-42CD-89A0-2C3C3B4C9EEE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23" creationId="{44A766CF-99D2-4A42-A714-95FF6953DB6E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24" creationId="{FDAE6A2A-08DE-4768-9AC2-0B87A69C7854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25" creationId="{8D711F3A-83EB-4ACC-943F-B341112F3D8C}"/>
          </ac:spMkLst>
        </pc:spChg>
        <pc:spChg chg="del mod topLvl">
          <ac:chgData name="คณิต พี่นา" userId="fd0cb80c2fc1ad3b" providerId="LiveId" clId="{5A63D23A-8E9F-407C-BAFB-65E7828A527E}" dt="2021-07-16T14:30:50.982" v="8" actId="478"/>
          <ac:spMkLst>
            <pc:docMk/>
            <pc:sldMk cId="1343718624" sldId="269"/>
            <ac:spMk id="126" creationId="{9BCA5E10-28D7-49DC-93FF-CCCF49729CD1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28" creationId="{E98166B8-B004-421A-ABB5-DA902EA49DF9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29" creationId="{AFF830FC-44C5-48DD-BEFE-5C5B70ABA8CE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30" creationId="{1144BFFB-B60D-4A26-B9A0-F8ECFF40D537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31" creationId="{5C458B11-F3A9-48B6-B46E-B482380DBF5B}"/>
          </ac:spMkLst>
        </pc:spChg>
        <pc:spChg chg="mod topLvl">
          <ac:chgData name="คณิต พี่นา" userId="fd0cb80c2fc1ad3b" providerId="LiveId" clId="{5A63D23A-8E9F-407C-BAFB-65E7828A527E}" dt="2021-07-16T14:29:18.228" v="0" actId="165"/>
          <ac:spMkLst>
            <pc:docMk/>
            <pc:sldMk cId="1343718624" sldId="269"/>
            <ac:spMk id="132" creationId="{4C19F136-C28C-49CE-B663-C75CC93EFAA8}"/>
          </ac:spMkLst>
        </pc:spChg>
        <pc:spChg chg="del mod topLvl">
          <ac:chgData name="คณิต พี่นา" userId="fd0cb80c2fc1ad3b" providerId="LiveId" clId="{5A63D23A-8E9F-407C-BAFB-65E7828A527E}" dt="2021-07-16T14:31:07.286" v="17" actId="478"/>
          <ac:spMkLst>
            <pc:docMk/>
            <pc:sldMk cId="1343718624" sldId="269"/>
            <ac:spMk id="134" creationId="{80FA37B5-8CF4-496C-8D5B-69E91D63C2A4}"/>
          </ac:spMkLst>
        </pc:spChg>
        <pc:spChg chg="del mod topLvl">
          <ac:chgData name="คณิต พี่นา" userId="fd0cb80c2fc1ad3b" providerId="LiveId" clId="{5A63D23A-8E9F-407C-BAFB-65E7828A527E}" dt="2021-07-16T14:31:07.286" v="17" actId="478"/>
          <ac:spMkLst>
            <pc:docMk/>
            <pc:sldMk cId="1343718624" sldId="269"/>
            <ac:spMk id="135" creationId="{090E7225-2883-42A5-BD5A-3CAE1DA681A7}"/>
          </ac:spMkLst>
        </pc:spChg>
        <pc:spChg chg="del mod topLvl">
          <ac:chgData name="คณิต พี่นา" userId="fd0cb80c2fc1ad3b" providerId="LiveId" clId="{5A63D23A-8E9F-407C-BAFB-65E7828A527E}" dt="2021-07-16T14:31:07.286" v="17" actId="478"/>
          <ac:spMkLst>
            <pc:docMk/>
            <pc:sldMk cId="1343718624" sldId="269"/>
            <ac:spMk id="136" creationId="{7434CB92-1203-4C87-BD20-2DAC834EEA8E}"/>
          </ac:spMkLst>
        </pc:spChg>
        <pc:spChg chg="mod">
          <ac:chgData name="คณิต พี่นา" userId="fd0cb80c2fc1ad3b" providerId="LiveId" clId="{5A63D23A-8E9F-407C-BAFB-65E7828A527E}" dt="2021-07-16T14:31:35.118" v="36" actId="20577"/>
          <ac:spMkLst>
            <pc:docMk/>
            <pc:sldMk cId="1343718624" sldId="269"/>
            <ac:spMk id="137" creationId="{C7E9C217-D9C8-4C94-85F7-F45C09296902}"/>
          </ac:spMkLst>
        </pc:spChg>
        <pc:spChg chg="del mod topLvl">
          <ac:chgData name="คณิต พี่นา" userId="fd0cb80c2fc1ad3b" providerId="LiveId" clId="{5A63D23A-8E9F-407C-BAFB-65E7828A527E}" dt="2021-07-16T14:31:07.903" v="18" actId="478"/>
          <ac:spMkLst>
            <pc:docMk/>
            <pc:sldMk cId="1343718624" sldId="269"/>
            <ac:spMk id="138" creationId="{10513C94-A51C-478B-BB69-0F569CD95F6D}"/>
          </ac:spMkLst>
        </pc:spChg>
        <pc:spChg chg="mod">
          <ac:chgData name="คณิต พี่นา" userId="fd0cb80c2fc1ad3b" providerId="LiveId" clId="{5A63D23A-8E9F-407C-BAFB-65E7828A527E}" dt="2021-07-16T14:33:37.953" v="145" actId="1035"/>
          <ac:spMkLst>
            <pc:docMk/>
            <pc:sldMk cId="1343718624" sldId="269"/>
            <ac:spMk id="181" creationId="{36630E80-1A3C-47BC-BE28-39A470A7B09C}"/>
          </ac:spMkLst>
        </pc:spChg>
        <pc:spChg chg="mod">
          <ac:chgData name="คณิต พี่นา" userId="fd0cb80c2fc1ad3b" providerId="LiveId" clId="{5A63D23A-8E9F-407C-BAFB-65E7828A527E}" dt="2021-07-16T14:32:57.177" v="108" actId="404"/>
          <ac:spMkLst>
            <pc:docMk/>
            <pc:sldMk cId="1343718624" sldId="269"/>
            <ac:spMk id="185" creationId="{97A5E511-ECB3-4686-A114-7ADE803A16DD}"/>
          </ac:spMkLst>
        </pc:spChg>
        <pc:spChg chg="mod">
          <ac:chgData name="คณิต พี่นา" userId="fd0cb80c2fc1ad3b" providerId="LiveId" clId="{5A63D23A-8E9F-407C-BAFB-65E7828A527E}" dt="2021-07-16T14:33:41.041" v="153" actId="1036"/>
          <ac:spMkLst>
            <pc:docMk/>
            <pc:sldMk cId="1343718624" sldId="269"/>
            <ac:spMk id="189" creationId="{80B6E589-C6FF-45CE-9E66-12386866E732}"/>
          </ac:spMkLst>
        </pc:spChg>
        <pc:grpChg chg="del">
          <ac:chgData name="คณิต พี่นา" userId="fd0cb80c2fc1ad3b" providerId="LiveId" clId="{5A63D23A-8E9F-407C-BAFB-65E7828A527E}" dt="2021-07-16T14:29:18.228" v="0" actId="165"/>
          <ac:grpSpMkLst>
            <pc:docMk/>
            <pc:sldMk cId="1343718624" sldId="269"/>
            <ac:grpSpMk id="2" creationId="{3733C957-84E3-4447-8CBD-F5D94D94C153}"/>
          </ac:grpSpMkLst>
        </pc:grpChg>
        <pc:grpChg chg="del">
          <ac:chgData name="คณิต พี่นา" userId="fd0cb80c2fc1ad3b" providerId="LiveId" clId="{5A63D23A-8E9F-407C-BAFB-65E7828A527E}" dt="2021-07-16T14:29:18.228" v="0" actId="165"/>
          <ac:grpSpMkLst>
            <pc:docMk/>
            <pc:sldMk cId="1343718624" sldId="269"/>
            <ac:grpSpMk id="75" creationId="{D2A542BA-5C7C-4233-8154-3EDB34E3585C}"/>
          </ac:grpSpMkLst>
        </pc:grpChg>
        <pc:grpChg chg="del">
          <ac:chgData name="คณิต พี่นา" userId="fd0cb80c2fc1ad3b" providerId="LiveId" clId="{5A63D23A-8E9F-407C-BAFB-65E7828A527E}" dt="2021-07-16T14:29:18.228" v="0" actId="165"/>
          <ac:grpSpMkLst>
            <pc:docMk/>
            <pc:sldMk cId="1343718624" sldId="269"/>
            <ac:grpSpMk id="88" creationId="{2F2E7A46-03C1-4C64-A4A8-624A773CA5E2}"/>
          </ac:grpSpMkLst>
        </pc:grpChg>
        <pc:grpChg chg="del">
          <ac:chgData name="คณิต พี่นา" userId="fd0cb80c2fc1ad3b" providerId="LiveId" clId="{5A63D23A-8E9F-407C-BAFB-65E7828A527E}" dt="2021-07-16T14:29:18.228" v="0" actId="165"/>
          <ac:grpSpMkLst>
            <pc:docMk/>
            <pc:sldMk cId="1343718624" sldId="269"/>
            <ac:grpSpMk id="106" creationId="{BAD51D17-C370-470F-872B-2F994269E37C}"/>
          </ac:grpSpMkLst>
        </pc:grpChg>
        <pc:grpChg chg="del">
          <ac:chgData name="คณิต พี่นา" userId="fd0cb80c2fc1ad3b" providerId="LiveId" clId="{5A63D23A-8E9F-407C-BAFB-65E7828A527E}" dt="2021-07-16T14:29:18.228" v="0" actId="165"/>
          <ac:grpSpMkLst>
            <pc:docMk/>
            <pc:sldMk cId="1343718624" sldId="269"/>
            <ac:grpSpMk id="127" creationId="{CD551F32-9319-449C-817F-B3B288993EDF}"/>
          </ac:grpSpMkLst>
        </pc:grpChg>
        <pc:grpChg chg="mod">
          <ac:chgData name="คณิต พี่นา" userId="fd0cb80c2fc1ad3b" providerId="LiveId" clId="{5A63D23A-8E9F-407C-BAFB-65E7828A527E}" dt="2021-07-16T14:33:30.169" v="133" actId="1035"/>
          <ac:grpSpMkLst>
            <pc:docMk/>
            <pc:sldMk cId="1343718624" sldId="269"/>
            <ac:grpSpMk id="178" creationId="{D13FA3D8-09A7-42D1-86EF-36422DB3426A}"/>
          </ac:grpSpMkLst>
        </pc:grpChg>
        <pc:grpChg chg="mod">
          <ac:chgData name="คณิต พี่นา" userId="fd0cb80c2fc1ad3b" providerId="LiveId" clId="{5A63D23A-8E9F-407C-BAFB-65E7828A527E}" dt="2021-07-16T14:33:30.169" v="133" actId="1035"/>
          <ac:grpSpMkLst>
            <pc:docMk/>
            <pc:sldMk cId="1343718624" sldId="269"/>
            <ac:grpSpMk id="186" creationId="{98B744E3-C76E-4BF1-B39D-877C337F256A}"/>
          </ac:grpSpMkLst>
        </pc:grpChg>
        <pc:picChg chg="mod">
          <ac:chgData name="คณิต พี่นา" userId="fd0cb80c2fc1ad3b" providerId="LiveId" clId="{5A63D23A-8E9F-407C-BAFB-65E7828A527E}" dt="2021-07-16T14:32:00.592" v="73" actId="552"/>
          <ac:picMkLst>
            <pc:docMk/>
            <pc:sldMk cId="1343718624" sldId="269"/>
            <ac:picMk id="23" creationId="{D9FC2A6C-F0A0-43BC-8011-4077CAA3E343}"/>
          </ac:picMkLst>
        </pc:picChg>
        <pc:picChg chg="del">
          <ac:chgData name="คณิต พี่นา" userId="fd0cb80c2fc1ad3b" providerId="LiveId" clId="{5A63D23A-8E9F-407C-BAFB-65E7828A527E}" dt="2021-07-16T14:30:01.990" v="4" actId="478"/>
          <ac:picMkLst>
            <pc:docMk/>
            <pc:sldMk cId="1343718624" sldId="269"/>
            <ac:picMk id="24" creationId="{64652065-A49A-4B0C-8634-4717A0AA0ADD}"/>
          </ac:picMkLst>
        </pc:picChg>
        <pc:picChg chg="add mod">
          <ac:chgData name="คณิต พี่นา" userId="fd0cb80c2fc1ad3b" providerId="LiveId" clId="{5A63D23A-8E9F-407C-BAFB-65E7828A527E}" dt="2021-07-16T14:32:00.592" v="73" actId="552"/>
          <ac:picMkLst>
            <pc:docMk/>
            <pc:sldMk cId="1343718624" sldId="269"/>
            <ac:picMk id="98" creationId="{6549B889-59F5-416E-A93E-165D15B6FEFF}"/>
          </ac:picMkLst>
        </pc:picChg>
        <pc:picChg chg="mod">
          <ac:chgData name="คณิต พี่นา" userId="fd0cb80c2fc1ad3b" providerId="LiveId" clId="{5A63D23A-8E9F-407C-BAFB-65E7828A527E}" dt="2021-07-16T14:32:00.592" v="73" actId="552"/>
          <ac:picMkLst>
            <pc:docMk/>
            <pc:sldMk cId="1343718624" sldId="269"/>
            <ac:picMk id="190" creationId="{4478C7FE-0B52-4BB4-8BA6-B51E8E896F32}"/>
          </ac:picMkLst>
        </pc:picChg>
        <pc:picChg chg="mod">
          <ac:chgData name="คณิต พี่นา" userId="fd0cb80c2fc1ad3b" providerId="LiveId" clId="{5A63D23A-8E9F-407C-BAFB-65E7828A527E}" dt="2021-07-16T14:32:00.592" v="73" actId="552"/>
          <ac:picMkLst>
            <pc:docMk/>
            <pc:sldMk cId="1343718624" sldId="269"/>
            <ac:picMk id="191" creationId="{5C6FBB77-D266-4A98-B55A-48C4056996E1}"/>
          </ac:picMkLst>
        </pc:picChg>
      </pc:sldChg>
      <pc:sldChg chg="addSp delSp modSp mod addAnim delAnim modAnim">
        <pc:chgData name="คณิต พี่นา" userId="fd0cb80c2fc1ad3b" providerId="LiveId" clId="{5A63D23A-8E9F-407C-BAFB-65E7828A527E}" dt="2021-07-16T14:37:41.961" v="350"/>
        <pc:sldMkLst>
          <pc:docMk/>
          <pc:sldMk cId="2518834394" sldId="270"/>
        </pc:sldMkLst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68" creationId="{359D1C42-8AD6-4480-BB89-0000356879A0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69" creationId="{BFF8DD05-455C-4868-8113-23BBF494F544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70" creationId="{FA0BCB44-0B6C-4E8C-ABBB-BECAF42FE320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71" creationId="{5D44BF85-6B51-40CC-BC07-A6A10161D562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73" creationId="{213696CB-CDF0-49BD-B8DB-46391388D112}"/>
          </ac:spMkLst>
        </pc:spChg>
        <pc:spChg chg="del mod topLvl">
          <ac:chgData name="คณิต พี่นา" userId="fd0cb80c2fc1ad3b" providerId="LiveId" clId="{5A63D23A-8E9F-407C-BAFB-65E7828A527E}" dt="2021-07-16T14:34:06.958" v="156" actId="478"/>
          <ac:spMkLst>
            <pc:docMk/>
            <pc:sldMk cId="2518834394" sldId="270"/>
            <ac:spMk id="74" creationId="{19BE7754-5203-4579-9510-12A7789126A0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76" creationId="{3517BB5D-D0BA-43F4-BD9D-44F4214BD0F2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79" creationId="{005A09EC-1F99-452C-96B7-3C783160B5E5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80" creationId="{CF0A6F87-BDBF-4F3D-9A36-E5378ABA3FA0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82" creationId="{B86FBCFC-E131-4DB7-B17D-A6ED37FDD3B3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83" creationId="{C5BA81FB-46A8-4C87-AFBF-B81104BDE6CF}"/>
          </ac:spMkLst>
        </pc:spChg>
        <pc:spChg chg="del mod topLvl">
          <ac:chgData name="คณิต พี่นา" userId="fd0cb80c2fc1ad3b" providerId="LiveId" clId="{5A63D23A-8E9F-407C-BAFB-65E7828A527E}" dt="2021-07-16T14:34:18.110" v="172" actId="478"/>
          <ac:spMkLst>
            <pc:docMk/>
            <pc:sldMk cId="2518834394" sldId="270"/>
            <ac:spMk id="84" creationId="{3A74987C-F554-49B4-BB39-E5D9507E0777}"/>
          </ac:spMkLst>
        </pc:spChg>
        <pc:spChg chg="del mod topLvl">
          <ac:chgData name="คณิต พี่นา" userId="fd0cb80c2fc1ad3b" providerId="LiveId" clId="{5A63D23A-8E9F-407C-BAFB-65E7828A527E}" dt="2021-07-16T14:34:18.592" v="173" actId="478"/>
          <ac:spMkLst>
            <pc:docMk/>
            <pc:sldMk cId="2518834394" sldId="270"/>
            <ac:spMk id="85" creationId="{EB655CA6-881C-4C8A-8D79-115D129F06CE}"/>
          </ac:spMkLst>
        </pc:spChg>
        <pc:spChg chg="del mod topLvl">
          <ac:chgData name="คณิต พี่นา" userId="fd0cb80c2fc1ad3b" providerId="LiveId" clId="{5A63D23A-8E9F-407C-BAFB-65E7828A527E}" dt="2021-07-16T14:34:19.135" v="174" actId="478"/>
          <ac:spMkLst>
            <pc:docMk/>
            <pc:sldMk cId="2518834394" sldId="270"/>
            <ac:spMk id="86" creationId="{4EF04BBF-EB8E-43DC-9918-DC5B06758DCF}"/>
          </ac:spMkLst>
        </pc:spChg>
        <pc:spChg chg="del mod topLvl">
          <ac:chgData name="คณิต พี่นา" userId="fd0cb80c2fc1ad3b" providerId="LiveId" clId="{5A63D23A-8E9F-407C-BAFB-65E7828A527E}" dt="2021-07-16T14:34:08.463" v="157" actId="478"/>
          <ac:spMkLst>
            <pc:docMk/>
            <pc:sldMk cId="2518834394" sldId="270"/>
            <ac:spMk id="87" creationId="{53C5FE95-3958-4261-A0A6-0275D04AD4B0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89" creationId="{5144D076-40B1-4228-830C-7C651A2C3D59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90" creationId="{1A1F4C65-C31C-4AE5-9CF7-E5FE6645A309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91" creationId="{4E1FA5E1-E2DE-47D3-BC48-87A166A08C05}"/>
          </ac:spMkLst>
        </pc:spChg>
        <pc:spChg chg="del mod topLvl">
          <ac:chgData name="คณิต พี่นา" userId="fd0cb80c2fc1ad3b" providerId="LiveId" clId="{5A63D23A-8E9F-407C-BAFB-65E7828A527E}" dt="2021-07-16T14:34:15.922" v="171" actId="478"/>
          <ac:spMkLst>
            <pc:docMk/>
            <pc:sldMk cId="2518834394" sldId="270"/>
            <ac:spMk id="92" creationId="{2DC2239D-9F5F-42E9-A9A1-3005C0DA10BE}"/>
          </ac:spMkLst>
        </pc:spChg>
        <pc:spChg chg="del mod topLvl">
          <ac:chgData name="คณิต พี่นา" userId="fd0cb80c2fc1ad3b" providerId="LiveId" clId="{5A63D23A-8E9F-407C-BAFB-65E7828A527E}" dt="2021-07-16T14:34:15.342" v="170" actId="478"/>
          <ac:spMkLst>
            <pc:docMk/>
            <pc:sldMk cId="2518834394" sldId="270"/>
            <ac:spMk id="99" creationId="{2070E440-0B26-4239-8A6C-97022C230CF3}"/>
          </ac:spMkLst>
        </pc:spChg>
        <pc:spChg chg="del mod topLvl">
          <ac:chgData name="คณิต พี่นา" userId="fd0cb80c2fc1ad3b" providerId="LiveId" clId="{5A63D23A-8E9F-407C-BAFB-65E7828A527E}" dt="2021-07-16T14:34:14.911" v="169" actId="478"/>
          <ac:spMkLst>
            <pc:docMk/>
            <pc:sldMk cId="2518834394" sldId="270"/>
            <ac:spMk id="100" creationId="{193DFDC2-F278-4AD6-8152-7D10A0F910C1}"/>
          </ac:spMkLst>
        </pc:spChg>
        <pc:spChg chg="del mod topLvl">
          <ac:chgData name="คณิต พี่นา" userId="fd0cb80c2fc1ad3b" providerId="LiveId" clId="{5A63D23A-8E9F-407C-BAFB-65E7828A527E}" dt="2021-07-16T14:34:14.327" v="168" actId="478"/>
          <ac:spMkLst>
            <pc:docMk/>
            <pc:sldMk cId="2518834394" sldId="270"/>
            <ac:spMk id="103" creationId="{C068F8BC-BD40-4C5A-B087-F66467274CC4}"/>
          </ac:spMkLst>
        </pc:spChg>
        <pc:spChg chg="del mod topLvl">
          <ac:chgData name="คณิต พี่นา" userId="fd0cb80c2fc1ad3b" providerId="LiveId" clId="{5A63D23A-8E9F-407C-BAFB-65E7828A527E}" dt="2021-07-16T14:34:13.936" v="167" actId="478"/>
          <ac:spMkLst>
            <pc:docMk/>
            <pc:sldMk cId="2518834394" sldId="270"/>
            <ac:spMk id="104" creationId="{5615CEEC-3A51-4DEC-9244-CBD8B5E75106}"/>
          </ac:spMkLst>
        </pc:spChg>
        <pc:spChg chg="del mod topLvl">
          <ac:chgData name="คณิต พี่นา" userId="fd0cb80c2fc1ad3b" providerId="LiveId" clId="{5A63D23A-8E9F-407C-BAFB-65E7828A527E}" dt="2021-07-16T14:34:13.510" v="166" actId="478"/>
          <ac:spMkLst>
            <pc:docMk/>
            <pc:sldMk cId="2518834394" sldId="270"/>
            <ac:spMk id="105" creationId="{785B83A6-D49D-416C-9C3E-66B2DAB2CF19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07" creationId="{89DD548E-814C-48E1-82DA-902F64D39088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08" creationId="{D18CB0C1-7FCE-4245-82FF-9D78C75DB468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09" creationId="{69F9724E-99B9-48D3-B8BF-A039A7E66DF8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18" creationId="{4202D5A2-E311-4B76-8573-4EEF10EE12D7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19" creationId="{C0F01F93-DA74-4A07-AED3-8D0566F59024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20" creationId="{9C2A7639-5331-44D5-9975-1DFF693B203D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21" creationId="{0141A4A1-7EAE-48B2-8BB8-18FC14ED55F7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22" creationId="{58F64344-306E-42CD-89A0-2C3C3B4C9EEE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23" creationId="{44A766CF-99D2-4A42-A714-95FF6953DB6E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24" creationId="{FDAE6A2A-08DE-4768-9AC2-0B87A69C7854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25" creationId="{8D711F3A-83EB-4ACC-943F-B341112F3D8C}"/>
          </ac:spMkLst>
        </pc:spChg>
        <pc:spChg chg="add del mod topLvl">
          <ac:chgData name="คณิต พี่นา" userId="fd0cb80c2fc1ad3b" providerId="LiveId" clId="{5A63D23A-8E9F-407C-BAFB-65E7828A527E}" dt="2021-07-16T14:34:04.776" v="155" actId="478"/>
          <ac:spMkLst>
            <pc:docMk/>
            <pc:sldMk cId="2518834394" sldId="270"/>
            <ac:spMk id="126" creationId="{9BCA5E10-28D7-49DC-93FF-CCCF49729CD1}"/>
          </ac:spMkLst>
        </pc:spChg>
        <pc:spChg chg="mod topLvl">
          <ac:chgData name="คณิต พี่นา" userId="fd0cb80c2fc1ad3b" providerId="LiveId" clId="{5A63D23A-8E9F-407C-BAFB-65E7828A527E}" dt="2021-07-16T14:29:27.081" v="1" actId="165"/>
          <ac:spMkLst>
            <pc:docMk/>
            <pc:sldMk cId="2518834394" sldId="270"/>
            <ac:spMk id="128" creationId="{E98166B8-B004-421A-ABB5-DA902EA49DF9}"/>
          </ac:spMkLst>
        </pc:spChg>
        <pc:spChg chg="del mod topLvl">
          <ac:chgData name="คณิต พี่นา" userId="fd0cb80c2fc1ad3b" providerId="LiveId" clId="{5A63D23A-8E9F-407C-BAFB-65E7828A527E}" dt="2021-07-16T14:34:09.760" v="158" actId="478"/>
          <ac:spMkLst>
            <pc:docMk/>
            <pc:sldMk cId="2518834394" sldId="270"/>
            <ac:spMk id="129" creationId="{AFF830FC-44C5-48DD-BEFE-5C5B70ABA8CE}"/>
          </ac:spMkLst>
        </pc:spChg>
        <pc:spChg chg="del mod topLvl">
          <ac:chgData name="คณิต พี่นา" userId="fd0cb80c2fc1ad3b" providerId="LiveId" clId="{5A63D23A-8E9F-407C-BAFB-65E7828A527E}" dt="2021-07-16T14:34:10.342" v="159" actId="478"/>
          <ac:spMkLst>
            <pc:docMk/>
            <pc:sldMk cId="2518834394" sldId="270"/>
            <ac:spMk id="130" creationId="{1144BFFB-B60D-4A26-B9A0-F8ECFF40D537}"/>
          </ac:spMkLst>
        </pc:spChg>
        <pc:spChg chg="del mod topLvl">
          <ac:chgData name="คณิต พี่นา" userId="fd0cb80c2fc1ad3b" providerId="LiveId" clId="{5A63D23A-8E9F-407C-BAFB-65E7828A527E}" dt="2021-07-16T14:34:10.782" v="160" actId="478"/>
          <ac:spMkLst>
            <pc:docMk/>
            <pc:sldMk cId="2518834394" sldId="270"/>
            <ac:spMk id="131" creationId="{5C458B11-F3A9-48B6-B46E-B482380DBF5B}"/>
          </ac:spMkLst>
        </pc:spChg>
        <pc:spChg chg="del mod topLvl">
          <ac:chgData name="คณิต พี่นา" userId="fd0cb80c2fc1ad3b" providerId="LiveId" clId="{5A63D23A-8E9F-407C-BAFB-65E7828A527E}" dt="2021-07-16T14:34:11.254" v="161" actId="478"/>
          <ac:spMkLst>
            <pc:docMk/>
            <pc:sldMk cId="2518834394" sldId="270"/>
            <ac:spMk id="132" creationId="{4C19F136-C28C-49CE-B663-C75CC93EFAA8}"/>
          </ac:spMkLst>
        </pc:spChg>
        <pc:spChg chg="del mod topLvl">
          <ac:chgData name="คณิต พี่นา" userId="fd0cb80c2fc1ad3b" providerId="LiveId" clId="{5A63D23A-8E9F-407C-BAFB-65E7828A527E}" dt="2021-07-16T14:34:11.694" v="162" actId="478"/>
          <ac:spMkLst>
            <pc:docMk/>
            <pc:sldMk cId="2518834394" sldId="270"/>
            <ac:spMk id="134" creationId="{80FA37B5-8CF4-496C-8D5B-69E91D63C2A4}"/>
          </ac:spMkLst>
        </pc:spChg>
        <pc:spChg chg="del mod topLvl">
          <ac:chgData name="คณิต พี่นา" userId="fd0cb80c2fc1ad3b" providerId="LiveId" clId="{5A63D23A-8E9F-407C-BAFB-65E7828A527E}" dt="2021-07-16T14:34:12.158" v="163" actId="478"/>
          <ac:spMkLst>
            <pc:docMk/>
            <pc:sldMk cId="2518834394" sldId="270"/>
            <ac:spMk id="135" creationId="{090E7225-2883-42A5-BD5A-3CAE1DA681A7}"/>
          </ac:spMkLst>
        </pc:spChg>
        <pc:spChg chg="del mod topLvl">
          <ac:chgData name="คณิต พี่นา" userId="fd0cb80c2fc1ad3b" providerId="LiveId" clId="{5A63D23A-8E9F-407C-BAFB-65E7828A527E}" dt="2021-07-16T14:34:12.553" v="164" actId="478"/>
          <ac:spMkLst>
            <pc:docMk/>
            <pc:sldMk cId="2518834394" sldId="270"/>
            <ac:spMk id="136" creationId="{7434CB92-1203-4C87-BD20-2DAC834EEA8E}"/>
          </ac:spMkLst>
        </pc:spChg>
        <pc:spChg chg="mod">
          <ac:chgData name="คณิต พี่นา" userId="fd0cb80c2fc1ad3b" providerId="LiveId" clId="{5A63D23A-8E9F-407C-BAFB-65E7828A527E}" dt="2021-07-16T14:36:40.849" v="312" actId="1035"/>
          <ac:spMkLst>
            <pc:docMk/>
            <pc:sldMk cId="2518834394" sldId="270"/>
            <ac:spMk id="137" creationId="{C7E9C217-D9C8-4C94-85F7-F45C09296902}"/>
          </ac:spMkLst>
        </pc:spChg>
        <pc:spChg chg="del mod topLvl">
          <ac:chgData name="คณิต พี่นา" userId="fd0cb80c2fc1ad3b" providerId="LiveId" clId="{5A63D23A-8E9F-407C-BAFB-65E7828A527E}" dt="2021-07-16T14:34:12.879" v="165" actId="478"/>
          <ac:spMkLst>
            <pc:docMk/>
            <pc:sldMk cId="2518834394" sldId="270"/>
            <ac:spMk id="138" creationId="{10513C94-A51C-478B-BB69-0F569CD95F6D}"/>
          </ac:spMkLst>
        </pc:spChg>
        <pc:spChg chg="mod">
          <ac:chgData name="คณิต พี่นา" userId="fd0cb80c2fc1ad3b" providerId="LiveId" clId="{5A63D23A-8E9F-407C-BAFB-65E7828A527E}" dt="2021-07-16T14:37:22.249" v="346" actId="1036"/>
          <ac:spMkLst>
            <pc:docMk/>
            <pc:sldMk cId="2518834394" sldId="270"/>
            <ac:spMk id="181" creationId="{36630E80-1A3C-47BC-BE28-39A470A7B09C}"/>
          </ac:spMkLst>
        </pc:spChg>
        <pc:spChg chg="mod">
          <ac:chgData name="คณิต พี่นา" userId="fd0cb80c2fc1ad3b" providerId="LiveId" clId="{5A63D23A-8E9F-407C-BAFB-65E7828A527E}" dt="2021-07-16T14:37:23.705" v="349" actId="1035"/>
          <ac:spMkLst>
            <pc:docMk/>
            <pc:sldMk cId="2518834394" sldId="270"/>
            <ac:spMk id="185" creationId="{97A5E511-ECB3-4686-A114-7ADE803A16DD}"/>
          </ac:spMkLst>
        </pc:spChg>
        <pc:spChg chg="mod">
          <ac:chgData name="คณิต พี่นา" userId="fd0cb80c2fc1ad3b" providerId="LiveId" clId="{5A63D23A-8E9F-407C-BAFB-65E7828A527E}" dt="2021-07-16T14:36:27.453" v="298" actId="1037"/>
          <ac:spMkLst>
            <pc:docMk/>
            <pc:sldMk cId="2518834394" sldId="270"/>
            <ac:spMk id="189" creationId="{80B6E589-C6FF-45CE-9E66-12386866E732}"/>
          </ac:spMkLst>
        </pc:spChg>
        <pc:grpChg chg="del">
          <ac:chgData name="คณิต พี่นา" userId="fd0cb80c2fc1ad3b" providerId="LiveId" clId="{5A63D23A-8E9F-407C-BAFB-65E7828A527E}" dt="2021-07-16T14:29:27.081" v="1" actId="165"/>
          <ac:grpSpMkLst>
            <pc:docMk/>
            <pc:sldMk cId="2518834394" sldId="270"/>
            <ac:grpSpMk id="2" creationId="{3733C957-84E3-4447-8CBD-F5D94D94C153}"/>
          </ac:grpSpMkLst>
        </pc:grpChg>
        <pc:grpChg chg="del">
          <ac:chgData name="คณิต พี่นา" userId="fd0cb80c2fc1ad3b" providerId="LiveId" clId="{5A63D23A-8E9F-407C-BAFB-65E7828A527E}" dt="2021-07-16T14:29:27.081" v="1" actId="165"/>
          <ac:grpSpMkLst>
            <pc:docMk/>
            <pc:sldMk cId="2518834394" sldId="270"/>
            <ac:grpSpMk id="75" creationId="{D2A542BA-5C7C-4233-8154-3EDB34E3585C}"/>
          </ac:grpSpMkLst>
        </pc:grpChg>
        <pc:grpChg chg="del">
          <ac:chgData name="คณิต พี่นา" userId="fd0cb80c2fc1ad3b" providerId="LiveId" clId="{5A63D23A-8E9F-407C-BAFB-65E7828A527E}" dt="2021-07-16T14:29:27.081" v="1" actId="165"/>
          <ac:grpSpMkLst>
            <pc:docMk/>
            <pc:sldMk cId="2518834394" sldId="270"/>
            <ac:grpSpMk id="88" creationId="{2F2E7A46-03C1-4C64-A4A8-624A773CA5E2}"/>
          </ac:grpSpMkLst>
        </pc:grpChg>
        <pc:grpChg chg="del">
          <ac:chgData name="คณิต พี่นา" userId="fd0cb80c2fc1ad3b" providerId="LiveId" clId="{5A63D23A-8E9F-407C-BAFB-65E7828A527E}" dt="2021-07-16T14:29:27.081" v="1" actId="165"/>
          <ac:grpSpMkLst>
            <pc:docMk/>
            <pc:sldMk cId="2518834394" sldId="270"/>
            <ac:grpSpMk id="106" creationId="{BAD51D17-C370-470F-872B-2F994269E37C}"/>
          </ac:grpSpMkLst>
        </pc:grpChg>
        <pc:grpChg chg="del">
          <ac:chgData name="คณิต พี่นา" userId="fd0cb80c2fc1ad3b" providerId="LiveId" clId="{5A63D23A-8E9F-407C-BAFB-65E7828A527E}" dt="2021-07-16T14:29:27.081" v="1" actId="165"/>
          <ac:grpSpMkLst>
            <pc:docMk/>
            <pc:sldMk cId="2518834394" sldId="270"/>
            <ac:grpSpMk id="127" creationId="{CD551F32-9319-449C-817F-B3B288993EDF}"/>
          </ac:grpSpMkLst>
        </pc:grpChg>
        <pc:picChg chg="add del mod">
          <ac:chgData name="คณิต พี่นา" userId="fd0cb80c2fc1ad3b" providerId="LiveId" clId="{5A63D23A-8E9F-407C-BAFB-65E7828A527E}" dt="2021-07-16T14:34:42.782" v="187" actId="552"/>
          <ac:picMkLst>
            <pc:docMk/>
            <pc:sldMk cId="2518834394" sldId="270"/>
            <ac:picMk id="23" creationId="{D9FC2A6C-F0A0-43BC-8011-4077CAA3E343}"/>
          </ac:picMkLst>
        </pc:picChg>
        <pc:picChg chg="mod">
          <ac:chgData name="คณิต พี่นา" userId="fd0cb80c2fc1ad3b" providerId="LiveId" clId="{5A63D23A-8E9F-407C-BAFB-65E7828A527E}" dt="2021-07-16T14:34:42.782" v="187" actId="552"/>
          <ac:picMkLst>
            <pc:docMk/>
            <pc:sldMk cId="2518834394" sldId="270"/>
            <ac:picMk id="24" creationId="{64652065-A49A-4B0C-8634-4717A0AA0ADD}"/>
          </ac:picMkLst>
        </pc:picChg>
        <pc:picChg chg="add mod">
          <ac:chgData name="คณิต พี่นา" userId="fd0cb80c2fc1ad3b" providerId="LiveId" clId="{5A63D23A-8E9F-407C-BAFB-65E7828A527E}" dt="2021-07-16T14:34:42.782" v="187" actId="552"/>
          <ac:picMkLst>
            <pc:docMk/>
            <pc:sldMk cId="2518834394" sldId="270"/>
            <ac:picMk id="98" creationId="{7D02FD16-7FBC-47ED-905A-F07E3F987C82}"/>
          </ac:picMkLst>
        </pc:picChg>
        <pc:picChg chg="del mod">
          <ac:chgData name="คณิต พี่นา" userId="fd0cb80c2fc1ad3b" providerId="LiveId" clId="{5A63D23A-8E9F-407C-BAFB-65E7828A527E}" dt="2021-07-16T14:34:37.127" v="185" actId="478"/>
          <ac:picMkLst>
            <pc:docMk/>
            <pc:sldMk cId="2518834394" sldId="270"/>
            <ac:picMk id="190" creationId="{4478C7FE-0B52-4BB4-8BA6-B51E8E896F32}"/>
          </ac:picMkLst>
        </pc:picChg>
        <pc:picChg chg="mod">
          <ac:chgData name="คณิต พี่นา" userId="fd0cb80c2fc1ad3b" providerId="LiveId" clId="{5A63D23A-8E9F-407C-BAFB-65E7828A527E}" dt="2021-07-16T14:34:42.782" v="187" actId="552"/>
          <ac:picMkLst>
            <pc:docMk/>
            <pc:sldMk cId="2518834394" sldId="270"/>
            <ac:picMk id="191" creationId="{5C6FBB77-D266-4A98-B55A-48C4056996E1}"/>
          </ac:picMkLst>
        </pc:picChg>
      </pc:sldChg>
      <pc:sldChg chg="delSp modSp del">
        <pc:chgData name="คณิต พี่นา" userId="fd0cb80c2fc1ad3b" providerId="LiveId" clId="{5A63D23A-8E9F-407C-BAFB-65E7828A527E}" dt="2021-07-16T14:37:55.693" v="351" actId="47"/>
        <pc:sldMkLst>
          <pc:docMk/>
          <pc:sldMk cId="2792484346" sldId="271"/>
        </pc:sldMkLst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68" creationId="{359D1C42-8AD6-4480-BB89-0000356879A0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69" creationId="{BFF8DD05-455C-4868-8113-23BBF494F544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70" creationId="{FA0BCB44-0B6C-4E8C-ABBB-BECAF42FE320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71" creationId="{5D44BF85-6B51-40CC-BC07-A6A10161D562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73" creationId="{213696CB-CDF0-49BD-B8DB-46391388D112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74" creationId="{19BE7754-5203-4579-9510-12A7789126A0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76" creationId="{3517BB5D-D0BA-43F4-BD9D-44F4214BD0F2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79" creationId="{005A09EC-1F99-452C-96B7-3C783160B5E5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80" creationId="{CF0A6F87-BDBF-4F3D-9A36-E5378ABA3FA0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82" creationId="{B86FBCFC-E131-4DB7-B17D-A6ED37FDD3B3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83" creationId="{C5BA81FB-46A8-4C87-AFBF-B81104BDE6CF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84" creationId="{3A74987C-F554-49B4-BB39-E5D9507E0777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85" creationId="{EB655CA6-881C-4C8A-8D79-115D129F06CE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86" creationId="{4EF04BBF-EB8E-43DC-9918-DC5B06758DCF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87" creationId="{53C5FE95-3958-4261-A0A6-0275D04AD4B0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89" creationId="{5144D076-40B1-4228-830C-7C651A2C3D59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90" creationId="{1A1F4C65-C31C-4AE5-9CF7-E5FE6645A309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91" creationId="{4E1FA5E1-E2DE-47D3-BC48-87A166A08C05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92" creationId="{2DC2239D-9F5F-42E9-A9A1-3005C0DA10BE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99" creationId="{2070E440-0B26-4239-8A6C-97022C230CF3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00" creationId="{193DFDC2-F278-4AD6-8152-7D10A0F910C1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03" creationId="{C068F8BC-BD40-4C5A-B087-F66467274CC4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04" creationId="{5615CEEC-3A51-4DEC-9244-CBD8B5E75106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05" creationId="{785B83A6-D49D-416C-9C3E-66B2DAB2CF19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07" creationId="{89DD548E-814C-48E1-82DA-902F64D39088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08" creationId="{D18CB0C1-7FCE-4245-82FF-9D78C75DB468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09" creationId="{69F9724E-99B9-48D3-B8BF-A039A7E66DF8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18" creationId="{4202D5A2-E311-4B76-8573-4EEF10EE12D7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19" creationId="{C0F01F93-DA74-4A07-AED3-8D0566F59024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20" creationId="{9C2A7639-5331-44D5-9975-1DFF693B203D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21" creationId="{0141A4A1-7EAE-48B2-8BB8-18FC14ED55F7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22" creationId="{58F64344-306E-42CD-89A0-2C3C3B4C9EEE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23" creationId="{44A766CF-99D2-4A42-A714-95FF6953DB6E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24" creationId="{FDAE6A2A-08DE-4768-9AC2-0B87A69C7854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25" creationId="{8D711F3A-83EB-4ACC-943F-B341112F3D8C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26" creationId="{9BCA5E10-28D7-49DC-93FF-CCCF49729CD1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28" creationId="{E98166B8-B004-421A-ABB5-DA902EA49DF9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29" creationId="{AFF830FC-44C5-48DD-BEFE-5C5B70ABA8CE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30" creationId="{1144BFFB-B60D-4A26-B9A0-F8ECFF40D537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31" creationId="{5C458B11-F3A9-48B6-B46E-B482380DBF5B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32" creationId="{4C19F136-C28C-49CE-B663-C75CC93EFAA8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34" creationId="{80FA37B5-8CF4-496C-8D5B-69E91D63C2A4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35" creationId="{090E7225-2883-42A5-BD5A-3CAE1DA681A7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36" creationId="{7434CB92-1203-4C87-BD20-2DAC834EEA8E}"/>
          </ac:spMkLst>
        </pc:spChg>
        <pc:spChg chg="mod topLvl">
          <ac:chgData name="คณิต พี่นา" userId="fd0cb80c2fc1ad3b" providerId="LiveId" clId="{5A63D23A-8E9F-407C-BAFB-65E7828A527E}" dt="2021-07-16T14:29:34.065" v="2" actId="165"/>
          <ac:spMkLst>
            <pc:docMk/>
            <pc:sldMk cId="2792484346" sldId="271"/>
            <ac:spMk id="138" creationId="{10513C94-A51C-478B-BB69-0F569CD95F6D}"/>
          </ac:spMkLst>
        </pc:spChg>
        <pc:grpChg chg="del">
          <ac:chgData name="คณิต พี่นา" userId="fd0cb80c2fc1ad3b" providerId="LiveId" clId="{5A63D23A-8E9F-407C-BAFB-65E7828A527E}" dt="2021-07-16T14:29:34.065" v="2" actId="165"/>
          <ac:grpSpMkLst>
            <pc:docMk/>
            <pc:sldMk cId="2792484346" sldId="271"/>
            <ac:grpSpMk id="2" creationId="{3733C957-84E3-4447-8CBD-F5D94D94C153}"/>
          </ac:grpSpMkLst>
        </pc:grpChg>
        <pc:grpChg chg="del">
          <ac:chgData name="คณิต พี่นา" userId="fd0cb80c2fc1ad3b" providerId="LiveId" clId="{5A63D23A-8E9F-407C-BAFB-65E7828A527E}" dt="2021-07-16T14:29:34.065" v="2" actId="165"/>
          <ac:grpSpMkLst>
            <pc:docMk/>
            <pc:sldMk cId="2792484346" sldId="271"/>
            <ac:grpSpMk id="75" creationId="{D2A542BA-5C7C-4233-8154-3EDB34E3585C}"/>
          </ac:grpSpMkLst>
        </pc:grpChg>
        <pc:grpChg chg="del">
          <ac:chgData name="คณิต พี่นา" userId="fd0cb80c2fc1ad3b" providerId="LiveId" clId="{5A63D23A-8E9F-407C-BAFB-65E7828A527E}" dt="2021-07-16T14:29:34.065" v="2" actId="165"/>
          <ac:grpSpMkLst>
            <pc:docMk/>
            <pc:sldMk cId="2792484346" sldId="271"/>
            <ac:grpSpMk id="88" creationId="{2F2E7A46-03C1-4C64-A4A8-624A773CA5E2}"/>
          </ac:grpSpMkLst>
        </pc:grpChg>
        <pc:grpChg chg="del">
          <ac:chgData name="คณิต พี่นา" userId="fd0cb80c2fc1ad3b" providerId="LiveId" clId="{5A63D23A-8E9F-407C-BAFB-65E7828A527E}" dt="2021-07-16T14:29:34.065" v="2" actId="165"/>
          <ac:grpSpMkLst>
            <pc:docMk/>
            <pc:sldMk cId="2792484346" sldId="271"/>
            <ac:grpSpMk id="106" creationId="{BAD51D17-C370-470F-872B-2F994269E37C}"/>
          </ac:grpSpMkLst>
        </pc:grpChg>
        <pc:grpChg chg="del">
          <ac:chgData name="คณิต พี่นา" userId="fd0cb80c2fc1ad3b" providerId="LiveId" clId="{5A63D23A-8E9F-407C-BAFB-65E7828A527E}" dt="2021-07-16T14:29:34.065" v="2" actId="165"/>
          <ac:grpSpMkLst>
            <pc:docMk/>
            <pc:sldMk cId="2792484346" sldId="271"/>
            <ac:grpSpMk id="127" creationId="{CD551F32-9319-449C-817F-B3B288993EDF}"/>
          </ac:grpSpMkLst>
        </pc:grpChg>
      </pc:sldChg>
      <pc:sldChg chg="delSp modSp mod modAnim">
        <pc:chgData name="คณิต พี่นา" userId="fd0cb80c2fc1ad3b" providerId="LiveId" clId="{5A63D23A-8E9F-407C-BAFB-65E7828A527E}" dt="2021-07-16T14:39:25.033" v="420" actId="14100"/>
        <pc:sldMkLst>
          <pc:docMk/>
          <pc:sldMk cId="1930350000" sldId="274"/>
        </pc:sldMkLst>
        <pc:spChg chg="mod topLvl">
          <ac:chgData name="คณิต พี่นา" userId="fd0cb80c2fc1ad3b" providerId="LiveId" clId="{5A63D23A-8E9F-407C-BAFB-65E7828A527E}" dt="2021-07-16T14:38:17.762" v="352" actId="165"/>
          <ac:spMkLst>
            <pc:docMk/>
            <pc:sldMk cId="1930350000" sldId="274"/>
            <ac:spMk id="134" creationId="{E68D3C89-94B1-4B2D-885B-3991757FAC90}"/>
          </ac:spMkLst>
        </pc:spChg>
        <pc:spChg chg="mod topLvl">
          <ac:chgData name="คณิต พี่นา" userId="fd0cb80c2fc1ad3b" providerId="LiveId" clId="{5A63D23A-8E9F-407C-BAFB-65E7828A527E}" dt="2021-07-16T14:38:17.762" v="352" actId="165"/>
          <ac:spMkLst>
            <pc:docMk/>
            <pc:sldMk cId="1930350000" sldId="274"/>
            <ac:spMk id="135" creationId="{44DCBEC2-2FBE-41EA-9CD5-7D60B7CF8CA4}"/>
          </ac:spMkLst>
        </pc:spChg>
        <pc:spChg chg="mod topLvl">
          <ac:chgData name="คณิต พี่นา" userId="fd0cb80c2fc1ad3b" providerId="LiveId" clId="{5A63D23A-8E9F-407C-BAFB-65E7828A527E}" dt="2021-07-16T14:38:17.762" v="352" actId="165"/>
          <ac:spMkLst>
            <pc:docMk/>
            <pc:sldMk cId="1930350000" sldId="274"/>
            <ac:spMk id="136" creationId="{457C2A36-98F4-4FE4-9FBB-DFD0D16026C8}"/>
          </ac:spMkLst>
        </pc:spChg>
        <pc:spChg chg="mod topLvl">
          <ac:chgData name="คณิต พี่นา" userId="fd0cb80c2fc1ad3b" providerId="LiveId" clId="{5A63D23A-8E9F-407C-BAFB-65E7828A527E}" dt="2021-07-16T14:38:17.762" v="352" actId="165"/>
          <ac:spMkLst>
            <pc:docMk/>
            <pc:sldMk cId="1930350000" sldId="274"/>
            <ac:spMk id="137" creationId="{6BA02C4C-6C42-45A3-8D0A-F8D8BEE52574}"/>
          </ac:spMkLst>
        </pc:spChg>
        <pc:spChg chg="mod topLvl">
          <ac:chgData name="คณิต พี่นา" userId="fd0cb80c2fc1ad3b" providerId="LiveId" clId="{5A63D23A-8E9F-407C-BAFB-65E7828A527E}" dt="2021-07-16T14:38:17.762" v="352" actId="165"/>
          <ac:spMkLst>
            <pc:docMk/>
            <pc:sldMk cId="1930350000" sldId="274"/>
            <ac:spMk id="138" creationId="{32885C56-AA16-436B-AAD0-7CD1CF7BCD7B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40" creationId="{857198D9-EA32-461A-995B-03C3498A55C7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41" creationId="{E28A595B-4E23-40F6-84C4-B6EA9A6D1CF5}"/>
          </ac:spMkLst>
        </pc:spChg>
        <pc:spChg chg="mod">
          <ac:chgData name="คณิต พี่นา" userId="fd0cb80c2fc1ad3b" providerId="LiveId" clId="{5A63D23A-8E9F-407C-BAFB-65E7828A527E}" dt="2021-07-16T14:38:44.287" v="381" actId="20577"/>
          <ac:spMkLst>
            <pc:docMk/>
            <pc:sldMk cId="1930350000" sldId="274"/>
            <ac:spMk id="142" creationId="{C7AF8AFD-83F9-4D04-A754-A6E002FD956C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43" creationId="{8E274FA5-FFAA-4690-8E72-8A2542260DE4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44" creationId="{9831EBA6-B532-41B0-920A-56049CB1EFF1}"/>
          </ac:spMkLst>
        </pc:spChg>
        <pc:spChg chg="del mod topLvl">
          <ac:chgData name="คณิต พี่นา" userId="fd0cb80c2fc1ad3b" providerId="LiveId" clId="{5A63D23A-8E9F-407C-BAFB-65E7828A527E}" dt="2021-07-16T14:38:40.095" v="374" actId="478"/>
          <ac:spMkLst>
            <pc:docMk/>
            <pc:sldMk cId="1930350000" sldId="274"/>
            <ac:spMk id="145" creationId="{38417A0C-6002-4FEA-96DA-95DB827A1D58}"/>
          </ac:spMkLst>
        </pc:spChg>
        <pc:spChg chg="del mod topLvl">
          <ac:chgData name="คณิต พี่นา" userId="fd0cb80c2fc1ad3b" providerId="LiveId" clId="{5A63D23A-8E9F-407C-BAFB-65E7828A527E}" dt="2021-07-16T14:38:40.505" v="375" actId="478"/>
          <ac:spMkLst>
            <pc:docMk/>
            <pc:sldMk cId="1930350000" sldId="274"/>
            <ac:spMk id="146" creationId="{2BCFA27A-40FD-43AD-BDE2-ECF6AEB0FCE6}"/>
          </ac:spMkLst>
        </pc:spChg>
        <pc:spChg chg="mod">
          <ac:chgData name="คณิต พี่นา" userId="fd0cb80c2fc1ad3b" providerId="LiveId" clId="{5A63D23A-8E9F-407C-BAFB-65E7828A527E}" dt="2021-07-16T14:38:46.951" v="383" actId="20577"/>
          <ac:spMkLst>
            <pc:docMk/>
            <pc:sldMk cId="1930350000" sldId="274"/>
            <ac:spMk id="147" creationId="{1D85665B-69D1-4D42-83A5-2A8D4D5AA2C8}"/>
          </ac:spMkLst>
        </pc:spChg>
        <pc:spChg chg="mod">
          <ac:chgData name="คณิต พี่นา" userId="fd0cb80c2fc1ad3b" providerId="LiveId" clId="{5A63D23A-8E9F-407C-BAFB-65E7828A527E}" dt="2021-07-16T14:38:50.022" v="385" actId="6549"/>
          <ac:spMkLst>
            <pc:docMk/>
            <pc:sldMk cId="1930350000" sldId="274"/>
            <ac:spMk id="148" creationId="{BECC4DD4-F1AA-4CF9-94AF-D71C5A350E86}"/>
          </ac:spMkLst>
        </pc:spChg>
        <pc:spChg chg="mod">
          <ac:chgData name="คณิต พี่นา" userId="fd0cb80c2fc1ad3b" providerId="LiveId" clId="{5A63D23A-8E9F-407C-BAFB-65E7828A527E}" dt="2021-07-16T14:38:52.339" v="387" actId="20577"/>
          <ac:spMkLst>
            <pc:docMk/>
            <pc:sldMk cId="1930350000" sldId="274"/>
            <ac:spMk id="149" creationId="{497252D4-8D60-4C61-8FAE-47E63A08D98D}"/>
          </ac:spMkLst>
        </pc:spChg>
        <pc:spChg chg="mod">
          <ac:chgData name="คณิต พี่นา" userId="fd0cb80c2fc1ad3b" providerId="LiveId" clId="{5A63D23A-8E9F-407C-BAFB-65E7828A527E}" dt="2021-07-16T14:38:54.175" v="389" actId="20577"/>
          <ac:spMkLst>
            <pc:docMk/>
            <pc:sldMk cId="1930350000" sldId="274"/>
            <ac:spMk id="150" creationId="{7DECA7B7-172A-4B1B-B40E-05D0EB21BD27}"/>
          </ac:spMkLst>
        </pc:spChg>
        <pc:spChg chg="mod">
          <ac:chgData name="คณิต พี่นา" userId="fd0cb80c2fc1ad3b" providerId="LiveId" clId="{5A63D23A-8E9F-407C-BAFB-65E7828A527E}" dt="2021-07-16T14:38:57.255" v="391" actId="20577"/>
          <ac:spMkLst>
            <pc:docMk/>
            <pc:sldMk cId="1930350000" sldId="274"/>
            <ac:spMk id="151" creationId="{3CE13FEB-753B-4BB9-9B9E-51B405D2EC0E}"/>
          </ac:spMkLst>
        </pc:spChg>
        <pc:spChg chg="mod">
          <ac:chgData name="คณิต พี่นา" userId="fd0cb80c2fc1ad3b" providerId="LiveId" clId="{5A63D23A-8E9F-407C-BAFB-65E7828A527E}" dt="2021-07-16T14:38:59.311" v="393" actId="20577"/>
          <ac:spMkLst>
            <pc:docMk/>
            <pc:sldMk cId="1930350000" sldId="274"/>
            <ac:spMk id="152" creationId="{C34602E4-4FBE-4694-8785-D2E4B6DEDE84}"/>
          </ac:spMkLst>
        </pc:spChg>
        <pc:spChg chg="mod">
          <ac:chgData name="คณิต พี่นา" userId="fd0cb80c2fc1ad3b" providerId="LiveId" clId="{5A63D23A-8E9F-407C-BAFB-65E7828A527E}" dt="2021-07-16T14:39:00.583" v="395" actId="20577"/>
          <ac:spMkLst>
            <pc:docMk/>
            <pc:sldMk cId="1930350000" sldId="274"/>
            <ac:spMk id="153" creationId="{D0B040FC-7D41-4202-ADE3-B2087164A5BD}"/>
          </ac:spMkLst>
        </pc:spChg>
        <pc:spChg chg="mod">
          <ac:chgData name="คณิต พี่นา" userId="fd0cb80c2fc1ad3b" providerId="LiveId" clId="{5A63D23A-8E9F-407C-BAFB-65E7828A527E}" dt="2021-07-16T14:39:02.008" v="397" actId="20577"/>
          <ac:spMkLst>
            <pc:docMk/>
            <pc:sldMk cId="1930350000" sldId="274"/>
            <ac:spMk id="154" creationId="{EA01AA8B-4052-4F89-BFCA-25773EA26BA5}"/>
          </ac:spMkLst>
        </pc:spChg>
        <pc:spChg chg="mod">
          <ac:chgData name="คณิต พี่นา" userId="fd0cb80c2fc1ad3b" providerId="LiveId" clId="{5A63D23A-8E9F-407C-BAFB-65E7828A527E}" dt="2021-07-16T14:39:03.271" v="399" actId="20577"/>
          <ac:spMkLst>
            <pc:docMk/>
            <pc:sldMk cId="1930350000" sldId="274"/>
            <ac:spMk id="155" creationId="{778EADBE-D4B5-4959-823E-55051D3530B8}"/>
          </ac:spMkLst>
        </pc:spChg>
        <pc:spChg chg="mod">
          <ac:chgData name="คณิต พี่นา" userId="fd0cb80c2fc1ad3b" providerId="LiveId" clId="{5A63D23A-8E9F-407C-BAFB-65E7828A527E}" dt="2021-07-16T14:39:23.173" v="419" actId="14100"/>
          <ac:spMkLst>
            <pc:docMk/>
            <pc:sldMk cId="1930350000" sldId="274"/>
            <ac:spMk id="158" creationId="{3F9939CB-0895-4AA5-8562-98F708548F4C}"/>
          </ac:spMkLst>
        </pc:spChg>
        <pc:spChg chg="del mod topLvl">
          <ac:chgData name="คณิต พี่นา" userId="fd0cb80c2fc1ad3b" providerId="LiveId" clId="{5A63D23A-8E9F-407C-BAFB-65E7828A527E}" dt="2021-07-16T14:38:40.975" v="376" actId="478"/>
          <ac:spMkLst>
            <pc:docMk/>
            <pc:sldMk cId="1930350000" sldId="274"/>
            <ac:spMk id="159" creationId="{901DFA30-7565-427C-9D3B-6B339B23B596}"/>
          </ac:spMkLst>
        </pc:spChg>
        <pc:spChg chg="del mod topLvl">
          <ac:chgData name="คณิต พี่นา" userId="fd0cb80c2fc1ad3b" providerId="LiveId" clId="{5A63D23A-8E9F-407C-BAFB-65E7828A527E}" dt="2021-07-16T14:38:41.482" v="377" actId="478"/>
          <ac:spMkLst>
            <pc:docMk/>
            <pc:sldMk cId="1930350000" sldId="274"/>
            <ac:spMk id="160" creationId="{5BB49E56-9FFA-42CD-9DAA-D6CFBB5F4B9E}"/>
          </ac:spMkLst>
        </pc:spChg>
        <pc:spChg chg="del mod topLvl">
          <ac:chgData name="คณิต พี่นา" userId="fd0cb80c2fc1ad3b" providerId="LiveId" clId="{5A63D23A-8E9F-407C-BAFB-65E7828A527E}" dt="2021-07-16T14:38:42.160" v="378" actId="478"/>
          <ac:spMkLst>
            <pc:docMk/>
            <pc:sldMk cId="1930350000" sldId="274"/>
            <ac:spMk id="161" creationId="{DB59BD8B-11D6-4824-BE91-9AB5A92F71A1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63" creationId="{3A7B41AB-A193-4C8E-B4B9-4AA5BF27ED0B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64" creationId="{44A6A0EF-C7FC-4EAF-99BB-7212CCC8460A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65" creationId="{28977723-67AC-4ADB-BE40-8FD99CD51E99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71" creationId="{658D4536-4322-45F5-8904-706DC19D0D27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72" creationId="{87DB656C-8CFA-4EB9-A99E-698D3C383D71}"/>
          </ac:spMkLst>
        </pc:spChg>
        <pc:spChg chg="del mod topLvl">
          <ac:chgData name="คณิต พี่นา" userId="fd0cb80c2fc1ad3b" providerId="LiveId" clId="{5A63D23A-8E9F-407C-BAFB-65E7828A527E}" dt="2021-07-16T14:38:38.921" v="372" actId="478"/>
          <ac:spMkLst>
            <pc:docMk/>
            <pc:sldMk cId="1930350000" sldId="274"/>
            <ac:spMk id="173" creationId="{07E9AAF3-37EC-412C-934D-284AEFDDF253}"/>
          </ac:spMkLst>
        </pc:spChg>
        <pc:spChg chg="del mod topLvl">
          <ac:chgData name="คณิต พี่นา" userId="fd0cb80c2fc1ad3b" providerId="LiveId" clId="{5A63D23A-8E9F-407C-BAFB-65E7828A527E}" dt="2021-07-16T14:38:39.391" v="373" actId="478"/>
          <ac:spMkLst>
            <pc:docMk/>
            <pc:sldMk cId="1930350000" sldId="274"/>
            <ac:spMk id="174" creationId="{4A0CFCF3-DECF-40C0-8012-648D99CB1B41}"/>
          </ac:spMkLst>
        </pc:spChg>
        <pc:spChg chg="del mod topLvl">
          <ac:chgData name="คณิต พี่นา" userId="fd0cb80c2fc1ad3b" providerId="LiveId" clId="{5A63D23A-8E9F-407C-BAFB-65E7828A527E}" dt="2021-07-16T14:38:38.188" v="371" actId="478"/>
          <ac:spMkLst>
            <pc:docMk/>
            <pc:sldMk cId="1930350000" sldId="274"/>
            <ac:spMk id="175" creationId="{DD76B66B-8C90-4709-8931-0D45B930939E}"/>
          </ac:spMkLst>
        </pc:spChg>
        <pc:spChg chg="del mod topLvl">
          <ac:chgData name="คณิต พี่นา" userId="fd0cb80c2fc1ad3b" providerId="LiveId" clId="{5A63D23A-8E9F-407C-BAFB-65E7828A527E}" dt="2021-07-16T14:38:37.791" v="370" actId="478"/>
          <ac:spMkLst>
            <pc:docMk/>
            <pc:sldMk cId="1930350000" sldId="274"/>
            <ac:spMk id="176" creationId="{8863F7A5-8A8B-4069-9791-64F0DD2C2F7C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79" creationId="{9DBFDD25-8CB9-450E-A622-AAB93EB2E24D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80" creationId="{0D36B850-8618-4296-8A0A-2E7BB755E76D}"/>
          </ac:spMkLst>
        </pc:spChg>
        <pc:spChg chg="del mod topLvl">
          <ac:chgData name="คณิต พี่นา" userId="fd0cb80c2fc1ad3b" providerId="LiveId" clId="{5A63D23A-8E9F-407C-BAFB-65E7828A527E}" dt="2021-07-16T14:38:34.234" v="363" actId="478"/>
          <ac:spMkLst>
            <pc:docMk/>
            <pc:sldMk cId="1930350000" sldId="274"/>
            <ac:spMk id="181" creationId="{FA55ECA2-96D3-42CB-8CD2-A7CCA20DD26B}"/>
          </ac:spMkLst>
        </pc:spChg>
        <pc:spChg chg="del mod topLvl">
          <ac:chgData name="คณิต พี่นา" userId="fd0cb80c2fc1ad3b" providerId="LiveId" clId="{5A63D23A-8E9F-407C-BAFB-65E7828A527E}" dt="2021-07-16T14:38:34.832" v="364" actId="478"/>
          <ac:spMkLst>
            <pc:docMk/>
            <pc:sldMk cId="1930350000" sldId="274"/>
            <ac:spMk id="182" creationId="{77F49498-A4B8-4E8D-9DF7-A00C227B345B}"/>
          </ac:spMkLst>
        </pc:spChg>
        <pc:spChg chg="del mod topLvl">
          <ac:chgData name="คณิต พี่นา" userId="fd0cb80c2fc1ad3b" providerId="LiveId" clId="{5A63D23A-8E9F-407C-BAFB-65E7828A527E}" dt="2021-07-16T14:38:35.367" v="365" actId="478"/>
          <ac:spMkLst>
            <pc:docMk/>
            <pc:sldMk cId="1930350000" sldId="274"/>
            <ac:spMk id="183" creationId="{F73724E9-015D-4C11-926D-FC4AD8593911}"/>
          </ac:spMkLst>
        </pc:spChg>
        <pc:spChg chg="del mod topLvl">
          <ac:chgData name="คณิต พี่นา" userId="fd0cb80c2fc1ad3b" providerId="LiveId" clId="{5A63D23A-8E9F-407C-BAFB-65E7828A527E}" dt="2021-07-16T14:38:35.811" v="366" actId="478"/>
          <ac:spMkLst>
            <pc:docMk/>
            <pc:sldMk cId="1930350000" sldId="274"/>
            <ac:spMk id="184" creationId="{30F840FE-D0E1-4345-890E-897988F85FFE}"/>
          </ac:spMkLst>
        </pc:spChg>
        <pc:spChg chg="del mod topLvl">
          <ac:chgData name="คณิต พี่นา" userId="fd0cb80c2fc1ad3b" providerId="LiveId" clId="{5A63D23A-8E9F-407C-BAFB-65E7828A527E}" dt="2021-07-16T14:38:36.201" v="367" actId="478"/>
          <ac:spMkLst>
            <pc:docMk/>
            <pc:sldMk cId="1930350000" sldId="274"/>
            <ac:spMk id="185" creationId="{45ED6DB1-36FA-4072-85AB-122562738CB3}"/>
          </ac:spMkLst>
        </pc:spChg>
        <pc:spChg chg="del mod topLvl">
          <ac:chgData name="คณิต พี่นา" userId="fd0cb80c2fc1ad3b" providerId="LiveId" clId="{5A63D23A-8E9F-407C-BAFB-65E7828A527E}" dt="2021-07-16T14:38:36.834" v="368" actId="478"/>
          <ac:spMkLst>
            <pc:docMk/>
            <pc:sldMk cId="1930350000" sldId="274"/>
            <ac:spMk id="186" creationId="{C907FC49-BE4C-4630-B735-02BE9ABD5BBE}"/>
          </ac:spMkLst>
        </pc:spChg>
        <pc:spChg chg="del mod topLvl">
          <ac:chgData name="คณิต พี่นา" userId="fd0cb80c2fc1ad3b" providerId="LiveId" clId="{5A63D23A-8E9F-407C-BAFB-65E7828A527E}" dt="2021-07-16T14:38:37.295" v="369" actId="478"/>
          <ac:spMkLst>
            <pc:docMk/>
            <pc:sldMk cId="1930350000" sldId="274"/>
            <ac:spMk id="187" creationId="{52B3D1CF-8F93-4C3D-9A4C-C2E8D34E1779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89" creationId="{1DC4172D-2EB9-48AF-940C-A5042E0C2D45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90" creationId="{836A1A6A-D692-47FC-A3D7-2E17715AED98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91" creationId="{7B31DD63-886D-430F-BDED-E766475A1731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93" creationId="{854D8488-752D-476E-BC82-37CDF7AC60A2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94" creationId="{F55E74CF-C728-4211-BDBE-133B786561CE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95" creationId="{70C9C643-ADA1-4A65-B704-51042734017A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96" creationId="{5988243D-9E92-4A5A-8CBA-B3747C02BAF3}"/>
          </ac:spMkLst>
        </pc:spChg>
        <pc:spChg chg="mod topLvl">
          <ac:chgData name="คณิต พี่นา" userId="fd0cb80c2fc1ad3b" providerId="LiveId" clId="{5A63D23A-8E9F-407C-BAFB-65E7828A527E}" dt="2021-07-16T14:38:25.048" v="353" actId="165"/>
          <ac:spMkLst>
            <pc:docMk/>
            <pc:sldMk cId="1930350000" sldId="274"/>
            <ac:spMk id="197" creationId="{5A3CE884-864A-4F78-B56F-C9FDE07524F2}"/>
          </ac:spMkLst>
        </pc:spChg>
        <pc:spChg chg="del mod topLvl">
          <ac:chgData name="คณิต พี่นา" userId="fd0cb80c2fc1ad3b" providerId="LiveId" clId="{5A63D23A-8E9F-407C-BAFB-65E7828A527E}" dt="2021-07-16T14:38:42.623" v="379" actId="478"/>
          <ac:spMkLst>
            <pc:docMk/>
            <pc:sldMk cId="1930350000" sldId="274"/>
            <ac:spMk id="198" creationId="{BACE5053-D4E1-4246-8F8B-33DE0C3FB083}"/>
          </ac:spMkLst>
        </pc:spChg>
        <pc:spChg chg="del mod topLvl">
          <ac:chgData name="คณิต พี่นา" userId="fd0cb80c2fc1ad3b" providerId="LiveId" clId="{5A63D23A-8E9F-407C-BAFB-65E7828A527E}" dt="2021-07-16T14:38:32.688" v="362" actId="478"/>
          <ac:spMkLst>
            <pc:docMk/>
            <pc:sldMk cId="1930350000" sldId="274"/>
            <ac:spMk id="200" creationId="{0F1102DF-D1B6-4A90-8B4A-110F09A25D5A}"/>
          </ac:spMkLst>
        </pc:spChg>
        <pc:spChg chg="del mod topLvl">
          <ac:chgData name="คณิต พี่นา" userId="fd0cb80c2fc1ad3b" providerId="LiveId" clId="{5A63D23A-8E9F-407C-BAFB-65E7828A527E}" dt="2021-07-16T14:38:32.049" v="361" actId="478"/>
          <ac:spMkLst>
            <pc:docMk/>
            <pc:sldMk cId="1930350000" sldId="274"/>
            <ac:spMk id="201" creationId="{71A460F2-07A8-40CB-BC3D-B10C89A56D4B}"/>
          </ac:spMkLst>
        </pc:spChg>
        <pc:spChg chg="del mod topLvl">
          <ac:chgData name="คณิต พี่นา" userId="fd0cb80c2fc1ad3b" providerId="LiveId" clId="{5A63D23A-8E9F-407C-BAFB-65E7828A527E}" dt="2021-07-16T14:38:31.558" v="360" actId="478"/>
          <ac:spMkLst>
            <pc:docMk/>
            <pc:sldMk cId="1930350000" sldId="274"/>
            <ac:spMk id="210" creationId="{53F40618-6881-4229-88BE-464E617328D7}"/>
          </ac:spMkLst>
        </pc:spChg>
        <pc:spChg chg="del mod topLvl">
          <ac:chgData name="คณิต พี่นา" userId="fd0cb80c2fc1ad3b" providerId="LiveId" clId="{5A63D23A-8E9F-407C-BAFB-65E7828A527E}" dt="2021-07-16T14:38:30.847" v="359" actId="478"/>
          <ac:spMkLst>
            <pc:docMk/>
            <pc:sldMk cId="1930350000" sldId="274"/>
            <ac:spMk id="211" creationId="{771DA6DD-927D-49EB-B5C8-B41E2A111624}"/>
          </ac:spMkLst>
        </pc:spChg>
        <pc:spChg chg="del mod topLvl">
          <ac:chgData name="คณิต พี่นา" userId="fd0cb80c2fc1ad3b" providerId="LiveId" clId="{5A63D23A-8E9F-407C-BAFB-65E7828A527E}" dt="2021-07-16T14:38:30.399" v="358" actId="478"/>
          <ac:spMkLst>
            <pc:docMk/>
            <pc:sldMk cId="1930350000" sldId="274"/>
            <ac:spMk id="214" creationId="{A6FEE1A6-D35F-4F4F-8CB8-B121E4DCD1DB}"/>
          </ac:spMkLst>
        </pc:spChg>
        <pc:spChg chg="del mod topLvl">
          <ac:chgData name="คณิต พี่นา" userId="fd0cb80c2fc1ad3b" providerId="LiveId" clId="{5A63D23A-8E9F-407C-BAFB-65E7828A527E}" dt="2021-07-16T14:38:29.862" v="357" actId="478"/>
          <ac:spMkLst>
            <pc:docMk/>
            <pc:sldMk cId="1930350000" sldId="274"/>
            <ac:spMk id="221" creationId="{90DDADD7-C67B-4389-8075-9F1A861F09D7}"/>
          </ac:spMkLst>
        </pc:spChg>
        <pc:spChg chg="del mod topLvl">
          <ac:chgData name="คณิต พี่นา" userId="fd0cb80c2fc1ad3b" providerId="LiveId" clId="{5A63D23A-8E9F-407C-BAFB-65E7828A527E}" dt="2021-07-16T14:38:29.222" v="356" actId="478"/>
          <ac:spMkLst>
            <pc:docMk/>
            <pc:sldMk cId="1930350000" sldId="274"/>
            <ac:spMk id="222" creationId="{A4EEB554-19B6-48E9-8051-A0AE909A6631}"/>
          </ac:spMkLst>
        </pc:spChg>
        <pc:spChg chg="del mod topLvl">
          <ac:chgData name="คณิต พี่นา" userId="fd0cb80c2fc1ad3b" providerId="LiveId" clId="{5A63D23A-8E9F-407C-BAFB-65E7828A527E}" dt="2021-07-16T14:38:28.590" v="355" actId="478"/>
          <ac:spMkLst>
            <pc:docMk/>
            <pc:sldMk cId="1930350000" sldId="274"/>
            <ac:spMk id="223" creationId="{2A96D2FA-4193-482C-8308-39554671ED14}"/>
          </ac:spMkLst>
        </pc:spChg>
        <pc:spChg chg="del mod topLvl">
          <ac:chgData name="คณิต พี่นา" userId="fd0cb80c2fc1ad3b" providerId="LiveId" clId="{5A63D23A-8E9F-407C-BAFB-65E7828A527E}" dt="2021-07-16T14:38:27.995" v="354" actId="478"/>
          <ac:spMkLst>
            <pc:docMk/>
            <pc:sldMk cId="1930350000" sldId="274"/>
            <ac:spMk id="224" creationId="{8CA7813F-74D4-4240-BC7A-119C860EEFE8}"/>
          </ac:spMkLst>
        </pc:spChg>
        <pc:spChg chg="mod">
          <ac:chgData name="คณิต พี่นา" userId="fd0cb80c2fc1ad3b" providerId="LiveId" clId="{5A63D23A-8E9F-407C-BAFB-65E7828A527E}" dt="2021-07-16T14:39:04.874" v="401" actId="20577"/>
          <ac:spMkLst>
            <pc:docMk/>
            <pc:sldMk cId="1930350000" sldId="274"/>
            <ac:spMk id="228" creationId="{379902B3-1D94-4BB5-BFF9-A1E25D02D285}"/>
          </ac:spMkLst>
        </pc:spChg>
        <pc:spChg chg="mod">
          <ac:chgData name="คณิต พี่นา" userId="fd0cb80c2fc1ad3b" providerId="LiveId" clId="{5A63D23A-8E9F-407C-BAFB-65E7828A527E}" dt="2021-07-16T14:39:06.595" v="403" actId="20577"/>
          <ac:spMkLst>
            <pc:docMk/>
            <pc:sldMk cId="1930350000" sldId="274"/>
            <ac:spMk id="229" creationId="{6AB8E7D7-0973-4CC2-A467-CA3EB86A1335}"/>
          </ac:spMkLst>
        </pc:spChg>
        <pc:spChg chg="mod">
          <ac:chgData name="คณิต พี่นา" userId="fd0cb80c2fc1ad3b" providerId="LiveId" clId="{5A63D23A-8E9F-407C-BAFB-65E7828A527E}" dt="2021-07-16T14:39:07.854" v="405" actId="20577"/>
          <ac:spMkLst>
            <pc:docMk/>
            <pc:sldMk cId="1930350000" sldId="274"/>
            <ac:spMk id="230" creationId="{D7B2429A-F11E-4814-A07B-BEF40060EC3C}"/>
          </ac:spMkLst>
        </pc:spChg>
        <pc:spChg chg="mod">
          <ac:chgData name="คณิต พี่นา" userId="fd0cb80c2fc1ad3b" providerId="LiveId" clId="{5A63D23A-8E9F-407C-BAFB-65E7828A527E}" dt="2021-07-16T14:39:08.999" v="407" actId="20577"/>
          <ac:spMkLst>
            <pc:docMk/>
            <pc:sldMk cId="1930350000" sldId="274"/>
            <ac:spMk id="231" creationId="{87AC017B-C06A-403B-8566-8278421850FD}"/>
          </ac:spMkLst>
        </pc:spChg>
        <pc:spChg chg="mod">
          <ac:chgData name="คณิต พี่นา" userId="fd0cb80c2fc1ad3b" providerId="LiveId" clId="{5A63D23A-8E9F-407C-BAFB-65E7828A527E}" dt="2021-07-16T14:39:10.038" v="409" actId="20577"/>
          <ac:spMkLst>
            <pc:docMk/>
            <pc:sldMk cId="1930350000" sldId="274"/>
            <ac:spMk id="232" creationId="{85D6D8DB-03D4-404B-B703-60763E38CD30}"/>
          </ac:spMkLst>
        </pc:spChg>
        <pc:grpChg chg="del">
          <ac:chgData name="คณิต พี่นา" userId="fd0cb80c2fc1ad3b" providerId="LiveId" clId="{5A63D23A-8E9F-407C-BAFB-65E7828A527E}" dt="2021-07-16T14:38:17.762" v="352" actId="165"/>
          <ac:grpSpMkLst>
            <pc:docMk/>
            <pc:sldMk cId="1930350000" sldId="274"/>
            <ac:grpSpMk id="4" creationId="{ED71DEBB-3034-495C-8FBD-3BEDF382C06A}"/>
          </ac:grpSpMkLst>
        </pc:grpChg>
        <pc:grpChg chg="del">
          <ac:chgData name="คณิต พี่นา" userId="fd0cb80c2fc1ad3b" providerId="LiveId" clId="{5A63D23A-8E9F-407C-BAFB-65E7828A527E}" dt="2021-07-16T14:38:17.762" v="352" actId="165"/>
          <ac:grpSpMkLst>
            <pc:docMk/>
            <pc:sldMk cId="1930350000" sldId="274"/>
            <ac:grpSpMk id="5" creationId="{D05B17BA-1FD4-4052-A058-222E4E9B023B}"/>
          </ac:grpSpMkLst>
        </pc:grpChg>
        <pc:grpChg chg="del">
          <ac:chgData name="คณิต พี่นา" userId="fd0cb80c2fc1ad3b" providerId="LiveId" clId="{5A63D23A-8E9F-407C-BAFB-65E7828A527E}" dt="2021-07-16T14:38:17.762" v="352" actId="165"/>
          <ac:grpSpMkLst>
            <pc:docMk/>
            <pc:sldMk cId="1930350000" sldId="274"/>
            <ac:grpSpMk id="6" creationId="{831C696C-CCAE-4C05-A88F-62D890331AB3}"/>
          </ac:grpSpMkLst>
        </pc:grpChg>
        <pc:grpChg chg="del">
          <ac:chgData name="คณิต พี่นา" userId="fd0cb80c2fc1ad3b" providerId="LiveId" clId="{5A63D23A-8E9F-407C-BAFB-65E7828A527E}" dt="2021-07-16T14:38:17.762" v="352" actId="165"/>
          <ac:grpSpMkLst>
            <pc:docMk/>
            <pc:sldMk cId="1930350000" sldId="274"/>
            <ac:grpSpMk id="7" creationId="{68D0B06C-4562-4F13-A99F-D36452B47D0A}"/>
          </ac:grpSpMkLst>
        </pc:grpChg>
        <pc:grpChg chg="del">
          <ac:chgData name="คณิต พี่นา" userId="fd0cb80c2fc1ad3b" providerId="LiveId" clId="{5A63D23A-8E9F-407C-BAFB-65E7828A527E}" dt="2021-07-16T14:38:17.762" v="352" actId="165"/>
          <ac:grpSpMkLst>
            <pc:docMk/>
            <pc:sldMk cId="1930350000" sldId="274"/>
            <ac:grpSpMk id="9" creationId="{D6136AE7-3D87-48CD-A325-DD43AA1E8AF6}"/>
          </ac:grpSpMkLst>
        </pc:grpChg>
        <pc:grpChg chg="del mod topLvl">
          <ac:chgData name="คณิต พี่นา" userId="fd0cb80c2fc1ad3b" providerId="LiveId" clId="{5A63D23A-8E9F-407C-BAFB-65E7828A527E}" dt="2021-07-16T14:38:25.048" v="353" actId="165"/>
          <ac:grpSpMkLst>
            <pc:docMk/>
            <pc:sldMk cId="1930350000" sldId="274"/>
            <ac:grpSpMk id="139" creationId="{149051AE-A357-451C-95AC-72B0A10C55B6}"/>
          </ac:grpSpMkLst>
        </pc:grpChg>
        <pc:grpChg chg="del mod topLvl">
          <ac:chgData name="คณิต พี่นา" userId="fd0cb80c2fc1ad3b" providerId="LiveId" clId="{5A63D23A-8E9F-407C-BAFB-65E7828A527E}" dt="2021-07-16T14:38:25.048" v="353" actId="165"/>
          <ac:grpSpMkLst>
            <pc:docMk/>
            <pc:sldMk cId="1930350000" sldId="274"/>
            <ac:grpSpMk id="162" creationId="{037BD244-47BC-4EC0-B6BA-AD474E888402}"/>
          </ac:grpSpMkLst>
        </pc:grpChg>
        <pc:grpChg chg="del mod topLvl">
          <ac:chgData name="คณิต พี่นา" userId="fd0cb80c2fc1ad3b" providerId="LiveId" clId="{5A63D23A-8E9F-407C-BAFB-65E7828A527E}" dt="2021-07-16T14:38:25.048" v="353" actId="165"/>
          <ac:grpSpMkLst>
            <pc:docMk/>
            <pc:sldMk cId="1930350000" sldId="274"/>
            <ac:grpSpMk id="178" creationId="{F299FCF2-DE49-4DAF-B03A-F87796C9B2D2}"/>
          </ac:grpSpMkLst>
        </pc:grpChg>
        <pc:grpChg chg="del mod topLvl">
          <ac:chgData name="คณิต พี่นา" userId="fd0cb80c2fc1ad3b" providerId="LiveId" clId="{5A63D23A-8E9F-407C-BAFB-65E7828A527E}" dt="2021-07-16T14:38:25.048" v="353" actId="165"/>
          <ac:grpSpMkLst>
            <pc:docMk/>
            <pc:sldMk cId="1930350000" sldId="274"/>
            <ac:grpSpMk id="188" creationId="{80176411-D59E-489B-AD99-EF1384CEDE4B}"/>
          </ac:grpSpMkLst>
        </pc:grpChg>
        <pc:grpChg chg="del mod topLvl">
          <ac:chgData name="คณิต พี่นา" userId="fd0cb80c2fc1ad3b" providerId="LiveId" clId="{5A63D23A-8E9F-407C-BAFB-65E7828A527E}" dt="2021-07-16T14:38:25.048" v="353" actId="165"/>
          <ac:grpSpMkLst>
            <pc:docMk/>
            <pc:sldMk cId="1930350000" sldId="274"/>
            <ac:grpSpMk id="199" creationId="{61012882-4746-42FE-8CAC-B61A50BDB8C0}"/>
          </ac:grpSpMkLst>
        </pc:grpChg>
        <pc:picChg chg="mod">
          <ac:chgData name="คณิต พี่นา" userId="fd0cb80c2fc1ad3b" providerId="LiveId" clId="{5A63D23A-8E9F-407C-BAFB-65E7828A527E}" dt="2021-07-16T14:39:25.033" v="420" actId="14100"/>
          <ac:picMkLst>
            <pc:docMk/>
            <pc:sldMk cId="1930350000" sldId="274"/>
            <ac:picMk id="233" creationId="{F59128DE-5D80-415D-9088-CA9F249BE2CC}"/>
          </ac:picMkLst>
        </pc:picChg>
      </pc:sldChg>
      <pc:sldChg chg="addSp delSp modSp mod modAnim">
        <pc:chgData name="คณิต พี่นา" userId="fd0cb80c2fc1ad3b" providerId="LiveId" clId="{5A63D23A-8E9F-407C-BAFB-65E7828A527E}" dt="2021-07-16T15:39:50.497" v="490" actId="20577"/>
        <pc:sldMkLst>
          <pc:docMk/>
          <pc:sldMk cId="3197433255" sldId="275"/>
        </pc:sldMkLst>
        <pc:spChg chg="mod topLvl">
          <ac:chgData name="คณิต พี่นา" userId="fd0cb80c2fc1ad3b" providerId="LiveId" clId="{5A63D23A-8E9F-407C-BAFB-65E7828A527E}" dt="2021-07-16T15:37:26.571" v="421" actId="165"/>
          <ac:spMkLst>
            <pc:docMk/>
            <pc:sldMk cId="3197433255" sldId="275"/>
            <ac:spMk id="134" creationId="{E68D3C89-94B1-4B2D-885B-3991757FAC90}"/>
          </ac:spMkLst>
        </pc:spChg>
        <pc:spChg chg="mod topLvl">
          <ac:chgData name="คณิต พี่นา" userId="fd0cb80c2fc1ad3b" providerId="LiveId" clId="{5A63D23A-8E9F-407C-BAFB-65E7828A527E}" dt="2021-07-16T15:37:26.571" v="421" actId="165"/>
          <ac:spMkLst>
            <pc:docMk/>
            <pc:sldMk cId="3197433255" sldId="275"/>
            <ac:spMk id="135" creationId="{44DCBEC2-2FBE-41EA-9CD5-7D60B7CF8CA4}"/>
          </ac:spMkLst>
        </pc:spChg>
        <pc:spChg chg="mod topLvl">
          <ac:chgData name="คณิต พี่นา" userId="fd0cb80c2fc1ad3b" providerId="LiveId" clId="{5A63D23A-8E9F-407C-BAFB-65E7828A527E}" dt="2021-07-16T15:37:26.571" v="421" actId="165"/>
          <ac:spMkLst>
            <pc:docMk/>
            <pc:sldMk cId="3197433255" sldId="275"/>
            <ac:spMk id="136" creationId="{457C2A36-98F4-4FE4-9FBB-DFD0D16026C8}"/>
          </ac:spMkLst>
        </pc:spChg>
        <pc:spChg chg="mod topLvl">
          <ac:chgData name="คณิต พี่นา" userId="fd0cb80c2fc1ad3b" providerId="LiveId" clId="{5A63D23A-8E9F-407C-BAFB-65E7828A527E}" dt="2021-07-16T15:37:26.571" v="421" actId="165"/>
          <ac:spMkLst>
            <pc:docMk/>
            <pc:sldMk cId="3197433255" sldId="275"/>
            <ac:spMk id="137" creationId="{6BA02C4C-6C42-45A3-8D0A-F8D8BEE52574}"/>
          </ac:spMkLst>
        </pc:spChg>
        <pc:spChg chg="mod topLvl">
          <ac:chgData name="คณิต พี่นา" userId="fd0cb80c2fc1ad3b" providerId="LiveId" clId="{5A63D23A-8E9F-407C-BAFB-65E7828A527E}" dt="2021-07-16T15:37:26.571" v="421" actId="165"/>
          <ac:spMkLst>
            <pc:docMk/>
            <pc:sldMk cId="3197433255" sldId="275"/>
            <ac:spMk id="138" creationId="{32885C56-AA16-436B-AAD0-7CD1CF7BCD7B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40" creationId="{857198D9-EA32-461A-995B-03C3498A55C7}"/>
          </ac:spMkLst>
        </pc:spChg>
        <pc:spChg chg="del mod topLvl">
          <ac:chgData name="คณิต พี่นา" userId="fd0cb80c2fc1ad3b" providerId="LiveId" clId="{5A63D23A-8E9F-407C-BAFB-65E7828A527E}" dt="2021-07-16T15:37:49.330" v="427" actId="478"/>
          <ac:spMkLst>
            <pc:docMk/>
            <pc:sldMk cId="3197433255" sldId="275"/>
            <ac:spMk id="141" creationId="{E28A595B-4E23-40F6-84C4-B6EA9A6D1CF5}"/>
          </ac:spMkLst>
        </pc:spChg>
        <pc:spChg chg="mod">
          <ac:chgData name="คณิต พี่นา" userId="fd0cb80c2fc1ad3b" providerId="LiveId" clId="{5A63D23A-8E9F-407C-BAFB-65E7828A527E}" dt="2021-07-16T15:38:09.808" v="451" actId="20577"/>
          <ac:spMkLst>
            <pc:docMk/>
            <pc:sldMk cId="3197433255" sldId="275"/>
            <ac:spMk id="142" creationId="{C7AF8AFD-83F9-4D04-A754-A6E002FD956C}"/>
          </ac:spMkLst>
        </pc:spChg>
        <pc:spChg chg="del mod topLvl">
          <ac:chgData name="คณิต พี่นา" userId="fd0cb80c2fc1ad3b" providerId="LiveId" clId="{5A63D23A-8E9F-407C-BAFB-65E7828A527E}" dt="2021-07-16T15:37:49.881" v="428" actId="478"/>
          <ac:spMkLst>
            <pc:docMk/>
            <pc:sldMk cId="3197433255" sldId="275"/>
            <ac:spMk id="143" creationId="{8E274FA5-FFAA-4690-8E72-8A2542260DE4}"/>
          </ac:spMkLst>
        </pc:spChg>
        <pc:spChg chg="del mod topLvl">
          <ac:chgData name="คณิต พี่นา" userId="fd0cb80c2fc1ad3b" providerId="LiveId" clId="{5A63D23A-8E9F-407C-BAFB-65E7828A527E}" dt="2021-07-16T15:37:50.366" v="429" actId="478"/>
          <ac:spMkLst>
            <pc:docMk/>
            <pc:sldMk cId="3197433255" sldId="275"/>
            <ac:spMk id="144" creationId="{9831EBA6-B532-41B0-920A-56049CB1EFF1}"/>
          </ac:spMkLst>
        </pc:spChg>
        <pc:spChg chg="del mod topLvl">
          <ac:chgData name="คณิต พี่นา" userId="fd0cb80c2fc1ad3b" providerId="LiveId" clId="{5A63D23A-8E9F-407C-BAFB-65E7828A527E}" dt="2021-07-16T15:37:50.835" v="430" actId="478"/>
          <ac:spMkLst>
            <pc:docMk/>
            <pc:sldMk cId="3197433255" sldId="275"/>
            <ac:spMk id="145" creationId="{38417A0C-6002-4FEA-96DA-95DB827A1D58}"/>
          </ac:spMkLst>
        </pc:spChg>
        <pc:spChg chg="del mod topLvl">
          <ac:chgData name="คณิต พี่นา" userId="fd0cb80c2fc1ad3b" providerId="LiveId" clId="{5A63D23A-8E9F-407C-BAFB-65E7828A527E}" dt="2021-07-16T15:37:51.456" v="431" actId="478"/>
          <ac:spMkLst>
            <pc:docMk/>
            <pc:sldMk cId="3197433255" sldId="275"/>
            <ac:spMk id="146" creationId="{2BCFA27A-40FD-43AD-BDE2-ECF6AEB0FCE6}"/>
          </ac:spMkLst>
        </pc:spChg>
        <pc:spChg chg="mod">
          <ac:chgData name="คณิต พี่นา" userId="fd0cb80c2fc1ad3b" providerId="LiveId" clId="{5A63D23A-8E9F-407C-BAFB-65E7828A527E}" dt="2021-07-16T15:38:13.442" v="454" actId="20577"/>
          <ac:spMkLst>
            <pc:docMk/>
            <pc:sldMk cId="3197433255" sldId="275"/>
            <ac:spMk id="147" creationId="{1D85665B-69D1-4D42-83A5-2A8D4D5AA2C8}"/>
          </ac:spMkLst>
        </pc:spChg>
        <pc:spChg chg="mod">
          <ac:chgData name="คณิต พี่นา" userId="fd0cb80c2fc1ad3b" providerId="LiveId" clId="{5A63D23A-8E9F-407C-BAFB-65E7828A527E}" dt="2021-07-16T15:38:20.296" v="456" actId="20577"/>
          <ac:spMkLst>
            <pc:docMk/>
            <pc:sldMk cId="3197433255" sldId="275"/>
            <ac:spMk id="148" creationId="{BECC4DD4-F1AA-4CF9-94AF-D71C5A350E86}"/>
          </ac:spMkLst>
        </pc:spChg>
        <pc:spChg chg="mod">
          <ac:chgData name="คณิต พี่นา" userId="fd0cb80c2fc1ad3b" providerId="LiveId" clId="{5A63D23A-8E9F-407C-BAFB-65E7828A527E}" dt="2021-07-16T15:38:21.688" v="458" actId="20577"/>
          <ac:spMkLst>
            <pc:docMk/>
            <pc:sldMk cId="3197433255" sldId="275"/>
            <ac:spMk id="149" creationId="{497252D4-8D60-4C61-8FAE-47E63A08D98D}"/>
          </ac:spMkLst>
        </pc:spChg>
        <pc:spChg chg="mod">
          <ac:chgData name="คณิต พี่นา" userId="fd0cb80c2fc1ad3b" providerId="LiveId" clId="{5A63D23A-8E9F-407C-BAFB-65E7828A527E}" dt="2021-07-16T15:38:24.258" v="460" actId="20577"/>
          <ac:spMkLst>
            <pc:docMk/>
            <pc:sldMk cId="3197433255" sldId="275"/>
            <ac:spMk id="150" creationId="{7DECA7B7-172A-4B1B-B40E-05D0EB21BD27}"/>
          </ac:spMkLst>
        </pc:spChg>
        <pc:spChg chg="mod">
          <ac:chgData name="คณิต พี่นา" userId="fd0cb80c2fc1ad3b" providerId="LiveId" clId="{5A63D23A-8E9F-407C-BAFB-65E7828A527E}" dt="2021-07-16T15:39:37.713" v="476" actId="20577"/>
          <ac:spMkLst>
            <pc:docMk/>
            <pc:sldMk cId="3197433255" sldId="275"/>
            <ac:spMk id="151" creationId="{3CE13FEB-753B-4BB9-9B9E-51B405D2EC0E}"/>
          </ac:spMkLst>
        </pc:spChg>
        <pc:spChg chg="mod">
          <ac:chgData name="คณิต พี่นา" userId="fd0cb80c2fc1ad3b" providerId="LiveId" clId="{5A63D23A-8E9F-407C-BAFB-65E7828A527E}" dt="2021-07-16T15:39:39.395" v="478" actId="20577"/>
          <ac:spMkLst>
            <pc:docMk/>
            <pc:sldMk cId="3197433255" sldId="275"/>
            <ac:spMk id="152" creationId="{C34602E4-4FBE-4694-8785-D2E4B6DEDE84}"/>
          </ac:spMkLst>
        </pc:spChg>
        <pc:spChg chg="mod">
          <ac:chgData name="คณิต พี่นา" userId="fd0cb80c2fc1ad3b" providerId="LiveId" clId="{5A63D23A-8E9F-407C-BAFB-65E7828A527E}" dt="2021-07-16T15:39:40.337" v="480" actId="20577"/>
          <ac:spMkLst>
            <pc:docMk/>
            <pc:sldMk cId="3197433255" sldId="275"/>
            <ac:spMk id="153" creationId="{D0B040FC-7D41-4202-ADE3-B2087164A5BD}"/>
          </ac:spMkLst>
        </pc:spChg>
        <pc:spChg chg="mod">
          <ac:chgData name="คณิต พี่นา" userId="fd0cb80c2fc1ad3b" providerId="LiveId" clId="{5A63D23A-8E9F-407C-BAFB-65E7828A527E}" dt="2021-07-16T15:39:34.302" v="472" actId="20577"/>
          <ac:spMkLst>
            <pc:docMk/>
            <pc:sldMk cId="3197433255" sldId="275"/>
            <ac:spMk id="154" creationId="{EA01AA8B-4052-4F89-BFCA-25773EA26BA5}"/>
          </ac:spMkLst>
        </pc:spChg>
        <pc:spChg chg="mod">
          <ac:chgData name="คณิต พี่นา" userId="fd0cb80c2fc1ad3b" providerId="LiveId" clId="{5A63D23A-8E9F-407C-BAFB-65E7828A527E}" dt="2021-07-16T15:39:35.976" v="474" actId="20577"/>
          <ac:spMkLst>
            <pc:docMk/>
            <pc:sldMk cId="3197433255" sldId="275"/>
            <ac:spMk id="155" creationId="{778EADBE-D4B5-4959-823E-55051D3530B8}"/>
          </ac:spMkLst>
        </pc:spChg>
        <pc:spChg chg="mod">
          <ac:chgData name="คณิต พี่นา" userId="fd0cb80c2fc1ad3b" providerId="LiveId" clId="{5A63D23A-8E9F-407C-BAFB-65E7828A527E}" dt="2021-07-16T15:39:50.497" v="490" actId="20577"/>
          <ac:spMkLst>
            <pc:docMk/>
            <pc:sldMk cId="3197433255" sldId="275"/>
            <ac:spMk id="158" creationId="{3F9939CB-0895-4AA5-8562-98F708548F4C}"/>
          </ac:spMkLst>
        </pc:spChg>
        <pc:spChg chg="del mod topLvl">
          <ac:chgData name="คณิต พี่นา" userId="fd0cb80c2fc1ad3b" providerId="LiveId" clId="{5A63D23A-8E9F-407C-BAFB-65E7828A527E}" dt="2021-07-16T15:37:51.801" v="432" actId="478"/>
          <ac:spMkLst>
            <pc:docMk/>
            <pc:sldMk cId="3197433255" sldId="275"/>
            <ac:spMk id="159" creationId="{901DFA30-7565-427C-9D3B-6B339B23B596}"/>
          </ac:spMkLst>
        </pc:spChg>
        <pc:spChg chg="del mod topLvl">
          <ac:chgData name="คณิต พี่นา" userId="fd0cb80c2fc1ad3b" providerId="LiveId" clId="{5A63D23A-8E9F-407C-BAFB-65E7828A527E}" dt="2021-07-16T15:37:55.463" v="435" actId="478"/>
          <ac:spMkLst>
            <pc:docMk/>
            <pc:sldMk cId="3197433255" sldId="275"/>
            <ac:spMk id="160" creationId="{5BB49E56-9FFA-42CD-9DAA-D6CFBB5F4B9E}"/>
          </ac:spMkLst>
        </pc:spChg>
        <pc:spChg chg="del mod topLvl">
          <ac:chgData name="คณิต พี่นา" userId="fd0cb80c2fc1ad3b" providerId="LiveId" clId="{5A63D23A-8E9F-407C-BAFB-65E7828A527E}" dt="2021-07-16T15:37:41.728" v="423" actId="478"/>
          <ac:spMkLst>
            <pc:docMk/>
            <pc:sldMk cId="3197433255" sldId="275"/>
            <ac:spMk id="161" creationId="{DB59BD8B-11D6-4824-BE91-9AB5A92F71A1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63" creationId="{3A7B41AB-A193-4C8E-B4B9-4AA5BF27ED0B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64" creationId="{44A6A0EF-C7FC-4EAF-99BB-7212CCC8460A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65" creationId="{28977723-67AC-4ADB-BE40-8FD99CD51E99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71" creationId="{658D4536-4322-45F5-8904-706DC19D0D27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72" creationId="{87DB656C-8CFA-4EB9-A99E-698D3C383D71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73" creationId="{07E9AAF3-37EC-412C-934D-284AEFDDF253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74" creationId="{4A0CFCF3-DECF-40C0-8012-648D99CB1B41}"/>
          </ac:spMkLst>
        </pc:spChg>
        <pc:spChg chg="del mod topLvl">
          <ac:chgData name="คณิต พี่นา" userId="fd0cb80c2fc1ad3b" providerId="LiveId" clId="{5A63D23A-8E9F-407C-BAFB-65E7828A527E}" dt="2021-07-16T15:37:56.776" v="436" actId="478"/>
          <ac:spMkLst>
            <pc:docMk/>
            <pc:sldMk cId="3197433255" sldId="275"/>
            <ac:spMk id="175" creationId="{DD76B66B-8C90-4709-8931-0D45B930939E}"/>
          </ac:spMkLst>
        </pc:spChg>
        <pc:spChg chg="del mod topLvl">
          <ac:chgData name="คณิต พี่นา" userId="fd0cb80c2fc1ad3b" providerId="LiveId" clId="{5A63D23A-8E9F-407C-BAFB-65E7828A527E}" dt="2021-07-16T15:37:57.475" v="437" actId="478"/>
          <ac:spMkLst>
            <pc:docMk/>
            <pc:sldMk cId="3197433255" sldId="275"/>
            <ac:spMk id="176" creationId="{8863F7A5-8A8B-4069-9791-64F0DD2C2F7C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79" creationId="{9DBFDD25-8CB9-450E-A622-AAB93EB2E24D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80" creationId="{0D36B850-8618-4296-8A0A-2E7BB755E76D}"/>
          </ac:spMkLst>
        </pc:spChg>
        <pc:spChg chg="del mod topLvl">
          <ac:chgData name="คณิต พี่นา" userId="fd0cb80c2fc1ad3b" providerId="LiveId" clId="{5A63D23A-8E9F-407C-BAFB-65E7828A527E}" dt="2021-07-16T15:38:02.578" v="444" actId="478"/>
          <ac:spMkLst>
            <pc:docMk/>
            <pc:sldMk cId="3197433255" sldId="275"/>
            <ac:spMk id="181" creationId="{FA55ECA2-96D3-42CB-8CD2-A7CCA20DD26B}"/>
          </ac:spMkLst>
        </pc:spChg>
        <pc:spChg chg="del mod topLvl">
          <ac:chgData name="คณิต พี่นา" userId="fd0cb80c2fc1ad3b" providerId="LiveId" clId="{5A63D23A-8E9F-407C-BAFB-65E7828A527E}" dt="2021-07-16T15:38:00.953" v="443" actId="478"/>
          <ac:spMkLst>
            <pc:docMk/>
            <pc:sldMk cId="3197433255" sldId="275"/>
            <ac:spMk id="182" creationId="{77F49498-A4B8-4E8D-9DF7-A00C227B345B}"/>
          </ac:spMkLst>
        </pc:spChg>
        <pc:spChg chg="del mod topLvl">
          <ac:chgData name="คณิต พี่นา" userId="fd0cb80c2fc1ad3b" providerId="LiveId" clId="{5A63D23A-8E9F-407C-BAFB-65E7828A527E}" dt="2021-07-16T15:38:00.263" v="442" actId="478"/>
          <ac:spMkLst>
            <pc:docMk/>
            <pc:sldMk cId="3197433255" sldId="275"/>
            <ac:spMk id="183" creationId="{F73724E9-015D-4C11-926D-FC4AD8593911}"/>
          </ac:spMkLst>
        </pc:spChg>
        <pc:spChg chg="del mod topLvl">
          <ac:chgData name="คณิต พี่นา" userId="fd0cb80c2fc1ad3b" providerId="LiveId" clId="{5A63D23A-8E9F-407C-BAFB-65E7828A527E}" dt="2021-07-16T15:37:59.754" v="441" actId="478"/>
          <ac:spMkLst>
            <pc:docMk/>
            <pc:sldMk cId="3197433255" sldId="275"/>
            <ac:spMk id="184" creationId="{30F840FE-D0E1-4345-890E-897988F85FFE}"/>
          </ac:spMkLst>
        </pc:spChg>
        <pc:spChg chg="del mod topLvl">
          <ac:chgData name="คณิต พี่นา" userId="fd0cb80c2fc1ad3b" providerId="LiveId" clId="{5A63D23A-8E9F-407C-BAFB-65E7828A527E}" dt="2021-07-16T15:37:59.104" v="440" actId="478"/>
          <ac:spMkLst>
            <pc:docMk/>
            <pc:sldMk cId="3197433255" sldId="275"/>
            <ac:spMk id="185" creationId="{45ED6DB1-36FA-4072-85AB-122562738CB3}"/>
          </ac:spMkLst>
        </pc:spChg>
        <pc:spChg chg="del mod topLvl">
          <ac:chgData name="คณิต พี่นา" userId="fd0cb80c2fc1ad3b" providerId="LiveId" clId="{5A63D23A-8E9F-407C-BAFB-65E7828A527E}" dt="2021-07-16T15:37:58.285" v="439" actId="478"/>
          <ac:spMkLst>
            <pc:docMk/>
            <pc:sldMk cId="3197433255" sldId="275"/>
            <ac:spMk id="186" creationId="{C907FC49-BE4C-4630-B735-02BE9ABD5BBE}"/>
          </ac:spMkLst>
        </pc:spChg>
        <pc:spChg chg="del mod topLvl">
          <ac:chgData name="คณิต พี่นา" userId="fd0cb80c2fc1ad3b" providerId="LiveId" clId="{5A63D23A-8E9F-407C-BAFB-65E7828A527E}" dt="2021-07-16T15:37:57.877" v="438" actId="478"/>
          <ac:spMkLst>
            <pc:docMk/>
            <pc:sldMk cId="3197433255" sldId="275"/>
            <ac:spMk id="187" creationId="{52B3D1CF-8F93-4C3D-9A4C-C2E8D34E1779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89" creationId="{1DC4172D-2EB9-48AF-940C-A5042E0C2D45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90" creationId="{836A1A6A-D692-47FC-A3D7-2E17715AED98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191" creationId="{7B31DD63-886D-430F-BDED-E766475A1731}"/>
          </ac:spMkLst>
        </pc:spChg>
        <pc:spChg chg="del mod topLvl">
          <ac:chgData name="คณิต พี่นา" userId="fd0cb80c2fc1ad3b" providerId="LiveId" clId="{5A63D23A-8E9F-407C-BAFB-65E7828A527E}" dt="2021-07-16T15:37:46.066" v="424" actId="478"/>
          <ac:spMkLst>
            <pc:docMk/>
            <pc:sldMk cId="3197433255" sldId="275"/>
            <ac:spMk id="193" creationId="{854D8488-752D-476E-BC82-37CDF7AC60A2}"/>
          </ac:spMkLst>
        </pc:spChg>
        <pc:spChg chg="del mod topLvl">
          <ac:chgData name="คณิต พี่นา" userId="fd0cb80c2fc1ad3b" providerId="LiveId" clId="{5A63D23A-8E9F-407C-BAFB-65E7828A527E}" dt="2021-07-16T15:37:46.066" v="424" actId="478"/>
          <ac:spMkLst>
            <pc:docMk/>
            <pc:sldMk cId="3197433255" sldId="275"/>
            <ac:spMk id="194" creationId="{F55E74CF-C728-4211-BDBE-133B786561CE}"/>
          </ac:spMkLst>
        </pc:spChg>
        <pc:spChg chg="del mod topLvl">
          <ac:chgData name="คณิต พี่นา" userId="fd0cb80c2fc1ad3b" providerId="LiveId" clId="{5A63D23A-8E9F-407C-BAFB-65E7828A527E}" dt="2021-07-16T15:37:46.066" v="424" actId="478"/>
          <ac:spMkLst>
            <pc:docMk/>
            <pc:sldMk cId="3197433255" sldId="275"/>
            <ac:spMk id="195" creationId="{70C9C643-ADA1-4A65-B704-51042734017A}"/>
          </ac:spMkLst>
        </pc:spChg>
        <pc:spChg chg="del mod topLvl">
          <ac:chgData name="คณิต พี่นา" userId="fd0cb80c2fc1ad3b" providerId="LiveId" clId="{5A63D23A-8E9F-407C-BAFB-65E7828A527E}" dt="2021-07-16T15:37:47.863" v="425" actId="478"/>
          <ac:spMkLst>
            <pc:docMk/>
            <pc:sldMk cId="3197433255" sldId="275"/>
            <ac:spMk id="196" creationId="{5988243D-9E92-4A5A-8CBA-B3747C02BAF3}"/>
          </ac:spMkLst>
        </pc:spChg>
        <pc:spChg chg="del mod topLvl">
          <ac:chgData name="คณิต พี่นา" userId="fd0cb80c2fc1ad3b" providerId="LiveId" clId="{5A63D23A-8E9F-407C-BAFB-65E7828A527E}" dt="2021-07-16T15:37:48.506" v="426" actId="478"/>
          <ac:spMkLst>
            <pc:docMk/>
            <pc:sldMk cId="3197433255" sldId="275"/>
            <ac:spMk id="197" creationId="{5A3CE884-864A-4F78-B56F-C9FDE07524F2}"/>
          </ac:spMkLst>
        </pc:spChg>
        <pc:spChg chg="del mod topLvl">
          <ac:chgData name="คณิต พี่นา" userId="fd0cb80c2fc1ad3b" providerId="LiveId" clId="{5A63D23A-8E9F-407C-BAFB-65E7828A527E}" dt="2021-07-16T15:37:41.728" v="423" actId="478"/>
          <ac:spMkLst>
            <pc:docMk/>
            <pc:sldMk cId="3197433255" sldId="275"/>
            <ac:spMk id="198" creationId="{BACE5053-D4E1-4246-8F8B-33DE0C3FB083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200" creationId="{0F1102DF-D1B6-4A90-8B4A-110F09A25D5A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201" creationId="{71A460F2-07A8-40CB-BC3D-B10C89A56D4B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210" creationId="{53F40618-6881-4229-88BE-464E617328D7}"/>
          </ac:spMkLst>
        </pc:spChg>
        <pc:spChg chg="mod topLvl">
          <ac:chgData name="คณิต พี่นา" userId="fd0cb80c2fc1ad3b" providerId="LiveId" clId="{5A63D23A-8E9F-407C-BAFB-65E7828A527E}" dt="2021-07-16T15:37:33.961" v="422" actId="165"/>
          <ac:spMkLst>
            <pc:docMk/>
            <pc:sldMk cId="3197433255" sldId="275"/>
            <ac:spMk id="211" creationId="{771DA6DD-927D-49EB-B5C8-B41E2A111624}"/>
          </ac:spMkLst>
        </pc:spChg>
        <pc:spChg chg="del mod topLvl">
          <ac:chgData name="คณิต พี่นา" userId="fd0cb80c2fc1ad3b" providerId="LiveId" clId="{5A63D23A-8E9F-407C-BAFB-65E7828A527E}" dt="2021-07-16T15:38:04.976" v="445" actId="478"/>
          <ac:spMkLst>
            <pc:docMk/>
            <pc:sldMk cId="3197433255" sldId="275"/>
            <ac:spMk id="214" creationId="{A6FEE1A6-D35F-4F4F-8CB8-B121E4DCD1DB}"/>
          </ac:spMkLst>
        </pc:spChg>
        <pc:spChg chg="del mod topLvl">
          <ac:chgData name="คณิต พี่นา" userId="fd0cb80c2fc1ad3b" providerId="LiveId" clId="{5A63D23A-8E9F-407C-BAFB-65E7828A527E}" dt="2021-07-16T15:38:05.480" v="446" actId="478"/>
          <ac:spMkLst>
            <pc:docMk/>
            <pc:sldMk cId="3197433255" sldId="275"/>
            <ac:spMk id="221" creationId="{90DDADD7-C67B-4389-8075-9F1A861F09D7}"/>
          </ac:spMkLst>
        </pc:spChg>
        <pc:spChg chg="del mod topLvl">
          <ac:chgData name="คณิต พี่นา" userId="fd0cb80c2fc1ad3b" providerId="LiveId" clId="{5A63D23A-8E9F-407C-BAFB-65E7828A527E}" dt="2021-07-16T15:38:06.016" v="447" actId="478"/>
          <ac:spMkLst>
            <pc:docMk/>
            <pc:sldMk cId="3197433255" sldId="275"/>
            <ac:spMk id="222" creationId="{A4EEB554-19B6-48E9-8051-A0AE909A6631}"/>
          </ac:spMkLst>
        </pc:spChg>
        <pc:spChg chg="del mod topLvl">
          <ac:chgData name="คณิต พี่นา" userId="fd0cb80c2fc1ad3b" providerId="LiveId" clId="{5A63D23A-8E9F-407C-BAFB-65E7828A527E}" dt="2021-07-16T15:38:06.605" v="448" actId="478"/>
          <ac:spMkLst>
            <pc:docMk/>
            <pc:sldMk cId="3197433255" sldId="275"/>
            <ac:spMk id="223" creationId="{2A96D2FA-4193-482C-8308-39554671ED14}"/>
          </ac:spMkLst>
        </pc:spChg>
        <pc:spChg chg="del mod topLvl">
          <ac:chgData name="คณิต พี่นา" userId="fd0cb80c2fc1ad3b" providerId="LiveId" clId="{5A63D23A-8E9F-407C-BAFB-65E7828A527E}" dt="2021-07-16T15:38:07.235" v="449" actId="478"/>
          <ac:spMkLst>
            <pc:docMk/>
            <pc:sldMk cId="3197433255" sldId="275"/>
            <ac:spMk id="224" creationId="{8CA7813F-74D4-4240-BC7A-119C860EEFE8}"/>
          </ac:spMkLst>
        </pc:spChg>
        <pc:spChg chg="mod">
          <ac:chgData name="คณิต พี่นา" userId="fd0cb80c2fc1ad3b" providerId="LiveId" clId="{5A63D23A-8E9F-407C-BAFB-65E7828A527E}" dt="2021-07-16T15:39:20.587" v="462" actId="20577"/>
          <ac:spMkLst>
            <pc:docMk/>
            <pc:sldMk cId="3197433255" sldId="275"/>
            <ac:spMk id="228" creationId="{379902B3-1D94-4BB5-BFF9-A1E25D02D285}"/>
          </ac:spMkLst>
        </pc:spChg>
        <pc:spChg chg="mod">
          <ac:chgData name="คณิต พี่นา" userId="fd0cb80c2fc1ad3b" providerId="LiveId" clId="{5A63D23A-8E9F-407C-BAFB-65E7828A527E}" dt="2021-07-16T15:39:24.770" v="464" actId="20577"/>
          <ac:spMkLst>
            <pc:docMk/>
            <pc:sldMk cId="3197433255" sldId="275"/>
            <ac:spMk id="229" creationId="{6AB8E7D7-0973-4CC2-A467-CA3EB86A1335}"/>
          </ac:spMkLst>
        </pc:spChg>
        <pc:spChg chg="mod">
          <ac:chgData name="คณิต พี่นา" userId="fd0cb80c2fc1ad3b" providerId="LiveId" clId="{5A63D23A-8E9F-407C-BAFB-65E7828A527E}" dt="2021-07-16T15:39:26.600" v="466" actId="20577"/>
          <ac:spMkLst>
            <pc:docMk/>
            <pc:sldMk cId="3197433255" sldId="275"/>
            <ac:spMk id="230" creationId="{D7B2429A-F11E-4814-A07B-BEF40060EC3C}"/>
          </ac:spMkLst>
        </pc:spChg>
        <pc:spChg chg="mod">
          <ac:chgData name="คณิต พี่นา" userId="fd0cb80c2fc1ad3b" providerId="LiveId" clId="{5A63D23A-8E9F-407C-BAFB-65E7828A527E}" dt="2021-07-16T15:39:28.575" v="468" actId="20577"/>
          <ac:spMkLst>
            <pc:docMk/>
            <pc:sldMk cId="3197433255" sldId="275"/>
            <ac:spMk id="231" creationId="{87AC017B-C06A-403B-8566-8278421850FD}"/>
          </ac:spMkLst>
        </pc:spChg>
        <pc:spChg chg="mod">
          <ac:chgData name="คณิต พี่นา" userId="fd0cb80c2fc1ad3b" providerId="LiveId" clId="{5A63D23A-8E9F-407C-BAFB-65E7828A527E}" dt="2021-07-16T15:39:30.922" v="470" actId="20577"/>
          <ac:spMkLst>
            <pc:docMk/>
            <pc:sldMk cId="3197433255" sldId="275"/>
            <ac:spMk id="232" creationId="{85D6D8DB-03D4-404B-B703-60763E38CD30}"/>
          </ac:spMkLst>
        </pc:spChg>
        <pc:grpChg chg="del">
          <ac:chgData name="คณิต พี่นา" userId="fd0cb80c2fc1ad3b" providerId="LiveId" clId="{5A63D23A-8E9F-407C-BAFB-65E7828A527E}" dt="2021-07-16T15:37:26.571" v="421" actId="165"/>
          <ac:grpSpMkLst>
            <pc:docMk/>
            <pc:sldMk cId="3197433255" sldId="275"/>
            <ac:grpSpMk id="4" creationId="{ED71DEBB-3034-495C-8FBD-3BEDF382C06A}"/>
          </ac:grpSpMkLst>
        </pc:grpChg>
        <pc:grpChg chg="del">
          <ac:chgData name="คณิต พี่นา" userId="fd0cb80c2fc1ad3b" providerId="LiveId" clId="{5A63D23A-8E9F-407C-BAFB-65E7828A527E}" dt="2021-07-16T15:37:26.571" v="421" actId="165"/>
          <ac:grpSpMkLst>
            <pc:docMk/>
            <pc:sldMk cId="3197433255" sldId="275"/>
            <ac:grpSpMk id="5" creationId="{D05B17BA-1FD4-4052-A058-222E4E9B023B}"/>
          </ac:grpSpMkLst>
        </pc:grpChg>
        <pc:grpChg chg="del">
          <ac:chgData name="คณิต พี่นา" userId="fd0cb80c2fc1ad3b" providerId="LiveId" clId="{5A63D23A-8E9F-407C-BAFB-65E7828A527E}" dt="2021-07-16T15:37:26.571" v="421" actId="165"/>
          <ac:grpSpMkLst>
            <pc:docMk/>
            <pc:sldMk cId="3197433255" sldId="275"/>
            <ac:grpSpMk id="6" creationId="{831C696C-CCAE-4C05-A88F-62D890331AB3}"/>
          </ac:grpSpMkLst>
        </pc:grpChg>
        <pc:grpChg chg="del">
          <ac:chgData name="คณิต พี่นา" userId="fd0cb80c2fc1ad3b" providerId="LiveId" clId="{5A63D23A-8E9F-407C-BAFB-65E7828A527E}" dt="2021-07-16T15:37:26.571" v="421" actId="165"/>
          <ac:grpSpMkLst>
            <pc:docMk/>
            <pc:sldMk cId="3197433255" sldId="275"/>
            <ac:grpSpMk id="7" creationId="{68D0B06C-4562-4F13-A99F-D36452B47D0A}"/>
          </ac:grpSpMkLst>
        </pc:grpChg>
        <pc:grpChg chg="del">
          <ac:chgData name="คณิต พี่นา" userId="fd0cb80c2fc1ad3b" providerId="LiveId" clId="{5A63D23A-8E9F-407C-BAFB-65E7828A527E}" dt="2021-07-16T15:37:26.571" v="421" actId="165"/>
          <ac:grpSpMkLst>
            <pc:docMk/>
            <pc:sldMk cId="3197433255" sldId="275"/>
            <ac:grpSpMk id="9" creationId="{D6136AE7-3D87-48CD-A325-DD43AA1E8AF6}"/>
          </ac:grpSpMkLst>
        </pc:grpChg>
        <pc:grpChg chg="del mod topLvl">
          <ac:chgData name="คณิต พี่นา" userId="fd0cb80c2fc1ad3b" providerId="LiveId" clId="{5A63D23A-8E9F-407C-BAFB-65E7828A527E}" dt="2021-07-16T15:37:33.961" v="422" actId="165"/>
          <ac:grpSpMkLst>
            <pc:docMk/>
            <pc:sldMk cId="3197433255" sldId="275"/>
            <ac:grpSpMk id="139" creationId="{149051AE-A357-451C-95AC-72B0A10C55B6}"/>
          </ac:grpSpMkLst>
        </pc:grpChg>
        <pc:grpChg chg="del mod topLvl">
          <ac:chgData name="คณิต พี่นา" userId="fd0cb80c2fc1ad3b" providerId="LiveId" clId="{5A63D23A-8E9F-407C-BAFB-65E7828A527E}" dt="2021-07-16T15:37:33.961" v="422" actId="165"/>
          <ac:grpSpMkLst>
            <pc:docMk/>
            <pc:sldMk cId="3197433255" sldId="275"/>
            <ac:grpSpMk id="162" creationId="{037BD244-47BC-4EC0-B6BA-AD474E888402}"/>
          </ac:grpSpMkLst>
        </pc:grpChg>
        <pc:grpChg chg="del mod topLvl">
          <ac:chgData name="คณิต พี่นา" userId="fd0cb80c2fc1ad3b" providerId="LiveId" clId="{5A63D23A-8E9F-407C-BAFB-65E7828A527E}" dt="2021-07-16T15:37:33.961" v="422" actId="165"/>
          <ac:grpSpMkLst>
            <pc:docMk/>
            <pc:sldMk cId="3197433255" sldId="275"/>
            <ac:grpSpMk id="178" creationId="{F299FCF2-DE49-4DAF-B03A-F87796C9B2D2}"/>
          </ac:grpSpMkLst>
        </pc:grpChg>
        <pc:grpChg chg="del mod topLvl">
          <ac:chgData name="คณิต พี่นา" userId="fd0cb80c2fc1ad3b" providerId="LiveId" clId="{5A63D23A-8E9F-407C-BAFB-65E7828A527E}" dt="2021-07-16T15:37:33.961" v="422" actId="165"/>
          <ac:grpSpMkLst>
            <pc:docMk/>
            <pc:sldMk cId="3197433255" sldId="275"/>
            <ac:grpSpMk id="188" creationId="{80176411-D59E-489B-AD99-EF1384CEDE4B}"/>
          </ac:grpSpMkLst>
        </pc:grpChg>
        <pc:grpChg chg="del mod topLvl">
          <ac:chgData name="คณิต พี่นา" userId="fd0cb80c2fc1ad3b" providerId="LiveId" clId="{5A63D23A-8E9F-407C-BAFB-65E7828A527E}" dt="2021-07-16T15:37:33.961" v="422" actId="165"/>
          <ac:grpSpMkLst>
            <pc:docMk/>
            <pc:sldMk cId="3197433255" sldId="275"/>
            <ac:grpSpMk id="199" creationId="{61012882-4746-42FE-8CAC-B61A50BDB8C0}"/>
          </ac:grpSpMkLst>
        </pc:grpChg>
        <pc:picChg chg="add del">
          <ac:chgData name="คณิต พี่นา" userId="fd0cb80c2fc1ad3b" providerId="LiveId" clId="{5A63D23A-8E9F-407C-BAFB-65E7828A527E}" dt="2021-07-16T15:37:53.911" v="434" actId="478"/>
          <ac:picMkLst>
            <pc:docMk/>
            <pc:sldMk cId="3197433255" sldId="275"/>
            <ac:picMk id="33" creationId="{2E6C2C49-30B9-42A1-B541-6D8B219EED3C}"/>
          </ac:picMkLst>
        </pc:picChg>
      </pc:sldChg>
      <pc:sldChg chg="modSp mod">
        <pc:chgData name="คณิต พี่นา" userId="fd0cb80c2fc1ad3b" providerId="LiveId" clId="{5A63D23A-8E9F-407C-BAFB-65E7828A527E}" dt="2021-07-16T15:51:31.893" v="512" actId="20577"/>
        <pc:sldMkLst>
          <pc:docMk/>
          <pc:sldMk cId="3426469685" sldId="277"/>
        </pc:sldMkLst>
        <pc:spChg chg="mod">
          <ac:chgData name="คณิต พี่นา" userId="fd0cb80c2fc1ad3b" providerId="LiveId" clId="{5A63D23A-8E9F-407C-BAFB-65E7828A527E}" dt="2021-07-16T15:51:31.893" v="512" actId="20577"/>
          <ac:spMkLst>
            <pc:docMk/>
            <pc:sldMk cId="3426469685" sldId="277"/>
            <ac:spMk id="121" creationId="{F46AFD6E-80CA-43E8-B2FE-CE52342F5A2F}"/>
          </ac:spMkLst>
        </pc:spChg>
      </pc:sldChg>
      <pc:sldChg chg="modSp mod modTransition">
        <pc:chgData name="คณิต พี่นา" userId="fd0cb80c2fc1ad3b" providerId="LiveId" clId="{5A63D23A-8E9F-407C-BAFB-65E7828A527E}" dt="2021-07-16T18:35:04.902" v="649" actId="20577"/>
        <pc:sldMkLst>
          <pc:docMk/>
          <pc:sldMk cId="2686396812" sldId="281"/>
        </pc:sldMkLst>
        <pc:spChg chg="mod">
          <ac:chgData name="คณิต พี่นา" userId="fd0cb80c2fc1ad3b" providerId="LiveId" clId="{5A63D23A-8E9F-407C-BAFB-65E7828A527E}" dt="2021-07-16T18:35:04.902" v="649" actId="20577"/>
          <ac:spMkLst>
            <pc:docMk/>
            <pc:sldMk cId="2686396812" sldId="281"/>
            <ac:spMk id="68" creationId="{08487FA8-2E6A-4E01-8779-057863D8C041}"/>
          </ac:spMkLst>
        </pc:spChg>
      </pc:sldChg>
      <pc:sldChg chg="modAnim">
        <pc:chgData name="คณิต พี่นา" userId="fd0cb80c2fc1ad3b" providerId="LiveId" clId="{5A63D23A-8E9F-407C-BAFB-65E7828A527E}" dt="2021-07-16T15:57:49.915" v="527"/>
        <pc:sldMkLst>
          <pc:docMk/>
          <pc:sldMk cId="1603488630" sldId="303"/>
        </pc:sldMkLst>
      </pc:sldChg>
      <pc:sldChg chg="addSp delSp modSp mod addAnim delAnim">
        <pc:chgData name="คณิต พี่นา" userId="fd0cb80c2fc1ad3b" providerId="LiveId" clId="{5A63D23A-8E9F-407C-BAFB-65E7828A527E}" dt="2021-07-16T16:13:56.547" v="596" actId="1076"/>
        <pc:sldMkLst>
          <pc:docMk/>
          <pc:sldMk cId="3929670543" sldId="305"/>
        </pc:sldMkLst>
        <pc:spChg chg="mod topLvl">
          <ac:chgData name="คณิต พี่นา" userId="fd0cb80c2fc1ad3b" providerId="LiveId" clId="{5A63D23A-8E9F-407C-BAFB-65E7828A527E}" dt="2021-07-16T16:13:41.645" v="592" actId="1076"/>
          <ac:spMkLst>
            <pc:docMk/>
            <pc:sldMk cId="3929670543" sldId="305"/>
            <ac:spMk id="81" creationId="{EAE9B9EC-EEEE-4F1C-8583-D3AB4CDE796E}"/>
          </ac:spMkLst>
        </pc:spChg>
        <pc:spChg chg="mod">
          <ac:chgData name="คณิต พี่นา" userId="fd0cb80c2fc1ad3b" providerId="LiveId" clId="{5A63D23A-8E9F-407C-BAFB-65E7828A527E}" dt="2021-07-16T16:10:37.610" v="570" actId="255"/>
          <ac:spMkLst>
            <pc:docMk/>
            <pc:sldMk cId="3929670543" sldId="305"/>
            <ac:spMk id="84" creationId="{FBB431F5-0770-4EF7-A926-766AB70CE9A7}"/>
          </ac:spMkLst>
        </pc:spChg>
        <pc:spChg chg="mod topLvl">
          <ac:chgData name="คณิต พี่นา" userId="fd0cb80c2fc1ad3b" providerId="LiveId" clId="{5A63D23A-8E9F-407C-BAFB-65E7828A527E}" dt="2021-07-16T16:13:54.355" v="595" actId="1076"/>
          <ac:spMkLst>
            <pc:docMk/>
            <pc:sldMk cId="3929670543" sldId="305"/>
            <ac:spMk id="134" creationId="{1F180268-4E56-435F-B7DA-B0738C0AE29B}"/>
          </ac:spMkLst>
        </pc:spChg>
        <pc:grpChg chg="add del mod">
          <ac:chgData name="คณิต พี่นา" userId="fd0cb80c2fc1ad3b" providerId="LiveId" clId="{5A63D23A-8E9F-407C-BAFB-65E7828A527E}" dt="2021-07-16T16:13:36.947" v="591" actId="478"/>
          <ac:grpSpMkLst>
            <pc:docMk/>
            <pc:sldMk cId="3929670543" sldId="305"/>
            <ac:grpSpMk id="40" creationId="{50E30D9D-F496-4B89-BA60-C26C6941B26A}"/>
          </ac:grpSpMkLst>
        </pc:grpChg>
        <pc:grpChg chg="mod">
          <ac:chgData name="คณิต พี่นา" userId="fd0cb80c2fc1ad3b" providerId="LiveId" clId="{5A63D23A-8E9F-407C-BAFB-65E7828A527E}" dt="2021-07-16T16:07:05.186" v="542" actId="1038"/>
          <ac:grpSpMkLst>
            <pc:docMk/>
            <pc:sldMk cId="3929670543" sldId="305"/>
            <ac:grpSpMk id="82" creationId="{B301287B-577D-4249-8AE1-7146D1387FFF}"/>
          </ac:grpSpMkLst>
        </pc:grpChg>
        <pc:grpChg chg="add del mod">
          <ac:chgData name="คณิต พี่นา" userId="fd0cb80c2fc1ad3b" providerId="LiveId" clId="{5A63D23A-8E9F-407C-BAFB-65E7828A527E}" dt="2021-07-16T16:13:35.541" v="588" actId="478"/>
          <ac:grpSpMkLst>
            <pc:docMk/>
            <pc:sldMk cId="3929670543" sldId="305"/>
            <ac:grpSpMk id="129" creationId="{C7FF7EBD-3E90-4296-83DD-32D70270FDAA}"/>
          </ac:grpSpMkLst>
        </pc:grpChg>
        <pc:grpChg chg="mod">
          <ac:chgData name="คณิต พี่นา" userId="fd0cb80c2fc1ad3b" providerId="LiveId" clId="{5A63D23A-8E9F-407C-BAFB-65E7828A527E}" dt="2021-07-16T16:07:05.186" v="542" actId="1038"/>
          <ac:grpSpMkLst>
            <pc:docMk/>
            <pc:sldMk cId="3929670543" sldId="305"/>
            <ac:grpSpMk id="130" creationId="{A770F56F-CED2-486D-905C-705E2D5C2952}"/>
          </ac:grpSpMkLst>
        </pc:grpChg>
        <pc:picChg chg="add del mod">
          <ac:chgData name="คณิต พี่นา" userId="fd0cb80c2fc1ad3b" providerId="LiveId" clId="{5A63D23A-8E9F-407C-BAFB-65E7828A527E}" dt="2021-07-16T16:13:34.859" v="586" actId="22"/>
          <ac:picMkLst>
            <pc:docMk/>
            <pc:sldMk cId="3929670543" sldId="305"/>
            <ac:picMk id="3" creationId="{9746850B-948B-4E47-9C92-70D2D0F43351}"/>
          </ac:picMkLst>
        </pc:picChg>
        <pc:picChg chg="add del mod topLvl">
          <ac:chgData name="คณิต พี่นา" userId="fd0cb80c2fc1ad3b" providerId="LiveId" clId="{5A63D23A-8E9F-407C-BAFB-65E7828A527E}" dt="2021-07-16T16:13:36.947" v="591" actId="478"/>
          <ac:picMkLst>
            <pc:docMk/>
            <pc:sldMk cId="3929670543" sldId="305"/>
            <ac:picMk id="39" creationId="{9C617623-3AF7-4D16-83B2-C2A49FD931AB}"/>
          </ac:picMkLst>
        </pc:picChg>
        <pc:picChg chg="add del mod topLvl">
          <ac:chgData name="คณิต พี่นา" userId="fd0cb80c2fc1ad3b" providerId="LiveId" clId="{5A63D23A-8E9F-407C-BAFB-65E7828A527E}" dt="2021-07-16T16:13:35.541" v="588" actId="478"/>
          <ac:picMkLst>
            <pc:docMk/>
            <pc:sldMk cId="3929670543" sldId="305"/>
            <ac:picMk id="133" creationId="{E0F27758-E892-4F10-9FE4-68A59640181A}"/>
          </ac:picMkLst>
        </pc:picChg>
        <pc:picChg chg="mod">
          <ac:chgData name="คณิต พี่นา" userId="fd0cb80c2fc1ad3b" providerId="LiveId" clId="{5A63D23A-8E9F-407C-BAFB-65E7828A527E}" dt="2021-07-16T16:13:56.547" v="596" actId="1076"/>
          <ac:picMkLst>
            <pc:docMk/>
            <pc:sldMk cId="3929670543" sldId="305"/>
            <ac:picMk id="159" creationId="{C1BE0777-996E-4256-8387-B07939478E2A}"/>
          </ac:picMkLst>
        </pc:picChg>
        <pc:picChg chg="mod">
          <ac:chgData name="คณิต พี่นา" userId="fd0cb80c2fc1ad3b" providerId="LiveId" clId="{5A63D23A-8E9F-407C-BAFB-65E7828A527E}" dt="2021-07-16T16:07:07.417" v="547" actId="1038"/>
          <ac:picMkLst>
            <pc:docMk/>
            <pc:sldMk cId="3929670543" sldId="305"/>
            <ac:picMk id="160" creationId="{63A7F8E3-9814-4701-9BE6-D09FF04D4A04}"/>
          </ac:picMkLst>
        </pc:picChg>
        <pc:picChg chg="mod">
          <ac:chgData name="คณิต พี่นา" userId="fd0cb80c2fc1ad3b" providerId="LiveId" clId="{5A63D23A-8E9F-407C-BAFB-65E7828A527E}" dt="2021-07-16T16:07:06.459" v="544" actId="1038"/>
          <ac:picMkLst>
            <pc:docMk/>
            <pc:sldMk cId="3929670543" sldId="305"/>
            <ac:picMk id="454" creationId="{F88428B8-99EE-44CC-90A8-F9935DBD6E83}"/>
          </ac:picMkLst>
        </pc:picChg>
        <pc:picChg chg="mod">
          <ac:chgData name="คณิต พี่นา" userId="fd0cb80c2fc1ad3b" providerId="LiveId" clId="{5A63D23A-8E9F-407C-BAFB-65E7828A527E}" dt="2021-07-16T16:13:47.059" v="593" actId="1076"/>
          <ac:picMkLst>
            <pc:docMk/>
            <pc:sldMk cId="3929670543" sldId="305"/>
            <ac:picMk id="456" creationId="{B28954D6-F106-4209-A421-F86C0AB57878}"/>
          </ac:picMkLst>
        </pc:picChg>
      </pc:sldChg>
      <pc:sldChg chg="delSp add del mod modTransition delAnim">
        <pc:chgData name="คณิต พี่นา" userId="fd0cb80c2fc1ad3b" providerId="LiveId" clId="{5A63D23A-8E9F-407C-BAFB-65E7828A527E}" dt="2021-07-16T17:55:05.294" v="601" actId="47"/>
        <pc:sldMkLst>
          <pc:docMk/>
          <pc:sldMk cId="397188198" sldId="309"/>
        </pc:sldMkLst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8" creationId="{2AFCCAA2-D9CA-4B03-87B8-0B6D6E914E64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0" creationId="{CA4C8EF7-DE31-4B02-AA9A-7DDA49D96F46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1" creationId="{E869F1E1-030D-4F36-906F-E781801790E6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2" creationId="{0D490622-0FE7-45AA-8DD2-AED38F27E6C9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5" creationId="{DFEC830B-272B-45D6-907F-29782EB27F9C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6" creationId="{3289A737-0E3C-4F65-933B-0677F0E89484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45" creationId="{8530A5C2-1E31-497E-ABD7-931018FB47EF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46" creationId="{7195E8E0-76BD-4466-A5D4-F00554C69078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47" creationId="{3491C520-3E58-4508-964B-BB773990D9F8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48" creationId="{4FE05F14-1328-4FB9-8125-80C901AFD7A5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62" creationId="{3131EFF3-2800-429B-8CDD-254AFD115190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68" creationId="{359D1C42-8AD6-4480-BB89-0000356879A0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69" creationId="{BFF8DD05-455C-4868-8113-23BBF494F544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70" creationId="{FA0BCB44-0B6C-4E8C-ABBB-BECAF42FE320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71" creationId="{5D44BF85-6B51-40CC-BC07-A6A10161D562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73" creationId="{213696CB-CDF0-49BD-B8DB-46391388D112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76" creationId="{3517BB5D-D0BA-43F4-BD9D-44F4214BD0F2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77" creationId="{9F65831F-9C2C-4A9B-9187-F1C331182E47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79" creationId="{005A09EC-1F99-452C-96B7-3C783160B5E5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80" creationId="{CF0A6F87-BDBF-4F3D-9A36-E5378ABA3FA0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82" creationId="{B86FBCFC-E131-4DB7-B17D-A6ED37FDD3B3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83" creationId="{C5BA81FB-46A8-4C87-AFBF-B81104BDE6CF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89" creationId="{5144D076-40B1-4228-830C-7C651A2C3D59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90" creationId="{1A1F4C65-C31C-4AE5-9CF7-E5FE6645A309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91" creationId="{4E1FA5E1-E2DE-47D3-BC48-87A166A08C05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93" creationId="{BBD6F3FB-8E32-464D-840E-83B230671B3F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01" creationId="{5AFD5F53-8498-418A-950F-F9CD1266AB5E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07" creationId="{89DD548E-814C-48E1-82DA-902F64D39088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08" creationId="{D18CB0C1-7FCE-4245-82FF-9D78C75DB468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09" creationId="{69F9724E-99B9-48D3-B8BF-A039A7E66DF8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10" creationId="{E295E763-2FF2-4B37-BD89-C7FBBB0E765B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11" creationId="{9379D867-FBB1-4B99-AF75-DCF4F63084AF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12" creationId="{759BB589-4F2B-4EBB-8924-EF1340C2A2F1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18" creationId="{4202D5A2-E311-4B76-8573-4EEF10EE12D7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19" creationId="{C0F01F93-DA74-4A07-AED3-8D0566F59024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20" creationId="{9C2A7639-5331-44D5-9975-1DFF693B203D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21" creationId="{0141A4A1-7EAE-48B2-8BB8-18FC14ED55F7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22" creationId="{58F64344-306E-42CD-89A0-2C3C3B4C9EEE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23" creationId="{44A766CF-99D2-4A42-A714-95FF6953DB6E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24" creationId="{FDAE6A2A-08DE-4768-9AC2-0B87A69C7854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25" creationId="{8D711F3A-83EB-4ACC-943F-B341112F3D8C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26" creationId="{9BCA5E10-28D7-49DC-93FF-CCCF49729CD1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28" creationId="{E98166B8-B004-421A-ABB5-DA902EA49DF9}"/>
          </ac:spMkLst>
        </pc:spChg>
        <pc:spChg chg="del">
          <ac:chgData name="คณิต พี่นา" userId="fd0cb80c2fc1ad3b" providerId="LiveId" clId="{5A63D23A-8E9F-407C-BAFB-65E7828A527E}" dt="2021-07-16T17:54:54.227" v="598" actId="478"/>
          <ac:spMkLst>
            <pc:docMk/>
            <pc:sldMk cId="397188198" sldId="309"/>
            <ac:spMk id="133" creationId="{C8D8022A-6DE0-4E33-8D1D-FC59ECEC1FA0}"/>
          </ac:spMkLst>
        </pc:spChg>
        <pc:grpChg chg="del">
          <ac:chgData name="คณิต พี่นา" userId="fd0cb80c2fc1ad3b" providerId="LiveId" clId="{5A63D23A-8E9F-407C-BAFB-65E7828A527E}" dt="2021-07-16T17:54:54.227" v="598" actId="478"/>
          <ac:grpSpMkLst>
            <pc:docMk/>
            <pc:sldMk cId="397188198" sldId="309"/>
            <ac:grpSpMk id="22" creationId="{B312448C-1C90-4EBF-B89A-18C5493D36AF}"/>
          </ac:grpSpMkLst>
        </pc:grpChg>
        <pc:grpChg chg="del">
          <ac:chgData name="คณิต พี่นา" userId="fd0cb80c2fc1ad3b" providerId="LiveId" clId="{5A63D23A-8E9F-407C-BAFB-65E7828A527E}" dt="2021-07-16T17:54:56.454" v="599" actId="478"/>
          <ac:grpSpMkLst>
            <pc:docMk/>
            <pc:sldMk cId="397188198" sldId="309"/>
            <ac:grpSpMk id="139" creationId="{7C6961A2-D034-4BBA-B223-4A00EBD08CB3}"/>
          </ac:grpSpMkLst>
        </pc:grpChg>
        <pc:grpChg chg="del">
          <ac:chgData name="คณิต พี่นา" userId="fd0cb80c2fc1ad3b" providerId="LiveId" clId="{5A63D23A-8E9F-407C-BAFB-65E7828A527E}" dt="2021-07-16T17:54:54.227" v="598" actId="478"/>
          <ac:grpSpMkLst>
            <pc:docMk/>
            <pc:sldMk cId="397188198" sldId="309"/>
            <ac:grpSpMk id="178" creationId="{D13FA3D8-09A7-42D1-86EF-36422DB3426A}"/>
          </ac:grpSpMkLst>
        </pc:grpChg>
        <pc:grpChg chg="del">
          <ac:chgData name="คณิต พี่นา" userId="fd0cb80c2fc1ad3b" providerId="LiveId" clId="{5A63D23A-8E9F-407C-BAFB-65E7828A527E}" dt="2021-07-16T17:54:54.227" v="598" actId="478"/>
          <ac:grpSpMkLst>
            <pc:docMk/>
            <pc:sldMk cId="397188198" sldId="309"/>
            <ac:grpSpMk id="182" creationId="{29796F7E-FF82-4779-ADBC-1CC8BF0073E3}"/>
          </ac:grpSpMkLst>
        </pc:grpChg>
        <pc:grpChg chg="del">
          <ac:chgData name="คณิต พี่นา" userId="fd0cb80c2fc1ad3b" providerId="LiveId" clId="{5A63D23A-8E9F-407C-BAFB-65E7828A527E}" dt="2021-07-16T17:54:54.227" v="598" actId="478"/>
          <ac:grpSpMkLst>
            <pc:docMk/>
            <pc:sldMk cId="397188198" sldId="309"/>
            <ac:grpSpMk id="186" creationId="{98B744E3-C76E-4BF1-B39D-877C337F256A}"/>
          </ac:grpSpMkLst>
        </pc:grpChg>
        <pc:picChg chg="del">
          <ac:chgData name="คณิต พี่นา" userId="fd0cb80c2fc1ad3b" providerId="LiveId" clId="{5A63D23A-8E9F-407C-BAFB-65E7828A527E}" dt="2021-07-16T17:54:54.227" v="598" actId="478"/>
          <ac:picMkLst>
            <pc:docMk/>
            <pc:sldMk cId="397188198" sldId="309"/>
            <ac:picMk id="17" creationId="{29C4B2C2-D8A6-4648-8A13-1159E111CAF3}"/>
          </ac:picMkLst>
        </pc:picChg>
        <pc:picChg chg="del">
          <ac:chgData name="คณิต พี่นา" userId="fd0cb80c2fc1ad3b" providerId="LiveId" clId="{5A63D23A-8E9F-407C-BAFB-65E7828A527E}" dt="2021-07-16T17:54:54.227" v="598" actId="478"/>
          <ac:picMkLst>
            <pc:docMk/>
            <pc:sldMk cId="397188198" sldId="309"/>
            <ac:picMk id="23" creationId="{D9FC2A6C-F0A0-43BC-8011-4077CAA3E343}"/>
          </ac:picMkLst>
        </pc:picChg>
        <pc:picChg chg="del">
          <ac:chgData name="คณิต พี่นา" userId="fd0cb80c2fc1ad3b" providerId="LiveId" clId="{5A63D23A-8E9F-407C-BAFB-65E7828A527E}" dt="2021-07-16T17:54:54.227" v="598" actId="478"/>
          <ac:picMkLst>
            <pc:docMk/>
            <pc:sldMk cId="397188198" sldId="309"/>
            <ac:picMk id="24" creationId="{64652065-A49A-4B0C-8634-4717A0AA0ADD}"/>
          </ac:picMkLst>
        </pc:picChg>
        <pc:picChg chg="del">
          <ac:chgData name="คณิต พี่นา" userId="fd0cb80c2fc1ad3b" providerId="LiveId" clId="{5A63D23A-8E9F-407C-BAFB-65E7828A527E}" dt="2021-07-16T17:54:54.227" v="598" actId="478"/>
          <ac:picMkLst>
            <pc:docMk/>
            <pc:sldMk cId="397188198" sldId="309"/>
            <ac:picMk id="27" creationId="{D0915AF7-87FB-4FFE-9CF1-3DD1FD953E20}"/>
          </ac:picMkLst>
        </pc:picChg>
        <pc:picChg chg="del">
          <ac:chgData name="คณิต พี่นา" userId="fd0cb80c2fc1ad3b" providerId="LiveId" clId="{5A63D23A-8E9F-407C-BAFB-65E7828A527E}" dt="2021-07-16T17:54:54.227" v="598" actId="478"/>
          <ac:picMkLst>
            <pc:docMk/>
            <pc:sldMk cId="397188198" sldId="309"/>
            <ac:picMk id="98" creationId="{7D02FD16-7FBC-47ED-905A-F07E3F987C82}"/>
          </ac:picMkLst>
        </pc:picChg>
        <pc:picChg chg="del">
          <ac:chgData name="คณิต พี่นา" userId="fd0cb80c2fc1ad3b" providerId="LiveId" clId="{5A63D23A-8E9F-407C-BAFB-65E7828A527E}" dt="2021-07-16T17:54:54.227" v="598" actId="478"/>
          <ac:picMkLst>
            <pc:docMk/>
            <pc:sldMk cId="397188198" sldId="309"/>
            <ac:picMk id="191" creationId="{5C6FBB77-D266-4A98-B55A-48C4056996E1}"/>
          </ac:picMkLst>
        </pc:picChg>
      </pc:sldChg>
      <pc:sldChg chg="addSp delSp modSp add mod delAnim">
        <pc:chgData name="คณิต พี่นา" userId="fd0cb80c2fc1ad3b" providerId="LiveId" clId="{5A63D23A-8E9F-407C-BAFB-65E7828A527E}" dt="2021-07-16T17:56:39.639" v="620" actId="1036"/>
        <pc:sldMkLst>
          <pc:docMk/>
          <pc:sldMk cId="3824860752" sldId="309"/>
        </pc:sldMkLst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8" creationId="{2AFCCAA2-D9CA-4B03-87B8-0B6D6E914E64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0" creationId="{CA4C8EF7-DE31-4B02-AA9A-7DDA49D96F46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1" creationId="{E869F1E1-030D-4F36-906F-E781801790E6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2" creationId="{0D490622-0FE7-45AA-8DD2-AED38F27E6C9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5" creationId="{DFEC830B-272B-45D6-907F-29782EB27F9C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6" creationId="{3289A737-0E3C-4F65-933B-0677F0E89484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45" creationId="{8530A5C2-1E31-497E-ABD7-931018FB47EF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46" creationId="{7195E8E0-76BD-4466-A5D4-F00554C69078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47" creationId="{3491C520-3E58-4508-964B-BB773990D9F8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48" creationId="{4FE05F14-1328-4FB9-8125-80C901AFD7A5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49" creationId="{039D26A1-47C5-40F6-9D50-95C8DA459523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61" creationId="{B707FECB-DA9C-43E2-B8A3-957993E997C6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62" creationId="{3131EFF3-2800-429B-8CDD-254AFD115190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65" creationId="{54376C8C-24DE-4689-AB10-DD80AA97EE7B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66" creationId="{83BF8A40-4651-4FB0-9F8B-EF3F13AAA232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67" creationId="{5E46BF5E-B4F4-4935-AA19-772E80C9310E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68" creationId="{99F05C3A-2047-4652-9D27-8C0095BE4F29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69" creationId="{9382DC08-7834-44C9-B18B-F8649080D59B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74" creationId="{1906CD9D-32CE-470F-AC5D-5FBF521B689B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75" creationId="{7F771A82-0C68-46BA-8966-A6C6374DC4A5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76" creationId="{3639F922-BBC8-47AC-812B-D4305C029888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77" creationId="{9F65831F-9C2C-4A9B-9187-F1C331182E47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78" creationId="{8C7F936F-FD97-45DA-828B-11F849714F9F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79" creationId="{FD460302-157D-4E03-A155-EB48EFDC7B07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80" creationId="{657C789D-FDEB-441A-9948-4F9BE9789F5F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81" creationId="{E67B5161-60F0-439C-8883-8A390D8F6A2C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82" creationId="{DF7C482C-BBB9-45AF-AD4F-5E8DBA1A7B93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83" creationId="{2BF30D07-717C-4245-82CB-66848132FEE1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84" creationId="{CF7C3BC9-A152-4892-8712-16A2C24B0AB3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85" creationId="{6C52DE30-A1C6-4DDE-9A47-0B2170DEE40C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86" creationId="{89B39500-55AB-45B5-8152-9B7852E6B40F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87" creationId="{EBC12188-9D60-49F0-AD16-0390238C132D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88" creationId="{D7BDEFAF-B469-47EF-8661-8B076DA73A56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89" creationId="{7800260B-0851-4F8C-A67D-F5D272E0A1A9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90" creationId="{D4D88E54-C627-45BD-A716-A63177A5B5FC}"/>
          </ac:spMkLst>
        </pc:spChg>
        <pc:spChg chg="mod">
          <ac:chgData name="คณิต พี่นา" userId="fd0cb80c2fc1ad3b" providerId="LiveId" clId="{5A63D23A-8E9F-407C-BAFB-65E7828A527E}" dt="2021-07-16T17:55:27.389" v="604"/>
          <ac:spMkLst>
            <pc:docMk/>
            <pc:sldMk cId="3824860752" sldId="309"/>
            <ac:spMk id="91" creationId="{1386B273-C08A-44C2-A30E-BD79E8CCCA30}"/>
          </ac:spMkLst>
        </pc:spChg>
        <pc:spChg chg="add mod">
          <ac:chgData name="คณิต พี่นา" userId="fd0cb80c2fc1ad3b" providerId="LiveId" clId="{5A63D23A-8E9F-407C-BAFB-65E7828A527E}" dt="2021-07-16T17:56:39.639" v="620" actId="1036"/>
          <ac:spMkLst>
            <pc:docMk/>
            <pc:sldMk cId="3824860752" sldId="309"/>
            <ac:spMk id="93" creationId="{10198F32-A89F-436C-8B27-AF0FACFCEA6E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01" creationId="{5AFD5F53-8498-418A-950F-F9CD1266AB5E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02" creationId="{44190693-33BD-4F1E-8CFB-19F531B84F67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03" creationId="{C00552DF-DBCD-439E-AF79-3089D3C62BCC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04" creationId="{92EF4AD2-9E57-424B-9D8E-438EC628B097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05" creationId="{C918B421-BF73-48FF-B002-ABF66BA7DF8C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06" creationId="{BE5A6F3D-E05C-4A0B-AB9F-212BEA0EB5F6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07" creationId="{9BC8AC8B-39C8-42C9-89B6-DAAE72688569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08" creationId="{6BA771A2-C899-419C-996F-461DE77934F1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10" creationId="{E295E763-2FF2-4B37-BD89-C7FBBB0E765B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11" creationId="{9379D867-FBB1-4B99-AF75-DCF4F63084AF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12" creationId="{759BB589-4F2B-4EBB-8924-EF1340C2A2F1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13" creationId="{90A4DB1C-F2DA-4B87-97D6-797929B08E0F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14" creationId="{BEC2681B-8912-41D4-8299-9F4F6D2F26B6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15" creationId="{01CB9710-E976-46B8-8188-8800737161DE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16" creationId="{83D77AFA-DB6E-468C-9F24-1D632E13307B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17" creationId="{F88E5128-3091-4E77-9033-32582E82E464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18" creationId="{E8DDC57D-64FE-47E0-B7EF-4F5E683F58B1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19" creationId="{C0F01F93-DA74-4A07-AED3-8D0566F59024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20" creationId="{9C2A7639-5331-44D5-9975-1DFF693B203D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29" creationId="{005FCFC0-96F9-43DC-98E8-AE7F58B50BC2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30" creationId="{569C541C-821A-4A40-97A4-76C3310B6B3F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31" creationId="{714854AA-4BD2-41D4-8878-0E23A46C19FD}"/>
          </ac:spMkLst>
        </pc:spChg>
        <pc:spChg chg="del">
          <ac:chgData name="คณิต พี่นา" userId="fd0cb80c2fc1ad3b" providerId="LiveId" clId="{5A63D23A-8E9F-407C-BAFB-65E7828A527E}" dt="2021-07-16T17:55:22.080" v="603" actId="478"/>
          <ac:spMkLst>
            <pc:docMk/>
            <pc:sldMk cId="3824860752" sldId="309"/>
            <ac:spMk id="132" creationId="{1D3C5E83-8D82-4B70-8464-D8F34723E409}"/>
          </ac:spMkLst>
        </pc:spChg>
        <pc:grpChg chg="add mod">
          <ac:chgData name="คณิต พี่นา" userId="fd0cb80c2fc1ad3b" providerId="LiveId" clId="{5A63D23A-8E9F-407C-BAFB-65E7828A527E}" dt="2021-07-16T17:55:27.389" v="604"/>
          <ac:grpSpMkLst>
            <pc:docMk/>
            <pc:sldMk cId="3824860752" sldId="309"/>
            <ac:grpSpMk id="70" creationId="{B57AF4AB-B9D8-4AFD-9FC8-F82338F1205B}"/>
          </ac:grpSpMkLst>
        </pc:grpChg>
        <pc:grpChg chg="mod">
          <ac:chgData name="คณิต พี่นา" userId="fd0cb80c2fc1ad3b" providerId="LiveId" clId="{5A63D23A-8E9F-407C-BAFB-65E7828A527E}" dt="2021-07-16T17:55:27.389" v="604"/>
          <ac:grpSpMkLst>
            <pc:docMk/>
            <pc:sldMk cId="3824860752" sldId="309"/>
            <ac:grpSpMk id="71" creationId="{8909472C-DC05-4961-93BB-AC3043EB887E}"/>
          </ac:grpSpMkLst>
        </pc:grpChg>
        <pc:grpChg chg="mod">
          <ac:chgData name="คณิต พี่นา" userId="fd0cb80c2fc1ad3b" providerId="LiveId" clId="{5A63D23A-8E9F-407C-BAFB-65E7828A527E}" dt="2021-07-16T17:55:27.389" v="604"/>
          <ac:grpSpMkLst>
            <pc:docMk/>
            <pc:sldMk cId="3824860752" sldId="309"/>
            <ac:grpSpMk id="73" creationId="{224E862B-8166-4853-B4A9-660F7760F523}"/>
          </ac:grpSpMkLst>
        </pc:grpChg>
        <pc:grpChg chg="del">
          <ac:chgData name="คณิต พี่นา" userId="fd0cb80c2fc1ad3b" providerId="LiveId" clId="{5A63D23A-8E9F-407C-BAFB-65E7828A527E}" dt="2021-07-16T17:55:22.080" v="603" actId="478"/>
          <ac:grpSpMkLst>
            <pc:docMk/>
            <pc:sldMk cId="3824860752" sldId="309"/>
            <ac:grpSpMk id="92" creationId="{68BA959B-EE94-4531-B055-55285E5F6B4D}"/>
          </ac:grpSpMkLst>
        </pc:grpChg>
        <pc:grpChg chg="del">
          <ac:chgData name="คณิต พี่นา" userId="fd0cb80c2fc1ad3b" providerId="LiveId" clId="{5A63D23A-8E9F-407C-BAFB-65E7828A527E}" dt="2021-07-16T17:55:22.080" v="603" actId="478"/>
          <ac:grpSpMkLst>
            <pc:docMk/>
            <pc:sldMk cId="3824860752" sldId="309"/>
            <ac:grpSpMk id="134" creationId="{DF2C00DE-7D9A-4B34-9786-FD60E3707CBC}"/>
          </ac:grpSpMkLst>
        </pc:grpChg>
        <pc:grpChg chg="del">
          <ac:chgData name="คณิต พี่นา" userId="fd0cb80c2fc1ad3b" providerId="LiveId" clId="{5A63D23A-8E9F-407C-BAFB-65E7828A527E}" dt="2021-07-16T17:55:22.080" v="603" actId="478"/>
          <ac:grpSpMkLst>
            <pc:docMk/>
            <pc:sldMk cId="3824860752" sldId="309"/>
            <ac:grpSpMk id="140" creationId="{A48CDE1C-B1FE-408B-BAFB-251E96F008EC}"/>
          </ac:grpSpMkLst>
        </pc:grpChg>
        <pc:grpChg chg="del">
          <ac:chgData name="คณิต พี่นา" userId="fd0cb80c2fc1ad3b" providerId="LiveId" clId="{5A63D23A-8E9F-407C-BAFB-65E7828A527E}" dt="2021-07-16T17:55:22.080" v="603" actId="478"/>
          <ac:grpSpMkLst>
            <pc:docMk/>
            <pc:sldMk cId="3824860752" sldId="309"/>
            <ac:grpSpMk id="143" creationId="{A4ADFA12-03AC-4E94-A7E4-81540318C990}"/>
          </ac:grpSpMkLst>
        </pc:grpChg>
        <pc:grpChg chg="del">
          <ac:chgData name="คณิต พี่นา" userId="fd0cb80c2fc1ad3b" providerId="LiveId" clId="{5A63D23A-8E9F-407C-BAFB-65E7828A527E}" dt="2021-07-16T17:55:22.080" v="603" actId="478"/>
          <ac:grpSpMkLst>
            <pc:docMk/>
            <pc:sldMk cId="3824860752" sldId="309"/>
            <ac:grpSpMk id="146" creationId="{B7C41082-E8BE-4994-8873-2522B80D0E9E}"/>
          </ac:grpSpMkLst>
        </pc:grpChg>
        <pc:grpChg chg="del">
          <ac:chgData name="คณิต พี่นา" userId="fd0cb80c2fc1ad3b" providerId="LiveId" clId="{5A63D23A-8E9F-407C-BAFB-65E7828A527E}" dt="2021-07-16T17:55:22.080" v="603" actId="478"/>
          <ac:grpSpMkLst>
            <pc:docMk/>
            <pc:sldMk cId="3824860752" sldId="309"/>
            <ac:grpSpMk id="149" creationId="{408C9095-6129-42F2-B9DC-637432672DA1}"/>
          </ac:grpSpMkLst>
        </pc:grpChg>
        <pc:picChg chg="del">
          <ac:chgData name="คณิต พี่นา" userId="fd0cb80c2fc1ad3b" providerId="LiveId" clId="{5A63D23A-8E9F-407C-BAFB-65E7828A527E}" dt="2021-07-16T17:55:22.080" v="603" actId="478"/>
          <ac:picMkLst>
            <pc:docMk/>
            <pc:sldMk cId="3824860752" sldId="309"/>
            <ac:picMk id="3" creationId="{24827437-AFA6-41BF-B96E-51765A5BC187}"/>
          </ac:picMkLst>
        </pc:picChg>
      </pc:sldChg>
    </pc:docChg>
  </pc:docChgLst>
  <pc:docChgLst>
    <pc:chgData name="คณิต พี่นา" userId="fd0cb80c2fc1ad3b" providerId="LiveId" clId="{2D332CB0-4B02-4C8F-BED2-2034B8766B0F}"/>
    <pc:docChg chg="undo custSel modSld modNotesMaster">
      <pc:chgData name="คณิต พี่นา" userId="fd0cb80c2fc1ad3b" providerId="LiveId" clId="{2D332CB0-4B02-4C8F-BED2-2034B8766B0F}" dt="2021-07-17T07:48:56.422" v="1335"/>
      <pc:docMkLst>
        <pc:docMk/>
      </pc:docMkLst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3704097260" sldId="256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704097260" sldId="256"/>
            <ac:cxnSpMk id="2" creationId="{7E907671-8A68-4AB8-953D-114A43423F12}"/>
          </ac:cxnSpMkLst>
        </pc:cxnChg>
      </pc:sldChg>
      <pc:sldChg chg="addSp delSp modSp mod modTransition modAnim">
        <pc:chgData name="คณิต พี่นา" userId="fd0cb80c2fc1ad3b" providerId="LiveId" clId="{2D332CB0-4B02-4C8F-BED2-2034B8766B0F}" dt="2021-07-17T07:48:56.422" v="1335"/>
        <pc:sldMkLst>
          <pc:docMk/>
          <pc:sldMk cId="86366031" sldId="257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86366031" sldId="257"/>
            <ac:cxnSpMk id="2" creationId="{AD477C4D-3E4E-4616-8C6A-47C158D83754}"/>
          </ac:cxnSpMkLst>
        </pc:cxnChg>
      </pc:sldChg>
      <pc:sldChg chg="addSp delSp modSp mod modTransition modAnim">
        <pc:chgData name="คณิต พี่นา" userId="fd0cb80c2fc1ad3b" providerId="LiveId" clId="{2D332CB0-4B02-4C8F-BED2-2034B8766B0F}" dt="2021-07-17T07:44:58.438" v="1259"/>
        <pc:sldMkLst>
          <pc:docMk/>
          <pc:sldMk cId="3124756132" sldId="258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124756132" sldId="258"/>
            <ac:cxnSpMk id="2" creationId="{7634116D-BC58-4A16-883D-68B83022D7AD}"/>
          </ac:cxnSpMkLst>
        </pc:cxnChg>
      </pc:sldChg>
      <pc:sldChg chg="addSp delSp modSp mod modTransition modAnim">
        <pc:chgData name="คณิต พี่นา" userId="fd0cb80c2fc1ad3b" providerId="LiveId" clId="{2D332CB0-4B02-4C8F-BED2-2034B8766B0F}" dt="2021-07-17T07:44:40.904" v="1251"/>
        <pc:sldMkLst>
          <pc:docMk/>
          <pc:sldMk cId="267585746" sldId="259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267585746" sldId="259"/>
            <ac:cxnSpMk id="2" creationId="{2488E167-9A75-4014-9F0B-F3B26BB033C6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901682351" sldId="261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901682351" sldId="261"/>
            <ac:cxnSpMk id="4" creationId="{B8115837-2484-42E4-9E49-9C9A5B6881FD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527747087" sldId="262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527747087" sldId="262"/>
            <ac:cxnSpMk id="4" creationId="{6449DC23-375B-4FC6-87AB-D9977AF9B540}"/>
          </ac:cxnSpMkLst>
        </pc:cxnChg>
      </pc:sldChg>
      <pc:sldChg chg="addSp delSp modSp mod modTransition modAnim">
        <pc:chgData name="คณิต พี่นา" userId="fd0cb80c2fc1ad3b" providerId="LiveId" clId="{2D332CB0-4B02-4C8F-BED2-2034B8766B0F}" dt="2021-07-17T07:45:35.932" v="1276"/>
        <pc:sldMkLst>
          <pc:docMk/>
          <pc:sldMk cId="1368022731" sldId="264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368022731" sldId="264"/>
            <ac:cxnSpMk id="2" creationId="{7669CD7B-A0D8-4902-B3A7-8202302A0D1F}"/>
          </ac:cxnSpMkLst>
        </pc:cxnChg>
      </pc:sldChg>
      <pc:sldChg chg="addSp delSp modSp mod modTransition modAnim">
        <pc:chgData name="คณิต พี่นา" userId="fd0cb80c2fc1ad3b" providerId="LiveId" clId="{2D332CB0-4B02-4C8F-BED2-2034B8766B0F}" dt="2021-07-17T07:45:50.802" v="1285"/>
        <pc:sldMkLst>
          <pc:docMk/>
          <pc:sldMk cId="2321698666" sldId="265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2321698666" sldId="265"/>
            <ac:cxnSpMk id="2" creationId="{F73194EF-8100-4BC4-8012-B2D9A06B9D21}"/>
          </ac:cxnSpMkLst>
        </pc:cxnChg>
      </pc:sldChg>
      <pc:sldChg chg="addSp delSp modSp mod modTransition modAnim">
        <pc:chgData name="คณิต พี่นา" userId="fd0cb80c2fc1ad3b" providerId="LiveId" clId="{2D332CB0-4B02-4C8F-BED2-2034B8766B0F}" dt="2021-07-17T07:46:08.746" v="1294"/>
        <pc:sldMkLst>
          <pc:docMk/>
          <pc:sldMk cId="1489485539" sldId="266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489485539" sldId="266"/>
            <ac:cxnSpMk id="2" creationId="{28B02BEC-22EB-4B1A-AEA8-97235ADB1254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3058717219" sldId="267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058717219" sldId="267"/>
            <ac:cxnSpMk id="2" creationId="{9DF62BA9-A6B0-417B-A758-4F863B7E8CDD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3205600079" sldId="268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205600079" sldId="268"/>
            <ac:cxnSpMk id="2" creationId="{4AA304A4-E6B7-47B9-A662-B9C170BE7DA8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343718624" sldId="269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343718624" sldId="269"/>
            <ac:cxnSpMk id="2" creationId="{59DA8B6D-9A85-4923-AB0C-0BCE5B97D8DE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2518834394" sldId="270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2518834394" sldId="270"/>
            <ac:cxnSpMk id="2" creationId="{40512E8F-9127-4D25-8D80-237B6BCE4C35}"/>
          </ac:cxnSpMkLst>
        </pc:cxnChg>
      </pc:sldChg>
      <pc:sldChg chg="addSp delSp modSp mod modTransition modAnim">
        <pc:chgData name="คณิต พี่นา" userId="fd0cb80c2fc1ad3b" providerId="LiveId" clId="{2D332CB0-4B02-4C8F-BED2-2034B8766B0F}" dt="2021-07-17T07:47:02.766" v="1307"/>
        <pc:sldMkLst>
          <pc:docMk/>
          <pc:sldMk cId="2708682028" sldId="273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2708682028" sldId="273"/>
            <ac:cxnSpMk id="2" creationId="{58645408-13F3-481B-8FC0-36851897C541}"/>
          </ac:cxnSpMkLst>
        </pc:cxnChg>
      </pc:sldChg>
      <pc:sldChg chg="addSp delSp modSp mod modTransition modAnim">
        <pc:chgData name="คณิต พี่นา" userId="fd0cb80c2fc1ad3b" providerId="LiveId" clId="{2D332CB0-4B02-4C8F-BED2-2034B8766B0F}" dt="2021-07-17T07:47:36.236" v="1319"/>
        <pc:sldMkLst>
          <pc:docMk/>
          <pc:sldMk cId="1930350000" sldId="274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930350000" sldId="274"/>
            <ac:cxnSpMk id="2" creationId="{944B51B9-D815-466E-ADB3-1097C03862EA}"/>
          </ac:cxnSpMkLst>
        </pc:cxnChg>
      </pc:sldChg>
      <pc:sldChg chg="addSp delSp modSp mod modTransition modAnim">
        <pc:chgData name="คณิต พี่นา" userId="fd0cb80c2fc1ad3b" providerId="LiveId" clId="{2D332CB0-4B02-4C8F-BED2-2034B8766B0F}" dt="2021-07-17T07:47:59.881" v="1331"/>
        <pc:sldMkLst>
          <pc:docMk/>
          <pc:sldMk cId="3197433255" sldId="275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197433255" sldId="275"/>
            <ac:cxnSpMk id="2" creationId="{FA953589-B662-4917-818A-DE2195F50886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2003768118" sldId="276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2003768118" sldId="276"/>
            <ac:cxnSpMk id="2" creationId="{BFF065C0-35F2-4951-B584-36FFA1BB3725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3426469685" sldId="277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426469685" sldId="277"/>
            <ac:cxnSpMk id="2" creationId="{0193593E-6C04-4808-936C-92D98ACDEF70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2696834413" sldId="278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2696834413" sldId="278"/>
            <ac:cxnSpMk id="2" creationId="{E4DB84C9-14C9-47A2-B8B1-6D47E10EB979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4277978252" sldId="279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4277978252" sldId="279"/>
            <ac:cxnSpMk id="9" creationId="{F376829A-BBDF-443F-9984-3B5A430D8B94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578850221" sldId="280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578850221" sldId="280"/>
            <ac:cxnSpMk id="9" creationId="{53D2570E-280B-4043-A669-53299E3F509C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602114627" sldId="282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602114627" sldId="282"/>
            <ac:cxnSpMk id="3" creationId="{3E9AFE00-31DE-4AE7-9F4A-F59E2EB55DCC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2661377225" sldId="283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2661377225" sldId="283"/>
            <ac:cxnSpMk id="3" creationId="{8C1F32F2-7FED-4E7B-82BD-D76B45BB72B4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347324119" sldId="284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47324119" sldId="284"/>
            <ac:cxnSpMk id="3" creationId="{3699037F-1FF7-42C1-B355-54A2216FB06B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3746531557" sldId="285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746531557" sldId="285"/>
            <ac:cxnSpMk id="3" creationId="{C9F6B110-16CE-4BBF-8D98-85646431A18A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552566925" sldId="286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552566925" sldId="286"/>
            <ac:cxnSpMk id="3" creationId="{2D96930F-7209-46EA-8EF7-29369159EB93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26613031" sldId="287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26613031" sldId="287"/>
            <ac:cxnSpMk id="3" creationId="{3039BC66-3B62-4B4B-BAAF-E69D4A9E446D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4260490229" sldId="288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4260490229" sldId="288"/>
            <ac:cxnSpMk id="5" creationId="{2778FE25-C556-47FD-8B1C-B0A9D503C0AC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866566905" sldId="289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866566905" sldId="289"/>
            <ac:cxnSpMk id="3" creationId="{B003209C-73C4-4E87-83BD-048A7F0D9C9C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759224431" sldId="290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759224431" sldId="290"/>
            <ac:cxnSpMk id="3" creationId="{5181926A-8690-420D-AAF6-1C546E9C7FA1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645739796" sldId="291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645739796" sldId="291"/>
            <ac:cxnSpMk id="3" creationId="{7B01F6E3-FA56-4426-8D11-89FA9CF3599C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3088751754" sldId="293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088751754" sldId="293"/>
            <ac:cxnSpMk id="5" creationId="{A449A22C-C095-41A3-9156-5954EF0CD356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793510082" sldId="294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793510082" sldId="294"/>
            <ac:cxnSpMk id="9" creationId="{DC3F8A76-FF1D-467B-A985-4CEE1FC1A899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4123780077" sldId="295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4123780077" sldId="295"/>
            <ac:cxnSpMk id="2" creationId="{79EAAF6A-9D72-4018-9C5E-638BDC8BCE20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86635833" sldId="296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86635833" sldId="296"/>
            <ac:cxnSpMk id="2" creationId="{01DEAEB4-AD86-4E8B-860A-33B122994ED2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3202018550" sldId="297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202018550" sldId="297"/>
            <ac:cxnSpMk id="2" creationId="{210D74D7-5C46-44AE-8B04-2D0052186951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619398" sldId="298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619398" sldId="298"/>
            <ac:cxnSpMk id="2" creationId="{115B87BC-2998-488D-87B5-4E0477A4050C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2842986204" sldId="299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2842986204" sldId="299"/>
            <ac:cxnSpMk id="5" creationId="{7597D825-54D9-48FE-846C-BA375853BDEB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3937070113" sldId="300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937070113" sldId="300"/>
            <ac:cxnSpMk id="5" creationId="{A42BEC8D-BA02-415B-82E1-395914A05AED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4197154139" sldId="301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4197154139" sldId="301"/>
            <ac:cxnSpMk id="3" creationId="{44A1E9FF-6173-4E48-B374-907868410E8C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441727277" sldId="302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441727277" sldId="302"/>
            <ac:cxnSpMk id="3" creationId="{54F30EA3-75ED-4FC8-ADF1-ED4092968B11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603488630" sldId="303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603488630" sldId="303"/>
            <ac:cxnSpMk id="3" creationId="{E44E03D5-3591-43C3-9117-1CC9B00CD382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3295181959" sldId="304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295181959" sldId="304"/>
            <ac:cxnSpMk id="3" creationId="{3FF64E22-54FB-44F0-9D53-54C52826C646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3929670543" sldId="305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3929670543" sldId="305"/>
            <ac:cxnSpMk id="2" creationId="{6C4043F6-1276-45F5-B858-BB9BE2162494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2337696105" sldId="306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2337696105" sldId="306"/>
            <ac:cxnSpMk id="2" creationId="{2F6CAA74-CE47-402F-A8B7-07D4B34BE027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472064852" sldId="307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472064852" sldId="307"/>
            <ac:cxnSpMk id="2" creationId="{ED6258FB-723F-450D-919D-4E85FB11FF30}"/>
          </ac:cxnSpMkLst>
        </pc:cxnChg>
      </pc:sldChg>
      <pc:sldChg chg="addSp delSp modSp mod modTransition">
        <pc:chgData name="คณิต พี่นา" userId="fd0cb80c2fc1ad3b" providerId="LiveId" clId="{2D332CB0-4B02-4C8F-BED2-2034B8766B0F}" dt="2021-07-17T05:55:58.483" v="1227"/>
        <pc:sldMkLst>
          <pc:docMk/>
          <pc:sldMk cId="1259283623" sldId="308"/>
        </pc:sldMkLst>
        <pc:cxnChg chg="add del mod modVis">
          <ac:chgData name="คณิต พี่นา" userId="fd0cb80c2fc1ad3b" providerId="LiveId" clId="{2D332CB0-4B02-4C8F-BED2-2034B8766B0F}" dt="2021-07-17T05:02:07.372" v="1224"/>
          <ac:cxnSpMkLst>
            <pc:docMk/>
            <pc:sldMk cId="1259283623" sldId="308"/>
            <ac:cxnSpMk id="2" creationId="{623BED3B-436B-41A4-92C6-6BFB0CB6890D}"/>
          </ac:cxnSpMkLst>
        </pc:cxnChg>
      </pc:sldChg>
    </pc:docChg>
  </pc:docChgLst>
  <pc:docChgLst>
    <pc:chgData name="คณิต พี่นา" userId="fd0cb80c2fc1ad3b" providerId="LiveId" clId="{8B0488AF-6132-4FE3-A003-9BAAFA868CAF}"/>
    <pc:docChg chg="undo custSel addSld delSld modSld">
      <pc:chgData name="คณิต พี่นา" userId="fd0cb80c2fc1ad3b" providerId="LiveId" clId="{8B0488AF-6132-4FE3-A003-9BAAFA868CAF}" dt="2021-07-17T04:14:54.758" v="60" actId="478"/>
      <pc:docMkLst>
        <pc:docMk/>
      </pc:docMkLst>
      <pc:sldChg chg="del">
        <pc:chgData name="คณิต พี่นา" userId="fd0cb80c2fc1ad3b" providerId="LiveId" clId="{8B0488AF-6132-4FE3-A003-9BAAFA868CAF}" dt="2021-07-17T04:13:49.673" v="0" actId="47"/>
        <pc:sldMkLst>
          <pc:docMk/>
          <pc:sldMk cId="2362102446" sldId="260"/>
        </pc:sldMkLst>
      </pc:sldChg>
      <pc:sldChg chg="del">
        <pc:chgData name="คณิต พี่นา" userId="fd0cb80c2fc1ad3b" providerId="LiveId" clId="{8B0488AF-6132-4FE3-A003-9BAAFA868CAF}" dt="2021-07-17T04:14:00.425" v="2" actId="47"/>
        <pc:sldMkLst>
          <pc:docMk/>
          <pc:sldMk cId="2686396812" sldId="281"/>
        </pc:sldMkLst>
      </pc:sldChg>
      <pc:sldChg chg="del">
        <pc:chgData name="คณิต พี่นา" userId="fd0cb80c2fc1ad3b" providerId="LiveId" clId="{8B0488AF-6132-4FE3-A003-9BAAFA868CAF}" dt="2021-07-17T04:14:02.957" v="3" actId="47"/>
        <pc:sldMkLst>
          <pc:docMk/>
          <pc:sldMk cId="107477119" sldId="292"/>
        </pc:sldMkLst>
      </pc:sldChg>
      <pc:sldChg chg="delSp modSp add del mod">
        <pc:chgData name="คณิต พี่นา" userId="fd0cb80c2fc1ad3b" providerId="LiveId" clId="{8B0488AF-6132-4FE3-A003-9BAAFA868CAF}" dt="2021-07-17T04:14:54.758" v="60" actId="478"/>
        <pc:sldMkLst>
          <pc:docMk/>
          <pc:sldMk cId="1259283623" sldId="308"/>
        </pc:sldMkLst>
        <pc:spChg chg="del mod">
          <ac:chgData name="คณิต พี่นา" userId="fd0cb80c2fc1ad3b" providerId="LiveId" clId="{8B0488AF-6132-4FE3-A003-9BAAFA868CAF}" dt="2021-07-17T04:14:54.157" v="59" actId="478"/>
          <ac:spMkLst>
            <pc:docMk/>
            <pc:sldMk cId="1259283623" sldId="308"/>
            <ac:spMk id="80" creationId="{A9B71F0E-8B28-418A-8A20-666EC642A249}"/>
          </ac:spMkLst>
        </pc:spChg>
        <pc:grpChg chg="del mod">
          <ac:chgData name="คณิต พี่นา" userId="fd0cb80c2fc1ad3b" providerId="LiveId" clId="{8B0488AF-6132-4FE3-A003-9BAAFA868CAF}" dt="2021-07-17T04:14:54.758" v="60" actId="478"/>
          <ac:grpSpMkLst>
            <pc:docMk/>
            <pc:sldMk cId="1259283623" sldId="308"/>
            <ac:grpSpMk id="51" creationId="{11D240EF-DF59-456B-822A-DA6D4BA55856}"/>
          </ac:grpSpMkLst>
        </pc:grpChg>
        <pc:grpChg chg="del">
          <ac:chgData name="คณิต พี่นา" userId="fd0cb80c2fc1ad3b" providerId="LiveId" clId="{8B0488AF-6132-4FE3-A003-9BAAFA868CAF}" dt="2021-07-17T04:14:40.777" v="16" actId="478"/>
          <ac:grpSpMkLst>
            <pc:docMk/>
            <pc:sldMk cId="1259283623" sldId="308"/>
            <ac:grpSpMk id="464" creationId="{98321D19-D135-433F-BB1B-77DCA68F18A3}"/>
          </ac:grpSpMkLst>
        </pc:grpChg>
      </pc:sldChg>
      <pc:sldChg chg="del">
        <pc:chgData name="คณิต พี่นา" userId="fd0cb80c2fc1ad3b" providerId="LiveId" clId="{8B0488AF-6132-4FE3-A003-9BAAFA868CAF}" dt="2021-07-17T04:13:58.149" v="1" actId="47"/>
        <pc:sldMkLst>
          <pc:docMk/>
          <pc:sldMk cId="3824860752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2DCC6BF-C602-4445-B42A-64C08E33168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05BD971-20AC-4839-B1E2-A32804EB2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0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4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ให้คลิกที่คำตอบจนครบ และกด </a:t>
            </a:r>
            <a:r>
              <a:rPr lang="en-US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23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ให้คลิกที่คำตอบจนครบ และกด </a:t>
            </a:r>
            <a:r>
              <a:rPr lang="en-US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ให้คลิกที่คำตอบจนครบ และกด </a:t>
            </a:r>
            <a:r>
              <a:rPr lang="en-US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28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ให้คลิกที่คำตอบจนครบ และกด </a:t>
            </a:r>
            <a:r>
              <a:rPr lang="en-US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0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49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72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1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6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36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คลิกที่ตัวเลข และกด </a:t>
            </a:r>
            <a:r>
              <a:rPr lang="en-US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5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5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th-TH" dirty="0"/>
              <a:t>คลิกที่ตัวเลข และกด </a:t>
            </a:r>
            <a:r>
              <a:rPr lang="en-US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60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th-TH" dirty="0"/>
              <a:t>คลิกที่ตัวเลข และกด </a:t>
            </a:r>
            <a:r>
              <a:rPr lang="en-US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9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43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0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2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73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67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1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0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9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12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50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7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91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17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087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8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5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1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536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684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536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258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th-TH" dirty="0"/>
              <a:t>คลิกตรง เพิ่มขึ้นหรือลดลง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98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th-TH" dirty="0"/>
              <a:t>คลิกตรง เพิ่มขึ้นหรือลดลง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98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th-TH" dirty="0"/>
              <a:t>คลิกตรง เพิ่มขึ้นหรือลดลง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93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447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551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997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253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8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ให้คลิกตรงผิด หรือ ถูก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46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ให้คลิกตรงผิด หรือ ถูก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3F3F-AE3F-4A34-B4BD-C55C5542E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AC1EA-7DB4-4458-A5F2-C12D534B4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985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3F99-372B-48B4-9661-416C917C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B68B-9CD4-42C6-A973-93B7885A5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42A4-1267-4267-AE5A-CAEAA4A9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1FFB-BC09-4F02-BAF2-BADA9147A114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D3FFA-02BC-447D-B227-BDF427C1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17505-423C-422F-9FCB-DABF2775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A0C7-5AB9-41CE-9862-10ADDC5F4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120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01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8.em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11" Type="http://schemas.openxmlformats.org/officeDocument/2006/relationships/image" Target="../media/image15.png"/><Relationship Id="rId5" Type="http://schemas.openxmlformats.org/officeDocument/2006/relationships/image" Target="../media/image22.emf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8.em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11" Type="http://schemas.openxmlformats.org/officeDocument/2006/relationships/image" Target="../media/image15.png"/><Relationship Id="rId5" Type="http://schemas.openxmlformats.org/officeDocument/2006/relationships/image" Target="../media/image22.emf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8.em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11" Type="http://schemas.openxmlformats.org/officeDocument/2006/relationships/image" Target="../media/image15.png"/><Relationship Id="rId5" Type="http://schemas.openxmlformats.org/officeDocument/2006/relationships/image" Target="../media/image22.emf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8.em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11" Type="http://schemas.openxmlformats.org/officeDocument/2006/relationships/image" Target="../media/image15.png"/><Relationship Id="rId5" Type="http://schemas.openxmlformats.org/officeDocument/2006/relationships/image" Target="../media/image22.emf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6.emf"/><Relationship Id="rId5" Type="http://schemas.openxmlformats.org/officeDocument/2006/relationships/image" Target="../media/image32.png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6.emf"/><Relationship Id="rId5" Type="http://schemas.openxmlformats.org/officeDocument/2006/relationships/image" Target="../media/image32.png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11" Type="http://schemas.openxmlformats.org/officeDocument/2006/relationships/image" Target="../media/image27.emf"/><Relationship Id="rId5" Type="http://schemas.openxmlformats.org/officeDocument/2006/relationships/image" Target="../media/image22.emf"/><Relationship Id="rId10" Type="http://schemas.openxmlformats.org/officeDocument/2006/relationships/image" Target="../media/image39.png"/><Relationship Id="rId4" Type="http://schemas.openxmlformats.org/officeDocument/2006/relationships/audio" Target="../media/audio1.wav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11" Type="http://schemas.openxmlformats.org/officeDocument/2006/relationships/image" Target="../media/image27.emf"/><Relationship Id="rId5" Type="http://schemas.openxmlformats.org/officeDocument/2006/relationships/image" Target="../media/image22.emf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11" Type="http://schemas.openxmlformats.org/officeDocument/2006/relationships/image" Target="../media/image37.png"/><Relationship Id="rId5" Type="http://schemas.openxmlformats.org/officeDocument/2006/relationships/image" Target="../media/image22.emf"/><Relationship Id="rId10" Type="http://schemas.openxmlformats.org/officeDocument/2006/relationships/image" Target="../media/image41.png"/><Relationship Id="rId4" Type="http://schemas.openxmlformats.org/officeDocument/2006/relationships/audio" Target="../media/audio1.wav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5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5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5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5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55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55.emf"/><Relationship Id="rId11" Type="http://schemas.openxmlformats.org/officeDocument/2006/relationships/image" Target="../media/image71.emf"/><Relationship Id="rId5" Type="http://schemas.openxmlformats.org/officeDocument/2006/relationships/audio" Target="../media/audio1.wav"/><Relationship Id="rId10" Type="http://schemas.openxmlformats.org/officeDocument/2006/relationships/image" Target="../media/image70.emf"/><Relationship Id="rId4" Type="http://schemas.openxmlformats.org/officeDocument/2006/relationships/audio" Target="../media/audio2.wav"/><Relationship Id="rId9" Type="http://schemas.openxmlformats.org/officeDocument/2006/relationships/image" Target="../media/image69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55.emf"/><Relationship Id="rId11" Type="http://schemas.openxmlformats.org/officeDocument/2006/relationships/image" Target="../media/image71.emf"/><Relationship Id="rId5" Type="http://schemas.openxmlformats.org/officeDocument/2006/relationships/audio" Target="../media/audio2.wav"/><Relationship Id="rId10" Type="http://schemas.openxmlformats.org/officeDocument/2006/relationships/image" Target="../media/image70.emf"/><Relationship Id="rId4" Type="http://schemas.openxmlformats.org/officeDocument/2006/relationships/audio" Target="../media/audio1.wav"/><Relationship Id="rId9" Type="http://schemas.openxmlformats.org/officeDocument/2006/relationships/image" Target="../media/image69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55.emf"/><Relationship Id="rId11" Type="http://schemas.openxmlformats.org/officeDocument/2006/relationships/image" Target="../media/image71.emf"/><Relationship Id="rId5" Type="http://schemas.openxmlformats.org/officeDocument/2006/relationships/audio" Target="../media/audio2.wav"/><Relationship Id="rId10" Type="http://schemas.openxmlformats.org/officeDocument/2006/relationships/image" Target="../media/image70.emf"/><Relationship Id="rId4" Type="http://schemas.openxmlformats.org/officeDocument/2006/relationships/audio" Target="../media/audio1.wav"/><Relationship Id="rId9" Type="http://schemas.openxmlformats.org/officeDocument/2006/relationships/image" Target="../media/image6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72.emf"/><Relationship Id="rId5" Type="http://schemas.openxmlformats.org/officeDocument/2006/relationships/image" Target="../media/image67.emf"/><Relationship Id="rId4" Type="http://schemas.openxmlformats.org/officeDocument/2006/relationships/image" Target="../media/image5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72.emf"/><Relationship Id="rId5" Type="http://schemas.openxmlformats.org/officeDocument/2006/relationships/image" Target="../media/image67.emf"/><Relationship Id="rId4" Type="http://schemas.openxmlformats.org/officeDocument/2006/relationships/image" Target="../media/image5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image" Target="../media/image72.emf"/><Relationship Id="rId5" Type="http://schemas.openxmlformats.org/officeDocument/2006/relationships/image" Target="../media/image67.emf"/><Relationship Id="rId4" Type="http://schemas.openxmlformats.org/officeDocument/2006/relationships/image" Target="../media/image55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image" Target="../media/image72.emf"/><Relationship Id="rId5" Type="http://schemas.openxmlformats.org/officeDocument/2006/relationships/image" Target="../media/image67.emf"/><Relationship Id="rId4" Type="http://schemas.openxmlformats.org/officeDocument/2006/relationships/image" Target="../media/image5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570888-2AFA-499C-9D1B-F1A36300E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052" y="-105561"/>
            <a:ext cx="13726257" cy="7573108"/>
          </a:xfrm>
          <a:prstGeom prst="rect">
            <a:avLst/>
          </a:prstGeom>
        </p:spPr>
      </p:pic>
      <p:sp>
        <p:nvSpPr>
          <p:cNvPr id="732" name="Rectangle: Rounded Corners 731">
            <a:extLst>
              <a:ext uri="{FF2B5EF4-FFF2-40B4-BE49-F238E27FC236}">
                <a16:creationId xmlns:a16="http://schemas.microsoft.com/office/drawing/2014/main" id="{20CF243D-924F-451C-BC82-534A464291BA}"/>
              </a:ext>
            </a:extLst>
          </p:cNvPr>
          <p:cNvSpPr/>
          <p:nvPr/>
        </p:nvSpPr>
        <p:spPr>
          <a:xfrm>
            <a:off x="2282490" y="1658199"/>
            <a:ext cx="8214544" cy="2714922"/>
          </a:xfrm>
          <a:prstGeom prst="roundRect">
            <a:avLst>
              <a:gd name="adj" fmla="val 10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US" sz="4800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887" name="Graphic 1307">
            <a:extLst>
              <a:ext uri="{FF2B5EF4-FFF2-40B4-BE49-F238E27FC236}">
                <a16:creationId xmlns:a16="http://schemas.microsoft.com/office/drawing/2014/main" id="{05370342-BA0D-488D-BDB3-531CF41AF1B9}"/>
              </a:ext>
            </a:extLst>
          </p:cNvPr>
          <p:cNvGrpSpPr/>
          <p:nvPr/>
        </p:nvGrpSpPr>
        <p:grpSpPr>
          <a:xfrm>
            <a:off x="-1141080" y="843958"/>
            <a:ext cx="4495337" cy="6353828"/>
            <a:chOff x="-1265255" y="677676"/>
            <a:chExt cx="4495337" cy="6353828"/>
          </a:xfrm>
        </p:grpSpPr>
        <p:grpSp>
          <p:nvGrpSpPr>
            <p:cNvPr id="1888" name="Graphic 1307">
              <a:extLst>
                <a:ext uri="{FF2B5EF4-FFF2-40B4-BE49-F238E27FC236}">
                  <a16:creationId xmlns:a16="http://schemas.microsoft.com/office/drawing/2014/main" id="{A6246F61-C6C5-4546-ACC2-120C6A1BF48E}"/>
                </a:ext>
              </a:extLst>
            </p:cNvPr>
            <p:cNvGrpSpPr/>
            <p:nvPr/>
          </p:nvGrpSpPr>
          <p:grpSpPr>
            <a:xfrm>
              <a:off x="451864" y="4032938"/>
              <a:ext cx="2587143" cy="2904296"/>
              <a:chOff x="451864" y="4032938"/>
              <a:chExt cx="2587143" cy="2904296"/>
            </a:xfrm>
          </p:grpSpPr>
          <p:grpSp>
            <p:nvGrpSpPr>
              <p:cNvPr id="1889" name="Graphic 1307">
                <a:extLst>
                  <a:ext uri="{FF2B5EF4-FFF2-40B4-BE49-F238E27FC236}">
                    <a16:creationId xmlns:a16="http://schemas.microsoft.com/office/drawing/2014/main" id="{1658C67D-8996-4368-8273-35F199764290}"/>
                  </a:ext>
                </a:extLst>
              </p:cNvPr>
              <p:cNvGrpSpPr/>
              <p:nvPr/>
            </p:nvGrpSpPr>
            <p:grpSpPr>
              <a:xfrm>
                <a:off x="451864" y="4032938"/>
                <a:ext cx="2587143" cy="2733634"/>
                <a:chOff x="451864" y="4032938"/>
                <a:chExt cx="2587143" cy="2733634"/>
              </a:xfrm>
            </p:grpSpPr>
            <p:grpSp>
              <p:nvGrpSpPr>
                <p:cNvPr id="1890" name="Graphic 1307">
                  <a:extLst>
                    <a:ext uri="{FF2B5EF4-FFF2-40B4-BE49-F238E27FC236}">
                      <a16:creationId xmlns:a16="http://schemas.microsoft.com/office/drawing/2014/main" id="{1266544A-AF07-423A-9DC6-49CCE1F7EA78}"/>
                    </a:ext>
                  </a:extLst>
                </p:cNvPr>
                <p:cNvGrpSpPr/>
                <p:nvPr/>
              </p:nvGrpSpPr>
              <p:grpSpPr>
                <a:xfrm>
                  <a:off x="595488" y="4694119"/>
                  <a:ext cx="1131477" cy="937472"/>
                  <a:chOff x="595488" y="4694119"/>
                  <a:chExt cx="1131477" cy="937472"/>
                </a:xfrm>
              </p:grpSpPr>
              <p:sp>
                <p:nvSpPr>
                  <p:cNvPr id="1891" name="Freeform: Shape 1890">
                    <a:extLst>
                      <a:ext uri="{FF2B5EF4-FFF2-40B4-BE49-F238E27FC236}">
                        <a16:creationId xmlns:a16="http://schemas.microsoft.com/office/drawing/2014/main" id="{91B1D46E-D6C5-4AD1-95CC-3470C833F7A8}"/>
                      </a:ext>
                    </a:extLst>
                  </p:cNvPr>
                  <p:cNvSpPr/>
                  <p:nvPr/>
                </p:nvSpPr>
                <p:spPr>
                  <a:xfrm>
                    <a:off x="598822" y="4694119"/>
                    <a:ext cx="1128144" cy="936198"/>
                  </a:xfrm>
                  <a:custGeom>
                    <a:avLst/>
                    <a:gdLst>
                      <a:gd name="connsiteX0" fmla="*/ 1128144 w 1128144"/>
                      <a:gd name="connsiteY0" fmla="*/ 131140 h 936198"/>
                      <a:gd name="connsiteX1" fmla="*/ 394419 w 1128144"/>
                      <a:gd name="connsiteY1" fmla="*/ 113306 h 936198"/>
                      <a:gd name="connsiteX2" fmla="*/ 56855 w 1128144"/>
                      <a:gd name="connsiteY2" fmla="*/ 936199 h 936198"/>
                      <a:gd name="connsiteX3" fmla="*/ 158761 w 1128144"/>
                      <a:gd name="connsiteY3" fmla="*/ 764232 h 936198"/>
                      <a:gd name="connsiteX4" fmla="*/ 121820 w 1128144"/>
                      <a:gd name="connsiteY4" fmla="*/ 675064 h 936198"/>
                      <a:gd name="connsiteX5" fmla="*/ 177869 w 1128144"/>
                      <a:gd name="connsiteY5" fmla="*/ 722196 h 936198"/>
                      <a:gd name="connsiteX6" fmla="*/ 168952 w 1128144"/>
                      <a:gd name="connsiteY6" fmla="*/ 627932 h 936198"/>
                      <a:gd name="connsiteX7" fmla="*/ 210988 w 1128144"/>
                      <a:gd name="connsiteY7" fmla="*/ 686529 h 936198"/>
                      <a:gd name="connsiteX8" fmla="*/ 405884 w 1128144"/>
                      <a:gd name="connsiteY8" fmla="*/ 467430 h 936198"/>
                      <a:gd name="connsiteX9" fmla="*/ 395693 w 1128144"/>
                      <a:gd name="connsiteY9" fmla="*/ 340048 h 936198"/>
                      <a:gd name="connsiteX10" fmla="*/ 430087 w 1128144"/>
                      <a:gd name="connsiteY10" fmla="*/ 421573 h 936198"/>
                      <a:gd name="connsiteX11" fmla="*/ 511611 w 1128144"/>
                      <a:gd name="connsiteY11" fmla="*/ 318392 h 936198"/>
                      <a:gd name="connsiteX12" fmla="*/ 486135 w 1128144"/>
                      <a:gd name="connsiteY12" fmla="*/ 216486 h 936198"/>
                      <a:gd name="connsiteX13" fmla="*/ 529445 w 1128144"/>
                      <a:gd name="connsiteY13" fmla="*/ 275082 h 936198"/>
                      <a:gd name="connsiteX14" fmla="*/ 808413 w 1128144"/>
                      <a:gd name="connsiteY14" fmla="*/ 174450 h 936198"/>
                      <a:gd name="connsiteX15" fmla="*/ 809687 w 1128144"/>
                      <a:gd name="connsiteY15" fmla="*/ 100568 h 936198"/>
                      <a:gd name="connsiteX16" fmla="*/ 828795 w 1128144"/>
                      <a:gd name="connsiteY16" fmla="*/ 145152 h 936198"/>
                      <a:gd name="connsiteX17" fmla="*/ 1128144 w 1128144"/>
                      <a:gd name="connsiteY17" fmla="*/ 131140 h 936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28144" h="936198">
                        <a:moveTo>
                          <a:pt x="1128144" y="131140"/>
                        </a:moveTo>
                        <a:cubicBezTo>
                          <a:pt x="1128144" y="131140"/>
                          <a:pt x="847902" y="-151650"/>
                          <a:pt x="394419" y="113306"/>
                        </a:cubicBezTo>
                        <a:cubicBezTo>
                          <a:pt x="-59063" y="378263"/>
                          <a:pt x="-41230" y="728565"/>
                          <a:pt x="56855" y="936199"/>
                        </a:cubicBezTo>
                        <a:cubicBezTo>
                          <a:pt x="56855" y="936199"/>
                          <a:pt x="78510" y="853400"/>
                          <a:pt x="158761" y="764232"/>
                        </a:cubicBezTo>
                        <a:cubicBezTo>
                          <a:pt x="158761" y="764232"/>
                          <a:pt x="124368" y="717100"/>
                          <a:pt x="121820" y="675064"/>
                        </a:cubicBezTo>
                        <a:cubicBezTo>
                          <a:pt x="121820" y="675064"/>
                          <a:pt x="153666" y="705636"/>
                          <a:pt x="177869" y="722196"/>
                        </a:cubicBezTo>
                        <a:cubicBezTo>
                          <a:pt x="177869" y="722196"/>
                          <a:pt x="161309" y="686529"/>
                          <a:pt x="168952" y="627932"/>
                        </a:cubicBezTo>
                        <a:cubicBezTo>
                          <a:pt x="168952" y="627932"/>
                          <a:pt x="188059" y="666147"/>
                          <a:pt x="210988" y="686529"/>
                        </a:cubicBezTo>
                        <a:cubicBezTo>
                          <a:pt x="210988" y="686529"/>
                          <a:pt x="282322" y="574432"/>
                          <a:pt x="405884" y="467430"/>
                        </a:cubicBezTo>
                        <a:cubicBezTo>
                          <a:pt x="405884" y="467430"/>
                          <a:pt x="384229" y="391001"/>
                          <a:pt x="395693" y="340048"/>
                        </a:cubicBezTo>
                        <a:cubicBezTo>
                          <a:pt x="395693" y="340048"/>
                          <a:pt x="421170" y="360429"/>
                          <a:pt x="430087" y="421573"/>
                        </a:cubicBezTo>
                        <a:cubicBezTo>
                          <a:pt x="430087" y="421573"/>
                          <a:pt x="450468" y="376989"/>
                          <a:pt x="511611" y="318392"/>
                        </a:cubicBezTo>
                        <a:cubicBezTo>
                          <a:pt x="511611" y="318392"/>
                          <a:pt x="501421" y="245784"/>
                          <a:pt x="486135" y="216486"/>
                        </a:cubicBezTo>
                        <a:cubicBezTo>
                          <a:pt x="486135" y="216486"/>
                          <a:pt x="510338" y="238141"/>
                          <a:pt x="529445" y="275082"/>
                        </a:cubicBezTo>
                        <a:cubicBezTo>
                          <a:pt x="529445" y="275082"/>
                          <a:pt x="653006" y="184641"/>
                          <a:pt x="808413" y="174450"/>
                        </a:cubicBezTo>
                        <a:cubicBezTo>
                          <a:pt x="808413" y="174450"/>
                          <a:pt x="799497" y="141331"/>
                          <a:pt x="809687" y="100568"/>
                        </a:cubicBezTo>
                        <a:lnTo>
                          <a:pt x="828795" y="145152"/>
                        </a:lnTo>
                        <a:cubicBezTo>
                          <a:pt x="826247" y="146426"/>
                          <a:pt x="939618" y="103116"/>
                          <a:pt x="1128144" y="131140"/>
                        </a:cubicBezTo>
                        <a:close/>
                      </a:path>
                    </a:pathLst>
                  </a:custGeom>
                  <a:solidFill>
                    <a:srgbClr val="B4E82D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" name="Freeform: Shape 1891">
                    <a:extLst>
                      <a:ext uri="{FF2B5EF4-FFF2-40B4-BE49-F238E27FC236}">
                        <a16:creationId xmlns:a16="http://schemas.microsoft.com/office/drawing/2014/main" id="{580C3C46-3C3B-4E91-B046-43295D07C8D2}"/>
                      </a:ext>
                    </a:extLst>
                  </p:cNvPr>
                  <p:cNvSpPr/>
                  <p:nvPr/>
                </p:nvSpPr>
                <p:spPr>
                  <a:xfrm>
                    <a:off x="602167" y="4708818"/>
                    <a:ext cx="1124798" cy="921500"/>
                  </a:xfrm>
                  <a:custGeom>
                    <a:avLst/>
                    <a:gdLst>
                      <a:gd name="connsiteX0" fmla="*/ 53510 w 1124798"/>
                      <a:gd name="connsiteY0" fmla="*/ 921500 h 921500"/>
                      <a:gd name="connsiteX1" fmla="*/ 391074 w 1124798"/>
                      <a:gd name="connsiteY1" fmla="*/ 118989 h 921500"/>
                      <a:gd name="connsiteX2" fmla="*/ 1124799 w 1124798"/>
                      <a:gd name="connsiteY2" fmla="*/ 116441 h 921500"/>
                      <a:gd name="connsiteX3" fmla="*/ 819080 w 1124798"/>
                      <a:gd name="connsiteY3" fmla="*/ 47654 h 921500"/>
                      <a:gd name="connsiteX4" fmla="*/ 782139 w 1124798"/>
                      <a:gd name="connsiteY4" fmla="*/ 18356 h 921500"/>
                      <a:gd name="connsiteX5" fmla="*/ 792330 w 1124798"/>
                      <a:gd name="connsiteY5" fmla="*/ 71857 h 921500"/>
                      <a:gd name="connsiteX6" fmla="*/ 528648 w 1124798"/>
                      <a:gd name="connsiteY6" fmla="*/ 167394 h 921500"/>
                      <a:gd name="connsiteX7" fmla="*/ 442027 w 1124798"/>
                      <a:gd name="connsiteY7" fmla="*/ 131727 h 921500"/>
                      <a:gd name="connsiteX8" fmla="*/ 472599 w 1124798"/>
                      <a:gd name="connsiteY8" fmla="*/ 217073 h 921500"/>
                      <a:gd name="connsiteX9" fmla="*/ 419098 w 1124798"/>
                      <a:gd name="connsiteY9" fmla="*/ 298598 h 921500"/>
                      <a:gd name="connsiteX10" fmla="*/ 336300 w 1124798"/>
                      <a:gd name="connsiteY10" fmla="*/ 238728 h 921500"/>
                      <a:gd name="connsiteX11" fmla="*/ 346490 w 1124798"/>
                      <a:gd name="connsiteY11" fmla="*/ 401778 h 921500"/>
                      <a:gd name="connsiteX12" fmla="*/ 193631 w 1124798"/>
                      <a:gd name="connsiteY12" fmla="*/ 573745 h 921500"/>
                      <a:gd name="connsiteX13" fmla="*/ 145225 w 1124798"/>
                      <a:gd name="connsiteY13" fmla="*/ 415790 h 921500"/>
                      <a:gd name="connsiteX14" fmla="*/ 142678 w 1124798"/>
                      <a:gd name="connsiteY14" fmla="*/ 608138 h 921500"/>
                      <a:gd name="connsiteX15" fmla="*/ 92998 w 1124798"/>
                      <a:gd name="connsiteY15" fmla="*/ 484577 h 921500"/>
                      <a:gd name="connsiteX16" fmla="*/ 96820 w 1124798"/>
                      <a:gd name="connsiteY16" fmla="*/ 726605 h 921500"/>
                      <a:gd name="connsiteX17" fmla="*/ 53510 w 1124798"/>
                      <a:gd name="connsiteY17" fmla="*/ 921500 h 92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24798" h="921500">
                        <a:moveTo>
                          <a:pt x="53510" y="921500"/>
                        </a:moveTo>
                        <a:cubicBezTo>
                          <a:pt x="-44575" y="713866"/>
                          <a:pt x="-47123" y="376302"/>
                          <a:pt x="391074" y="118989"/>
                        </a:cubicBezTo>
                        <a:cubicBezTo>
                          <a:pt x="844557" y="-147241"/>
                          <a:pt x="1124799" y="116441"/>
                          <a:pt x="1124799" y="116441"/>
                        </a:cubicBezTo>
                        <a:cubicBezTo>
                          <a:pt x="1124799" y="116441"/>
                          <a:pt x="937546" y="23452"/>
                          <a:pt x="819080" y="47654"/>
                        </a:cubicBezTo>
                        <a:lnTo>
                          <a:pt x="782139" y="18356"/>
                        </a:lnTo>
                        <a:lnTo>
                          <a:pt x="792330" y="71857"/>
                        </a:lnTo>
                        <a:cubicBezTo>
                          <a:pt x="792330" y="71857"/>
                          <a:pt x="643292" y="87143"/>
                          <a:pt x="528648" y="167394"/>
                        </a:cubicBezTo>
                        <a:lnTo>
                          <a:pt x="442027" y="131727"/>
                        </a:lnTo>
                        <a:cubicBezTo>
                          <a:pt x="442027" y="131727"/>
                          <a:pt x="468778" y="168668"/>
                          <a:pt x="472599" y="217073"/>
                        </a:cubicBezTo>
                        <a:cubicBezTo>
                          <a:pt x="472599" y="217073"/>
                          <a:pt x="434384" y="257836"/>
                          <a:pt x="419098" y="298598"/>
                        </a:cubicBezTo>
                        <a:cubicBezTo>
                          <a:pt x="419098" y="298598"/>
                          <a:pt x="368145" y="254014"/>
                          <a:pt x="336300" y="238728"/>
                        </a:cubicBezTo>
                        <a:cubicBezTo>
                          <a:pt x="336300" y="238728"/>
                          <a:pt x="328656" y="330444"/>
                          <a:pt x="346490" y="401778"/>
                        </a:cubicBezTo>
                        <a:cubicBezTo>
                          <a:pt x="346490" y="401778"/>
                          <a:pt x="258596" y="462922"/>
                          <a:pt x="193631" y="573745"/>
                        </a:cubicBezTo>
                        <a:cubicBezTo>
                          <a:pt x="193631" y="573745"/>
                          <a:pt x="142678" y="488399"/>
                          <a:pt x="145225" y="415790"/>
                        </a:cubicBezTo>
                        <a:cubicBezTo>
                          <a:pt x="145225" y="415790"/>
                          <a:pt x="129939" y="522792"/>
                          <a:pt x="142678" y="608138"/>
                        </a:cubicBezTo>
                        <a:cubicBezTo>
                          <a:pt x="142678" y="608138"/>
                          <a:pt x="104463" y="575019"/>
                          <a:pt x="92998" y="484577"/>
                        </a:cubicBezTo>
                        <a:cubicBezTo>
                          <a:pt x="92998" y="484577"/>
                          <a:pt x="54784" y="641258"/>
                          <a:pt x="96820" y="726605"/>
                        </a:cubicBezTo>
                        <a:cubicBezTo>
                          <a:pt x="95546" y="725331"/>
                          <a:pt x="29307" y="832332"/>
                          <a:pt x="53510" y="921500"/>
                        </a:cubicBezTo>
                        <a:close/>
                      </a:path>
                    </a:pathLst>
                  </a:custGeom>
                  <a:solidFill>
                    <a:srgbClr val="C5E34C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3" name="Freeform: Shape 1892">
                    <a:extLst>
                      <a:ext uri="{FF2B5EF4-FFF2-40B4-BE49-F238E27FC236}">
                        <a16:creationId xmlns:a16="http://schemas.microsoft.com/office/drawing/2014/main" id="{7EE312FA-44D8-4FD9-AB42-76919363F28F}"/>
                      </a:ext>
                    </a:extLst>
                  </p:cNvPr>
                  <p:cNvSpPr/>
                  <p:nvPr/>
                </p:nvSpPr>
                <p:spPr>
                  <a:xfrm>
                    <a:off x="595488" y="4701950"/>
                    <a:ext cx="1131477" cy="929641"/>
                  </a:xfrm>
                  <a:custGeom>
                    <a:avLst/>
                    <a:gdLst>
                      <a:gd name="connsiteX0" fmla="*/ 1131477 w 1131477"/>
                      <a:gd name="connsiteY0" fmla="*/ 123309 h 929641"/>
                      <a:gd name="connsiteX1" fmla="*/ 1116192 w 1131477"/>
                      <a:gd name="connsiteY1" fmla="*/ 110570 h 929641"/>
                      <a:gd name="connsiteX2" fmla="*/ 1070334 w 1131477"/>
                      <a:gd name="connsiteY2" fmla="*/ 78725 h 929641"/>
                      <a:gd name="connsiteX3" fmla="*/ 884355 w 1131477"/>
                      <a:gd name="connsiteY3" fmla="*/ 8664 h 929641"/>
                      <a:gd name="connsiteX4" fmla="*/ 604113 w 1131477"/>
                      <a:gd name="connsiteY4" fmla="*/ 25224 h 929641"/>
                      <a:gd name="connsiteX5" fmla="*/ 455075 w 1131477"/>
                      <a:gd name="connsiteY5" fmla="*/ 82547 h 929641"/>
                      <a:gd name="connsiteX6" fmla="*/ 418134 w 1131477"/>
                      <a:gd name="connsiteY6" fmla="*/ 101654 h 929641"/>
                      <a:gd name="connsiteX7" fmla="*/ 382467 w 1131477"/>
                      <a:gd name="connsiteY7" fmla="*/ 122035 h 929641"/>
                      <a:gd name="connsiteX8" fmla="*/ 348073 w 1131477"/>
                      <a:gd name="connsiteY8" fmla="*/ 143690 h 929641"/>
                      <a:gd name="connsiteX9" fmla="*/ 313680 w 1131477"/>
                      <a:gd name="connsiteY9" fmla="*/ 166619 h 929641"/>
                      <a:gd name="connsiteX10" fmla="*/ 186297 w 1131477"/>
                      <a:gd name="connsiteY10" fmla="*/ 271073 h 929641"/>
                      <a:gd name="connsiteX11" fmla="*/ 85665 w 1131477"/>
                      <a:gd name="connsiteY11" fmla="*/ 395908 h 929641"/>
                      <a:gd name="connsiteX12" fmla="*/ 48724 w 1131477"/>
                      <a:gd name="connsiteY12" fmla="*/ 463421 h 929641"/>
                      <a:gd name="connsiteX13" fmla="*/ 23247 w 1131477"/>
                      <a:gd name="connsiteY13" fmla="*/ 532208 h 929641"/>
                      <a:gd name="connsiteX14" fmla="*/ 318 w 1131477"/>
                      <a:gd name="connsiteY14" fmla="*/ 663412 h 929641"/>
                      <a:gd name="connsiteX15" fmla="*/ 7961 w 1131477"/>
                      <a:gd name="connsiteY15" fmla="*/ 775509 h 929641"/>
                      <a:gd name="connsiteX16" fmla="*/ 29616 w 1131477"/>
                      <a:gd name="connsiteY16" fmla="*/ 859581 h 929641"/>
                      <a:gd name="connsiteX17" fmla="*/ 49998 w 1131477"/>
                      <a:gd name="connsiteY17" fmla="*/ 911808 h 929641"/>
                      <a:gd name="connsiteX18" fmla="*/ 58914 w 1131477"/>
                      <a:gd name="connsiteY18" fmla="*/ 929642 h 929641"/>
                      <a:gd name="connsiteX19" fmla="*/ 51272 w 1131477"/>
                      <a:gd name="connsiteY19" fmla="*/ 911808 h 929641"/>
                      <a:gd name="connsiteX20" fmla="*/ 43629 w 1131477"/>
                      <a:gd name="connsiteY20" fmla="*/ 890153 h 929641"/>
                      <a:gd name="connsiteX21" fmla="*/ 33438 w 1131477"/>
                      <a:gd name="connsiteY21" fmla="*/ 859581 h 929641"/>
                      <a:gd name="connsiteX22" fmla="*/ 15604 w 1131477"/>
                      <a:gd name="connsiteY22" fmla="*/ 775509 h 929641"/>
                      <a:gd name="connsiteX23" fmla="*/ 11783 w 1131477"/>
                      <a:gd name="connsiteY23" fmla="*/ 664686 h 929641"/>
                      <a:gd name="connsiteX24" fmla="*/ 37259 w 1131477"/>
                      <a:gd name="connsiteY24" fmla="*/ 537303 h 929641"/>
                      <a:gd name="connsiteX25" fmla="*/ 100951 w 1131477"/>
                      <a:gd name="connsiteY25" fmla="*/ 407373 h 929641"/>
                      <a:gd name="connsiteX26" fmla="*/ 200309 w 1131477"/>
                      <a:gd name="connsiteY26" fmla="*/ 287633 h 929641"/>
                      <a:gd name="connsiteX27" fmla="*/ 325145 w 1131477"/>
                      <a:gd name="connsiteY27" fmla="*/ 185727 h 929641"/>
                      <a:gd name="connsiteX28" fmla="*/ 358264 w 1131477"/>
                      <a:gd name="connsiteY28" fmla="*/ 162798 h 929641"/>
                      <a:gd name="connsiteX29" fmla="*/ 392657 w 1131477"/>
                      <a:gd name="connsiteY29" fmla="*/ 141143 h 929641"/>
                      <a:gd name="connsiteX30" fmla="*/ 427051 w 1131477"/>
                      <a:gd name="connsiteY30" fmla="*/ 120761 h 929641"/>
                      <a:gd name="connsiteX31" fmla="*/ 462718 w 1131477"/>
                      <a:gd name="connsiteY31" fmla="*/ 101654 h 929641"/>
                      <a:gd name="connsiteX32" fmla="*/ 607934 w 1131477"/>
                      <a:gd name="connsiteY32" fmla="*/ 44332 h 929641"/>
                      <a:gd name="connsiteX33" fmla="*/ 750603 w 1131477"/>
                      <a:gd name="connsiteY33" fmla="*/ 17581 h 929641"/>
                      <a:gd name="connsiteX34" fmla="*/ 880533 w 1131477"/>
                      <a:gd name="connsiteY34" fmla="*/ 21403 h 929641"/>
                      <a:gd name="connsiteX35" fmla="*/ 1066512 w 1131477"/>
                      <a:gd name="connsiteY35" fmla="*/ 82547 h 929641"/>
                      <a:gd name="connsiteX36" fmla="*/ 1131477 w 1131477"/>
                      <a:gd name="connsiteY36" fmla="*/ 123309 h 92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131477" h="929641">
                        <a:moveTo>
                          <a:pt x="1131477" y="123309"/>
                        </a:moveTo>
                        <a:cubicBezTo>
                          <a:pt x="1131477" y="123309"/>
                          <a:pt x="1126382" y="118214"/>
                          <a:pt x="1116192" y="110570"/>
                        </a:cubicBezTo>
                        <a:cubicBezTo>
                          <a:pt x="1106001" y="102928"/>
                          <a:pt x="1090715" y="91463"/>
                          <a:pt x="1070334" y="78725"/>
                        </a:cubicBezTo>
                        <a:cubicBezTo>
                          <a:pt x="1029571" y="53248"/>
                          <a:pt x="965880" y="22676"/>
                          <a:pt x="884355" y="8664"/>
                        </a:cubicBezTo>
                        <a:cubicBezTo>
                          <a:pt x="802830" y="-5348"/>
                          <a:pt x="703471" y="-4074"/>
                          <a:pt x="604113" y="25224"/>
                        </a:cubicBezTo>
                        <a:cubicBezTo>
                          <a:pt x="554434" y="39236"/>
                          <a:pt x="503480" y="59617"/>
                          <a:pt x="455075" y="82547"/>
                        </a:cubicBezTo>
                        <a:cubicBezTo>
                          <a:pt x="442337" y="88916"/>
                          <a:pt x="430872" y="94011"/>
                          <a:pt x="418134" y="101654"/>
                        </a:cubicBezTo>
                        <a:cubicBezTo>
                          <a:pt x="406669" y="108023"/>
                          <a:pt x="393931" y="114392"/>
                          <a:pt x="382467" y="122035"/>
                        </a:cubicBezTo>
                        <a:cubicBezTo>
                          <a:pt x="371002" y="129678"/>
                          <a:pt x="359538" y="136047"/>
                          <a:pt x="348073" y="143690"/>
                        </a:cubicBezTo>
                        <a:lnTo>
                          <a:pt x="313680" y="166619"/>
                        </a:lnTo>
                        <a:cubicBezTo>
                          <a:pt x="269096" y="198465"/>
                          <a:pt x="225786" y="232858"/>
                          <a:pt x="186297" y="271073"/>
                        </a:cubicBezTo>
                        <a:cubicBezTo>
                          <a:pt x="148082" y="309288"/>
                          <a:pt x="113689" y="351324"/>
                          <a:pt x="85665" y="395908"/>
                        </a:cubicBezTo>
                        <a:cubicBezTo>
                          <a:pt x="71653" y="417563"/>
                          <a:pt x="58914" y="440492"/>
                          <a:pt x="48724" y="463421"/>
                        </a:cubicBezTo>
                        <a:cubicBezTo>
                          <a:pt x="38533" y="486350"/>
                          <a:pt x="29616" y="509279"/>
                          <a:pt x="23247" y="532208"/>
                        </a:cubicBezTo>
                        <a:cubicBezTo>
                          <a:pt x="9235" y="578065"/>
                          <a:pt x="1592" y="622649"/>
                          <a:pt x="318" y="663412"/>
                        </a:cubicBezTo>
                        <a:cubicBezTo>
                          <a:pt x="-955" y="705448"/>
                          <a:pt x="1592" y="742389"/>
                          <a:pt x="7961" y="775509"/>
                        </a:cubicBezTo>
                        <a:cubicBezTo>
                          <a:pt x="14330" y="808628"/>
                          <a:pt x="21974" y="836652"/>
                          <a:pt x="29616" y="859581"/>
                        </a:cubicBezTo>
                        <a:cubicBezTo>
                          <a:pt x="37259" y="882510"/>
                          <a:pt x="44902" y="899070"/>
                          <a:pt x="49998" y="911808"/>
                        </a:cubicBezTo>
                        <a:cubicBezTo>
                          <a:pt x="55093" y="923273"/>
                          <a:pt x="58914" y="929642"/>
                          <a:pt x="58914" y="929642"/>
                        </a:cubicBezTo>
                        <a:cubicBezTo>
                          <a:pt x="58914" y="929642"/>
                          <a:pt x="56367" y="923273"/>
                          <a:pt x="51272" y="911808"/>
                        </a:cubicBezTo>
                        <a:cubicBezTo>
                          <a:pt x="48724" y="905439"/>
                          <a:pt x="46176" y="899070"/>
                          <a:pt x="43629" y="890153"/>
                        </a:cubicBezTo>
                        <a:cubicBezTo>
                          <a:pt x="41081" y="881236"/>
                          <a:pt x="37259" y="871046"/>
                          <a:pt x="33438" y="859581"/>
                        </a:cubicBezTo>
                        <a:cubicBezTo>
                          <a:pt x="27069" y="836652"/>
                          <a:pt x="19426" y="808628"/>
                          <a:pt x="15604" y="775509"/>
                        </a:cubicBezTo>
                        <a:cubicBezTo>
                          <a:pt x="11783" y="742389"/>
                          <a:pt x="9235" y="705448"/>
                          <a:pt x="11783" y="664686"/>
                        </a:cubicBezTo>
                        <a:cubicBezTo>
                          <a:pt x="14330" y="623923"/>
                          <a:pt x="21974" y="580613"/>
                          <a:pt x="37259" y="537303"/>
                        </a:cubicBezTo>
                        <a:cubicBezTo>
                          <a:pt x="51272" y="492719"/>
                          <a:pt x="72927" y="449409"/>
                          <a:pt x="100951" y="407373"/>
                        </a:cubicBezTo>
                        <a:cubicBezTo>
                          <a:pt x="128975" y="365336"/>
                          <a:pt x="162095" y="324574"/>
                          <a:pt x="200309" y="287633"/>
                        </a:cubicBezTo>
                        <a:cubicBezTo>
                          <a:pt x="238524" y="250692"/>
                          <a:pt x="280561" y="216298"/>
                          <a:pt x="325145" y="185727"/>
                        </a:cubicBezTo>
                        <a:lnTo>
                          <a:pt x="358264" y="162798"/>
                        </a:lnTo>
                        <a:cubicBezTo>
                          <a:pt x="369729" y="155154"/>
                          <a:pt x="381193" y="148785"/>
                          <a:pt x="392657" y="141143"/>
                        </a:cubicBezTo>
                        <a:cubicBezTo>
                          <a:pt x="404122" y="133500"/>
                          <a:pt x="415586" y="128404"/>
                          <a:pt x="427051" y="120761"/>
                        </a:cubicBezTo>
                        <a:cubicBezTo>
                          <a:pt x="438515" y="114392"/>
                          <a:pt x="449980" y="108023"/>
                          <a:pt x="462718" y="101654"/>
                        </a:cubicBezTo>
                        <a:cubicBezTo>
                          <a:pt x="509850" y="77451"/>
                          <a:pt x="558255" y="58344"/>
                          <a:pt x="607934" y="44332"/>
                        </a:cubicBezTo>
                        <a:cubicBezTo>
                          <a:pt x="656340" y="30319"/>
                          <a:pt x="704745" y="21403"/>
                          <a:pt x="750603" y="17581"/>
                        </a:cubicBezTo>
                        <a:cubicBezTo>
                          <a:pt x="796461" y="13760"/>
                          <a:pt x="841045" y="16307"/>
                          <a:pt x="880533" y="21403"/>
                        </a:cubicBezTo>
                        <a:cubicBezTo>
                          <a:pt x="960785" y="34141"/>
                          <a:pt x="1024476" y="59617"/>
                          <a:pt x="1066512" y="82547"/>
                        </a:cubicBezTo>
                        <a:cubicBezTo>
                          <a:pt x="1111096" y="104201"/>
                          <a:pt x="1131477" y="123309"/>
                          <a:pt x="1131477" y="123309"/>
                        </a:cubicBezTo>
                        <a:close/>
                      </a:path>
                    </a:pathLst>
                  </a:custGeom>
                  <a:solidFill>
                    <a:srgbClr val="DCFC82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4" name="Graphic 1307">
                  <a:extLst>
                    <a:ext uri="{FF2B5EF4-FFF2-40B4-BE49-F238E27FC236}">
                      <a16:creationId xmlns:a16="http://schemas.microsoft.com/office/drawing/2014/main" id="{0E196F24-1F99-45DB-931D-25C938305CF6}"/>
                    </a:ext>
                  </a:extLst>
                </p:cNvPr>
                <p:cNvGrpSpPr/>
                <p:nvPr/>
              </p:nvGrpSpPr>
              <p:grpSpPr>
                <a:xfrm>
                  <a:off x="1446724" y="4823985"/>
                  <a:ext cx="567955" cy="1215231"/>
                  <a:chOff x="1446724" y="4823985"/>
                  <a:chExt cx="567955" cy="1215231"/>
                </a:xfrm>
              </p:grpSpPr>
              <p:sp>
                <p:nvSpPr>
                  <p:cNvPr id="1895" name="Freeform: Shape 1894">
                    <a:extLst>
                      <a:ext uri="{FF2B5EF4-FFF2-40B4-BE49-F238E27FC236}">
                        <a16:creationId xmlns:a16="http://schemas.microsoft.com/office/drawing/2014/main" id="{B1547A92-F985-419D-A5C8-638C3A6DC08C}"/>
                      </a:ext>
                    </a:extLst>
                  </p:cNvPr>
                  <p:cNvSpPr/>
                  <p:nvPr/>
                </p:nvSpPr>
                <p:spPr>
                  <a:xfrm>
                    <a:off x="1446724" y="4825259"/>
                    <a:ext cx="567955" cy="1213958"/>
                  </a:xfrm>
                  <a:custGeom>
                    <a:avLst/>
                    <a:gdLst>
                      <a:gd name="connsiteX0" fmla="*/ 280242 w 567955"/>
                      <a:gd name="connsiteY0" fmla="*/ 0 h 1213958"/>
                      <a:gd name="connsiteX1" fmla="*/ 566853 w 567955"/>
                      <a:gd name="connsiteY1" fmla="*/ 388517 h 1213958"/>
                      <a:gd name="connsiteX2" fmla="*/ 0 w 567955"/>
                      <a:gd name="connsiteY2" fmla="*/ 1213958 h 1213958"/>
                      <a:gd name="connsiteX3" fmla="*/ 138847 w 567955"/>
                      <a:gd name="connsiteY3" fmla="*/ 1003776 h 1213958"/>
                      <a:gd name="connsiteX4" fmla="*/ 268778 w 567955"/>
                      <a:gd name="connsiteY4" fmla="*/ 894227 h 1213958"/>
                      <a:gd name="connsiteX5" fmla="*/ 165598 w 567955"/>
                      <a:gd name="connsiteY5" fmla="*/ 951549 h 1213958"/>
                      <a:gd name="connsiteX6" fmla="*/ 313362 w 567955"/>
                      <a:gd name="connsiteY6" fmla="*/ 704427 h 1213958"/>
                      <a:gd name="connsiteX7" fmla="*/ 239480 w 567955"/>
                      <a:gd name="connsiteY7" fmla="*/ 777035 h 1213958"/>
                      <a:gd name="connsiteX8" fmla="*/ 243301 w 567955"/>
                      <a:gd name="connsiteY8" fmla="*/ 661117 h 1213958"/>
                      <a:gd name="connsiteX9" fmla="*/ 380875 w 567955"/>
                      <a:gd name="connsiteY9" fmla="*/ 486602 h 1213958"/>
                      <a:gd name="connsiteX10" fmla="*/ 310814 w 567955"/>
                      <a:gd name="connsiteY10" fmla="*/ 556663 h 1213958"/>
                      <a:gd name="connsiteX11" fmla="*/ 401256 w 567955"/>
                      <a:gd name="connsiteY11" fmla="*/ 309540 h 1213958"/>
                      <a:gd name="connsiteX12" fmla="*/ 359220 w 567955"/>
                      <a:gd name="connsiteY12" fmla="*/ 352850 h 1213958"/>
                      <a:gd name="connsiteX13" fmla="*/ 280242 w 567955"/>
                      <a:gd name="connsiteY13" fmla="*/ 0 h 1213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7955" h="1213958">
                        <a:moveTo>
                          <a:pt x="280242" y="0"/>
                        </a:moveTo>
                        <a:cubicBezTo>
                          <a:pt x="280242" y="0"/>
                          <a:pt x="546472" y="61144"/>
                          <a:pt x="566853" y="388517"/>
                        </a:cubicBezTo>
                        <a:cubicBezTo>
                          <a:pt x="587235" y="715891"/>
                          <a:pt x="322278" y="1148993"/>
                          <a:pt x="0" y="1213958"/>
                        </a:cubicBezTo>
                        <a:cubicBezTo>
                          <a:pt x="0" y="1213958"/>
                          <a:pt x="71334" y="1127338"/>
                          <a:pt x="138847" y="1003776"/>
                        </a:cubicBezTo>
                        <a:cubicBezTo>
                          <a:pt x="138847" y="1003776"/>
                          <a:pt x="222920" y="961740"/>
                          <a:pt x="268778" y="894227"/>
                        </a:cubicBezTo>
                        <a:cubicBezTo>
                          <a:pt x="268778" y="894227"/>
                          <a:pt x="205086" y="941359"/>
                          <a:pt x="165598" y="951549"/>
                        </a:cubicBezTo>
                        <a:cubicBezTo>
                          <a:pt x="165598" y="951549"/>
                          <a:pt x="262409" y="826715"/>
                          <a:pt x="313362" y="704427"/>
                        </a:cubicBezTo>
                        <a:cubicBezTo>
                          <a:pt x="313362" y="704427"/>
                          <a:pt x="280242" y="746463"/>
                          <a:pt x="239480" y="777035"/>
                        </a:cubicBezTo>
                        <a:cubicBezTo>
                          <a:pt x="239480" y="777035"/>
                          <a:pt x="231837" y="712070"/>
                          <a:pt x="243301" y="661117"/>
                        </a:cubicBezTo>
                        <a:cubicBezTo>
                          <a:pt x="243301" y="661117"/>
                          <a:pt x="317183" y="599973"/>
                          <a:pt x="380875" y="486602"/>
                        </a:cubicBezTo>
                        <a:cubicBezTo>
                          <a:pt x="380875" y="486602"/>
                          <a:pt x="349029" y="527365"/>
                          <a:pt x="310814" y="556663"/>
                        </a:cubicBezTo>
                        <a:cubicBezTo>
                          <a:pt x="310814" y="556663"/>
                          <a:pt x="338838" y="397434"/>
                          <a:pt x="401256" y="309540"/>
                        </a:cubicBezTo>
                        <a:cubicBezTo>
                          <a:pt x="401256" y="309540"/>
                          <a:pt x="378327" y="306993"/>
                          <a:pt x="359220" y="352850"/>
                        </a:cubicBezTo>
                        <a:cubicBezTo>
                          <a:pt x="359220" y="352850"/>
                          <a:pt x="379601" y="138848"/>
                          <a:pt x="280242" y="0"/>
                        </a:cubicBezTo>
                        <a:close/>
                      </a:path>
                    </a:pathLst>
                  </a:custGeom>
                  <a:solidFill>
                    <a:srgbClr val="65B01F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6" name="Freeform: Shape 1895">
                    <a:extLst>
                      <a:ext uri="{FF2B5EF4-FFF2-40B4-BE49-F238E27FC236}">
                        <a16:creationId xmlns:a16="http://schemas.microsoft.com/office/drawing/2014/main" id="{F3CBD421-6D4E-44EA-8CA3-71F3E36B160C}"/>
                      </a:ext>
                    </a:extLst>
                  </p:cNvPr>
                  <p:cNvSpPr/>
                  <p:nvPr/>
                </p:nvSpPr>
                <p:spPr>
                  <a:xfrm>
                    <a:off x="1446724" y="4823985"/>
                    <a:ext cx="552780" cy="1215231"/>
                  </a:xfrm>
                  <a:custGeom>
                    <a:avLst/>
                    <a:gdLst>
                      <a:gd name="connsiteX0" fmla="*/ 0 w 552780"/>
                      <a:gd name="connsiteY0" fmla="*/ 1215232 h 1215231"/>
                      <a:gd name="connsiteX1" fmla="*/ 551568 w 552780"/>
                      <a:gd name="connsiteY1" fmla="*/ 389791 h 1215231"/>
                      <a:gd name="connsiteX2" fmla="*/ 280242 w 552780"/>
                      <a:gd name="connsiteY2" fmla="*/ 0 h 1215231"/>
                      <a:gd name="connsiteX3" fmla="*/ 416542 w 552780"/>
                      <a:gd name="connsiteY3" fmla="*/ 214003 h 1215231"/>
                      <a:gd name="connsiteX4" fmla="*/ 477685 w 552780"/>
                      <a:gd name="connsiteY4" fmla="*/ 188526 h 1215231"/>
                      <a:gd name="connsiteX5" fmla="*/ 361767 w 552780"/>
                      <a:gd name="connsiteY5" fmla="*/ 453482 h 1215231"/>
                      <a:gd name="connsiteX6" fmla="*/ 482781 w 552780"/>
                      <a:gd name="connsiteY6" fmla="*/ 374505 h 1215231"/>
                      <a:gd name="connsiteX7" fmla="*/ 312088 w 552780"/>
                      <a:gd name="connsiteY7" fmla="*/ 816523 h 1215231"/>
                      <a:gd name="connsiteX8" fmla="*/ 429280 w 552780"/>
                      <a:gd name="connsiteY8" fmla="*/ 766844 h 1215231"/>
                      <a:gd name="connsiteX9" fmla="*/ 189800 w 552780"/>
                      <a:gd name="connsiteY9" fmla="*/ 1006324 h 1215231"/>
                      <a:gd name="connsiteX10" fmla="*/ 0 w 552780"/>
                      <a:gd name="connsiteY10" fmla="*/ 1215232 h 1215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52780" h="1215231">
                        <a:moveTo>
                          <a:pt x="0" y="1215232"/>
                        </a:moveTo>
                        <a:cubicBezTo>
                          <a:pt x="363041" y="1110778"/>
                          <a:pt x="570675" y="678950"/>
                          <a:pt x="551568" y="389791"/>
                        </a:cubicBezTo>
                        <a:cubicBezTo>
                          <a:pt x="531186" y="62417"/>
                          <a:pt x="280242" y="0"/>
                          <a:pt x="280242" y="0"/>
                        </a:cubicBezTo>
                        <a:cubicBezTo>
                          <a:pt x="280242" y="0"/>
                          <a:pt x="434375" y="68787"/>
                          <a:pt x="416542" y="214003"/>
                        </a:cubicBezTo>
                        <a:lnTo>
                          <a:pt x="477685" y="188526"/>
                        </a:lnTo>
                        <a:cubicBezTo>
                          <a:pt x="477685" y="188526"/>
                          <a:pt x="438197" y="343933"/>
                          <a:pt x="361767" y="453482"/>
                        </a:cubicBezTo>
                        <a:cubicBezTo>
                          <a:pt x="361767" y="453482"/>
                          <a:pt x="428006" y="425458"/>
                          <a:pt x="482781" y="374505"/>
                        </a:cubicBezTo>
                        <a:cubicBezTo>
                          <a:pt x="482781" y="374505"/>
                          <a:pt x="506983" y="652200"/>
                          <a:pt x="312088" y="816523"/>
                        </a:cubicBezTo>
                        <a:cubicBezTo>
                          <a:pt x="312088" y="816523"/>
                          <a:pt x="373232" y="802511"/>
                          <a:pt x="429280" y="766844"/>
                        </a:cubicBezTo>
                        <a:cubicBezTo>
                          <a:pt x="429280" y="766844"/>
                          <a:pt x="323552" y="928620"/>
                          <a:pt x="189800" y="1006324"/>
                        </a:cubicBezTo>
                        <a:cubicBezTo>
                          <a:pt x="189800" y="1006324"/>
                          <a:pt x="129931" y="1134980"/>
                          <a:pt x="0" y="1215232"/>
                        </a:cubicBezTo>
                        <a:close/>
                      </a:path>
                    </a:pathLst>
                  </a:custGeom>
                  <a:solidFill>
                    <a:srgbClr val="227812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7" name="Freeform: Shape 1896">
                    <a:extLst>
                      <a:ext uri="{FF2B5EF4-FFF2-40B4-BE49-F238E27FC236}">
                        <a16:creationId xmlns:a16="http://schemas.microsoft.com/office/drawing/2014/main" id="{DDDB801F-773B-41B5-B3A3-AC9A5B255B5A}"/>
                      </a:ext>
                    </a:extLst>
                  </p:cNvPr>
                  <p:cNvSpPr/>
                  <p:nvPr/>
                </p:nvSpPr>
                <p:spPr>
                  <a:xfrm>
                    <a:off x="1446724" y="4825259"/>
                    <a:ext cx="562354" cy="1213958"/>
                  </a:xfrm>
                  <a:custGeom>
                    <a:avLst/>
                    <a:gdLst>
                      <a:gd name="connsiteX0" fmla="*/ 280242 w 562354"/>
                      <a:gd name="connsiteY0" fmla="*/ 0 h 1213958"/>
                      <a:gd name="connsiteX1" fmla="*/ 341386 w 562354"/>
                      <a:gd name="connsiteY1" fmla="*/ 28024 h 1213958"/>
                      <a:gd name="connsiteX2" fmla="*/ 402530 w 562354"/>
                      <a:gd name="connsiteY2" fmla="*/ 72608 h 1213958"/>
                      <a:gd name="connsiteX3" fmla="*/ 467495 w 562354"/>
                      <a:gd name="connsiteY3" fmla="*/ 147764 h 1213958"/>
                      <a:gd name="connsiteX4" fmla="*/ 517174 w 562354"/>
                      <a:gd name="connsiteY4" fmla="*/ 252218 h 1213958"/>
                      <a:gd name="connsiteX5" fmla="*/ 541377 w 562354"/>
                      <a:gd name="connsiteY5" fmla="*/ 379601 h 1213958"/>
                      <a:gd name="connsiteX6" fmla="*/ 536282 w 562354"/>
                      <a:gd name="connsiteY6" fmla="*/ 518448 h 1213958"/>
                      <a:gd name="connsiteX7" fmla="*/ 504436 w 562354"/>
                      <a:gd name="connsiteY7" fmla="*/ 658569 h 1213958"/>
                      <a:gd name="connsiteX8" fmla="*/ 449661 w 562354"/>
                      <a:gd name="connsiteY8" fmla="*/ 792321 h 1213958"/>
                      <a:gd name="connsiteX9" fmla="*/ 378327 w 562354"/>
                      <a:gd name="connsiteY9" fmla="*/ 912061 h 1213958"/>
                      <a:gd name="connsiteX10" fmla="*/ 296802 w 562354"/>
                      <a:gd name="connsiteY10" fmla="*/ 1013967 h 1213958"/>
                      <a:gd name="connsiteX11" fmla="*/ 211455 w 562354"/>
                      <a:gd name="connsiteY11" fmla="*/ 1094218 h 1213958"/>
                      <a:gd name="connsiteX12" fmla="*/ 129931 w 562354"/>
                      <a:gd name="connsiteY12" fmla="*/ 1151541 h 1213958"/>
                      <a:gd name="connsiteX13" fmla="*/ 62418 w 562354"/>
                      <a:gd name="connsiteY13" fmla="*/ 1188482 h 1213958"/>
                      <a:gd name="connsiteX14" fmla="*/ 16560 w 562354"/>
                      <a:gd name="connsiteY14" fmla="*/ 1207589 h 1213958"/>
                      <a:gd name="connsiteX15" fmla="*/ 0 w 562354"/>
                      <a:gd name="connsiteY15" fmla="*/ 1213958 h 1213958"/>
                      <a:gd name="connsiteX16" fmla="*/ 16560 w 562354"/>
                      <a:gd name="connsiteY16" fmla="*/ 1208863 h 1213958"/>
                      <a:gd name="connsiteX17" fmla="*/ 63691 w 562354"/>
                      <a:gd name="connsiteY17" fmla="*/ 1192303 h 1213958"/>
                      <a:gd name="connsiteX18" fmla="*/ 133752 w 562354"/>
                      <a:gd name="connsiteY18" fmla="*/ 1159183 h 1213958"/>
                      <a:gd name="connsiteX19" fmla="*/ 219099 w 562354"/>
                      <a:gd name="connsiteY19" fmla="*/ 1104409 h 1213958"/>
                      <a:gd name="connsiteX20" fmla="*/ 309540 w 562354"/>
                      <a:gd name="connsiteY20" fmla="*/ 1025431 h 1213958"/>
                      <a:gd name="connsiteX21" fmla="*/ 394887 w 562354"/>
                      <a:gd name="connsiteY21" fmla="*/ 923525 h 1213958"/>
                      <a:gd name="connsiteX22" fmla="*/ 468769 w 562354"/>
                      <a:gd name="connsiteY22" fmla="*/ 801238 h 1213958"/>
                      <a:gd name="connsiteX23" fmla="*/ 524817 w 562354"/>
                      <a:gd name="connsiteY23" fmla="*/ 664938 h 1213958"/>
                      <a:gd name="connsiteX24" fmla="*/ 556663 w 562354"/>
                      <a:gd name="connsiteY24" fmla="*/ 520996 h 1213958"/>
                      <a:gd name="connsiteX25" fmla="*/ 559210 w 562354"/>
                      <a:gd name="connsiteY25" fmla="*/ 377053 h 1213958"/>
                      <a:gd name="connsiteX26" fmla="*/ 531186 w 562354"/>
                      <a:gd name="connsiteY26" fmla="*/ 245849 h 1213958"/>
                      <a:gd name="connsiteX27" fmla="*/ 476412 w 562354"/>
                      <a:gd name="connsiteY27" fmla="*/ 138848 h 1213958"/>
                      <a:gd name="connsiteX28" fmla="*/ 407625 w 562354"/>
                      <a:gd name="connsiteY28" fmla="*/ 64965 h 1213958"/>
                      <a:gd name="connsiteX29" fmla="*/ 342660 w 562354"/>
                      <a:gd name="connsiteY29" fmla="*/ 22929 h 1213958"/>
                      <a:gd name="connsiteX30" fmla="*/ 296802 w 562354"/>
                      <a:gd name="connsiteY30" fmla="*/ 3822 h 1213958"/>
                      <a:gd name="connsiteX31" fmla="*/ 280242 w 562354"/>
                      <a:gd name="connsiteY31" fmla="*/ 0 h 1213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562354" h="1213958">
                        <a:moveTo>
                          <a:pt x="280242" y="0"/>
                        </a:moveTo>
                        <a:cubicBezTo>
                          <a:pt x="280242" y="0"/>
                          <a:pt x="304445" y="6369"/>
                          <a:pt x="341386" y="28024"/>
                        </a:cubicBezTo>
                        <a:cubicBezTo>
                          <a:pt x="359220" y="38215"/>
                          <a:pt x="380875" y="53501"/>
                          <a:pt x="402530" y="72608"/>
                        </a:cubicBezTo>
                        <a:cubicBezTo>
                          <a:pt x="424185" y="91716"/>
                          <a:pt x="447114" y="117192"/>
                          <a:pt x="467495" y="147764"/>
                        </a:cubicBezTo>
                        <a:cubicBezTo>
                          <a:pt x="487876" y="178336"/>
                          <a:pt x="504436" y="212729"/>
                          <a:pt x="517174" y="252218"/>
                        </a:cubicBezTo>
                        <a:cubicBezTo>
                          <a:pt x="529912" y="291707"/>
                          <a:pt x="537555" y="335017"/>
                          <a:pt x="541377" y="379601"/>
                        </a:cubicBezTo>
                        <a:cubicBezTo>
                          <a:pt x="545198" y="424185"/>
                          <a:pt x="542651" y="471316"/>
                          <a:pt x="536282" y="518448"/>
                        </a:cubicBezTo>
                        <a:cubicBezTo>
                          <a:pt x="529912" y="565580"/>
                          <a:pt x="518448" y="612711"/>
                          <a:pt x="504436" y="658569"/>
                        </a:cubicBezTo>
                        <a:cubicBezTo>
                          <a:pt x="490424" y="704427"/>
                          <a:pt x="471316" y="749011"/>
                          <a:pt x="449661" y="792321"/>
                        </a:cubicBezTo>
                        <a:cubicBezTo>
                          <a:pt x="428006" y="834357"/>
                          <a:pt x="403804" y="875120"/>
                          <a:pt x="378327" y="912061"/>
                        </a:cubicBezTo>
                        <a:cubicBezTo>
                          <a:pt x="352850" y="949002"/>
                          <a:pt x="324826" y="983395"/>
                          <a:pt x="296802" y="1013967"/>
                        </a:cubicBezTo>
                        <a:cubicBezTo>
                          <a:pt x="268778" y="1044539"/>
                          <a:pt x="239480" y="1071289"/>
                          <a:pt x="211455" y="1094218"/>
                        </a:cubicBezTo>
                        <a:cubicBezTo>
                          <a:pt x="183431" y="1117147"/>
                          <a:pt x="155407" y="1136255"/>
                          <a:pt x="129931" y="1151541"/>
                        </a:cubicBezTo>
                        <a:cubicBezTo>
                          <a:pt x="104454" y="1166826"/>
                          <a:pt x="81525" y="1178291"/>
                          <a:pt x="62418" y="1188482"/>
                        </a:cubicBezTo>
                        <a:cubicBezTo>
                          <a:pt x="43310" y="1197398"/>
                          <a:pt x="28024" y="1203767"/>
                          <a:pt x="16560" y="1207589"/>
                        </a:cubicBezTo>
                        <a:cubicBezTo>
                          <a:pt x="6369" y="1211410"/>
                          <a:pt x="0" y="1213958"/>
                          <a:pt x="0" y="1213958"/>
                        </a:cubicBezTo>
                        <a:cubicBezTo>
                          <a:pt x="0" y="1213958"/>
                          <a:pt x="6369" y="1212684"/>
                          <a:pt x="16560" y="1208863"/>
                        </a:cubicBezTo>
                        <a:cubicBezTo>
                          <a:pt x="28024" y="1206315"/>
                          <a:pt x="43310" y="1199946"/>
                          <a:pt x="63691" y="1192303"/>
                        </a:cubicBezTo>
                        <a:cubicBezTo>
                          <a:pt x="84073" y="1184660"/>
                          <a:pt x="107002" y="1173195"/>
                          <a:pt x="133752" y="1159183"/>
                        </a:cubicBezTo>
                        <a:cubicBezTo>
                          <a:pt x="160502" y="1145171"/>
                          <a:pt x="188527" y="1127338"/>
                          <a:pt x="219099" y="1104409"/>
                        </a:cubicBezTo>
                        <a:cubicBezTo>
                          <a:pt x="248396" y="1082754"/>
                          <a:pt x="278968" y="1056004"/>
                          <a:pt x="309540" y="1025431"/>
                        </a:cubicBezTo>
                        <a:cubicBezTo>
                          <a:pt x="338838" y="994860"/>
                          <a:pt x="368136" y="960466"/>
                          <a:pt x="394887" y="923525"/>
                        </a:cubicBezTo>
                        <a:cubicBezTo>
                          <a:pt x="421637" y="885310"/>
                          <a:pt x="447114" y="844548"/>
                          <a:pt x="468769" y="801238"/>
                        </a:cubicBezTo>
                        <a:cubicBezTo>
                          <a:pt x="490424" y="757928"/>
                          <a:pt x="509531" y="712070"/>
                          <a:pt x="524817" y="664938"/>
                        </a:cubicBezTo>
                        <a:cubicBezTo>
                          <a:pt x="540103" y="617806"/>
                          <a:pt x="550294" y="569401"/>
                          <a:pt x="556663" y="520996"/>
                        </a:cubicBezTo>
                        <a:cubicBezTo>
                          <a:pt x="563032" y="472590"/>
                          <a:pt x="564306" y="424185"/>
                          <a:pt x="559210" y="377053"/>
                        </a:cubicBezTo>
                        <a:cubicBezTo>
                          <a:pt x="555389" y="331195"/>
                          <a:pt x="546472" y="286611"/>
                          <a:pt x="531186" y="245849"/>
                        </a:cubicBezTo>
                        <a:cubicBezTo>
                          <a:pt x="517174" y="205086"/>
                          <a:pt x="498067" y="169419"/>
                          <a:pt x="476412" y="138848"/>
                        </a:cubicBezTo>
                        <a:cubicBezTo>
                          <a:pt x="454757" y="108275"/>
                          <a:pt x="430554" y="84073"/>
                          <a:pt x="407625" y="64965"/>
                        </a:cubicBezTo>
                        <a:cubicBezTo>
                          <a:pt x="383422" y="45858"/>
                          <a:pt x="361767" y="31846"/>
                          <a:pt x="342660" y="22929"/>
                        </a:cubicBezTo>
                        <a:cubicBezTo>
                          <a:pt x="323552" y="12738"/>
                          <a:pt x="306993" y="7643"/>
                          <a:pt x="296802" y="3822"/>
                        </a:cubicBezTo>
                        <a:cubicBezTo>
                          <a:pt x="286611" y="1274"/>
                          <a:pt x="280242" y="0"/>
                          <a:pt x="280242" y="0"/>
                        </a:cubicBezTo>
                        <a:close/>
                      </a:path>
                    </a:pathLst>
                  </a:custGeom>
                  <a:solidFill>
                    <a:srgbClr val="004218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" name="Graphic 1307">
                  <a:extLst>
                    <a:ext uri="{FF2B5EF4-FFF2-40B4-BE49-F238E27FC236}">
                      <a16:creationId xmlns:a16="http://schemas.microsoft.com/office/drawing/2014/main" id="{D5C8124B-6B4D-40F1-96B8-7C3AFFF5BF15}"/>
                    </a:ext>
                  </a:extLst>
                </p:cNvPr>
                <p:cNvGrpSpPr/>
                <p:nvPr/>
              </p:nvGrpSpPr>
              <p:grpSpPr>
                <a:xfrm>
                  <a:off x="451864" y="4098186"/>
                  <a:ext cx="1283101" cy="727072"/>
                  <a:chOff x="451864" y="4098186"/>
                  <a:chExt cx="1283101" cy="727072"/>
                </a:xfrm>
              </p:grpSpPr>
              <p:sp>
                <p:nvSpPr>
                  <p:cNvPr id="1899" name="Freeform: Shape 1898">
                    <a:extLst>
                      <a:ext uri="{FF2B5EF4-FFF2-40B4-BE49-F238E27FC236}">
                        <a16:creationId xmlns:a16="http://schemas.microsoft.com/office/drawing/2014/main" id="{CFABFC9B-B7DA-46B6-9497-7382E50E7405}"/>
                      </a:ext>
                    </a:extLst>
                  </p:cNvPr>
                  <p:cNvSpPr/>
                  <p:nvPr/>
                </p:nvSpPr>
                <p:spPr>
                  <a:xfrm>
                    <a:off x="451864" y="4106529"/>
                    <a:ext cx="1282072" cy="718729"/>
                  </a:xfrm>
                  <a:custGeom>
                    <a:avLst/>
                    <a:gdLst>
                      <a:gd name="connsiteX0" fmla="*/ 1275101 w 1282072"/>
                      <a:gd name="connsiteY0" fmla="*/ 718730 h 718729"/>
                      <a:gd name="connsiteX1" fmla="*/ 914608 w 1282072"/>
                      <a:gd name="connsiteY1" fmla="*/ 123852 h 718729"/>
                      <a:gd name="connsiteX2" fmla="*/ 0 w 1282072"/>
                      <a:gd name="connsiteY2" fmla="*/ 120031 h 718729"/>
                      <a:gd name="connsiteX3" fmla="*/ 166871 w 1282072"/>
                      <a:gd name="connsiteY3" fmla="*/ 215568 h 718729"/>
                      <a:gd name="connsiteX4" fmla="*/ 296802 w 1282072"/>
                      <a:gd name="connsiteY4" fmla="*/ 156972 h 718729"/>
                      <a:gd name="connsiteX5" fmla="*/ 236932 w 1282072"/>
                      <a:gd name="connsiteY5" fmla="*/ 210473 h 718729"/>
                      <a:gd name="connsiteX6" fmla="*/ 523543 w 1282072"/>
                      <a:gd name="connsiteY6" fmla="*/ 284355 h 718729"/>
                      <a:gd name="connsiteX7" fmla="*/ 620354 w 1282072"/>
                      <a:gd name="connsiteY7" fmla="*/ 213020 h 718729"/>
                      <a:gd name="connsiteX8" fmla="*/ 598699 w 1282072"/>
                      <a:gd name="connsiteY8" fmla="*/ 304736 h 718729"/>
                      <a:gd name="connsiteX9" fmla="*/ 681498 w 1282072"/>
                      <a:gd name="connsiteY9" fmla="*/ 266521 h 718729"/>
                      <a:gd name="connsiteX10" fmla="*/ 671307 w 1282072"/>
                      <a:gd name="connsiteY10" fmla="*/ 309831 h 718729"/>
                      <a:gd name="connsiteX11" fmla="*/ 951549 w 1282072"/>
                      <a:gd name="connsiteY11" fmla="*/ 411738 h 718729"/>
                      <a:gd name="connsiteX12" fmla="*/ 1015241 w 1282072"/>
                      <a:gd name="connsiteY12" fmla="*/ 373523 h 718729"/>
                      <a:gd name="connsiteX13" fmla="*/ 984669 w 1282072"/>
                      <a:gd name="connsiteY13" fmla="*/ 434666 h 718729"/>
                      <a:gd name="connsiteX14" fmla="*/ 1275101 w 1282072"/>
                      <a:gd name="connsiteY14" fmla="*/ 718730 h 718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282072" h="718729">
                        <a:moveTo>
                          <a:pt x="1275101" y="718730"/>
                        </a:moveTo>
                        <a:cubicBezTo>
                          <a:pt x="1275101" y="718730"/>
                          <a:pt x="1362996" y="397725"/>
                          <a:pt x="914608" y="123852"/>
                        </a:cubicBezTo>
                        <a:cubicBezTo>
                          <a:pt x="461126" y="-152568"/>
                          <a:pt x="0" y="120031"/>
                          <a:pt x="0" y="120031"/>
                        </a:cubicBezTo>
                        <a:lnTo>
                          <a:pt x="166871" y="215568"/>
                        </a:lnTo>
                        <a:cubicBezTo>
                          <a:pt x="166871" y="215568"/>
                          <a:pt x="226741" y="169710"/>
                          <a:pt x="296802" y="156972"/>
                        </a:cubicBezTo>
                        <a:cubicBezTo>
                          <a:pt x="296802" y="156972"/>
                          <a:pt x="261135" y="196460"/>
                          <a:pt x="236932" y="210473"/>
                        </a:cubicBezTo>
                        <a:cubicBezTo>
                          <a:pt x="236932" y="210473"/>
                          <a:pt x="369410" y="260152"/>
                          <a:pt x="523543" y="284355"/>
                        </a:cubicBezTo>
                        <a:cubicBezTo>
                          <a:pt x="523543" y="284355"/>
                          <a:pt x="580865" y="238497"/>
                          <a:pt x="620354" y="213020"/>
                        </a:cubicBezTo>
                        <a:cubicBezTo>
                          <a:pt x="620354" y="213020"/>
                          <a:pt x="607616" y="255056"/>
                          <a:pt x="598699" y="304736"/>
                        </a:cubicBezTo>
                        <a:cubicBezTo>
                          <a:pt x="598699" y="304736"/>
                          <a:pt x="638188" y="275438"/>
                          <a:pt x="681498" y="266521"/>
                        </a:cubicBezTo>
                        <a:cubicBezTo>
                          <a:pt x="681498" y="266521"/>
                          <a:pt x="653474" y="297093"/>
                          <a:pt x="671307" y="309831"/>
                        </a:cubicBezTo>
                        <a:cubicBezTo>
                          <a:pt x="675129" y="312379"/>
                          <a:pt x="825440" y="339129"/>
                          <a:pt x="951549" y="411738"/>
                        </a:cubicBezTo>
                        <a:lnTo>
                          <a:pt x="1015241" y="373523"/>
                        </a:lnTo>
                        <a:cubicBezTo>
                          <a:pt x="1015241" y="373523"/>
                          <a:pt x="998681" y="419380"/>
                          <a:pt x="984669" y="434666"/>
                        </a:cubicBezTo>
                        <a:cubicBezTo>
                          <a:pt x="984669" y="434666"/>
                          <a:pt x="1185934" y="549311"/>
                          <a:pt x="1275101" y="718730"/>
                        </a:cubicBezTo>
                        <a:close/>
                      </a:path>
                    </a:pathLst>
                  </a:custGeom>
                  <a:solidFill>
                    <a:srgbClr val="227812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" name="Freeform: Shape 1899">
                    <a:extLst>
                      <a:ext uri="{FF2B5EF4-FFF2-40B4-BE49-F238E27FC236}">
                        <a16:creationId xmlns:a16="http://schemas.microsoft.com/office/drawing/2014/main" id="{A83E35D8-79F9-4B77-AFEA-DC1C0D6FF0EA}"/>
                      </a:ext>
                    </a:extLst>
                  </p:cNvPr>
                  <p:cNvSpPr/>
                  <p:nvPr/>
                </p:nvSpPr>
                <p:spPr>
                  <a:xfrm>
                    <a:off x="451864" y="4098186"/>
                    <a:ext cx="1283101" cy="727072"/>
                  </a:xfrm>
                  <a:custGeom>
                    <a:avLst/>
                    <a:gdLst>
                      <a:gd name="connsiteX0" fmla="*/ 1275101 w 1283101"/>
                      <a:gd name="connsiteY0" fmla="*/ 727072 h 727072"/>
                      <a:gd name="connsiteX1" fmla="*/ 1278923 w 1283101"/>
                      <a:gd name="connsiteY1" fmla="*/ 707965 h 727072"/>
                      <a:gd name="connsiteX2" fmla="*/ 1281471 w 1283101"/>
                      <a:gd name="connsiteY2" fmla="*/ 685036 h 727072"/>
                      <a:gd name="connsiteX3" fmla="*/ 1282745 w 1283101"/>
                      <a:gd name="connsiteY3" fmla="*/ 671024 h 727072"/>
                      <a:gd name="connsiteX4" fmla="*/ 1282745 w 1283101"/>
                      <a:gd name="connsiteY4" fmla="*/ 654464 h 727072"/>
                      <a:gd name="connsiteX5" fmla="*/ 1281471 w 1283101"/>
                      <a:gd name="connsiteY5" fmla="*/ 616249 h 727072"/>
                      <a:gd name="connsiteX6" fmla="*/ 1275101 w 1283101"/>
                      <a:gd name="connsiteY6" fmla="*/ 570392 h 727072"/>
                      <a:gd name="connsiteX7" fmla="*/ 1243256 w 1283101"/>
                      <a:gd name="connsiteY7" fmla="*/ 465938 h 727072"/>
                      <a:gd name="connsiteX8" fmla="*/ 1230518 w 1283101"/>
                      <a:gd name="connsiteY8" fmla="*/ 437914 h 727072"/>
                      <a:gd name="connsiteX9" fmla="*/ 1215232 w 1283101"/>
                      <a:gd name="connsiteY9" fmla="*/ 409889 h 727072"/>
                      <a:gd name="connsiteX10" fmla="*/ 1198672 w 1283101"/>
                      <a:gd name="connsiteY10" fmla="*/ 381865 h 727072"/>
                      <a:gd name="connsiteX11" fmla="*/ 1179564 w 1283101"/>
                      <a:gd name="connsiteY11" fmla="*/ 353841 h 727072"/>
                      <a:gd name="connsiteX12" fmla="*/ 1134980 w 1283101"/>
                      <a:gd name="connsiteY12" fmla="*/ 299066 h 727072"/>
                      <a:gd name="connsiteX13" fmla="*/ 1123516 w 1283101"/>
                      <a:gd name="connsiteY13" fmla="*/ 285054 h 727072"/>
                      <a:gd name="connsiteX14" fmla="*/ 1110778 w 1283101"/>
                      <a:gd name="connsiteY14" fmla="*/ 272316 h 727072"/>
                      <a:gd name="connsiteX15" fmla="*/ 1084027 w 1283101"/>
                      <a:gd name="connsiteY15" fmla="*/ 246839 h 727072"/>
                      <a:gd name="connsiteX16" fmla="*/ 1025431 w 1283101"/>
                      <a:gd name="connsiteY16" fmla="*/ 197160 h 727072"/>
                      <a:gd name="connsiteX17" fmla="*/ 994859 w 1283101"/>
                      <a:gd name="connsiteY17" fmla="*/ 172957 h 727072"/>
                      <a:gd name="connsiteX18" fmla="*/ 961740 w 1283101"/>
                      <a:gd name="connsiteY18" fmla="*/ 151302 h 727072"/>
                      <a:gd name="connsiteX19" fmla="*/ 822893 w 1283101"/>
                      <a:gd name="connsiteY19" fmla="*/ 72325 h 727072"/>
                      <a:gd name="connsiteX20" fmla="*/ 671307 w 1283101"/>
                      <a:gd name="connsiteY20" fmla="*/ 21372 h 727072"/>
                      <a:gd name="connsiteX21" fmla="*/ 518448 w 1283101"/>
                      <a:gd name="connsiteY21" fmla="*/ 990 h 727072"/>
                      <a:gd name="connsiteX22" fmla="*/ 247123 w 1283101"/>
                      <a:gd name="connsiteY22" fmla="*/ 30289 h 727072"/>
                      <a:gd name="connsiteX23" fmla="*/ 64965 w 1283101"/>
                      <a:gd name="connsiteY23" fmla="*/ 95254 h 727072"/>
                      <a:gd name="connsiteX24" fmla="*/ 0 w 1283101"/>
                      <a:gd name="connsiteY24" fmla="*/ 129647 h 727072"/>
                      <a:gd name="connsiteX25" fmla="*/ 66239 w 1283101"/>
                      <a:gd name="connsiteY25" fmla="*/ 99075 h 727072"/>
                      <a:gd name="connsiteX26" fmla="*/ 248396 w 1283101"/>
                      <a:gd name="connsiteY26" fmla="*/ 43027 h 727072"/>
                      <a:gd name="connsiteX27" fmla="*/ 374505 w 1283101"/>
                      <a:gd name="connsiteY27" fmla="*/ 23920 h 727072"/>
                      <a:gd name="connsiteX28" fmla="*/ 515900 w 1283101"/>
                      <a:gd name="connsiteY28" fmla="*/ 21372 h 727072"/>
                      <a:gd name="connsiteX29" fmla="*/ 664938 w 1283101"/>
                      <a:gd name="connsiteY29" fmla="*/ 43027 h 727072"/>
                      <a:gd name="connsiteX30" fmla="*/ 812702 w 1283101"/>
                      <a:gd name="connsiteY30" fmla="*/ 93980 h 727072"/>
                      <a:gd name="connsiteX31" fmla="*/ 949002 w 1283101"/>
                      <a:gd name="connsiteY31" fmla="*/ 170410 h 727072"/>
                      <a:gd name="connsiteX32" fmla="*/ 980847 w 1283101"/>
                      <a:gd name="connsiteY32" fmla="*/ 192065 h 727072"/>
                      <a:gd name="connsiteX33" fmla="*/ 1011419 w 1283101"/>
                      <a:gd name="connsiteY33" fmla="*/ 214994 h 727072"/>
                      <a:gd name="connsiteX34" fmla="*/ 1068741 w 1283101"/>
                      <a:gd name="connsiteY34" fmla="*/ 263399 h 727072"/>
                      <a:gd name="connsiteX35" fmla="*/ 1120968 w 1283101"/>
                      <a:gd name="connsiteY35" fmla="*/ 314352 h 727072"/>
                      <a:gd name="connsiteX36" fmla="*/ 1165552 w 1283101"/>
                      <a:gd name="connsiteY36" fmla="*/ 366579 h 727072"/>
                      <a:gd name="connsiteX37" fmla="*/ 1185934 w 1283101"/>
                      <a:gd name="connsiteY37" fmla="*/ 393330 h 727072"/>
                      <a:gd name="connsiteX38" fmla="*/ 1202493 w 1283101"/>
                      <a:gd name="connsiteY38" fmla="*/ 420080 h 727072"/>
                      <a:gd name="connsiteX39" fmla="*/ 1219053 w 1283101"/>
                      <a:gd name="connsiteY39" fmla="*/ 446830 h 727072"/>
                      <a:gd name="connsiteX40" fmla="*/ 1231791 w 1283101"/>
                      <a:gd name="connsiteY40" fmla="*/ 473581 h 727072"/>
                      <a:gd name="connsiteX41" fmla="*/ 1267459 w 1283101"/>
                      <a:gd name="connsiteY41" fmla="*/ 574213 h 727072"/>
                      <a:gd name="connsiteX42" fmla="*/ 1275101 w 1283101"/>
                      <a:gd name="connsiteY42" fmla="*/ 618797 h 727072"/>
                      <a:gd name="connsiteX43" fmla="*/ 1277649 w 1283101"/>
                      <a:gd name="connsiteY43" fmla="*/ 657012 h 727072"/>
                      <a:gd name="connsiteX44" fmla="*/ 1277649 w 1283101"/>
                      <a:gd name="connsiteY44" fmla="*/ 687584 h 727072"/>
                      <a:gd name="connsiteX45" fmla="*/ 1276375 w 1283101"/>
                      <a:gd name="connsiteY45" fmla="*/ 710513 h 727072"/>
                      <a:gd name="connsiteX46" fmla="*/ 1275101 w 1283101"/>
                      <a:gd name="connsiteY46" fmla="*/ 727072 h 727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283101" h="727072">
                        <a:moveTo>
                          <a:pt x="1275101" y="727072"/>
                        </a:moveTo>
                        <a:cubicBezTo>
                          <a:pt x="1275101" y="727072"/>
                          <a:pt x="1276375" y="720703"/>
                          <a:pt x="1278923" y="707965"/>
                        </a:cubicBezTo>
                        <a:cubicBezTo>
                          <a:pt x="1280197" y="701596"/>
                          <a:pt x="1281471" y="693953"/>
                          <a:pt x="1281471" y="685036"/>
                        </a:cubicBezTo>
                        <a:cubicBezTo>
                          <a:pt x="1281471" y="681215"/>
                          <a:pt x="1282745" y="676119"/>
                          <a:pt x="1282745" y="671024"/>
                        </a:cubicBezTo>
                        <a:cubicBezTo>
                          <a:pt x="1282745" y="665929"/>
                          <a:pt x="1282745" y="660833"/>
                          <a:pt x="1282745" y="654464"/>
                        </a:cubicBezTo>
                        <a:cubicBezTo>
                          <a:pt x="1284018" y="643000"/>
                          <a:pt x="1281471" y="630262"/>
                          <a:pt x="1281471" y="616249"/>
                        </a:cubicBezTo>
                        <a:cubicBezTo>
                          <a:pt x="1280197" y="602237"/>
                          <a:pt x="1277649" y="586951"/>
                          <a:pt x="1275101" y="570392"/>
                        </a:cubicBezTo>
                        <a:cubicBezTo>
                          <a:pt x="1268732" y="538546"/>
                          <a:pt x="1259816" y="502879"/>
                          <a:pt x="1243256" y="465938"/>
                        </a:cubicBezTo>
                        <a:cubicBezTo>
                          <a:pt x="1239434" y="457021"/>
                          <a:pt x="1235613" y="446830"/>
                          <a:pt x="1230518" y="437914"/>
                        </a:cubicBezTo>
                        <a:cubicBezTo>
                          <a:pt x="1225422" y="428997"/>
                          <a:pt x="1220327" y="420080"/>
                          <a:pt x="1215232" y="409889"/>
                        </a:cubicBezTo>
                        <a:cubicBezTo>
                          <a:pt x="1210136" y="400973"/>
                          <a:pt x="1205041" y="390782"/>
                          <a:pt x="1198672" y="381865"/>
                        </a:cubicBezTo>
                        <a:cubicBezTo>
                          <a:pt x="1192303" y="372948"/>
                          <a:pt x="1185934" y="364031"/>
                          <a:pt x="1179564" y="353841"/>
                        </a:cubicBezTo>
                        <a:cubicBezTo>
                          <a:pt x="1166826" y="334733"/>
                          <a:pt x="1150267" y="316900"/>
                          <a:pt x="1134980" y="299066"/>
                        </a:cubicBezTo>
                        <a:cubicBezTo>
                          <a:pt x="1131159" y="293971"/>
                          <a:pt x="1127338" y="290149"/>
                          <a:pt x="1123516" y="285054"/>
                        </a:cubicBezTo>
                        <a:cubicBezTo>
                          <a:pt x="1119695" y="279959"/>
                          <a:pt x="1114599" y="276137"/>
                          <a:pt x="1110778" y="272316"/>
                        </a:cubicBezTo>
                        <a:cubicBezTo>
                          <a:pt x="1101861" y="263399"/>
                          <a:pt x="1092944" y="255756"/>
                          <a:pt x="1084027" y="246839"/>
                        </a:cubicBezTo>
                        <a:cubicBezTo>
                          <a:pt x="1066194" y="229006"/>
                          <a:pt x="1045812" y="213720"/>
                          <a:pt x="1025431" y="197160"/>
                        </a:cubicBezTo>
                        <a:cubicBezTo>
                          <a:pt x="1015241" y="189517"/>
                          <a:pt x="1005050" y="180600"/>
                          <a:pt x="994859" y="172957"/>
                        </a:cubicBezTo>
                        <a:cubicBezTo>
                          <a:pt x="983395" y="165315"/>
                          <a:pt x="973204" y="158945"/>
                          <a:pt x="961740" y="151302"/>
                        </a:cubicBezTo>
                        <a:cubicBezTo>
                          <a:pt x="918430" y="120731"/>
                          <a:pt x="872572" y="93980"/>
                          <a:pt x="822893" y="72325"/>
                        </a:cubicBezTo>
                        <a:cubicBezTo>
                          <a:pt x="774487" y="50670"/>
                          <a:pt x="722260" y="32836"/>
                          <a:pt x="671307" y="21372"/>
                        </a:cubicBezTo>
                        <a:cubicBezTo>
                          <a:pt x="620354" y="9907"/>
                          <a:pt x="568127" y="3538"/>
                          <a:pt x="518448" y="990"/>
                        </a:cubicBezTo>
                        <a:cubicBezTo>
                          <a:pt x="417816" y="-4105"/>
                          <a:pt x="324826" y="11181"/>
                          <a:pt x="247123" y="30289"/>
                        </a:cubicBezTo>
                        <a:cubicBezTo>
                          <a:pt x="169419" y="49396"/>
                          <a:pt x="108275" y="74873"/>
                          <a:pt x="64965" y="95254"/>
                        </a:cubicBezTo>
                        <a:cubicBezTo>
                          <a:pt x="22929" y="115635"/>
                          <a:pt x="0" y="129647"/>
                          <a:pt x="0" y="129647"/>
                        </a:cubicBezTo>
                        <a:cubicBezTo>
                          <a:pt x="0" y="129647"/>
                          <a:pt x="22929" y="116909"/>
                          <a:pt x="66239" y="99075"/>
                        </a:cubicBezTo>
                        <a:cubicBezTo>
                          <a:pt x="109549" y="81242"/>
                          <a:pt x="171967" y="59587"/>
                          <a:pt x="248396" y="43027"/>
                        </a:cubicBezTo>
                        <a:cubicBezTo>
                          <a:pt x="286611" y="34110"/>
                          <a:pt x="328648" y="27741"/>
                          <a:pt x="374505" y="23920"/>
                        </a:cubicBezTo>
                        <a:cubicBezTo>
                          <a:pt x="419089" y="20098"/>
                          <a:pt x="467495" y="18824"/>
                          <a:pt x="515900" y="21372"/>
                        </a:cubicBezTo>
                        <a:cubicBezTo>
                          <a:pt x="565579" y="23920"/>
                          <a:pt x="615259" y="31563"/>
                          <a:pt x="664938" y="43027"/>
                        </a:cubicBezTo>
                        <a:cubicBezTo>
                          <a:pt x="714617" y="54491"/>
                          <a:pt x="764297" y="72325"/>
                          <a:pt x="812702" y="93980"/>
                        </a:cubicBezTo>
                        <a:cubicBezTo>
                          <a:pt x="859834" y="115635"/>
                          <a:pt x="906965" y="141111"/>
                          <a:pt x="949002" y="170410"/>
                        </a:cubicBezTo>
                        <a:cubicBezTo>
                          <a:pt x="960466" y="178053"/>
                          <a:pt x="970657" y="184422"/>
                          <a:pt x="980847" y="192065"/>
                        </a:cubicBezTo>
                        <a:cubicBezTo>
                          <a:pt x="991038" y="199708"/>
                          <a:pt x="1001228" y="207351"/>
                          <a:pt x="1011419" y="214994"/>
                        </a:cubicBezTo>
                        <a:cubicBezTo>
                          <a:pt x="1030527" y="230279"/>
                          <a:pt x="1052182" y="245566"/>
                          <a:pt x="1068741" y="263399"/>
                        </a:cubicBezTo>
                        <a:cubicBezTo>
                          <a:pt x="1086575" y="279959"/>
                          <a:pt x="1105683" y="295245"/>
                          <a:pt x="1120968" y="314352"/>
                        </a:cubicBezTo>
                        <a:cubicBezTo>
                          <a:pt x="1136254" y="332186"/>
                          <a:pt x="1152814" y="348746"/>
                          <a:pt x="1165552" y="366579"/>
                        </a:cubicBezTo>
                        <a:cubicBezTo>
                          <a:pt x="1171922" y="375496"/>
                          <a:pt x="1179564" y="384413"/>
                          <a:pt x="1185934" y="393330"/>
                        </a:cubicBezTo>
                        <a:cubicBezTo>
                          <a:pt x="1192303" y="402246"/>
                          <a:pt x="1197398" y="411163"/>
                          <a:pt x="1202493" y="420080"/>
                        </a:cubicBezTo>
                        <a:cubicBezTo>
                          <a:pt x="1207589" y="428997"/>
                          <a:pt x="1213958" y="437914"/>
                          <a:pt x="1219053" y="446830"/>
                        </a:cubicBezTo>
                        <a:cubicBezTo>
                          <a:pt x="1222875" y="455747"/>
                          <a:pt x="1227970" y="464664"/>
                          <a:pt x="1231791" y="473581"/>
                        </a:cubicBezTo>
                        <a:cubicBezTo>
                          <a:pt x="1249625" y="509248"/>
                          <a:pt x="1259816" y="543641"/>
                          <a:pt x="1267459" y="574213"/>
                        </a:cubicBezTo>
                        <a:cubicBezTo>
                          <a:pt x="1270006" y="589499"/>
                          <a:pt x="1273828" y="604785"/>
                          <a:pt x="1275101" y="618797"/>
                        </a:cubicBezTo>
                        <a:cubicBezTo>
                          <a:pt x="1276375" y="632809"/>
                          <a:pt x="1277649" y="645547"/>
                          <a:pt x="1277649" y="657012"/>
                        </a:cubicBezTo>
                        <a:cubicBezTo>
                          <a:pt x="1277649" y="668476"/>
                          <a:pt x="1277649" y="678667"/>
                          <a:pt x="1277649" y="687584"/>
                        </a:cubicBezTo>
                        <a:cubicBezTo>
                          <a:pt x="1277649" y="696500"/>
                          <a:pt x="1276375" y="704143"/>
                          <a:pt x="1276375" y="710513"/>
                        </a:cubicBezTo>
                        <a:cubicBezTo>
                          <a:pt x="1276375" y="720703"/>
                          <a:pt x="1275101" y="727072"/>
                          <a:pt x="1275101" y="727072"/>
                        </a:cubicBezTo>
                        <a:close/>
                      </a:path>
                    </a:pathLst>
                  </a:custGeom>
                  <a:solidFill>
                    <a:srgbClr val="B4E82D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" name="Freeform: Shape 1900">
                    <a:extLst>
                      <a:ext uri="{FF2B5EF4-FFF2-40B4-BE49-F238E27FC236}">
                        <a16:creationId xmlns:a16="http://schemas.microsoft.com/office/drawing/2014/main" id="{838D9D8D-83FC-46B4-81BD-7CBDB22FCCF6}"/>
                      </a:ext>
                    </a:extLst>
                  </p:cNvPr>
                  <p:cNvSpPr/>
                  <p:nvPr/>
                </p:nvSpPr>
                <p:spPr>
                  <a:xfrm>
                    <a:off x="514282" y="4117221"/>
                    <a:ext cx="1199945" cy="532249"/>
                  </a:xfrm>
                  <a:custGeom>
                    <a:avLst/>
                    <a:gdLst>
                      <a:gd name="connsiteX0" fmla="*/ 350303 w 1199945"/>
                      <a:gd name="connsiteY0" fmla="*/ 45648 h 532249"/>
                      <a:gd name="connsiteX1" fmla="*/ 0 w 1199945"/>
                      <a:gd name="connsiteY1" fmla="*/ 81315 h 532249"/>
                      <a:gd name="connsiteX2" fmla="*/ 844548 w 1199945"/>
                      <a:gd name="connsiteY2" fmla="*/ 120804 h 532249"/>
                      <a:gd name="connsiteX3" fmla="*/ 1199946 w 1199945"/>
                      <a:gd name="connsiteY3" fmla="*/ 532250 h 532249"/>
                      <a:gd name="connsiteX4" fmla="*/ 1113326 w 1199945"/>
                      <a:gd name="connsiteY4" fmla="*/ 492761 h 532249"/>
                      <a:gd name="connsiteX5" fmla="*/ 945180 w 1199945"/>
                      <a:gd name="connsiteY5" fmla="*/ 267294 h 532249"/>
                      <a:gd name="connsiteX6" fmla="*/ 898049 w 1199945"/>
                      <a:gd name="connsiteY6" fmla="*/ 276210 h 532249"/>
                      <a:gd name="connsiteX7" fmla="*/ 913334 w 1199945"/>
                      <a:gd name="connsiteY7" fmla="*/ 225257 h 532249"/>
                      <a:gd name="connsiteX8" fmla="*/ 870024 w 1199945"/>
                      <a:gd name="connsiteY8" fmla="*/ 254556 h 532249"/>
                      <a:gd name="connsiteX9" fmla="*/ 659843 w 1199945"/>
                      <a:gd name="connsiteY9" fmla="*/ 152649 h 532249"/>
                      <a:gd name="connsiteX10" fmla="*/ 661117 w 1199945"/>
                      <a:gd name="connsiteY10" fmla="*/ 101696 h 532249"/>
                      <a:gd name="connsiteX11" fmla="*/ 616533 w 1199945"/>
                      <a:gd name="connsiteY11" fmla="*/ 127173 h 532249"/>
                      <a:gd name="connsiteX12" fmla="*/ 620354 w 1199945"/>
                      <a:gd name="connsiteY12" fmla="*/ 91505 h 532249"/>
                      <a:gd name="connsiteX13" fmla="*/ 377053 w 1199945"/>
                      <a:gd name="connsiteY13" fmla="*/ 52017 h 532249"/>
                      <a:gd name="connsiteX14" fmla="*/ 374505 w 1199945"/>
                      <a:gd name="connsiteY14" fmla="*/ 18897 h 532249"/>
                      <a:gd name="connsiteX15" fmla="*/ 350303 w 1199945"/>
                      <a:gd name="connsiteY15" fmla="*/ 45648 h 532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199945" h="532249">
                        <a:moveTo>
                          <a:pt x="350303" y="45648"/>
                        </a:moveTo>
                        <a:cubicBezTo>
                          <a:pt x="197443" y="32909"/>
                          <a:pt x="0" y="81315"/>
                          <a:pt x="0" y="81315"/>
                        </a:cubicBezTo>
                        <a:cubicBezTo>
                          <a:pt x="141395" y="23993"/>
                          <a:pt x="504436" y="-86830"/>
                          <a:pt x="844548" y="120804"/>
                        </a:cubicBezTo>
                        <a:cubicBezTo>
                          <a:pt x="1077658" y="262198"/>
                          <a:pt x="1168100" y="416331"/>
                          <a:pt x="1199946" y="532250"/>
                        </a:cubicBezTo>
                        <a:cubicBezTo>
                          <a:pt x="1159183" y="492761"/>
                          <a:pt x="1113326" y="492761"/>
                          <a:pt x="1113326" y="492761"/>
                        </a:cubicBezTo>
                        <a:cubicBezTo>
                          <a:pt x="1053456" y="355188"/>
                          <a:pt x="945180" y="267294"/>
                          <a:pt x="945180" y="267294"/>
                        </a:cubicBezTo>
                        <a:lnTo>
                          <a:pt x="898049" y="276210"/>
                        </a:lnTo>
                        <a:lnTo>
                          <a:pt x="913334" y="225257"/>
                        </a:lnTo>
                        <a:lnTo>
                          <a:pt x="870024" y="254556"/>
                        </a:lnTo>
                        <a:cubicBezTo>
                          <a:pt x="792321" y="211245"/>
                          <a:pt x="659843" y="152649"/>
                          <a:pt x="659843" y="152649"/>
                        </a:cubicBezTo>
                        <a:lnTo>
                          <a:pt x="661117" y="101696"/>
                        </a:lnTo>
                        <a:lnTo>
                          <a:pt x="616533" y="127173"/>
                        </a:lnTo>
                        <a:lnTo>
                          <a:pt x="620354" y="91505"/>
                        </a:lnTo>
                        <a:cubicBezTo>
                          <a:pt x="620354" y="91505"/>
                          <a:pt x="541377" y="54564"/>
                          <a:pt x="377053" y="52017"/>
                        </a:cubicBezTo>
                        <a:cubicBezTo>
                          <a:pt x="377053" y="52017"/>
                          <a:pt x="371958" y="40552"/>
                          <a:pt x="374505" y="18897"/>
                        </a:cubicBezTo>
                        <a:cubicBezTo>
                          <a:pt x="373232" y="17624"/>
                          <a:pt x="356672" y="36731"/>
                          <a:pt x="350303" y="45648"/>
                        </a:cubicBezTo>
                        <a:close/>
                      </a:path>
                    </a:pathLst>
                  </a:custGeom>
                  <a:solidFill>
                    <a:srgbClr val="65B01F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2" name="Graphic 1307">
                  <a:extLst>
                    <a:ext uri="{FF2B5EF4-FFF2-40B4-BE49-F238E27FC236}">
                      <a16:creationId xmlns:a16="http://schemas.microsoft.com/office/drawing/2014/main" id="{4D5F39D7-6EF9-4B13-8A00-45F2091D0A40}"/>
                    </a:ext>
                  </a:extLst>
                </p:cNvPr>
                <p:cNvGrpSpPr/>
                <p:nvPr/>
              </p:nvGrpSpPr>
              <p:grpSpPr>
                <a:xfrm>
                  <a:off x="1726966" y="4677495"/>
                  <a:ext cx="1312042" cy="522269"/>
                  <a:chOff x="1726966" y="4677495"/>
                  <a:chExt cx="1312042" cy="522269"/>
                </a:xfrm>
              </p:grpSpPr>
              <p:sp>
                <p:nvSpPr>
                  <p:cNvPr id="1903" name="Freeform: Shape 1902">
                    <a:extLst>
                      <a:ext uri="{FF2B5EF4-FFF2-40B4-BE49-F238E27FC236}">
                        <a16:creationId xmlns:a16="http://schemas.microsoft.com/office/drawing/2014/main" id="{DC020B50-0287-411A-B9FF-E5B599BFA202}"/>
                      </a:ext>
                    </a:extLst>
                  </p:cNvPr>
                  <p:cNvSpPr/>
                  <p:nvPr/>
                </p:nvSpPr>
                <p:spPr>
                  <a:xfrm>
                    <a:off x="1726966" y="4689570"/>
                    <a:ext cx="1312042" cy="510194"/>
                  </a:xfrm>
                  <a:custGeom>
                    <a:avLst/>
                    <a:gdLst>
                      <a:gd name="connsiteX0" fmla="*/ 0 w 1312042"/>
                      <a:gd name="connsiteY0" fmla="*/ 135689 h 510194"/>
                      <a:gd name="connsiteX1" fmla="*/ 593604 w 1312042"/>
                      <a:gd name="connsiteY1" fmla="*/ 15949 h 510194"/>
                      <a:gd name="connsiteX2" fmla="*/ 1312043 w 1312042"/>
                      <a:gd name="connsiteY2" fmla="*/ 510195 h 510194"/>
                      <a:gd name="connsiteX3" fmla="*/ 1082754 w 1312042"/>
                      <a:gd name="connsiteY3" fmla="*/ 394276 h 510194"/>
                      <a:gd name="connsiteX4" fmla="*/ 1115873 w 1312042"/>
                      <a:gd name="connsiteY4" fmla="*/ 463063 h 510194"/>
                      <a:gd name="connsiteX5" fmla="*/ 940085 w 1312042"/>
                      <a:gd name="connsiteY5" fmla="*/ 408288 h 510194"/>
                      <a:gd name="connsiteX6" fmla="*/ 792321 w 1312042"/>
                      <a:gd name="connsiteY6" fmla="*/ 255429 h 510194"/>
                      <a:gd name="connsiteX7" fmla="*/ 838179 w 1312042"/>
                      <a:gd name="connsiteY7" fmla="*/ 359883 h 510194"/>
                      <a:gd name="connsiteX8" fmla="*/ 662390 w 1312042"/>
                      <a:gd name="connsiteY8" fmla="*/ 235048 h 510194"/>
                      <a:gd name="connsiteX9" fmla="*/ 714617 w 1312042"/>
                      <a:gd name="connsiteY9" fmla="*/ 312751 h 510194"/>
                      <a:gd name="connsiteX10" fmla="*/ 385970 w 1312042"/>
                      <a:gd name="connsiteY10" fmla="*/ 255429 h 510194"/>
                      <a:gd name="connsiteX11" fmla="*/ 310814 w 1312042"/>
                      <a:gd name="connsiteY11" fmla="*/ 181547 h 510194"/>
                      <a:gd name="connsiteX12" fmla="*/ 327374 w 1312042"/>
                      <a:gd name="connsiteY12" fmla="*/ 255429 h 510194"/>
                      <a:gd name="connsiteX13" fmla="*/ 119740 w 1312042"/>
                      <a:gd name="connsiteY13" fmla="*/ 196833 h 510194"/>
                      <a:gd name="connsiteX14" fmla="*/ 0 w 1312042"/>
                      <a:gd name="connsiteY14" fmla="*/ 135689 h 510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12042" h="510194">
                        <a:moveTo>
                          <a:pt x="0" y="135689"/>
                        </a:moveTo>
                        <a:cubicBezTo>
                          <a:pt x="0" y="135689"/>
                          <a:pt x="152859" y="-55385"/>
                          <a:pt x="593604" y="15949"/>
                        </a:cubicBezTo>
                        <a:cubicBezTo>
                          <a:pt x="1215232" y="115308"/>
                          <a:pt x="1312043" y="510195"/>
                          <a:pt x="1312043" y="510195"/>
                        </a:cubicBezTo>
                        <a:cubicBezTo>
                          <a:pt x="1312043" y="510195"/>
                          <a:pt x="1252173" y="450325"/>
                          <a:pt x="1082754" y="394276"/>
                        </a:cubicBezTo>
                        <a:cubicBezTo>
                          <a:pt x="1082754" y="394276"/>
                          <a:pt x="1109504" y="435038"/>
                          <a:pt x="1115873" y="463063"/>
                        </a:cubicBezTo>
                        <a:cubicBezTo>
                          <a:pt x="1115873" y="463063"/>
                          <a:pt x="1035622" y="432491"/>
                          <a:pt x="940085" y="408288"/>
                        </a:cubicBezTo>
                        <a:cubicBezTo>
                          <a:pt x="940085" y="408288"/>
                          <a:pt x="873846" y="292370"/>
                          <a:pt x="792321" y="255429"/>
                        </a:cubicBezTo>
                        <a:cubicBezTo>
                          <a:pt x="792321" y="255429"/>
                          <a:pt x="831810" y="302560"/>
                          <a:pt x="838179" y="359883"/>
                        </a:cubicBezTo>
                        <a:cubicBezTo>
                          <a:pt x="838179" y="359883"/>
                          <a:pt x="765571" y="268167"/>
                          <a:pt x="662390" y="235048"/>
                        </a:cubicBezTo>
                        <a:cubicBezTo>
                          <a:pt x="662390" y="235048"/>
                          <a:pt x="687867" y="288548"/>
                          <a:pt x="714617" y="312751"/>
                        </a:cubicBezTo>
                        <a:cubicBezTo>
                          <a:pt x="714617" y="312751"/>
                          <a:pt x="552841" y="302560"/>
                          <a:pt x="385970" y="255429"/>
                        </a:cubicBezTo>
                        <a:cubicBezTo>
                          <a:pt x="385970" y="255429"/>
                          <a:pt x="349029" y="221036"/>
                          <a:pt x="310814" y="181547"/>
                        </a:cubicBezTo>
                        <a:cubicBezTo>
                          <a:pt x="310814" y="181547"/>
                          <a:pt x="328648" y="224857"/>
                          <a:pt x="327374" y="255429"/>
                        </a:cubicBezTo>
                        <a:cubicBezTo>
                          <a:pt x="327374" y="255429"/>
                          <a:pt x="248396" y="208297"/>
                          <a:pt x="119740" y="196833"/>
                        </a:cubicBezTo>
                        <a:cubicBezTo>
                          <a:pt x="119740" y="195559"/>
                          <a:pt x="67513" y="153523"/>
                          <a:pt x="0" y="135689"/>
                        </a:cubicBezTo>
                        <a:close/>
                      </a:path>
                    </a:pathLst>
                  </a:custGeom>
                  <a:solidFill>
                    <a:srgbClr val="227812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" name="Freeform: Shape 1903">
                    <a:extLst>
                      <a:ext uri="{FF2B5EF4-FFF2-40B4-BE49-F238E27FC236}">
                        <a16:creationId xmlns:a16="http://schemas.microsoft.com/office/drawing/2014/main" id="{FB56659B-CBAC-43A7-85E9-FD1CF44E5470}"/>
                      </a:ext>
                    </a:extLst>
                  </p:cNvPr>
                  <p:cNvSpPr/>
                  <p:nvPr/>
                </p:nvSpPr>
                <p:spPr>
                  <a:xfrm>
                    <a:off x="1726966" y="4677495"/>
                    <a:ext cx="1310768" cy="520995"/>
                  </a:xfrm>
                  <a:custGeom>
                    <a:avLst/>
                    <a:gdLst>
                      <a:gd name="connsiteX0" fmla="*/ 0 w 1310768"/>
                      <a:gd name="connsiteY0" fmla="*/ 147764 h 520995"/>
                      <a:gd name="connsiteX1" fmla="*/ 12738 w 1310768"/>
                      <a:gd name="connsiteY1" fmla="*/ 136299 h 520995"/>
                      <a:gd name="connsiteX2" fmla="*/ 52227 w 1310768"/>
                      <a:gd name="connsiteY2" fmla="*/ 107001 h 520995"/>
                      <a:gd name="connsiteX3" fmla="*/ 82799 w 1310768"/>
                      <a:gd name="connsiteY3" fmla="*/ 89168 h 520995"/>
                      <a:gd name="connsiteX4" fmla="*/ 100633 w 1310768"/>
                      <a:gd name="connsiteY4" fmla="*/ 80251 h 520995"/>
                      <a:gd name="connsiteX5" fmla="*/ 119740 w 1310768"/>
                      <a:gd name="connsiteY5" fmla="*/ 71334 h 520995"/>
                      <a:gd name="connsiteX6" fmla="*/ 212729 w 1310768"/>
                      <a:gd name="connsiteY6" fmla="*/ 40762 h 520995"/>
                      <a:gd name="connsiteX7" fmla="*/ 267504 w 1310768"/>
                      <a:gd name="connsiteY7" fmla="*/ 30572 h 520995"/>
                      <a:gd name="connsiteX8" fmla="*/ 327374 w 1310768"/>
                      <a:gd name="connsiteY8" fmla="*/ 24203 h 520995"/>
                      <a:gd name="connsiteX9" fmla="*/ 357946 w 1310768"/>
                      <a:gd name="connsiteY9" fmla="*/ 22929 h 520995"/>
                      <a:gd name="connsiteX10" fmla="*/ 389791 w 1310768"/>
                      <a:gd name="connsiteY10" fmla="*/ 21655 h 520995"/>
                      <a:gd name="connsiteX11" fmla="*/ 422911 w 1310768"/>
                      <a:gd name="connsiteY11" fmla="*/ 21655 h 520995"/>
                      <a:gd name="connsiteX12" fmla="*/ 456031 w 1310768"/>
                      <a:gd name="connsiteY12" fmla="*/ 22929 h 520995"/>
                      <a:gd name="connsiteX13" fmla="*/ 523543 w 1310768"/>
                      <a:gd name="connsiteY13" fmla="*/ 28024 h 520995"/>
                      <a:gd name="connsiteX14" fmla="*/ 592330 w 1310768"/>
                      <a:gd name="connsiteY14" fmla="*/ 36941 h 520995"/>
                      <a:gd name="connsiteX15" fmla="*/ 732451 w 1310768"/>
                      <a:gd name="connsiteY15" fmla="*/ 67513 h 520995"/>
                      <a:gd name="connsiteX16" fmla="*/ 801238 w 1310768"/>
                      <a:gd name="connsiteY16" fmla="*/ 87894 h 520995"/>
                      <a:gd name="connsiteX17" fmla="*/ 867477 w 1310768"/>
                      <a:gd name="connsiteY17" fmla="*/ 112097 h 520995"/>
                      <a:gd name="connsiteX18" fmla="*/ 992312 w 1310768"/>
                      <a:gd name="connsiteY18" fmla="*/ 170693 h 520995"/>
                      <a:gd name="connsiteX19" fmla="*/ 1099314 w 1310768"/>
                      <a:gd name="connsiteY19" fmla="*/ 242027 h 520995"/>
                      <a:gd name="connsiteX20" fmla="*/ 1184660 w 1310768"/>
                      <a:gd name="connsiteY20" fmla="*/ 319730 h 520995"/>
                      <a:gd name="connsiteX21" fmla="*/ 1285292 w 1310768"/>
                      <a:gd name="connsiteY21" fmla="*/ 459852 h 520995"/>
                      <a:gd name="connsiteX22" fmla="*/ 1310769 w 1310768"/>
                      <a:gd name="connsiteY22" fmla="*/ 520995 h 520995"/>
                      <a:gd name="connsiteX23" fmla="*/ 1305673 w 1310768"/>
                      <a:gd name="connsiteY23" fmla="*/ 504435 h 520995"/>
                      <a:gd name="connsiteX24" fmla="*/ 1287840 w 1310768"/>
                      <a:gd name="connsiteY24" fmla="*/ 458578 h 520995"/>
                      <a:gd name="connsiteX25" fmla="*/ 1192303 w 1310768"/>
                      <a:gd name="connsiteY25" fmla="*/ 310814 h 520995"/>
                      <a:gd name="connsiteX26" fmla="*/ 999955 w 1310768"/>
                      <a:gd name="connsiteY26" fmla="*/ 152859 h 520995"/>
                      <a:gd name="connsiteX27" fmla="*/ 873846 w 1310768"/>
                      <a:gd name="connsiteY27" fmla="*/ 90441 h 520995"/>
                      <a:gd name="connsiteX28" fmla="*/ 806333 w 1310768"/>
                      <a:gd name="connsiteY28" fmla="*/ 64965 h 520995"/>
                      <a:gd name="connsiteX29" fmla="*/ 736273 w 1310768"/>
                      <a:gd name="connsiteY29" fmla="*/ 44584 h 520995"/>
                      <a:gd name="connsiteX30" fmla="*/ 594878 w 1310768"/>
                      <a:gd name="connsiteY30" fmla="*/ 15286 h 520995"/>
                      <a:gd name="connsiteX31" fmla="*/ 523543 w 1310768"/>
                      <a:gd name="connsiteY31" fmla="*/ 6369 h 520995"/>
                      <a:gd name="connsiteX32" fmla="*/ 454757 w 1310768"/>
                      <a:gd name="connsiteY32" fmla="*/ 1274 h 520995"/>
                      <a:gd name="connsiteX33" fmla="*/ 420363 w 1310768"/>
                      <a:gd name="connsiteY33" fmla="*/ 0 h 520995"/>
                      <a:gd name="connsiteX34" fmla="*/ 387244 w 1310768"/>
                      <a:gd name="connsiteY34" fmla="*/ 0 h 520995"/>
                      <a:gd name="connsiteX35" fmla="*/ 354124 w 1310768"/>
                      <a:gd name="connsiteY35" fmla="*/ 1274 h 520995"/>
                      <a:gd name="connsiteX36" fmla="*/ 322279 w 1310768"/>
                      <a:gd name="connsiteY36" fmla="*/ 3821 h 520995"/>
                      <a:gd name="connsiteX37" fmla="*/ 291706 w 1310768"/>
                      <a:gd name="connsiteY37" fmla="*/ 7643 h 520995"/>
                      <a:gd name="connsiteX38" fmla="*/ 262409 w 1310768"/>
                      <a:gd name="connsiteY38" fmla="*/ 12738 h 520995"/>
                      <a:gd name="connsiteX39" fmla="*/ 206360 w 1310768"/>
                      <a:gd name="connsiteY39" fmla="*/ 25477 h 520995"/>
                      <a:gd name="connsiteX40" fmla="*/ 113371 w 1310768"/>
                      <a:gd name="connsiteY40" fmla="*/ 61144 h 520995"/>
                      <a:gd name="connsiteX41" fmla="*/ 94263 w 1310768"/>
                      <a:gd name="connsiteY41" fmla="*/ 70061 h 520995"/>
                      <a:gd name="connsiteX42" fmla="*/ 76430 w 1310768"/>
                      <a:gd name="connsiteY42" fmla="*/ 80251 h 520995"/>
                      <a:gd name="connsiteX43" fmla="*/ 47132 w 1310768"/>
                      <a:gd name="connsiteY43" fmla="*/ 99358 h 520995"/>
                      <a:gd name="connsiteX44" fmla="*/ 10191 w 1310768"/>
                      <a:gd name="connsiteY44" fmla="*/ 131204 h 520995"/>
                      <a:gd name="connsiteX45" fmla="*/ 0 w 1310768"/>
                      <a:gd name="connsiteY45" fmla="*/ 147764 h 520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310768" h="520995">
                        <a:moveTo>
                          <a:pt x="0" y="147764"/>
                        </a:moveTo>
                        <a:cubicBezTo>
                          <a:pt x="0" y="147764"/>
                          <a:pt x="3822" y="142668"/>
                          <a:pt x="12738" y="136299"/>
                        </a:cubicBezTo>
                        <a:cubicBezTo>
                          <a:pt x="21655" y="128656"/>
                          <a:pt x="34394" y="118466"/>
                          <a:pt x="52227" y="107001"/>
                        </a:cubicBezTo>
                        <a:cubicBezTo>
                          <a:pt x="61144" y="101906"/>
                          <a:pt x="71334" y="95537"/>
                          <a:pt x="82799" y="89168"/>
                        </a:cubicBezTo>
                        <a:cubicBezTo>
                          <a:pt x="87894" y="86620"/>
                          <a:pt x="94263" y="82799"/>
                          <a:pt x="100633" y="80251"/>
                        </a:cubicBezTo>
                        <a:cubicBezTo>
                          <a:pt x="107002" y="77703"/>
                          <a:pt x="113371" y="75156"/>
                          <a:pt x="119740" y="71334"/>
                        </a:cubicBezTo>
                        <a:cubicBezTo>
                          <a:pt x="146490" y="59870"/>
                          <a:pt x="178336" y="49679"/>
                          <a:pt x="212729" y="40762"/>
                        </a:cubicBezTo>
                        <a:cubicBezTo>
                          <a:pt x="230563" y="36941"/>
                          <a:pt x="248396" y="33119"/>
                          <a:pt x="267504" y="30572"/>
                        </a:cubicBezTo>
                        <a:cubicBezTo>
                          <a:pt x="286611" y="28024"/>
                          <a:pt x="306993" y="25477"/>
                          <a:pt x="327374" y="24203"/>
                        </a:cubicBezTo>
                        <a:cubicBezTo>
                          <a:pt x="337564" y="24203"/>
                          <a:pt x="347755" y="22929"/>
                          <a:pt x="357946" y="22929"/>
                        </a:cubicBezTo>
                        <a:cubicBezTo>
                          <a:pt x="368136" y="21655"/>
                          <a:pt x="379601" y="21655"/>
                          <a:pt x="389791" y="21655"/>
                        </a:cubicBezTo>
                        <a:cubicBezTo>
                          <a:pt x="401256" y="21655"/>
                          <a:pt x="411447" y="21655"/>
                          <a:pt x="422911" y="21655"/>
                        </a:cubicBezTo>
                        <a:cubicBezTo>
                          <a:pt x="434375" y="21655"/>
                          <a:pt x="444566" y="21655"/>
                          <a:pt x="456031" y="22929"/>
                        </a:cubicBezTo>
                        <a:cubicBezTo>
                          <a:pt x="478959" y="24203"/>
                          <a:pt x="501888" y="25477"/>
                          <a:pt x="523543" y="28024"/>
                        </a:cubicBezTo>
                        <a:cubicBezTo>
                          <a:pt x="546472" y="30572"/>
                          <a:pt x="569401" y="34393"/>
                          <a:pt x="592330" y="36941"/>
                        </a:cubicBezTo>
                        <a:cubicBezTo>
                          <a:pt x="639462" y="45857"/>
                          <a:pt x="686593" y="53501"/>
                          <a:pt x="732451" y="67513"/>
                        </a:cubicBezTo>
                        <a:cubicBezTo>
                          <a:pt x="755380" y="72608"/>
                          <a:pt x="778309" y="80251"/>
                          <a:pt x="801238" y="87894"/>
                        </a:cubicBezTo>
                        <a:cubicBezTo>
                          <a:pt x="824167" y="95537"/>
                          <a:pt x="845822" y="103180"/>
                          <a:pt x="867477" y="112097"/>
                        </a:cubicBezTo>
                        <a:cubicBezTo>
                          <a:pt x="910787" y="129930"/>
                          <a:pt x="952823" y="149038"/>
                          <a:pt x="992312" y="170693"/>
                        </a:cubicBezTo>
                        <a:cubicBezTo>
                          <a:pt x="1031800" y="192348"/>
                          <a:pt x="1067468" y="216551"/>
                          <a:pt x="1099314" y="242027"/>
                        </a:cubicBezTo>
                        <a:cubicBezTo>
                          <a:pt x="1131159" y="267504"/>
                          <a:pt x="1160457" y="294254"/>
                          <a:pt x="1184660" y="319730"/>
                        </a:cubicBezTo>
                        <a:cubicBezTo>
                          <a:pt x="1233066" y="371957"/>
                          <a:pt x="1266185" y="422911"/>
                          <a:pt x="1285292" y="459852"/>
                        </a:cubicBezTo>
                        <a:cubicBezTo>
                          <a:pt x="1304400" y="496793"/>
                          <a:pt x="1310769" y="520995"/>
                          <a:pt x="1310769" y="520995"/>
                        </a:cubicBezTo>
                        <a:cubicBezTo>
                          <a:pt x="1310769" y="520995"/>
                          <a:pt x="1309495" y="514626"/>
                          <a:pt x="1305673" y="504435"/>
                        </a:cubicBezTo>
                        <a:cubicBezTo>
                          <a:pt x="1301852" y="494245"/>
                          <a:pt x="1296757" y="477685"/>
                          <a:pt x="1287840" y="458578"/>
                        </a:cubicBezTo>
                        <a:cubicBezTo>
                          <a:pt x="1270006" y="420363"/>
                          <a:pt x="1240708" y="366862"/>
                          <a:pt x="1192303" y="310814"/>
                        </a:cubicBezTo>
                        <a:cubicBezTo>
                          <a:pt x="1145171" y="256039"/>
                          <a:pt x="1078932" y="198717"/>
                          <a:pt x="999955" y="152859"/>
                        </a:cubicBezTo>
                        <a:cubicBezTo>
                          <a:pt x="960466" y="129930"/>
                          <a:pt x="918430" y="108275"/>
                          <a:pt x="873846" y="90441"/>
                        </a:cubicBezTo>
                        <a:cubicBezTo>
                          <a:pt x="852191" y="81525"/>
                          <a:pt x="829262" y="73882"/>
                          <a:pt x="806333" y="64965"/>
                        </a:cubicBezTo>
                        <a:cubicBezTo>
                          <a:pt x="783404" y="57322"/>
                          <a:pt x="760475" y="49679"/>
                          <a:pt x="736273" y="44584"/>
                        </a:cubicBezTo>
                        <a:cubicBezTo>
                          <a:pt x="689141" y="31846"/>
                          <a:pt x="640736" y="22929"/>
                          <a:pt x="594878" y="15286"/>
                        </a:cubicBezTo>
                        <a:cubicBezTo>
                          <a:pt x="570675" y="12738"/>
                          <a:pt x="547746" y="8917"/>
                          <a:pt x="523543" y="6369"/>
                        </a:cubicBezTo>
                        <a:cubicBezTo>
                          <a:pt x="500615" y="3821"/>
                          <a:pt x="476411" y="3821"/>
                          <a:pt x="454757" y="1274"/>
                        </a:cubicBezTo>
                        <a:cubicBezTo>
                          <a:pt x="443292" y="0"/>
                          <a:pt x="431828" y="0"/>
                          <a:pt x="420363" y="0"/>
                        </a:cubicBezTo>
                        <a:cubicBezTo>
                          <a:pt x="408899" y="0"/>
                          <a:pt x="397434" y="0"/>
                          <a:pt x="387244" y="0"/>
                        </a:cubicBezTo>
                        <a:cubicBezTo>
                          <a:pt x="375779" y="0"/>
                          <a:pt x="365589" y="1274"/>
                          <a:pt x="354124" y="1274"/>
                        </a:cubicBezTo>
                        <a:cubicBezTo>
                          <a:pt x="343933" y="2547"/>
                          <a:pt x="332469" y="2547"/>
                          <a:pt x="322279" y="3821"/>
                        </a:cubicBezTo>
                        <a:cubicBezTo>
                          <a:pt x="312088" y="3821"/>
                          <a:pt x="301897" y="6369"/>
                          <a:pt x="291706" y="7643"/>
                        </a:cubicBezTo>
                        <a:cubicBezTo>
                          <a:pt x="281516" y="8917"/>
                          <a:pt x="271326" y="11464"/>
                          <a:pt x="262409" y="12738"/>
                        </a:cubicBezTo>
                        <a:cubicBezTo>
                          <a:pt x="243301" y="16560"/>
                          <a:pt x="224194" y="21655"/>
                          <a:pt x="206360" y="25477"/>
                        </a:cubicBezTo>
                        <a:cubicBezTo>
                          <a:pt x="170693" y="35667"/>
                          <a:pt x="140121" y="47131"/>
                          <a:pt x="113371" y="61144"/>
                        </a:cubicBezTo>
                        <a:cubicBezTo>
                          <a:pt x="107002" y="64965"/>
                          <a:pt x="100633" y="67513"/>
                          <a:pt x="94263" y="70061"/>
                        </a:cubicBezTo>
                        <a:cubicBezTo>
                          <a:pt x="87894" y="73882"/>
                          <a:pt x="82799" y="76430"/>
                          <a:pt x="76430" y="80251"/>
                        </a:cubicBezTo>
                        <a:cubicBezTo>
                          <a:pt x="64965" y="86620"/>
                          <a:pt x="56049" y="92989"/>
                          <a:pt x="47132" y="99358"/>
                        </a:cubicBezTo>
                        <a:cubicBezTo>
                          <a:pt x="30572" y="112097"/>
                          <a:pt x="17834" y="123561"/>
                          <a:pt x="10191" y="131204"/>
                        </a:cubicBezTo>
                        <a:cubicBezTo>
                          <a:pt x="3822" y="142668"/>
                          <a:pt x="0" y="147764"/>
                          <a:pt x="0" y="147764"/>
                        </a:cubicBezTo>
                        <a:close/>
                      </a:path>
                    </a:pathLst>
                  </a:custGeom>
                  <a:solidFill>
                    <a:srgbClr val="B4E82D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" name="Freeform: Shape 1904">
                    <a:extLst>
                      <a:ext uri="{FF2B5EF4-FFF2-40B4-BE49-F238E27FC236}">
                        <a16:creationId xmlns:a16="http://schemas.microsoft.com/office/drawing/2014/main" id="{8677C607-8ECF-401D-B736-E98A43611277}"/>
                      </a:ext>
                    </a:extLst>
                  </p:cNvPr>
                  <p:cNvSpPr/>
                  <p:nvPr/>
                </p:nvSpPr>
                <p:spPr>
                  <a:xfrm>
                    <a:off x="1788109" y="4697391"/>
                    <a:ext cx="1249624" cy="502373"/>
                  </a:xfrm>
                  <a:custGeom>
                    <a:avLst/>
                    <a:gdLst>
                      <a:gd name="connsiteX0" fmla="*/ 66239 w 1249624"/>
                      <a:gd name="connsiteY0" fmla="*/ 111308 h 502373"/>
                      <a:gd name="connsiteX1" fmla="*/ 332469 w 1249624"/>
                      <a:gd name="connsiteY1" fmla="*/ 116404 h 502373"/>
                      <a:gd name="connsiteX2" fmla="*/ 332469 w 1249624"/>
                      <a:gd name="connsiteY2" fmla="*/ 48891 h 502373"/>
                      <a:gd name="connsiteX3" fmla="*/ 364315 w 1249624"/>
                      <a:gd name="connsiteY3" fmla="*/ 84558 h 502373"/>
                      <a:gd name="connsiteX4" fmla="*/ 710796 w 1249624"/>
                      <a:gd name="connsiteY4" fmla="*/ 158440 h 502373"/>
                      <a:gd name="connsiteX5" fmla="*/ 706975 w 1249624"/>
                      <a:gd name="connsiteY5" fmla="*/ 121499 h 502373"/>
                      <a:gd name="connsiteX6" fmla="*/ 794869 w 1249624"/>
                      <a:gd name="connsiteY6" fmla="*/ 225953 h 502373"/>
                      <a:gd name="connsiteX7" fmla="*/ 970657 w 1249624"/>
                      <a:gd name="connsiteY7" fmla="*/ 270537 h 502373"/>
                      <a:gd name="connsiteX8" fmla="*/ 965561 w 1249624"/>
                      <a:gd name="connsiteY8" fmla="*/ 231048 h 502373"/>
                      <a:gd name="connsiteX9" fmla="*/ 1249625 w 1249624"/>
                      <a:gd name="connsiteY9" fmla="*/ 502374 h 502373"/>
                      <a:gd name="connsiteX10" fmla="*/ 529912 w 1249624"/>
                      <a:gd name="connsiteY10" fmla="*/ 18319 h 502373"/>
                      <a:gd name="connsiteX11" fmla="*/ 0 w 1249624"/>
                      <a:gd name="connsiteY11" fmla="*/ 76915 h 502373"/>
                      <a:gd name="connsiteX12" fmla="*/ 66239 w 1249624"/>
                      <a:gd name="connsiteY12" fmla="*/ 111308 h 502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49624" h="502373">
                        <a:moveTo>
                          <a:pt x="66239" y="111308"/>
                        </a:moveTo>
                        <a:cubicBezTo>
                          <a:pt x="154133" y="71820"/>
                          <a:pt x="332469" y="116404"/>
                          <a:pt x="332469" y="116404"/>
                        </a:cubicBezTo>
                        <a:cubicBezTo>
                          <a:pt x="337565" y="85832"/>
                          <a:pt x="332469" y="48891"/>
                          <a:pt x="332469" y="48891"/>
                        </a:cubicBezTo>
                        <a:cubicBezTo>
                          <a:pt x="337565" y="52712"/>
                          <a:pt x="364315" y="84558"/>
                          <a:pt x="364315" y="84558"/>
                        </a:cubicBezTo>
                        <a:cubicBezTo>
                          <a:pt x="546472" y="94749"/>
                          <a:pt x="710796" y="158440"/>
                          <a:pt x="710796" y="158440"/>
                        </a:cubicBezTo>
                        <a:cubicBezTo>
                          <a:pt x="713344" y="130416"/>
                          <a:pt x="706975" y="121499"/>
                          <a:pt x="706975" y="121499"/>
                        </a:cubicBezTo>
                        <a:cubicBezTo>
                          <a:pt x="766844" y="163535"/>
                          <a:pt x="794869" y="225953"/>
                          <a:pt x="794869" y="225953"/>
                        </a:cubicBezTo>
                        <a:cubicBezTo>
                          <a:pt x="878941" y="237417"/>
                          <a:pt x="970657" y="270537"/>
                          <a:pt x="970657" y="270537"/>
                        </a:cubicBezTo>
                        <a:cubicBezTo>
                          <a:pt x="968109" y="250156"/>
                          <a:pt x="965561" y="231048"/>
                          <a:pt x="965561" y="231048"/>
                        </a:cubicBezTo>
                        <a:cubicBezTo>
                          <a:pt x="1174469" y="331680"/>
                          <a:pt x="1249625" y="502374"/>
                          <a:pt x="1249625" y="502374"/>
                        </a:cubicBezTo>
                        <a:cubicBezTo>
                          <a:pt x="1249625" y="502374"/>
                          <a:pt x="1142623" y="122773"/>
                          <a:pt x="529912" y="18319"/>
                        </a:cubicBezTo>
                        <a:cubicBezTo>
                          <a:pt x="243301" y="-30087"/>
                          <a:pt x="80251" y="27236"/>
                          <a:pt x="0" y="76915"/>
                        </a:cubicBezTo>
                        <a:cubicBezTo>
                          <a:pt x="0" y="76915"/>
                          <a:pt x="44584" y="84558"/>
                          <a:pt x="66239" y="111308"/>
                        </a:cubicBezTo>
                        <a:close/>
                      </a:path>
                    </a:pathLst>
                  </a:custGeom>
                  <a:solidFill>
                    <a:srgbClr val="65B01F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6" name="Graphic 1307">
                  <a:extLst>
                    <a:ext uri="{FF2B5EF4-FFF2-40B4-BE49-F238E27FC236}">
                      <a16:creationId xmlns:a16="http://schemas.microsoft.com/office/drawing/2014/main" id="{C95F4F9B-1392-4D96-BB6C-00BF575C8D37}"/>
                    </a:ext>
                  </a:extLst>
                </p:cNvPr>
                <p:cNvGrpSpPr/>
                <p:nvPr/>
              </p:nvGrpSpPr>
              <p:grpSpPr>
                <a:xfrm>
                  <a:off x="798133" y="4850088"/>
                  <a:ext cx="932310" cy="1916484"/>
                  <a:chOff x="798133" y="4850088"/>
                  <a:chExt cx="932310" cy="1916484"/>
                </a:xfrm>
                <a:solidFill>
                  <a:srgbClr val="855536"/>
                </a:solidFill>
              </p:grpSpPr>
              <p:sp>
                <p:nvSpPr>
                  <p:cNvPr id="1907" name="Freeform: Shape 1906">
                    <a:extLst>
                      <a:ext uri="{FF2B5EF4-FFF2-40B4-BE49-F238E27FC236}">
                        <a16:creationId xmlns:a16="http://schemas.microsoft.com/office/drawing/2014/main" id="{24CED865-D165-40B8-909E-2D2338E59FCF}"/>
                      </a:ext>
                    </a:extLst>
                  </p:cNvPr>
                  <p:cNvSpPr/>
                  <p:nvPr/>
                </p:nvSpPr>
                <p:spPr>
                  <a:xfrm>
                    <a:off x="798133" y="4855184"/>
                    <a:ext cx="929763" cy="1911388"/>
                  </a:xfrm>
                  <a:custGeom>
                    <a:avLst/>
                    <a:gdLst>
                      <a:gd name="connsiteX0" fmla="*/ 318669 w 929763"/>
                      <a:gd name="connsiteY0" fmla="*/ 1856614 h 1911388"/>
                      <a:gd name="connsiteX1" fmla="*/ 212 w 929763"/>
                      <a:gd name="connsiteY1" fmla="*/ 1911389 h 1911388"/>
                      <a:gd name="connsiteX2" fmla="*/ 68999 w 929763"/>
                      <a:gd name="connsiteY2" fmla="*/ 1541979 h 1911388"/>
                      <a:gd name="connsiteX3" fmla="*/ 24415 w 929763"/>
                      <a:gd name="connsiteY3" fmla="*/ 1520323 h 1911388"/>
                      <a:gd name="connsiteX4" fmla="*/ 93202 w 929763"/>
                      <a:gd name="connsiteY4" fmla="*/ 1164926 h 1911388"/>
                      <a:gd name="connsiteX5" fmla="*/ 48618 w 929763"/>
                      <a:gd name="connsiteY5" fmla="*/ 1135627 h 1911388"/>
                      <a:gd name="connsiteX6" fmla="*/ 205299 w 929763"/>
                      <a:gd name="connsiteY6" fmla="*/ 748384 h 1911388"/>
                      <a:gd name="connsiteX7" fmla="*/ 168358 w 929763"/>
                      <a:gd name="connsiteY7" fmla="*/ 726729 h 1911388"/>
                      <a:gd name="connsiteX8" fmla="*/ 472802 w 929763"/>
                      <a:gd name="connsiteY8" fmla="*/ 320377 h 1911388"/>
                      <a:gd name="connsiteX9" fmla="*/ 437135 w 929763"/>
                      <a:gd name="connsiteY9" fmla="*/ 284710 h 1911388"/>
                      <a:gd name="connsiteX10" fmla="*/ 840939 w 929763"/>
                      <a:gd name="connsiteY10" fmla="*/ 13385 h 1911388"/>
                      <a:gd name="connsiteX11" fmla="*/ 851129 w 929763"/>
                      <a:gd name="connsiteY11" fmla="*/ 111470 h 1911388"/>
                      <a:gd name="connsiteX12" fmla="*/ 614197 w 929763"/>
                      <a:gd name="connsiteY12" fmla="*/ 401903 h 1911388"/>
                      <a:gd name="connsiteX13" fmla="*/ 586173 w 929763"/>
                      <a:gd name="connsiteY13" fmla="*/ 377700 h 1911388"/>
                      <a:gd name="connsiteX14" fmla="*/ 401468 w 929763"/>
                      <a:gd name="connsiteY14" fmla="*/ 840099 h 1911388"/>
                      <a:gd name="connsiteX15" fmla="*/ 367075 w 929763"/>
                      <a:gd name="connsiteY15" fmla="*/ 823539 h 1911388"/>
                      <a:gd name="connsiteX16" fmla="*/ 303383 w 929763"/>
                      <a:gd name="connsiteY16" fmla="*/ 1203140 h 1911388"/>
                      <a:gd name="connsiteX17" fmla="*/ 276633 w 929763"/>
                      <a:gd name="connsiteY17" fmla="*/ 1201866 h 1911388"/>
                      <a:gd name="connsiteX18" fmla="*/ 262621 w 929763"/>
                      <a:gd name="connsiteY18" fmla="*/ 1541979 h 1911388"/>
                      <a:gd name="connsiteX19" fmla="*/ 221858 w 929763"/>
                      <a:gd name="connsiteY19" fmla="*/ 1552169 h 1911388"/>
                      <a:gd name="connsiteX20" fmla="*/ 318669 w 929763"/>
                      <a:gd name="connsiteY20" fmla="*/ 1856614 h 191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29763" h="1911388">
                        <a:moveTo>
                          <a:pt x="318669" y="1856614"/>
                        </a:moveTo>
                        <a:cubicBezTo>
                          <a:pt x="318669" y="1856614"/>
                          <a:pt x="130143" y="1845149"/>
                          <a:pt x="212" y="1911389"/>
                        </a:cubicBezTo>
                        <a:cubicBezTo>
                          <a:pt x="212" y="1911389"/>
                          <a:pt x="-7431" y="1734326"/>
                          <a:pt x="68999" y="1541979"/>
                        </a:cubicBezTo>
                        <a:lnTo>
                          <a:pt x="24415" y="1520323"/>
                        </a:lnTo>
                        <a:cubicBezTo>
                          <a:pt x="24415" y="1520323"/>
                          <a:pt x="39701" y="1313963"/>
                          <a:pt x="93202" y="1164926"/>
                        </a:cubicBezTo>
                        <a:lnTo>
                          <a:pt x="48618" y="1135627"/>
                        </a:lnTo>
                        <a:cubicBezTo>
                          <a:pt x="48618" y="1135627"/>
                          <a:pt x="79190" y="913981"/>
                          <a:pt x="205299" y="748384"/>
                        </a:cubicBezTo>
                        <a:lnTo>
                          <a:pt x="168358" y="726729"/>
                        </a:lnTo>
                        <a:cubicBezTo>
                          <a:pt x="168358" y="726729"/>
                          <a:pt x="258799" y="484702"/>
                          <a:pt x="472802" y="320377"/>
                        </a:cubicBezTo>
                        <a:lnTo>
                          <a:pt x="437135" y="284710"/>
                        </a:lnTo>
                        <a:cubicBezTo>
                          <a:pt x="437135" y="284710"/>
                          <a:pt x="593816" y="92362"/>
                          <a:pt x="840939" y="13385"/>
                        </a:cubicBezTo>
                        <a:cubicBezTo>
                          <a:pt x="942845" y="-19734"/>
                          <a:pt x="970869" y="7016"/>
                          <a:pt x="851129" y="111470"/>
                        </a:cubicBezTo>
                        <a:cubicBezTo>
                          <a:pt x="732663" y="215924"/>
                          <a:pt x="614197" y="401903"/>
                          <a:pt x="614197" y="401903"/>
                        </a:cubicBezTo>
                        <a:lnTo>
                          <a:pt x="586173" y="377700"/>
                        </a:lnTo>
                        <a:cubicBezTo>
                          <a:pt x="586173" y="377700"/>
                          <a:pt x="440957" y="677049"/>
                          <a:pt x="401468" y="840099"/>
                        </a:cubicBezTo>
                        <a:lnTo>
                          <a:pt x="367075" y="823539"/>
                        </a:lnTo>
                        <a:cubicBezTo>
                          <a:pt x="367075" y="823539"/>
                          <a:pt x="276633" y="1031174"/>
                          <a:pt x="303383" y="1203140"/>
                        </a:cubicBezTo>
                        <a:lnTo>
                          <a:pt x="276633" y="1201866"/>
                        </a:lnTo>
                        <a:cubicBezTo>
                          <a:pt x="276633" y="1201866"/>
                          <a:pt x="239692" y="1378928"/>
                          <a:pt x="262621" y="1541979"/>
                        </a:cubicBezTo>
                        <a:lnTo>
                          <a:pt x="221858" y="1552169"/>
                        </a:lnTo>
                        <a:cubicBezTo>
                          <a:pt x="224406" y="1550895"/>
                          <a:pt x="219311" y="1689742"/>
                          <a:pt x="318669" y="1856614"/>
                        </a:cubicBezTo>
                        <a:close/>
                      </a:path>
                    </a:pathLst>
                  </a:custGeom>
                  <a:solidFill>
                    <a:srgbClr val="855536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8" name="Freeform: Shape 1907">
                    <a:extLst>
                      <a:ext uri="{FF2B5EF4-FFF2-40B4-BE49-F238E27FC236}">
                        <a16:creationId xmlns:a16="http://schemas.microsoft.com/office/drawing/2014/main" id="{657B3603-25D6-4096-A4A7-10E04C0BBC47}"/>
                      </a:ext>
                    </a:extLst>
                  </p:cNvPr>
                  <p:cNvSpPr/>
                  <p:nvPr/>
                </p:nvSpPr>
                <p:spPr>
                  <a:xfrm>
                    <a:off x="798204" y="4850088"/>
                    <a:ext cx="932239" cy="1912662"/>
                  </a:xfrm>
                  <a:custGeom>
                    <a:avLst/>
                    <a:gdLst>
                      <a:gd name="connsiteX0" fmla="*/ 160644 w 932239"/>
                      <a:gd name="connsiteY0" fmla="*/ 1566181 h 1912662"/>
                      <a:gd name="connsiteX1" fmla="*/ 109691 w 932239"/>
                      <a:gd name="connsiteY1" fmla="*/ 1538157 h 1912662"/>
                      <a:gd name="connsiteX2" fmla="*/ 174656 w 932239"/>
                      <a:gd name="connsiteY2" fmla="*/ 1536883 h 1912662"/>
                      <a:gd name="connsiteX3" fmla="*/ 210323 w 932239"/>
                      <a:gd name="connsiteY3" fmla="*/ 1195498 h 1912662"/>
                      <a:gd name="connsiteX4" fmla="*/ 150453 w 932239"/>
                      <a:gd name="connsiteY4" fmla="*/ 1166199 h 1912662"/>
                      <a:gd name="connsiteX5" fmla="*/ 224335 w 932239"/>
                      <a:gd name="connsiteY5" fmla="*/ 1168747 h 1912662"/>
                      <a:gd name="connsiteX6" fmla="*/ 317325 w 932239"/>
                      <a:gd name="connsiteY6" fmla="*/ 817171 h 1912662"/>
                      <a:gd name="connsiteX7" fmla="*/ 252359 w 932239"/>
                      <a:gd name="connsiteY7" fmla="*/ 745836 h 1912662"/>
                      <a:gd name="connsiteX8" fmla="*/ 331337 w 932239"/>
                      <a:gd name="connsiteY8" fmla="*/ 775134 h 1912662"/>
                      <a:gd name="connsiteX9" fmla="*/ 555531 w 932239"/>
                      <a:gd name="connsiteY9" fmla="*/ 364962 h 1912662"/>
                      <a:gd name="connsiteX10" fmla="*/ 513494 w 932239"/>
                      <a:gd name="connsiteY10" fmla="*/ 306366 h 1912662"/>
                      <a:gd name="connsiteX11" fmla="*/ 578459 w 932239"/>
                      <a:gd name="connsiteY11" fmla="*/ 335664 h 1912662"/>
                      <a:gd name="connsiteX12" fmla="*/ 718580 w 932239"/>
                      <a:gd name="connsiteY12" fmla="*/ 180257 h 1912662"/>
                      <a:gd name="connsiteX13" fmla="*/ 723676 w 932239"/>
                      <a:gd name="connsiteY13" fmla="*/ 63065 h 1912662"/>
                      <a:gd name="connsiteX14" fmla="*/ 843415 w 932239"/>
                      <a:gd name="connsiteY14" fmla="*/ 13385 h 1912662"/>
                      <a:gd name="connsiteX15" fmla="*/ 853606 w 932239"/>
                      <a:gd name="connsiteY15" fmla="*/ 111470 h 1912662"/>
                      <a:gd name="connsiteX16" fmla="*/ 616674 w 932239"/>
                      <a:gd name="connsiteY16" fmla="*/ 401903 h 1912662"/>
                      <a:gd name="connsiteX17" fmla="*/ 588650 w 932239"/>
                      <a:gd name="connsiteY17" fmla="*/ 377700 h 1912662"/>
                      <a:gd name="connsiteX18" fmla="*/ 403945 w 932239"/>
                      <a:gd name="connsiteY18" fmla="*/ 840100 h 1912662"/>
                      <a:gd name="connsiteX19" fmla="*/ 369552 w 932239"/>
                      <a:gd name="connsiteY19" fmla="*/ 823540 h 1912662"/>
                      <a:gd name="connsiteX20" fmla="*/ 305860 w 932239"/>
                      <a:gd name="connsiteY20" fmla="*/ 1203141 h 1912662"/>
                      <a:gd name="connsiteX21" fmla="*/ 279110 w 932239"/>
                      <a:gd name="connsiteY21" fmla="*/ 1201867 h 1912662"/>
                      <a:gd name="connsiteX22" fmla="*/ 265098 w 932239"/>
                      <a:gd name="connsiteY22" fmla="*/ 1541978 h 1912662"/>
                      <a:gd name="connsiteX23" fmla="*/ 224335 w 932239"/>
                      <a:gd name="connsiteY23" fmla="*/ 1552169 h 1912662"/>
                      <a:gd name="connsiteX24" fmla="*/ 318598 w 932239"/>
                      <a:gd name="connsiteY24" fmla="*/ 1857888 h 1912662"/>
                      <a:gd name="connsiteX25" fmla="*/ 142 w 932239"/>
                      <a:gd name="connsiteY25" fmla="*/ 1912663 h 1912662"/>
                      <a:gd name="connsiteX26" fmla="*/ 3963 w 932239"/>
                      <a:gd name="connsiteY26" fmla="*/ 1820947 h 1912662"/>
                      <a:gd name="connsiteX27" fmla="*/ 184847 w 932239"/>
                      <a:gd name="connsiteY27" fmla="*/ 1781458 h 1912662"/>
                      <a:gd name="connsiteX28" fmla="*/ 160644 w 932239"/>
                      <a:gd name="connsiteY28" fmla="*/ 1566181 h 191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932239" h="1912662">
                        <a:moveTo>
                          <a:pt x="160644" y="1566181"/>
                        </a:moveTo>
                        <a:lnTo>
                          <a:pt x="109691" y="1538157"/>
                        </a:lnTo>
                        <a:lnTo>
                          <a:pt x="174656" y="1536883"/>
                        </a:lnTo>
                        <a:cubicBezTo>
                          <a:pt x="158096" y="1339440"/>
                          <a:pt x="210323" y="1195498"/>
                          <a:pt x="210323" y="1195498"/>
                        </a:cubicBezTo>
                        <a:lnTo>
                          <a:pt x="150453" y="1166199"/>
                        </a:lnTo>
                        <a:lnTo>
                          <a:pt x="224335" y="1168747"/>
                        </a:lnTo>
                        <a:cubicBezTo>
                          <a:pt x="217966" y="973852"/>
                          <a:pt x="317325" y="817171"/>
                          <a:pt x="317325" y="817171"/>
                        </a:cubicBezTo>
                        <a:lnTo>
                          <a:pt x="252359" y="745836"/>
                        </a:lnTo>
                        <a:lnTo>
                          <a:pt x="331337" y="775134"/>
                        </a:lnTo>
                        <a:cubicBezTo>
                          <a:pt x="451076" y="469416"/>
                          <a:pt x="555531" y="364962"/>
                          <a:pt x="555531" y="364962"/>
                        </a:cubicBezTo>
                        <a:lnTo>
                          <a:pt x="513494" y="306366"/>
                        </a:lnTo>
                        <a:lnTo>
                          <a:pt x="578459" y="335664"/>
                        </a:lnTo>
                        <a:cubicBezTo>
                          <a:pt x="578459" y="335664"/>
                          <a:pt x="626865" y="263055"/>
                          <a:pt x="718580" y="180257"/>
                        </a:cubicBezTo>
                        <a:cubicBezTo>
                          <a:pt x="789915" y="116565"/>
                          <a:pt x="801379" y="63065"/>
                          <a:pt x="723676" y="63065"/>
                        </a:cubicBezTo>
                        <a:cubicBezTo>
                          <a:pt x="760617" y="43957"/>
                          <a:pt x="800105" y="27397"/>
                          <a:pt x="843415" y="13385"/>
                        </a:cubicBezTo>
                        <a:cubicBezTo>
                          <a:pt x="945322" y="-19734"/>
                          <a:pt x="973346" y="7016"/>
                          <a:pt x="853606" y="111470"/>
                        </a:cubicBezTo>
                        <a:cubicBezTo>
                          <a:pt x="735140" y="215924"/>
                          <a:pt x="616674" y="401903"/>
                          <a:pt x="616674" y="401903"/>
                        </a:cubicBezTo>
                        <a:lnTo>
                          <a:pt x="588650" y="377700"/>
                        </a:lnTo>
                        <a:cubicBezTo>
                          <a:pt x="588650" y="377700"/>
                          <a:pt x="443434" y="677049"/>
                          <a:pt x="403945" y="840100"/>
                        </a:cubicBezTo>
                        <a:lnTo>
                          <a:pt x="369552" y="823540"/>
                        </a:lnTo>
                        <a:cubicBezTo>
                          <a:pt x="369552" y="823540"/>
                          <a:pt x="279110" y="1031174"/>
                          <a:pt x="305860" y="1203141"/>
                        </a:cubicBezTo>
                        <a:lnTo>
                          <a:pt x="279110" y="1201867"/>
                        </a:lnTo>
                        <a:cubicBezTo>
                          <a:pt x="279110" y="1201867"/>
                          <a:pt x="242169" y="1378929"/>
                          <a:pt x="265098" y="1541978"/>
                        </a:cubicBezTo>
                        <a:lnTo>
                          <a:pt x="224335" y="1552169"/>
                        </a:lnTo>
                        <a:cubicBezTo>
                          <a:pt x="224335" y="1552169"/>
                          <a:pt x="219240" y="1691016"/>
                          <a:pt x="318598" y="1857888"/>
                        </a:cubicBezTo>
                        <a:cubicBezTo>
                          <a:pt x="318598" y="1857888"/>
                          <a:pt x="130072" y="1846424"/>
                          <a:pt x="142" y="1912663"/>
                        </a:cubicBezTo>
                        <a:cubicBezTo>
                          <a:pt x="142" y="1912663"/>
                          <a:pt x="-1132" y="1876995"/>
                          <a:pt x="3963" y="1820947"/>
                        </a:cubicBezTo>
                        <a:cubicBezTo>
                          <a:pt x="88036" y="1784006"/>
                          <a:pt x="184847" y="1781458"/>
                          <a:pt x="184847" y="1781458"/>
                        </a:cubicBezTo>
                        <a:cubicBezTo>
                          <a:pt x="144084" y="1666814"/>
                          <a:pt x="160644" y="1566181"/>
                          <a:pt x="160644" y="1566181"/>
                        </a:cubicBezTo>
                        <a:close/>
                      </a:path>
                    </a:pathLst>
                  </a:custGeom>
                  <a:solidFill>
                    <a:srgbClr val="855536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9" name="Freeform: Shape 1908">
                    <a:extLst>
                      <a:ext uri="{FF2B5EF4-FFF2-40B4-BE49-F238E27FC236}">
                        <a16:creationId xmlns:a16="http://schemas.microsoft.com/office/drawing/2014/main" id="{BA70EB24-9692-4600-9880-BE5CB3F59069}"/>
                      </a:ext>
                    </a:extLst>
                  </p:cNvPr>
                  <p:cNvSpPr/>
                  <p:nvPr/>
                </p:nvSpPr>
                <p:spPr>
                  <a:xfrm>
                    <a:off x="800893" y="4918248"/>
                    <a:ext cx="719712" cy="1757881"/>
                  </a:xfrm>
                  <a:custGeom>
                    <a:avLst/>
                    <a:gdLst>
                      <a:gd name="connsiteX0" fmla="*/ 203812 w 719712"/>
                      <a:gd name="connsiteY0" fmla="*/ 685319 h 1757881"/>
                      <a:gd name="connsiteX1" fmla="*/ 166872 w 719712"/>
                      <a:gd name="connsiteY1" fmla="*/ 663664 h 1757881"/>
                      <a:gd name="connsiteX2" fmla="*/ 471316 w 719712"/>
                      <a:gd name="connsiteY2" fmla="*/ 257313 h 1757881"/>
                      <a:gd name="connsiteX3" fmla="*/ 435649 w 719712"/>
                      <a:gd name="connsiteY3" fmla="*/ 221646 h 1757881"/>
                      <a:gd name="connsiteX4" fmla="*/ 719713 w 719712"/>
                      <a:gd name="connsiteY4" fmla="*/ 0 h 1757881"/>
                      <a:gd name="connsiteX5" fmla="*/ 464947 w 719712"/>
                      <a:gd name="connsiteY5" fmla="*/ 239479 h 1757881"/>
                      <a:gd name="connsiteX6" fmla="*/ 486602 w 719712"/>
                      <a:gd name="connsiteY6" fmla="*/ 262409 h 1757881"/>
                      <a:gd name="connsiteX7" fmla="*/ 193622 w 719712"/>
                      <a:gd name="connsiteY7" fmla="*/ 672581 h 1757881"/>
                      <a:gd name="connsiteX8" fmla="*/ 215277 w 719712"/>
                      <a:gd name="connsiteY8" fmla="*/ 691688 h 1757881"/>
                      <a:gd name="connsiteX9" fmla="*/ 82799 w 719712"/>
                      <a:gd name="connsiteY9" fmla="*/ 1080206 h 1757881"/>
                      <a:gd name="connsiteX10" fmla="*/ 103180 w 719712"/>
                      <a:gd name="connsiteY10" fmla="*/ 1098039 h 1757881"/>
                      <a:gd name="connsiteX11" fmla="*/ 49679 w 719712"/>
                      <a:gd name="connsiteY11" fmla="*/ 1466176 h 1757881"/>
                      <a:gd name="connsiteX12" fmla="*/ 72608 w 719712"/>
                      <a:gd name="connsiteY12" fmla="*/ 1478914 h 1757881"/>
                      <a:gd name="connsiteX13" fmla="*/ 47132 w 719712"/>
                      <a:gd name="connsiteY13" fmla="*/ 1741322 h 1757881"/>
                      <a:gd name="connsiteX14" fmla="*/ 0 w 719712"/>
                      <a:gd name="connsiteY14" fmla="*/ 1757882 h 1757881"/>
                      <a:gd name="connsiteX15" fmla="*/ 64965 w 719712"/>
                      <a:gd name="connsiteY15" fmla="*/ 1481462 h 1757881"/>
                      <a:gd name="connsiteX16" fmla="*/ 20381 w 719712"/>
                      <a:gd name="connsiteY16" fmla="*/ 1459807 h 1757881"/>
                      <a:gd name="connsiteX17" fmla="*/ 89168 w 719712"/>
                      <a:gd name="connsiteY17" fmla="*/ 1104408 h 1757881"/>
                      <a:gd name="connsiteX18" fmla="*/ 44584 w 719712"/>
                      <a:gd name="connsiteY18" fmla="*/ 1075111 h 1757881"/>
                      <a:gd name="connsiteX19" fmla="*/ 203812 w 719712"/>
                      <a:gd name="connsiteY19" fmla="*/ 685319 h 175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19712" h="1757881">
                        <a:moveTo>
                          <a:pt x="203812" y="685319"/>
                        </a:moveTo>
                        <a:lnTo>
                          <a:pt x="166872" y="663664"/>
                        </a:lnTo>
                        <a:cubicBezTo>
                          <a:pt x="166872" y="663664"/>
                          <a:pt x="257313" y="421637"/>
                          <a:pt x="471316" y="257313"/>
                        </a:cubicBezTo>
                        <a:lnTo>
                          <a:pt x="435649" y="221646"/>
                        </a:lnTo>
                        <a:cubicBezTo>
                          <a:pt x="435649" y="221646"/>
                          <a:pt x="543924" y="90442"/>
                          <a:pt x="719713" y="0"/>
                        </a:cubicBezTo>
                        <a:cubicBezTo>
                          <a:pt x="719713" y="0"/>
                          <a:pt x="568127" y="92989"/>
                          <a:pt x="464947" y="239479"/>
                        </a:cubicBezTo>
                        <a:lnTo>
                          <a:pt x="486602" y="262409"/>
                        </a:lnTo>
                        <a:cubicBezTo>
                          <a:pt x="486602" y="262409"/>
                          <a:pt x="323552" y="369410"/>
                          <a:pt x="193622" y="672581"/>
                        </a:cubicBezTo>
                        <a:lnTo>
                          <a:pt x="215277" y="691688"/>
                        </a:lnTo>
                        <a:cubicBezTo>
                          <a:pt x="215277" y="691688"/>
                          <a:pt x="90442" y="844548"/>
                          <a:pt x="82799" y="1080206"/>
                        </a:cubicBezTo>
                        <a:lnTo>
                          <a:pt x="103180" y="1098039"/>
                        </a:lnTo>
                        <a:cubicBezTo>
                          <a:pt x="103180" y="1098039"/>
                          <a:pt x="25477" y="1314590"/>
                          <a:pt x="49679" y="1466176"/>
                        </a:cubicBezTo>
                        <a:lnTo>
                          <a:pt x="72608" y="1478914"/>
                        </a:lnTo>
                        <a:cubicBezTo>
                          <a:pt x="72608" y="1478914"/>
                          <a:pt x="24203" y="1627952"/>
                          <a:pt x="47132" y="1741322"/>
                        </a:cubicBezTo>
                        <a:cubicBezTo>
                          <a:pt x="47132" y="1741322"/>
                          <a:pt x="15286" y="1751513"/>
                          <a:pt x="0" y="1757882"/>
                        </a:cubicBezTo>
                        <a:cubicBezTo>
                          <a:pt x="6369" y="1687821"/>
                          <a:pt x="22929" y="1587189"/>
                          <a:pt x="64965" y="1481462"/>
                        </a:cubicBezTo>
                        <a:lnTo>
                          <a:pt x="20381" y="1459807"/>
                        </a:lnTo>
                        <a:cubicBezTo>
                          <a:pt x="20381" y="1459807"/>
                          <a:pt x="35667" y="1253446"/>
                          <a:pt x="89168" y="1104408"/>
                        </a:cubicBezTo>
                        <a:lnTo>
                          <a:pt x="44584" y="1075111"/>
                        </a:lnTo>
                        <a:cubicBezTo>
                          <a:pt x="47132" y="1072563"/>
                          <a:pt x="77704" y="850917"/>
                          <a:pt x="203812" y="685319"/>
                        </a:cubicBezTo>
                        <a:close/>
                      </a:path>
                    </a:pathLst>
                  </a:custGeom>
                  <a:solidFill>
                    <a:srgbClr val="855536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" name="Graphic 1307">
                  <a:extLst>
                    <a:ext uri="{FF2B5EF4-FFF2-40B4-BE49-F238E27FC236}">
                      <a16:creationId xmlns:a16="http://schemas.microsoft.com/office/drawing/2014/main" id="{557DB5F1-9198-4D7B-91CA-9CE992E2B04B}"/>
                    </a:ext>
                  </a:extLst>
                </p:cNvPr>
                <p:cNvGrpSpPr/>
                <p:nvPr/>
              </p:nvGrpSpPr>
              <p:grpSpPr>
                <a:xfrm>
                  <a:off x="1697579" y="4032938"/>
                  <a:ext cx="383510" cy="792983"/>
                  <a:chOff x="1697579" y="4032938"/>
                  <a:chExt cx="383510" cy="792983"/>
                </a:xfrm>
              </p:grpSpPr>
              <p:sp>
                <p:nvSpPr>
                  <p:cNvPr id="1911" name="Freeform: Shape 1910">
                    <a:extLst>
                      <a:ext uri="{FF2B5EF4-FFF2-40B4-BE49-F238E27FC236}">
                        <a16:creationId xmlns:a16="http://schemas.microsoft.com/office/drawing/2014/main" id="{3C975F01-1CE0-476C-BC91-257AA545D121}"/>
                      </a:ext>
                    </a:extLst>
                  </p:cNvPr>
                  <p:cNvSpPr/>
                  <p:nvPr/>
                </p:nvSpPr>
                <p:spPr>
                  <a:xfrm>
                    <a:off x="1728240" y="4032938"/>
                    <a:ext cx="352850" cy="792983"/>
                  </a:xfrm>
                  <a:custGeom>
                    <a:avLst/>
                    <a:gdLst>
                      <a:gd name="connsiteX0" fmla="*/ 207634 w 352850"/>
                      <a:gd name="connsiteY0" fmla="*/ 0 h 792983"/>
                      <a:gd name="connsiteX1" fmla="*/ 346481 w 352850"/>
                      <a:gd name="connsiteY1" fmla="*/ 280242 h 792983"/>
                      <a:gd name="connsiteX2" fmla="*/ 313362 w 352850"/>
                      <a:gd name="connsiteY2" fmla="*/ 379601 h 792983"/>
                      <a:gd name="connsiteX3" fmla="*/ 352850 w 352850"/>
                      <a:gd name="connsiteY3" fmla="*/ 341386 h 792983"/>
                      <a:gd name="connsiteX4" fmla="*/ 331195 w 352850"/>
                      <a:gd name="connsiteY4" fmla="*/ 509531 h 792983"/>
                      <a:gd name="connsiteX5" fmla="*/ 266230 w 352850"/>
                      <a:gd name="connsiteY5" fmla="*/ 540103 h 792983"/>
                      <a:gd name="connsiteX6" fmla="*/ 321005 w 352850"/>
                      <a:gd name="connsiteY6" fmla="*/ 552841 h 792983"/>
                      <a:gd name="connsiteX7" fmla="*/ 0 w 352850"/>
                      <a:gd name="connsiteY7" fmla="*/ 792321 h 792983"/>
                      <a:gd name="connsiteX8" fmla="*/ 207634 w 352850"/>
                      <a:gd name="connsiteY8" fmla="*/ 0 h 792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2850" h="792983">
                        <a:moveTo>
                          <a:pt x="207634" y="0"/>
                        </a:moveTo>
                        <a:cubicBezTo>
                          <a:pt x="287885" y="62417"/>
                          <a:pt x="347755" y="243301"/>
                          <a:pt x="346481" y="280242"/>
                        </a:cubicBezTo>
                        <a:cubicBezTo>
                          <a:pt x="345207" y="317183"/>
                          <a:pt x="313362" y="379601"/>
                          <a:pt x="313362" y="379601"/>
                        </a:cubicBezTo>
                        <a:cubicBezTo>
                          <a:pt x="340112" y="364315"/>
                          <a:pt x="352850" y="341386"/>
                          <a:pt x="352850" y="341386"/>
                        </a:cubicBezTo>
                        <a:cubicBezTo>
                          <a:pt x="347755" y="439471"/>
                          <a:pt x="331195" y="509531"/>
                          <a:pt x="331195" y="509531"/>
                        </a:cubicBezTo>
                        <a:lnTo>
                          <a:pt x="266230" y="540103"/>
                        </a:lnTo>
                        <a:lnTo>
                          <a:pt x="321005" y="552841"/>
                        </a:lnTo>
                        <a:cubicBezTo>
                          <a:pt x="219098" y="817797"/>
                          <a:pt x="0" y="792321"/>
                          <a:pt x="0" y="792321"/>
                        </a:cubicBezTo>
                        <a:cubicBezTo>
                          <a:pt x="319731" y="396161"/>
                          <a:pt x="207634" y="0"/>
                          <a:pt x="207634" y="0"/>
                        </a:cubicBezTo>
                        <a:close/>
                      </a:path>
                    </a:pathLst>
                  </a:custGeom>
                  <a:solidFill>
                    <a:srgbClr val="227812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2" name="Freeform: Shape 1911">
                    <a:extLst>
                      <a:ext uri="{FF2B5EF4-FFF2-40B4-BE49-F238E27FC236}">
                        <a16:creationId xmlns:a16="http://schemas.microsoft.com/office/drawing/2014/main" id="{51C0DF00-B28C-4D4C-A0CC-497321154F1B}"/>
                      </a:ext>
                    </a:extLst>
                  </p:cNvPr>
                  <p:cNvSpPr/>
                  <p:nvPr/>
                </p:nvSpPr>
                <p:spPr>
                  <a:xfrm>
                    <a:off x="1697579" y="4032938"/>
                    <a:ext cx="256870" cy="792320"/>
                  </a:xfrm>
                  <a:custGeom>
                    <a:avLst/>
                    <a:gdLst>
                      <a:gd name="connsiteX0" fmla="*/ 65054 w 256870"/>
                      <a:gd name="connsiteY0" fmla="*/ 421637 h 792320"/>
                      <a:gd name="connsiteX1" fmla="*/ 101995 w 256870"/>
                      <a:gd name="connsiteY1" fmla="*/ 439471 h 792320"/>
                      <a:gd name="connsiteX2" fmla="*/ 73971 w 256870"/>
                      <a:gd name="connsiteY2" fmla="*/ 382148 h 792320"/>
                      <a:gd name="connsiteX3" fmla="*/ 130019 w 256870"/>
                      <a:gd name="connsiteY3" fmla="*/ 219098 h 792320"/>
                      <a:gd name="connsiteX4" fmla="*/ 184794 w 256870"/>
                      <a:gd name="connsiteY4" fmla="*/ 252218 h 792320"/>
                      <a:gd name="connsiteX5" fmla="*/ 158043 w 256870"/>
                      <a:gd name="connsiteY5" fmla="*/ 201265 h 792320"/>
                      <a:gd name="connsiteX6" fmla="*/ 238294 w 256870"/>
                      <a:gd name="connsiteY6" fmla="*/ 0 h 792320"/>
                      <a:gd name="connsiteX7" fmla="*/ 29387 w 256870"/>
                      <a:gd name="connsiteY7" fmla="*/ 792321 h 792320"/>
                      <a:gd name="connsiteX8" fmla="*/ 65054 w 256870"/>
                      <a:gd name="connsiteY8" fmla="*/ 421637 h 792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6870" h="792320">
                        <a:moveTo>
                          <a:pt x="65054" y="421637"/>
                        </a:moveTo>
                        <a:lnTo>
                          <a:pt x="101995" y="439471"/>
                        </a:lnTo>
                        <a:cubicBezTo>
                          <a:pt x="99447" y="419089"/>
                          <a:pt x="73971" y="382148"/>
                          <a:pt x="73971" y="382148"/>
                        </a:cubicBezTo>
                        <a:cubicBezTo>
                          <a:pt x="107090" y="319731"/>
                          <a:pt x="130019" y="219098"/>
                          <a:pt x="130019" y="219098"/>
                        </a:cubicBezTo>
                        <a:cubicBezTo>
                          <a:pt x="149126" y="224194"/>
                          <a:pt x="184794" y="252218"/>
                          <a:pt x="184794" y="252218"/>
                        </a:cubicBezTo>
                        <a:cubicBezTo>
                          <a:pt x="177151" y="222920"/>
                          <a:pt x="158043" y="201265"/>
                          <a:pt x="158043" y="201265"/>
                        </a:cubicBezTo>
                        <a:cubicBezTo>
                          <a:pt x="231925" y="113371"/>
                          <a:pt x="238294" y="0"/>
                          <a:pt x="238294" y="0"/>
                        </a:cubicBezTo>
                        <a:cubicBezTo>
                          <a:pt x="238294" y="0"/>
                          <a:pt x="349117" y="396161"/>
                          <a:pt x="29387" y="792321"/>
                        </a:cubicBezTo>
                        <a:cubicBezTo>
                          <a:pt x="-53412" y="611437"/>
                          <a:pt x="65054" y="421637"/>
                          <a:pt x="65054" y="421637"/>
                        </a:cubicBezTo>
                        <a:close/>
                      </a:path>
                    </a:pathLst>
                  </a:custGeom>
                  <a:solidFill>
                    <a:srgbClr val="65B01F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3" name="Freeform: Shape 1912">
                  <a:extLst>
                    <a:ext uri="{FF2B5EF4-FFF2-40B4-BE49-F238E27FC236}">
                      <a16:creationId xmlns:a16="http://schemas.microsoft.com/office/drawing/2014/main" id="{5F8314A0-4CC8-44D8-861D-93306D3FB5A9}"/>
                    </a:ext>
                  </a:extLst>
                </p:cNvPr>
                <p:cNvSpPr/>
                <p:nvPr/>
              </p:nvSpPr>
              <p:spPr>
                <a:xfrm>
                  <a:off x="1724418" y="4032938"/>
                  <a:ext cx="236932" cy="791047"/>
                </a:xfrm>
                <a:custGeom>
                  <a:avLst/>
                  <a:gdLst>
                    <a:gd name="connsiteX0" fmla="*/ 211455 w 236932"/>
                    <a:gd name="connsiteY0" fmla="*/ 0 h 791047"/>
                    <a:gd name="connsiteX1" fmla="*/ 212729 w 236932"/>
                    <a:gd name="connsiteY1" fmla="*/ 8917 h 791047"/>
                    <a:gd name="connsiteX2" fmla="*/ 216551 w 236932"/>
                    <a:gd name="connsiteY2" fmla="*/ 35667 h 791047"/>
                    <a:gd name="connsiteX3" fmla="*/ 220372 w 236932"/>
                    <a:gd name="connsiteY3" fmla="*/ 77704 h 791047"/>
                    <a:gd name="connsiteX4" fmla="*/ 221646 w 236932"/>
                    <a:gd name="connsiteY4" fmla="*/ 103180 h 791047"/>
                    <a:gd name="connsiteX5" fmla="*/ 221646 w 236932"/>
                    <a:gd name="connsiteY5" fmla="*/ 131204 h 791047"/>
                    <a:gd name="connsiteX6" fmla="*/ 221646 w 236932"/>
                    <a:gd name="connsiteY6" fmla="*/ 146490 h 791047"/>
                    <a:gd name="connsiteX7" fmla="*/ 221646 w 236932"/>
                    <a:gd name="connsiteY7" fmla="*/ 161776 h 791047"/>
                    <a:gd name="connsiteX8" fmla="*/ 220372 w 236932"/>
                    <a:gd name="connsiteY8" fmla="*/ 194895 h 791047"/>
                    <a:gd name="connsiteX9" fmla="*/ 217825 w 236932"/>
                    <a:gd name="connsiteY9" fmla="*/ 229289 h 791047"/>
                    <a:gd name="connsiteX10" fmla="*/ 216551 w 236932"/>
                    <a:gd name="connsiteY10" fmla="*/ 247123 h 791047"/>
                    <a:gd name="connsiteX11" fmla="*/ 214003 w 236932"/>
                    <a:gd name="connsiteY11" fmla="*/ 264956 h 791047"/>
                    <a:gd name="connsiteX12" fmla="*/ 208908 w 236932"/>
                    <a:gd name="connsiteY12" fmla="*/ 301897 h 791047"/>
                    <a:gd name="connsiteX13" fmla="*/ 201265 w 236932"/>
                    <a:gd name="connsiteY13" fmla="*/ 340112 h 791047"/>
                    <a:gd name="connsiteX14" fmla="*/ 183431 w 236932"/>
                    <a:gd name="connsiteY14" fmla="*/ 416541 h 791047"/>
                    <a:gd name="connsiteX15" fmla="*/ 171967 w 236932"/>
                    <a:gd name="connsiteY15" fmla="*/ 453483 h 791047"/>
                    <a:gd name="connsiteX16" fmla="*/ 160502 w 236932"/>
                    <a:gd name="connsiteY16" fmla="*/ 490424 h 791047"/>
                    <a:gd name="connsiteX17" fmla="*/ 132478 w 236932"/>
                    <a:gd name="connsiteY17" fmla="*/ 560484 h 791047"/>
                    <a:gd name="connsiteX18" fmla="*/ 101906 w 236932"/>
                    <a:gd name="connsiteY18" fmla="*/ 624176 h 791047"/>
                    <a:gd name="connsiteX19" fmla="*/ 94263 w 236932"/>
                    <a:gd name="connsiteY19" fmla="*/ 639461 h 791047"/>
                    <a:gd name="connsiteX20" fmla="*/ 86620 w 236932"/>
                    <a:gd name="connsiteY20" fmla="*/ 653473 h 791047"/>
                    <a:gd name="connsiteX21" fmla="*/ 71334 w 236932"/>
                    <a:gd name="connsiteY21" fmla="*/ 680224 h 791047"/>
                    <a:gd name="connsiteX22" fmla="*/ 57322 w 236932"/>
                    <a:gd name="connsiteY22" fmla="*/ 704427 h 791047"/>
                    <a:gd name="connsiteX23" fmla="*/ 43310 w 236932"/>
                    <a:gd name="connsiteY23" fmla="*/ 726082 h 791047"/>
                    <a:gd name="connsiteX24" fmla="*/ 20381 w 236932"/>
                    <a:gd name="connsiteY24" fmla="*/ 760475 h 791047"/>
                    <a:gd name="connsiteX25" fmla="*/ 0 w 236932"/>
                    <a:gd name="connsiteY25" fmla="*/ 791047 h 791047"/>
                    <a:gd name="connsiteX26" fmla="*/ 22929 w 236932"/>
                    <a:gd name="connsiteY26" fmla="*/ 763023 h 791047"/>
                    <a:gd name="connsiteX27" fmla="*/ 49679 w 236932"/>
                    <a:gd name="connsiteY27" fmla="*/ 731177 h 791047"/>
                    <a:gd name="connsiteX28" fmla="*/ 81525 w 236932"/>
                    <a:gd name="connsiteY28" fmla="*/ 686593 h 791047"/>
                    <a:gd name="connsiteX29" fmla="*/ 99359 w 236932"/>
                    <a:gd name="connsiteY29" fmla="*/ 661117 h 791047"/>
                    <a:gd name="connsiteX30" fmla="*/ 108275 w 236932"/>
                    <a:gd name="connsiteY30" fmla="*/ 647104 h 791047"/>
                    <a:gd name="connsiteX31" fmla="*/ 115918 w 236932"/>
                    <a:gd name="connsiteY31" fmla="*/ 631819 h 791047"/>
                    <a:gd name="connsiteX32" fmla="*/ 150312 w 236932"/>
                    <a:gd name="connsiteY32" fmla="*/ 568127 h 791047"/>
                    <a:gd name="connsiteX33" fmla="*/ 165598 w 236932"/>
                    <a:gd name="connsiteY33" fmla="*/ 533734 h 791047"/>
                    <a:gd name="connsiteX34" fmla="*/ 180884 w 236932"/>
                    <a:gd name="connsiteY34" fmla="*/ 498067 h 791047"/>
                    <a:gd name="connsiteX35" fmla="*/ 193622 w 236932"/>
                    <a:gd name="connsiteY35" fmla="*/ 459852 h 791047"/>
                    <a:gd name="connsiteX36" fmla="*/ 205086 w 236932"/>
                    <a:gd name="connsiteY36" fmla="*/ 421637 h 791047"/>
                    <a:gd name="connsiteX37" fmla="*/ 222920 w 236932"/>
                    <a:gd name="connsiteY37" fmla="*/ 343933 h 791047"/>
                    <a:gd name="connsiteX38" fmla="*/ 229289 w 236932"/>
                    <a:gd name="connsiteY38" fmla="*/ 305719 h 791047"/>
                    <a:gd name="connsiteX39" fmla="*/ 233111 w 236932"/>
                    <a:gd name="connsiteY39" fmla="*/ 267504 h 791047"/>
                    <a:gd name="connsiteX40" fmla="*/ 234384 w 236932"/>
                    <a:gd name="connsiteY40" fmla="*/ 248396 h 791047"/>
                    <a:gd name="connsiteX41" fmla="*/ 235658 w 236932"/>
                    <a:gd name="connsiteY41" fmla="*/ 230563 h 791047"/>
                    <a:gd name="connsiteX42" fmla="*/ 236932 w 236932"/>
                    <a:gd name="connsiteY42" fmla="*/ 194895 h 791047"/>
                    <a:gd name="connsiteX43" fmla="*/ 235658 w 236932"/>
                    <a:gd name="connsiteY43" fmla="*/ 161776 h 791047"/>
                    <a:gd name="connsiteX44" fmla="*/ 234384 w 236932"/>
                    <a:gd name="connsiteY44" fmla="*/ 146490 h 791047"/>
                    <a:gd name="connsiteX45" fmla="*/ 233111 w 236932"/>
                    <a:gd name="connsiteY45" fmla="*/ 131204 h 791047"/>
                    <a:gd name="connsiteX46" fmla="*/ 230563 w 236932"/>
                    <a:gd name="connsiteY46" fmla="*/ 101906 h 791047"/>
                    <a:gd name="connsiteX47" fmla="*/ 226741 w 236932"/>
                    <a:gd name="connsiteY47" fmla="*/ 76430 h 791047"/>
                    <a:gd name="connsiteX48" fmla="*/ 219098 w 236932"/>
                    <a:gd name="connsiteY48" fmla="*/ 34393 h 791047"/>
                    <a:gd name="connsiteX49" fmla="*/ 212729 w 236932"/>
                    <a:gd name="connsiteY49" fmla="*/ 8917 h 791047"/>
                    <a:gd name="connsiteX50" fmla="*/ 211455 w 236932"/>
                    <a:gd name="connsiteY50" fmla="*/ 0 h 79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236932" h="791047">
                      <a:moveTo>
                        <a:pt x="211455" y="0"/>
                      </a:moveTo>
                      <a:cubicBezTo>
                        <a:pt x="211455" y="0"/>
                        <a:pt x="212729" y="2547"/>
                        <a:pt x="212729" y="8917"/>
                      </a:cubicBezTo>
                      <a:cubicBezTo>
                        <a:pt x="214003" y="15286"/>
                        <a:pt x="215277" y="24203"/>
                        <a:pt x="216551" y="35667"/>
                      </a:cubicBezTo>
                      <a:cubicBezTo>
                        <a:pt x="217825" y="47131"/>
                        <a:pt x="219098" y="61144"/>
                        <a:pt x="220372" y="77704"/>
                      </a:cubicBezTo>
                      <a:cubicBezTo>
                        <a:pt x="220372" y="85346"/>
                        <a:pt x="221646" y="94263"/>
                        <a:pt x="221646" y="103180"/>
                      </a:cubicBezTo>
                      <a:cubicBezTo>
                        <a:pt x="221646" y="112097"/>
                        <a:pt x="221646" y="121014"/>
                        <a:pt x="221646" y="131204"/>
                      </a:cubicBezTo>
                      <a:cubicBezTo>
                        <a:pt x="221646" y="136299"/>
                        <a:pt x="221646" y="141395"/>
                        <a:pt x="221646" y="146490"/>
                      </a:cubicBezTo>
                      <a:cubicBezTo>
                        <a:pt x="221646" y="151585"/>
                        <a:pt x="221646" y="156681"/>
                        <a:pt x="221646" y="161776"/>
                      </a:cubicBezTo>
                      <a:cubicBezTo>
                        <a:pt x="221646" y="171967"/>
                        <a:pt x="221646" y="183431"/>
                        <a:pt x="220372" y="194895"/>
                      </a:cubicBezTo>
                      <a:cubicBezTo>
                        <a:pt x="219098" y="206360"/>
                        <a:pt x="217825" y="217825"/>
                        <a:pt x="217825" y="229289"/>
                      </a:cubicBezTo>
                      <a:cubicBezTo>
                        <a:pt x="217825" y="235658"/>
                        <a:pt x="216551" y="240753"/>
                        <a:pt x="216551" y="247123"/>
                      </a:cubicBezTo>
                      <a:cubicBezTo>
                        <a:pt x="215277" y="253492"/>
                        <a:pt x="215277" y="258587"/>
                        <a:pt x="214003" y="264956"/>
                      </a:cubicBezTo>
                      <a:cubicBezTo>
                        <a:pt x="212729" y="277694"/>
                        <a:pt x="211455" y="289159"/>
                        <a:pt x="208908" y="301897"/>
                      </a:cubicBezTo>
                      <a:cubicBezTo>
                        <a:pt x="206360" y="314635"/>
                        <a:pt x="203812" y="327373"/>
                        <a:pt x="201265" y="340112"/>
                      </a:cubicBezTo>
                      <a:cubicBezTo>
                        <a:pt x="197443" y="365588"/>
                        <a:pt x="189800" y="391065"/>
                        <a:pt x="183431" y="416541"/>
                      </a:cubicBezTo>
                      <a:cubicBezTo>
                        <a:pt x="180884" y="429280"/>
                        <a:pt x="175788" y="442018"/>
                        <a:pt x="171967" y="453483"/>
                      </a:cubicBezTo>
                      <a:cubicBezTo>
                        <a:pt x="168145" y="466221"/>
                        <a:pt x="164324" y="477685"/>
                        <a:pt x="160502" y="490424"/>
                      </a:cubicBezTo>
                      <a:cubicBezTo>
                        <a:pt x="151586" y="514626"/>
                        <a:pt x="141395" y="537555"/>
                        <a:pt x="132478" y="560484"/>
                      </a:cubicBezTo>
                      <a:cubicBezTo>
                        <a:pt x="122288" y="583413"/>
                        <a:pt x="110823" y="603794"/>
                        <a:pt x="101906" y="624176"/>
                      </a:cubicBezTo>
                      <a:cubicBezTo>
                        <a:pt x="99359" y="629271"/>
                        <a:pt x="96811" y="634366"/>
                        <a:pt x="94263" y="639461"/>
                      </a:cubicBezTo>
                      <a:cubicBezTo>
                        <a:pt x="91716" y="644557"/>
                        <a:pt x="89168" y="648378"/>
                        <a:pt x="86620" y="653473"/>
                      </a:cubicBezTo>
                      <a:cubicBezTo>
                        <a:pt x="81525" y="662390"/>
                        <a:pt x="76430" y="671307"/>
                        <a:pt x="71334" y="680224"/>
                      </a:cubicBezTo>
                      <a:cubicBezTo>
                        <a:pt x="66239" y="689141"/>
                        <a:pt x="61144" y="696784"/>
                        <a:pt x="57322" y="704427"/>
                      </a:cubicBezTo>
                      <a:cubicBezTo>
                        <a:pt x="53501" y="712070"/>
                        <a:pt x="48405" y="719713"/>
                        <a:pt x="43310" y="726082"/>
                      </a:cubicBezTo>
                      <a:cubicBezTo>
                        <a:pt x="34393" y="738820"/>
                        <a:pt x="26750" y="751558"/>
                        <a:pt x="20381" y="760475"/>
                      </a:cubicBezTo>
                      <a:cubicBezTo>
                        <a:pt x="7643" y="779582"/>
                        <a:pt x="0" y="791047"/>
                        <a:pt x="0" y="791047"/>
                      </a:cubicBezTo>
                      <a:cubicBezTo>
                        <a:pt x="0" y="791047"/>
                        <a:pt x="8917" y="780856"/>
                        <a:pt x="22929" y="763023"/>
                      </a:cubicBezTo>
                      <a:cubicBezTo>
                        <a:pt x="30572" y="754106"/>
                        <a:pt x="39489" y="742641"/>
                        <a:pt x="49679" y="731177"/>
                      </a:cubicBezTo>
                      <a:cubicBezTo>
                        <a:pt x="61144" y="718439"/>
                        <a:pt x="70061" y="703153"/>
                        <a:pt x="81525" y="686593"/>
                      </a:cubicBezTo>
                      <a:cubicBezTo>
                        <a:pt x="86620" y="677676"/>
                        <a:pt x="92989" y="670033"/>
                        <a:pt x="99359" y="661117"/>
                      </a:cubicBezTo>
                      <a:cubicBezTo>
                        <a:pt x="101906" y="657295"/>
                        <a:pt x="105728" y="652200"/>
                        <a:pt x="108275" y="647104"/>
                      </a:cubicBezTo>
                      <a:cubicBezTo>
                        <a:pt x="110823" y="642009"/>
                        <a:pt x="113371" y="636914"/>
                        <a:pt x="115918" y="631819"/>
                      </a:cubicBezTo>
                      <a:cubicBezTo>
                        <a:pt x="126109" y="611437"/>
                        <a:pt x="138847" y="591056"/>
                        <a:pt x="150312" y="568127"/>
                      </a:cubicBezTo>
                      <a:cubicBezTo>
                        <a:pt x="155407" y="556662"/>
                        <a:pt x="160502" y="545198"/>
                        <a:pt x="165598" y="533734"/>
                      </a:cubicBezTo>
                      <a:cubicBezTo>
                        <a:pt x="170693" y="522269"/>
                        <a:pt x="175788" y="509531"/>
                        <a:pt x="180884" y="498067"/>
                      </a:cubicBezTo>
                      <a:cubicBezTo>
                        <a:pt x="184705" y="485328"/>
                        <a:pt x="189800" y="472590"/>
                        <a:pt x="193622" y="459852"/>
                      </a:cubicBezTo>
                      <a:cubicBezTo>
                        <a:pt x="197443" y="447114"/>
                        <a:pt x="202539" y="434375"/>
                        <a:pt x="205086" y="421637"/>
                      </a:cubicBezTo>
                      <a:cubicBezTo>
                        <a:pt x="211455" y="396161"/>
                        <a:pt x="219098" y="369410"/>
                        <a:pt x="222920" y="343933"/>
                      </a:cubicBezTo>
                      <a:cubicBezTo>
                        <a:pt x="225467" y="331195"/>
                        <a:pt x="228015" y="318457"/>
                        <a:pt x="229289" y="305719"/>
                      </a:cubicBezTo>
                      <a:cubicBezTo>
                        <a:pt x="230563" y="292980"/>
                        <a:pt x="231837" y="280242"/>
                        <a:pt x="233111" y="267504"/>
                      </a:cubicBezTo>
                      <a:cubicBezTo>
                        <a:pt x="234384" y="261135"/>
                        <a:pt x="234384" y="254766"/>
                        <a:pt x="234384" y="248396"/>
                      </a:cubicBezTo>
                      <a:cubicBezTo>
                        <a:pt x="234384" y="242027"/>
                        <a:pt x="234384" y="235658"/>
                        <a:pt x="235658" y="230563"/>
                      </a:cubicBezTo>
                      <a:cubicBezTo>
                        <a:pt x="235658" y="219098"/>
                        <a:pt x="236932" y="206360"/>
                        <a:pt x="236932" y="194895"/>
                      </a:cubicBezTo>
                      <a:cubicBezTo>
                        <a:pt x="236932" y="183431"/>
                        <a:pt x="236932" y="171967"/>
                        <a:pt x="235658" y="161776"/>
                      </a:cubicBezTo>
                      <a:cubicBezTo>
                        <a:pt x="235658" y="156681"/>
                        <a:pt x="235658" y="151585"/>
                        <a:pt x="234384" y="146490"/>
                      </a:cubicBezTo>
                      <a:cubicBezTo>
                        <a:pt x="234384" y="141395"/>
                        <a:pt x="233111" y="136299"/>
                        <a:pt x="233111" y="131204"/>
                      </a:cubicBezTo>
                      <a:cubicBezTo>
                        <a:pt x="231837" y="121014"/>
                        <a:pt x="231837" y="112097"/>
                        <a:pt x="230563" y="101906"/>
                      </a:cubicBezTo>
                      <a:cubicBezTo>
                        <a:pt x="229289" y="92989"/>
                        <a:pt x="228015" y="84073"/>
                        <a:pt x="226741" y="76430"/>
                      </a:cubicBezTo>
                      <a:cubicBezTo>
                        <a:pt x="224194" y="59870"/>
                        <a:pt x="221646" y="45858"/>
                        <a:pt x="219098" y="34393"/>
                      </a:cubicBezTo>
                      <a:cubicBezTo>
                        <a:pt x="216551" y="22929"/>
                        <a:pt x="214003" y="14012"/>
                        <a:pt x="212729" y="8917"/>
                      </a:cubicBezTo>
                      <a:cubicBezTo>
                        <a:pt x="212729" y="2547"/>
                        <a:pt x="211455" y="0"/>
                        <a:pt x="211455" y="0"/>
                      </a:cubicBezTo>
                      <a:close/>
                    </a:path>
                  </a:pathLst>
                </a:custGeom>
                <a:solidFill>
                  <a:srgbClr val="B4E82D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14" name="Graphic 1307">
                  <a:extLst>
                    <a:ext uri="{FF2B5EF4-FFF2-40B4-BE49-F238E27FC236}">
                      <a16:creationId xmlns:a16="http://schemas.microsoft.com/office/drawing/2014/main" id="{017FD96E-24A6-4613-9BC3-CAF4BD760A75}"/>
                    </a:ext>
                  </a:extLst>
                </p:cNvPr>
                <p:cNvGrpSpPr/>
                <p:nvPr/>
              </p:nvGrpSpPr>
              <p:grpSpPr>
                <a:xfrm>
                  <a:off x="1481014" y="4637904"/>
                  <a:ext cx="274078" cy="274077"/>
                  <a:chOff x="1481014" y="4637904"/>
                  <a:chExt cx="274078" cy="274077"/>
                </a:xfrm>
              </p:grpSpPr>
              <p:sp>
                <p:nvSpPr>
                  <p:cNvPr id="1915" name="Freeform: Shape 1914">
                    <a:extLst>
                      <a:ext uri="{FF2B5EF4-FFF2-40B4-BE49-F238E27FC236}">
                        <a16:creationId xmlns:a16="http://schemas.microsoft.com/office/drawing/2014/main" id="{96E8B95E-304C-4751-B5E6-8A8D5C69CAF1}"/>
                      </a:ext>
                    </a:extLst>
                  </p:cNvPr>
                  <p:cNvSpPr/>
                  <p:nvPr/>
                </p:nvSpPr>
                <p:spPr>
                  <a:xfrm>
                    <a:off x="1481014" y="4637904"/>
                    <a:ext cx="274078" cy="274077"/>
                  </a:xfrm>
                  <a:custGeom>
                    <a:avLst/>
                    <a:gdLst>
                      <a:gd name="connsiteX0" fmla="*/ 3924 w 274078"/>
                      <a:gd name="connsiteY0" fmla="*/ 104556 h 274077"/>
                      <a:gd name="connsiteX1" fmla="*/ 104556 w 274078"/>
                      <a:gd name="connsiteY1" fmla="*/ 270154 h 274077"/>
                      <a:gd name="connsiteX2" fmla="*/ 270154 w 274078"/>
                      <a:gd name="connsiteY2" fmla="*/ 169522 h 274077"/>
                      <a:gd name="connsiteX3" fmla="*/ 169522 w 274078"/>
                      <a:gd name="connsiteY3" fmla="*/ 3924 h 274077"/>
                      <a:gd name="connsiteX4" fmla="*/ 3924 w 274078"/>
                      <a:gd name="connsiteY4" fmla="*/ 104556 h 274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4078" h="274077">
                        <a:moveTo>
                          <a:pt x="3924" y="104556"/>
                        </a:moveTo>
                        <a:cubicBezTo>
                          <a:pt x="-13910" y="178439"/>
                          <a:pt x="30674" y="252320"/>
                          <a:pt x="104556" y="270154"/>
                        </a:cubicBezTo>
                        <a:cubicBezTo>
                          <a:pt x="178439" y="287988"/>
                          <a:pt x="252320" y="243404"/>
                          <a:pt x="270154" y="169522"/>
                        </a:cubicBezTo>
                        <a:cubicBezTo>
                          <a:pt x="287988" y="95640"/>
                          <a:pt x="243404" y="21757"/>
                          <a:pt x="169522" y="3924"/>
                        </a:cubicBezTo>
                        <a:cubicBezTo>
                          <a:pt x="95640" y="-13910"/>
                          <a:pt x="21758" y="30674"/>
                          <a:pt x="3924" y="104556"/>
                        </a:cubicBezTo>
                        <a:close/>
                      </a:path>
                    </a:pathLst>
                  </a:custGeom>
                  <a:solidFill>
                    <a:srgbClr val="906831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" name="Freeform: Shape 1915">
                    <a:extLst>
                      <a:ext uri="{FF2B5EF4-FFF2-40B4-BE49-F238E27FC236}">
                        <a16:creationId xmlns:a16="http://schemas.microsoft.com/office/drawing/2014/main" id="{10821052-39D0-4F41-8BEA-2316BC967AEB}"/>
                      </a:ext>
                    </a:extLst>
                  </p:cNvPr>
                  <p:cNvSpPr/>
                  <p:nvPr/>
                </p:nvSpPr>
                <p:spPr>
                  <a:xfrm>
                    <a:off x="1481014" y="4637904"/>
                    <a:ext cx="274078" cy="274077"/>
                  </a:xfrm>
                  <a:custGeom>
                    <a:avLst/>
                    <a:gdLst>
                      <a:gd name="connsiteX0" fmla="*/ 3924 w 274078"/>
                      <a:gd name="connsiteY0" fmla="*/ 104556 h 274077"/>
                      <a:gd name="connsiteX1" fmla="*/ 104556 w 274078"/>
                      <a:gd name="connsiteY1" fmla="*/ 270154 h 274077"/>
                      <a:gd name="connsiteX2" fmla="*/ 270154 w 274078"/>
                      <a:gd name="connsiteY2" fmla="*/ 169522 h 274077"/>
                      <a:gd name="connsiteX3" fmla="*/ 169522 w 274078"/>
                      <a:gd name="connsiteY3" fmla="*/ 3924 h 274077"/>
                      <a:gd name="connsiteX4" fmla="*/ 3924 w 274078"/>
                      <a:gd name="connsiteY4" fmla="*/ 104556 h 274077"/>
                      <a:gd name="connsiteX5" fmla="*/ 42139 w 274078"/>
                      <a:gd name="connsiteY5" fmla="*/ 85449 h 274077"/>
                      <a:gd name="connsiteX6" fmla="*/ 168248 w 274078"/>
                      <a:gd name="connsiteY6" fmla="*/ 7746 h 274077"/>
                      <a:gd name="connsiteX7" fmla="*/ 245951 w 274078"/>
                      <a:gd name="connsiteY7" fmla="*/ 130033 h 274077"/>
                      <a:gd name="connsiteX8" fmla="*/ 131307 w 274078"/>
                      <a:gd name="connsiteY8" fmla="*/ 209010 h 274077"/>
                      <a:gd name="connsiteX9" fmla="*/ 130033 w 274078"/>
                      <a:gd name="connsiteY9" fmla="*/ 214106 h 274077"/>
                      <a:gd name="connsiteX10" fmla="*/ 117295 w 274078"/>
                      <a:gd name="connsiteY10" fmla="*/ 211558 h 274077"/>
                      <a:gd name="connsiteX11" fmla="*/ 42139 w 274078"/>
                      <a:gd name="connsiteY11" fmla="*/ 85449 h 274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4078" h="274077">
                        <a:moveTo>
                          <a:pt x="3924" y="104556"/>
                        </a:moveTo>
                        <a:cubicBezTo>
                          <a:pt x="-13910" y="178439"/>
                          <a:pt x="30674" y="252320"/>
                          <a:pt x="104556" y="270154"/>
                        </a:cubicBezTo>
                        <a:cubicBezTo>
                          <a:pt x="178439" y="287988"/>
                          <a:pt x="252320" y="243404"/>
                          <a:pt x="270154" y="169522"/>
                        </a:cubicBezTo>
                        <a:cubicBezTo>
                          <a:pt x="287988" y="95640"/>
                          <a:pt x="243404" y="21757"/>
                          <a:pt x="169522" y="3924"/>
                        </a:cubicBezTo>
                        <a:cubicBezTo>
                          <a:pt x="95640" y="-13910"/>
                          <a:pt x="21758" y="30674"/>
                          <a:pt x="3924" y="104556"/>
                        </a:cubicBezTo>
                        <a:close/>
                        <a:moveTo>
                          <a:pt x="42139" y="85449"/>
                        </a:moveTo>
                        <a:cubicBezTo>
                          <a:pt x="56151" y="29401"/>
                          <a:pt x="112199" y="-4993"/>
                          <a:pt x="168248" y="7746"/>
                        </a:cubicBezTo>
                        <a:cubicBezTo>
                          <a:pt x="223022" y="20484"/>
                          <a:pt x="257416" y="75258"/>
                          <a:pt x="245951" y="130033"/>
                        </a:cubicBezTo>
                        <a:cubicBezTo>
                          <a:pt x="193724" y="123664"/>
                          <a:pt x="144045" y="158057"/>
                          <a:pt x="131307" y="209010"/>
                        </a:cubicBezTo>
                        <a:cubicBezTo>
                          <a:pt x="131307" y="210284"/>
                          <a:pt x="131307" y="211558"/>
                          <a:pt x="130033" y="214106"/>
                        </a:cubicBezTo>
                        <a:cubicBezTo>
                          <a:pt x="126211" y="214106"/>
                          <a:pt x="121116" y="212832"/>
                          <a:pt x="117295" y="211558"/>
                        </a:cubicBezTo>
                        <a:cubicBezTo>
                          <a:pt x="62520" y="198820"/>
                          <a:pt x="28127" y="141498"/>
                          <a:pt x="42139" y="85449"/>
                        </a:cubicBezTo>
                        <a:close/>
                      </a:path>
                    </a:pathLst>
                  </a:custGeom>
                  <a:solidFill>
                    <a:srgbClr val="A3743A">
                      <a:alpha val="5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" name="Freeform: Shape 1916">
                    <a:extLst>
                      <a:ext uri="{FF2B5EF4-FFF2-40B4-BE49-F238E27FC236}">
                        <a16:creationId xmlns:a16="http://schemas.microsoft.com/office/drawing/2014/main" id="{646CAB10-F917-4E26-8762-89A637BCD1B7}"/>
                      </a:ext>
                    </a:extLst>
                  </p:cNvPr>
                  <p:cNvSpPr/>
                  <p:nvPr/>
                </p:nvSpPr>
                <p:spPr>
                  <a:xfrm>
                    <a:off x="1551435" y="4651092"/>
                    <a:ext cx="135784" cy="115222"/>
                  </a:xfrm>
                  <a:custGeom>
                    <a:avLst/>
                    <a:gdLst>
                      <a:gd name="connsiteX0" fmla="*/ 1016 w 135784"/>
                      <a:gd name="connsiteY0" fmla="*/ 72260 h 115222"/>
                      <a:gd name="connsiteX1" fmla="*/ 79994 w 135784"/>
                      <a:gd name="connsiteY1" fmla="*/ 113023 h 115222"/>
                      <a:gd name="connsiteX2" fmla="*/ 134768 w 135784"/>
                      <a:gd name="connsiteY2" fmla="*/ 42962 h 115222"/>
                      <a:gd name="connsiteX3" fmla="*/ 55791 w 135784"/>
                      <a:gd name="connsiteY3" fmla="*/ 2200 h 115222"/>
                      <a:gd name="connsiteX4" fmla="*/ 1016 w 135784"/>
                      <a:gd name="connsiteY4" fmla="*/ 72260 h 11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784" h="115222">
                        <a:moveTo>
                          <a:pt x="1016" y="72260"/>
                        </a:moveTo>
                        <a:cubicBezTo>
                          <a:pt x="7385" y="102832"/>
                          <a:pt x="43053" y="121940"/>
                          <a:pt x="79994" y="113023"/>
                        </a:cubicBezTo>
                        <a:cubicBezTo>
                          <a:pt x="116935" y="105380"/>
                          <a:pt x="141137" y="73534"/>
                          <a:pt x="134768" y="42962"/>
                        </a:cubicBezTo>
                        <a:cubicBezTo>
                          <a:pt x="128399" y="12391"/>
                          <a:pt x="92732" y="-6717"/>
                          <a:pt x="55791" y="2200"/>
                        </a:cubicBezTo>
                        <a:cubicBezTo>
                          <a:pt x="18850" y="9843"/>
                          <a:pt x="-5353" y="41688"/>
                          <a:pt x="1016" y="72260"/>
                        </a:cubicBezTo>
                        <a:close/>
                      </a:path>
                    </a:pathLst>
                  </a:custGeom>
                  <a:solidFill>
                    <a:srgbClr val="A3743A">
                      <a:alpha val="6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8" name="Freeform: Shape 1917">
                  <a:extLst>
                    <a:ext uri="{FF2B5EF4-FFF2-40B4-BE49-F238E27FC236}">
                      <a16:creationId xmlns:a16="http://schemas.microsoft.com/office/drawing/2014/main" id="{4D3106E6-4450-4B5A-A723-6CFD4C983DAA}"/>
                    </a:ext>
                  </a:extLst>
                </p:cNvPr>
                <p:cNvSpPr/>
                <p:nvPr/>
              </p:nvSpPr>
              <p:spPr>
                <a:xfrm>
                  <a:off x="1742252" y="4032938"/>
                  <a:ext cx="210178" cy="719712"/>
                </a:xfrm>
                <a:custGeom>
                  <a:avLst/>
                  <a:gdLst>
                    <a:gd name="connsiteX0" fmla="*/ 193622 w 210178"/>
                    <a:gd name="connsiteY0" fmla="*/ 0 h 719712"/>
                    <a:gd name="connsiteX1" fmla="*/ 31846 w 210178"/>
                    <a:gd name="connsiteY1" fmla="*/ 719713 h 719712"/>
                    <a:gd name="connsiteX2" fmla="*/ 0 w 210178"/>
                    <a:gd name="connsiteY2" fmla="*/ 648378 h 719712"/>
                    <a:gd name="connsiteX3" fmla="*/ 75156 w 210178"/>
                    <a:gd name="connsiteY3" fmla="*/ 475138 h 719712"/>
                    <a:gd name="connsiteX4" fmla="*/ 109549 w 210178"/>
                    <a:gd name="connsiteY4" fmla="*/ 490424 h 719712"/>
                    <a:gd name="connsiteX5" fmla="*/ 86620 w 210178"/>
                    <a:gd name="connsiteY5" fmla="*/ 453483 h 719712"/>
                    <a:gd name="connsiteX6" fmla="*/ 157955 w 210178"/>
                    <a:gd name="connsiteY6" fmla="*/ 243301 h 719712"/>
                    <a:gd name="connsiteX7" fmla="*/ 177062 w 210178"/>
                    <a:gd name="connsiteY7" fmla="*/ 247123 h 719712"/>
                    <a:gd name="connsiteX8" fmla="*/ 141395 w 210178"/>
                    <a:gd name="connsiteY8" fmla="*/ 210182 h 719712"/>
                    <a:gd name="connsiteX9" fmla="*/ 193622 w 210178"/>
                    <a:gd name="connsiteY9" fmla="*/ 0 h 719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0178" h="719712">
                      <a:moveTo>
                        <a:pt x="193622" y="0"/>
                      </a:moveTo>
                      <a:cubicBezTo>
                        <a:pt x="193622" y="0"/>
                        <a:pt x="286611" y="349029"/>
                        <a:pt x="31846" y="719713"/>
                      </a:cubicBezTo>
                      <a:cubicBezTo>
                        <a:pt x="31846" y="719713"/>
                        <a:pt x="26750" y="670033"/>
                        <a:pt x="0" y="648378"/>
                      </a:cubicBezTo>
                      <a:cubicBezTo>
                        <a:pt x="0" y="648378"/>
                        <a:pt x="36941" y="545198"/>
                        <a:pt x="75156" y="475138"/>
                      </a:cubicBezTo>
                      <a:lnTo>
                        <a:pt x="109549" y="490424"/>
                      </a:lnTo>
                      <a:cubicBezTo>
                        <a:pt x="109549" y="490424"/>
                        <a:pt x="115918" y="487876"/>
                        <a:pt x="86620" y="453483"/>
                      </a:cubicBezTo>
                      <a:cubicBezTo>
                        <a:pt x="86620" y="453483"/>
                        <a:pt x="156681" y="296802"/>
                        <a:pt x="157955" y="243301"/>
                      </a:cubicBezTo>
                      <a:lnTo>
                        <a:pt x="177062" y="247123"/>
                      </a:lnTo>
                      <a:cubicBezTo>
                        <a:pt x="177062" y="247123"/>
                        <a:pt x="157955" y="229289"/>
                        <a:pt x="141395" y="210182"/>
                      </a:cubicBezTo>
                      <a:cubicBezTo>
                        <a:pt x="141395" y="208908"/>
                        <a:pt x="206360" y="147764"/>
                        <a:pt x="193622" y="0"/>
                      </a:cubicBezTo>
                      <a:close/>
                    </a:path>
                  </a:pathLst>
                </a:custGeom>
                <a:solidFill>
                  <a:srgbClr val="8AD428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19" name="Graphic 1307">
                  <a:extLst>
                    <a:ext uri="{FF2B5EF4-FFF2-40B4-BE49-F238E27FC236}">
                      <a16:creationId xmlns:a16="http://schemas.microsoft.com/office/drawing/2014/main" id="{96969D55-CE5A-42C6-AF3C-5C8FCA23B761}"/>
                    </a:ext>
                  </a:extLst>
                </p:cNvPr>
                <p:cNvGrpSpPr/>
                <p:nvPr/>
              </p:nvGrpSpPr>
              <p:grpSpPr>
                <a:xfrm>
                  <a:off x="1620746" y="4781525"/>
                  <a:ext cx="221356" cy="221287"/>
                  <a:chOff x="1620746" y="4781525"/>
                  <a:chExt cx="221356" cy="221287"/>
                </a:xfrm>
              </p:grpSpPr>
              <p:sp>
                <p:nvSpPr>
                  <p:cNvPr id="1920" name="Freeform: Shape 1919">
                    <a:extLst>
                      <a:ext uri="{FF2B5EF4-FFF2-40B4-BE49-F238E27FC236}">
                        <a16:creationId xmlns:a16="http://schemas.microsoft.com/office/drawing/2014/main" id="{9F32C694-542E-4AB9-B1EC-42F347C8284A}"/>
                      </a:ext>
                    </a:extLst>
                  </p:cNvPr>
                  <p:cNvSpPr/>
                  <p:nvPr/>
                </p:nvSpPr>
                <p:spPr>
                  <a:xfrm>
                    <a:off x="1620746" y="4781525"/>
                    <a:ext cx="221356" cy="221287"/>
                  </a:xfrm>
                  <a:custGeom>
                    <a:avLst/>
                    <a:gdLst>
                      <a:gd name="connsiteX0" fmla="*/ 3040 w 221356"/>
                      <a:gd name="connsiteY0" fmla="*/ 84496 h 221287"/>
                      <a:gd name="connsiteX1" fmla="*/ 84565 w 221356"/>
                      <a:gd name="connsiteY1" fmla="*/ 218248 h 221287"/>
                      <a:gd name="connsiteX2" fmla="*/ 218317 w 221356"/>
                      <a:gd name="connsiteY2" fmla="*/ 136723 h 221287"/>
                      <a:gd name="connsiteX3" fmla="*/ 136792 w 221356"/>
                      <a:gd name="connsiteY3" fmla="*/ 2971 h 221287"/>
                      <a:gd name="connsiteX4" fmla="*/ 3040 w 221356"/>
                      <a:gd name="connsiteY4" fmla="*/ 84496 h 221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356" h="221287">
                        <a:moveTo>
                          <a:pt x="3040" y="84496"/>
                        </a:moveTo>
                        <a:cubicBezTo>
                          <a:pt x="-10972" y="144366"/>
                          <a:pt x="24695" y="202962"/>
                          <a:pt x="84565" y="218248"/>
                        </a:cubicBezTo>
                        <a:cubicBezTo>
                          <a:pt x="144435" y="232260"/>
                          <a:pt x="203031" y="196593"/>
                          <a:pt x="218317" y="136723"/>
                        </a:cubicBezTo>
                        <a:cubicBezTo>
                          <a:pt x="232329" y="78127"/>
                          <a:pt x="196662" y="18257"/>
                          <a:pt x="136792" y="2971"/>
                        </a:cubicBezTo>
                        <a:cubicBezTo>
                          <a:pt x="76922" y="-11041"/>
                          <a:pt x="17052" y="25900"/>
                          <a:pt x="3040" y="84496"/>
                        </a:cubicBezTo>
                        <a:close/>
                      </a:path>
                    </a:pathLst>
                  </a:custGeom>
                  <a:solidFill>
                    <a:srgbClr val="A3743A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21" name="Freeform: Shape 1920">
                    <a:extLst>
                      <a:ext uri="{FF2B5EF4-FFF2-40B4-BE49-F238E27FC236}">
                        <a16:creationId xmlns:a16="http://schemas.microsoft.com/office/drawing/2014/main" id="{2B44D99E-91BA-4E3C-85F1-0BA0090D3B20}"/>
                      </a:ext>
                    </a:extLst>
                  </p:cNvPr>
                  <p:cNvSpPr/>
                  <p:nvPr/>
                </p:nvSpPr>
                <p:spPr>
                  <a:xfrm>
                    <a:off x="1701199" y="4809978"/>
                    <a:ext cx="126689" cy="123148"/>
                  </a:xfrm>
                  <a:custGeom>
                    <a:avLst/>
                    <a:gdLst>
                      <a:gd name="connsiteX0" fmla="*/ 10481 w 126689"/>
                      <a:gd name="connsiteY0" fmla="*/ 22924 h 123148"/>
                      <a:gd name="connsiteX1" fmla="*/ 28315 w 126689"/>
                      <a:gd name="connsiteY1" fmla="*/ 109544 h 123148"/>
                      <a:gd name="connsiteX2" fmla="*/ 116209 w 126689"/>
                      <a:gd name="connsiteY2" fmla="*/ 100628 h 123148"/>
                      <a:gd name="connsiteX3" fmla="*/ 98375 w 126689"/>
                      <a:gd name="connsiteY3" fmla="*/ 14007 h 123148"/>
                      <a:gd name="connsiteX4" fmla="*/ 10481 w 126689"/>
                      <a:gd name="connsiteY4" fmla="*/ 22924 h 123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89" h="123148">
                        <a:moveTo>
                          <a:pt x="10481" y="22924"/>
                        </a:moveTo>
                        <a:cubicBezTo>
                          <a:pt x="-8626" y="49674"/>
                          <a:pt x="-983" y="89163"/>
                          <a:pt x="28315" y="109544"/>
                        </a:cubicBezTo>
                        <a:cubicBezTo>
                          <a:pt x="57613" y="131199"/>
                          <a:pt x="97101" y="126104"/>
                          <a:pt x="116209" y="100628"/>
                        </a:cubicBezTo>
                        <a:cubicBezTo>
                          <a:pt x="135316" y="73877"/>
                          <a:pt x="127673" y="35662"/>
                          <a:pt x="98375" y="14007"/>
                        </a:cubicBezTo>
                        <a:cubicBezTo>
                          <a:pt x="69077" y="-7648"/>
                          <a:pt x="29588" y="-3827"/>
                          <a:pt x="10481" y="22924"/>
                        </a:cubicBezTo>
                        <a:close/>
                      </a:path>
                    </a:pathLst>
                  </a:custGeom>
                  <a:solidFill>
                    <a:srgbClr val="A3743A">
                      <a:alpha val="6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22" name="Freeform: Shape 1921">
                    <a:extLst>
                      <a:ext uri="{FF2B5EF4-FFF2-40B4-BE49-F238E27FC236}">
                        <a16:creationId xmlns:a16="http://schemas.microsoft.com/office/drawing/2014/main" id="{E8FA85B5-BB44-4406-96F7-E0B4D1479366}"/>
                      </a:ext>
                    </a:extLst>
                  </p:cNvPr>
                  <p:cNvSpPr/>
                  <p:nvPr/>
                </p:nvSpPr>
                <p:spPr>
                  <a:xfrm>
                    <a:off x="1620746" y="4781525"/>
                    <a:ext cx="221356" cy="221287"/>
                  </a:xfrm>
                  <a:custGeom>
                    <a:avLst/>
                    <a:gdLst>
                      <a:gd name="connsiteX0" fmla="*/ 3040 w 221356"/>
                      <a:gd name="connsiteY0" fmla="*/ 84496 h 221287"/>
                      <a:gd name="connsiteX1" fmla="*/ 84565 w 221356"/>
                      <a:gd name="connsiteY1" fmla="*/ 218248 h 221287"/>
                      <a:gd name="connsiteX2" fmla="*/ 218317 w 221356"/>
                      <a:gd name="connsiteY2" fmla="*/ 136723 h 221287"/>
                      <a:gd name="connsiteX3" fmla="*/ 136792 w 221356"/>
                      <a:gd name="connsiteY3" fmla="*/ 2971 h 221287"/>
                      <a:gd name="connsiteX4" fmla="*/ 3040 w 221356"/>
                      <a:gd name="connsiteY4" fmla="*/ 84496 h 221287"/>
                      <a:gd name="connsiteX5" fmla="*/ 36159 w 221356"/>
                      <a:gd name="connsiteY5" fmla="*/ 83222 h 221287"/>
                      <a:gd name="connsiteX6" fmla="*/ 145708 w 221356"/>
                      <a:gd name="connsiteY6" fmla="*/ 16983 h 221287"/>
                      <a:gd name="connsiteX7" fmla="*/ 211947 w 221356"/>
                      <a:gd name="connsiteY7" fmla="*/ 126532 h 221287"/>
                      <a:gd name="connsiteX8" fmla="*/ 103672 w 221356"/>
                      <a:gd name="connsiteY8" fmla="*/ 192771 h 221287"/>
                      <a:gd name="connsiteX9" fmla="*/ 36159 w 221356"/>
                      <a:gd name="connsiteY9" fmla="*/ 83222 h 221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1356" h="221287">
                        <a:moveTo>
                          <a:pt x="3040" y="84496"/>
                        </a:moveTo>
                        <a:cubicBezTo>
                          <a:pt x="-10972" y="144366"/>
                          <a:pt x="24695" y="202962"/>
                          <a:pt x="84565" y="218248"/>
                        </a:cubicBezTo>
                        <a:cubicBezTo>
                          <a:pt x="144435" y="232260"/>
                          <a:pt x="203031" y="196593"/>
                          <a:pt x="218317" y="136723"/>
                        </a:cubicBezTo>
                        <a:cubicBezTo>
                          <a:pt x="232329" y="78127"/>
                          <a:pt x="196662" y="18257"/>
                          <a:pt x="136792" y="2971"/>
                        </a:cubicBezTo>
                        <a:cubicBezTo>
                          <a:pt x="76922" y="-11041"/>
                          <a:pt x="17052" y="25900"/>
                          <a:pt x="3040" y="84496"/>
                        </a:cubicBezTo>
                        <a:close/>
                        <a:moveTo>
                          <a:pt x="36159" y="83222"/>
                        </a:moveTo>
                        <a:cubicBezTo>
                          <a:pt x="47624" y="34817"/>
                          <a:pt x="97303" y="5519"/>
                          <a:pt x="145708" y="16983"/>
                        </a:cubicBezTo>
                        <a:cubicBezTo>
                          <a:pt x="194114" y="28448"/>
                          <a:pt x="223412" y="76853"/>
                          <a:pt x="211947" y="126532"/>
                        </a:cubicBezTo>
                        <a:cubicBezTo>
                          <a:pt x="200483" y="174938"/>
                          <a:pt x="152078" y="204236"/>
                          <a:pt x="103672" y="192771"/>
                        </a:cubicBezTo>
                        <a:cubicBezTo>
                          <a:pt x="53993" y="181307"/>
                          <a:pt x="23421" y="131628"/>
                          <a:pt x="36159" y="83222"/>
                        </a:cubicBezTo>
                        <a:close/>
                      </a:path>
                    </a:pathLst>
                  </a:custGeom>
                  <a:solidFill>
                    <a:srgbClr val="A3743A">
                      <a:alpha val="5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23" name="Graphic 1307">
                <a:extLst>
                  <a:ext uri="{FF2B5EF4-FFF2-40B4-BE49-F238E27FC236}">
                    <a16:creationId xmlns:a16="http://schemas.microsoft.com/office/drawing/2014/main" id="{C40C2733-3808-4A20-94A3-6FFC004DBE62}"/>
                  </a:ext>
                </a:extLst>
              </p:cNvPr>
              <p:cNvGrpSpPr/>
              <p:nvPr/>
            </p:nvGrpSpPr>
            <p:grpSpPr>
              <a:xfrm>
                <a:off x="1081135" y="6603474"/>
                <a:ext cx="169419" cy="152908"/>
                <a:chOff x="1081135" y="6603474"/>
                <a:chExt cx="169419" cy="152908"/>
              </a:xfrm>
            </p:grpSpPr>
            <p:sp>
              <p:nvSpPr>
                <p:cNvPr id="1924" name="Freeform: Shape 1923">
                  <a:extLst>
                    <a:ext uri="{FF2B5EF4-FFF2-40B4-BE49-F238E27FC236}">
                      <a16:creationId xmlns:a16="http://schemas.microsoft.com/office/drawing/2014/main" id="{6A43795D-D197-4A0A-8B0E-719A69E56556}"/>
                    </a:ext>
                  </a:extLst>
                </p:cNvPr>
                <p:cNvSpPr/>
                <p:nvPr/>
              </p:nvSpPr>
              <p:spPr>
                <a:xfrm>
                  <a:off x="1081135" y="6603474"/>
                  <a:ext cx="169419" cy="152908"/>
                </a:xfrm>
                <a:custGeom>
                  <a:avLst/>
                  <a:gdLst>
                    <a:gd name="connsiteX0" fmla="*/ 0 w 169419"/>
                    <a:gd name="connsiteY0" fmla="*/ 95586 h 152908"/>
                    <a:gd name="connsiteX1" fmla="*/ 169419 w 169419"/>
                    <a:gd name="connsiteY1" fmla="*/ 49 h 152908"/>
                    <a:gd name="connsiteX2" fmla="*/ 86620 w 169419"/>
                    <a:gd name="connsiteY2" fmla="*/ 59918 h 152908"/>
                    <a:gd name="connsiteX3" fmla="*/ 156681 w 169419"/>
                    <a:gd name="connsiteY3" fmla="*/ 42085 h 152908"/>
                    <a:gd name="connsiteX4" fmla="*/ 77704 w 169419"/>
                    <a:gd name="connsiteY4" fmla="*/ 84121 h 152908"/>
                    <a:gd name="connsiteX5" fmla="*/ 166872 w 169419"/>
                    <a:gd name="connsiteY5" fmla="*/ 104502 h 152908"/>
                    <a:gd name="connsiteX6" fmla="*/ 89168 w 169419"/>
                    <a:gd name="connsiteY6" fmla="*/ 109598 h 152908"/>
                    <a:gd name="connsiteX7" fmla="*/ 133752 w 169419"/>
                    <a:gd name="connsiteY7" fmla="*/ 128705 h 152908"/>
                    <a:gd name="connsiteX8" fmla="*/ 66239 w 169419"/>
                    <a:gd name="connsiteY8" fmla="*/ 152908 h 152908"/>
                    <a:gd name="connsiteX9" fmla="*/ 0 w 169419"/>
                    <a:gd name="connsiteY9" fmla="*/ 95586 h 152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419" h="152908">
                      <a:moveTo>
                        <a:pt x="0" y="95586"/>
                      </a:moveTo>
                      <a:cubicBezTo>
                        <a:pt x="0" y="95586"/>
                        <a:pt x="68787" y="-2499"/>
                        <a:pt x="169419" y="49"/>
                      </a:cubicBezTo>
                      <a:cubicBezTo>
                        <a:pt x="169419" y="49"/>
                        <a:pt x="115918" y="16608"/>
                        <a:pt x="86620" y="59918"/>
                      </a:cubicBezTo>
                      <a:cubicBezTo>
                        <a:pt x="86620" y="59918"/>
                        <a:pt x="115918" y="35716"/>
                        <a:pt x="156681" y="42085"/>
                      </a:cubicBezTo>
                      <a:cubicBezTo>
                        <a:pt x="156681" y="42085"/>
                        <a:pt x="119740" y="43358"/>
                        <a:pt x="77704" y="84121"/>
                      </a:cubicBezTo>
                      <a:cubicBezTo>
                        <a:pt x="77704" y="84121"/>
                        <a:pt x="124835" y="71383"/>
                        <a:pt x="166872" y="104502"/>
                      </a:cubicBezTo>
                      <a:cubicBezTo>
                        <a:pt x="166872" y="104502"/>
                        <a:pt x="112097" y="100681"/>
                        <a:pt x="89168" y="109598"/>
                      </a:cubicBezTo>
                      <a:cubicBezTo>
                        <a:pt x="89168" y="109598"/>
                        <a:pt x="113371" y="108324"/>
                        <a:pt x="133752" y="128705"/>
                      </a:cubicBezTo>
                      <a:cubicBezTo>
                        <a:pt x="133752" y="128705"/>
                        <a:pt x="92989" y="123609"/>
                        <a:pt x="66239" y="152908"/>
                      </a:cubicBezTo>
                      <a:lnTo>
                        <a:pt x="0" y="95586"/>
                      </a:lnTo>
                      <a:close/>
                    </a:path>
                  </a:pathLst>
                </a:custGeom>
                <a:solidFill>
                  <a:srgbClr val="22781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5" name="Freeform: Shape 1924">
                  <a:extLst>
                    <a:ext uri="{FF2B5EF4-FFF2-40B4-BE49-F238E27FC236}">
                      <a16:creationId xmlns:a16="http://schemas.microsoft.com/office/drawing/2014/main" id="{AC2000E6-5FED-409A-BD5B-650C9B56EE4C}"/>
                    </a:ext>
                  </a:extLst>
                </p:cNvPr>
                <p:cNvSpPr/>
                <p:nvPr/>
              </p:nvSpPr>
              <p:spPr>
                <a:xfrm>
                  <a:off x="1087504" y="6613713"/>
                  <a:ext cx="135025" cy="129930"/>
                </a:xfrm>
                <a:custGeom>
                  <a:avLst/>
                  <a:gdLst>
                    <a:gd name="connsiteX0" fmla="*/ 0 w 135025"/>
                    <a:gd name="connsiteY0" fmla="*/ 84072 h 129930"/>
                    <a:gd name="connsiteX1" fmla="*/ 112097 w 135025"/>
                    <a:gd name="connsiteY1" fmla="*/ 0 h 129930"/>
                    <a:gd name="connsiteX2" fmla="*/ 64965 w 135025"/>
                    <a:gd name="connsiteY2" fmla="*/ 62417 h 129930"/>
                    <a:gd name="connsiteX3" fmla="*/ 100633 w 135025"/>
                    <a:gd name="connsiteY3" fmla="*/ 40763 h 129930"/>
                    <a:gd name="connsiteX4" fmla="*/ 61144 w 135025"/>
                    <a:gd name="connsiteY4" fmla="*/ 77703 h 129930"/>
                    <a:gd name="connsiteX5" fmla="*/ 135026 w 135025"/>
                    <a:gd name="connsiteY5" fmla="*/ 84072 h 129930"/>
                    <a:gd name="connsiteX6" fmla="*/ 62418 w 135025"/>
                    <a:gd name="connsiteY6" fmla="*/ 107001 h 129930"/>
                    <a:gd name="connsiteX7" fmla="*/ 99359 w 135025"/>
                    <a:gd name="connsiteY7" fmla="*/ 109549 h 129930"/>
                    <a:gd name="connsiteX8" fmla="*/ 58596 w 135025"/>
                    <a:gd name="connsiteY8" fmla="*/ 129931 h 129930"/>
                    <a:gd name="connsiteX9" fmla="*/ 0 w 135025"/>
                    <a:gd name="connsiteY9" fmla="*/ 84072 h 129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025" h="129930">
                      <a:moveTo>
                        <a:pt x="0" y="84072"/>
                      </a:moveTo>
                      <a:cubicBezTo>
                        <a:pt x="0" y="84072"/>
                        <a:pt x="48405" y="14012"/>
                        <a:pt x="112097" y="0"/>
                      </a:cubicBezTo>
                      <a:cubicBezTo>
                        <a:pt x="112097" y="0"/>
                        <a:pt x="82799" y="24202"/>
                        <a:pt x="64965" y="62417"/>
                      </a:cubicBezTo>
                      <a:cubicBezTo>
                        <a:pt x="64965" y="62417"/>
                        <a:pt x="81525" y="45857"/>
                        <a:pt x="100633" y="40763"/>
                      </a:cubicBezTo>
                      <a:cubicBezTo>
                        <a:pt x="100633" y="40763"/>
                        <a:pt x="75156" y="53501"/>
                        <a:pt x="61144" y="77703"/>
                      </a:cubicBezTo>
                      <a:cubicBezTo>
                        <a:pt x="61144" y="77703"/>
                        <a:pt x="89168" y="64965"/>
                        <a:pt x="135026" y="84072"/>
                      </a:cubicBezTo>
                      <a:cubicBezTo>
                        <a:pt x="135026" y="84072"/>
                        <a:pt x="84073" y="84072"/>
                        <a:pt x="62418" y="107001"/>
                      </a:cubicBezTo>
                      <a:cubicBezTo>
                        <a:pt x="62418" y="107001"/>
                        <a:pt x="75156" y="99358"/>
                        <a:pt x="99359" y="109549"/>
                      </a:cubicBezTo>
                      <a:cubicBezTo>
                        <a:pt x="99359" y="109549"/>
                        <a:pt x="76430" y="105728"/>
                        <a:pt x="58596" y="129931"/>
                      </a:cubicBezTo>
                      <a:cubicBezTo>
                        <a:pt x="59870" y="129931"/>
                        <a:pt x="30572" y="103180"/>
                        <a:pt x="0" y="84072"/>
                      </a:cubicBezTo>
                      <a:close/>
                    </a:path>
                  </a:pathLst>
                </a:custGeom>
                <a:solidFill>
                  <a:srgbClr val="0F481B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26" name="Graphic 1307">
                <a:extLst>
                  <a:ext uri="{FF2B5EF4-FFF2-40B4-BE49-F238E27FC236}">
                    <a16:creationId xmlns:a16="http://schemas.microsoft.com/office/drawing/2014/main" id="{772F76C9-4B95-4AE7-AFD0-7B9C9F6E98C3}"/>
                  </a:ext>
                </a:extLst>
              </p:cNvPr>
              <p:cNvGrpSpPr/>
              <p:nvPr/>
            </p:nvGrpSpPr>
            <p:grpSpPr>
              <a:xfrm>
                <a:off x="817453" y="6569129"/>
                <a:ext cx="136419" cy="184705"/>
                <a:chOff x="817453" y="6569129"/>
                <a:chExt cx="136419" cy="184705"/>
              </a:xfrm>
            </p:grpSpPr>
            <p:sp>
              <p:nvSpPr>
                <p:cNvPr id="1927" name="Freeform: Shape 1926">
                  <a:extLst>
                    <a:ext uri="{FF2B5EF4-FFF2-40B4-BE49-F238E27FC236}">
                      <a16:creationId xmlns:a16="http://schemas.microsoft.com/office/drawing/2014/main" id="{69BB7370-A570-4DBA-9173-A2B4545BBBDD}"/>
                    </a:ext>
                  </a:extLst>
                </p:cNvPr>
                <p:cNvSpPr/>
                <p:nvPr/>
              </p:nvSpPr>
              <p:spPr>
                <a:xfrm>
                  <a:off x="817453" y="6569129"/>
                  <a:ext cx="136419" cy="184705"/>
                </a:xfrm>
                <a:custGeom>
                  <a:avLst/>
                  <a:gdLst>
                    <a:gd name="connsiteX0" fmla="*/ 136300 w 136419"/>
                    <a:gd name="connsiteY0" fmla="*/ 179609 h 184705"/>
                    <a:gd name="connsiteX1" fmla="*/ 62417 w 136419"/>
                    <a:gd name="connsiteY1" fmla="*/ 0 h 184705"/>
                    <a:gd name="connsiteX2" fmla="*/ 90442 w 136419"/>
                    <a:gd name="connsiteY2" fmla="*/ 98085 h 184705"/>
                    <a:gd name="connsiteX3" fmla="*/ 47132 w 136419"/>
                    <a:gd name="connsiteY3" fmla="*/ 40763 h 184705"/>
                    <a:gd name="connsiteX4" fmla="*/ 82799 w 136419"/>
                    <a:gd name="connsiteY4" fmla="*/ 122287 h 184705"/>
                    <a:gd name="connsiteX5" fmla="*/ 0 w 136419"/>
                    <a:gd name="connsiteY5" fmla="*/ 84072 h 184705"/>
                    <a:gd name="connsiteX6" fmla="*/ 57322 w 136419"/>
                    <a:gd name="connsiteY6" fmla="*/ 136300 h 184705"/>
                    <a:gd name="connsiteX7" fmla="*/ 10191 w 136419"/>
                    <a:gd name="connsiteY7" fmla="*/ 123561 h 184705"/>
                    <a:gd name="connsiteX8" fmla="*/ 48405 w 136419"/>
                    <a:gd name="connsiteY8" fmla="*/ 184705 h 184705"/>
                    <a:gd name="connsiteX9" fmla="*/ 136300 w 136419"/>
                    <a:gd name="connsiteY9" fmla="*/ 179609 h 184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419" h="184705">
                      <a:moveTo>
                        <a:pt x="136300" y="179609"/>
                      </a:moveTo>
                      <a:cubicBezTo>
                        <a:pt x="136300" y="179609"/>
                        <a:pt x="142669" y="59870"/>
                        <a:pt x="62417" y="0"/>
                      </a:cubicBezTo>
                      <a:cubicBezTo>
                        <a:pt x="62417" y="0"/>
                        <a:pt x="94263" y="47132"/>
                        <a:pt x="90442" y="98085"/>
                      </a:cubicBezTo>
                      <a:cubicBezTo>
                        <a:pt x="90442" y="98085"/>
                        <a:pt x="82799" y="61144"/>
                        <a:pt x="47132" y="40763"/>
                      </a:cubicBezTo>
                      <a:cubicBezTo>
                        <a:pt x="47132" y="40763"/>
                        <a:pt x="75156" y="64965"/>
                        <a:pt x="82799" y="122287"/>
                      </a:cubicBezTo>
                      <a:cubicBezTo>
                        <a:pt x="82799" y="122287"/>
                        <a:pt x="53501" y="84072"/>
                        <a:pt x="0" y="84072"/>
                      </a:cubicBezTo>
                      <a:cubicBezTo>
                        <a:pt x="0" y="84072"/>
                        <a:pt x="45858" y="114644"/>
                        <a:pt x="57322" y="136300"/>
                      </a:cubicBezTo>
                      <a:cubicBezTo>
                        <a:pt x="57322" y="136300"/>
                        <a:pt x="39489" y="119739"/>
                        <a:pt x="10191" y="123561"/>
                      </a:cubicBezTo>
                      <a:cubicBezTo>
                        <a:pt x="10191" y="123561"/>
                        <a:pt x="45858" y="143942"/>
                        <a:pt x="48405" y="184705"/>
                      </a:cubicBezTo>
                      <a:lnTo>
                        <a:pt x="136300" y="179609"/>
                      </a:lnTo>
                      <a:close/>
                    </a:path>
                  </a:pathLst>
                </a:custGeom>
                <a:solidFill>
                  <a:srgbClr val="22781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8" name="Freeform: Shape 1927">
                  <a:extLst>
                    <a:ext uri="{FF2B5EF4-FFF2-40B4-BE49-F238E27FC236}">
                      <a16:creationId xmlns:a16="http://schemas.microsoft.com/office/drawing/2014/main" id="{3C20AA8C-B15E-4751-9717-8EC0BAD1E4C6}"/>
                    </a:ext>
                  </a:extLst>
                </p:cNvPr>
                <p:cNvSpPr/>
                <p:nvPr/>
              </p:nvSpPr>
              <p:spPr>
                <a:xfrm>
                  <a:off x="841655" y="6608617"/>
                  <a:ext cx="107205" cy="135026"/>
                </a:xfrm>
                <a:custGeom>
                  <a:avLst/>
                  <a:gdLst>
                    <a:gd name="connsiteX0" fmla="*/ 107002 w 107205"/>
                    <a:gd name="connsiteY0" fmla="*/ 135026 h 135026"/>
                    <a:gd name="connsiteX1" fmla="*/ 71334 w 107205"/>
                    <a:gd name="connsiteY1" fmla="*/ 0 h 135026"/>
                    <a:gd name="connsiteX2" fmla="*/ 68787 w 107205"/>
                    <a:gd name="connsiteY2" fmla="*/ 77704 h 135026"/>
                    <a:gd name="connsiteX3" fmla="*/ 53501 w 107205"/>
                    <a:gd name="connsiteY3" fmla="*/ 38215 h 135026"/>
                    <a:gd name="connsiteX4" fmla="*/ 61144 w 107205"/>
                    <a:gd name="connsiteY4" fmla="*/ 91716 h 135026"/>
                    <a:gd name="connsiteX5" fmla="*/ 0 w 107205"/>
                    <a:gd name="connsiteY5" fmla="*/ 50953 h 135026"/>
                    <a:gd name="connsiteX6" fmla="*/ 43310 w 107205"/>
                    <a:gd name="connsiteY6" fmla="*/ 114644 h 135026"/>
                    <a:gd name="connsiteX7" fmla="*/ 12738 w 107205"/>
                    <a:gd name="connsiteY7" fmla="*/ 92989 h 135026"/>
                    <a:gd name="connsiteX8" fmla="*/ 33120 w 107205"/>
                    <a:gd name="connsiteY8" fmla="*/ 135026 h 135026"/>
                    <a:gd name="connsiteX9" fmla="*/ 107002 w 107205"/>
                    <a:gd name="connsiteY9" fmla="*/ 135026 h 13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205" h="135026">
                      <a:moveTo>
                        <a:pt x="107002" y="135026"/>
                      </a:moveTo>
                      <a:cubicBezTo>
                        <a:pt x="107002" y="135026"/>
                        <a:pt x="112097" y="50953"/>
                        <a:pt x="71334" y="0"/>
                      </a:cubicBezTo>
                      <a:cubicBezTo>
                        <a:pt x="71334" y="0"/>
                        <a:pt x="78977" y="36941"/>
                        <a:pt x="68787" y="77704"/>
                      </a:cubicBezTo>
                      <a:cubicBezTo>
                        <a:pt x="68787" y="77704"/>
                        <a:pt x="66239" y="54774"/>
                        <a:pt x="53501" y="38215"/>
                      </a:cubicBezTo>
                      <a:cubicBezTo>
                        <a:pt x="53501" y="38215"/>
                        <a:pt x="64965" y="64966"/>
                        <a:pt x="61144" y="91716"/>
                      </a:cubicBezTo>
                      <a:cubicBezTo>
                        <a:pt x="61144" y="91716"/>
                        <a:pt x="47132" y="64966"/>
                        <a:pt x="0" y="50953"/>
                      </a:cubicBezTo>
                      <a:cubicBezTo>
                        <a:pt x="0" y="50953"/>
                        <a:pt x="40763" y="82799"/>
                        <a:pt x="43310" y="114644"/>
                      </a:cubicBezTo>
                      <a:cubicBezTo>
                        <a:pt x="43310" y="114644"/>
                        <a:pt x="38215" y="101906"/>
                        <a:pt x="12738" y="92989"/>
                      </a:cubicBezTo>
                      <a:cubicBezTo>
                        <a:pt x="12738" y="92989"/>
                        <a:pt x="31846" y="104454"/>
                        <a:pt x="33120" y="135026"/>
                      </a:cubicBezTo>
                      <a:cubicBezTo>
                        <a:pt x="33120" y="133752"/>
                        <a:pt x="71334" y="131204"/>
                        <a:pt x="107002" y="135026"/>
                      </a:cubicBezTo>
                      <a:close/>
                    </a:path>
                  </a:pathLst>
                </a:custGeom>
                <a:solidFill>
                  <a:srgbClr val="0F481B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29" name="Graphic 1307">
                <a:extLst>
                  <a:ext uri="{FF2B5EF4-FFF2-40B4-BE49-F238E27FC236}">
                    <a16:creationId xmlns:a16="http://schemas.microsoft.com/office/drawing/2014/main" id="{2F20C05D-E483-4921-BA6D-CF103AB96BBA}"/>
                  </a:ext>
                </a:extLst>
              </p:cNvPr>
              <p:cNvGrpSpPr/>
              <p:nvPr/>
            </p:nvGrpSpPr>
            <p:grpSpPr>
              <a:xfrm>
                <a:off x="712206" y="6637894"/>
                <a:ext cx="465158" cy="299340"/>
                <a:chOff x="712206" y="6637894"/>
                <a:chExt cx="465158" cy="299340"/>
              </a:xfrm>
            </p:grpSpPr>
            <p:grpSp>
              <p:nvGrpSpPr>
                <p:cNvPr id="1930" name="Graphic 1307">
                  <a:extLst>
                    <a:ext uri="{FF2B5EF4-FFF2-40B4-BE49-F238E27FC236}">
                      <a16:creationId xmlns:a16="http://schemas.microsoft.com/office/drawing/2014/main" id="{5072008F-D7AB-4B31-B6E5-AD2B2819F392}"/>
                    </a:ext>
                  </a:extLst>
                </p:cNvPr>
                <p:cNvGrpSpPr/>
                <p:nvPr/>
              </p:nvGrpSpPr>
              <p:grpSpPr>
                <a:xfrm>
                  <a:off x="886700" y="6637894"/>
                  <a:ext cx="290664" cy="270492"/>
                  <a:chOff x="886700" y="6637894"/>
                  <a:chExt cx="290664" cy="270492"/>
                </a:xfrm>
              </p:grpSpPr>
              <p:sp>
                <p:nvSpPr>
                  <p:cNvPr id="1931" name="Freeform: Shape 1930">
                    <a:extLst>
                      <a:ext uri="{FF2B5EF4-FFF2-40B4-BE49-F238E27FC236}">
                        <a16:creationId xmlns:a16="http://schemas.microsoft.com/office/drawing/2014/main" id="{47B9A2CA-902F-4CA6-8373-40385F28D2E6}"/>
                      </a:ext>
                    </a:extLst>
                  </p:cNvPr>
                  <p:cNvSpPr/>
                  <p:nvPr/>
                </p:nvSpPr>
                <p:spPr>
                  <a:xfrm>
                    <a:off x="886700" y="6637894"/>
                    <a:ext cx="290664" cy="270492"/>
                  </a:xfrm>
                  <a:custGeom>
                    <a:avLst/>
                    <a:gdLst>
                      <a:gd name="connsiteX0" fmla="*/ 42850 w 290664"/>
                      <a:gd name="connsiteY0" fmla="*/ 67535 h 270492"/>
                      <a:gd name="connsiteX1" fmla="*/ 2088 w 290664"/>
                      <a:gd name="connsiteY1" fmla="*/ 159250 h 270492"/>
                      <a:gd name="connsiteX2" fmla="*/ 118006 w 290664"/>
                      <a:gd name="connsiteY2" fmla="*/ 263704 h 270492"/>
                      <a:gd name="connsiteX3" fmla="*/ 251758 w 290664"/>
                      <a:gd name="connsiteY3" fmla="*/ 253514 h 270492"/>
                      <a:gd name="connsiteX4" fmla="*/ 281056 w 290664"/>
                      <a:gd name="connsiteY4" fmla="*/ 126131 h 270492"/>
                      <a:gd name="connsiteX5" fmla="*/ 133292 w 290664"/>
                      <a:gd name="connsiteY5" fmla="*/ 22 h 270492"/>
                      <a:gd name="connsiteX6" fmla="*/ 42850 w 290664"/>
                      <a:gd name="connsiteY6" fmla="*/ 67535 h 270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0664" h="270492">
                        <a:moveTo>
                          <a:pt x="42850" y="67535"/>
                        </a:moveTo>
                        <a:cubicBezTo>
                          <a:pt x="21195" y="93012"/>
                          <a:pt x="-8103" y="128679"/>
                          <a:pt x="2088" y="159250"/>
                        </a:cubicBezTo>
                        <a:cubicBezTo>
                          <a:pt x="11004" y="189822"/>
                          <a:pt x="73422" y="247145"/>
                          <a:pt x="118006" y="263704"/>
                        </a:cubicBezTo>
                        <a:cubicBezTo>
                          <a:pt x="161316" y="280264"/>
                          <a:pt x="239019" y="262431"/>
                          <a:pt x="251758" y="253514"/>
                        </a:cubicBezTo>
                        <a:cubicBezTo>
                          <a:pt x="264496" y="244597"/>
                          <a:pt x="310354" y="198739"/>
                          <a:pt x="281056" y="126131"/>
                        </a:cubicBezTo>
                        <a:cubicBezTo>
                          <a:pt x="251758" y="53523"/>
                          <a:pt x="160042" y="-1252"/>
                          <a:pt x="133292" y="22"/>
                        </a:cubicBezTo>
                        <a:cubicBezTo>
                          <a:pt x="106541" y="2570"/>
                          <a:pt x="60684" y="47154"/>
                          <a:pt x="42850" y="67535"/>
                        </a:cubicBezTo>
                        <a:close/>
                      </a:path>
                    </a:pathLst>
                  </a:custGeom>
                  <a:solidFill>
                    <a:srgbClr val="5C412D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" name="Freeform: Shape 1931">
                    <a:extLst>
                      <a:ext uri="{FF2B5EF4-FFF2-40B4-BE49-F238E27FC236}">
                        <a16:creationId xmlns:a16="http://schemas.microsoft.com/office/drawing/2014/main" id="{22AADCD9-CF8E-4C5F-AE06-ED231B04FF81}"/>
                      </a:ext>
                    </a:extLst>
                  </p:cNvPr>
                  <p:cNvSpPr/>
                  <p:nvPr/>
                </p:nvSpPr>
                <p:spPr>
                  <a:xfrm>
                    <a:off x="937193" y="6655749"/>
                    <a:ext cx="127395" cy="198716"/>
                  </a:xfrm>
                  <a:custGeom>
                    <a:avLst/>
                    <a:gdLst>
                      <a:gd name="connsiteX0" fmla="*/ 0 w 127395"/>
                      <a:gd name="connsiteY0" fmla="*/ 59870 h 198716"/>
                      <a:gd name="connsiteX1" fmla="*/ 92989 w 127395"/>
                      <a:gd name="connsiteY1" fmla="*/ 0 h 198716"/>
                      <a:gd name="connsiteX2" fmla="*/ 77704 w 127395"/>
                      <a:gd name="connsiteY2" fmla="*/ 42036 h 198716"/>
                      <a:gd name="connsiteX3" fmla="*/ 121014 w 127395"/>
                      <a:gd name="connsiteY3" fmla="*/ 35667 h 198716"/>
                      <a:gd name="connsiteX4" fmla="*/ 99359 w 127395"/>
                      <a:gd name="connsiteY4" fmla="*/ 198717 h 198716"/>
                      <a:gd name="connsiteX5" fmla="*/ 0 w 127395"/>
                      <a:gd name="connsiteY5" fmla="*/ 59870 h 198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395" h="198716">
                        <a:moveTo>
                          <a:pt x="0" y="59870"/>
                        </a:moveTo>
                        <a:cubicBezTo>
                          <a:pt x="0" y="59870"/>
                          <a:pt x="57322" y="16560"/>
                          <a:pt x="92989" y="0"/>
                        </a:cubicBezTo>
                        <a:cubicBezTo>
                          <a:pt x="92989" y="0"/>
                          <a:pt x="81525" y="22929"/>
                          <a:pt x="77704" y="42036"/>
                        </a:cubicBezTo>
                        <a:cubicBezTo>
                          <a:pt x="77704" y="42036"/>
                          <a:pt x="98085" y="35667"/>
                          <a:pt x="121014" y="35667"/>
                        </a:cubicBezTo>
                        <a:cubicBezTo>
                          <a:pt x="121014" y="35667"/>
                          <a:pt x="145216" y="138848"/>
                          <a:pt x="99359" y="198717"/>
                        </a:cubicBezTo>
                        <a:cubicBezTo>
                          <a:pt x="100633" y="198717"/>
                          <a:pt x="89168" y="104454"/>
                          <a:pt x="0" y="59870"/>
                        </a:cubicBezTo>
                        <a:close/>
                      </a:path>
                    </a:pathLst>
                  </a:custGeom>
                  <a:solidFill>
                    <a:srgbClr val="5C412D">
                      <a:alpha val="4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33" name="Freeform: Shape 1932">
                    <a:extLst>
                      <a:ext uri="{FF2B5EF4-FFF2-40B4-BE49-F238E27FC236}">
                        <a16:creationId xmlns:a16="http://schemas.microsoft.com/office/drawing/2014/main" id="{12E7A501-990B-43AD-9DF6-65A64F02BE80}"/>
                      </a:ext>
                    </a:extLst>
                  </p:cNvPr>
                  <p:cNvSpPr/>
                  <p:nvPr/>
                </p:nvSpPr>
                <p:spPr>
                  <a:xfrm>
                    <a:off x="888787" y="6637894"/>
                    <a:ext cx="288069" cy="270492"/>
                  </a:xfrm>
                  <a:custGeom>
                    <a:avLst/>
                    <a:gdLst>
                      <a:gd name="connsiteX0" fmla="*/ 278968 w 288069"/>
                      <a:gd name="connsiteY0" fmla="*/ 126131 h 270492"/>
                      <a:gd name="connsiteX1" fmla="*/ 131204 w 288069"/>
                      <a:gd name="connsiteY1" fmla="*/ 22 h 270492"/>
                      <a:gd name="connsiteX2" fmla="*/ 107001 w 288069"/>
                      <a:gd name="connsiteY2" fmla="*/ 8939 h 270492"/>
                      <a:gd name="connsiteX3" fmla="*/ 138847 w 288069"/>
                      <a:gd name="connsiteY3" fmla="*/ 3844 h 270492"/>
                      <a:gd name="connsiteX4" fmla="*/ 236932 w 288069"/>
                      <a:gd name="connsiteY4" fmla="*/ 82821 h 270492"/>
                      <a:gd name="connsiteX5" fmla="*/ 231837 w 288069"/>
                      <a:gd name="connsiteY5" fmla="*/ 212751 h 270492"/>
                      <a:gd name="connsiteX6" fmla="*/ 155407 w 288069"/>
                      <a:gd name="connsiteY6" fmla="*/ 253514 h 270492"/>
                      <a:gd name="connsiteX7" fmla="*/ 131204 w 288069"/>
                      <a:gd name="connsiteY7" fmla="*/ 193644 h 270492"/>
                      <a:gd name="connsiteX8" fmla="*/ 78977 w 288069"/>
                      <a:gd name="connsiteY8" fmla="*/ 205108 h 270492"/>
                      <a:gd name="connsiteX9" fmla="*/ 0 w 288069"/>
                      <a:gd name="connsiteY9" fmla="*/ 155429 h 270492"/>
                      <a:gd name="connsiteX10" fmla="*/ 1274 w 288069"/>
                      <a:gd name="connsiteY10" fmla="*/ 159250 h 270492"/>
                      <a:gd name="connsiteX11" fmla="*/ 117192 w 288069"/>
                      <a:gd name="connsiteY11" fmla="*/ 263704 h 270492"/>
                      <a:gd name="connsiteX12" fmla="*/ 250944 w 288069"/>
                      <a:gd name="connsiteY12" fmla="*/ 253514 h 270492"/>
                      <a:gd name="connsiteX13" fmla="*/ 278968 w 288069"/>
                      <a:gd name="connsiteY13" fmla="*/ 126131 h 270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88069" h="270492">
                        <a:moveTo>
                          <a:pt x="278968" y="126131"/>
                        </a:moveTo>
                        <a:cubicBezTo>
                          <a:pt x="249670" y="53523"/>
                          <a:pt x="157955" y="-1252"/>
                          <a:pt x="131204" y="22"/>
                        </a:cubicBezTo>
                        <a:cubicBezTo>
                          <a:pt x="123561" y="22"/>
                          <a:pt x="115918" y="3844"/>
                          <a:pt x="107001" y="8939"/>
                        </a:cubicBezTo>
                        <a:cubicBezTo>
                          <a:pt x="107001" y="8939"/>
                          <a:pt x="126109" y="-1252"/>
                          <a:pt x="138847" y="3844"/>
                        </a:cubicBezTo>
                        <a:cubicBezTo>
                          <a:pt x="151585" y="7665"/>
                          <a:pt x="211455" y="39511"/>
                          <a:pt x="236932" y="82821"/>
                        </a:cubicBezTo>
                        <a:cubicBezTo>
                          <a:pt x="261135" y="124857"/>
                          <a:pt x="250944" y="187275"/>
                          <a:pt x="231837" y="212751"/>
                        </a:cubicBezTo>
                        <a:cubicBezTo>
                          <a:pt x="212729" y="238228"/>
                          <a:pt x="187253" y="248418"/>
                          <a:pt x="155407" y="253514"/>
                        </a:cubicBezTo>
                        <a:cubicBezTo>
                          <a:pt x="122287" y="258609"/>
                          <a:pt x="146490" y="230585"/>
                          <a:pt x="131204" y="193644"/>
                        </a:cubicBezTo>
                        <a:lnTo>
                          <a:pt x="78977" y="205108"/>
                        </a:lnTo>
                        <a:lnTo>
                          <a:pt x="0" y="155429"/>
                        </a:lnTo>
                        <a:cubicBezTo>
                          <a:pt x="0" y="156703"/>
                          <a:pt x="1274" y="157977"/>
                          <a:pt x="1274" y="159250"/>
                        </a:cubicBezTo>
                        <a:cubicBezTo>
                          <a:pt x="10190" y="189822"/>
                          <a:pt x="72608" y="247145"/>
                          <a:pt x="117192" y="263704"/>
                        </a:cubicBezTo>
                        <a:cubicBezTo>
                          <a:pt x="160502" y="280264"/>
                          <a:pt x="238206" y="262431"/>
                          <a:pt x="250944" y="253514"/>
                        </a:cubicBezTo>
                        <a:cubicBezTo>
                          <a:pt x="262408" y="245871"/>
                          <a:pt x="306992" y="200013"/>
                          <a:pt x="278968" y="126131"/>
                        </a:cubicBezTo>
                        <a:close/>
                      </a:path>
                    </a:pathLst>
                  </a:custGeom>
                  <a:solidFill>
                    <a:srgbClr val="5C412D">
                      <a:alpha val="5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4" name="Graphic 1307">
                  <a:extLst>
                    <a:ext uri="{FF2B5EF4-FFF2-40B4-BE49-F238E27FC236}">
                      <a16:creationId xmlns:a16="http://schemas.microsoft.com/office/drawing/2014/main" id="{54B1CED1-08FC-4431-95DD-0DED38B8FE8F}"/>
                    </a:ext>
                  </a:extLst>
                </p:cNvPr>
                <p:cNvGrpSpPr/>
                <p:nvPr/>
              </p:nvGrpSpPr>
              <p:grpSpPr>
                <a:xfrm>
                  <a:off x="712206" y="6702126"/>
                  <a:ext cx="309203" cy="235108"/>
                  <a:chOff x="712206" y="6702126"/>
                  <a:chExt cx="309203" cy="235108"/>
                </a:xfrm>
              </p:grpSpPr>
              <p:sp>
                <p:nvSpPr>
                  <p:cNvPr id="1935" name="Freeform: Shape 1934">
                    <a:extLst>
                      <a:ext uri="{FF2B5EF4-FFF2-40B4-BE49-F238E27FC236}">
                        <a16:creationId xmlns:a16="http://schemas.microsoft.com/office/drawing/2014/main" id="{34015C9F-66B7-4683-812F-0DFBAF820875}"/>
                      </a:ext>
                    </a:extLst>
                  </p:cNvPr>
                  <p:cNvSpPr/>
                  <p:nvPr/>
                </p:nvSpPr>
                <p:spPr>
                  <a:xfrm>
                    <a:off x="712206" y="6702126"/>
                    <a:ext cx="309203" cy="233834"/>
                  </a:xfrm>
                  <a:custGeom>
                    <a:avLst/>
                    <a:gdLst>
                      <a:gd name="connsiteX0" fmla="*/ 147284 w 309203"/>
                      <a:gd name="connsiteY0" fmla="*/ 2028 h 233834"/>
                      <a:gd name="connsiteX1" fmla="*/ 250463 w 309203"/>
                      <a:gd name="connsiteY1" fmla="*/ 44064 h 233834"/>
                      <a:gd name="connsiteX2" fmla="*/ 309060 w 309203"/>
                      <a:gd name="connsiteY2" fmla="*/ 151066 h 233834"/>
                      <a:gd name="connsiteX3" fmla="*/ 275940 w 309203"/>
                      <a:gd name="connsiteY3" fmla="*/ 219853 h 233834"/>
                      <a:gd name="connsiteX4" fmla="*/ 144736 w 309203"/>
                      <a:gd name="connsiteY4" fmla="*/ 230044 h 233834"/>
                      <a:gd name="connsiteX5" fmla="*/ 2067 w 309203"/>
                      <a:gd name="connsiteY5" fmla="*/ 134507 h 233834"/>
                      <a:gd name="connsiteX6" fmla="*/ 147284 w 309203"/>
                      <a:gd name="connsiteY6" fmla="*/ 2028 h 233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9203" h="233834">
                        <a:moveTo>
                          <a:pt x="147284" y="2028"/>
                        </a:moveTo>
                        <a:cubicBezTo>
                          <a:pt x="171486" y="-6889"/>
                          <a:pt x="221166" y="14767"/>
                          <a:pt x="250463" y="44064"/>
                        </a:cubicBezTo>
                        <a:cubicBezTo>
                          <a:pt x="279762" y="72089"/>
                          <a:pt x="311607" y="112851"/>
                          <a:pt x="309060" y="151066"/>
                        </a:cubicBezTo>
                        <a:cubicBezTo>
                          <a:pt x="305238" y="189281"/>
                          <a:pt x="282309" y="216031"/>
                          <a:pt x="275940" y="219853"/>
                        </a:cubicBezTo>
                        <a:cubicBezTo>
                          <a:pt x="268297" y="223675"/>
                          <a:pt x="195689" y="241508"/>
                          <a:pt x="144736" y="230044"/>
                        </a:cubicBezTo>
                        <a:cubicBezTo>
                          <a:pt x="93783" y="218579"/>
                          <a:pt x="19901" y="173995"/>
                          <a:pt x="2067" y="134507"/>
                        </a:cubicBezTo>
                        <a:cubicBezTo>
                          <a:pt x="-17040" y="93744"/>
                          <a:pt x="101426" y="18588"/>
                          <a:pt x="147284" y="2028"/>
                        </a:cubicBezTo>
                        <a:close/>
                      </a:path>
                    </a:pathLst>
                  </a:custGeom>
                  <a:solidFill>
                    <a:srgbClr val="664B35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36" name="Freeform: Shape 1935">
                    <a:extLst>
                      <a:ext uri="{FF2B5EF4-FFF2-40B4-BE49-F238E27FC236}">
                        <a16:creationId xmlns:a16="http://schemas.microsoft.com/office/drawing/2014/main" id="{49C27394-1AB4-4C49-A5C8-1CEE09D84E30}"/>
                      </a:ext>
                    </a:extLst>
                  </p:cNvPr>
                  <p:cNvSpPr/>
                  <p:nvPr/>
                </p:nvSpPr>
                <p:spPr>
                  <a:xfrm>
                    <a:off x="726890" y="6723262"/>
                    <a:ext cx="158948" cy="190839"/>
                  </a:xfrm>
                  <a:custGeom>
                    <a:avLst/>
                    <a:gdLst>
                      <a:gd name="connsiteX0" fmla="*/ 2668 w 158948"/>
                      <a:gd name="connsiteY0" fmla="*/ 115919 h 190839"/>
                      <a:gd name="connsiteX1" fmla="*/ 88015 w 158948"/>
                      <a:gd name="connsiteY1" fmla="*/ 187253 h 190839"/>
                      <a:gd name="connsiteX2" fmla="*/ 144063 w 158948"/>
                      <a:gd name="connsiteY2" fmla="*/ 184705 h 190839"/>
                      <a:gd name="connsiteX3" fmla="*/ 158075 w 158948"/>
                      <a:gd name="connsiteY3" fmla="*/ 101906 h 190839"/>
                      <a:gd name="connsiteX4" fmla="*/ 156801 w 158948"/>
                      <a:gd name="connsiteY4" fmla="*/ 71335 h 190839"/>
                      <a:gd name="connsiteX5" fmla="*/ 68907 w 158948"/>
                      <a:gd name="connsiteY5" fmla="*/ 129931 h 190839"/>
                      <a:gd name="connsiteX6" fmla="*/ 109670 w 158948"/>
                      <a:gd name="connsiteY6" fmla="*/ 53501 h 190839"/>
                      <a:gd name="connsiteX7" fmla="*/ 141515 w 158948"/>
                      <a:gd name="connsiteY7" fmla="*/ 0 h 190839"/>
                      <a:gd name="connsiteX8" fmla="*/ 38335 w 158948"/>
                      <a:gd name="connsiteY8" fmla="*/ 64966 h 190839"/>
                      <a:gd name="connsiteX9" fmla="*/ 2668 w 158948"/>
                      <a:gd name="connsiteY9" fmla="*/ 115919 h 190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8948" h="190839">
                        <a:moveTo>
                          <a:pt x="2668" y="115919"/>
                        </a:moveTo>
                        <a:cubicBezTo>
                          <a:pt x="9037" y="124835"/>
                          <a:pt x="33240" y="160503"/>
                          <a:pt x="88015" y="187253"/>
                        </a:cubicBezTo>
                        <a:cubicBezTo>
                          <a:pt x="103301" y="194895"/>
                          <a:pt x="137694" y="188526"/>
                          <a:pt x="144063" y="184705"/>
                        </a:cubicBezTo>
                        <a:cubicBezTo>
                          <a:pt x="158075" y="174515"/>
                          <a:pt x="160623" y="136300"/>
                          <a:pt x="158075" y="101906"/>
                        </a:cubicBezTo>
                        <a:cubicBezTo>
                          <a:pt x="156801" y="85347"/>
                          <a:pt x="156801" y="71335"/>
                          <a:pt x="156801" y="71335"/>
                        </a:cubicBezTo>
                        <a:cubicBezTo>
                          <a:pt x="156801" y="71335"/>
                          <a:pt x="109670" y="91716"/>
                          <a:pt x="68907" y="129931"/>
                        </a:cubicBezTo>
                        <a:cubicBezTo>
                          <a:pt x="68907" y="129931"/>
                          <a:pt x="84193" y="94264"/>
                          <a:pt x="109670" y="53501"/>
                        </a:cubicBezTo>
                        <a:cubicBezTo>
                          <a:pt x="135146" y="12738"/>
                          <a:pt x="141515" y="0"/>
                          <a:pt x="141515" y="0"/>
                        </a:cubicBezTo>
                        <a:cubicBezTo>
                          <a:pt x="141515" y="0"/>
                          <a:pt x="76550" y="30572"/>
                          <a:pt x="38335" y="64966"/>
                        </a:cubicBezTo>
                        <a:cubicBezTo>
                          <a:pt x="-1153" y="98085"/>
                          <a:pt x="-3701" y="107002"/>
                          <a:pt x="2668" y="115919"/>
                        </a:cubicBezTo>
                        <a:close/>
                      </a:path>
                    </a:pathLst>
                  </a:custGeom>
                  <a:solidFill>
                    <a:srgbClr val="664B35">
                      <a:alpha val="3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37" name="Freeform: Shape 1936">
                    <a:extLst>
                      <a:ext uri="{FF2B5EF4-FFF2-40B4-BE49-F238E27FC236}">
                        <a16:creationId xmlns:a16="http://schemas.microsoft.com/office/drawing/2014/main" id="{C16A3915-2BBD-463E-A1AA-77500E64518E}"/>
                      </a:ext>
                    </a:extLst>
                  </p:cNvPr>
                  <p:cNvSpPr/>
                  <p:nvPr/>
                </p:nvSpPr>
                <p:spPr>
                  <a:xfrm>
                    <a:off x="733380" y="6714345"/>
                    <a:ext cx="286913" cy="222889"/>
                  </a:xfrm>
                  <a:custGeom>
                    <a:avLst/>
                    <a:gdLst>
                      <a:gd name="connsiteX0" fmla="*/ 286611 w 286913"/>
                      <a:gd name="connsiteY0" fmla="*/ 138848 h 222889"/>
                      <a:gd name="connsiteX1" fmla="*/ 228015 w 286913"/>
                      <a:gd name="connsiteY1" fmla="*/ 31846 h 222889"/>
                      <a:gd name="connsiteX2" fmla="*/ 180884 w 286913"/>
                      <a:gd name="connsiteY2" fmla="*/ 0 h 222889"/>
                      <a:gd name="connsiteX3" fmla="*/ 240754 w 286913"/>
                      <a:gd name="connsiteY3" fmla="*/ 64966 h 222889"/>
                      <a:gd name="connsiteX4" fmla="*/ 226741 w 286913"/>
                      <a:gd name="connsiteY4" fmla="*/ 182158 h 222889"/>
                      <a:gd name="connsiteX5" fmla="*/ 133752 w 286913"/>
                      <a:gd name="connsiteY5" fmla="*/ 210182 h 222889"/>
                      <a:gd name="connsiteX6" fmla="*/ 0 w 286913"/>
                      <a:gd name="connsiteY6" fmla="*/ 151586 h 222889"/>
                      <a:gd name="connsiteX7" fmla="*/ 122288 w 286913"/>
                      <a:gd name="connsiteY7" fmla="*/ 219099 h 222889"/>
                      <a:gd name="connsiteX8" fmla="*/ 253492 w 286913"/>
                      <a:gd name="connsiteY8" fmla="*/ 208908 h 222889"/>
                      <a:gd name="connsiteX9" fmla="*/ 286611 w 286913"/>
                      <a:gd name="connsiteY9" fmla="*/ 138848 h 222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6913" h="222889">
                        <a:moveTo>
                          <a:pt x="286611" y="138848"/>
                        </a:moveTo>
                        <a:cubicBezTo>
                          <a:pt x="290433" y="100633"/>
                          <a:pt x="257313" y="59870"/>
                          <a:pt x="228015" y="31846"/>
                        </a:cubicBezTo>
                        <a:cubicBezTo>
                          <a:pt x="215277" y="19107"/>
                          <a:pt x="197443" y="7643"/>
                          <a:pt x="180884" y="0"/>
                        </a:cubicBezTo>
                        <a:cubicBezTo>
                          <a:pt x="183431" y="1274"/>
                          <a:pt x="221646" y="25477"/>
                          <a:pt x="240754" y="64966"/>
                        </a:cubicBezTo>
                        <a:cubicBezTo>
                          <a:pt x="261135" y="105728"/>
                          <a:pt x="242027" y="161776"/>
                          <a:pt x="226741" y="182158"/>
                        </a:cubicBezTo>
                        <a:cubicBezTo>
                          <a:pt x="212729" y="202539"/>
                          <a:pt x="159228" y="208908"/>
                          <a:pt x="133752" y="210182"/>
                        </a:cubicBezTo>
                        <a:cubicBezTo>
                          <a:pt x="108275" y="211456"/>
                          <a:pt x="48405" y="189801"/>
                          <a:pt x="0" y="151586"/>
                        </a:cubicBezTo>
                        <a:cubicBezTo>
                          <a:pt x="30572" y="182158"/>
                          <a:pt x="82799" y="210182"/>
                          <a:pt x="122288" y="219099"/>
                        </a:cubicBezTo>
                        <a:cubicBezTo>
                          <a:pt x="173241" y="230563"/>
                          <a:pt x="245849" y="212729"/>
                          <a:pt x="253492" y="208908"/>
                        </a:cubicBezTo>
                        <a:cubicBezTo>
                          <a:pt x="261135" y="202539"/>
                          <a:pt x="282790" y="177062"/>
                          <a:pt x="286611" y="138848"/>
                        </a:cubicBezTo>
                        <a:close/>
                      </a:path>
                    </a:pathLst>
                  </a:custGeom>
                  <a:solidFill>
                    <a:srgbClr val="664B35">
                      <a:alpha val="4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938" name="Graphic 1307">
              <a:extLst>
                <a:ext uri="{FF2B5EF4-FFF2-40B4-BE49-F238E27FC236}">
                  <a16:creationId xmlns:a16="http://schemas.microsoft.com/office/drawing/2014/main" id="{35B20FE2-9FC6-4DAA-9B8C-9BC894F2B4B2}"/>
                </a:ext>
              </a:extLst>
            </p:cNvPr>
            <p:cNvGrpSpPr/>
            <p:nvPr/>
          </p:nvGrpSpPr>
          <p:grpSpPr>
            <a:xfrm>
              <a:off x="-502215" y="677676"/>
              <a:ext cx="3732297" cy="6174243"/>
              <a:chOff x="-502215" y="677676"/>
              <a:chExt cx="3732297" cy="6174243"/>
            </a:xfrm>
          </p:grpSpPr>
          <p:grpSp>
            <p:nvGrpSpPr>
              <p:cNvPr id="1939" name="Graphic 1307">
                <a:extLst>
                  <a:ext uri="{FF2B5EF4-FFF2-40B4-BE49-F238E27FC236}">
                    <a16:creationId xmlns:a16="http://schemas.microsoft.com/office/drawing/2014/main" id="{1512F06B-7902-430F-8035-3BD774699278}"/>
                  </a:ext>
                </a:extLst>
              </p:cNvPr>
              <p:cNvGrpSpPr/>
              <p:nvPr/>
            </p:nvGrpSpPr>
            <p:grpSpPr>
              <a:xfrm>
                <a:off x="426388" y="677676"/>
                <a:ext cx="2803694" cy="2754015"/>
                <a:chOff x="426388" y="677676"/>
                <a:chExt cx="2803694" cy="2754015"/>
              </a:xfrm>
            </p:grpSpPr>
            <p:grpSp>
              <p:nvGrpSpPr>
                <p:cNvPr id="1940" name="Graphic 1307">
                  <a:extLst>
                    <a:ext uri="{FF2B5EF4-FFF2-40B4-BE49-F238E27FC236}">
                      <a16:creationId xmlns:a16="http://schemas.microsoft.com/office/drawing/2014/main" id="{AA1E9D81-B5B9-4777-92CD-F51778D12764}"/>
                    </a:ext>
                  </a:extLst>
                </p:cNvPr>
                <p:cNvGrpSpPr/>
                <p:nvPr/>
              </p:nvGrpSpPr>
              <p:grpSpPr>
                <a:xfrm>
                  <a:off x="1104064" y="677676"/>
                  <a:ext cx="509531" cy="1615213"/>
                  <a:chOff x="1104064" y="677676"/>
                  <a:chExt cx="509531" cy="1615213"/>
                </a:xfrm>
              </p:grpSpPr>
              <p:sp>
                <p:nvSpPr>
                  <p:cNvPr id="1941" name="Freeform: Shape 1940">
                    <a:extLst>
                      <a:ext uri="{FF2B5EF4-FFF2-40B4-BE49-F238E27FC236}">
                        <a16:creationId xmlns:a16="http://schemas.microsoft.com/office/drawing/2014/main" id="{2464FC7B-B681-422C-8058-87691A1E1634}"/>
                      </a:ext>
                    </a:extLst>
                  </p:cNvPr>
                  <p:cNvSpPr/>
                  <p:nvPr/>
                </p:nvSpPr>
                <p:spPr>
                  <a:xfrm>
                    <a:off x="1245449" y="678950"/>
                    <a:ext cx="368145" cy="1602475"/>
                  </a:xfrm>
                  <a:custGeom>
                    <a:avLst/>
                    <a:gdLst>
                      <a:gd name="connsiteX0" fmla="*/ 126118 w 368145"/>
                      <a:gd name="connsiteY0" fmla="*/ 1602475 h 1602475"/>
                      <a:gd name="connsiteX1" fmla="*/ 278978 w 368145"/>
                      <a:gd name="connsiteY1" fmla="*/ 961740 h 1602475"/>
                      <a:gd name="connsiteX2" fmla="*/ 226751 w 368145"/>
                      <a:gd name="connsiteY2" fmla="*/ 912061 h 1602475"/>
                      <a:gd name="connsiteX3" fmla="*/ 298085 w 368145"/>
                      <a:gd name="connsiteY3" fmla="*/ 912061 h 1602475"/>
                      <a:gd name="connsiteX4" fmla="*/ 359229 w 368145"/>
                      <a:gd name="connsiteY4" fmla="*/ 602521 h 1602475"/>
                      <a:gd name="connsiteX5" fmla="*/ 282799 w 368145"/>
                      <a:gd name="connsiteY5" fmla="*/ 560484 h 1602475"/>
                      <a:gd name="connsiteX6" fmla="*/ 351586 w 368145"/>
                      <a:gd name="connsiteY6" fmla="*/ 546472 h 1602475"/>
                      <a:gd name="connsiteX7" fmla="*/ 257323 w 368145"/>
                      <a:gd name="connsiteY7" fmla="*/ 475138 h 1602475"/>
                      <a:gd name="connsiteX8" fmla="*/ 368146 w 368145"/>
                      <a:gd name="connsiteY8" fmla="*/ 500614 h 1602475"/>
                      <a:gd name="connsiteX9" fmla="*/ 304454 w 368145"/>
                      <a:gd name="connsiteY9" fmla="*/ 0 h 1602475"/>
                      <a:gd name="connsiteX10" fmla="*/ 126118 w 368145"/>
                      <a:gd name="connsiteY10" fmla="*/ 1602475 h 1602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8145" h="1602475">
                        <a:moveTo>
                          <a:pt x="126118" y="1602475"/>
                        </a:moveTo>
                        <a:cubicBezTo>
                          <a:pt x="222929" y="1221601"/>
                          <a:pt x="278978" y="961740"/>
                          <a:pt x="278978" y="961740"/>
                        </a:cubicBezTo>
                        <a:lnTo>
                          <a:pt x="226751" y="912061"/>
                        </a:lnTo>
                        <a:lnTo>
                          <a:pt x="298085" y="912061"/>
                        </a:lnTo>
                        <a:cubicBezTo>
                          <a:pt x="317193" y="701879"/>
                          <a:pt x="359229" y="602521"/>
                          <a:pt x="359229" y="602521"/>
                        </a:cubicBezTo>
                        <a:lnTo>
                          <a:pt x="282799" y="560484"/>
                        </a:lnTo>
                        <a:lnTo>
                          <a:pt x="351586" y="546472"/>
                        </a:lnTo>
                        <a:lnTo>
                          <a:pt x="257323" y="475138"/>
                        </a:lnTo>
                        <a:lnTo>
                          <a:pt x="368146" y="500614"/>
                        </a:lnTo>
                        <a:cubicBezTo>
                          <a:pt x="352860" y="335017"/>
                          <a:pt x="304454" y="0"/>
                          <a:pt x="304454" y="0"/>
                        </a:cubicBezTo>
                        <a:cubicBezTo>
                          <a:pt x="-253482" y="868751"/>
                          <a:pt x="126118" y="1602475"/>
                          <a:pt x="126118" y="1602475"/>
                        </a:cubicBezTo>
                        <a:close/>
                      </a:path>
                    </a:pathLst>
                  </a:custGeom>
                  <a:solidFill>
                    <a:srgbClr val="54AB00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42" name="Freeform: Shape 1941">
                    <a:extLst>
                      <a:ext uri="{FF2B5EF4-FFF2-40B4-BE49-F238E27FC236}">
                        <a16:creationId xmlns:a16="http://schemas.microsoft.com/office/drawing/2014/main" id="{1508E1EE-FACB-4A65-99B4-AE07F7430984}"/>
                      </a:ext>
                    </a:extLst>
                  </p:cNvPr>
                  <p:cNvSpPr/>
                  <p:nvPr/>
                </p:nvSpPr>
                <p:spPr>
                  <a:xfrm>
                    <a:off x="1104064" y="680224"/>
                    <a:ext cx="445839" cy="1612665"/>
                  </a:xfrm>
                  <a:custGeom>
                    <a:avLst/>
                    <a:gdLst>
                      <a:gd name="connsiteX0" fmla="*/ 110823 w 445839"/>
                      <a:gd name="connsiteY0" fmla="*/ 352850 h 1612665"/>
                      <a:gd name="connsiteX1" fmla="*/ 157955 w 445839"/>
                      <a:gd name="connsiteY1" fmla="*/ 425458 h 1612665"/>
                      <a:gd name="connsiteX2" fmla="*/ 85346 w 445839"/>
                      <a:gd name="connsiteY2" fmla="*/ 385970 h 1612665"/>
                      <a:gd name="connsiteX3" fmla="*/ 127383 w 445839"/>
                      <a:gd name="connsiteY3" fmla="*/ 454756 h 1612665"/>
                      <a:gd name="connsiteX4" fmla="*/ 49679 w 445839"/>
                      <a:gd name="connsiteY4" fmla="*/ 448387 h 1612665"/>
                      <a:gd name="connsiteX5" fmla="*/ 0 w 445839"/>
                      <a:gd name="connsiteY5" fmla="*/ 775761 h 1612665"/>
                      <a:gd name="connsiteX6" fmla="*/ 85346 w 445839"/>
                      <a:gd name="connsiteY6" fmla="*/ 820345 h 1612665"/>
                      <a:gd name="connsiteX7" fmla="*/ 2548 w 445839"/>
                      <a:gd name="connsiteY7" fmla="*/ 849643 h 1612665"/>
                      <a:gd name="connsiteX8" fmla="*/ 56048 w 445839"/>
                      <a:gd name="connsiteY8" fmla="*/ 881489 h 1612665"/>
                      <a:gd name="connsiteX9" fmla="*/ 7643 w 445839"/>
                      <a:gd name="connsiteY9" fmla="*/ 908239 h 1612665"/>
                      <a:gd name="connsiteX10" fmla="*/ 264956 w 445839"/>
                      <a:gd name="connsiteY10" fmla="*/ 1612666 h 1612665"/>
                      <a:gd name="connsiteX11" fmla="*/ 267504 w 445839"/>
                      <a:gd name="connsiteY11" fmla="*/ 1602475 h 1612665"/>
                      <a:gd name="connsiteX12" fmla="*/ 445840 w 445839"/>
                      <a:gd name="connsiteY12" fmla="*/ 0 h 1612665"/>
                      <a:gd name="connsiteX13" fmla="*/ 110823 w 445839"/>
                      <a:gd name="connsiteY13" fmla="*/ 352850 h 1612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45839" h="1612665">
                        <a:moveTo>
                          <a:pt x="110823" y="352850"/>
                        </a:moveTo>
                        <a:cubicBezTo>
                          <a:pt x="110823" y="357946"/>
                          <a:pt x="157955" y="425458"/>
                          <a:pt x="157955" y="425458"/>
                        </a:cubicBezTo>
                        <a:lnTo>
                          <a:pt x="85346" y="385970"/>
                        </a:lnTo>
                        <a:lnTo>
                          <a:pt x="127383" y="454756"/>
                        </a:lnTo>
                        <a:lnTo>
                          <a:pt x="49679" y="448387"/>
                        </a:lnTo>
                        <a:cubicBezTo>
                          <a:pt x="14012" y="527365"/>
                          <a:pt x="0" y="775761"/>
                          <a:pt x="0" y="775761"/>
                        </a:cubicBezTo>
                        <a:lnTo>
                          <a:pt x="85346" y="820345"/>
                        </a:lnTo>
                        <a:lnTo>
                          <a:pt x="2548" y="849643"/>
                        </a:lnTo>
                        <a:lnTo>
                          <a:pt x="56048" y="881489"/>
                        </a:lnTo>
                        <a:lnTo>
                          <a:pt x="7643" y="908239"/>
                        </a:lnTo>
                        <a:cubicBezTo>
                          <a:pt x="48405" y="1318412"/>
                          <a:pt x="264956" y="1612666"/>
                          <a:pt x="264956" y="1612666"/>
                        </a:cubicBezTo>
                        <a:cubicBezTo>
                          <a:pt x="266230" y="1608844"/>
                          <a:pt x="266230" y="1606297"/>
                          <a:pt x="267504" y="1602475"/>
                        </a:cubicBezTo>
                        <a:cubicBezTo>
                          <a:pt x="267504" y="1602475"/>
                          <a:pt x="-112097" y="868750"/>
                          <a:pt x="445840" y="0"/>
                        </a:cubicBezTo>
                        <a:cubicBezTo>
                          <a:pt x="230563" y="140121"/>
                          <a:pt x="112097" y="349029"/>
                          <a:pt x="110823" y="352850"/>
                        </a:cubicBezTo>
                        <a:close/>
                      </a:path>
                    </a:pathLst>
                  </a:custGeom>
                  <a:solidFill>
                    <a:srgbClr val="97DA00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" name="Freeform: Shape 1942">
                    <a:extLst>
                      <a:ext uri="{FF2B5EF4-FFF2-40B4-BE49-F238E27FC236}">
                        <a16:creationId xmlns:a16="http://schemas.microsoft.com/office/drawing/2014/main" id="{F0890A30-B37A-45BD-B237-ADCDFD400B63}"/>
                      </a:ext>
                    </a:extLst>
                  </p:cNvPr>
                  <p:cNvSpPr/>
                  <p:nvPr/>
                </p:nvSpPr>
                <p:spPr>
                  <a:xfrm>
                    <a:off x="1235268" y="677676"/>
                    <a:ext cx="314635" cy="1603749"/>
                  </a:xfrm>
                  <a:custGeom>
                    <a:avLst/>
                    <a:gdLst>
                      <a:gd name="connsiteX0" fmla="*/ 136300 w 314635"/>
                      <a:gd name="connsiteY0" fmla="*/ 1603749 h 1603749"/>
                      <a:gd name="connsiteX1" fmla="*/ 127383 w 314635"/>
                      <a:gd name="connsiteY1" fmla="*/ 1587189 h 1603749"/>
                      <a:gd name="connsiteX2" fmla="*/ 105728 w 314635"/>
                      <a:gd name="connsiteY2" fmla="*/ 1538784 h 1603749"/>
                      <a:gd name="connsiteX3" fmla="*/ 76430 w 314635"/>
                      <a:gd name="connsiteY3" fmla="*/ 1461080 h 1603749"/>
                      <a:gd name="connsiteX4" fmla="*/ 45858 w 314635"/>
                      <a:gd name="connsiteY4" fmla="*/ 1357900 h 1603749"/>
                      <a:gd name="connsiteX5" fmla="*/ 20381 w 314635"/>
                      <a:gd name="connsiteY5" fmla="*/ 1233065 h 1603749"/>
                      <a:gd name="connsiteX6" fmla="*/ 3822 w 314635"/>
                      <a:gd name="connsiteY6" fmla="*/ 1091670 h 1603749"/>
                      <a:gd name="connsiteX7" fmla="*/ 0 w 314635"/>
                      <a:gd name="connsiteY7" fmla="*/ 1016515 h 1603749"/>
                      <a:gd name="connsiteX8" fmla="*/ 0 w 314635"/>
                      <a:gd name="connsiteY8" fmla="*/ 938811 h 1603749"/>
                      <a:gd name="connsiteX9" fmla="*/ 3822 w 314635"/>
                      <a:gd name="connsiteY9" fmla="*/ 859834 h 1603749"/>
                      <a:gd name="connsiteX10" fmla="*/ 6369 w 314635"/>
                      <a:gd name="connsiteY10" fmla="*/ 820345 h 1603749"/>
                      <a:gd name="connsiteX11" fmla="*/ 11464 w 314635"/>
                      <a:gd name="connsiteY11" fmla="*/ 780856 h 1603749"/>
                      <a:gd name="connsiteX12" fmla="*/ 38215 w 314635"/>
                      <a:gd name="connsiteY12" fmla="*/ 625449 h 1603749"/>
                      <a:gd name="connsiteX13" fmla="*/ 57322 w 314635"/>
                      <a:gd name="connsiteY13" fmla="*/ 550294 h 1603749"/>
                      <a:gd name="connsiteX14" fmla="*/ 78977 w 314635"/>
                      <a:gd name="connsiteY14" fmla="*/ 477685 h 1603749"/>
                      <a:gd name="connsiteX15" fmla="*/ 103180 w 314635"/>
                      <a:gd name="connsiteY15" fmla="*/ 408899 h 1603749"/>
                      <a:gd name="connsiteX16" fmla="*/ 115918 w 314635"/>
                      <a:gd name="connsiteY16" fmla="*/ 375779 h 1603749"/>
                      <a:gd name="connsiteX17" fmla="*/ 128656 w 314635"/>
                      <a:gd name="connsiteY17" fmla="*/ 343933 h 1603749"/>
                      <a:gd name="connsiteX18" fmla="*/ 141395 w 314635"/>
                      <a:gd name="connsiteY18" fmla="*/ 313362 h 1603749"/>
                      <a:gd name="connsiteX19" fmla="*/ 155407 w 314635"/>
                      <a:gd name="connsiteY19" fmla="*/ 284064 h 1603749"/>
                      <a:gd name="connsiteX20" fmla="*/ 182157 w 314635"/>
                      <a:gd name="connsiteY20" fmla="*/ 228015 h 1603749"/>
                      <a:gd name="connsiteX21" fmla="*/ 233111 w 314635"/>
                      <a:gd name="connsiteY21" fmla="*/ 132478 h 1603749"/>
                      <a:gd name="connsiteX22" fmla="*/ 275147 w 314635"/>
                      <a:gd name="connsiteY22" fmla="*/ 61144 h 1603749"/>
                      <a:gd name="connsiteX23" fmla="*/ 314635 w 314635"/>
                      <a:gd name="connsiteY23" fmla="*/ 0 h 1603749"/>
                      <a:gd name="connsiteX24" fmla="*/ 278968 w 314635"/>
                      <a:gd name="connsiteY24" fmla="*/ 62418 h 1603749"/>
                      <a:gd name="connsiteX25" fmla="*/ 239480 w 314635"/>
                      <a:gd name="connsiteY25" fmla="*/ 135026 h 1603749"/>
                      <a:gd name="connsiteX26" fmla="*/ 192348 w 314635"/>
                      <a:gd name="connsiteY26" fmla="*/ 231837 h 1603749"/>
                      <a:gd name="connsiteX27" fmla="*/ 168145 w 314635"/>
                      <a:gd name="connsiteY27" fmla="*/ 287885 h 1603749"/>
                      <a:gd name="connsiteX28" fmla="*/ 155407 w 314635"/>
                      <a:gd name="connsiteY28" fmla="*/ 317183 h 1603749"/>
                      <a:gd name="connsiteX29" fmla="*/ 143943 w 314635"/>
                      <a:gd name="connsiteY29" fmla="*/ 347755 h 1603749"/>
                      <a:gd name="connsiteX30" fmla="*/ 98085 w 314635"/>
                      <a:gd name="connsiteY30" fmla="*/ 481507 h 1603749"/>
                      <a:gd name="connsiteX31" fmla="*/ 77703 w 314635"/>
                      <a:gd name="connsiteY31" fmla="*/ 552841 h 1603749"/>
                      <a:gd name="connsiteX32" fmla="*/ 59870 w 314635"/>
                      <a:gd name="connsiteY32" fmla="*/ 626723 h 1603749"/>
                      <a:gd name="connsiteX33" fmla="*/ 34393 w 314635"/>
                      <a:gd name="connsiteY33" fmla="*/ 780856 h 1603749"/>
                      <a:gd name="connsiteX34" fmla="*/ 29298 w 314635"/>
                      <a:gd name="connsiteY34" fmla="*/ 819071 h 1603749"/>
                      <a:gd name="connsiteX35" fmla="*/ 25477 w 314635"/>
                      <a:gd name="connsiteY35" fmla="*/ 858560 h 1603749"/>
                      <a:gd name="connsiteX36" fmla="*/ 20381 w 314635"/>
                      <a:gd name="connsiteY36" fmla="*/ 936263 h 1603749"/>
                      <a:gd name="connsiteX37" fmla="*/ 19107 w 314635"/>
                      <a:gd name="connsiteY37" fmla="*/ 1012693 h 1603749"/>
                      <a:gd name="connsiteX38" fmla="*/ 21655 w 314635"/>
                      <a:gd name="connsiteY38" fmla="*/ 1086575 h 1603749"/>
                      <a:gd name="connsiteX39" fmla="*/ 24203 w 314635"/>
                      <a:gd name="connsiteY39" fmla="*/ 1122242 h 1603749"/>
                      <a:gd name="connsiteX40" fmla="*/ 26750 w 314635"/>
                      <a:gd name="connsiteY40" fmla="*/ 1157910 h 1603749"/>
                      <a:gd name="connsiteX41" fmla="*/ 34393 w 314635"/>
                      <a:gd name="connsiteY41" fmla="*/ 1226696 h 1603749"/>
                      <a:gd name="connsiteX42" fmla="*/ 56048 w 314635"/>
                      <a:gd name="connsiteY42" fmla="*/ 1351531 h 1603749"/>
                      <a:gd name="connsiteX43" fmla="*/ 107001 w 314635"/>
                      <a:gd name="connsiteY43" fmla="*/ 1533689 h 1603749"/>
                      <a:gd name="connsiteX44" fmla="*/ 136300 w 314635"/>
                      <a:gd name="connsiteY44" fmla="*/ 1603749 h 1603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314635" h="1603749">
                        <a:moveTo>
                          <a:pt x="136300" y="1603749"/>
                        </a:moveTo>
                        <a:cubicBezTo>
                          <a:pt x="136300" y="1603749"/>
                          <a:pt x="132478" y="1597380"/>
                          <a:pt x="127383" y="1587189"/>
                        </a:cubicBezTo>
                        <a:cubicBezTo>
                          <a:pt x="122287" y="1575725"/>
                          <a:pt x="114644" y="1560439"/>
                          <a:pt x="105728" y="1538784"/>
                        </a:cubicBezTo>
                        <a:cubicBezTo>
                          <a:pt x="96811" y="1517129"/>
                          <a:pt x="86620" y="1491652"/>
                          <a:pt x="76430" y="1461080"/>
                        </a:cubicBezTo>
                        <a:cubicBezTo>
                          <a:pt x="66239" y="1430509"/>
                          <a:pt x="56048" y="1396115"/>
                          <a:pt x="45858" y="1357900"/>
                        </a:cubicBezTo>
                        <a:cubicBezTo>
                          <a:pt x="35667" y="1319686"/>
                          <a:pt x="28024" y="1277649"/>
                          <a:pt x="20381" y="1233065"/>
                        </a:cubicBezTo>
                        <a:cubicBezTo>
                          <a:pt x="14012" y="1188481"/>
                          <a:pt x="6369" y="1141350"/>
                          <a:pt x="3822" y="1091670"/>
                        </a:cubicBezTo>
                        <a:cubicBezTo>
                          <a:pt x="1274" y="1067468"/>
                          <a:pt x="1274" y="1041991"/>
                          <a:pt x="0" y="1016515"/>
                        </a:cubicBezTo>
                        <a:cubicBezTo>
                          <a:pt x="0" y="991038"/>
                          <a:pt x="0" y="965561"/>
                          <a:pt x="0" y="938811"/>
                        </a:cubicBezTo>
                        <a:cubicBezTo>
                          <a:pt x="1274" y="913334"/>
                          <a:pt x="1274" y="886584"/>
                          <a:pt x="3822" y="859834"/>
                        </a:cubicBezTo>
                        <a:cubicBezTo>
                          <a:pt x="5095" y="847095"/>
                          <a:pt x="5095" y="833083"/>
                          <a:pt x="6369" y="820345"/>
                        </a:cubicBezTo>
                        <a:lnTo>
                          <a:pt x="11464" y="780856"/>
                        </a:lnTo>
                        <a:cubicBezTo>
                          <a:pt x="17834" y="728629"/>
                          <a:pt x="28024" y="676403"/>
                          <a:pt x="38215" y="625449"/>
                        </a:cubicBezTo>
                        <a:cubicBezTo>
                          <a:pt x="43310" y="599973"/>
                          <a:pt x="50953" y="575770"/>
                          <a:pt x="57322" y="550294"/>
                        </a:cubicBezTo>
                        <a:cubicBezTo>
                          <a:pt x="63691" y="526091"/>
                          <a:pt x="71334" y="501888"/>
                          <a:pt x="78977" y="477685"/>
                        </a:cubicBezTo>
                        <a:cubicBezTo>
                          <a:pt x="86620" y="453483"/>
                          <a:pt x="94263" y="430554"/>
                          <a:pt x="103180" y="408899"/>
                        </a:cubicBezTo>
                        <a:cubicBezTo>
                          <a:pt x="107001" y="397434"/>
                          <a:pt x="110823" y="387244"/>
                          <a:pt x="115918" y="375779"/>
                        </a:cubicBezTo>
                        <a:cubicBezTo>
                          <a:pt x="119740" y="365589"/>
                          <a:pt x="124835" y="354124"/>
                          <a:pt x="128656" y="343933"/>
                        </a:cubicBezTo>
                        <a:cubicBezTo>
                          <a:pt x="132478" y="333743"/>
                          <a:pt x="136300" y="323552"/>
                          <a:pt x="141395" y="313362"/>
                        </a:cubicBezTo>
                        <a:cubicBezTo>
                          <a:pt x="146490" y="303171"/>
                          <a:pt x="150312" y="294254"/>
                          <a:pt x="155407" y="284064"/>
                        </a:cubicBezTo>
                        <a:cubicBezTo>
                          <a:pt x="164324" y="264956"/>
                          <a:pt x="171967" y="245849"/>
                          <a:pt x="182157" y="228015"/>
                        </a:cubicBezTo>
                        <a:cubicBezTo>
                          <a:pt x="199991" y="192348"/>
                          <a:pt x="216551" y="160502"/>
                          <a:pt x="233111" y="132478"/>
                        </a:cubicBezTo>
                        <a:cubicBezTo>
                          <a:pt x="249670" y="104454"/>
                          <a:pt x="262408" y="80251"/>
                          <a:pt x="275147" y="61144"/>
                        </a:cubicBezTo>
                        <a:cubicBezTo>
                          <a:pt x="300623" y="22929"/>
                          <a:pt x="314635" y="0"/>
                          <a:pt x="314635" y="0"/>
                        </a:cubicBezTo>
                        <a:cubicBezTo>
                          <a:pt x="314635" y="0"/>
                          <a:pt x="301897" y="22929"/>
                          <a:pt x="278968" y="62418"/>
                        </a:cubicBezTo>
                        <a:cubicBezTo>
                          <a:pt x="267504" y="81525"/>
                          <a:pt x="254766" y="107002"/>
                          <a:pt x="239480" y="135026"/>
                        </a:cubicBezTo>
                        <a:cubicBezTo>
                          <a:pt x="224194" y="163050"/>
                          <a:pt x="210182" y="196169"/>
                          <a:pt x="192348" y="231837"/>
                        </a:cubicBezTo>
                        <a:cubicBezTo>
                          <a:pt x="183431" y="249670"/>
                          <a:pt x="175788" y="268778"/>
                          <a:pt x="168145" y="287885"/>
                        </a:cubicBezTo>
                        <a:cubicBezTo>
                          <a:pt x="164324" y="298076"/>
                          <a:pt x="159228" y="306993"/>
                          <a:pt x="155407" y="317183"/>
                        </a:cubicBezTo>
                        <a:cubicBezTo>
                          <a:pt x="151585" y="327374"/>
                          <a:pt x="147764" y="337564"/>
                          <a:pt x="143943" y="347755"/>
                        </a:cubicBezTo>
                        <a:cubicBezTo>
                          <a:pt x="127383" y="389791"/>
                          <a:pt x="113371" y="434375"/>
                          <a:pt x="98085" y="481507"/>
                        </a:cubicBezTo>
                        <a:cubicBezTo>
                          <a:pt x="91716" y="504436"/>
                          <a:pt x="84073" y="528638"/>
                          <a:pt x="77703" y="552841"/>
                        </a:cubicBezTo>
                        <a:cubicBezTo>
                          <a:pt x="71334" y="577044"/>
                          <a:pt x="64965" y="602521"/>
                          <a:pt x="59870" y="626723"/>
                        </a:cubicBezTo>
                        <a:cubicBezTo>
                          <a:pt x="49679" y="677676"/>
                          <a:pt x="40762" y="728629"/>
                          <a:pt x="34393" y="780856"/>
                        </a:cubicBezTo>
                        <a:lnTo>
                          <a:pt x="29298" y="819071"/>
                        </a:lnTo>
                        <a:cubicBezTo>
                          <a:pt x="28024" y="831810"/>
                          <a:pt x="26750" y="844548"/>
                          <a:pt x="25477" y="858560"/>
                        </a:cubicBezTo>
                        <a:cubicBezTo>
                          <a:pt x="22929" y="884036"/>
                          <a:pt x="21655" y="910787"/>
                          <a:pt x="20381" y="936263"/>
                        </a:cubicBezTo>
                        <a:cubicBezTo>
                          <a:pt x="19107" y="961740"/>
                          <a:pt x="20381" y="987216"/>
                          <a:pt x="19107" y="1012693"/>
                        </a:cubicBezTo>
                        <a:cubicBezTo>
                          <a:pt x="20381" y="1038170"/>
                          <a:pt x="20381" y="1062372"/>
                          <a:pt x="21655" y="1086575"/>
                        </a:cubicBezTo>
                        <a:cubicBezTo>
                          <a:pt x="22929" y="1099313"/>
                          <a:pt x="22929" y="1110778"/>
                          <a:pt x="24203" y="1122242"/>
                        </a:cubicBezTo>
                        <a:cubicBezTo>
                          <a:pt x="25477" y="1133707"/>
                          <a:pt x="26750" y="1146445"/>
                          <a:pt x="26750" y="1157910"/>
                        </a:cubicBezTo>
                        <a:cubicBezTo>
                          <a:pt x="28024" y="1180838"/>
                          <a:pt x="31846" y="1203767"/>
                          <a:pt x="34393" y="1226696"/>
                        </a:cubicBezTo>
                        <a:cubicBezTo>
                          <a:pt x="40762" y="1271280"/>
                          <a:pt x="47132" y="1313316"/>
                          <a:pt x="56048" y="1351531"/>
                        </a:cubicBezTo>
                        <a:cubicBezTo>
                          <a:pt x="72608" y="1427961"/>
                          <a:pt x="91716" y="1491652"/>
                          <a:pt x="107001" y="1533689"/>
                        </a:cubicBezTo>
                        <a:cubicBezTo>
                          <a:pt x="124835" y="1580820"/>
                          <a:pt x="136300" y="1603749"/>
                          <a:pt x="136300" y="1603749"/>
                        </a:cubicBezTo>
                        <a:close/>
                      </a:path>
                    </a:pathLst>
                  </a:custGeom>
                  <a:solidFill>
                    <a:srgbClr val="BBE94F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" name="Freeform: Shape 1943">
                    <a:extLst>
                      <a:ext uri="{FF2B5EF4-FFF2-40B4-BE49-F238E27FC236}">
                        <a16:creationId xmlns:a16="http://schemas.microsoft.com/office/drawing/2014/main" id="{4AB74838-8B31-4E4B-A223-D8064BCB5224}"/>
                      </a:ext>
                    </a:extLst>
                  </p:cNvPr>
                  <p:cNvSpPr/>
                  <p:nvPr/>
                </p:nvSpPr>
                <p:spPr>
                  <a:xfrm>
                    <a:off x="1235268" y="677676"/>
                    <a:ext cx="314635" cy="1603749"/>
                  </a:xfrm>
                  <a:custGeom>
                    <a:avLst/>
                    <a:gdLst>
                      <a:gd name="connsiteX0" fmla="*/ 136300 w 314635"/>
                      <a:gd name="connsiteY0" fmla="*/ 1603749 h 1603749"/>
                      <a:gd name="connsiteX1" fmla="*/ 127383 w 314635"/>
                      <a:gd name="connsiteY1" fmla="*/ 1587189 h 1603749"/>
                      <a:gd name="connsiteX2" fmla="*/ 105728 w 314635"/>
                      <a:gd name="connsiteY2" fmla="*/ 1538784 h 1603749"/>
                      <a:gd name="connsiteX3" fmla="*/ 76430 w 314635"/>
                      <a:gd name="connsiteY3" fmla="*/ 1461080 h 1603749"/>
                      <a:gd name="connsiteX4" fmla="*/ 45858 w 314635"/>
                      <a:gd name="connsiteY4" fmla="*/ 1357900 h 1603749"/>
                      <a:gd name="connsiteX5" fmla="*/ 20381 w 314635"/>
                      <a:gd name="connsiteY5" fmla="*/ 1233065 h 1603749"/>
                      <a:gd name="connsiteX6" fmla="*/ 3822 w 314635"/>
                      <a:gd name="connsiteY6" fmla="*/ 1091670 h 1603749"/>
                      <a:gd name="connsiteX7" fmla="*/ 0 w 314635"/>
                      <a:gd name="connsiteY7" fmla="*/ 1016515 h 1603749"/>
                      <a:gd name="connsiteX8" fmla="*/ 0 w 314635"/>
                      <a:gd name="connsiteY8" fmla="*/ 938811 h 1603749"/>
                      <a:gd name="connsiteX9" fmla="*/ 3822 w 314635"/>
                      <a:gd name="connsiteY9" fmla="*/ 859834 h 1603749"/>
                      <a:gd name="connsiteX10" fmla="*/ 6369 w 314635"/>
                      <a:gd name="connsiteY10" fmla="*/ 820345 h 1603749"/>
                      <a:gd name="connsiteX11" fmla="*/ 11464 w 314635"/>
                      <a:gd name="connsiteY11" fmla="*/ 780856 h 1603749"/>
                      <a:gd name="connsiteX12" fmla="*/ 38215 w 314635"/>
                      <a:gd name="connsiteY12" fmla="*/ 625449 h 1603749"/>
                      <a:gd name="connsiteX13" fmla="*/ 57322 w 314635"/>
                      <a:gd name="connsiteY13" fmla="*/ 550294 h 1603749"/>
                      <a:gd name="connsiteX14" fmla="*/ 78977 w 314635"/>
                      <a:gd name="connsiteY14" fmla="*/ 477685 h 1603749"/>
                      <a:gd name="connsiteX15" fmla="*/ 103180 w 314635"/>
                      <a:gd name="connsiteY15" fmla="*/ 408899 h 1603749"/>
                      <a:gd name="connsiteX16" fmla="*/ 115918 w 314635"/>
                      <a:gd name="connsiteY16" fmla="*/ 375779 h 1603749"/>
                      <a:gd name="connsiteX17" fmla="*/ 128656 w 314635"/>
                      <a:gd name="connsiteY17" fmla="*/ 343933 h 1603749"/>
                      <a:gd name="connsiteX18" fmla="*/ 141395 w 314635"/>
                      <a:gd name="connsiteY18" fmla="*/ 313362 h 1603749"/>
                      <a:gd name="connsiteX19" fmla="*/ 155407 w 314635"/>
                      <a:gd name="connsiteY19" fmla="*/ 284064 h 1603749"/>
                      <a:gd name="connsiteX20" fmla="*/ 182157 w 314635"/>
                      <a:gd name="connsiteY20" fmla="*/ 228015 h 1603749"/>
                      <a:gd name="connsiteX21" fmla="*/ 233111 w 314635"/>
                      <a:gd name="connsiteY21" fmla="*/ 132478 h 1603749"/>
                      <a:gd name="connsiteX22" fmla="*/ 275147 w 314635"/>
                      <a:gd name="connsiteY22" fmla="*/ 61144 h 1603749"/>
                      <a:gd name="connsiteX23" fmla="*/ 314635 w 314635"/>
                      <a:gd name="connsiteY23" fmla="*/ 0 h 1603749"/>
                      <a:gd name="connsiteX24" fmla="*/ 278968 w 314635"/>
                      <a:gd name="connsiteY24" fmla="*/ 62418 h 1603749"/>
                      <a:gd name="connsiteX25" fmla="*/ 239480 w 314635"/>
                      <a:gd name="connsiteY25" fmla="*/ 135026 h 1603749"/>
                      <a:gd name="connsiteX26" fmla="*/ 192348 w 314635"/>
                      <a:gd name="connsiteY26" fmla="*/ 231837 h 1603749"/>
                      <a:gd name="connsiteX27" fmla="*/ 168145 w 314635"/>
                      <a:gd name="connsiteY27" fmla="*/ 287885 h 1603749"/>
                      <a:gd name="connsiteX28" fmla="*/ 155407 w 314635"/>
                      <a:gd name="connsiteY28" fmla="*/ 317183 h 1603749"/>
                      <a:gd name="connsiteX29" fmla="*/ 143943 w 314635"/>
                      <a:gd name="connsiteY29" fmla="*/ 347755 h 1603749"/>
                      <a:gd name="connsiteX30" fmla="*/ 98085 w 314635"/>
                      <a:gd name="connsiteY30" fmla="*/ 481507 h 1603749"/>
                      <a:gd name="connsiteX31" fmla="*/ 77703 w 314635"/>
                      <a:gd name="connsiteY31" fmla="*/ 552841 h 1603749"/>
                      <a:gd name="connsiteX32" fmla="*/ 59870 w 314635"/>
                      <a:gd name="connsiteY32" fmla="*/ 626723 h 1603749"/>
                      <a:gd name="connsiteX33" fmla="*/ 34393 w 314635"/>
                      <a:gd name="connsiteY33" fmla="*/ 780856 h 1603749"/>
                      <a:gd name="connsiteX34" fmla="*/ 29298 w 314635"/>
                      <a:gd name="connsiteY34" fmla="*/ 819071 h 1603749"/>
                      <a:gd name="connsiteX35" fmla="*/ 25477 w 314635"/>
                      <a:gd name="connsiteY35" fmla="*/ 858560 h 1603749"/>
                      <a:gd name="connsiteX36" fmla="*/ 20381 w 314635"/>
                      <a:gd name="connsiteY36" fmla="*/ 936263 h 1603749"/>
                      <a:gd name="connsiteX37" fmla="*/ 19107 w 314635"/>
                      <a:gd name="connsiteY37" fmla="*/ 1012693 h 1603749"/>
                      <a:gd name="connsiteX38" fmla="*/ 21655 w 314635"/>
                      <a:gd name="connsiteY38" fmla="*/ 1086575 h 1603749"/>
                      <a:gd name="connsiteX39" fmla="*/ 24203 w 314635"/>
                      <a:gd name="connsiteY39" fmla="*/ 1122242 h 1603749"/>
                      <a:gd name="connsiteX40" fmla="*/ 26750 w 314635"/>
                      <a:gd name="connsiteY40" fmla="*/ 1157910 h 1603749"/>
                      <a:gd name="connsiteX41" fmla="*/ 34393 w 314635"/>
                      <a:gd name="connsiteY41" fmla="*/ 1226696 h 1603749"/>
                      <a:gd name="connsiteX42" fmla="*/ 56048 w 314635"/>
                      <a:gd name="connsiteY42" fmla="*/ 1351531 h 1603749"/>
                      <a:gd name="connsiteX43" fmla="*/ 107001 w 314635"/>
                      <a:gd name="connsiteY43" fmla="*/ 1533689 h 1603749"/>
                      <a:gd name="connsiteX44" fmla="*/ 136300 w 314635"/>
                      <a:gd name="connsiteY44" fmla="*/ 1603749 h 1603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314635" h="1603749">
                        <a:moveTo>
                          <a:pt x="136300" y="1603749"/>
                        </a:moveTo>
                        <a:cubicBezTo>
                          <a:pt x="136300" y="1603749"/>
                          <a:pt x="132478" y="1597380"/>
                          <a:pt x="127383" y="1587189"/>
                        </a:cubicBezTo>
                        <a:cubicBezTo>
                          <a:pt x="122287" y="1575725"/>
                          <a:pt x="114644" y="1560439"/>
                          <a:pt x="105728" y="1538784"/>
                        </a:cubicBezTo>
                        <a:cubicBezTo>
                          <a:pt x="96811" y="1517129"/>
                          <a:pt x="86620" y="1491652"/>
                          <a:pt x="76430" y="1461080"/>
                        </a:cubicBezTo>
                        <a:cubicBezTo>
                          <a:pt x="66239" y="1430509"/>
                          <a:pt x="56048" y="1396115"/>
                          <a:pt x="45858" y="1357900"/>
                        </a:cubicBezTo>
                        <a:cubicBezTo>
                          <a:pt x="35667" y="1319686"/>
                          <a:pt x="28024" y="1277649"/>
                          <a:pt x="20381" y="1233065"/>
                        </a:cubicBezTo>
                        <a:cubicBezTo>
                          <a:pt x="14012" y="1188481"/>
                          <a:pt x="6369" y="1141350"/>
                          <a:pt x="3822" y="1091670"/>
                        </a:cubicBezTo>
                        <a:cubicBezTo>
                          <a:pt x="1274" y="1067468"/>
                          <a:pt x="1274" y="1041991"/>
                          <a:pt x="0" y="1016515"/>
                        </a:cubicBezTo>
                        <a:cubicBezTo>
                          <a:pt x="0" y="991038"/>
                          <a:pt x="0" y="965561"/>
                          <a:pt x="0" y="938811"/>
                        </a:cubicBezTo>
                        <a:cubicBezTo>
                          <a:pt x="1274" y="913334"/>
                          <a:pt x="1274" y="886584"/>
                          <a:pt x="3822" y="859834"/>
                        </a:cubicBezTo>
                        <a:cubicBezTo>
                          <a:pt x="5095" y="847095"/>
                          <a:pt x="5095" y="833083"/>
                          <a:pt x="6369" y="820345"/>
                        </a:cubicBezTo>
                        <a:lnTo>
                          <a:pt x="11464" y="780856"/>
                        </a:lnTo>
                        <a:cubicBezTo>
                          <a:pt x="17834" y="728629"/>
                          <a:pt x="28024" y="676403"/>
                          <a:pt x="38215" y="625449"/>
                        </a:cubicBezTo>
                        <a:cubicBezTo>
                          <a:pt x="43310" y="599973"/>
                          <a:pt x="50953" y="575770"/>
                          <a:pt x="57322" y="550294"/>
                        </a:cubicBezTo>
                        <a:cubicBezTo>
                          <a:pt x="63691" y="526091"/>
                          <a:pt x="71334" y="501888"/>
                          <a:pt x="78977" y="477685"/>
                        </a:cubicBezTo>
                        <a:cubicBezTo>
                          <a:pt x="86620" y="453483"/>
                          <a:pt x="94263" y="430554"/>
                          <a:pt x="103180" y="408899"/>
                        </a:cubicBezTo>
                        <a:cubicBezTo>
                          <a:pt x="107001" y="397434"/>
                          <a:pt x="110823" y="387244"/>
                          <a:pt x="115918" y="375779"/>
                        </a:cubicBezTo>
                        <a:cubicBezTo>
                          <a:pt x="119740" y="365589"/>
                          <a:pt x="124835" y="354124"/>
                          <a:pt x="128656" y="343933"/>
                        </a:cubicBezTo>
                        <a:cubicBezTo>
                          <a:pt x="132478" y="333743"/>
                          <a:pt x="136300" y="323552"/>
                          <a:pt x="141395" y="313362"/>
                        </a:cubicBezTo>
                        <a:cubicBezTo>
                          <a:pt x="146490" y="303171"/>
                          <a:pt x="150312" y="294254"/>
                          <a:pt x="155407" y="284064"/>
                        </a:cubicBezTo>
                        <a:cubicBezTo>
                          <a:pt x="164324" y="264956"/>
                          <a:pt x="171967" y="245849"/>
                          <a:pt x="182157" y="228015"/>
                        </a:cubicBezTo>
                        <a:cubicBezTo>
                          <a:pt x="199991" y="192348"/>
                          <a:pt x="216551" y="160502"/>
                          <a:pt x="233111" y="132478"/>
                        </a:cubicBezTo>
                        <a:cubicBezTo>
                          <a:pt x="249670" y="104454"/>
                          <a:pt x="262408" y="80251"/>
                          <a:pt x="275147" y="61144"/>
                        </a:cubicBezTo>
                        <a:cubicBezTo>
                          <a:pt x="300623" y="22929"/>
                          <a:pt x="314635" y="0"/>
                          <a:pt x="314635" y="0"/>
                        </a:cubicBezTo>
                        <a:cubicBezTo>
                          <a:pt x="314635" y="0"/>
                          <a:pt x="301897" y="22929"/>
                          <a:pt x="278968" y="62418"/>
                        </a:cubicBezTo>
                        <a:cubicBezTo>
                          <a:pt x="267504" y="81525"/>
                          <a:pt x="254766" y="107002"/>
                          <a:pt x="239480" y="135026"/>
                        </a:cubicBezTo>
                        <a:cubicBezTo>
                          <a:pt x="224194" y="163050"/>
                          <a:pt x="210182" y="196169"/>
                          <a:pt x="192348" y="231837"/>
                        </a:cubicBezTo>
                        <a:cubicBezTo>
                          <a:pt x="183431" y="249670"/>
                          <a:pt x="175788" y="268778"/>
                          <a:pt x="168145" y="287885"/>
                        </a:cubicBezTo>
                        <a:cubicBezTo>
                          <a:pt x="164324" y="298076"/>
                          <a:pt x="159228" y="306993"/>
                          <a:pt x="155407" y="317183"/>
                        </a:cubicBezTo>
                        <a:cubicBezTo>
                          <a:pt x="151585" y="327374"/>
                          <a:pt x="147764" y="337564"/>
                          <a:pt x="143943" y="347755"/>
                        </a:cubicBezTo>
                        <a:cubicBezTo>
                          <a:pt x="127383" y="389791"/>
                          <a:pt x="113371" y="434375"/>
                          <a:pt x="98085" y="481507"/>
                        </a:cubicBezTo>
                        <a:cubicBezTo>
                          <a:pt x="91716" y="504436"/>
                          <a:pt x="84073" y="528638"/>
                          <a:pt x="77703" y="552841"/>
                        </a:cubicBezTo>
                        <a:cubicBezTo>
                          <a:pt x="71334" y="577044"/>
                          <a:pt x="64965" y="602521"/>
                          <a:pt x="59870" y="626723"/>
                        </a:cubicBezTo>
                        <a:cubicBezTo>
                          <a:pt x="49679" y="677676"/>
                          <a:pt x="40762" y="728629"/>
                          <a:pt x="34393" y="780856"/>
                        </a:cubicBezTo>
                        <a:lnTo>
                          <a:pt x="29298" y="819071"/>
                        </a:lnTo>
                        <a:cubicBezTo>
                          <a:pt x="28024" y="831810"/>
                          <a:pt x="26750" y="844548"/>
                          <a:pt x="25477" y="858560"/>
                        </a:cubicBezTo>
                        <a:cubicBezTo>
                          <a:pt x="22929" y="884036"/>
                          <a:pt x="21655" y="910787"/>
                          <a:pt x="20381" y="936263"/>
                        </a:cubicBezTo>
                        <a:cubicBezTo>
                          <a:pt x="19107" y="961740"/>
                          <a:pt x="20381" y="987216"/>
                          <a:pt x="19107" y="1012693"/>
                        </a:cubicBezTo>
                        <a:cubicBezTo>
                          <a:pt x="20381" y="1038170"/>
                          <a:pt x="20381" y="1062372"/>
                          <a:pt x="21655" y="1086575"/>
                        </a:cubicBezTo>
                        <a:cubicBezTo>
                          <a:pt x="22929" y="1099313"/>
                          <a:pt x="22929" y="1110778"/>
                          <a:pt x="24203" y="1122242"/>
                        </a:cubicBezTo>
                        <a:cubicBezTo>
                          <a:pt x="25477" y="1133707"/>
                          <a:pt x="26750" y="1146445"/>
                          <a:pt x="26750" y="1157910"/>
                        </a:cubicBezTo>
                        <a:cubicBezTo>
                          <a:pt x="28024" y="1180838"/>
                          <a:pt x="31846" y="1203767"/>
                          <a:pt x="34393" y="1226696"/>
                        </a:cubicBezTo>
                        <a:cubicBezTo>
                          <a:pt x="40762" y="1271280"/>
                          <a:pt x="47132" y="1313316"/>
                          <a:pt x="56048" y="1351531"/>
                        </a:cubicBezTo>
                        <a:cubicBezTo>
                          <a:pt x="72608" y="1427961"/>
                          <a:pt x="91716" y="1491652"/>
                          <a:pt x="107001" y="1533689"/>
                        </a:cubicBezTo>
                        <a:cubicBezTo>
                          <a:pt x="124835" y="1580820"/>
                          <a:pt x="136300" y="1603749"/>
                          <a:pt x="136300" y="1603749"/>
                        </a:cubicBezTo>
                        <a:close/>
                      </a:path>
                    </a:pathLst>
                  </a:custGeom>
                  <a:solidFill>
                    <a:srgbClr val="BBE94F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" name="Freeform: Shape 1944">
                    <a:extLst>
                      <a:ext uri="{FF2B5EF4-FFF2-40B4-BE49-F238E27FC236}">
                        <a16:creationId xmlns:a16="http://schemas.microsoft.com/office/drawing/2014/main" id="{23AB7369-2805-41F5-81D7-F9AD76AFB829}"/>
                      </a:ext>
                    </a:extLst>
                  </p:cNvPr>
                  <p:cNvSpPr/>
                  <p:nvPr/>
                </p:nvSpPr>
                <p:spPr>
                  <a:xfrm>
                    <a:off x="1152470" y="779582"/>
                    <a:ext cx="333742" cy="1241981"/>
                  </a:xfrm>
                  <a:custGeom>
                    <a:avLst/>
                    <a:gdLst>
                      <a:gd name="connsiteX0" fmla="*/ 333743 w 333742"/>
                      <a:gd name="connsiteY0" fmla="*/ 0 h 1241981"/>
                      <a:gd name="connsiteX1" fmla="*/ 127383 w 333742"/>
                      <a:gd name="connsiteY1" fmla="*/ 1241982 h 1241981"/>
                      <a:gd name="connsiteX2" fmla="*/ 1274 w 333742"/>
                      <a:gd name="connsiteY2" fmla="*/ 815250 h 1241981"/>
                      <a:gd name="connsiteX3" fmla="*/ 44584 w 333742"/>
                      <a:gd name="connsiteY3" fmla="*/ 782130 h 1241981"/>
                      <a:gd name="connsiteX4" fmla="*/ 0 w 333742"/>
                      <a:gd name="connsiteY4" fmla="*/ 754106 h 1241981"/>
                      <a:gd name="connsiteX5" fmla="*/ 48405 w 333742"/>
                      <a:gd name="connsiteY5" fmla="*/ 720987 h 1241981"/>
                      <a:gd name="connsiteX6" fmla="*/ 22929 w 333742"/>
                      <a:gd name="connsiteY6" fmla="*/ 701879 h 1241981"/>
                      <a:gd name="connsiteX7" fmla="*/ 67513 w 333742"/>
                      <a:gd name="connsiteY7" fmla="*/ 382148 h 1241981"/>
                      <a:gd name="connsiteX8" fmla="*/ 108275 w 333742"/>
                      <a:gd name="connsiteY8" fmla="*/ 379601 h 1241981"/>
                      <a:gd name="connsiteX9" fmla="*/ 81525 w 333742"/>
                      <a:gd name="connsiteY9" fmla="*/ 335017 h 1241981"/>
                      <a:gd name="connsiteX10" fmla="*/ 126109 w 333742"/>
                      <a:gd name="connsiteY10" fmla="*/ 351576 h 1241981"/>
                      <a:gd name="connsiteX11" fmla="*/ 94263 w 333742"/>
                      <a:gd name="connsiteY11" fmla="*/ 292980 h 1241981"/>
                      <a:gd name="connsiteX12" fmla="*/ 333743 w 333742"/>
                      <a:gd name="connsiteY12" fmla="*/ 0 h 1241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33742" h="1241981">
                        <a:moveTo>
                          <a:pt x="333743" y="0"/>
                        </a:moveTo>
                        <a:cubicBezTo>
                          <a:pt x="29298" y="512079"/>
                          <a:pt x="61144" y="970657"/>
                          <a:pt x="127383" y="1241982"/>
                        </a:cubicBezTo>
                        <a:cubicBezTo>
                          <a:pt x="127383" y="1241982"/>
                          <a:pt x="29298" y="1020336"/>
                          <a:pt x="1274" y="815250"/>
                        </a:cubicBezTo>
                        <a:lnTo>
                          <a:pt x="44584" y="782130"/>
                        </a:lnTo>
                        <a:lnTo>
                          <a:pt x="0" y="754106"/>
                        </a:lnTo>
                        <a:lnTo>
                          <a:pt x="48405" y="720987"/>
                        </a:lnTo>
                        <a:lnTo>
                          <a:pt x="22929" y="701879"/>
                        </a:lnTo>
                        <a:cubicBezTo>
                          <a:pt x="22929" y="701879"/>
                          <a:pt x="22929" y="533734"/>
                          <a:pt x="67513" y="382148"/>
                        </a:cubicBezTo>
                        <a:lnTo>
                          <a:pt x="108275" y="379601"/>
                        </a:lnTo>
                        <a:lnTo>
                          <a:pt x="81525" y="335017"/>
                        </a:lnTo>
                        <a:lnTo>
                          <a:pt x="126109" y="351576"/>
                        </a:lnTo>
                        <a:lnTo>
                          <a:pt x="94263" y="292980"/>
                        </a:lnTo>
                        <a:cubicBezTo>
                          <a:pt x="94263" y="292980"/>
                          <a:pt x="160502" y="164324"/>
                          <a:pt x="333743" y="0"/>
                        </a:cubicBezTo>
                        <a:close/>
                      </a:path>
                    </a:pathLst>
                  </a:custGeom>
                  <a:solidFill>
                    <a:srgbClr val="C0E900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6" name="Graphic 1307">
                  <a:extLst>
                    <a:ext uri="{FF2B5EF4-FFF2-40B4-BE49-F238E27FC236}">
                      <a16:creationId xmlns:a16="http://schemas.microsoft.com/office/drawing/2014/main" id="{A46C2FE0-90D6-4D60-AC9C-11830DB8228C}"/>
                    </a:ext>
                  </a:extLst>
                </p:cNvPr>
                <p:cNvGrpSpPr/>
                <p:nvPr/>
              </p:nvGrpSpPr>
              <p:grpSpPr>
                <a:xfrm>
                  <a:off x="1369000" y="1213533"/>
                  <a:ext cx="1019082" cy="1078082"/>
                  <a:chOff x="1369000" y="1213533"/>
                  <a:chExt cx="1019082" cy="1078082"/>
                </a:xfrm>
              </p:grpSpPr>
              <p:sp>
                <p:nvSpPr>
                  <p:cNvPr id="1947" name="Freeform: Shape 1946">
                    <a:extLst>
                      <a:ext uri="{FF2B5EF4-FFF2-40B4-BE49-F238E27FC236}">
                        <a16:creationId xmlns:a16="http://schemas.microsoft.com/office/drawing/2014/main" id="{7A437750-AA3A-4BF1-96D5-D038E59AE98A}"/>
                      </a:ext>
                    </a:extLst>
                  </p:cNvPr>
                  <p:cNvSpPr/>
                  <p:nvPr/>
                </p:nvSpPr>
                <p:spPr>
                  <a:xfrm>
                    <a:off x="1369020" y="1221600"/>
                    <a:ext cx="1019061" cy="1070015"/>
                  </a:xfrm>
                  <a:custGeom>
                    <a:avLst/>
                    <a:gdLst>
                      <a:gd name="connsiteX0" fmla="*/ 0 w 1019061"/>
                      <a:gd name="connsiteY0" fmla="*/ 1070015 h 1070015"/>
                      <a:gd name="connsiteX1" fmla="*/ 145216 w 1019061"/>
                      <a:gd name="connsiteY1" fmla="*/ 926073 h 1070015"/>
                      <a:gd name="connsiteX2" fmla="*/ 549020 w 1019061"/>
                      <a:gd name="connsiteY2" fmla="*/ 564306 h 1070015"/>
                      <a:gd name="connsiteX3" fmla="*/ 505710 w 1019061"/>
                      <a:gd name="connsiteY3" fmla="*/ 472590 h 1070015"/>
                      <a:gd name="connsiteX4" fmla="*/ 563032 w 1019061"/>
                      <a:gd name="connsiteY4" fmla="*/ 499341 h 1070015"/>
                      <a:gd name="connsiteX5" fmla="*/ 743916 w 1019061"/>
                      <a:gd name="connsiteY5" fmla="*/ 346481 h 1070015"/>
                      <a:gd name="connsiteX6" fmla="*/ 691689 w 1019061"/>
                      <a:gd name="connsiteY6" fmla="*/ 267504 h 1070015"/>
                      <a:gd name="connsiteX7" fmla="*/ 768118 w 1019061"/>
                      <a:gd name="connsiteY7" fmla="*/ 303171 h 1070015"/>
                      <a:gd name="connsiteX8" fmla="*/ 737546 w 1019061"/>
                      <a:gd name="connsiteY8" fmla="*/ 202539 h 1070015"/>
                      <a:gd name="connsiteX9" fmla="*/ 816523 w 1019061"/>
                      <a:gd name="connsiteY9" fmla="*/ 294254 h 1070015"/>
                      <a:gd name="connsiteX10" fmla="*/ 1019062 w 1019061"/>
                      <a:gd name="connsiteY10" fmla="*/ 0 h 1070015"/>
                      <a:gd name="connsiteX11" fmla="*/ 0 w 1019061"/>
                      <a:gd name="connsiteY11" fmla="*/ 1070015 h 1070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19061" h="1070015">
                        <a:moveTo>
                          <a:pt x="0" y="1070015"/>
                        </a:moveTo>
                        <a:lnTo>
                          <a:pt x="145216" y="926073"/>
                        </a:lnTo>
                        <a:cubicBezTo>
                          <a:pt x="355398" y="673855"/>
                          <a:pt x="549020" y="564306"/>
                          <a:pt x="549020" y="564306"/>
                        </a:cubicBezTo>
                        <a:lnTo>
                          <a:pt x="505710" y="472590"/>
                        </a:lnTo>
                        <a:lnTo>
                          <a:pt x="563032" y="499341"/>
                        </a:lnTo>
                        <a:cubicBezTo>
                          <a:pt x="627997" y="443292"/>
                          <a:pt x="743916" y="346481"/>
                          <a:pt x="743916" y="346481"/>
                        </a:cubicBezTo>
                        <a:lnTo>
                          <a:pt x="691689" y="267504"/>
                        </a:lnTo>
                        <a:lnTo>
                          <a:pt x="768118" y="303171"/>
                        </a:lnTo>
                        <a:cubicBezTo>
                          <a:pt x="760475" y="263682"/>
                          <a:pt x="737546" y="202539"/>
                          <a:pt x="737546" y="202539"/>
                        </a:cubicBezTo>
                        <a:lnTo>
                          <a:pt x="816523" y="294254"/>
                        </a:lnTo>
                        <a:cubicBezTo>
                          <a:pt x="853464" y="119740"/>
                          <a:pt x="1019062" y="0"/>
                          <a:pt x="1019062" y="0"/>
                        </a:cubicBezTo>
                        <a:cubicBezTo>
                          <a:pt x="226741" y="239480"/>
                          <a:pt x="0" y="1070015"/>
                          <a:pt x="0" y="1070015"/>
                        </a:cubicBezTo>
                        <a:close/>
                      </a:path>
                    </a:pathLst>
                  </a:custGeom>
                  <a:solidFill>
                    <a:srgbClr val="217605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" name="Freeform: Shape 1947">
                    <a:extLst>
                      <a:ext uri="{FF2B5EF4-FFF2-40B4-BE49-F238E27FC236}">
                        <a16:creationId xmlns:a16="http://schemas.microsoft.com/office/drawing/2014/main" id="{258439F8-2D33-42C6-A66C-015781B0C388}"/>
                      </a:ext>
                    </a:extLst>
                  </p:cNvPr>
                  <p:cNvSpPr/>
                  <p:nvPr/>
                </p:nvSpPr>
                <p:spPr>
                  <a:xfrm>
                    <a:off x="1369000" y="1213533"/>
                    <a:ext cx="1019082" cy="1078082"/>
                  </a:xfrm>
                  <a:custGeom>
                    <a:avLst/>
                    <a:gdLst>
                      <a:gd name="connsiteX0" fmla="*/ 535028 w 1019082"/>
                      <a:gd name="connsiteY0" fmla="*/ 73033 h 1078082"/>
                      <a:gd name="connsiteX1" fmla="*/ 570695 w 1019082"/>
                      <a:gd name="connsiteY1" fmla="*/ 97235 h 1078082"/>
                      <a:gd name="connsiteX2" fmla="*/ 487897 w 1019082"/>
                      <a:gd name="connsiteY2" fmla="*/ 102331 h 1078082"/>
                      <a:gd name="connsiteX3" fmla="*/ 513373 w 1019082"/>
                      <a:gd name="connsiteY3" fmla="*/ 122712 h 1078082"/>
                      <a:gd name="connsiteX4" fmla="*/ 281536 w 1019082"/>
                      <a:gd name="connsiteY4" fmla="*/ 297226 h 1078082"/>
                      <a:gd name="connsiteX5" fmla="*/ 319751 w 1019082"/>
                      <a:gd name="connsiteY5" fmla="*/ 322703 h 1078082"/>
                      <a:gd name="connsiteX6" fmla="*/ 240774 w 1019082"/>
                      <a:gd name="connsiteY6" fmla="*/ 346906 h 1078082"/>
                      <a:gd name="connsiteX7" fmla="*/ 295549 w 1019082"/>
                      <a:gd name="connsiteY7" fmla="*/ 406775 h 1078082"/>
                      <a:gd name="connsiteX8" fmla="*/ 215297 w 1019082"/>
                      <a:gd name="connsiteY8" fmla="*/ 388942 h 1078082"/>
                      <a:gd name="connsiteX9" fmla="*/ 145237 w 1019082"/>
                      <a:gd name="connsiteY9" fmla="*/ 527789 h 1078082"/>
                      <a:gd name="connsiteX10" fmla="*/ 21 w 1019082"/>
                      <a:gd name="connsiteY10" fmla="*/ 1078083 h 1078082"/>
                      <a:gd name="connsiteX11" fmla="*/ 1019083 w 1019082"/>
                      <a:gd name="connsiteY11" fmla="*/ 8067 h 1078082"/>
                      <a:gd name="connsiteX12" fmla="*/ 535028 w 1019082"/>
                      <a:gd name="connsiteY12" fmla="*/ 73033 h 1078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19082" h="1078082">
                        <a:moveTo>
                          <a:pt x="535028" y="73033"/>
                        </a:moveTo>
                        <a:lnTo>
                          <a:pt x="570695" y="97235"/>
                        </a:lnTo>
                        <a:cubicBezTo>
                          <a:pt x="532481" y="90866"/>
                          <a:pt x="487897" y="102331"/>
                          <a:pt x="487897" y="102331"/>
                        </a:cubicBezTo>
                        <a:lnTo>
                          <a:pt x="513373" y="122712"/>
                        </a:lnTo>
                        <a:cubicBezTo>
                          <a:pt x="380895" y="155831"/>
                          <a:pt x="281536" y="297226"/>
                          <a:pt x="281536" y="297226"/>
                        </a:cubicBezTo>
                        <a:lnTo>
                          <a:pt x="319751" y="322703"/>
                        </a:lnTo>
                        <a:cubicBezTo>
                          <a:pt x="271346" y="326524"/>
                          <a:pt x="240774" y="346906"/>
                          <a:pt x="240774" y="346906"/>
                        </a:cubicBezTo>
                        <a:cubicBezTo>
                          <a:pt x="272620" y="371108"/>
                          <a:pt x="295549" y="406775"/>
                          <a:pt x="295549" y="406775"/>
                        </a:cubicBezTo>
                        <a:cubicBezTo>
                          <a:pt x="271346" y="395311"/>
                          <a:pt x="215297" y="388942"/>
                          <a:pt x="215297" y="388942"/>
                        </a:cubicBezTo>
                        <a:cubicBezTo>
                          <a:pt x="215297" y="388942"/>
                          <a:pt x="191095" y="442443"/>
                          <a:pt x="145237" y="527789"/>
                        </a:cubicBezTo>
                        <a:cubicBezTo>
                          <a:pt x="-5075" y="805484"/>
                          <a:pt x="21" y="1078083"/>
                          <a:pt x="21" y="1078083"/>
                        </a:cubicBezTo>
                        <a:cubicBezTo>
                          <a:pt x="21" y="1078083"/>
                          <a:pt x="228036" y="248821"/>
                          <a:pt x="1019083" y="8067"/>
                        </a:cubicBezTo>
                        <a:cubicBezTo>
                          <a:pt x="728650" y="-28874"/>
                          <a:pt x="535028" y="73033"/>
                          <a:pt x="535028" y="73033"/>
                        </a:cubicBezTo>
                        <a:close/>
                      </a:path>
                    </a:pathLst>
                  </a:custGeom>
                  <a:solidFill>
                    <a:srgbClr val="298716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9" name="Freeform: Shape 1948">
                    <a:extLst>
                      <a:ext uri="{FF2B5EF4-FFF2-40B4-BE49-F238E27FC236}">
                        <a16:creationId xmlns:a16="http://schemas.microsoft.com/office/drawing/2014/main" id="{5DD89B8E-66C7-45A0-BB37-D10F2012EFB9}"/>
                      </a:ext>
                    </a:extLst>
                  </p:cNvPr>
                  <p:cNvSpPr/>
                  <p:nvPr/>
                </p:nvSpPr>
                <p:spPr>
                  <a:xfrm>
                    <a:off x="1369020" y="1221600"/>
                    <a:ext cx="1019061" cy="1070015"/>
                  </a:xfrm>
                  <a:custGeom>
                    <a:avLst/>
                    <a:gdLst>
                      <a:gd name="connsiteX0" fmla="*/ 0 w 1019061"/>
                      <a:gd name="connsiteY0" fmla="*/ 1070015 h 1070015"/>
                      <a:gd name="connsiteX1" fmla="*/ 5095 w 1019061"/>
                      <a:gd name="connsiteY1" fmla="*/ 1053456 h 1070015"/>
                      <a:gd name="connsiteX2" fmla="*/ 19107 w 1019061"/>
                      <a:gd name="connsiteY2" fmla="*/ 1006324 h 1070015"/>
                      <a:gd name="connsiteX3" fmla="*/ 44584 w 1019061"/>
                      <a:gd name="connsiteY3" fmla="*/ 934990 h 1070015"/>
                      <a:gd name="connsiteX4" fmla="*/ 82799 w 1019061"/>
                      <a:gd name="connsiteY4" fmla="*/ 844548 h 1070015"/>
                      <a:gd name="connsiteX5" fmla="*/ 107001 w 1019061"/>
                      <a:gd name="connsiteY5" fmla="*/ 793595 h 1070015"/>
                      <a:gd name="connsiteX6" fmla="*/ 135026 w 1019061"/>
                      <a:gd name="connsiteY6" fmla="*/ 740094 h 1070015"/>
                      <a:gd name="connsiteX7" fmla="*/ 201265 w 1019061"/>
                      <a:gd name="connsiteY7" fmla="*/ 627997 h 1070015"/>
                      <a:gd name="connsiteX8" fmla="*/ 281516 w 1019061"/>
                      <a:gd name="connsiteY8" fmla="*/ 513353 h 1070015"/>
                      <a:gd name="connsiteX9" fmla="*/ 303171 w 1019061"/>
                      <a:gd name="connsiteY9" fmla="*/ 485328 h 1070015"/>
                      <a:gd name="connsiteX10" fmla="*/ 326100 w 1019061"/>
                      <a:gd name="connsiteY10" fmla="*/ 457304 h 1070015"/>
                      <a:gd name="connsiteX11" fmla="*/ 373232 w 1019061"/>
                      <a:gd name="connsiteY11" fmla="*/ 402530 h 1070015"/>
                      <a:gd name="connsiteX12" fmla="*/ 422911 w 1019061"/>
                      <a:gd name="connsiteY12" fmla="*/ 350303 h 1070015"/>
                      <a:gd name="connsiteX13" fmla="*/ 475138 w 1019061"/>
                      <a:gd name="connsiteY13" fmla="*/ 300623 h 1070015"/>
                      <a:gd name="connsiteX14" fmla="*/ 528639 w 1019061"/>
                      <a:gd name="connsiteY14" fmla="*/ 254766 h 1070015"/>
                      <a:gd name="connsiteX15" fmla="*/ 583413 w 1019061"/>
                      <a:gd name="connsiteY15" fmla="*/ 212729 h 1070015"/>
                      <a:gd name="connsiteX16" fmla="*/ 610163 w 1019061"/>
                      <a:gd name="connsiteY16" fmla="*/ 193622 h 1070015"/>
                      <a:gd name="connsiteX17" fmla="*/ 636914 w 1019061"/>
                      <a:gd name="connsiteY17" fmla="*/ 174514 h 1070015"/>
                      <a:gd name="connsiteX18" fmla="*/ 690415 w 1019061"/>
                      <a:gd name="connsiteY18" fmla="*/ 140121 h 1070015"/>
                      <a:gd name="connsiteX19" fmla="*/ 742642 w 1019061"/>
                      <a:gd name="connsiteY19" fmla="*/ 109549 h 1070015"/>
                      <a:gd name="connsiteX20" fmla="*/ 793595 w 1019061"/>
                      <a:gd name="connsiteY20" fmla="*/ 84073 h 1070015"/>
                      <a:gd name="connsiteX21" fmla="*/ 840726 w 1019061"/>
                      <a:gd name="connsiteY21" fmla="*/ 62418 h 1070015"/>
                      <a:gd name="connsiteX22" fmla="*/ 884037 w 1019061"/>
                      <a:gd name="connsiteY22" fmla="*/ 44584 h 1070015"/>
                      <a:gd name="connsiteX23" fmla="*/ 955371 w 1019061"/>
                      <a:gd name="connsiteY23" fmla="*/ 19107 h 1070015"/>
                      <a:gd name="connsiteX24" fmla="*/ 1019062 w 1019061"/>
                      <a:gd name="connsiteY24" fmla="*/ 0 h 1070015"/>
                      <a:gd name="connsiteX25" fmla="*/ 956645 w 1019061"/>
                      <a:gd name="connsiteY25" fmla="*/ 22929 h 1070015"/>
                      <a:gd name="connsiteX26" fmla="*/ 886584 w 1019061"/>
                      <a:gd name="connsiteY26" fmla="*/ 52227 h 1070015"/>
                      <a:gd name="connsiteX27" fmla="*/ 844548 w 1019061"/>
                      <a:gd name="connsiteY27" fmla="*/ 72608 h 1070015"/>
                      <a:gd name="connsiteX28" fmla="*/ 798690 w 1019061"/>
                      <a:gd name="connsiteY28" fmla="*/ 95537 h 1070015"/>
                      <a:gd name="connsiteX29" fmla="*/ 750285 w 1019061"/>
                      <a:gd name="connsiteY29" fmla="*/ 122287 h 1070015"/>
                      <a:gd name="connsiteX30" fmla="*/ 699332 w 1019061"/>
                      <a:gd name="connsiteY30" fmla="*/ 154133 h 1070015"/>
                      <a:gd name="connsiteX31" fmla="*/ 647105 w 1019061"/>
                      <a:gd name="connsiteY31" fmla="*/ 189800 h 1070015"/>
                      <a:gd name="connsiteX32" fmla="*/ 593604 w 1019061"/>
                      <a:gd name="connsiteY32" fmla="*/ 228015 h 1070015"/>
                      <a:gd name="connsiteX33" fmla="*/ 540103 w 1019061"/>
                      <a:gd name="connsiteY33" fmla="*/ 270051 h 1070015"/>
                      <a:gd name="connsiteX34" fmla="*/ 487876 w 1019061"/>
                      <a:gd name="connsiteY34" fmla="*/ 315909 h 1070015"/>
                      <a:gd name="connsiteX35" fmla="*/ 436923 w 1019061"/>
                      <a:gd name="connsiteY35" fmla="*/ 365589 h 1070015"/>
                      <a:gd name="connsiteX36" fmla="*/ 387244 w 1019061"/>
                      <a:gd name="connsiteY36" fmla="*/ 417815 h 1070015"/>
                      <a:gd name="connsiteX37" fmla="*/ 340112 w 1019061"/>
                      <a:gd name="connsiteY37" fmla="*/ 471316 h 1070015"/>
                      <a:gd name="connsiteX38" fmla="*/ 317183 w 1019061"/>
                      <a:gd name="connsiteY38" fmla="*/ 499341 h 1070015"/>
                      <a:gd name="connsiteX39" fmla="*/ 295528 w 1019061"/>
                      <a:gd name="connsiteY39" fmla="*/ 527365 h 1070015"/>
                      <a:gd name="connsiteX40" fmla="*/ 253492 w 1019061"/>
                      <a:gd name="connsiteY40" fmla="*/ 583413 h 1070015"/>
                      <a:gd name="connsiteX41" fmla="*/ 215277 w 1019061"/>
                      <a:gd name="connsiteY41" fmla="*/ 639462 h 1070015"/>
                      <a:gd name="connsiteX42" fmla="*/ 147764 w 1019061"/>
                      <a:gd name="connsiteY42" fmla="*/ 749011 h 1070015"/>
                      <a:gd name="connsiteX43" fmla="*/ 92989 w 1019061"/>
                      <a:gd name="connsiteY43" fmla="*/ 850917 h 1070015"/>
                      <a:gd name="connsiteX44" fmla="*/ 50953 w 1019061"/>
                      <a:gd name="connsiteY44" fmla="*/ 940085 h 1070015"/>
                      <a:gd name="connsiteX45" fmla="*/ 21655 w 1019061"/>
                      <a:gd name="connsiteY45" fmla="*/ 1010145 h 1070015"/>
                      <a:gd name="connsiteX46" fmla="*/ 5095 w 1019061"/>
                      <a:gd name="connsiteY46" fmla="*/ 1056003 h 1070015"/>
                      <a:gd name="connsiteX47" fmla="*/ 0 w 1019061"/>
                      <a:gd name="connsiteY47" fmla="*/ 1070015 h 1070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1019061" h="1070015">
                        <a:moveTo>
                          <a:pt x="0" y="1070015"/>
                        </a:moveTo>
                        <a:cubicBezTo>
                          <a:pt x="0" y="1070015"/>
                          <a:pt x="1274" y="1063646"/>
                          <a:pt x="5095" y="1053456"/>
                        </a:cubicBezTo>
                        <a:cubicBezTo>
                          <a:pt x="7643" y="1041991"/>
                          <a:pt x="12738" y="1026705"/>
                          <a:pt x="19107" y="1006324"/>
                        </a:cubicBezTo>
                        <a:cubicBezTo>
                          <a:pt x="25477" y="985943"/>
                          <a:pt x="34393" y="961740"/>
                          <a:pt x="44584" y="934990"/>
                        </a:cubicBezTo>
                        <a:cubicBezTo>
                          <a:pt x="54775" y="908239"/>
                          <a:pt x="67513" y="876393"/>
                          <a:pt x="82799" y="844548"/>
                        </a:cubicBezTo>
                        <a:cubicBezTo>
                          <a:pt x="90442" y="827988"/>
                          <a:pt x="98085" y="811428"/>
                          <a:pt x="107001" y="793595"/>
                        </a:cubicBezTo>
                        <a:cubicBezTo>
                          <a:pt x="115918" y="775761"/>
                          <a:pt x="124835" y="757927"/>
                          <a:pt x="135026" y="740094"/>
                        </a:cubicBezTo>
                        <a:cubicBezTo>
                          <a:pt x="154133" y="703153"/>
                          <a:pt x="177062" y="666212"/>
                          <a:pt x="201265" y="627997"/>
                        </a:cubicBezTo>
                        <a:cubicBezTo>
                          <a:pt x="225467" y="589782"/>
                          <a:pt x="252218" y="551567"/>
                          <a:pt x="281516" y="513353"/>
                        </a:cubicBezTo>
                        <a:cubicBezTo>
                          <a:pt x="289159" y="504436"/>
                          <a:pt x="296802" y="494245"/>
                          <a:pt x="303171" y="485328"/>
                        </a:cubicBezTo>
                        <a:cubicBezTo>
                          <a:pt x="310814" y="476412"/>
                          <a:pt x="318457" y="466221"/>
                          <a:pt x="326100" y="457304"/>
                        </a:cubicBezTo>
                        <a:cubicBezTo>
                          <a:pt x="341386" y="438197"/>
                          <a:pt x="357945" y="420363"/>
                          <a:pt x="373232" y="402530"/>
                        </a:cubicBezTo>
                        <a:cubicBezTo>
                          <a:pt x="389791" y="384696"/>
                          <a:pt x="406351" y="368136"/>
                          <a:pt x="422911" y="350303"/>
                        </a:cubicBezTo>
                        <a:cubicBezTo>
                          <a:pt x="440744" y="333743"/>
                          <a:pt x="457304" y="317183"/>
                          <a:pt x="475138" y="300623"/>
                        </a:cubicBezTo>
                        <a:cubicBezTo>
                          <a:pt x="492971" y="285337"/>
                          <a:pt x="510805" y="268778"/>
                          <a:pt x="528639" y="254766"/>
                        </a:cubicBezTo>
                        <a:cubicBezTo>
                          <a:pt x="546472" y="240753"/>
                          <a:pt x="564306" y="225467"/>
                          <a:pt x="583413" y="212729"/>
                        </a:cubicBezTo>
                        <a:cubicBezTo>
                          <a:pt x="592330" y="206360"/>
                          <a:pt x="601247" y="199991"/>
                          <a:pt x="610163" y="193622"/>
                        </a:cubicBezTo>
                        <a:cubicBezTo>
                          <a:pt x="619080" y="187253"/>
                          <a:pt x="627997" y="180884"/>
                          <a:pt x="636914" y="174514"/>
                        </a:cubicBezTo>
                        <a:cubicBezTo>
                          <a:pt x="654748" y="163050"/>
                          <a:pt x="672581" y="151586"/>
                          <a:pt x="690415" y="140121"/>
                        </a:cubicBezTo>
                        <a:cubicBezTo>
                          <a:pt x="708248" y="129930"/>
                          <a:pt x="726082" y="119740"/>
                          <a:pt x="742642" y="109549"/>
                        </a:cubicBezTo>
                        <a:cubicBezTo>
                          <a:pt x="760475" y="100632"/>
                          <a:pt x="777035" y="91716"/>
                          <a:pt x="793595" y="84073"/>
                        </a:cubicBezTo>
                        <a:cubicBezTo>
                          <a:pt x="810154" y="75156"/>
                          <a:pt x="825440" y="68787"/>
                          <a:pt x="840726" y="62418"/>
                        </a:cubicBezTo>
                        <a:cubicBezTo>
                          <a:pt x="856012" y="56048"/>
                          <a:pt x="870024" y="49679"/>
                          <a:pt x="884037" y="44584"/>
                        </a:cubicBezTo>
                        <a:cubicBezTo>
                          <a:pt x="912061" y="34393"/>
                          <a:pt x="934990" y="25477"/>
                          <a:pt x="955371" y="19107"/>
                        </a:cubicBezTo>
                        <a:cubicBezTo>
                          <a:pt x="996133" y="6369"/>
                          <a:pt x="1019062" y="0"/>
                          <a:pt x="1019062" y="0"/>
                        </a:cubicBezTo>
                        <a:cubicBezTo>
                          <a:pt x="1019062" y="0"/>
                          <a:pt x="996133" y="8917"/>
                          <a:pt x="956645" y="22929"/>
                        </a:cubicBezTo>
                        <a:cubicBezTo>
                          <a:pt x="937537" y="30572"/>
                          <a:pt x="913334" y="40762"/>
                          <a:pt x="886584" y="52227"/>
                        </a:cubicBezTo>
                        <a:cubicBezTo>
                          <a:pt x="872572" y="57322"/>
                          <a:pt x="859834" y="64965"/>
                          <a:pt x="844548" y="72608"/>
                        </a:cubicBezTo>
                        <a:cubicBezTo>
                          <a:pt x="829262" y="80251"/>
                          <a:pt x="813976" y="86620"/>
                          <a:pt x="798690" y="95537"/>
                        </a:cubicBezTo>
                        <a:cubicBezTo>
                          <a:pt x="783404" y="104454"/>
                          <a:pt x="766844" y="113371"/>
                          <a:pt x="750285" y="122287"/>
                        </a:cubicBezTo>
                        <a:cubicBezTo>
                          <a:pt x="733725" y="132478"/>
                          <a:pt x="717165" y="142669"/>
                          <a:pt x="699332" y="154133"/>
                        </a:cubicBezTo>
                        <a:cubicBezTo>
                          <a:pt x="681498" y="164324"/>
                          <a:pt x="664938" y="177062"/>
                          <a:pt x="647105" y="189800"/>
                        </a:cubicBezTo>
                        <a:cubicBezTo>
                          <a:pt x="629271" y="201265"/>
                          <a:pt x="611437" y="215277"/>
                          <a:pt x="593604" y="228015"/>
                        </a:cubicBezTo>
                        <a:cubicBezTo>
                          <a:pt x="575770" y="240753"/>
                          <a:pt x="557937" y="256039"/>
                          <a:pt x="540103" y="270051"/>
                        </a:cubicBezTo>
                        <a:cubicBezTo>
                          <a:pt x="522269" y="285337"/>
                          <a:pt x="505710" y="300623"/>
                          <a:pt x="487876" y="315909"/>
                        </a:cubicBezTo>
                        <a:cubicBezTo>
                          <a:pt x="471316" y="332469"/>
                          <a:pt x="453483" y="349029"/>
                          <a:pt x="436923" y="365589"/>
                        </a:cubicBezTo>
                        <a:cubicBezTo>
                          <a:pt x="420363" y="383422"/>
                          <a:pt x="403803" y="399982"/>
                          <a:pt x="387244" y="417815"/>
                        </a:cubicBezTo>
                        <a:cubicBezTo>
                          <a:pt x="370684" y="435649"/>
                          <a:pt x="355398" y="453483"/>
                          <a:pt x="340112" y="471316"/>
                        </a:cubicBezTo>
                        <a:cubicBezTo>
                          <a:pt x="332469" y="480233"/>
                          <a:pt x="324826" y="489150"/>
                          <a:pt x="317183" y="499341"/>
                        </a:cubicBezTo>
                        <a:cubicBezTo>
                          <a:pt x="309540" y="508257"/>
                          <a:pt x="303171" y="518448"/>
                          <a:pt x="295528" y="527365"/>
                        </a:cubicBezTo>
                        <a:cubicBezTo>
                          <a:pt x="280242" y="545198"/>
                          <a:pt x="267504" y="564306"/>
                          <a:pt x="253492" y="583413"/>
                        </a:cubicBezTo>
                        <a:cubicBezTo>
                          <a:pt x="240753" y="602520"/>
                          <a:pt x="228015" y="620354"/>
                          <a:pt x="215277" y="639462"/>
                        </a:cubicBezTo>
                        <a:cubicBezTo>
                          <a:pt x="191074" y="676403"/>
                          <a:pt x="168145" y="713343"/>
                          <a:pt x="147764" y="749011"/>
                        </a:cubicBezTo>
                        <a:cubicBezTo>
                          <a:pt x="127383" y="784678"/>
                          <a:pt x="109549" y="819071"/>
                          <a:pt x="92989" y="850917"/>
                        </a:cubicBezTo>
                        <a:cubicBezTo>
                          <a:pt x="76430" y="882763"/>
                          <a:pt x="63691" y="913335"/>
                          <a:pt x="50953" y="940085"/>
                        </a:cubicBezTo>
                        <a:cubicBezTo>
                          <a:pt x="39489" y="966835"/>
                          <a:pt x="29298" y="989764"/>
                          <a:pt x="21655" y="1010145"/>
                        </a:cubicBezTo>
                        <a:cubicBezTo>
                          <a:pt x="14012" y="1029253"/>
                          <a:pt x="7643" y="1045813"/>
                          <a:pt x="5095" y="1056003"/>
                        </a:cubicBezTo>
                        <a:cubicBezTo>
                          <a:pt x="1274" y="1063646"/>
                          <a:pt x="0" y="1070015"/>
                          <a:pt x="0" y="1070015"/>
                        </a:cubicBezTo>
                        <a:close/>
                      </a:path>
                    </a:pathLst>
                  </a:custGeom>
                  <a:solidFill>
                    <a:srgbClr val="A2D55D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0" name="Freeform: Shape 1949">
                    <a:extLst>
                      <a:ext uri="{FF2B5EF4-FFF2-40B4-BE49-F238E27FC236}">
                        <a16:creationId xmlns:a16="http://schemas.microsoft.com/office/drawing/2014/main" id="{F73A9A39-242D-4185-9E0F-3D5B2333D7DA}"/>
                      </a:ext>
                    </a:extLst>
                  </p:cNvPr>
                  <p:cNvSpPr/>
                  <p:nvPr/>
                </p:nvSpPr>
                <p:spPr>
                  <a:xfrm>
                    <a:off x="1425069" y="1234339"/>
                    <a:ext cx="919703" cy="871298"/>
                  </a:xfrm>
                  <a:custGeom>
                    <a:avLst/>
                    <a:gdLst>
                      <a:gd name="connsiteX0" fmla="*/ 919704 w 919703"/>
                      <a:gd name="connsiteY0" fmla="*/ 0 h 871298"/>
                      <a:gd name="connsiteX1" fmla="*/ 8917 w 919703"/>
                      <a:gd name="connsiteY1" fmla="*/ 871298 h 871298"/>
                      <a:gd name="connsiteX2" fmla="*/ 0 w 919703"/>
                      <a:gd name="connsiteY2" fmla="*/ 835631 h 871298"/>
                      <a:gd name="connsiteX3" fmla="*/ 154133 w 919703"/>
                      <a:gd name="connsiteY3" fmla="*/ 442018 h 871298"/>
                      <a:gd name="connsiteX4" fmla="*/ 228015 w 919703"/>
                      <a:gd name="connsiteY4" fmla="*/ 430554 h 871298"/>
                      <a:gd name="connsiteX5" fmla="*/ 185979 w 919703"/>
                      <a:gd name="connsiteY5" fmla="*/ 391065 h 871298"/>
                      <a:gd name="connsiteX6" fmla="*/ 268778 w 919703"/>
                      <a:gd name="connsiteY6" fmla="*/ 403803 h 871298"/>
                      <a:gd name="connsiteX7" fmla="*/ 239480 w 919703"/>
                      <a:gd name="connsiteY7" fmla="*/ 359219 h 871298"/>
                      <a:gd name="connsiteX8" fmla="*/ 482781 w 919703"/>
                      <a:gd name="connsiteY8" fmla="*/ 145216 h 871298"/>
                      <a:gd name="connsiteX9" fmla="*/ 499340 w 919703"/>
                      <a:gd name="connsiteY9" fmla="*/ 160502 h 871298"/>
                      <a:gd name="connsiteX10" fmla="*/ 487876 w 919703"/>
                      <a:gd name="connsiteY10" fmla="*/ 112097 h 871298"/>
                      <a:gd name="connsiteX11" fmla="*/ 919704 w 919703"/>
                      <a:gd name="connsiteY11" fmla="*/ 0 h 871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19703" h="871298">
                        <a:moveTo>
                          <a:pt x="919704" y="0"/>
                        </a:moveTo>
                        <a:cubicBezTo>
                          <a:pt x="385970" y="164324"/>
                          <a:pt x="112097" y="624176"/>
                          <a:pt x="8917" y="871298"/>
                        </a:cubicBezTo>
                        <a:cubicBezTo>
                          <a:pt x="8917" y="871298"/>
                          <a:pt x="10191" y="861108"/>
                          <a:pt x="0" y="835631"/>
                        </a:cubicBezTo>
                        <a:cubicBezTo>
                          <a:pt x="3822" y="793595"/>
                          <a:pt x="53501" y="625449"/>
                          <a:pt x="154133" y="442018"/>
                        </a:cubicBezTo>
                        <a:lnTo>
                          <a:pt x="228015" y="430554"/>
                        </a:lnTo>
                        <a:lnTo>
                          <a:pt x="185979" y="391065"/>
                        </a:lnTo>
                        <a:lnTo>
                          <a:pt x="268778" y="403803"/>
                        </a:lnTo>
                        <a:lnTo>
                          <a:pt x="239480" y="359219"/>
                        </a:lnTo>
                        <a:cubicBezTo>
                          <a:pt x="239480" y="359219"/>
                          <a:pt x="337564" y="238206"/>
                          <a:pt x="482781" y="145216"/>
                        </a:cubicBezTo>
                        <a:lnTo>
                          <a:pt x="499340" y="160502"/>
                        </a:lnTo>
                        <a:lnTo>
                          <a:pt x="487876" y="112097"/>
                        </a:lnTo>
                        <a:cubicBezTo>
                          <a:pt x="485328" y="114644"/>
                          <a:pt x="709522" y="6369"/>
                          <a:pt x="919704" y="0"/>
                        </a:cubicBezTo>
                        <a:close/>
                      </a:path>
                    </a:pathLst>
                  </a:custGeom>
                  <a:solidFill>
                    <a:srgbClr val="76BA00">
                      <a:alpha val="6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" name="Graphic 1307">
                  <a:extLst>
                    <a:ext uri="{FF2B5EF4-FFF2-40B4-BE49-F238E27FC236}">
                      <a16:creationId xmlns:a16="http://schemas.microsoft.com/office/drawing/2014/main" id="{81EB2154-7818-4D2C-842F-84740F0932E9}"/>
                    </a:ext>
                  </a:extLst>
                </p:cNvPr>
                <p:cNvGrpSpPr/>
                <p:nvPr/>
              </p:nvGrpSpPr>
              <p:grpSpPr>
                <a:xfrm>
                  <a:off x="1361377" y="2291615"/>
                  <a:ext cx="626448" cy="1005049"/>
                  <a:chOff x="1361377" y="2291615"/>
                  <a:chExt cx="626448" cy="1005049"/>
                </a:xfrm>
              </p:grpSpPr>
              <p:sp>
                <p:nvSpPr>
                  <p:cNvPr id="1952" name="Freeform: Shape 1951">
                    <a:extLst>
                      <a:ext uri="{FF2B5EF4-FFF2-40B4-BE49-F238E27FC236}">
                        <a16:creationId xmlns:a16="http://schemas.microsoft.com/office/drawing/2014/main" id="{FA000CDB-0FC3-4BA4-915D-1A6A9DA054D4}"/>
                      </a:ext>
                    </a:extLst>
                  </p:cNvPr>
                  <p:cNvSpPr/>
                  <p:nvPr/>
                </p:nvSpPr>
                <p:spPr>
                  <a:xfrm>
                    <a:off x="1361377" y="2291615"/>
                    <a:ext cx="522977" cy="1005049"/>
                  </a:xfrm>
                  <a:custGeom>
                    <a:avLst/>
                    <a:gdLst>
                      <a:gd name="connsiteX0" fmla="*/ 7643 w 522977"/>
                      <a:gd name="connsiteY0" fmla="*/ 0 h 1005049"/>
                      <a:gd name="connsiteX1" fmla="*/ 0 w 522977"/>
                      <a:gd name="connsiteY1" fmla="*/ 343933 h 1005049"/>
                      <a:gd name="connsiteX2" fmla="*/ 72608 w 522977"/>
                      <a:gd name="connsiteY2" fmla="*/ 308266 h 1005049"/>
                      <a:gd name="connsiteX3" fmla="*/ 16560 w 522977"/>
                      <a:gd name="connsiteY3" fmla="*/ 383422 h 1005049"/>
                      <a:gd name="connsiteX4" fmla="*/ 124835 w 522977"/>
                      <a:gd name="connsiteY4" fmla="*/ 522269 h 1005049"/>
                      <a:gd name="connsiteX5" fmla="*/ 262409 w 522977"/>
                      <a:gd name="connsiteY5" fmla="*/ 537555 h 1005049"/>
                      <a:gd name="connsiteX6" fmla="*/ 182157 w 522977"/>
                      <a:gd name="connsiteY6" fmla="*/ 589782 h 1005049"/>
                      <a:gd name="connsiteX7" fmla="*/ 272599 w 522977"/>
                      <a:gd name="connsiteY7" fmla="*/ 816524 h 1005049"/>
                      <a:gd name="connsiteX8" fmla="*/ 373232 w 522977"/>
                      <a:gd name="connsiteY8" fmla="*/ 825440 h 1005049"/>
                      <a:gd name="connsiteX9" fmla="*/ 326100 w 522977"/>
                      <a:gd name="connsiteY9" fmla="*/ 857286 h 1005049"/>
                      <a:gd name="connsiteX10" fmla="*/ 405077 w 522977"/>
                      <a:gd name="connsiteY10" fmla="*/ 870024 h 1005049"/>
                      <a:gd name="connsiteX11" fmla="*/ 520996 w 522977"/>
                      <a:gd name="connsiteY11" fmla="*/ 1005050 h 1005049"/>
                      <a:gd name="connsiteX12" fmla="*/ 7643 w 522977"/>
                      <a:gd name="connsiteY12" fmla="*/ 0 h 1005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22977" h="1005049">
                        <a:moveTo>
                          <a:pt x="7643" y="0"/>
                        </a:moveTo>
                        <a:cubicBezTo>
                          <a:pt x="7643" y="0"/>
                          <a:pt x="58596" y="131204"/>
                          <a:pt x="0" y="343933"/>
                        </a:cubicBezTo>
                        <a:lnTo>
                          <a:pt x="72608" y="308266"/>
                        </a:lnTo>
                        <a:lnTo>
                          <a:pt x="16560" y="383422"/>
                        </a:lnTo>
                        <a:cubicBezTo>
                          <a:pt x="16560" y="383422"/>
                          <a:pt x="84073" y="420363"/>
                          <a:pt x="124835" y="522269"/>
                        </a:cubicBezTo>
                        <a:lnTo>
                          <a:pt x="262409" y="537555"/>
                        </a:lnTo>
                        <a:lnTo>
                          <a:pt x="182157" y="589782"/>
                        </a:lnTo>
                        <a:cubicBezTo>
                          <a:pt x="182157" y="589782"/>
                          <a:pt x="282790" y="713344"/>
                          <a:pt x="272599" y="816524"/>
                        </a:cubicBezTo>
                        <a:lnTo>
                          <a:pt x="373232" y="825440"/>
                        </a:lnTo>
                        <a:lnTo>
                          <a:pt x="326100" y="857286"/>
                        </a:lnTo>
                        <a:cubicBezTo>
                          <a:pt x="326100" y="857286"/>
                          <a:pt x="383422" y="862382"/>
                          <a:pt x="405077" y="870024"/>
                        </a:cubicBezTo>
                        <a:cubicBezTo>
                          <a:pt x="426732" y="876394"/>
                          <a:pt x="520996" y="1005050"/>
                          <a:pt x="520996" y="1005050"/>
                        </a:cubicBezTo>
                        <a:cubicBezTo>
                          <a:pt x="520996" y="1005050"/>
                          <a:pt x="583413" y="356672"/>
                          <a:pt x="7643" y="0"/>
                        </a:cubicBezTo>
                        <a:close/>
                      </a:path>
                    </a:pathLst>
                  </a:custGeom>
                  <a:solidFill>
                    <a:srgbClr val="C0E900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" name="Freeform: Shape 1952">
                    <a:extLst>
                      <a:ext uri="{FF2B5EF4-FFF2-40B4-BE49-F238E27FC236}">
                        <a16:creationId xmlns:a16="http://schemas.microsoft.com/office/drawing/2014/main" id="{0C3F0166-52A9-4C28-9E7F-04F498EBFA46}"/>
                      </a:ext>
                    </a:extLst>
                  </p:cNvPr>
                  <p:cNvSpPr/>
                  <p:nvPr/>
                </p:nvSpPr>
                <p:spPr>
                  <a:xfrm>
                    <a:off x="1369020" y="2291615"/>
                    <a:ext cx="618805" cy="1003776"/>
                  </a:xfrm>
                  <a:custGeom>
                    <a:avLst/>
                    <a:gdLst>
                      <a:gd name="connsiteX0" fmla="*/ 0 w 618805"/>
                      <a:gd name="connsiteY0" fmla="*/ 0 h 1003776"/>
                      <a:gd name="connsiteX1" fmla="*/ 513353 w 618805"/>
                      <a:gd name="connsiteY1" fmla="*/ 1003776 h 1003776"/>
                      <a:gd name="connsiteX2" fmla="*/ 568127 w 618805"/>
                      <a:gd name="connsiteY2" fmla="*/ 481507 h 1003776"/>
                      <a:gd name="connsiteX3" fmla="*/ 510805 w 618805"/>
                      <a:gd name="connsiteY3" fmla="*/ 463673 h 1003776"/>
                      <a:gd name="connsiteX4" fmla="*/ 552841 w 618805"/>
                      <a:gd name="connsiteY4" fmla="*/ 416542 h 1003776"/>
                      <a:gd name="connsiteX5" fmla="*/ 475138 w 618805"/>
                      <a:gd name="connsiteY5" fmla="*/ 411446 h 1003776"/>
                      <a:gd name="connsiteX6" fmla="*/ 557937 w 618805"/>
                      <a:gd name="connsiteY6" fmla="*/ 365589 h 1003776"/>
                      <a:gd name="connsiteX7" fmla="*/ 0 w 618805"/>
                      <a:gd name="connsiteY7" fmla="*/ 0 h 1003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8805" h="1003776">
                        <a:moveTo>
                          <a:pt x="0" y="0"/>
                        </a:moveTo>
                        <a:cubicBezTo>
                          <a:pt x="575770" y="356672"/>
                          <a:pt x="513353" y="1003776"/>
                          <a:pt x="513353" y="1003776"/>
                        </a:cubicBezTo>
                        <a:cubicBezTo>
                          <a:pt x="513353" y="1003776"/>
                          <a:pt x="708248" y="765571"/>
                          <a:pt x="568127" y="481507"/>
                        </a:cubicBezTo>
                        <a:lnTo>
                          <a:pt x="510805" y="463673"/>
                        </a:lnTo>
                        <a:lnTo>
                          <a:pt x="552841" y="416542"/>
                        </a:lnTo>
                        <a:lnTo>
                          <a:pt x="475138" y="411446"/>
                        </a:lnTo>
                        <a:lnTo>
                          <a:pt x="557937" y="365589"/>
                        </a:lnTo>
                        <a:cubicBezTo>
                          <a:pt x="556663" y="365589"/>
                          <a:pt x="369410" y="7006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76BA00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" name="Freeform: Shape 1953">
                    <a:extLst>
                      <a:ext uri="{FF2B5EF4-FFF2-40B4-BE49-F238E27FC236}">
                        <a16:creationId xmlns:a16="http://schemas.microsoft.com/office/drawing/2014/main" id="{D958ADB5-C79A-428F-905F-B7AB3BFBE844}"/>
                      </a:ext>
                    </a:extLst>
                  </p:cNvPr>
                  <p:cNvSpPr/>
                  <p:nvPr/>
                </p:nvSpPr>
                <p:spPr>
                  <a:xfrm>
                    <a:off x="1369020" y="2291615"/>
                    <a:ext cx="517881" cy="999954"/>
                  </a:xfrm>
                  <a:custGeom>
                    <a:avLst/>
                    <a:gdLst>
                      <a:gd name="connsiteX0" fmla="*/ 0 w 517881"/>
                      <a:gd name="connsiteY0" fmla="*/ 0 h 999954"/>
                      <a:gd name="connsiteX1" fmla="*/ 43310 w 517881"/>
                      <a:gd name="connsiteY1" fmla="*/ 25477 h 999954"/>
                      <a:gd name="connsiteX2" fmla="*/ 91716 w 517881"/>
                      <a:gd name="connsiteY2" fmla="*/ 58596 h 999954"/>
                      <a:gd name="connsiteX3" fmla="*/ 121014 w 517881"/>
                      <a:gd name="connsiteY3" fmla="*/ 80251 h 999954"/>
                      <a:gd name="connsiteX4" fmla="*/ 152859 w 517881"/>
                      <a:gd name="connsiteY4" fmla="*/ 104454 h 999954"/>
                      <a:gd name="connsiteX5" fmla="*/ 185979 w 517881"/>
                      <a:gd name="connsiteY5" fmla="*/ 133752 h 999954"/>
                      <a:gd name="connsiteX6" fmla="*/ 219098 w 517881"/>
                      <a:gd name="connsiteY6" fmla="*/ 165598 h 999954"/>
                      <a:gd name="connsiteX7" fmla="*/ 253492 w 517881"/>
                      <a:gd name="connsiteY7" fmla="*/ 201265 h 999954"/>
                      <a:gd name="connsiteX8" fmla="*/ 270051 w 517881"/>
                      <a:gd name="connsiteY8" fmla="*/ 220372 h 999954"/>
                      <a:gd name="connsiteX9" fmla="*/ 286611 w 517881"/>
                      <a:gd name="connsiteY9" fmla="*/ 240754 h 999954"/>
                      <a:gd name="connsiteX10" fmla="*/ 303171 w 517881"/>
                      <a:gd name="connsiteY10" fmla="*/ 261135 h 999954"/>
                      <a:gd name="connsiteX11" fmla="*/ 318457 w 517881"/>
                      <a:gd name="connsiteY11" fmla="*/ 282790 h 999954"/>
                      <a:gd name="connsiteX12" fmla="*/ 333743 w 517881"/>
                      <a:gd name="connsiteY12" fmla="*/ 304445 h 999954"/>
                      <a:gd name="connsiteX13" fmla="*/ 349029 w 517881"/>
                      <a:gd name="connsiteY13" fmla="*/ 327374 h 999954"/>
                      <a:gd name="connsiteX14" fmla="*/ 403803 w 517881"/>
                      <a:gd name="connsiteY14" fmla="*/ 424185 h 999954"/>
                      <a:gd name="connsiteX15" fmla="*/ 448387 w 517881"/>
                      <a:gd name="connsiteY15" fmla="*/ 526091 h 999954"/>
                      <a:gd name="connsiteX16" fmla="*/ 457304 w 517881"/>
                      <a:gd name="connsiteY16" fmla="*/ 551567 h 999954"/>
                      <a:gd name="connsiteX17" fmla="*/ 464947 w 517881"/>
                      <a:gd name="connsiteY17" fmla="*/ 577044 h 999954"/>
                      <a:gd name="connsiteX18" fmla="*/ 480233 w 517881"/>
                      <a:gd name="connsiteY18" fmla="*/ 627997 h 999954"/>
                      <a:gd name="connsiteX19" fmla="*/ 501888 w 517881"/>
                      <a:gd name="connsiteY19" fmla="*/ 726082 h 999954"/>
                      <a:gd name="connsiteX20" fmla="*/ 513353 w 517881"/>
                      <a:gd name="connsiteY20" fmla="*/ 815250 h 999954"/>
                      <a:gd name="connsiteX21" fmla="*/ 517174 w 517881"/>
                      <a:gd name="connsiteY21" fmla="*/ 950276 h 999954"/>
                      <a:gd name="connsiteX22" fmla="*/ 514626 w 517881"/>
                      <a:gd name="connsiteY22" fmla="*/ 987216 h 999954"/>
                      <a:gd name="connsiteX23" fmla="*/ 513353 w 517881"/>
                      <a:gd name="connsiteY23" fmla="*/ 999955 h 999954"/>
                      <a:gd name="connsiteX24" fmla="*/ 513353 w 517881"/>
                      <a:gd name="connsiteY24" fmla="*/ 949002 h 999954"/>
                      <a:gd name="connsiteX25" fmla="*/ 501888 w 517881"/>
                      <a:gd name="connsiteY25" fmla="*/ 815250 h 999954"/>
                      <a:gd name="connsiteX26" fmla="*/ 486602 w 517881"/>
                      <a:gd name="connsiteY26" fmla="*/ 727356 h 999954"/>
                      <a:gd name="connsiteX27" fmla="*/ 462400 w 517881"/>
                      <a:gd name="connsiteY27" fmla="*/ 630545 h 999954"/>
                      <a:gd name="connsiteX28" fmla="*/ 428006 w 517881"/>
                      <a:gd name="connsiteY28" fmla="*/ 529912 h 999954"/>
                      <a:gd name="connsiteX29" fmla="*/ 407625 w 517881"/>
                      <a:gd name="connsiteY29" fmla="*/ 478959 h 999954"/>
                      <a:gd name="connsiteX30" fmla="*/ 384696 w 517881"/>
                      <a:gd name="connsiteY30" fmla="*/ 429280 h 999954"/>
                      <a:gd name="connsiteX31" fmla="*/ 331195 w 517881"/>
                      <a:gd name="connsiteY31" fmla="*/ 333743 h 999954"/>
                      <a:gd name="connsiteX32" fmla="*/ 301897 w 517881"/>
                      <a:gd name="connsiteY32" fmla="*/ 289159 h 999954"/>
                      <a:gd name="connsiteX33" fmla="*/ 286611 w 517881"/>
                      <a:gd name="connsiteY33" fmla="*/ 267504 h 999954"/>
                      <a:gd name="connsiteX34" fmla="*/ 271325 w 517881"/>
                      <a:gd name="connsiteY34" fmla="*/ 247123 h 999954"/>
                      <a:gd name="connsiteX35" fmla="*/ 256039 w 517881"/>
                      <a:gd name="connsiteY35" fmla="*/ 226741 h 999954"/>
                      <a:gd name="connsiteX36" fmla="*/ 239480 w 517881"/>
                      <a:gd name="connsiteY36" fmla="*/ 207634 h 999954"/>
                      <a:gd name="connsiteX37" fmla="*/ 207634 w 517881"/>
                      <a:gd name="connsiteY37" fmla="*/ 170693 h 999954"/>
                      <a:gd name="connsiteX38" fmla="*/ 175788 w 517881"/>
                      <a:gd name="connsiteY38" fmla="*/ 137573 h 999954"/>
                      <a:gd name="connsiteX39" fmla="*/ 145216 w 517881"/>
                      <a:gd name="connsiteY39" fmla="*/ 108275 h 999954"/>
                      <a:gd name="connsiteX40" fmla="*/ 115918 w 517881"/>
                      <a:gd name="connsiteY40" fmla="*/ 81525 h 999954"/>
                      <a:gd name="connsiteX41" fmla="*/ 89168 w 517881"/>
                      <a:gd name="connsiteY41" fmla="*/ 58596 h 999954"/>
                      <a:gd name="connsiteX42" fmla="*/ 43310 w 517881"/>
                      <a:gd name="connsiteY42" fmla="*/ 22929 h 999954"/>
                      <a:gd name="connsiteX43" fmla="*/ 0 w 517881"/>
                      <a:gd name="connsiteY43" fmla="*/ 0 h 99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517881" h="999954">
                        <a:moveTo>
                          <a:pt x="0" y="0"/>
                        </a:moveTo>
                        <a:cubicBezTo>
                          <a:pt x="0" y="0"/>
                          <a:pt x="15286" y="8917"/>
                          <a:pt x="43310" y="25477"/>
                        </a:cubicBezTo>
                        <a:cubicBezTo>
                          <a:pt x="57322" y="33120"/>
                          <a:pt x="72608" y="45858"/>
                          <a:pt x="91716" y="58596"/>
                        </a:cubicBezTo>
                        <a:cubicBezTo>
                          <a:pt x="101906" y="64965"/>
                          <a:pt x="110823" y="72608"/>
                          <a:pt x="121014" y="80251"/>
                        </a:cubicBezTo>
                        <a:cubicBezTo>
                          <a:pt x="131204" y="87894"/>
                          <a:pt x="141395" y="96811"/>
                          <a:pt x="152859" y="104454"/>
                        </a:cubicBezTo>
                        <a:cubicBezTo>
                          <a:pt x="163050" y="113371"/>
                          <a:pt x="174514" y="123561"/>
                          <a:pt x="185979" y="133752"/>
                        </a:cubicBezTo>
                        <a:cubicBezTo>
                          <a:pt x="197443" y="143943"/>
                          <a:pt x="207634" y="155407"/>
                          <a:pt x="219098" y="165598"/>
                        </a:cubicBezTo>
                        <a:cubicBezTo>
                          <a:pt x="230563" y="177062"/>
                          <a:pt x="242027" y="188527"/>
                          <a:pt x="253492" y="201265"/>
                        </a:cubicBezTo>
                        <a:cubicBezTo>
                          <a:pt x="258587" y="207634"/>
                          <a:pt x="264956" y="214003"/>
                          <a:pt x="270051" y="220372"/>
                        </a:cubicBezTo>
                        <a:cubicBezTo>
                          <a:pt x="275147" y="226741"/>
                          <a:pt x="281516" y="233111"/>
                          <a:pt x="286611" y="240754"/>
                        </a:cubicBezTo>
                        <a:cubicBezTo>
                          <a:pt x="291706" y="247123"/>
                          <a:pt x="298076" y="254766"/>
                          <a:pt x="303171" y="261135"/>
                        </a:cubicBezTo>
                        <a:cubicBezTo>
                          <a:pt x="308266" y="268778"/>
                          <a:pt x="313362" y="275147"/>
                          <a:pt x="318457" y="282790"/>
                        </a:cubicBezTo>
                        <a:cubicBezTo>
                          <a:pt x="323552" y="290433"/>
                          <a:pt x="329921" y="296802"/>
                          <a:pt x="333743" y="304445"/>
                        </a:cubicBezTo>
                        <a:cubicBezTo>
                          <a:pt x="338838" y="312088"/>
                          <a:pt x="343933" y="319731"/>
                          <a:pt x="349029" y="327374"/>
                        </a:cubicBezTo>
                        <a:cubicBezTo>
                          <a:pt x="369410" y="357946"/>
                          <a:pt x="387244" y="391065"/>
                          <a:pt x="403803" y="424185"/>
                        </a:cubicBezTo>
                        <a:cubicBezTo>
                          <a:pt x="420363" y="457304"/>
                          <a:pt x="435649" y="491698"/>
                          <a:pt x="448387" y="526091"/>
                        </a:cubicBezTo>
                        <a:cubicBezTo>
                          <a:pt x="452209" y="535008"/>
                          <a:pt x="454756" y="543925"/>
                          <a:pt x="457304" y="551567"/>
                        </a:cubicBezTo>
                        <a:cubicBezTo>
                          <a:pt x="459852" y="560484"/>
                          <a:pt x="462400" y="569401"/>
                          <a:pt x="464947" y="577044"/>
                        </a:cubicBezTo>
                        <a:cubicBezTo>
                          <a:pt x="471316" y="593604"/>
                          <a:pt x="475138" y="611437"/>
                          <a:pt x="480233" y="627997"/>
                        </a:cubicBezTo>
                        <a:cubicBezTo>
                          <a:pt x="489150" y="662390"/>
                          <a:pt x="496793" y="695510"/>
                          <a:pt x="501888" y="726082"/>
                        </a:cubicBezTo>
                        <a:cubicBezTo>
                          <a:pt x="506983" y="757928"/>
                          <a:pt x="510805" y="787226"/>
                          <a:pt x="513353" y="815250"/>
                        </a:cubicBezTo>
                        <a:cubicBezTo>
                          <a:pt x="518448" y="871298"/>
                          <a:pt x="518448" y="917156"/>
                          <a:pt x="517174" y="950276"/>
                        </a:cubicBezTo>
                        <a:cubicBezTo>
                          <a:pt x="517174" y="966835"/>
                          <a:pt x="514626" y="979573"/>
                          <a:pt x="514626" y="987216"/>
                        </a:cubicBezTo>
                        <a:cubicBezTo>
                          <a:pt x="513353" y="996133"/>
                          <a:pt x="513353" y="999955"/>
                          <a:pt x="513353" y="999955"/>
                        </a:cubicBezTo>
                        <a:cubicBezTo>
                          <a:pt x="513353" y="999955"/>
                          <a:pt x="514626" y="980847"/>
                          <a:pt x="513353" y="949002"/>
                        </a:cubicBezTo>
                        <a:cubicBezTo>
                          <a:pt x="512079" y="917156"/>
                          <a:pt x="509531" y="870024"/>
                          <a:pt x="501888" y="815250"/>
                        </a:cubicBezTo>
                        <a:cubicBezTo>
                          <a:pt x="498067" y="788499"/>
                          <a:pt x="492971" y="757928"/>
                          <a:pt x="486602" y="727356"/>
                        </a:cubicBezTo>
                        <a:cubicBezTo>
                          <a:pt x="480233" y="696784"/>
                          <a:pt x="472590" y="663664"/>
                          <a:pt x="462400" y="630545"/>
                        </a:cubicBezTo>
                        <a:cubicBezTo>
                          <a:pt x="452209" y="597425"/>
                          <a:pt x="442018" y="564306"/>
                          <a:pt x="428006" y="529912"/>
                        </a:cubicBezTo>
                        <a:cubicBezTo>
                          <a:pt x="421637" y="513353"/>
                          <a:pt x="413994" y="496793"/>
                          <a:pt x="407625" y="478959"/>
                        </a:cubicBezTo>
                        <a:cubicBezTo>
                          <a:pt x="399982" y="462400"/>
                          <a:pt x="392339" y="445840"/>
                          <a:pt x="384696" y="429280"/>
                        </a:cubicBezTo>
                        <a:cubicBezTo>
                          <a:pt x="368136" y="396161"/>
                          <a:pt x="350303" y="364315"/>
                          <a:pt x="331195" y="333743"/>
                        </a:cubicBezTo>
                        <a:cubicBezTo>
                          <a:pt x="321005" y="318457"/>
                          <a:pt x="312088" y="303171"/>
                          <a:pt x="301897" y="289159"/>
                        </a:cubicBezTo>
                        <a:cubicBezTo>
                          <a:pt x="296802" y="281516"/>
                          <a:pt x="291706" y="275147"/>
                          <a:pt x="286611" y="267504"/>
                        </a:cubicBezTo>
                        <a:cubicBezTo>
                          <a:pt x="281516" y="261135"/>
                          <a:pt x="276421" y="253492"/>
                          <a:pt x="271325" y="247123"/>
                        </a:cubicBezTo>
                        <a:cubicBezTo>
                          <a:pt x="266230" y="240754"/>
                          <a:pt x="261135" y="233111"/>
                          <a:pt x="256039" y="226741"/>
                        </a:cubicBezTo>
                        <a:cubicBezTo>
                          <a:pt x="250944" y="220372"/>
                          <a:pt x="244575" y="214003"/>
                          <a:pt x="239480" y="207634"/>
                        </a:cubicBezTo>
                        <a:cubicBezTo>
                          <a:pt x="229289" y="194896"/>
                          <a:pt x="219098" y="182157"/>
                          <a:pt x="207634" y="170693"/>
                        </a:cubicBezTo>
                        <a:cubicBezTo>
                          <a:pt x="196169" y="159228"/>
                          <a:pt x="187253" y="147764"/>
                          <a:pt x="175788" y="137573"/>
                        </a:cubicBezTo>
                        <a:cubicBezTo>
                          <a:pt x="165598" y="127383"/>
                          <a:pt x="154133" y="117192"/>
                          <a:pt x="145216" y="108275"/>
                        </a:cubicBezTo>
                        <a:cubicBezTo>
                          <a:pt x="135026" y="99359"/>
                          <a:pt x="124835" y="90442"/>
                          <a:pt x="115918" y="81525"/>
                        </a:cubicBezTo>
                        <a:cubicBezTo>
                          <a:pt x="107001" y="73882"/>
                          <a:pt x="98085" y="64965"/>
                          <a:pt x="89168" y="58596"/>
                        </a:cubicBezTo>
                        <a:cubicBezTo>
                          <a:pt x="71334" y="44584"/>
                          <a:pt x="56048" y="31846"/>
                          <a:pt x="43310" y="22929"/>
                        </a:cubicBezTo>
                        <a:cubicBezTo>
                          <a:pt x="15286" y="1019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3FB94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" name="Freeform: Shape 1954">
                    <a:extLst>
                      <a:ext uri="{FF2B5EF4-FFF2-40B4-BE49-F238E27FC236}">
                        <a16:creationId xmlns:a16="http://schemas.microsoft.com/office/drawing/2014/main" id="{3E30E5BB-8BB8-4C94-8B76-E926B5AC43EA}"/>
                      </a:ext>
                    </a:extLst>
                  </p:cNvPr>
                  <p:cNvSpPr/>
                  <p:nvPr/>
                </p:nvSpPr>
                <p:spPr>
                  <a:xfrm>
                    <a:off x="1472200" y="2408808"/>
                    <a:ext cx="406528" cy="853464"/>
                  </a:xfrm>
                  <a:custGeom>
                    <a:avLst/>
                    <a:gdLst>
                      <a:gd name="connsiteX0" fmla="*/ 42036 w 406528"/>
                      <a:gd name="connsiteY0" fmla="*/ 0 h 853464"/>
                      <a:gd name="connsiteX1" fmla="*/ 406351 w 406528"/>
                      <a:gd name="connsiteY1" fmla="*/ 853465 h 853464"/>
                      <a:gd name="connsiteX2" fmla="*/ 354124 w 406528"/>
                      <a:gd name="connsiteY2" fmla="*/ 773213 h 853464"/>
                      <a:gd name="connsiteX3" fmla="*/ 301897 w 406528"/>
                      <a:gd name="connsiteY3" fmla="*/ 742641 h 853464"/>
                      <a:gd name="connsiteX4" fmla="*/ 351577 w 406528"/>
                      <a:gd name="connsiteY4" fmla="*/ 714617 h 853464"/>
                      <a:gd name="connsiteX5" fmla="*/ 314636 w 406528"/>
                      <a:gd name="connsiteY5" fmla="*/ 712070 h 853464"/>
                      <a:gd name="connsiteX6" fmla="*/ 217825 w 406528"/>
                      <a:gd name="connsiteY6" fmla="*/ 415268 h 853464"/>
                      <a:gd name="connsiteX7" fmla="*/ 247123 w 406528"/>
                      <a:gd name="connsiteY7" fmla="*/ 394887 h 853464"/>
                      <a:gd name="connsiteX8" fmla="*/ 149038 w 406528"/>
                      <a:gd name="connsiteY8" fmla="*/ 388517 h 853464"/>
                      <a:gd name="connsiteX9" fmla="*/ 54775 w 406528"/>
                      <a:gd name="connsiteY9" fmla="*/ 197443 h 853464"/>
                      <a:gd name="connsiteX10" fmla="*/ 87894 w 406528"/>
                      <a:gd name="connsiteY10" fmla="*/ 164324 h 853464"/>
                      <a:gd name="connsiteX11" fmla="*/ 43310 w 406528"/>
                      <a:gd name="connsiteY11" fmla="*/ 173240 h 853464"/>
                      <a:gd name="connsiteX12" fmla="*/ 0 w 406528"/>
                      <a:gd name="connsiteY12" fmla="*/ 57322 h 853464"/>
                      <a:gd name="connsiteX13" fmla="*/ 42036 w 406528"/>
                      <a:gd name="connsiteY13" fmla="*/ 0 h 853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6528" h="853464">
                        <a:moveTo>
                          <a:pt x="42036" y="0"/>
                        </a:moveTo>
                        <a:cubicBezTo>
                          <a:pt x="388517" y="305719"/>
                          <a:pt x="408899" y="723534"/>
                          <a:pt x="406351" y="853465"/>
                        </a:cubicBezTo>
                        <a:cubicBezTo>
                          <a:pt x="406351" y="853465"/>
                          <a:pt x="385970" y="810154"/>
                          <a:pt x="354124" y="773213"/>
                        </a:cubicBezTo>
                        <a:cubicBezTo>
                          <a:pt x="345207" y="761749"/>
                          <a:pt x="301897" y="742641"/>
                          <a:pt x="301897" y="742641"/>
                        </a:cubicBezTo>
                        <a:lnTo>
                          <a:pt x="351577" y="714617"/>
                        </a:lnTo>
                        <a:lnTo>
                          <a:pt x="314636" y="712070"/>
                        </a:lnTo>
                        <a:cubicBezTo>
                          <a:pt x="314636" y="712070"/>
                          <a:pt x="290433" y="556663"/>
                          <a:pt x="217825" y="415268"/>
                        </a:cubicBezTo>
                        <a:lnTo>
                          <a:pt x="247123" y="394887"/>
                        </a:lnTo>
                        <a:lnTo>
                          <a:pt x="149038" y="388517"/>
                        </a:lnTo>
                        <a:cubicBezTo>
                          <a:pt x="149038" y="388517"/>
                          <a:pt x="112097" y="276421"/>
                          <a:pt x="54775" y="197443"/>
                        </a:cubicBezTo>
                        <a:lnTo>
                          <a:pt x="87894" y="164324"/>
                        </a:lnTo>
                        <a:lnTo>
                          <a:pt x="43310" y="173240"/>
                        </a:lnTo>
                        <a:cubicBezTo>
                          <a:pt x="43310" y="173240"/>
                          <a:pt x="24203" y="95537"/>
                          <a:pt x="0" y="57322"/>
                        </a:cubicBezTo>
                        <a:cubicBezTo>
                          <a:pt x="1274" y="58596"/>
                          <a:pt x="33120" y="34393"/>
                          <a:pt x="42036" y="0"/>
                        </a:cubicBezTo>
                        <a:close/>
                      </a:path>
                    </a:pathLst>
                  </a:custGeom>
                  <a:solidFill>
                    <a:srgbClr val="D0E65E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6" name="Graphic 1307">
                  <a:extLst>
                    <a:ext uri="{FF2B5EF4-FFF2-40B4-BE49-F238E27FC236}">
                      <a16:creationId xmlns:a16="http://schemas.microsoft.com/office/drawing/2014/main" id="{21BBE37A-E9E6-4B8F-A96A-72D8256367B6}"/>
                    </a:ext>
                  </a:extLst>
                </p:cNvPr>
                <p:cNvGrpSpPr/>
                <p:nvPr/>
              </p:nvGrpSpPr>
              <p:grpSpPr>
                <a:xfrm>
                  <a:off x="1369020" y="2241376"/>
                  <a:ext cx="1403834" cy="1190315"/>
                  <a:chOff x="1369020" y="2241376"/>
                  <a:chExt cx="1403834" cy="1190315"/>
                </a:xfrm>
              </p:grpSpPr>
              <p:sp>
                <p:nvSpPr>
                  <p:cNvPr id="1957" name="Freeform: Shape 1956">
                    <a:extLst>
                      <a:ext uri="{FF2B5EF4-FFF2-40B4-BE49-F238E27FC236}">
                        <a16:creationId xmlns:a16="http://schemas.microsoft.com/office/drawing/2014/main" id="{E7212650-834E-4300-AAEB-2429D6174D1F}"/>
                      </a:ext>
                    </a:extLst>
                  </p:cNvPr>
                  <p:cNvSpPr/>
                  <p:nvPr/>
                </p:nvSpPr>
                <p:spPr>
                  <a:xfrm>
                    <a:off x="1369020" y="2280582"/>
                    <a:ext cx="1402484" cy="1147287"/>
                  </a:xfrm>
                  <a:custGeom>
                    <a:avLst/>
                    <a:gdLst>
                      <a:gd name="connsiteX0" fmla="*/ 0 w 1402484"/>
                      <a:gd name="connsiteY0" fmla="*/ 11033 h 1147287"/>
                      <a:gd name="connsiteX1" fmla="*/ 388517 w 1402484"/>
                      <a:gd name="connsiteY1" fmla="*/ 188095 h 1147287"/>
                      <a:gd name="connsiteX2" fmla="*/ 454756 w 1402484"/>
                      <a:gd name="connsiteY2" fmla="*/ 144785 h 1147287"/>
                      <a:gd name="connsiteX3" fmla="*/ 426732 w 1402484"/>
                      <a:gd name="connsiteY3" fmla="*/ 208476 h 1147287"/>
                      <a:gd name="connsiteX4" fmla="*/ 610163 w 1402484"/>
                      <a:gd name="connsiteY4" fmla="*/ 377896 h 1147287"/>
                      <a:gd name="connsiteX5" fmla="*/ 733725 w 1402484"/>
                      <a:gd name="connsiteY5" fmla="*/ 305287 h 1147287"/>
                      <a:gd name="connsiteX6" fmla="*/ 649652 w 1402484"/>
                      <a:gd name="connsiteY6" fmla="*/ 417384 h 1147287"/>
                      <a:gd name="connsiteX7" fmla="*/ 853464 w 1402484"/>
                      <a:gd name="connsiteY7" fmla="*/ 651769 h 1147287"/>
                      <a:gd name="connsiteX8" fmla="*/ 915882 w 1402484"/>
                      <a:gd name="connsiteY8" fmla="*/ 602089 h 1147287"/>
                      <a:gd name="connsiteX9" fmla="*/ 873846 w 1402484"/>
                      <a:gd name="connsiteY9" fmla="*/ 681067 h 1147287"/>
                      <a:gd name="connsiteX10" fmla="*/ 956645 w 1402484"/>
                      <a:gd name="connsiteY10" fmla="*/ 655590 h 1147287"/>
                      <a:gd name="connsiteX11" fmla="*/ 923525 w 1402484"/>
                      <a:gd name="connsiteY11" fmla="*/ 753675 h 1147287"/>
                      <a:gd name="connsiteX12" fmla="*/ 1157910 w 1402484"/>
                      <a:gd name="connsiteY12" fmla="*/ 919272 h 1147287"/>
                      <a:gd name="connsiteX13" fmla="*/ 1189755 w 1402484"/>
                      <a:gd name="connsiteY13" fmla="*/ 819914 h 1147287"/>
                      <a:gd name="connsiteX14" fmla="*/ 1202494 w 1402484"/>
                      <a:gd name="connsiteY14" fmla="*/ 974047 h 1147287"/>
                      <a:gd name="connsiteX15" fmla="*/ 1402484 w 1402484"/>
                      <a:gd name="connsiteY15" fmla="*/ 1147288 h 1147287"/>
                      <a:gd name="connsiteX16" fmla="*/ 829262 w 1402484"/>
                      <a:gd name="connsiteY16" fmla="*/ 250513 h 1147287"/>
                      <a:gd name="connsiteX17" fmla="*/ 0 w 1402484"/>
                      <a:gd name="connsiteY17" fmla="*/ 11033 h 1147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402484" h="1147287">
                        <a:moveTo>
                          <a:pt x="0" y="11033"/>
                        </a:moveTo>
                        <a:cubicBezTo>
                          <a:pt x="220372" y="42879"/>
                          <a:pt x="388517" y="188095"/>
                          <a:pt x="388517" y="188095"/>
                        </a:cubicBezTo>
                        <a:lnTo>
                          <a:pt x="454756" y="144785"/>
                        </a:lnTo>
                        <a:lnTo>
                          <a:pt x="426732" y="208476"/>
                        </a:lnTo>
                        <a:cubicBezTo>
                          <a:pt x="508257" y="249239"/>
                          <a:pt x="610163" y="377896"/>
                          <a:pt x="610163" y="377896"/>
                        </a:cubicBezTo>
                        <a:lnTo>
                          <a:pt x="733725" y="305287"/>
                        </a:lnTo>
                        <a:lnTo>
                          <a:pt x="649652" y="417384"/>
                        </a:lnTo>
                        <a:cubicBezTo>
                          <a:pt x="763023" y="507826"/>
                          <a:pt x="853464" y="651769"/>
                          <a:pt x="853464" y="651769"/>
                        </a:cubicBezTo>
                        <a:lnTo>
                          <a:pt x="915882" y="602089"/>
                        </a:lnTo>
                        <a:lnTo>
                          <a:pt x="873846" y="681067"/>
                        </a:lnTo>
                        <a:lnTo>
                          <a:pt x="956645" y="655590"/>
                        </a:lnTo>
                        <a:lnTo>
                          <a:pt x="923525" y="753675"/>
                        </a:lnTo>
                        <a:cubicBezTo>
                          <a:pt x="1002502" y="796985"/>
                          <a:pt x="1157910" y="919272"/>
                          <a:pt x="1157910" y="919272"/>
                        </a:cubicBezTo>
                        <a:lnTo>
                          <a:pt x="1189755" y="819914"/>
                        </a:lnTo>
                        <a:lnTo>
                          <a:pt x="1202494" y="974047"/>
                        </a:lnTo>
                        <a:cubicBezTo>
                          <a:pt x="1332424" y="1069584"/>
                          <a:pt x="1402484" y="1147288"/>
                          <a:pt x="1402484" y="1147288"/>
                        </a:cubicBezTo>
                        <a:cubicBezTo>
                          <a:pt x="1402484" y="1147288"/>
                          <a:pt x="1248351" y="577886"/>
                          <a:pt x="829262" y="250513"/>
                        </a:cubicBezTo>
                        <a:cubicBezTo>
                          <a:pt x="410172" y="-78135"/>
                          <a:pt x="0" y="11033"/>
                          <a:pt x="0" y="11033"/>
                        </a:cubicBezTo>
                        <a:close/>
                      </a:path>
                    </a:pathLst>
                  </a:custGeom>
                  <a:solidFill>
                    <a:srgbClr val="298716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" name="Freeform: Shape 1957">
                    <a:extLst>
                      <a:ext uri="{FF2B5EF4-FFF2-40B4-BE49-F238E27FC236}">
                        <a16:creationId xmlns:a16="http://schemas.microsoft.com/office/drawing/2014/main" id="{5AC0D230-9296-4471-8684-EA75D202D17E}"/>
                      </a:ext>
                    </a:extLst>
                  </p:cNvPr>
                  <p:cNvSpPr/>
                  <p:nvPr/>
                </p:nvSpPr>
                <p:spPr>
                  <a:xfrm>
                    <a:off x="1369020" y="2241376"/>
                    <a:ext cx="1403834" cy="1185220"/>
                  </a:xfrm>
                  <a:custGeom>
                    <a:avLst/>
                    <a:gdLst>
                      <a:gd name="connsiteX0" fmla="*/ 870024 w 1403834"/>
                      <a:gd name="connsiteY0" fmla="*/ 190361 h 1185220"/>
                      <a:gd name="connsiteX1" fmla="*/ 585961 w 1403834"/>
                      <a:gd name="connsiteY1" fmla="*/ 37501 h 1185220"/>
                      <a:gd name="connsiteX2" fmla="*/ 549020 w 1403834"/>
                      <a:gd name="connsiteY2" fmla="*/ 62978 h 1185220"/>
                      <a:gd name="connsiteX3" fmla="*/ 547746 w 1403834"/>
                      <a:gd name="connsiteY3" fmla="*/ 28585 h 1185220"/>
                      <a:gd name="connsiteX4" fmla="*/ 0 w 1403834"/>
                      <a:gd name="connsiteY4" fmla="*/ 50240 h 1185220"/>
                      <a:gd name="connsiteX5" fmla="*/ 830536 w 1403834"/>
                      <a:gd name="connsiteY5" fmla="*/ 288446 h 1185220"/>
                      <a:gd name="connsiteX6" fmla="*/ 1403758 w 1403834"/>
                      <a:gd name="connsiteY6" fmla="*/ 1185220 h 1185220"/>
                      <a:gd name="connsiteX7" fmla="*/ 1343888 w 1403834"/>
                      <a:gd name="connsiteY7" fmla="*/ 848930 h 1185220"/>
                      <a:gd name="connsiteX8" fmla="*/ 1292935 w 1403834"/>
                      <a:gd name="connsiteY8" fmla="*/ 843834 h 1185220"/>
                      <a:gd name="connsiteX9" fmla="*/ 1348984 w 1403834"/>
                      <a:gd name="connsiteY9" fmla="*/ 797977 h 1185220"/>
                      <a:gd name="connsiteX10" fmla="*/ 1229244 w 1403834"/>
                      <a:gd name="connsiteY10" fmla="*/ 590343 h 1185220"/>
                      <a:gd name="connsiteX11" fmla="*/ 1179564 w 1403834"/>
                      <a:gd name="connsiteY11" fmla="*/ 586521 h 1185220"/>
                      <a:gd name="connsiteX12" fmla="*/ 1205041 w 1403834"/>
                      <a:gd name="connsiteY12" fmla="*/ 553402 h 1185220"/>
                      <a:gd name="connsiteX13" fmla="*/ 1174469 w 1403834"/>
                      <a:gd name="connsiteY13" fmla="*/ 557223 h 1185220"/>
                      <a:gd name="connsiteX14" fmla="*/ 1178290 w 1403834"/>
                      <a:gd name="connsiteY14" fmla="*/ 519008 h 1185220"/>
                      <a:gd name="connsiteX15" fmla="*/ 1132433 w 1403834"/>
                      <a:gd name="connsiteY15" fmla="*/ 538116 h 1185220"/>
                      <a:gd name="connsiteX16" fmla="*/ 1137528 w 1403834"/>
                      <a:gd name="connsiteY16" fmla="*/ 485889 h 1185220"/>
                      <a:gd name="connsiteX17" fmla="*/ 908239 w 1403834"/>
                      <a:gd name="connsiteY17" fmla="*/ 208194 h 1185220"/>
                      <a:gd name="connsiteX18" fmla="*/ 843274 w 1403834"/>
                      <a:gd name="connsiteY18" fmla="*/ 234945 h 1185220"/>
                      <a:gd name="connsiteX19" fmla="*/ 870024 w 1403834"/>
                      <a:gd name="connsiteY19" fmla="*/ 190361 h 1185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403834" h="1185220">
                        <a:moveTo>
                          <a:pt x="870024" y="190361"/>
                        </a:moveTo>
                        <a:cubicBezTo>
                          <a:pt x="764296" y="82085"/>
                          <a:pt x="585961" y="37501"/>
                          <a:pt x="585961" y="37501"/>
                        </a:cubicBezTo>
                        <a:lnTo>
                          <a:pt x="549020" y="62978"/>
                        </a:lnTo>
                        <a:lnTo>
                          <a:pt x="547746" y="28585"/>
                        </a:lnTo>
                        <a:cubicBezTo>
                          <a:pt x="285337" y="-46571"/>
                          <a:pt x="0" y="50240"/>
                          <a:pt x="0" y="50240"/>
                        </a:cubicBezTo>
                        <a:cubicBezTo>
                          <a:pt x="0" y="50240"/>
                          <a:pt x="411446" y="-38928"/>
                          <a:pt x="830536" y="288446"/>
                        </a:cubicBezTo>
                        <a:cubicBezTo>
                          <a:pt x="1249625" y="617093"/>
                          <a:pt x="1403758" y="1185220"/>
                          <a:pt x="1403758" y="1185220"/>
                        </a:cubicBezTo>
                        <a:cubicBezTo>
                          <a:pt x="1406306" y="1052742"/>
                          <a:pt x="1343888" y="848930"/>
                          <a:pt x="1343888" y="848930"/>
                        </a:cubicBezTo>
                        <a:lnTo>
                          <a:pt x="1292935" y="843834"/>
                        </a:lnTo>
                        <a:lnTo>
                          <a:pt x="1348984" y="797977"/>
                        </a:lnTo>
                        <a:cubicBezTo>
                          <a:pt x="1300578" y="699892"/>
                          <a:pt x="1229244" y="590343"/>
                          <a:pt x="1229244" y="590343"/>
                        </a:cubicBezTo>
                        <a:lnTo>
                          <a:pt x="1179564" y="586521"/>
                        </a:lnTo>
                        <a:lnTo>
                          <a:pt x="1205041" y="553402"/>
                        </a:lnTo>
                        <a:lnTo>
                          <a:pt x="1174469" y="557223"/>
                        </a:lnTo>
                        <a:lnTo>
                          <a:pt x="1178290" y="519008"/>
                        </a:lnTo>
                        <a:lnTo>
                          <a:pt x="1132433" y="538116"/>
                        </a:lnTo>
                        <a:lnTo>
                          <a:pt x="1137528" y="485889"/>
                        </a:lnTo>
                        <a:cubicBezTo>
                          <a:pt x="1085301" y="357232"/>
                          <a:pt x="908239" y="208194"/>
                          <a:pt x="908239" y="208194"/>
                        </a:cubicBezTo>
                        <a:lnTo>
                          <a:pt x="843274" y="234945"/>
                        </a:lnTo>
                        <a:lnTo>
                          <a:pt x="870024" y="190361"/>
                        </a:lnTo>
                        <a:close/>
                      </a:path>
                    </a:pathLst>
                  </a:custGeom>
                  <a:solidFill>
                    <a:srgbClr val="1C6C07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" name="Freeform: Shape 1958">
                    <a:extLst>
                      <a:ext uri="{FF2B5EF4-FFF2-40B4-BE49-F238E27FC236}">
                        <a16:creationId xmlns:a16="http://schemas.microsoft.com/office/drawing/2014/main" id="{C7289CC6-ADB9-410C-A93F-224909838198}"/>
                      </a:ext>
                    </a:extLst>
                  </p:cNvPr>
                  <p:cNvSpPr/>
                  <p:nvPr/>
                </p:nvSpPr>
                <p:spPr>
                  <a:xfrm>
                    <a:off x="1369020" y="2277603"/>
                    <a:ext cx="1401210" cy="1154087"/>
                  </a:xfrm>
                  <a:custGeom>
                    <a:avLst/>
                    <a:gdLst>
                      <a:gd name="connsiteX0" fmla="*/ 0 w 1401210"/>
                      <a:gd name="connsiteY0" fmla="*/ 14012 h 1154087"/>
                      <a:gd name="connsiteX1" fmla="*/ 21655 w 1401210"/>
                      <a:gd name="connsiteY1" fmla="*/ 10191 h 1154087"/>
                      <a:gd name="connsiteX2" fmla="*/ 84073 w 1401210"/>
                      <a:gd name="connsiteY2" fmla="*/ 2548 h 1154087"/>
                      <a:gd name="connsiteX3" fmla="*/ 128656 w 1401210"/>
                      <a:gd name="connsiteY3" fmla="*/ 0 h 1154087"/>
                      <a:gd name="connsiteX4" fmla="*/ 154133 w 1401210"/>
                      <a:gd name="connsiteY4" fmla="*/ 0 h 1154087"/>
                      <a:gd name="connsiteX5" fmla="*/ 180884 w 1401210"/>
                      <a:gd name="connsiteY5" fmla="*/ 1274 h 1154087"/>
                      <a:gd name="connsiteX6" fmla="*/ 306992 w 1401210"/>
                      <a:gd name="connsiteY6" fmla="*/ 12738 h 1154087"/>
                      <a:gd name="connsiteX7" fmla="*/ 341386 w 1401210"/>
                      <a:gd name="connsiteY7" fmla="*/ 19107 h 1154087"/>
                      <a:gd name="connsiteX8" fmla="*/ 377053 w 1401210"/>
                      <a:gd name="connsiteY8" fmla="*/ 26750 h 1154087"/>
                      <a:gd name="connsiteX9" fmla="*/ 452209 w 1401210"/>
                      <a:gd name="connsiteY9" fmla="*/ 45858 h 1154087"/>
                      <a:gd name="connsiteX10" fmla="*/ 529912 w 1401210"/>
                      <a:gd name="connsiteY10" fmla="*/ 72608 h 1154087"/>
                      <a:gd name="connsiteX11" fmla="*/ 569401 w 1401210"/>
                      <a:gd name="connsiteY11" fmla="*/ 89168 h 1154087"/>
                      <a:gd name="connsiteX12" fmla="*/ 608890 w 1401210"/>
                      <a:gd name="connsiteY12" fmla="*/ 107001 h 1154087"/>
                      <a:gd name="connsiteX13" fmla="*/ 648378 w 1401210"/>
                      <a:gd name="connsiteY13" fmla="*/ 127383 h 1154087"/>
                      <a:gd name="connsiteX14" fmla="*/ 668759 w 1401210"/>
                      <a:gd name="connsiteY14" fmla="*/ 137573 h 1154087"/>
                      <a:gd name="connsiteX15" fmla="*/ 678950 w 1401210"/>
                      <a:gd name="connsiteY15" fmla="*/ 142669 h 1154087"/>
                      <a:gd name="connsiteX16" fmla="*/ 689141 w 1401210"/>
                      <a:gd name="connsiteY16" fmla="*/ 149038 h 1154087"/>
                      <a:gd name="connsiteX17" fmla="*/ 727356 w 1401210"/>
                      <a:gd name="connsiteY17" fmla="*/ 171967 h 1154087"/>
                      <a:gd name="connsiteX18" fmla="*/ 746463 w 1401210"/>
                      <a:gd name="connsiteY18" fmla="*/ 183431 h 1154087"/>
                      <a:gd name="connsiteX19" fmla="*/ 765570 w 1401210"/>
                      <a:gd name="connsiteY19" fmla="*/ 196169 h 1154087"/>
                      <a:gd name="connsiteX20" fmla="*/ 840726 w 1401210"/>
                      <a:gd name="connsiteY20" fmla="*/ 250944 h 1154087"/>
                      <a:gd name="connsiteX21" fmla="*/ 910787 w 1401210"/>
                      <a:gd name="connsiteY21" fmla="*/ 310814 h 1154087"/>
                      <a:gd name="connsiteX22" fmla="*/ 977026 w 1401210"/>
                      <a:gd name="connsiteY22" fmla="*/ 377053 h 1154087"/>
                      <a:gd name="connsiteX23" fmla="*/ 1038169 w 1401210"/>
                      <a:gd name="connsiteY23" fmla="*/ 445840 h 1154087"/>
                      <a:gd name="connsiteX24" fmla="*/ 1066194 w 1401210"/>
                      <a:gd name="connsiteY24" fmla="*/ 481507 h 1154087"/>
                      <a:gd name="connsiteX25" fmla="*/ 1094218 w 1401210"/>
                      <a:gd name="connsiteY25" fmla="*/ 517174 h 1154087"/>
                      <a:gd name="connsiteX26" fmla="*/ 1120968 w 1401210"/>
                      <a:gd name="connsiteY26" fmla="*/ 552841 h 1154087"/>
                      <a:gd name="connsiteX27" fmla="*/ 1145171 w 1401210"/>
                      <a:gd name="connsiteY27" fmla="*/ 588508 h 1154087"/>
                      <a:gd name="connsiteX28" fmla="*/ 1231791 w 1401210"/>
                      <a:gd name="connsiteY28" fmla="*/ 731177 h 1154087"/>
                      <a:gd name="connsiteX29" fmla="*/ 1267458 w 1401210"/>
                      <a:gd name="connsiteY29" fmla="*/ 799964 h 1154087"/>
                      <a:gd name="connsiteX30" fmla="*/ 1298031 w 1401210"/>
                      <a:gd name="connsiteY30" fmla="*/ 864929 h 1154087"/>
                      <a:gd name="connsiteX31" fmla="*/ 1324781 w 1401210"/>
                      <a:gd name="connsiteY31" fmla="*/ 926073 h 1154087"/>
                      <a:gd name="connsiteX32" fmla="*/ 1336245 w 1401210"/>
                      <a:gd name="connsiteY32" fmla="*/ 954097 h 1154087"/>
                      <a:gd name="connsiteX33" fmla="*/ 1346436 w 1401210"/>
                      <a:gd name="connsiteY33" fmla="*/ 980847 h 1154087"/>
                      <a:gd name="connsiteX34" fmla="*/ 1364269 w 1401210"/>
                      <a:gd name="connsiteY34" fmla="*/ 1030527 h 1154087"/>
                      <a:gd name="connsiteX35" fmla="*/ 1378282 w 1401210"/>
                      <a:gd name="connsiteY35" fmla="*/ 1072563 h 1154087"/>
                      <a:gd name="connsiteX36" fmla="*/ 1396115 w 1401210"/>
                      <a:gd name="connsiteY36" fmla="*/ 1132433 h 1154087"/>
                      <a:gd name="connsiteX37" fmla="*/ 1401210 w 1401210"/>
                      <a:gd name="connsiteY37" fmla="*/ 1154088 h 1154087"/>
                      <a:gd name="connsiteX38" fmla="*/ 1373186 w 1401210"/>
                      <a:gd name="connsiteY38" fmla="*/ 1073837 h 1154087"/>
                      <a:gd name="connsiteX39" fmla="*/ 1356626 w 1401210"/>
                      <a:gd name="connsiteY39" fmla="*/ 1031800 h 1154087"/>
                      <a:gd name="connsiteX40" fmla="*/ 1336245 w 1401210"/>
                      <a:gd name="connsiteY40" fmla="*/ 983395 h 1154087"/>
                      <a:gd name="connsiteX41" fmla="*/ 1324781 w 1401210"/>
                      <a:gd name="connsiteY41" fmla="*/ 956645 h 1154087"/>
                      <a:gd name="connsiteX42" fmla="*/ 1312042 w 1401210"/>
                      <a:gd name="connsiteY42" fmla="*/ 928620 h 1154087"/>
                      <a:gd name="connsiteX43" fmla="*/ 1299304 w 1401210"/>
                      <a:gd name="connsiteY43" fmla="*/ 899322 h 1154087"/>
                      <a:gd name="connsiteX44" fmla="*/ 1284018 w 1401210"/>
                      <a:gd name="connsiteY44" fmla="*/ 868750 h 1154087"/>
                      <a:gd name="connsiteX45" fmla="*/ 1252173 w 1401210"/>
                      <a:gd name="connsiteY45" fmla="*/ 805059 h 1154087"/>
                      <a:gd name="connsiteX46" fmla="*/ 1215232 w 1401210"/>
                      <a:gd name="connsiteY46" fmla="*/ 737546 h 1154087"/>
                      <a:gd name="connsiteX47" fmla="*/ 1127337 w 1401210"/>
                      <a:gd name="connsiteY47" fmla="*/ 597425 h 1154087"/>
                      <a:gd name="connsiteX48" fmla="*/ 1101861 w 1401210"/>
                      <a:gd name="connsiteY48" fmla="*/ 561758 h 1154087"/>
                      <a:gd name="connsiteX49" fmla="*/ 1075111 w 1401210"/>
                      <a:gd name="connsiteY49" fmla="*/ 526091 h 1154087"/>
                      <a:gd name="connsiteX50" fmla="*/ 1047086 w 1401210"/>
                      <a:gd name="connsiteY50" fmla="*/ 491697 h 1154087"/>
                      <a:gd name="connsiteX51" fmla="*/ 1019062 w 1401210"/>
                      <a:gd name="connsiteY51" fmla="*/ 457304 h 1154087"/>
                      <a:gd name="connsiteX52" fmla="*/ 957918 w 1401210"/>
                      <a:gd name="connsiteY52" fmla="*/ 389791 h 1154087"/>
                      <a:gd name="connsiteX53" fmla="*/ 892953 w 1401210"/>
                      <a:gd name="connsiteY53" fmla="*/ 326100 h 1154087"/>
                      <a:gd name="connsiteX54" fmla="*/ 822893 w 1401210"/>
                      <a:gd name="connsiteY54" fmla="*/ 266230 h 1154087"/>
                      <a:gd name="connsiteX55" fmla="*/ 750285 w 1401210"/>
                      <a:gd name="connsiteY55" fmla="*/ 212729 h 1154087"/>
                      <a:gd name="connsiteX56" fmla="*/ 731177 w 1401210"/>
                      <a:gd name="connsiteY56" fmla="*/ 199991 h 1154087"/>
                      <a:gd name="connsiteX57" fmla="*/ 712070 w 1401210"/>
                      <a:gd name="connsiteY57" fmla="*/ 188527 h 1154087"/>
                      <a:gd name="connsiteX58" fmla="*/ 673855 w 1401210"/>
                      <a:gd name="connsiteY58" fmla="*/ 165598 h 1154087"/>
                      <a:gd name="connsiteX59" fmla="*/ 664938 w 1401210"/>
                      <a:gd name="connsiteY59" fmla="*/ 160502 h 1154087"/>
                      <a:gd name="connsiteX60" fmla="*/ 654748 w 1401210"/>
                      <a:gd name="connsiteY60" fmla="*/ 155407 h 1154087"/>
                      <a:gd name="connsiteX61" fmla="*/ 635640 w 1401210"/>
                      <a:gd name="connsiteY61" fmla="*/ 145216 h 1154087"/>
                      <a:gd name="connsiteX62" fmla="*/ 597425 w 1401210"/>
                      <a:gd name="connsiteY62" fmla="*/ 124835 h 1154087"/>
                      <a:gd name="connsiteX63" fmla="*/ 520995 w 1401210"/>
                      <a:gd name="connsiteY63" fmla="*/ 90442 h 1154087"/>
                      <a:gd name="connsiteX64" fmla="*/ 445840 w 1401210"/>
                      <a:gd name="connsiteY64" fmla="*/ 62417 h 1154087"/>
                      <a:gd name="connsiteX65" fmla="*/ 371958 w 1401210"/>
                      <a:gd name="connsiteY65" fmla="*/ 42036 h 1154087"/>
                      <a:gd name="connsiteX66" fmla="*/ 336290 w 1401210"/>
                      <a:gd name="connsiteY66" fmla="*/ 34393 h 1154087"/>
                      <a:gd name="connsiteX67" fmla="*/ 301897 w 1401210"/>
                      <a:gd name="connsiteY67" fmla="*/ 28024 h 1154087"/>
                      <a:gd name="connsiteX68" fmla="*/ 236932 w 1401210"/>
                      <a:gd name="connsiteY68" fmla="*/ 17834 h 1154087"/>
                      <a:gd name="connsiteX69" fmla="*/ 177062 w 1401210"/>
                      <a:gd name="connsiteY69" fmla="*/ 11464 h 1154087"/>
                      <a:gd name="connsiteX70" fmla="*/ 150312 w 1401210"/>
                      <a:gd name="connsiteY70" fmla="*/ 10191 h 1154087"/>
                      <a:gd name="connsiteX71" fmla="*/ 124835 w 1401210"/>
                      <a:gd name="connsiteY71" fmla="*/ 10191 h 1154087"/>
                      <a:gd name="connsiteX72" fmla="*/ 80251 w 1401210"/>
                      <a:gd name="connsiteY72" fmla="*/ 10191 h 1154087"/>
                      <a:gd name="connsiteX73" fmla="*/ 0 w 1401210"/>
                      <a:gd name="connsiteY73" fmla="*/ 14012 h 1154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1401210" h="1154087">
                        <a:moveTo>
                          <a:pt x="0" y="14012"/>
                        </a:moveTo>
                        <a:cubicBezTo>
                          <a:pt x="0" y="14012"/>
                          <a:pt x="7643" y="12738"/>
                          <a:pt x="21655" y="10191"/>
                        </a:cubicBezTo>
                        <a:cubicBezTo>
                          <a:pt x="35667" y="7643"/>
                          <a:pt x="57322" y="5095"/>
                          <a:pt x="84073" y="2548"/>
                        </a:cubicBezTo>
                        <a:cubicBezTo>
                          <a:pt x="98085" y="1274"/>
                          <a:pt x="112097" y="0"/>
                          <a:pt x="128656" y="0"/>
                        </a:cubicBezTo>
                        <a:cubicBezTo>
                          <a:pt x="136300" y="0"/>
                          <a:pt x="145216" y="0"/>
                          <a:pt x="154133" y="0"/>
                        </a:cubicBezTo>
                        <a:cubicBezTo>
                          <a:pt x="163050" y="0"/>
                          <a:pt x="171967" y="0"/>
                          <a:pt x="180884" y="1274"/>
                        </a:cubicBezTo>
                        <a:cubicBezTo>
                          <a:pt x="217824" y="2548"/>
                          <a:pt x="261135" y="5095"/>
                          <a:pt x="306992" y="12738"/>
                        </a:cubicBezTo>
                        <a:cubicBezTo>
                          <a:pt x="318457" y="14012"/>
                          <a:pt x="329921" y="16560"/>
                          <a:pt x="341386" y="19107"/>
                        </a:cubicBezTo>
                        <a:cubicBezTo>
                          <a:pt x="352850" y="21655"/>
                          <a:pt x="365589" y="24203"/>
                          <a:pt x="377053" y="26750"/>
                        </a:cubicBezTo>
                        <a:cubicBezTo>
                          <a:pt x="401256" y="31846"/>
                          <a:pt x="426732" y="39489"/>
                          <a:pt x="452209" y="45858"/>
                        </a:cubicBezTo>
                        <a:cubicBezTo>
                          <a:pt x="477685" y="54775"/>
                          <a:pt x="503162" y="62417"/>
                          <a:pt x="529912" y="72608"/>
                        </a:cubicBezTo>
                        <a:cubicBezTo>
                          <a:pt x="542651" y="77703"/>
                          <a:pt x="555389" y="84073"/>
                          <a:pt x="569401" y="89168"/>
                        </a:cubicBezTo>
                        <a:cubicBezTo>
                          <a:pt x="582139" y="95537"/>
                          <a:pt x="596151" y="99359"/>
                          <a:pt x="608890" y="107001"/>
                        </a:cubicBezTo>
                        <a:cubicBezTo>
                          <a:pt x="621628" y="113371"/>
                          <a:pt x="634366" y="119740"/>
                          <a:pt x="648378" y="127383"/>
                        </a:cubicBezTo>
                        <a:cubicBezTo>
                          <a:pt x="654748" y="131204"/>
                          <a:pt x="661117" y="133752"/>
                          <a:pt x="668759" y="137573"/>
                        </a:cubicBezTo>
                        <a:lnTo>
                          <a:pt x="678950" y="142669"/>
                        </a:lnTo>
                        <a:lnTo>
                          <a:pt x="689141" y="149038"/>
                        </a:lnTo>
                        <a:cubicBezTo>
                          <a:pt x="701879" y="156681"/>
                          <a:pt x="714617" y="164324"/>
                          <a:pt x="727356" y="171967"/>
                        </a:cubicBezTo>
                        <a:cubicBezTo>
                          <a:pt x="733725" y="175788"/>
                          <a:pt x="740094" y="179610"/>
                          <a:pt x="746463" y="183431"/>
                        </a:cubicBezTo>
                        <a:cubicBezTo>
                          <a:pt x="752832" y="187253"/>
                          <a:pt x="759201" y="191074"/>
                          <a:pt x="765570" y="196169"/>
                        </a:cubicBezTo>
                        <a:cubicBezTo>
                          <a:pt x="791047" y="214003"/>
                          <a:pt x="815250" y="231837"/>
                          <a:pt x="840726" y="250944"/>
                        </a:cubicBezTo>
                        <a:cubicBezTo>
                          <a:pt x="863655" y="271325"/>
                          <a:pt x="887858" y="290433"/>
                          <a:pt x="910787" y="310814"/>
                        </a:cubicBezTo>
                        <a:cubicBezTo>
                          <a:pt x="933716" y="332469"/>
                          <a:pt x="955371" y="354124"/>
                          <a:pt x="977026" y="377053"/>
                        </a:cubicBezTo>
                        <a:cubicBezTo>
                          <a:pt x="998681" y="399982"/>
                          <a:pt x="1017788" y="422911"/>
                          <a:pt x="1038169" y="445840"/>
                        </a:cubicBezTo>
                        <a:cubicBezTo>
                          <a:pt x="1048360" y="457304"/>
                          <a:pt x="1057277" y="468769"/>
                          <a:pt x="1066194" y="481507"/>
                        </a:cubicBezTo>
                        <a:cubicBezTo>
                          <a:pt x="1075111" y="492971"/>
                          <a:pt x="1085301" y="505710"/>
                          <a:pt x="1094218" y="517174"/>
                        </a:cubicBezTo>
                        <a:cubicBezTo>
                          <a:pt x="1103135" y="528639"/>
                          <a:pt x="1112052" y="541377"/>
                          <a:pt x="1120968" y="552841"/>
                        </a:cubicBezTo>
                        <a:cubicBezTo>
                          <a:pt x="1128611" y="564306"/>
                          <a:pt x="1137528" y="577044"/>
                          <a:pt x="1145171" y="588508"/>
                        </a:cubicBezTo>
                        <a:cubicBezTo>
                          <a:pt x="1177017" y="636914"/>
                          <a:pt x="1206315" y="685319"/>
                          <a:pt x="1231791" y="731177"/>
                        </a:cubicBezTo>
                        <a:cubicBezTo>
                          <a:pt x="1244530" y="754106"/>
                          <a:pt x="1255994" y="777035"/>
                          <a:pt x="1267458" y="799964"/>
                        </a:cubicBezTo>
                        <a:cubicBezTo>
                          <a:pt x="1278923" y="822893"/>
                          <a:pt x="1289114" y="844548"/>
                          <a:pt x="1298031" y="864929"/>
                        </a:cubicBezTo>
                        <a:cubicBezTo>
                          <a:pt x="1308221" y="886584"/>
                          <a:pt x="1317138" y="905691"/>
                          <a:pt x="1324781" y="926073"/>
                        </a:cubicBezTo>
                        <a:cubicBezTo>
                          <a:pt x="1328602" y="936263"/>
                          <a:pt x="1332424" y="945180"/>
                          <a:pt x="1336245" y="954097"/>
                        </a:cubicBezTo>
                        <a:cubicBezTo>
                          <a:pt x="1340067" y="963014"/>
                          <a:pt x="1342615" y="971931"/>
                          <a:pt x="1346436" y="980847"/>
                        </a:cubicBezTo>
                        <a:cubicBezTo>
                          <a:pt x="1352805" y="998681"/>
                          <a:pt x="1359174" y="1015241"/>
                          <a:pt x="1364269" y="1030527"/>
                        </a:cubicBezTo>
                        <a:cubicBezTo>
                          <a:pt x="1369365" y="1045812"/>
                          <a:pt x="1374460" y="1059825"/>
                          <a:pt x="1378282" y="1072563"/>
                        </a:cubicBezTo>
                        <a:cubicBezTo>
                          <a:pt x="1387199" y="1098039"/>
                          <a:pt x="1392294" y="1118421"/>
                          <a:pt x="1396115" y="1132433"/>
                        </a:cubicBezTo>
                        <a:cubicBezTo>
                          <a:pt x="1399937" y="1146445"/>
                          <a:pt x="1401210" y="1154088"/>
                          <a:pt x="1401210" y="1154088"/>
                        </a:cubicBezTo>
                        <a:cubicBezTo>
                          <a:pt x="1401210" y="1154088"/>
                          <a:pt x="1392294" y="1124790"/>
                          <a:pt x="1373186" y="1073837"/>
                        </a:cubicBezTo>
                        <a:cubicBezTo>
                          <a:pt x="1368091" y="1061099"/>
                          <a:pt x="1362996" y="1047086"/>
                          <a:pt x="1356626" y="1031800"/>
                        </a:cubicBezTo>
                        <a:cubicBezTo>
                          <a:pt x="1350257" y="1016515"/>
                          <a:pt x="1343888" y="999955"/>
                          <a:pt x="1336245" y="983395"/>
                        </a:cubicBezTo>
                        <a:cubicBezTo>
                          <a:pt x="1332424" y="974478"/>
                          <a:pt x="1328602" y="965561"/>
                          <a:pt x="1324781" y="956645"/>
                        </a:cubicBezTo>
                        <a:cubicBezTo>
                          <a:pt x="1320959" y="947728"/>
                          <a:pt x="1315864" y="938811"/>
                          <a:pt x="1312042" y="928620"/>
                        </a:cubicBezTo>
                        <a:cubicBezTo>
                          <a:pt x="1308221" y="919704"/>
                          <a:pt x="1303126" y="909513"/>
                          <a:pt x="1299304" y="899322"/>
                        </a:cubicBezTo>
                        <a:cubicBezTo>
                          <a:pt x="1294209" y="889132"/>
                          <a:pt x="1289114" y="878941"/>
                          <a:pt x="1284018" y="868750"/>
                        </a:cubicBezTo>
                        <a:cubicBezTo>
                          <a:pt x="1273828" y="848369"/>
                          <a:pt x="1263637" y="826714"/>
                          <a:pt x="1252173" y="805059"/>
                        </a:cubicBezTo>
                        <a:cubicBezTo>
                          <a:pt x="1240708" y="783404"/>
                          <a:pt x="1229244" y="760475"/>
                          <a:pt x="1215232" y="737546"/>
                        </a:cubicBezTo>
                        <a:cubicBezTo>
                          <a:pt x="1189755" y="691689"/>
                          <a:pt x="1159183" y="644557"/>
                          <a:pt x="1127337" y="597425"/>
                        </a:cubicBezTo>
                        <a:cubicBezTo>
                          <a:pt x="1118421" y="585961"/>
                          <a:pt x="1110778" y="573222"/>
                          <a:pt x="1101861" y="561758"/>
                        </a:cubicBezTo>
                        <a:cubicBezTo>
                          <a:pt x="1092944" y="550294"/>
                          <a:pt x="1085301" y="537555"/>
                          <a:pt x="1075111" y="526091"/>
                        </a:cubicBezTo>
                        <a:cubicBezTo>
                          <a:pt x="1066194" y="514626"/>
                          <a:pt x="1057277" y="503162"/>
                          <a:pt x="1047086" y="491697"/>
                        </a:cubicBezTo>
                        <a:cubicBezTo>
                          <a:pt x="1038169" y="480233"/>
                          <a:pt x="1029253" y="467495"/>
                          <a:pt x="1019062" y="457304"/>
                        </a:cubicBezTo>
                        <a:cubicBezTo>
                          <a:pt x="998681" y="435649"/>
                          <a:pt x="979574" y="411446"/>
                          <a:pt x="957918" y="389791"/>
                        </a:cubicBezTo>
                        <a:cubicBezTo>
                          <a:pt x="936263" y="368136"/>
                          <a:pt x="914608" y="347755"/>
                          <a:pt x="892953" y="326100"/>
                        </a:cubicBezTo>
                        <a:cubicBezTo>
                          <a:pt x="870024" y="305719"/>
                          <a:pt x="845822" y="286611"/>
                          <a:pt x="822893" y="266230"/>
                        </a:cubicBezTo>
                        <a:cubicBezTo>
                          <a:pt x="799964" y="248396"/>
                          <a:pt x="774487" y="230563"/>
                          <a:pt x="750285" y="212729"/>
                        </a:cubicBezTo>
                        <a:cubicBezTo>
                          <a:pt x="743916" y="207634"/>
                          <a:pt x="737546" y="203812"/>
                          <a:pt x="731177" y="199991"/>
                        </a:cubicBezTo>
                        <a:lnTo>
                          <a:pt x="712070" y="188527"/>
                        </a:lnTo>
                        <a:cubicBezTo>
                          <a:pt x="699332" y="180884"/>
                          <a:pt x="686593" y="173240"/>
                          <a:pt x="673855" y="165598"/>
                        </a:cubicBezTo>
                        <a:lnTo>
                          <a:pt x="664938" y="160502"/>
                        </a:lnTo>
                        <a:lnTo>
                          <a:pt x="654748" y="155407"/>
                        </a:lnTo>
                        <a:cubicBezTo>
                          <a:pt x="648378" y="151585"/>
                          <a:pt x="642009" y="149038"/>
                          <a:pt x="635640" y="145216"/>
                        </a:cubicBezTo>
                        <a:cubicBezTo>
                          <a:pt x="622902" y="138847"/>
                          <a:pt x="610163" y="131204"/>
                          <a:pt x="597425" y="124835"/>
                        </a:cubicBezTo>
                        <a:cubicBezTo>
                          <a:pt x="571949" y="112097"/>
                          <a:pt x="545198" y="101906"/>
                          <a:pt x="520995" y="90442"/>
                        </a:cubicBezTo>
                        <a:cubicBezTo>
                          <a:pt x="495519" y="80251"/>
                          <a:pt x="470042" y="71334"/>
                          <a:pt x="445840" y="62417"/>
                        </a:cubicBezTo>
                        <a:cubicBezTo>
                          <a:pt x="420363" y="54775"/>
                          <a:pt x="396160" y="47132"/>
                          <a:pt x="371958" y="42036"/>
                        </a:cubicBezTo>
                        <a:cubicBezTo>
                          <a:pt x="359219" y="39489"/>
                          <a:pt x="347755" y="36941"/>
                          <a:pt x="336290" y="34393"/>
                        </a:cubicBezTo>
                        <a:cubicBezTo>
                          <a:pt x="324826" y="31846"/>
                          <a:pt x="313362" y="29298"/>
                          <a:pt x="301897" y="28024"/>
                        </a:cubicBezTo>
                        <a:cubicBezTo>
                          <a:pt x="278968" y="24203"/>
                          <a:pt x="257313" y="20381"/>
                          <a:pt x="236932" y="17834"/>
                        </a:cubicBezTo>
                        <a:cubicBezTo>
                          <a:pt x="216551" y="15286"/>
                          <a:pt x="196169" y="12738"/>
                          <a:pt x="177062" y="11464"/>
                        </a:cubicBezTo>
                        <a:cubicBezTo>
                          <a:pt x="168145" y="11464"/>
                          <a:pt x="159228" y="10191"/>
                          <a:pt x="150312" y="10191"/>
                        </a:cubicBezTo>
                        <a:cubicBezTo>
                          <a:pt x="141395" y="10191"/>
                          <a:pt x="133752" y="10191"/>
                          <a:pt x="124835" y="10191"/>
                        </a:cubicBezTo>
                        <a:cubicBezTo>
                          <a:pt x="108275" y="10191"/>
                          <a:pt x="94263" y="10191"/>
                          <a:pt x="80251" y="10191"/>
                        </a:cubicBezTo>
                        <a:cubicBezTo>
                          <a:pt x="30572" y="7643"/>
                          <a:pt x="0" y="14012"/>
                          <a:pt x="0" y="14012"/>
                        </a:cubicBezTo>
                        <a:close/>
                      </a:path>
                    </a:pathLst>
                  </a:custGeom>
                  <a:solidFill>
                    <a:srgbClr val="BBE94F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0" name="Freeform: Shape 1959">
                    <a:extLst>
                      <a:ext uri="{FF2B5EF4-FFF2-40B4-BE49-F238E27FC236}">
                        <a16:creationId xmlns:a16="http://schemas.microsoft.com/office/drawing/2014/main" id="{FC344526-81FC-4897-9506-8E887545951C}"/>
                      </a:ext>
                    </a:extLst>
                  </p:cNvPr>
                  <p:cNvSpPr/>
                  <p:nvPr/>
                </p:nvSpPr>
                <p:spPr>
                  <a:xfrm>
                    <a:off x="1553725" y="2285246"/>
                    <a:ext cx="1207588" cy="1104408"/>
                  </a:xfrm>
                  <a:custGeom>
                    <a:avLst/>
                    <a:gdLst>
                      <a:gd name="connsiteX0" fmla="*/ 0 w 1207588"/>
                      <a:gd name="connsiteY0" fmla="*/ 0 h 1104408"/>
                      <a:gd name="connsiteX1" fmla="*/ 638188 w 1207588"/>
                      <a:gd name="connsiteY1" fmla="*/ 250944 h 1104408"/>
                      <a:gd name="connsiteX2" fmla="*/ 1207589 w 1207588"/>
                      <a:gd name="connsiteY2" fmla="*/ 1104409 h 1104408"/>
                      <a:gd name="connsiteX3" fmla="*/ 1059825 w 1207588"/>
                      <a:gd name="connsiteY3" fmla="*/ 963014 h 1104408"/>
                      <a:gd name="connsiteX4" fmla="*/ 1015241 w 1207588"/>
                      <a:gd name="connsiteY4" fmla="*/ 754106 h 1104408"/>
                      <a:gd name="connsiteX5" fmla="*/ 983395 w 1207588"/>
                      <a:gd name="connsiteY5" fmla="*/ 796142 h 1104408"/>
                      <a:gd name="connsiteX6" fmla="*/ 998681 w 1207588"/>
                      <a:gd name="connsiteY6" fmla="*/ 736272 h 1104408"/>
                      <a:gd name="connsiteX7" fmla="*/ 950275 w 1207588"/>
                      <a:gd name="connsiteY7" fmla="*/ 770666 h 1104408"/>
                      <a:gd name="connsiteX8" fmla="*/ 820345 w 1207588"/>
                      <a:gd name="connsiteY8" fmla="*/ 594878 h 1104408"/>
                      <a:gd name="connsiteX9" fmla="*/ 830536 w 1207588"/>
                      <a:gd name="connsiteY9" fmla="*/ 579592 h 1104408"/>
                      <a:gd name="connsiteX10" fmla="*/ 794869 w 1207588"/>
                      <a:gd name="connsiteY10" fmla="*/ 592330 h 1104408"/>
                      <a:gd name="connsiteX11" fmla="*/ 830536 w 1207588"/>
                      <a:gd name="connsiteY11" fmla="*/ 545198 h 1104408"/>
                      <a:gd name="connsiteX12" fmla="*/ 745189 w 1207588"/>
                      <a:gd name="connsiteY12" fmla="*/ 575770 h 1104408"/>
                      <a:gd name="connsiteX13" fmla="*/ 559211 w 1207588"/>
                      <a:gd name="connsiteY13" fmla="*/ 336291 h 1104408"/>
                      <a:gd name="connsiteX14" fmla="*/ 570675 w 1207588"/>
                      <a:gd name="connsiteY14" fmla="*/ 273873 h 1104408"/>
                      <a:gd name="connsiteX15" fmla="*/ 512079 w 1207588"/>
                      <a:gd name="connsiteY15" fmla="*/ 296802 h 1104408"/>
                      <a:gd name="connsiteX16" fmla="*/ 294254 w 1207588"/>
                      <a:gd name="connsiteY16" fmla="*/ 156681 h 1104408"/>
                      <a:gd name="connsiteX17" fmla="*/ 294254 w 1207588"/>
                      <a:gd name="connsiteY17" fmla="*/ 95537 h 1104408"/>
                      <a:gd name="connsiteX18" fmla="*/ 248396 w 1207588"/>
                      <a:gd name="connsiteY18" fmla="*/ 131204 h 1104408"/>
                      <a:gd name="connsiteX19" fmla="*/ 1274 w 1207588"/>
                      <a:gd name="connsiteY19" fmla="*/ 33120 h 1104408"/>
                      <a:gd name="connsiteX20" fmla="*/ 0 w 1207588"/>
                      <a:gd name="connsiteY20" fmla="*/ 0 h 1104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207588" h="1104408">
                        <a:moveTo>
                          <a:pt x="0" y="0"/>
                        </a:moveTo>
                        <a:cubicBezTo>
                          <a:pt x="156681" y="11465"/>
                          <a:pt x="394887" y="61144"/>
                          <a:pt x="638188" y="250944"/>
                        </a:cubicBezTo>
                        <a:cubicBezTo>
                          <a:pt x="993585" y="528639"/>
                          <a:pt x="1163005" y="977026"/>
                          <a:pt x="1207589" y="1104409"/>
                        </a:cubicBezTo>
                        <a:cubicBezTo>
                          <a:pt x="1207589" y="1104409"/>
                          <a:pt x="1103135" y="988490"/>
                          <a:pt x="1059825" y="963014"/>
                        </a:cubicBezTo>
                        <a:cubicBezTo>
                          <a:pt x="1059825" y="963014"/>
                          <a:pt x="1068742" y="877667"/>
                          <a:pt x="1015241" y="754106"/>
                        </a:cubicBezTo>
                        <a:lnTo>
                          <a:pt x="983395" y="796142"/>
                        </a:lnTo>
                        <a:lnTo>
                          <a:pt x="998681" y="736272"/>
                        </a:lnTo>
                        <a:lnTo>
                          <a:pt x="950275" y="770666"/>
                        </a:lnTo>
                        <a:cubicBezTo>
                          <a:pt x="950275" y="770666"/>
                          <a:pt x="901870" y="675129"/>
                          <a:pt x="820345" y="594878"/>
                        </a:cubicBezTo>
                        <a:lnTo>
                          <a:pt x="830536" y="579592"/>
                        </a:lnTo>
                        <a:lnTo>
                          <a:pt x="794869" y="592330"/>
                        </a:lnTo>
                        <a:lnTo>
                          <a:pt x="830536" y="545198"/>
                        </a:lnTo>
                        <a:lnTo>
                          <a:pt x="745189" y="575770"/>
                        </a:lnTo>
                        <a:cubicBezTo>
                          <a:pt x="745189" y="575770"/>
                          <a:pt x="680224" y="421637"/>
                          <a:pt x="559211" y="336291"/>
                        </a:cubicBezTo>
                        <a:lnTo>
                          <a:pt x="570675" y="273873"/>
                        </a:lnTo>
                        <a:lnTo>
                          <a:pt x="512079" y="296802"/>
                        </a:lnTo>
                        <a:cubicBezTo>
                          <a:pt x="512079" y="296802"/>
                          <a:pt x="351576" y="184705"/>
                          <a:pt x="294254" y="156681"/>
                        </a:cubicBezTo>
                        <a:lnTo>
                          <a:pt x="294254" y="95537"/>
                        </a:lnTo>
                        <a:lnTo>
                          <a:pt x="248396" y="131204"/>
                        </a:lnTo>
                        <a:cubicBezTo>
                          <a:pt x="248396" y="131204"/>
                          <a:pt x="95537" y="43310"/>
                          <a:pt x="1274" y="33120"/>
                        </a:cubicBezTo>
                        <a:cubicBezTo>
                          <a:pt x="0" y="36941"/>
                          <a:pt x="6369" y="1783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76BA00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1" name="Graphic 1307">
                  <a:extLst>
                    <a:ext uri="{FF2B5EF4-FFF2-40B4-BE49-F238E27FC236}">
                      <a16:creationId xmlns:a16="http://schemas.microsoft.com/office/drawing/2014/main" id="{9BB26F9E-2F2D-49CE-860E-CE1E7828D8D1}"/>
                    </a:ext>
                  </a:extLst>
                </p:cNvPr>
                <p:cNvGrpSpPr/>
                <p:nvPr/>
              </p:nvGrpSpPr>
              <p:grpSpPr>
                <a:xfrm>
                  <a:off x="1369020" y="1822042"/>
                  <a:ext cx="1861062" cy="590587"/>
                  <a:chOff x="1369020" y="1822042"/>
                  <a:chExt cx="1861062" cy="590587"/>
                </a:xfrm>
              </p:grpSpPr>
              <p:sp>
                <p:nvSpPr>
                  <p:cNvPr id="1962" name="Freeform: Shape 1961">
                    <a:extLst>
                      <a:ext uri="{FF2B5EF4-FFF2-40B4-BE49-F238E27FC236}">
                        <a16:creationId xmlns:a16="http://schemas.microsoft.com/office/drawing/2014/main" id="{303E1F8E-7102-49D3-BA93-C95732A3AD45}"/>
                      </a:ext>
                    </a:extLst>
                  </p:cNvPr>
                  <p:cNvSpPr/>
                  <p:nvPr/>
                </p:nvSpPr>
                <p:spPr>
                  <a:xfrm>
                    <a:off x="1369020" y="1943315"/>
                    <a:ext cx="1861062" cy="469313"/>
                  </a:xfrm>
                  <a:custGeom>
                    <a:avLst/>
                    <a:gdLst>
                      <a:gd name="connsiteX0" fmla="*/ 0 w 1861062"/>
                      <a:gd name="connsiteY0" fmla="*/ 348300 h 469313"/>
                      <a:gd name="connsiteX1" fmla="*/ 599973 w 1861062"/>
                      <a:gd name="connsiteY1" fmla="*/ 269323 h 469313"/>
                      <a:gd name="connsiteX2" fmla="*/ 636914 w 1861062"/>
                      <a:gd name="connsiteY2" fmla="*/ 212001 h 469313"/>
                      <a:gd name="connsiteX3" fmla="*/ 672581 w 1861062"/>
                      <a:gd name="connsiteY3" fmla="*/ 301169 h 469313"/>
                      <a:gd name="connsiteX4" fmla="*/ 713343 w 1861062"/>
                      <a:gd name="connsiteY4" fmla="*/ 250215 h 469313"/>
                      <a:gd name="connsiteX5" fmla="*/ 733725 w 1861062"/>
                      <a:gd name="connsiteY5" fmla="*/ 313907 h 469313"/>
                      <a:gd name="connsiteX6" fmla="*/ 1070015 w 1861062"/>
                      <a:gd name="connsiteY6" fmla="*/ 448933 h 469313"/>
                      <a:gd name="connsiteX7" fmla="*/ 1164279 w 1861062"/>
                      <a:gd name="connsiteY7" fmla="*/ 266775 h 469313"/>
                      <a:gd name="connsiteX8" fmla="*/ 1156636 w 1861062"/>
                      <a:gd name="connsiteY8" fmla="*/ 440016 h 469313"/>
                      <a:gd name="connsiteX9" fmla="*/ 1239434 w 1861062"/>
                      <a:gd name="connsiteY9" fmla="*/ 357217 h 469313"/>
                      <a:gd name="connsiteX10" fmla="*/ 1231791 w 1861062"/>
                      <a:gd name="connsiteY10" fmla="*/ 431099 h 469313"/>
                      <a:gd name="connsiteX11" fmla="*/ 1392294 w 1861062"/>
                      <a:gd name="connsiteY11" fmla="*/ 469314 h 469313"/>
                      <a:gd name="connsiteX12" fmla="*/ 1520950 w 1861062"/>
                      <a:gd name="connsiteY12" fmla="*/ 289704 h 469313"/>
                      <a:gd name="connsiteX13" fmla="*/ 1529867 w 1861062"/>
                      <a:gd name="connsiteY13" fmla="*/ 451480 h 469313"/>
                      <a:gd name="connsiteX14" fmla="*/ 1578273 w 1861062"/>
                      <a:gd name="connsiteY14" fmla="*/ 348300 h 469313"/>
                      <a:gd name="connsiteX15" fmla="*/ 1594832 w 1861062"/>
                      <a:gd name="connsiteY15" fmla="*/ 446385 h 469313"/>
                      <a:gd name="connsiteX16" fmla="*/ 1861062 w 1861062"/>
                      <a:gd name="connsiteY16" fmla="*/ 419635 h 469313"/>
                      <a:gd name="connsiteX17" fmla="*/ 0 w 1861062"/>
                      <a:gd name="connsiteY17" fmla="*/ 348300 h 469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61062" h="469313">
                        <a:moveTo>
                          <a:pt x="0" y="348300"/>
                        </a:moveTo>
                        <a:cubicBezTo>
                          <a:pt x="341386" y="213275"/>
                          <a:pt x="599973" y="269323"/>
                          <a:pt x="599973" y="269323"/>
                        </a:cubicBezTo>
                        <a:lnTo>
                          <a:pt x="636914" y="212001"/>
                        </a:lnTo>
                        <a:lnTo>
                          <a:pt x="672581" y="301169"/>
                        </a:lnTo>
                        <a:lnTo>
                          <a:pt x="713343" y="250215"/>
                        </a:lnTo>
                        <a:lnTo>
                          <a:pt x="733725" y="313907"/>
                        </a:lnTo>
                        <a:cubicBezTo>
                          <a:pt x="933716" y="369955"/>
                          <a:pt x="1070015" y="448933"/>
                          <a:pt x="1070015" y="448933"/>
                        </a:cubicBezTo>
                        <a:cubicBezTo>
                          <a:pt x="1112052" y="335562"/>
                          <a:pt x="1164279" y="266775"/>
                          <a:pt x="1164279" y="266775"/>
                        </a:cubicBezTo>
                        <a:lnTo>
                          <a:pt x="1156636" y="440016"/>
                        </a:lnTo>
                        <a:lnTo>
                          <a:pt x="1239434" y="357217"/>
                        </a:lnTo>
                        <a:lnTo>
                          <a:pt x="1231791" y="431099"/>
                        </a:lnTo>
                        <a:lnTo>
                          <a:pt x="1392294" y="469314"/>
                        </a:lnTo>
                        <a:lnTo>
                          <a:pt x="1520950" y="289704"/>
                        </a:lnTo>
                        <a:lnTo>
                          <a:pt x="1529867" y="451480"/>
                        </a:lnTo>
                        <a:lnTo>
                          <a:pt x="1578273" y="348300"/>
                        </a:lnTo>
                        <a:lnTo>
                          <a:pt x="1594832" y="446385"/>
                        </a:lnTo>
                        <a:cubicBezTo>
                          <a:pt x="1718394" y="401801"/>
                          <a:pt x="1861062" y="419635"/>
                          <a:pt x="1861062" y="419635"/>
                        </a:cubicBezTo>
                        <a:cubicBezTo>
                          <a:pt x="662390" y="-480962"/>
                          <a:pt x="0" y="348300"/>
                          <a:pt x="0" y="348300"/>
                        </a:cubicBezTo>
                        <a:close/>
                      </a:path>
                    </a:pathLst>
                  </a:custGeom>
                  <a:solidFill>
                    <a:srgbClr val="76BA00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3" name="Freeform: Shape 1962">
                    <a:extLst>
                      <a:ext uri="{FF2B5EF4-FFF2-40B4-BE49-F238E27FC236}">
                        <a16:creationId xmlns:a16="http://schemas.microsoft.com/office/drawing/2014/main" id="{FA81954E-7245-481C-99A7-25AB70312CD0}"/>
                      </a:ext>
                    </a:extLst>
                  </p:cNvPr>
                  <p:cNvSpPr/>
                  <p:nvPr/>
                </p:nvSpPr>
                <p:spPr>
                  <a:xfrm>
                    <a:off x="1369020" y="1822042"/>
                    <a:ext cx="1858514" cy="542182"/>
                  </a:xfrm>
                  <a:custGeom>
                    <a:avLst/>
                    <a:gdLst>
                      <a:gd name="connsiteX0" fmla="*/ 1498021 w 1858514"/>
                      <a:gd name="connsiteY0" fmla="*/ 246654 h 542182"/>
                      <a:gd name="connsiteX1" fmla="*/ 1506938 w 1858514"/>
                      <a:gd name="connsiteY1" fmla="*/ 149843 h 542182"/>
                      <a:gd name="connsiteX2" fmla="*/ 1280197 w 1858514"/>
                      <a:gd name="connsiteY2" fmla="*/ 68318 h 542182"/>
                      <a:gd name="connsiteX3" fmla="*/ 1255994 w 1858514"/>
                      <a:gd name="connsiteY3" fmla="*/ 92521 h 542182"/>
                      <a:gd name="connsiteX4" fmla="*/ 1253447 w 1858514"/>
                      <a:gd name="connsiteY4" fmla="*/ 59401 h 542182"/>
                      <a:gd name="connsiteX5" fmla="*/ 1220327 w 1858514"/>
                      <a:gd name="connsiteY5" fmla="*/ 95069 h 542182"/>
                      <a:gd name="connsiteX6" fmla="*/ 1234339 w 1858514"/>
                      <a:gd name="connsiteY6" fmla="*/ 40294 h 542182"/>
                      <a:gd name="connsiteX7" fmla="*/ 835631 w 1858514"/>
                      <a:gd name="connsiteY7" fmla="*/ 21187 h 542182"/>
                      <a:gd name="connsiteX8" fmla="*/ 801238 w 1858514"/>
                      <a:gd name="connsiteY8" fmla="*/ 67044 h 542182"/>
                      <a:gd name="connsiteX9" fmla="*/ 777035 w 1858514"/>
                      <a:gd name="connsiteY9" fmla="*/ 8448 h 542182"/>
                      <a:gd name="connsiteX10" fmla="*/ 729903 w 1858514"/>
                      <a:gd name="connsiteY10" fmla="*/ 70866 h 542182"/>
                      <a:gd name="connsiteX11" fmla="*/ 724808 w 1858514"/>
                      <a:gd name="connsiteY11" fmla="*/ 9722 h 542182"/>
                      <a:gd name="connsiteX12" fmla="*/ 0 w 1858514"/>
                      <a:gd name="connsiteY12" fmla="*/ 469574 h 542182"/>
                      <a:gd name="connsiteX13" fmla="*/ 1858515 w 1858514"/>
                      <a:gd name="connsiteY13" fmla="*/ 542182 h 542182"/>
                      <a:gd name="connsiteX14" fmla="*/ 1603749 w 1858514"/>
                      <a:gd name="connsiteY14" fmla="*/ 223725 h 542182"/>
                      <a:gd name="connsiteX15" fmla="*/ 1498021 w 1858514"/>
                      <a:gd name="connsiteY15" fmla="*/ 246654 h 54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58514" h="542182">
                        <a:moveTo>
                          <a:pt x="1498021" y="246654"/>
                        </a:moveTo>
                        <a:lnTo>
                          <a:pt x="1506938" y="149843"/>
                        </a:lnTo>
                        <a:cubicBezTo>
                          <a:pt x="1425413" y="102712"/>
                          <a:pt x="1280197" y="68318"/>
                          <a:pt x="1280197" y="68318"/>
                        </a:cubicBezTo>
                        <a:lnTo>
                          <a:pt x="1255994" y="92521"/>
                        </a:lnTo>
                        <a:lnTo>
                          <a:pt x="1253447" y="59401"/>
                        </a:lnTo>
                        <a:lnTo>
                          <a:pt x="1220327" y="95069"/>
                        </a:lnTo>
                        <a:lnTo>
                          <a:pt x="1234339" y="40294"/>
                        </a:lnTo>
                        <a:cubicBezTo>
                          <a:pt x="1019062" y="-37409"/>
                          <a:pt x="835631" y="21187"/>
                          <a:pt x="835631" y="21187"/>
                        </a:cubicBezTo>
                        <a:lnTo>
                          <a:pt x="801238" y="67044"/>
                        </a:lnTo>
                        <a:lnTo>
                          <a:pt x="777035" y="8448"/>
                        </a:lnTo>
                        <a:lnTo>
                          <a:pt x="729903" y="70866"/>
                        </a:lnTo>
                        <a:lnTo>
                          <a:pt x="724808" y="9722"/>
                        </a:lnTo>
                        <a:cubicBezTo>
                          <a:pt x="298076" y="84878"/>
                          <a:pt x="0" y="469574"/>
                          <a:pt x="0" y="469574"/>
                        </a:cubicBezTo>
                        <a:cubicBezTo>
                          <a:pt x="0" y="469574"/>
                          <a:pt x="663664" y="-359688"/>
                          <a:pt x="1858515" y="542182"/>
                        </a:cubicBezTo>
                        <a:cubicBezTo>
                          <a:pt x="1783359" y="389323"/>
                          <a:pt x="1603749" y="223725"/>
                          <a:pt x="1603749" y="223725"/>
                        </a:cubicBezTo>
                        <a:lnTo>
                          <a:pt x="1498021" y="246654"/>
                        </a:lnTo>
                        <a:close/>
                      </a:path>
                    </a:pathLst>
                  </a:custGeom>
                  <a:solidFill>
                    <a:srgbClr val="298716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4" name="Freeform: Shape 1963">
                    <a:extLst>
                      <a:ext uri="{FF2B5EF4-FFF2-40B4-BE49-F238E27FC236}">
                        <a16:creationId xmlns:a16="http://schemas.microsoft.com/office/drawing/2014/main" id="{1CE35684-63B7-40F0-81EF-020A761ECA85}"/>
                      </a:ext>
                    </a:extLst>
                  </p:cNvPr>
                  <p:cNvSpPr/>
                  <p:nvPr/>
                </p:nvSpPr>
                <p:spPr>
                  <a:xfrm>
                    <a:off x="1369020" y="1934378"/>
                    <a:ext cx="1858514" cy="429846"/>
                  </a:xfrm>
                  <a:custGeom>
                    <a:avLst/>
                    <a:gdLst>
                      <a:gd name="connsiteX0" fmla="*/ 0 w 1858514"/>
                      <a:gd name="connsiteY0" fmla="*/ 357238 h 429846"/>
                      <a:gd name="connsiteX1" fmla="*/ 15286 w 1858514"/>
                      <a:gd name="connsiteY1" fmla="*/ 339404 h 429846"/>
                      <a:gd name="connsiteX2" fmla="*/ 61144 w 1858514"/>
                      <a:gd name="connsiteY2" fmla="*/ 292273 h 429846"/>
                      <a:gd name="connsiteX3" fmla="*/ 137573 w 1858514"/>
                      <a:gd name="connsiteY3" fmla="*/ 226034 h 429846"/>
                      <a:gd name="connsiteX4" fmla="*/ 187253 w 1858514"/>
                      <a:gd name="connsiteY4" fmla="*/ 189093 h 429846"/>
                      <a:gd name="connsiteX5" fmla="*/ 245849 w 1858514"/>
                      <a:gd name="connsiteY5" fmla="*/ 152152 h 429846"/>
                      <a:gd name="connsiteX6" fmla="*/ 312088 w 1858514"/>
                      <a:gd name="connsiteY6" fmla="*/ 115211 h 429846"/>
                      <a:gd name="connsiteX7" fmla="*/ 347755 w 1858514"/>
                      <a:gd name="connsiteY7" fmla="*/ 98651 h 429846"/>
                      <a:gd name="connsiteX8" fmla="*/ 366862 w 1858514"/>
                      <a:gd name="connsiteY8" fmla="*/ 89734 h 429846"/>
                      <a:gd name="connsiteX9" fmla="*/ 385970 w 1858514"/>
                      <a:gd name="connsiteY9" fmla="*/ 82091 h 429846"/>
                      <a:gd name="connsiteX10" fmla="*/ 552841 w 1858514"/>
                      <a:gd name="connsiteY10" fmla="*/ 28590 h 429846"/>
                      <a:gd name="connsiteX11" fmla="*/ 597425 w 1858514"/>
                      <a:gd name="connsiteY11" fmla="*/ 19674 h 429846"/>
                      <a:gd name="connsiteX12" fmla="*/ 643283 w 1858514"/>
                      <a:gd name="connsiteY12" fmla="*/ 12031 h 429846"/>
                      <a:gd name="connsiteX13" fmla="*/ 737546 w 1858514"/>
                      <a:gd name="connsiteY13" fmla="*/ 1840 h 429846"/>
                      <a:gd name="connsiteX14" fmla="*/ 785952 w 1858514"/>
                      <a:gd name="connsiteY14" fmla="*/ 566 h 429846"/>
                      <a:gd name="connsiteX15" fmla="*/ 834357 w 1858514"/>
                      <a:gd name="connsiteY15" fmla="*/ 566 h 429846"/>
                      <a:gd name="connsiteX16" fmla="*/ 931168 w 1858514"/>
                      <a:gd name="connsiteY16" fmla="*/ 6935 h 429846"/>
                      <a:gd name="connsiteX17" fmla="*/ 979574 w 1858514"/>
                      <a:gd name="connsiteY17" fmla="*/ 12031 h 429846"/>
                      <a:gd name="connsiteX18" fmla="*/ 1026705 w 1858514"/>
                      <a:gd name="connsiteY18" fmla="*/ 20947 h 429846"/>
                      <a:gd name="connsiteX19" fmla="*/ 1073837 w 1858514"/>
                      <a:gd name="connsiteY19" fmla="*/ 29864 h 429846"/>
                      <a:gd name="connsiteX20" fmla="*/ 1119695 w 1858514"/>
                      <a:gd name="connsiteY20" fmla="*/ 41329 h 429846"/>
                      <a:gd name="connsiteX21" fmla="*/ 1210136 w 1858514"/>
                      <a:gd name="connsiteY21" fmla="*/ 68079 h 429846"/>
                      <a:gd name="connsiteX22" fmla="*/ 1254720 w 1858514"/>
                      <a:gd name="connsiteY22" fmla="*/ 82091 h 429846"/>
                      <a:gd name="connsiteX23" fmla="*/ 1298031 w 1858514"/>
                      <a:gd name="connsiteY23" fmla="*/ 98651 h 429846"/>
                      <a:gd name="connsiteX24" fmla="*/ 1340067 w 1858514"/>
                      <a:gd name="connsiteY24" fmla="*/ 115211 h 429846"/>
                      <a:gd name="connsiteX25" fmla="*/ 1380829 w 1858514"/>
                      <a:gd name="connsiteY25" fmla="*/ 133044 h 429846"/>
                      <a:gd name="connsiteX26" fmla="*/ 1420318 w 1858514"/>
                      <a:gd name="connsiteY26" fmla="*/ 150878 h 429846"/>
                      <a:gd name="connsiteX27" fmla="*/ 1439425 w 1858514"/>
                      <a:gd name="connsiteY27" fmla="*/ 159795 h 429846"/>
                      <a:gd name="connsiteX28" fmla="*/ 1458533 w 1858514"/>
                      <a:gd name="connsiteY28" fmla="*/ 169985 h 429846"/>
                      <a:gd name="connsiteX29" fmla="*/ 1529867 w 1858514"/>
                      <a:gd name="connsiteY29" fmla="*/ 208200 h 429846"/>
                      <a:gd name="connsiteX30" fmla="*/ 1594832 w 1858514"/>
                      <a:gd name="connsiteY30" fmla="*/ 246415 h 429846"/>
                      <a:gd name="connsiteX31" fmla="*/ 1625404 w 1858514"/>
                      <a:gd name="connsiteY31" fmla="*/ 264249 h 429846"/>
                      <a:gd name="connsiteX32" fmla="*/ 1653428 w 1858514"/>
                      <a:gd name="connsiteY32" fmla="*/ 282082 h 429846"/>
                      <a:gd name="connsiteX33" fmla="*/ 1705655 w 1858514"/>
                      <a:gd name="connsiteY33" fmla="*/ 317749 h 429846"/>
                      <a:gd name="connsiteX34" fmla="*/ 1751513 w 1858514"/>
                      <a:gd name="connsiteY34" fmla="*/ 348321 h 429846"/>
                      <a:gd name="connsiteX35" fmla="*/ 1788454 w 1858514"/>
                      <a:gd name="connsiteY35" fmla="*/ 376345 h 429846"/>
                      <a:gd name="connsiteX36" fmla="*/ 1858515 w 1858514"/>
                      <a:gd name="connsiteY36" fmla="*/ 429846 h 429846"/>
                      <a:gd name="connsiteX37" fmla="*/ 1785906 w 1858514"/>
                      <a:gd name="connsiteY37" fmla="*/ 380167 h 429846"/>
                      <a:gd name="connsiteX38" fmla="*/ 1747692 w 1858514"/>
                      <a:gd name="connsiteY38" fmla="*/ 353417 h 429846"/>
                      <a:gd name="connsiteX39" fmla="*/ 1701834 w 1858514"/>
                      <a:gd name="connsiteY39" fmla="*/ 324118 h 429846"/>
                      <a:gd name="connsiteX40" fmla="*/ 1648333 w 1858514"/>
                      <a:gd name="connsiteY40" fmla="*/ 290999 h 429846"/>
                      <a:gd name="connsiteX41" fmla="*/ 1588463 w 1858514"/>
                      <a:gd name="connsiteY41" fmla="*/ 256606 h 429846"/>
                      <a:gd name="connsiteX42" fmla="*/ 1522224 w 1858514"/>
                      <a:gd name="connsiteY42" fmla="*/ 220938 h 429846"/>
                      <a:gd name="connsiteX43" fmla="*/ 1450890 w 1858514"/>
                      <a:gd name="connsiteY43" fmla="*/ 185271 h 429846"/>
                      <a:gd name="connsiteX44" fmla="*/ 1431783 w 1858514"/>
                      <a:gd name="connsiteY44" fmla="*/ 176354 h 429846"/>
                      <a:gd name="connsiteX45" fmla="*/ 1412675 w 1858514"/>
                      <a:gd name="connsiteY45" fmla="*/ 168712 h 429846"/>
                      <a:gd name="connsiteX46" fmla="*/ 1373186 w 1858514"/>
                      <a:gd name="connsiteY46" fmla="*/ 152152 h 429846"/>
                      <a:gd name="connsiteX47" fmla="*/ 1333698 w 1858514"/>
                      <a:gd name="connsiteY47" fmla="*/ 134318 h 429846"/>
                      <a:gd name="connsiteX48" fmla="*/ 1291661 w 1858514"/>
                      <a:gd name="connsiteY48" fmla="*/ 119032 h 429846"/>
                      <a:gd name="connsiteX49" fmla="*/ 1249625 w 1858514"/>
                      <a:gd name="connsiteY49" fmla="*/ 102472 h 429846"/>
                      <a:gd name="connsiteX50" fmla="*/ 1206315 w 1858514"/>
                      <a:gd name="connsiteY50" fmla="*/ 88460 h 429846"/>
                      <a:gd name="connsiteX51" fmla="*/ 1115873 w 1858514"/>
                      <a:gd name="connsiteY51" fmla="*/ 62984 h 429846"/>
                      <a:gd name="connsiteX52" fmla="*/ 1070015 w 1858514"/>
                      <a:gd name="connsiteY52" fmla="*/ 51519 h 429846"/>
                      <a:gd name="connsiteX53" fmla="*/ 1022884 w 1858514"/>
                      <a:gd name="connsiteY53" fmla="*/ 42602 h 429846"/>
                      <a:gd name="connsiteX54" fmla="*/ 975752 w 1858514"/>
                      <a:gd name="connsiteY54" fmla="*/ 34960 h 429846"/>
                      <a:gd name="connsiteX55" fmla="*/ 928621 w 1858514"/>
                      <a:gd name="connsiteY55" fmla="*/ 29864 h 429846"/>
                      <a:gd name="connsiteX56" fmla="*/ 833083 w 1858514"/>
                      <a:gd name="connsiteY56" fmla="*/ 22221 h 429846"/>
                      <a:gd name="connsiteX57" fmla="*/ 785952 w 1858514"/>
                      <a:gd name="connsiteY57" fmla="*/ 22221 h 429846"/>
                      <a:gd name="connsiteX58" fmla="*/ 738820 w 1858514"/>
                      <a:gd name="connsiteY58" fmla="*/ 23495 h 429846"/>
                      <a:gd name="connsiteX59" fmla="*/ 645831 w 1858514"/>
                      <a:gd name="connsiteY59" fmla="*/ 32412 h 429846"/>
                      <a:gd name="connsiteX60" fmla="*/ 599973 w 1858514"/>
                      <a:gd name="connsiteY60" fmla="*/ 38781 h 429846"/>
                      <a:gd name="connsiteX61" fmla="*/ 555389 w 1858514"/>
                      <a:gd name="connsiteY61" fmla="*/ 47698 h 429846"/>
                      <a:gd name="connsiteX62" fmla="*/ 391065 w 1858514"/>
                      <a:gd name="connsiteY62" fmla="*/ 97377 h 429846"/>
                      <a:gd name="connsiteX63" fmla="*/ 371958 w 1858514"/>
                      <a:gd name="connsiteY63" fmla="*/ 105020 h 429846"/>
                      <a:gd name="connsiteX64" fmla="*/ 352850 w 1858514"/>
                      <a:gd name="connsiteY64" fmla="*/ 112663 h 429846"/>
                      <a:gd name="connsiteX65" fmla="*/ 317183 w 1858514"/>
                      <a:gd name="connsiteY65" fmla="*/ 129223 h 429846"/>
                      <a:gd name="connsiteX66" fmla="*/ 250944 w 1858514"/>
                      <a:gd name="connsiteY66" fmla="*/ 163616 h 429846"/>
                      <a:gd name="connsiteX67" fmla="*/ 192348 w 1858514"/>
                      <a:gd name="connsiteY67" fmla="*/ 199283 h 429846"/>
                      <a:gd name="connsiteX68" fmla="*/ 141395 w 1858514"/>
                      <a:gd name="connsiteY68" fmla="*/ 234951 h 429846"/>
                      <a:gd name="connsiteX69" fmla="*/ 62417 w 1858514"/>
                      <a:gd name="connsiteY69" fmla="*/ 298642 h 429846"/>
                      <a:gd name="connsiteX70" fmla="*/ 0 w 1858514"/>
                      <a:gd name="connsiteY70" fmla="*/ 357238 h 429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</a:cxnLst>
                    <a:rect l="l" t="t" r="r" b="b"/>
                    <a:pathLst>
                      <a:path w="1858514" h="429846">
                        <a:moveTo>
                          <a:pt x="0" y="357238"/>
                        </a:moveTo>
                        <a:cubicBezTo>
                          <a:pt x="0" y="357238"/>
                          <a:pt x="5095" y="350869"/>
                          <a:pt x="15286" y="339404"/>
                        </a:cubicBezTo>
                        <a:cubicBezTo>
                          <a:pt x="25477" y="327940"/>
                          <a:pt x="39489" y="311380"/>
                          <a:pt x="61144" y="292273"/>
                        </a:cubicBezTo>
                        <a:cubicBezTo>
                          <a:pt x="81525" y="273165"/>
                          <a:pt x="107001" y="250236"/>
                          <a:pt x="137573" y="226034"/>
                        </a:cubicBezTo>
                        <a:cubicBezTo>
                          <a:pt x="152859" y="213295"/>
                          <a:pt x="169419" y="201831"/>
                          <a:pt x="187253" y="189093"/>
                        </a:cubicBezTo>
                        <a:cubicBezTo>
                          <a:pt x="206360" y="176354"/>
                          <a:pt x="224194" y="163616"/>
                          <a:pt x="245849" y="152152"/>
                        </a:cubicBezTo>
                        <a:cubicBezTo>
                          <a:pt x="266230" y="139413"/>
                          <a:pt x="289159" y="127949"/>
                          <a:pt x="312088" y="115211"/>
                        </a:cubicBezTo>
                        <a:cubicBezTo>
                          <a:pt x="323552" y="108841"/>
                          <a:pt x="336290" y="103746"/>
                          <a:pt x="347755" y="98651"/>
                        </a:cubicBezTo>
                        <a:cubicBezTo>
                          <a:pt x="354124" y="96103"/>
                          <a:pt x="360493" y="93556"/>
                          <a:pt x="366862" y="89734"/>
                        </a:cubicBezTo>
                        <a:cubicBezTo>
                          <a:pt x="373232" y="87186"/>
                          <a:pt x="379601" y="84639"/>
                          <a:pt x="385970" y="82091"/>
                        </a:cubicBezTo>
                        <a:cubicBezTo>
                          <a:pt x="436923" y="60436"/>
                          <a:pt x="492971" y="42602"/>
                          <a:pt x="552841" y="28590"/>
                        </a:cubicBezTo>
                        <a:cubicBezTo>
                          <a:pt x="568127" y="24769"/>
                          <a:pt x="583413" y="22221"/>
                          <a:pt x="597425" y="19674"/>
                        </a:cubicBezTo>
                        <a:cubicBezTo>
                          <a:pt x="612711" y="17126"/>
                          <a:pt x="627997" y="14578"/>
                          <a:pt x="643283" y="12031"/>
                        </a:cubicBezTo>
                        <a:cubicBezTo>
                          <a:pt x="673855" y="6935"/>
                          <a:pt x="705701" y="5662"/>
                          <a:pt x="737546" y="1840"/>
                        </a:cubicBezTo>
                        <a:cubicBezTo>
                          <a:pt x="752832" y="566"/>
                          <a:pt x="769392" y="566"/>
                          <a:pt x="785952" y="566"/>
                        </a:cubicBezTo>
                        <a:cubicBezTo>
                          <a:pt x="802511" y="566"/>
                          <a:pt x="817797" y="-708"/>
                          <a:pt x="834357" y="566"/>
                        </a:cubicBezTo>
                        <a:cubicBezTo>
                          <a:pt x="866203" y="1840"/>
                          <a:pt x="899322" y="3114"/>
                          <a:pt x="931168" y="6935"/>
                        </a:cubicBezTo>
                        <a:lnTo>
                          <a:pt x="979574" y="12031"/>
                        </a:lnTo>
                        <a:cubicBezTo>
                          <a:pt x="994859" y="14578"/>
                          <a:pt x="1011419" y="18400"/>
                          <a:pt x="1026705" y="20947"/>
                        </a:cubicBezTo>
                        <a:cubicBezTo>
                          <a:pt x="1041991" y="24769"/>
                          <a:pt x="1058551" y="26043"/>
                          <a:pt x="1073837" y="29864"/>
                        </a:cubicBezTo>
                        <a:cubicBezTo>
                          <a:pt x="1089123" y="33686"/>
                          <a:pt x="1104409" y="37507"/>
                          <a:pt x="1119695" y="41329"/>
                        </a:cubicBezTo>
                        <a:cubicBezTo>
                          <a:pt x="1151540" y="48972"/>
                          <a:pt x="1180838" y="57888"/>
                          <a:pt x="1210136" y="68079"/>
                        </a:cubicBezTo>
                        <a:cubicBezTo>
                          <a:pt x="1225422" y="73174"/>
                          <a:pt x="1240708" y="76996"/>
                          <a:pt x="1254720" y="82091"/>
                        </a:cubicBezTo>
                        <a:cubicBezTo>
                          <a:pt x="1268732" y="87186"/>
                          <a:pt x="1284018" y="93556"/>
                          <a:pt x="1298031" y="98651"/>
                        </a:cubicBezTo>
                        <a:cubicBezTo>
                          <a:pt x="1312042" y="103746"/>
                          <a:pt x="1326055" y="108841"/>
                          <a:pt x="1340067" y="115211"/>
                        </a:cubicBezTo>
                        <a:cubicBezTo>
                          <a:pt x="1354079" y="121580"/>
                          <a:pt x="1366817" y="126675"/>
                          <a:pt x="1380829" y="133044"/>
                        </a:cubicBezTo>
                        <a:cubicBezTo>
                          <a:pt x="1393568" y="139413"/>
                          <a:pt x="1407579" y="144509"/>
                          <a:pt x="1420318" y="150878"/>
                        </a:cubicBezTo>
                        <a:cubicBezTo>
                          <a:pt x="1426687" y="153425"/>
                          <a:pt x="1433056" y="157247"/>
                          <a:pt x="1439425" y="159795"/>
                        </a:cubicBezTo>
                        <a:cubicBezTo>
                          <a:pt x="1445794" y="163616"/>
                          <a:pt x="1452163" y="166164"/>
                          <a:pt x="1458533" y="169985"/>
                        </a:cubicBezTo>
                        <a:cubicBezTo>
                          <a:pt x="1482736" y="182724"/>
                          <a:pt x="1506938" y="195462"/>
                          <a:pt x="1529867" y="208200"/>
                        </a:cubicBezTo>
                        <a:cubicBezTo>
                          <a:pt x="1552796" y="220938"/>
                          <a:pt x="1574451" y="233677"/>
                          <a:pt x="1594832" y="246415"/>
                        </a:cubicBezTo>
                        <a:cubicBezTo>
                          <a:pt x="1605023" y="252784"/>
                          <a:pt x="1615214" y="259153"/>
                          <a:pt x="1625404" y="264249"/>
                        </a:cubicBezTo>
                        <a:cubicBezTo>
                          <a:pt x="1635595" y="270618"/>
                          <a:pt x="1645785" y="275713"/>
                          <a:pt x="1653428" y="282082"/>
                        </a:cubicBezTo>
                        <a:cubicBezTo>
                          <a:pt x="1671262" y="294820"/>
                          <a:pt x="1689095" y="306285"/>
                          <a:pt x="1705655" y="317749"/>
                        </a:cubicBezTo>
                        <a:cubicBezTo>
                          <a:pt x="1722215" y="329214"/>
                          <a:pt x="1736227" y="339404"/>
                          <a:pt x="1751513" y="348321"/>
                        </a:cubicBezTo>
                        <a:cubicBezTo>
                          <a:pt x="1765525" y="358512"/>
                          <a:pt x="1776990" y="367429"/>
                          <a:pt x="1788454" y="376345"/>
                        </a:cubicBezTo>
                        <a:cubicBezTo>
                          <a:pt x="1833038" y="410739"/>
                          <a:pt x="1858515" y="429846"/>
                          <a:pt x="1858515" y="429846"/>
                        </a:cubicBezTo>
                        <a:cubicBezTo>
                          <a:pt x="1858515" y="429846"/>
                          <a:pt x="1831764" y="412012"/>
                          <a:pt x="1785906" y="380167"/>
                        </a:cubicBezTo>
                        <a:cubicBezTo>
                          <a:pt x="1774442" y="372524"/>
                          <a:pt x="1761704" y="363607"/>
                          <a:pt x="1747692" y="353417"/>
                        </a:cubicBezTo>
                        <a:cubicBezTo>
                          <a:pt x="1733679" y="344500"/>
                          <a:pt x="1718394" y="334309"/>
                          <a:pt x="1701834" y="324118"/>
                        </a:cubicBezTo>
                        <a:cubicBezTo>
                          <a:pt x="1685274" y="313928"/>
                          <a:pt x="1667441" y="302463"/>
                          <a:pt x="1648333" y="290999"/>
                        </a:cubicBezTo>
                        <a:cubicBezTo>
                          <a:pt x="1629226" y="279534"/>
                          <a:pt x="1608844" y="268070"/>
                          <a:pt x="1588463" y="256606"/>
                        </a:cubicBezTo>
                        <a:cubicBezTo>
                          <a:pt x="1566808" y="245141"/>
                          <a:pt x="1546427" y="232403"/>
                          <a:pt x="1522224" y="220938"/>
                        </a:cubicBezTo>
                        <a:cubicBezTo>
                          <a:pt x="1499295" y="209474"/>
                          <a:pt x="1475093" y="198009"/>
                          <a:pt x="1450890" y="185271"/>
                        </a:cubicBezTo>
                        <a:cubicBezTo>
                          <a:pt x="1444521" y="182724"/>
                          <a:pt x="1438152" y="178902"/>
                          <a:pt x="1431783" y="176354"/>
                        </a:cubicBezTo>
                        <a:cubicBezTo>
                          <a:pt x="1425413" y="173807"/>
                          <a:pt x="1419044" y="171259"/>
                          <a:pt x="1412675" y="168712"/>
                        </a:cubicBezTo>
                        <a:cubicBezTo>
                          <a:pt x="1399937" y="163616"/>
                          <a:pt x="1387199" y="157247"/>
                          <a:pt x="1373186" y="152152"/>
                        </a:cubicBezTo>
                        <a:cubicBezTo>
                          <a:pt x="1360448" y="145783"/>
                          <a:pt x="1346436" y="140687"/>
                          <a:pt x="1333698" y="134318"/>
                        </a:cubicBezTo>
                        <a:cubicBezTo>
                          <a:pt x="1319685" y="129223"/>
                          <a:pt x="1305673" y="124128"/>
                          <a:pt x="1291661" y="119032"/>
                        </a:cubicBezTo>
                        <a:cubicBezTo>
                          <a:pt x="1277649" y="113937"/>
                          <a:pt x="1263637" y="108841"/>
                          <a:pt x="1249625" y="102472"/>
                        </a:cubicBezTo>
                        <a:cubicBezTo>
                          <a:pt x="1235613" y="97377"/>
                          <a:pt x="1220327" y="93556"/>
                          <a:pt x="1206315" y="88460"/>
                        </a:cubicBezTo>
                        <a:cubicBezTo>
                          <a:pt x="1177017" y="79544"/>
                          <a:pt x="1147719" y="69353"/>
                          <a:pt x="1115873" y="62984"/>
                        </a:cubicBezTo>
                        <a:cubicBezTo>
                          <a:pt x="1100587" y="59162"/>
                          <a:pt x="1085301" y="55341"/>
                          <a:pt x="1070015" y="51519"/>
                        </a:cubicBezTo>
                        <a:cubicBezTo>
                          <a:pt x="1054729" y="47698"/>
                          <a:pt x="1039443" y="45150"/>
                          <a:pt x="1022884" y="42602"/>
                        </a:cubicBezTo>
                        <a:cubicBezTo>
                          <a:pt x="1007598" y="40055"/>
                          <a:pt x="991038" y="37507"/>
                          <a:pt x="975752" y="34960"/>
                        </a:cubicBezTo>
                        <a:lnTo>
                          <a:pt x="928621" y="29864"/>
                        </a:lnTo>
                        <a:cubicBezTo>
                          <a:pt x="896775" y="24769"/>
                          <a:pt x="864929" y="24769"/>
                          <a:pt x="833083" y="22221"/>
                        </a:cubicBezTo>
                        <a:cubicBezTo>
                          <a:pt x="817797" y="20947"/>
                          <a:pt x="801238" y="22221"/>
                          <a:pt x="785952" y="22221"/>
                        </a:cubicBezTo>
                        <a:cubicBezTo>
                          <a:pt x="770666" y="22221"/>
                          <a:pt x="754106" y="22221"/>
                          <a:pt x="738820" y="23495"/>
                        </a:cubicBezTo>
                        <a:cubicBezTo>
                          <a:pt x="706974" y="26043"/>
                          <a:pt x="676402" y="27317"/>
                          <a:pt x="645831" y="32412"/>
                        </a:cubicBezTo>
                        <a:cubicBezTo>
                          <a:pt x="630545" y="34960"/>
                          <a:pt x="615259" y="36233"/>
                          <a:pt x="599973" y="38781"/>
                        </a:cubicBezTo>
                        <a:cubicBezTo>
                          <a:pt x="584687" y="41329"/>
                          <a:pt x="570675" y="45150"/>
                          <a:pt x="555389" y="47698"/>
                        </a:cubicBezTo>
                        <a:cubicBezTo>
                          <a:pt x="496793" y="61710"/>
                          <a:pt x="440744" y="76996"/>
                          <a:pt x="391065" y="97377"/>
                        </a:cubicBezTo>
                        <a:cubicBezTo>
                          <a:pt x="384696" y="99925"/>
                          <a:pt x="378327" y="102472"/>
                          <a:pt x="371958" y="105020"/>
                        </a:cubicBezTo>
                        <a:cubicBezTo>
                          <a:pt x="365589" y="107568"/>
                          <a:pt x="359219" y="110115"/>
                          <a:pt x="352850" y="112663"/>
                        </a:cubicBezTo>
                        <a:cubicBezTo>
                          <a:pt x="341386" y="117758"/>
                          <a:pt x="328648" y="122854"/>
                          <a:pt x="317183" y="129223"/>
                        </a:cubicBezTo>
                        <a:cubicBezTo>
                          <a:pt x="294254" y="140687"/>
                          <a:pt x="271325" y="152152"/>
                          <a:pt x="250944" y="163616"/>
                        </a:cubicBezTo>
                        <a:cubicBezTo>
                          <a:pt x="229289" y="175081"/>
                          <a:pt x="210182" y="187819"/>
                          <a:pt x="192348" y="199283"/>
                        </a:cubicBezTo>
                        <a:cubicBezTo>
                          <a:pt x="174514" y="212022"/>
                          <a:pt x="156681" y="222212"/>
                          <a:pt x="141395" y="234951"/>
                        </a:cubicBezTo>
                        <a:cubicBezTo>
                          <a:pt x="109549" y="257879"/>
                          <a:pt x="84073" y="279534"/>
                          <a:pt x="62417" y="298642"/>
                        </a:cubicBezTo>
                        <a:cubicBezTo>
                          <a:pt x="20381" y="331761"/>
                          <a:pt x="0" y="357238"/>
                          <a:pt x="0" y="357238"/>
                        </a:cubicBezTo>
                        <a:close/>
                      </a:path>
                    </a:pathLst>
                  </a:custGeom>
                  <a:solidFill>
                    <a:srgbClr val="BBE94F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5" name="Freeform: Shape 1964">
                    <a:extLst>
                      <a:ext uri="{FF2B5EF4-FFF2-40B4-BE49-F238E27FC236}">
                        <a16:creationId xmlns:a16="http://schemas.microsoft.com/office/drawing/2014/main" id="{D189ADAC-E4CD-49F5-AD84-AE4997E193F3}"/>
                      </a:ext>
                    </a:extLst>
                  </p:cNvPr>
                  <p:cNvSpPr/>
                  <p:nvPr/>
                </p:nvSpPr>
                <p:spPr>
                  <a:xfrm>
                    <a:off x="1490034" y="1956466"/>
                    <a:ext cx="1715845" cy="391197"/>
                  </a:xfrm>
                  <a:custGeom>
                    <a:avLst/>
                    <a:gdLst>
                      <a:gd name="connsiteX0" fmla="*/ 0 w 1715845"/>
                      <a:gd name="connsiteY0" fmla="*/ 224326 h 391197"/>
                      <a:gd name="connsiteX1" fmla="*/ 1715846 w 1715845"/>
                      <a:gd name="connsiteY1" fmla="*/ 391198 h 391197"/>
                      <a:gd name="connsiteX2" fmla="*/ 1510760 w 1715845"/>
                      <a:gd name="connsiteY2" fmla="*/ 387376 h 391197"/>
                      <a:gd name="connsiteX3" fmla="*/ 1482736 w 1715845"/>
                      <a:gd name="connsiteY3" fmla="*/ 274006 h 391197"/>
                      <a:gd name="connsiteX4" fmla="*/ 1434330 w 1715845"/>
                      <a:gd name="connsiteY4" fmla="*/ 284196 h 391197"/>
                      <a:gd name="connsiteX5" fmla="*/ 1406306 w 1715845"/>
                      <a:gd name="connsiteY5" fmla="*/ 238338 h 391197"/>
                      <a:gd name="connsiteX6" fmla="*/ 1347710 w 1715845"/>
                      <a:gd name="connsiteY6" fmla="*/ 316042 h 391197"/>
                      <a:gd name="connsiteX7" fmla="*/ 1166826 w 1715845"/>
                      <a:gd name="connsiteY7" fmla="*/ 261267 h 391197"/>
                      <a:gd name="connsiteX8" fmla="*/ 1185934 w 1715845"/>
                      <a:gd name="connsiteY8" fmla="*/ 174647 h 391197"/>
                      <a:gd name="connsiteX9" fmla="*/ 1114599 w 1715845"/>
                      <a:gd name="connsiteY9" fmla="*/ 277827 h 391197"/>
                      <a:gd name="connsiteX10" fmla="*/ 1092944 w 1715845"/>
                      <a:gd name="connsiteY10" fmla="*/ 188659 h 391197"/>
                      <a:gd name="connsiteX11" fmla="*/ 1038169 w 1715845"/>
                      <a:gd name="connsiteY11" fmla="*/ 240886 h 391197"/>
                      <a:gd name="connsiteX12" fmla="*/ 626723 w 1715845"/>
                      <a:gd name="connsiteY12" fmla="*/ 133885 h 391197"/>
                      <a:gd name="connsiteX13" fmla="*/ 589782 w 1715845"/>
                      <a:gd name="connsiteY13" fmla="*/ 80384 h 391197"/>
                      <a:gd name="connsiteX14" fmla="*/ 554115 w 1715845"/>
                      <a:gd name="connsiteY14" fmla="*/ 159361 h 391197"/>
                      <a:gd name="connsiteX15" fmla="*/ 24203 w 1715845"/>
                      <a:gd name="connsiteY15" fmla="*/ 262541 h 391197"/>
                      <a:gd name="connsiteX16" fmla="*/ 0 w 1715845"/>
                      <a:gd name="connsiteY16" fmla="*/ 224326 h 391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15845" h="391197">
                        <a:moveTo>
                          <a:pt x="0" y="224326"/>
                        </a:moveTo>
                        <a:cubicBezTo>
                          <a:pt x="239480" y="42169"/>
                          <a:pt x="827988" y="-243169"/>
                          <a:pt x="1715846" y="391198"/>
                        </a:cubicBezTo>
                        <a:cubicBezTo>
                          <a:pt x="1715846" y="391198"/>
                          <a:pt x="1583368" y="355531"/>
                          <a:pt x="1510760" y="387376"/>
                        </a:cubicBezTo>
                        <a:lnTo>
                          <a:pt x="1482736" y="274006"/>
                        </a:lnTo>
                        <a:lnTo>
                          <a:pt x="1434330" y="284196"/>
                        </a:lnTo>
                        <a:lnTo>
                          <a:pt x="1406306" y="238338"/>
                        </a:lnTo>
                        <a:lnTo>
                          <a:pt x="1347710" y="316042"/>
                        </a:lnTo>
                        <a:cubicBezTo>
                          <a:pt x="1347710" y="316042"/>
                          <a:pt x="1247078" y="268910"/>
                          <a:pt x="1166826" y="261267"/>
                        </a:cubicBezTo>
                        <a:lnTo>
                          <a:pt x="1185934" y="174647"/>
                        </a:lnTo>
                        <a:lnTo>
                          <a:pt x="1114599" y="277827"/>
                        </a:lnTo>
                        <a:lnTo>
                          <a:pt x="1092944" y="188659"/>
                        </a:lnTo>
                        <a:lnTo>
                          <a:pt x="1038169" y="240886"/>
                        </a:lnTo>
                        <a:cubicBezTo>
                          <a:pt x="1038169" y="240886"/>
                          <a:pt x="861107" y="127515"/>
                          <a:pt x="626723" y="133885"/>
                        </a:cubicBezTo>
                        <a:lnTo>
                          <a:pt x="589782" y="80384"/>
                        </a:lnTo>
                        <a:lnTo>
                          <a:pt x="554115" y="159361"/>
                        </a:lnTo>
                        <a:cubicBezTo>
                          <a:pt x="554115" y="159361"/>
                          <a:pt x="259861" y="119872"/>
                          <a:pt x="24203" y="262541"/>
                        </a:cubicBezTo>
                        <a:cubicBezTo>
                          <a:pt x="24203" y="261267"/>
                          <a:pt x="28024" y="238338"/>
                          <a:pt x="0" y="224326"/>
                        </a:cubicBezTo>
                        <a:close/>
                      </a:path>
                    </a:pathLst>
                  </a:custGeom>
                  <a:solidFill>
                    <a:srgbClr val="9AD91D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" name="Graphic 1307">
                  <a:extLst>
                    <a:ext uri="{FF2B5EF4-FFF2-40B4-BE49-F238E27FC236}">
                      <a16:creationId xmlns:a16="http://schemas.microsoft.com/office/drawing/2014/main" id="{2E586C46-9336-4573-90C3-EA26D4F7614B}"/>
                    </a:ext>
                  </a:extLst>
                </p:cNvPr>
                <p:cNvGrpSpPr/>
                <p:nvPr/>
              </p:nvGrpSpPr>
              <p:grpSpPr>
                <a:xfrm>
                  <a:off x="426388" y="1794002"/>
                  <a:ext cx="943906" cy="498887"/>
                  <a:chOff x="426388" y="1794002"/>
                  <a:chExt cx="943906" cy="498887"/>
                </a:xfrm>
              </p:grpSpPr>
              <p:sp>
                <p:nvSpPr>
                  <p:cNvPr id="1967" name="Freeform: Shape 1966">
                    <a:extLst>
                      <a:ext uri="{FF2B5EF4-FFF2-40B4-BE49-F238E27FC236}">
                        <a16:creationId xmlns:a16="http://schemas.microsoft.com/office/drawing/2014/main" id="{F4E16B3C-AA80-4D86-A011-0BEDA582FA13}"/>
                      </a:ext>
                    </a:extLst>
                  </p:cNvPr>
                  <p:cNvSpPr/>
                  <p:nvPr/>
                </p:nvSpPr>
                <p:spPr>
                  <a:xfrm>
                    <a:off x="426388" y="1858126"/>
                    <a:ext cx="943906" cy="433489"/>
                  </a:xfrm>
                  <a:custGeom>
                    <a:avLst/>
                    <a:gdLst>
                      <a:gd name="connsiteX0" fmla="*/ 0 w 943906"/>
                      <a:gd name="connsiteY0" fmla="*/ 2936 h 433489"/>
                      <a:gd name="connsiteX1" fmla="*/ 410172 w 943906"/>
                      <a:gd name="connsiteY1" fmla="*/ 279356 h 433489"/>
                      <a:gd name="connsiteX2" fmla="*/ 448387 w 943906"/>
                      <a:gd name="connsiteY2" fmla="*/ 238594 h 433489"/>
                      <a:gd name="connsiteX3" fmla="*/ 448387 w 943906"/>
                      <a:gd name="connsiteY3" fmla="*/ 283178 h 433489"/>
                      <a:gd name="connsiteX4" fmla="*/ 494245 w 943906"/>
                      <a:gd name="connsiteY4" fmla="*/ 255154 h 433489"/>
                      <a:gd name="connsiteX5" fmla="*/ 498067 w 943906"/>
                      <a:gd name="connsiteY5" fmla="*/ 317571 h 433489"/>
                      <a:gd name="connsiteX6" fmla="*/ 714617 w 943906"/>
                      <a:gd name="connsiteY6" fmla="*/ 424573 h 433489"/>
                      <a:gd name="connsiteX7" fmla="*/ 858560 w 943906"/>
                      <a:gd name="connsiteY7" fmla="*/ 399096 h 433489"/>
                      <a:gd name="connsiteX8" fmla="*/ 943906 w 943906"/>
                      <a:gd name="connsiteY8" fmla="*/ 433489 h 433489"/>
                      <a:gd name="connsiteX9" fmla="*/ 0 w 943906"/>
                      <a:gd name="connsiteY9" fmla="*/ 2936 h 43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3906" h="433489">
                        <a:moveTo>
                          <a:pt x="0" y="2936"/>
                        </a:moveTo>
                        <a:cubicBezTo>
                          <a:pt x="0" y="2936"/>
                          <a:pt x="256039" y="123949"/>
                          <a:pt x="410172" y="279356"/>
                        </a:cubicBezTo>
                        <a:lnTo>
                          <a:pt x="448387" y="238594"/>
                        </a:lnTo>
                        <a:lnTo>
                          <a:pt x="448387" y="283178"/>
                        </a:lnTo>
                        <a:lnTo>
                          <a:pt x="494245" y="255154"/>
                        </a:lnTo>
                        <a:lnTo>
                          <a:pt x="498067" y="317571"/>
                        </a:lnTo>
                        <a:cubicBezTo>
                          <a:pt x="498067" y="317571"/>
                          <a:pt x="575770" y="330310"/>
                          <a:pt x="714617" y="424573"/>
                        </a:cubicBezTo>
                        <a:cubicBezTo>
                          <a:pt x="714617" y="424573"/>
                          <a:pt x="844548" y="396549"/>
                          <a:pt x="858560" y="399096"/>
                        </a:cubicBezTo>
                        <a:cubicBezTo>
                          <a:pt x="872572" y="401644"/>
                          <a:pt x="943906" y="433489"/>
                          <a:pt x="943906" y="433489"/>
                        </a:cubicBezTo>
                        <a:cubicBezTo>
                          <a:pt x="428006" y="-63303"/>
                          <a:pt x="0" y="2936"/>
                          <a:pt x="0" y="2936"/>
                        </a:cubicBezTo>
                        <a:close/>
                      </a:path>
                    </a:pathLst>
                  </a:custGeom>
                  <a:solidFill>
                    <a:srgbClr val="C0E900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" name="Freeform: Shape 1967">
                    <a:extLst>
                      <a:ext uri="{FF2B5EF4-FFF2-40B4-BE49-F238E27FC236}">
                        <a16:creationId xmlns:a16="http://schemas.microsoft.com/office/drawing/2014/main" id="{0AA0DD9B-6C79-46E5-A8AC-8F0AB9277B9B}"/>
                      </a:ext>
                    </a:extLst>
                  </p:cNvPr>
                  <p:cNvSpPr/>
                  <p:nvPr/>
                </p:nvSpPr>
                <p:spPr>
                  <a:xfrm>
                    <a:off x="426388" y="1794002"/>
                    <a:ext cx="943319" cy="497613"/>
                  </a:xfrm>
                  <a:custGeom>
                    <a:avLst/>
                    <a:gdLst>
                      <a:gd name="connsiteX0" fmla="*/ 436923 w 943319"/>
                      <a:gd name="connsiteY0" fmla="*/ 30119 h 497613"/>
                      <a:gd name="connsiteX1" fmla="*/ 406351 w 943319"/>
                      <a:gd name="connsiteY1" fmla="*/ 86168 h 497613"/>
                      <a:gd name="connsiteX2" fmla="*/ 392339 w 943319"/>
                      <a:gd name="connsiteY2" fmla="*/ 18655 h 497613"/>
                      <a:gd name="connsiteX3" fmla="*/ 355398 w 943319"/>
                      <a:gd name="connsiteY3" fmla="*/ 68334 h 497613"/>
                      <a:gd name="connsiteX4" fmla="*/ 357945 w 943319"/>
                      <a:gd name="connsiteY4" fmla="*/ 3369 h 497613"/>
                      <a:gd name="connsiteX5" fmla="*/ 0 w 943319"/>
                      <a:gd name="connsiteY5" fmla="*/ 67060 h 497613"/>
                      <a:gd name="connsiteX6" fmla="*/ 942633 w 943319"/>
                      <a:gd name="connsiteY6" fmla="*/ 497614 h 497613"/>
                      <a:gd name="connsiteX7" fmla="*/ 436923 w 943319"/>
                      <a:gd name="connsiteY7" fmla="*/ 30119 h 49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43319" h="497613">
                        <a:moveTo>
                          <a:pt x="436923" y="30119"/>
                        </a:moveTo>
                        <a:lnTo>
                          <a:pt x="406351" y="86168"/>
                        </a:lnTo>
                        <a:lnTo>
                          <a:pt x="392339" y="18655"/>
                        </a:lnTo>
                        <a:lnTo>
                          <a:pt x="355398" y="68334"/>
                        </a:lnTo>
                        <a:lnTo>
                          <a:pt x="357945" y="3369"/>
                        </a:lnTo>
                        <a:cubicBezTo>
                          <a:pt x="357945" y="3369"/>
                          <a:pt x="155407" y="-22108"/>
                          <a:pt x="0" y="67060"/>
                        </a:cubicBezTo>
                        <a:cubicBezTo>
                          <a:pt x="0" y="67060"/>
                          <a:pt x="428006" y="821"/>
                          <a:pt x="942633" y="497614"/>
                        </a:cubicBezTo>
                        <a:cubicBezTo>
                          <a:pt x="942633" y="497614"/>
                          <a:pt x="983395" y="211003"/>
                          <a:pt x="436923" y="30119"/>
                        </a:cubicBezTo>
                        <a:close/>
                      </a:path>
                    </a:pathLst>
                  </a:custGeom>
                  <a:solidFill>
                    <a:srgbClr val="76BA00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" name="Freeform: Shape 1968">
                    <a:extLst>
                      <a:ext uri="{FF2B5EF4-FFF2-40B4-BE49-F238E27FC236}">
                        <a16:creationId xmlns:a16="http://schemas.microsoft.com/office/drawing/2014/main" id="{5EF40884-A46B-4E8F-A602-7BA39CD6B7B9}"/>
                      </a:ext>
                    </a:extLst>
                  </p:cNvPr>
                  <p:cNvSpPr/>
                  <p:nvPr/>
                </p:nvSpPr>
                <p:spPr>
                  <a:xfrm>
                    <a:off x="426388" y="1856674"/>
                    <a:ext cx="942632" cy="436215"/>
                  </a:xfrm>
                  <a:custGeom>
                    <a:avLst/>
                    <a:gdLst>
                      <a:gd name="connsiteX0" fmla="*/ 0 w 942632"/>
                      <a:gd name="connsiteY0" fmla="*/ 4388 h 436215"/>
                      <a:gd name="connsiteX1" fmla="*/ 11464 w 942632"/>
                      <a:gd name="connsiteY1" fmla="*/ 3114 h 436215"/>
                      <a:gd name="connsiteX2" fmla="*/ 45858 w 942632"/>
                      <a:gd name="connsiteY2" fmla="*/ 566 h 436215"/>
                      <a:gd name="connsiteX3" fmla="*/ 98085 w 942632"/>
                      <a:gd name="connsiteY3" fmla="*/ 566 h 436215"/>
                      <a:gd name="connsiteX4" fmla="*/ 113371 w 942632"/>
                      <a:gd name="connsiteY4" fmla="*/ 566 h 436215"/>
                      <a:gd name="connsiteX5" fmla="*/ 129930 w 942632"/>
                      <a:gd name="connsiteY5" fmla="*/ 1840 h 436215"/>
                      <a:gd name="connsiteX6" fmla="*/ 165598 w 942632"/>
                      <a:gd name="connsiteY6" fmla="*/ 5661 h 436215"/>
                      <a:gd name="connsiteX7" fmla="*/ 245849 w 942632"/>
                      <a:gd name="connsiteY7" fmla="*/ 19674 h 436215"/>
                      <a:gd name="connsiteX8" fmla="*/ 289159 w 942632"/>
                      <a:gd name="connsiteY8" fmla="*/ 29864 h 436215"/>
                      <a:gd name="connsiteX9" fmla="*/ 333743 w 942632"/>
                      <a:gd name="connsiteY9" fmla="*/ 42603 h 436215"/>
                      <a:gd name="connsiteX10" fmla="*/ 379601 w 942632"/>
                      <a:gd name="connsiteY10" fmla="*/ 57888 h 436215"/>
                      <a:gd name="connsiteX11" fmla="*/ 425458 w 942632"/>
                      <a:gd name="connsiteY11" fmla="*/ 74448 h 436215"/>
                      <a:gd name="connsiteX12" fmla="*/ 471316 w 942632"/>
                      <a:gd name="connsiteY12" fmla="*/ 94829 h 436215"/>
                      <a:gd name="connsiteX13" fmla="*/ 517174 w 942632"/>
                      <a:gd name="connsiteY13" fmla="*/ 116484 h 436215"/>
                      <a:gd name="connsiteX14" fmla="*/ 561758 w 942632"/>
                      <a:gd name="connsiteY14" fmla="*/ 139413 h 436215"/>
                      <a:gd name="connsiteX15" fmla="*/ 583413 w 942632"/>
                      <a:gd name="connsiteY15" fmla="*/ 150878 h 436215"/>
                      <a:gd name="connsiteX16" fmla="*/ 605068 w 942632"/>
                      <a:gd name="connsiteY16" fmla="*/ 163616 h 436215"/>
                      <a:gd name="connsiteX17" fmla="*/ 647105 w 942632"/>
                      <a:gd name="connsiteY17" fmla="*/ 189093 h 436215"/>
                      <a:gd name="connsiteX18" fmla="*/ 667486 w 942632"/>
                      <a:gd name="connsiteY18" fmla="*/ 201831 h 436215"/>
                      <a:gd name="connsiteX19" fmla="*/ 686593 w 942632"/>
                      <a:gd name="connsiteY19" fmla="*/ 215843 h 436215"/>
                      <a:gd name="connsiteX20" fmla="*/ 759201 w 942632"/>
                      <a:gd name="connsiteY20" fmla="*/ 269344 h 436215"/>
                      <a:gd name="connsiteX21" fmla="*/ 821619 w 942632"/>
                      <a:gd name="connsiteY21" fmla="*/ 321571 h 436215"/>
                      <a:gd name="connsiteX22" fmla="*/ 849643 w 942632"/>
                      <a:gd name="connsiteY22" fmla="*/ 344500 h 436215"/>
                      <a:gd name="connsiteX23" fmla="*/ 872572 w 942632"/>
                      <a:gd name="connsiteY23" fmla="*/ 367429 h 436215"/>
                      <a:gd name="connsiteX24" fmla="*/ 910787 w 942632"/>
                      <a:gd name="connsiteY24" fmla="*/ 404370 h 436215"/>
                      <a:gd name="connsiteX25" fmla="*/ 942633 w 942632"/>
                      <a:gd name="connsiteY25" fmla="*/ 436215 h 436215"/>
                      <a:gd name="connsiteX26" fmla="*/ 906965 w 942632"/>
                      <a:gd name="connsiteY26" fmla="*/ 406917 h 436215"/>
                      <a:gd name="connsiteX27" fmla="*/ 866203 w 942632"/>
                      <a:gd name="connsiteY27" fmla="*/ 372524 h 436215"/>
                      <a:gd name="connsiteX28" fmla="*/ 842000 w 942632"/>
                      <a:gd name="connsiteY28" fmla="*/ 352143 h 436215"/>
                      <a:gd name="connsiteX29" fmla="*/ 813976 w 942632"/>
                      <a:gd name="connsiteY29" fmla="*/ 330487 h 436215"/>
                      <a:gd name="connsiteX30" fmla="*/ 750284 w 942632"/>
                      <a:gd name="connsiteY30" fmla="*/ 282082 h 436215"/>
                      <a:gd name="connsiteX31" fmla="*/ 676402 w 942632"/>
                      <a:gd name="connsiteY31" fmla="*/ 231129 h 436215"/>
                      <a:gd name="connsiteX32" fmla="*/ 657295 w 942632"/>
                      <a:gd name="connsiteY32" fmla="*/ 218391 h 436215"/>
                      <a:gd name="connsiteX33" fmla="*/ 636914 w 942632"/>
                      <a:gd name="connsiteY33" fmla="*/ 205652 h 436215"/>
                      <a:gd name="connsiteX34" fmla="*/ 594878 w 942632"/>
                      <a:gd name="connsiteY34" fmla="*/ 180176 h 436215"/>
                      <a:gd name="connsiteX35" fmla="*/ 574496 w 942632"/>
                      <a:gd name="connsiteY35" fmla="*/ 167437 h 436215"/>
                      <a:gd name="connsiteX36" fmla="*/ 552841 w 942632"/>
                      <a:gd name="connsiteY36" fmla="*/ 155973 h 436215"/>
                      <a:gd name="connsiteX37" fmla="*/ 509531 w 942632"/>
                      <a:gd name="connsiteY37" fmla="*/ 133044 h 436215"/>
                      <a:gd name="connsiteX38" fmla="*/ 464947 w 942632"/>
                      <a:gd name="connsiteY38" fmla="*/ 111389 h 436215"/>
                      <a:gd name="connsiteX39" fmla="*/ 420363 w 942632"/>
                      <a:gd name="connsiteY39" fmla="*/ 91008 h 436215"/>
                      <a:gd name="connsiteX40" fmla="*/ 375779 w 942632"/>
                      <a:gd name="connsiteY40" fmla="*/ 73174 h 436215"/>
                      <a:gd name="connsiteX41" fmla="*/ 331195 w 942632"/>
                      <a:gd name="connsiteY41" fmla="*/ 56615 h 436215"/>
                      <a:gd name="connsiteX42" fmla="*/ 287885 w 942632"/>
                      <a:gd name="connsiteY42" fmla="*/ 42603 h 436215"/>
                      <a:gd name="connsiteX43" fmla="*/ 245849 w 942632"/>
                      <a:gd name="connsiteY43" fmla="*/ 31138 h 436215"/>
                      <a:gd name="connsiteX44" fmla="*/ 168145 w 942632"/>
                      <a:gd name="connsiteY44" fmla="*/ 14578 h 436215"/>
                      <a:gd name="connsiteX45" fmla="*/ 132478 w 942632"/>
                      <a:gd name="connsiteY45" fmla="*/ 9483 h 436215"/>
                      <a:gd name="connsiteX46" fmla="*/ 115918 w 942632"/>
                      <a:gd name="connsiteY46" fmla="*/ 6935 h 436215"/>
                      <a:gd name="connsiteX47" fmla="*/ 100632 w 942632"/>
                      <a:gd name="connsiteY47" fmla="*/ 5661 h 436215"/>
                      <a:gd name="connsiteX48" fmla="*/ 48405 w 942632"/>
                      <a:gd name="connsiteY48" fmla="*/ 1840 h 436215"/>
                      <a:gd name="connsiteX49" fmla="*/ 14012 w 942632"/>
                      <a:gd name="connsiteY49" fmla="*/ 1840 h 436215"/>
                      <a:gd name="connsiteX50" fmla="*/ 0 w 942632"/>
                      <a:gd name="connsiteY50" fmla="*/ 4388 h 436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942632" h="436215">
                        <a:moveTo>
                          <a:pt x="0" y="4388"/>
                        </a:moveTo>
                        <a:cubicBezTo>
                          <a:pt x="0" y="4388"/>
                          <a:pt x="3822" y="3114"/>
                          <a:pt x="11464" y="3114"/>
                        </a:cubicBezTo>
                        <a:cubicBezTo>
                          <a:pt x="19107" y="1840"/>
                          <a:pt x="30572" y="566"/>
                          <a:pt x="45858" y="566"/>
                        </a:cubicBezTo>
                        <a:cubicBezTo>
                          <a:pt x="59870" y="566"/>
                          <a:pt x="77703" y="-708"/>
                          <a:pt x="98085" y="566"/>
                        </a:cubicBezTo>
                        <a:cubicBezTo>
                          <a:pt x="103180" y="566"/>
                          <a:pt x="108275" y="566"/>
                          <a:pt x="113371" y="566"/>
                        </a:cubicBezTo>
                        <a:cubicBezTo>
                          <a:pt x="118466" y="566"/>
                          <a:pt x="124835" y="1840"/>
                          <a:pt x="129930" y="1840"/>
                        </a:cubicBezTo>
                        <a:cubicBezTo>
                          <a:pt x="141395" y="3114"/>
                          <a:pt x="152859" y="3114"/>
                          <a:pt x="165598" y="5661"/>
                        </a:cubicBezTo>
                        <a:cubicBezTo>
                          <a:pt x="189800" y="9483"/>
                          <a:pt x="217824" y="12031"/>
                          <a:pt x="245849" y="19674"/>
                        </a:cubicBezTo>
                        <a:cubicBezTo>
                          <a:pt x="259861" y="23495"/>
                          <a:pt x="275147" y="24769"/>
                          <a:pt x="289159" y="29864"/>
                        </a:cubicBezTo>
                        <a:cubicBezTo>
                          <a:pt x="303171" y="33686"/>
                          <a:pt x="318457" y="38781"/>
                          <a:pt x="333743" y="42603"/>
                        </a:cubicBezTo>
                        <a:cubicBezTo>
                          <a:pt x="349029" y="46424"/>
                          <a:pt x="364315" y="52793"/>
                          <a:pt x="379601" y="57888"/>
                        </a:cubicBezTo>
                        <a:cubicBezTo>
                          <a:pt x="394887" y="62984"/>
                          <a:pt x="410172" y="68079"/>
                          <a:pt x="425458" y="74448"/>
                        </a:cubicBezTo>
                        <a:cubicBezTo>
                          <a:pt x="440744" y="80817"/>
                          <a:pt x="456030" y="88460"/>
                          <a:pt x="471316" y="94829"/>
                        </a:cubicBezTo>
                        <a:cubicBezTo>
                          <a:pt x="486602" y="101198"/>
                          <a:pt x="501888" y="107568"/>
                          <a:pt x="517174" y="116484"/>
                        </a:cubicBezTo>
                        <a:cubicBezTo>
                          <a:pt x="532460" y="124127"/>
                          <a:pt x="546472" y="131770"/>
                          <a:pt x="561758" y="139413"/>
                        </a:cubicBezTo>
                        <a:cubicBezTo>
                          <a:pt x="569401" y="143235"/>
                          <a:pt x="577044" y="147056"/>
                          <a:pt x="583413" y="150878"/>
                        </a:cubicBezTo>
                        <a:cubicBezTo>
                          <a:pt x="591056" y="155973"/>
                          <a:pt x="597425" y="159795"/>
                          <a:pt x="605068" y="163616"/>
                        </a:cubicBezTo>
                        <a:cubicBezTo>
                          <a:pt x="619080" y="172533"/>
                          <a:pt x="633092" y="181450"/>
                          <a:pt x="647105" y="189093"/>
                        </a:cubicBezTo>
                        <a:cubicBezTo>
                          <a:pt x="653474" y="192914"/>
                          <a:pt x="661117" y="198009"/>
                          <a:pt x="667486" y="201831"/>
                        </a:cubicBezTo>
                        <a:cubicBezTo>
                          <a:pt x="673855" y="205652"/>
                          <a:pt x="680224" y="210748"/>
                          <a:pt x="686593" y="215843"/>
                        </a:cubicBezTo>
                        <a:cubicBezTo>
                          <a:pt x="712070" y="233677"/>
                          <a:pt x="736272" y="251510"/>
                          <a:pt x="759201" y="269344"/>
                        </a:cubicBezTo>
                        <a:cubicBezTo>
                          <a:pt x="780856" y="287177"/>
                          <a:pt x="802511" y="305011"/>
                          <a:pt x="821619" y="321571"/>
                        </a:cubicBezTo>
                        <a:cubicBezTo>
                          <a:pt x="831810" y="329214"/>
                          <a:pt x="840726" y="336857"/>
                          <a:pt x="849643" y="344500"/>
                        </a:cubicBezTo>
                        <a:cubicBezTo>
                          <a:pt x="857286" y="352143"/>
                          <a:pt x="866203" y="359786"/>
                          <a:pt x="872572" y="367429"/>
                        </a:cubicBezTo>
                        <a:cubicBezTo>
                          <a:pt x="886584" y="381441"/>
                          <a:pt x="899322" y="394179"/>
                          <a:pt x="910787" y="404370"/>
                        </a:cubicBezTo>
                        <a:cubicBezTo>
                          <a:pt x="931168" y="424751"/>
                          <a:pt x="942633" y="436215"/>
                          <a:pt x="942633" y="436215"/>
                        </a:cubicBezTo>
                        <a:cubicBezTo>
                          <a:pt x="942633" y="436215"/>
                          <a:pt x="929894" y="426025"/>
                          <a:pt x="906965" y="406917"/>
                        </a:cubicBezTo>
                        <a:cubicBezTo>
                          <a:pt x="895501" y="398000"/>
                          <a:pt x="882763" y="386536"/>
                          <a:pt x="866203" y="372524"/>
                        </a:cubicBezTo>
                        <a:cubicBezTo>
                          <a:pt x="858560" y="366155"/>
                          <a:pt x="849643" y="358512"/>
                          <a:pt x="842000" y="352143"/>
                        </a:cubicBezTo>
                        <a:cubicBezTo>
                          <a:pt x="833083" y="345773"/>
                          <a:pt x="822893" y="338131"/>
                          <a:pt x="813976" y="330487"/>
                        </a:cubicBezTo>
                        <a:cubicBezTo>
                          <a:pt x="793595" y="315202"/>
                          <a:pt x="773213" y="298642"/>
                          <a:pt x="750284" y="282082"/>
                        </a:cubicBezTo>
                        <a:cubicBezTo>
                          <a:pt x="727356" y="265522"/>
                          <a:pt x="701879" y="248963"/>
                          <a:pt x="676402" y="231129"/>
                        </a:cubicBezTo>
                        <a:cubicBezTo>
                          <a:pt x="670033" y="227308"/>
                          <a:pt x="663664" y="222212"/>
                          <a:pt x="657295" y="218391"/>
                        </a:cubicBezTo>
                        <a:cubicBezTo>
                          <a:pt x="650926" y="214569"/>
                          <a:pt x="643283" y="210748"/>
                          <a:pt x="636914" y="205652"/>
                        </a:cubicBezTo>
                        <a:cubicBezTo>
                          <a:pt x="622902" y="196736"/>
                          <a:pt x="608890" y="189093"/>
                          <a:pt x="594878" y="180176"/>
                        </a:cubicBezTo>
                        <a:cubicBezTo>
                          <a:pt x="588508" y="176354"/>
                          <a:pt x="580865" y="171259"/>
                          <a:pt x="574496" y="167437"/>
                        </a:cubicBezTo>
                        <a:cubicBezTo>
                          <a:pt x="566853" y="163616"/>
                          <a:pt x="560484" y="159795"/>
                          <a:pt x="552841" y="155973"/>
                        </a:cubicBezTo>
                        <a:cubicBezTo>
                          <a:pt x="537555" y="148330"/>
                          <a:pt x="523543" y="140687"/>
                          <a:pt x="509531" y="133044"/>
                        </a:cubicBezTo>
                        <a:cubicBezTo>
                          <a:pt x="495519" y="125401"/>
                          <a:pt x="480233" y="117758"/>
                          <a:pt x="464947" y="111389"/>
                        </a:cubicBezTo>
                        <a:cubicBezTo>
                          <a:pt x="449661" y="105020"/>
                          <a:pt x="435649" y="97377"/>
                          <a:pt x="420363" y="91008"/>
                        </a:cubicBezTo>
                        <a:cubicBezTo>
                          <a:pt x="405077" y="84639"/>
                          <a:pt x="389791" y="79543"/>
                          <a:pt x="375779" y="73174"/>
                        </a:cubicBezTo>
                        <a:cubicBezTo>
                          <a:pt x="360493" y="68079"/>
                          <a:pt x="346481" y="61710"/>
                          <a:pt x="331195" y="56615"/>
                        </a:cubicBezTo>
                        <a:cubicBezTo>
                          <a:pt x="315909" y="51519"/>
                          <a:pt x="301897" y="47698"/>
                          <a:pt x="287885" y="42603"/>
                        </a:cubicBezTo>
                        <a:cubicBezTo>
                          <a:pt x="273873" y="37507"/>
                          <a:pt x="259861" y="34959"/>
                          <a:pt x="245849" y="31138"/>
                        </a:cubicBezTo>
                        <a:cubicBezTo>
                          <a:pt x="217824" y="23495"/>
                          <a:pt x="192348" y="19674"/>
                          <a:pt x="168145" y="14578"/>
                        </a:cubicBezTo>
                        <a:cubicBezTo>
                          <a:pt x="155407" y="12031"/>
                          <a:pt x="143943" y="10757"/>
                          <a:pt x="132478" y="9483"/>
                        </a:cubicBezTo>
                        <a:cubicBezTo>
                          <a:pt x="127383" y="8209"/>
                          <a:pt x="121014" y="8209"/>
                          <a:pt x="115918" y="6935"/>
                        </a:cubicBezTo>
                        <a:cubicBezTo>
                          <a:pt x="110823" y="6935"/>
                          <a:pt x="105728" y="5661"/>
                          <a:pt x="100632" y="5661"/>
                        </a:cubicBezTo>
                        <a:cubicBezTo>
                          <a:pt x="80251" y="3114"/>
                          <a:pt x="62417" y="3114"/>
                          <a:pt x="48405" y="1840"/>
                        </a:cubicBezTo>
                        <a:cubicBezTo>
                          <a:pt x="34393" y="1840"/>
                          <a:pt x="22929" y="1840"/>
                          <a:pt x="14012" y="1840"/>
                        </a:cubicBezTo>
                        <a:cubicBezTo>
                          <a:pt x="3822" y="3114"/>
                          <a:pt x="0" y="4388"/>
                          <a:pt x="0" y="4388"/>
                        </a:cubicBezTo>
                        <a:close/>
                      </a:path>
                    </a:pathLst>
                  </a:custGeom>
                  <a:solidFill>
                    <a:srgbClr val="E3FB94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" name="Freeform: Shape 1969">
                    <a:extLst>
                      <a:ext uri="{FF2B5EF4-FFF2-40B4-BE49-F238E27FC236}">
                        <a16:creationId xmlns:a16="http://schemas.microsoft.com/office/drawing/2014/main" id="{34AB29A8-F917-4B81-9354-6C812A893235}"/>
                      </a:ext>
                    </a:extLst>
                  </p:cNvPr>
                  <p:cNvSpPr/>
                  <p:nvPr/>
                </p:nvSpPr>
                <p:spPr>
                  <a:xfrm>
                    <a:off x="504091" y="1861062"/>
                    <a:ext cx="713343" cy="368136"/>
                  </a:xfrm>
                  <a:custGeom>
                    <a:avLst/>
                    <a:gdLst>
                      <a:gd name="connsiteX0" fmla="*/ 0 w 713343"/>
                      <a:gd name="connsiteY0" fmla="*/ 0 h 368136"/>
                      <a:gd name="connsiteX1" fmla="*/ 713344 w 713343"/>
                      <a:gd name="connsiteY1" fmla="*/ 304445 h 368136"/>
                      <a:gd name="connsiteX2" fmla="*/ 698058 w 713343"/>
                      <a:gd name="connsiteY2" fmla="*/ 360493 h 368136"/>
                      <a:gd name="connsiteX3" fmla="*/ 635640 w 713343"/>
                      <a:gd name="connsiteY3" fmla="*/ 368136 h 368136"/>
                      <a:gd name="connsiteX4" fmla="*/ 466221 w 713343"/>
                      <a:gd name="connsiteY4" fmla="*/ 262408 h 368136"/>
                      <a:gd name="connsiteX5" fmla="*/ 442018 w 713343"/>
                      <a:gd name="connsiteY5" fmla="*/ 205086 h 368136"/>
                      <a:gd name="connsiteX6" fmla="*/ 413994 w 713343"/>
                      <a:gd name="connsiteY6" fmla="*/ 225467 h 368136"/>
                      <a:gd name="connsiteX7" fmla="*/ 391065 w 713343"/>
                      <a:gd name="connsiteY7" fmla="*/ 175788 h 368136"/>
                      <a:gd name="connsiteX8" fmla="*/ 341386 w 713343"/>
                      <a:gd name="connsiteY8" fmla="*/ 231837 h 368136"/>
                      <a:gd name="connsiteX9" fmla="*/ 0 w 713343"/>
                      <a:gd name="connsiteY9" fmla="*/ 0 h 368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3343" h="368136">
                        <a:moveTo>
                          <a:pt x="0" y="0"/>
                        </a:moveTo>
                        <a:cubicBezTo>
                          <a:pt x="126109" y="8917"/>
                          <a:pt x="391065" y="58596"/>
                          <a:pt x="713344" y="304445"/>
                        </a:cubicBezTo>
                        <a:cubicBezTo>
                          <a:pt x="713344" y="304445"/>
                          <a:pt x="695510" y="329921"/>
                          <a:pt x="698058" y="360493"/>
                        </a:cubicBezTo>
                        <a:lnTo>
                          <a:pt x="635640" y="368136"/>
                        </a:lnTo>
                        <a:cubicBezTo>
                          <a:pt x="635640" y="368136"/>
                          <a:pt x="531186" y="284063"/>
                          <a:pt x="466221" y="262408"/>
                        </a:cubicBezTo>
                        <a:lnTo>
                          <a:pt x="442018" y="205086"/>
                        </a:lnTo>
                        <a:lnTo>
                          <a:pt x="413994" y="225467"/>
                        </a:lnTo>
                        <a:lnTo>
                          <a:pt x="391065" y="175788"/>
                        </a:lnTo>
                        <a:lnTo>
                          <a:pt x="341386" y="231837"/>
                        </a:lnTo>
                        <a:cubicBezTo>
                          <a:pt x="343933" y="231837"/>
                          <a:pt x="207634" y="7006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0E65E">
                      <a:alpha val="7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71" name="Graphic 1307">
                <a:extLst>
                  <a:ext uri="{FF2B5EF4-FFF2-40B4-BE49-F238E27FC236}">
                    <a16:creationId xmlns:a16="http://schemas.microsoft.com/office/drawing/2014/main" id="{D64ACD73-36C1-476F-A1CB-3BFD3C796BD2}"/>
                  </a:ext>
                </a:extLst>
              </p:cNvPr>
              <p:cNvGrpSpPr/>
              <p:nvPr/>
            </p:nvGrpSpPr>
            <p:grpSpPr>
              <a:xfrm>
                <a:off x="-502215" y="2259770"/>
                <a:ext cx="1931105" cy="4592149"/>
                <a:chOff x="-502215" y="2259770"/>
                <a:chExt cx="1931105" cy="4592149"/>
              </a:xfrm>
            </p:grpSpPr>
            <p:sp>
              <p:nvSpPr>
                <p:cNvPr id="1972" name="Freeform: Shape 1971">
                  <a:extLst>
                    <a:ext uri="{FF2B5EF4-FFF2-40B4-BE49-F238E27FC236}">
                      <a16:creationId xmlns:a16="http://schemas.microsoft.com/office/drawing/2014/main" id="{69EBF407-E5D8-4295-9EA7-73041F448C3F}"/>
                    </a:ext>
                  </a:extLst>
                </p:cNvPr>
                <p:cNvSpPr/>
                <p:nvPr/>
              </p:nvSpPr>
              <p:spPr>
                <a:xfrm>
                  <a:off x="-500935" y="2259770"/>
                  <a:ext cx="1929826" cy="4592149"/>
                </a:xfrm>
                <a:custGeom>
                  <a:avLst/>
                  <a:gdLst>
                    <a:gd name="connsiteX0" fmla="*/ 802489 w 1929826"/>
                    <a:gd name="connsiteY0" fmla="*/ 4592149 h 4592149"/>
                    <a:gd name="connsiteX1" fmla="*/ 62395 w 1929826"/>
                    <a:gd name="connsiteY1" fmla="*/ 2097994 h 4592149"/>
                    <a:gd name="connsiteX2" fmla="*/ 1899255 w 1929826"/>
                    <a:gd name="connsiteY2" fmla="*/ 0 h 4592149"/>
                    <a:gd name="connsiteX3" fmla="*/ 1929826 w 1929826"/>
                    <a:gd name="connsiteY3" fmla="*/ 48405 h 4592149"/>
                    <a:gd name="connsiteX4" fmla="*/ 538807 w 1929826"/>
                    <a:gd name="connsiteY4" fmla="*/ 2063601 h 4592149"/>
                    <a:gd name="connsiteX5" fmla="*/ 1312020 w 1929826"/>
                    <a:gd name="connsiteY5" fmla="*/ 4148857 h 4592149"/>
                    <a:gd name="connsiteX6" fmla="*/ 802489 w 1929826"/>
                    <a:gd name="connsiteY6" fmla="*/ 4592149 h 459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9826" h="4592149">
                      <a:moveTo>
                        <a:pt x="802489" y="4592149"/>
                      </a:moveTo>
                      <a:cubicBezTo>
                        <a:pt x="802489" y="4592149"/>
                        <a:pt x="-264979" y="3685184"/>
                        <a:pt x="62395" y="2097994"/>
                      </a:cubicBezTo>
                      <a:cubicBezTo>
                        <a:pt x="389769" y="510805"/>
                        <a:pt x="1505642" y="49679"/>
                        <a:pt x="1899255" y="0"/>
                      </a:cubicBezTo>
                      <a:lnTo>
                        <a:pt x="1929826" y="48405"/>
                      </a:lnTo>
                      <a:cubicBezTo>
                        <a:pt x="1929826" y="48405"/>
                        <a:pt x="852168" y="407625"/>
                        <a:pt x="538807" y="2063601"/>
                      </a:cubicBezTo>
                      <a:cubicBezTo>
                        <a:pt x="287862" y="3390930"/>
                        <a:pt x="1312020" y="4148857"/>
                        <a:pt x="1312020" y="4148857"/>
                      </a:cubicBezTo>
                      <a:cubicBezTo>
                        <a:pt x="1312020" y="4148857"/>
                        <a:pt x="1143875" y="4571768"/>
                        <a:pt x="802489" y="4592149"/>
                      </a:cubicBezTo>
                      <a:close/>
                    </a:path>
                  </a:pathLst>
                </a:custGeom>
                <a:solidFill>
                  <a:srgbClr val="95582E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73" name="Graphic 1307">
                  <a:extLst>
                    <a:ext uri="{FF2B5EF4-FFF2-40B4-BE49-F238E27FC236}">
                      <a16:creationId xmlns:a16="http://schemas.microsoft.com/office/drawing/2014/main" id="{D6D66573-E88E-4DF9-9A49-2373E6D10728}"/>
                    </a:ext>
                  </a:extLst>
                </p:cNvPr>
                <p:cNvGrpSpPr/>
                <p:nvPr/>
              </p:nvGrpSpPr>
              <p:grpSpPr>
                <a:xfrm>
                  <a:off x="-493315" y="2333652"/>
                  <a:ext cx="1672535" cy="4122106"/>
                  <a:chOff x="-493315" y="2333652"/>
                  <a:chExt cx="1672535" cy="4122106"/>
                </a:xfrm>
                <a:solidFill>
                  <a:srgbClr val="986847"/>
                </a:solidFill>
              </p:grpSpPr>
              <p:sp>
                <p:nvSpPr>
                  <p:cNvPr id="1974" name="Freeform: Shape 1973">
                    <a:extLst>
                      <a:ext uri="{FF2B5EF4-FFF2-40B4-BE49-F238E27FC236}">
                        <a16:creationId xmlns:a16="http://schemas.microsoft.com/office/drawing/2014/main" id="{EB01BE08-A93A-48EF-B398-5EE1CC5D0717}"/>
                      </a:ext>
                    </a:extLst>
                  </p:cNvPr>
                  <p:cNvSpPr/>
                  <p:nvPr/>
                </p:nvSpPr>
                <p:spPr>
                  <a:xfrm>
                    <a:off x="-36011" y="6085075"/>
                    <a:ext cx="535007" cy="370683"/>
                  </a:xfrm>
                  <a:custGeom>
                    <a:avLst/>
                    <a:gdLst>
                      <a:gd name="connsiteX0" fmla="*/ 0 w 535007"/>
                      <a:gd name="connsiteY0" fmla="*/ 370684 h 370683"/>
                      <a:gd name="connsiteX1" fmla="*/ 33120 w 535007"/>
                      <a:gd name="connsiteY1" fmla="*/ 342660 h 370683"/>
                      <a:gd name="connsiteX2" fmla="*/ 66239 w 535007"/>
                      <a:gd name="connsiteY2" fmla="*/ 314635 h 370683"/>
                      <a:gd name="connsiteX3" fmla="*/ 100632 w 535007"/>
                      <a:gd name="connsiteY3" fmla="*/ 287885 h 370683"/>
                      <a:gd name="connsiteX4" fmla="*/ 135026 w 535007"/>
                      <a:gd name="connsiteY4" fmla="*/ 262408 h 370683"/>
                      <a:gd name="connsiteX5" fmla="*/ 170693 w 535007"/>
                      <a:gd name="connsiteY5" fmla="*/ 236932 h 370683"/>
                      <a:gd name="connsiteX6" fmla="*/ 206360 w 535007"/>
                      <a:gd name="connsiteY6" fmla="*/ 212729 h 370683"/>
                      <a:gd name="connsiteX7" fmla="*/ 278968 w 535007"/>
                      <a:gd name="connsiteY7" fmla="*/ 164324 h 370683"/>
                      <a:gd name="connsiteX8" fmla="*/ 276421 w 535007"/>
                      <a:gd name="connsiteY8" fmla="*/ 169419 h 370683"/>
                      <a:gd name="connsiteX9" fmla="*/ 252218 w 535007"/>
                      <a:gd name="connsiteY9" fmla="*/ 87894 h 370683"/>
                      <a:gd name="connsiteX10" fmla="*/ 228015 w 535007"/>
                      <a:gd name="connsiteY10" fmla="*/ 6369 h 370683"/>
                      <a:gd name="connsiteX11" fmla="*/ 231837 w 535007"/>
                      <a:gd name="connsiteY11" fmla="*/ 0 h 370683"/>
                      <a:gd name="connsiteX12" fmla="*/ 236932 w 535007"/>
                      <a:gd name="connsiteY12" fmla="*/ 1274 h 370683"/>
                      <a:gd name="connsiteX13" fmla="*/ 289159 w 535007"/>
                      <a:gd name="connsiteY13" fmla="*/ 66239 h 370683"/>
                      <a:gd name="connsiteX14" fmla="*/ 341386 w 535007"/>
                      <a:gd name="connsiteY14" fmla="*/ 131204 h 370683"/>
                      <a:gd name="connsiteX15" fmla="*/ 337564 w 535007"/>
                      <a:gd name="connsiteY15" fmla="*/ 131204 h 370683"/>
                      <a:gd name="connsiteX16" fmla="*/ 384696 w 535007"/>
                      <a:gd name="connsiteY16" fmla="*/ 96811 h 370683"/>
                      <a:gd name="connsiteX17" fmla="*/ 433101 w 535007"/>
                      <a:gd name="connsiteY17" fmla="*/ 64965 h 370683"/>
                      <a:gd name="connsiteX18" fmla="*/ 457304 w 535007"/>
                      <a:gd name="connsiteY18" fmla="*/ 49679 h 370683"/>
                      <a:gd name="connsiteX19" fmla="*/ 482781 w 535007"/>
                      <a:gd name="connsiteY19" fmla="*/ 35667 h 370683"/>
                      <a:gd name="connsiteX20" fmla="*/ 508257 w 535007"/>
                      <a:gd name="connsiteY20" fmla="*/ 22929 h 370683"/>
                      <a:gd name="connsiteX21" fmla="*/ 535008 w 535007"/>
                      <a:gd name="connsiteY21" fmla="*/ 10190 h 370683"/>
                      <a:gd name="connsiteX22" fmla="*/ 509531 w 535007"/>
                      <a:gd name="connsiteY22" fmla="*/ 24203 h 370683"/>
                      <a:gd name="connsiteX23" fmla="*/ 484055 w 535007"/>
                      <a:gd name="connsiteY23" fmla="*/ 38215 h 370683"/>
                      <a:gd name="connsiteX24" fmla="*/ 459852 w 535007"/>
                      <a:gd name="connsiteY24" fmla="*/ 53501 h 370683"/>
                      <a:gd name="connsiteX25" fmla="*/ 435649 w 535007"/>
                      <a:gd name="connsiteY25" fmla="*/ 68787 h 370683"/>
                      <a:gd name="connsiteX26" fmla="*/ 388517 w 535007"/>
                      <a:gd name="connsiteY26" fmla="*/ 101906 h 370683"/>
                      <a:gd name="connsiteX27" fmla="*/ 342660 w 535007"/>
                      <a:gd name="connsiteY27" fmla="*/ 137573 h 370683"/>
                      <a:gd name="connsiteX28" fmla="*/ 336291 w 535007"/>
                      <a:gd name="connsiteY28" fmla="*/ 137573 h 370683"/>
                      <a:gd name="connsiteX29" fmla="*/ 336291 w 535007"/>
                      <a:gd name="connsiteY29" fmla="*/ 137573 h 370683"/>
                      <a:gd name="connsiteX30" fmla="*/ 282790 w 535007"/>
                      <a:gd name="connsiteY30" fmla="*/ 73882 h 370683"/>
                      <a:gd name="connsiteX31" fmla="*/ 229289 w 535007"/>
                      <a:gd name="connsiteY31" fmla="*/ 10190 h 370683"/>
                      <a:gd name="connsiteX32" fmla="*/ 238206 w 535007"/>
                      <a:gd name="connsiteY32" fmla="*/ 5095 h 370683"/>
                      <a:gd name="connsiteX33" fmla="*/ 262409 w 535007"/>
                      <a:gd name="connsiteY33" fmla="*/ 86620 h 370683"/>
                      <a:gd name="connsiteX34" fmla="*/ 286611 w 535007"/>
                      <a:gd name="connsiteY34" fmla="*/ 168145 h 370683"/>
                      <a:gd name="connsiteX35" fmla="*/ 284064 w 535007"/>
                      <a:gd name="connsiteY35" fmla="*/ 173240 h 370683"/>
                      <a:gd name="connsiteX36" fmla="*/ 284064 w 535007"/>
                      <a:gd name="connsiteY36" fmla="*/ 173240 h 370683"/>
                      <a:gd name="connsiteX37" fmla="*/ 211455 w 535007"/>
                      <a:gd name="connsiteY37" fmla="*/ 221646 h 370683"/>
                      <a:gd name="connsiteX38" fmla="*/ 174514 w 535007"/>
                      <a:gd name="connsiteY38" fmla="*/ 244575 h 370683"/>
                      <a:gd name="connsiteX39" fmla="*/ 138847 w 535007"/>
                      <a:gd name="connsiteY39" fmla="*/ 268777 h 370683"/>
                      <a:gd name="connsiteX40" fmla="*/ 103180 w 535007"/>
                      <a:gd name="connsiteY40" fmla="*/ 294254 h 370683"/>
                      <a:gd name="connsiteX41" fmla="*/ 67513 w 535007"/>
                      <a:gd name="connsiteY41" fmla="*/ 319730 h 370683"/>
                      <a:gd name="connsiteX42" fmla="*/ 0 w 535007"/>
                      <a:gd name="connsiteY42" fmla="*/ 370684 h 370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535007" h="370683">
                        <a:moveTo>
                          <a:pt x="0" y="370684"/>
                        </a:moveTo>
                        <a:cubicBezTo>
                          <a:pt x="11464" y="361767"/>
                          <a:pt x="21655" y="351576"/>
                          <a:pt x="33120" y="342660"/>
                        </a:cubicBezTo>
                        <a:lnTo>
                          <a:pt x="66239" y="314635"/>
                        </a:lnTo>
                        <a:cubicBezTo>
                          <a:pt x="77703" y="305719"/>
                          <a:pt x="89168" y="296802"/>
                          <a:pt x="100632" y="287885"/>
                        </a:cubicBezTo>
                        <a:lnTo>
                          <a:pt x="135026" y="262408"/>
                        </a:lnTo>
                        <a:cubicBezTo>
                          <a:pt x="146490" y="253492"/>
                          <a:pt x="157955" y="244575"/>
                          <a:pt x="170693" y="236932"/>
                        </a:cubicBezTo>
                        <a:lnTo>
                          <a:pt x="206360" y="212729"/>
                        </a:lnTo>
                        <a:lnTo>
                          <a:pt x="278968" y="164324"/>
                        </a:lnTo>
                        <a:lnTo>
                          <a:pt x="276421" y="169419"/>
                        </a:lnTo>
                        <a:lnTo>
                          <a:pt x="252218" y="87894"/>
                        </a:lnTo>
                        <a:cubicBezTo>
                          <a:pt x="243301" y="61144"/>
                          <a:pt x="235658" y="34393"/>
                          <a:pt x="228015" y="6369"/>
                        </a:cubicBezTo>
                        <a:cubicBezTo>
                          <a:pt x="226741" y="3821"/>
                          <a:pt x="229289" y="1274"/>
                          <a:pt x="231837" y="0"/>
                        </a:cubicBezTo>
                        <a:cubicBezTo>
                          <a:pt x="234384" y="0"/>
                          <a:pt x="235658" y="0"/>
                          <a:pt x="236932" y="1274"/>
                        </a:cubicBezTo>
                        <a:lnTo>
                          <a:pt x="289159" y="66239"/>
                        </a:lnTo>
                        <a:cubicBezTo>
                          <a:pt x="306992" y="87894"/>
                          <a:pt x="324826" y="109549"/>
                          <a:pt x="341386" y="131204"/>
                        </a:cubicBezTo>
                        <a:lnTo>
                          <a:pt x="337564" y="131204"/>
                        </a:lnTo>
                        <a:cubicBezTo>
                          <a:pt x="352850" y="119740"/>
                          <a:pt x="368136" y="108275"/>
                          <a:pt x="384696" y="96811"/>
                        </a:cubicBezTo>
                        <a:cubicBezTo>
                          <a:pt x="399982" y="85346"/>
                          <a:pt x="416542" y="75156"/>
                          <a:pt x="433101" y="64965"/>
                        </a:cubicBezTo>
                        <a:lnTo>
                          <a:pt x="457304" y="49679"/>
                        </a:lnTo>
                        <a:cubicBezTo>
                          <a:pt x="464947" y="44584"/>
                          <a:pt x="473864" y="40762"/>
                          <a:pt x="482781" y="35667"/>
                        </a:cubicBezTo>
                        <a:cubicBezTo>
                          <a:pt x="491698" y="30572"/>
                          <a:pt x="499340" y="26750"/>
                          <a:pt x="508257" y="22929"/>
                        </a:cubicBezTo>
                        <a:lnTo>
                          <a:pt x="535008" y="10190"/>
                        </a:lnTo>
                        <a:lnTo>
                          <a:pt x="509531" y="24203"/>
                        </a:lnTo>
                        <a:cubicBezTo>
                          <a:pt x="500614" y="28024"/>
                          <a:pt x="492971" y="34393"/>
                          <a:pt x="484055" y="38215"/>
                        </a:cubicBezTo>
                        <a:cubicBezTo>
                          <a:pt x="476411" y="43310"/>
                          <a:pt x="467495" y="48405"/>
                          <a:pt x="459852" y="53501"/>
                        </a:cubicBezTo>
                        <a:lnTo>
                          <a:pt x="435649" y="68787"/>
                        </a:lnTo>
                        <a:cubicBezTo>
                          <a:pt x="420363" y="80251"/>
                          <a:pt x="403803" y="90441"/>
                          <a:pt x="388517" y="101906"/>
                        </a:cubicBezTo>
                        <a:cubicBezTo>
                          <a:pt x="373232" y="113371"/>
                          <a:pt x="357946" y="124835"/>
                          <a:pt x="342660" y="137573"/>
                        </a:cubicBezTo>
                        <a:cubicBezTo>
                          <a:pt x="341386" y="138847"/>
                          <a:pt x="338838" y="138847"/>
                          <a:pt x="336291" y="137573"/>
                        </a:cubicBezTo>
                        <a:lnTo>
                          <a:pt x="336291" y="137573"/>
                        </a:lnTo>
                        <a:cubicBezTo>
                          <a:pt x="318457" y="115918"/>
                          <a:pt x="300623" y="94263"/>
                          <a:pt x="282790" y="73882"/>
                        </a:cubicBezTo>
                        <a:lnTo>
                          <a:pt x="229289" y="10190"/>
                        </a:lnTo>
                        <a:lnTo>
                          <a:pt x="238206" y="5095"/>
                        </a:lnTo>
                        <a:cubicBezTo>
                          <a:pt x="245849" y="31846"/>
                          <a:pt x="254766" y="58596"/>
                          <a:pt x="262409" y="86620"/>
                        </a:cubicBezTo>
                        <a:lnTo>
                          <a:pt x="286611" y="168145"/>
                        </a:lnTo>
                        <a:cubicBezTo>
                          <a:pt x="286611" y="170693"/>
                          <a:pt x="286611" y="171967"/>
                          <a:pt x="284064" y="173240"/>
                        </a:cubicBezTo>
                        <a:lnTo>
                          <a:pt x="284064" y="173240"/>
                        </a:lnTo>
                        <a:lnTo>
                          <a:pt x="211455" y="221646"/>
                        </a:lnTo>
                        <a:lnTo>
                          <a:pt x="174514" y="244575"/>
                        </a:lnTo>
                        <a:cubicBezTo>
                          <a:pt x="161776" y="252218"/>
                          <a:pt x="150312" y="261135"/>
                          <a:pt x="138847" y="268777"/>
                        </a:cubicBezTo>
                        <a:lnTo>
                          <a:pt x="103180" y="294254"/>
                        </a:lnTo>
                        <a:cubicBezTo>
                          <a:pt x="91716" y="303171"/>
                          <a:pt x="78977" y="310814"/>
                          <a:pt x="67513" y="319730"/>
                        </a:cubicBezTo>
                        <a:cubicBezTo>
                          <a:pt x="45858" y="336290"/>
                          <a:pt x="22929" y="352850"/>
                          <a:pt x="0" y="370684"/>
                        </a:cubicBezTo>
                        <a:close/>
                      </a:path>
                    </a:pathLst>
                  </a:custGeom>
                  <a:solidFill>
                    <a:srgbClr val="986847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5" name="Freeform: Shape 1974">
                    <a:extLst>
                      <a:ext uri="{FF2B5EF4-FFF2-40B4-BE49-F238E27FC236}">
                        <a16:creationId xmlns:a16="http://schemas.microsoft.com/office/drawing/2014/main" id="{6069AF2C-2EDD-4704-B321-649E405B40B7}"/>
                      </a:ext>
                    </a:extLst>
                  </p:cNvPr>
                  <p:cNvSpPr/>
                  <p:nvPr/>
                </p:nvSpPr>
                <p:spPr>
                  <a:xfrm>
                    <a:off x="-367206" y="5580639"/>
                    <a:ext cx="545198" cy="207633"/>
                  </a:xfrm>
                  <a:custGeom>
                    <a:avLst/>
                    <a:gdLst>
                      <a:gd name="connsiteX0" fmla="*/ 0 w 545198"/>
                      <a:gd name="connsiteY0" fmla="*/ 207634 h 207633"/>
                      <a:gd name="connsiteX1" fmla="*/ 25477 w 545198"/>
                      <a:gd name="connsiteY1" fmla="*/ 192348 h 207633"/>
                      <a:gd name="connsiteX2" fmla="*/ 50953 w 545198"/>
                      <a:gd name="connsiteY2" fmla="*/ 177062 h 207633"/>
                      <a:gd name="connsiteX3" fmla="*/ 77703 w 545198"/>
                      <a:gd name="connsiteY3" fmla="*/ 163050 h 207633"/>
                      <a:gd name="connsiteX4" fmla="*/ 104454 w 545198"/>
                      <a:gd name="connsiteY4" fmla="*/ 150312 h 207633"/>
                      <a:gd name="connsiteX5" fmla="*/ 131204 w 545198"/>
                      <a:gd name="connsiteY5" fmla="*/ 137573 h 207633"/>
                      <a:gd name="connsiteX6" fmla="*/ 159228 w 545198"/>
                      <a:gd name="connsiteY6" fmla="*/ 126109 h 207633"/>
                      <a:gd name="connsiteX7" fmla="*/ 173241 w 545198"/>
                      <a:gd name="connsiteY7" fmla="*/ 121014 h 207633"/>
                      <a:gd name="connsiteX8" fmla="*/ 187253 w 545198"/>
                      <a:gd name="connsiteY8" fmla="*/ 115918 h 207633"/>
                      <a:gd name="connsiteX9" fmla="*/ 216551 w 545198"/>
                      <a:gd name="connsiteY9" fmla="*/ 107001 h 207633"/>
                      <a:gd name="connsiteX10" fmla="*/ 212729 w 545198"/>
                      <a:gd name="connsiteY10" fmla="*/ 112097 h 207633"/>
                      <a:gd name="connsiteX11" fmla="*/ 208908 w 545198"/>
                      <a:gd name="connsiteY11" fmla="*/ 73882 h 207633"/>
                      <a:gd name="connsiteX12" fmla="*/ 205086 w 545198"/>
                      <a:gd name="connsiteY12" fmla="*/ 35667 h 207633"/>
                      <a:gd name="connsiteX13" fmla="*/ 210182 w 545198"/>
                      <a:gd name="connsiteY13" fmla="*/ 30572 h 207633"/>
                      <a:gd name="connsiteX14" fmla="*/ 215277 w 545198"/>
                      <a:gd name="connsiteY14" fmla="*/ 33120 h 207633"/>
                      <a:gd name="connsiteX15" fmla="*/ 215277 w 545198"/>
                      <a:gd name="connsiteY15" fmla="*/ 33120 h 207633"/>
                      <a:gd name="connsiteX16" fmla="*/ 236932 w 545198"/>
                      <a:gd name="connsiteY16" fmla="*/ 64965 h 207633"/>
                      <a:gd name="connsiteX17" fmla="*/ 248396 w 545198"/>
                      <a:gd name="connsiteY17" fmla="*/ 80251 h 207633"/>
                      <a:gd name="connsiteX18" fmla="*/ 261135 w 545198"/>
                      <a:gd name="connsiteY18" fmla="*/ 94263 h 207633"/>
                      <a:gd name="connsiteX19" fmla="*/ 256039 w 545198"/>
                      <a:gd name="connsiteY19" fmla="*/ 92989 h 207633"/>
                      <a:gd name="connsiteX20" fmla="*/ 327374 w 545198"/>
                      <a:gd name="connsiteY20" fmla="*/ 64965 h 207633"/>
                      <a:gd name="connsiteX21" fmla="*/ 363041 w 545198"/>
                      <a:gd name="connsiteY21" fmla="*/ 52227 h 207633"/>
                      <a:gd name="connsiteX22" fmla="*/ 398708 w 545198"/>
                      <a:gd name="connsiteY22" fmla="*/ 39489 h 207633"/>
                      <a:gd name="connsiteX23" fmla="*/ 434375 w 545198"/>
                      <a:gd name="connsiteY23" fmla="*/ 28024 h 207633"/>
                      <a:gd name="connsiteX24" fmla="*/ 471316 w 545198"/>
                      <a:gd name="connsiteY24" fmla="*/ 17834 h 207633"/>
                      <a:gd name="connsiteX25" fmla="*/ 508257 w 545198"/>
                      <a:gd name="connsiteY25" fmla="*/ 7643 h 207633"/>
                      <a:gd name="connsiteX26" fmla="*/ 545198 w 545198"/>
                      <a:gd name="connsiteY26" fmla="*/ 0 h 207633"/>
                      <a:gd name="connsiteX27" fmla="*/ 508257 w 545198"/>
                      <a:gd name="connsiteY27" fmla="*/ 10190 h 207633"/>
                      <a:gd name="connsiteX28" fmla="*/ 472590 w 545198"/>
                      <a:gd name="connsiteY28" fmla="*/ 21655 h 207633"/>
                      <a:gd name="connsiteX29" fmla="*/ 436923 w 545198"/>
                      <a:gd name="connsiteY29" fmla="*/ 33120 h 207633"/>
                      <a:gd name="connsiteX30" fmla="*/ 401256 w 545198"/>
                      <a:gd name="connsiteY30" fmla="*/ 45858 h 207633"/>
                      <a:gd name="connsiteX31" fmla="*/ 329921 w 545198"/>
                      <a:gd name="connsiteY31" fmla="*/ 72608 h 207633"/>
                      <a:gd name="connsiteX32" fmla="*/ 259861 w 545198"/>
                      <a:gd name="connsiteY32" fmla="*/ 100632 h 207633"/>
                      <a:gd name="connsiteX33" fmla="*/ 259861 w 545198"/>
                      <a:gd name="connsiteY33" fmla="*/ 100632 h 207633"/>
                      <a:gd name="connsiteX34" fmla="*/ 254766 w 545198"/>
                      <a:gd name="connsiteY34" fmla="*/ 99358 h 207633"/>
                      <a:gd name="connsiteX35" fmla="*/ 242027 w 545198"/>
                      <a:gd name="connsiteY35" fmla="*/ 84073 h 207633"/>
                      <a:gd name="connsiteX36" fmla="*/ 230563 w 545198"/>
                      <a:gd name="connsiteY36" fmla="*/ 68787 h 207633"/>
                      <a:gd name="connsiteX37" fmla="*/ 208908 w 545198"/>
                      <a:gd name="connsiteY37" fmla="*/ 36941 h 207633"/>
                      <a:gd name="connsiteX38" fmla="*/ 219098 w 545198"/>
                      <a:gd name="connsiteY38" fmla="*/ 34393 h 207633"/>
                      <a:gd name="connsiteX39" fmla="*/ 221646 w 545198"/>
                      <a:gd name="connsiteY39" fmla="*/ 72608 h 207633"/>
                      <a:gd name="connsiteX40" fmla="*/ 225467 w 545198"/>
                      <a:gd name="connsiteY40" fmla="*/ 110823 h 207633"/>
                      <a:gd name="connsiteX41" fmla="*/ 221646 w 545198"/>
                      <a:gd name="connsiteY41" fmla="*/ 115918 h 207633"/>
                      <a:gd name="connsiteX42" fmla="*/ 193622 w 545198"/>
                      <a:gd name="connsiteY42" fmla="*/ 124835 h 207633"/>
                      <a:gd name="connsiteX43" fmla="*/ 179610 w 545198"/>
                      <a:gd name="connsiteY43" fmla="*/ 128657 h 207633"/>
                      <a:gd name="connsiteX44" fmla="*/ 165598 w 545198"/>
                      <a:gd name="connsiteY44" fmla="*/ 133752 h 207633"/>
                      <a:gd name="connsiteX45" fmla="*/ 137573 w 545198"/>
                      <a:gd name="connsiteY45" fmla="*/ 143942 h 207633"/>
                      <a:gd name="connsiteX46" fmla="*/ 109549 w 545198"/>
                      <a:gd name="connsiteY46" fmla="*/ 155407 h 207633"/>
                      <a:gd name="connsiteX47" fmla="*/ 82799 w 545198"/>
                      <a:gd name="connsiteY47" fmla="*/ 168145 h 207633"/>
                      <a:gd name="connsiteX48" fmla="*/ 56048 w 545198"/>
                      <a:gd name="connsiteY48" fmla="*/ 180883 h 207633"/>
                      <a:gd name="connsiteX49" fmla="*/ 29298 w 545198"/>
                      <a:gd name="connsiteY49" fmla="*/ 193622 h 207633"/>
                      <a:gd name="connsiteX50" fmla="*/ 0 w 545198"/>
                      <a:gd name="connsiteY50" fmla="*/ 207634 h 207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545198" h="207633">
                        <a:moveTo>
                          <a:pt x="0" y="207634"/>
                        </a:moveTo>
                        <a:cubicBezTo>
                          <a:pt x="8917" y="202539"/>
                          <a:pt x="16560" y="196169"/>
                          <a:pt x="25477" y="192348"/>
                        </a:cubicBezTo>
                        <a:cubicBezTo>
                          <a:pt x="34393" y="187252"/>
                          <a:pt x="43310" y="182157"/>
                          <a:pt x="50953" y="177062"/>
                        </a:cubicBezTo>
                        <a:cubicBezTo>
                          <a:pt x="59870" y="171967"/>
                          <a:pt x="68787" y="166872"/>
                          <a:pt x="77703" y="163050"/>
                        </a:cubicBezTo>
                        <a:cubicBezTo>
                          <a:pt x="86620" y="159228"/>
                          <a:pt x="95537" y="154133"/>
                          <a:pt x="104454" y="150312"/>
                        </a:cubicBezTo>
                        <a:lnTo>
                          <a:pt x="131204" y="137573"/>
                        </a:lnTo>
                        <a:cubicBezTo>
                          <a:pt x="140121" y="133752"/>
                          <a:pt x="150312" y="129930"/>
                          <a:pt x="159228" y="126109"/>
                        </a:cubicBezTo>
                        <a:lnTo>
                          <a:pt x="173241" y="121014"/>
                        </a:lnTo>
                        <a:lnTo>
                          <a:pt x="187253" y="115918"/>
                        </a:lnTo>
                        <a:lnTo>
                          <a:pt x="216551" y="107001"/>
                        </a:lnTo>
                        <a:lnTo>
                          <a:pt x="212729" y="112097"/>
                        </a:lnTo>
                        <a:cubicBezTo>
                          <a:pt x="211455" y="99358"/>
                          <a:pt x="208908" y="86620"/>
                          <a:pt x="208908" y="73882"/>
                        </a:cubicBezTo>
                        <a:lnTo>
                          <a:pt x="205086" y="35667"/>
                        </a:lnTo>
                        <a:cubicBezTo>
                          <a:pt x="205086" y="33120"/>
                          <a:pt x="206360" y="30572"/>
                          <a:pt x="210182" y="30572"/>
                        </a:cubicBezTo>
                        <a:cubicBezTo>
                          <a:pt x="212729" y="30572"/>
                          <a:pt x="214003" y="31846"/>
                          <a:pt x="215277" y="33120"/>
                        </a:cubicBezTo>
                        <a:lnTo>
                          <a:pt x="215277" y="33120"/>
                        </a:lnTo>
                        <a:cubicBezTo>
                          <a:pt x="222920" y="43310"/>
                          <a:pt x="229289" y="54774"/>
                          <a:pt x="236932" y="64965"/>
                        </a:cubicBezTo>
                        <a:cubicBezTo>
                          <a:pt x="240753" y="70061"/>
                          <a:pt x="244575" y="75156"/>
                          <a:pt x="248396" y="80251"/>
                        </a:cubicBezTo>
                        <a:lnTo>
                          <a:pt x="261135" y="94263"/>
                        </a:lnTo>
                        <a:lnTo>
                          <a:pt x="256039" y="92989"/>
                        </a:lnTo>
                        <a:cubicBezTo>
                          <a:pt x="278968" y="82799"/>
                          <a:pt x="303171" y="73882"/>
                          <a:pt x="327374" y="64965"/>
                        </a:cubicBezTo>
                        <a:cubicBezTo>
                          <a:pt x="338838" y="61144"/>
                          <a:pt x="351576" y="56048"/>
                          <a:pt x="363041" y="52227"/>
                        </a:cubicBezTo>
                        <a:lnTo>
                          <a:pt x="398708" y="39489"/>
                        </a:lnTo>
                        <a:lnTo>
                          <a:pt x="434375" y="28024"/>
                        </a:lnTo>
                        <a:cubicBezTo>
                          <a:pt x="445840" y="24203"/>
                          <a:pt x="458578" y="20381"/>
                          <a:pt x="471316" y="17834"/>
                        </a:cubicBezTo>
                        <a:cubicBezTo>
                          <a:pt x="484055" y="14012"/>
                          <a:pt x="495519" y="10190"/>
                          <a:pt x="508257" y="7643"/>
                        </a:cubicBezTo>
                        <a:lnTo>
                          <a:pt x="545198" y="0"/>
                        </a:lnTo>
                        <a:lnTo>
                          <a:pt x="508257" y="10190"/>
                        </a:lnTo>
                        <a:cubicBezTo>
                          <a:pt x="495519" y="12738"/>
                          <a:pt x="484055" y="17834"/>
                          <a:pt x="472590" y="21655"/>
                        </a:cubicBezTo>
                        <a:cubicBezTo>
                          <a:pt x="461126" y="25477"/>
                          <a:pt x="448387" y="29298"/>
                          <a:pt x="436923" y="33120"/>
                        </a:cubicBezTo>
                        <a:lnTo>
                          <a:pt x="401256" y="45858"/>
                        </a:lnTo>
                        <a:lnTo>
                          <a:pt x="329921" y="72608"/>
                        </a:lnTo>
                        <a:cubicBezTo>
                          <a:pt x="305719" y="81525"/>
                          <a:pt x="282790" y="91715"/>
                          <a:pt x="259861" y="100632"/>
                        </a:cubicBezTo>
                        <a:lnTo>
                          <a:pt x="259861" y="100632"/>
                        </a:lnTo>
                        <a:cubicBezTo>
                          <a:pt x="258587" y="101906"/>
                          <a:pt x="256039" y="100632"/>
                          <a:pt x="254766" y="99358"/>
                        </a:cubicBezTo>
                        <a:lnTo>
                          <a:pt x="242027" y="84073"/>
                        </a:lnTo>
                        <a:cubicBezTo>
                          <a:pt x="236932" y="78977"/>
                          <a:pt x="234384" y="73882"/>
                          <a:pt x="230563" y="68787"/>
                        </a:cubicBezTo>
                        <a:cubicBezTo>
                          <a:pt x="222920" y="58596"/>
                          <a:pt x="215277" y="47131"/>
                          <a:pt x="208908" y="36941"/>
                        </a:cubicBezTo>
                        <a:lnTo>
                          <a:pt x="219098" y="34393"/>
                        </a:lnTo>
                        <a:lnTo>
                          <a:pt x="221646" y="72608"/>
                        </a:lnTo>
                        <a:cubicBezTo>
                          <a:pt x="222920" y="85346"/>
                          <a:pt x="224194" y="98085"/>
                          <a:pt x="225467" y="110823"/>
                        </a:cubicBezTo>
                        <a:cubicBezTo>
                          <a:pt x="225467" y="113371"/>
                          <a:pt x="224194" y="115918"/>
                          <a:pt x="221646" y="115918"/>
                        </a:cubicBezTo>
                        <a:lnTo>
                          <a:pt x="193622" y="124835"/>
                        </a:lnTo>
                        <a:lnTo>
                          <a:pt x="179610" y="128657"/>
                        </a:lnTo>
                        <a:lnTo>
                          <a:pt x="165598" y="133752"/>
                        </a:lnTo>
                        <a:cubicBezTo>
                          <a:pt x="156681" y="137573"/>
                          <a:pt x="146490" y="140121"/>
                          <a:pt x="137573" y="143942"/>
                        </a:cubicBezTo>
                        <a:lnTo>
                          <a:pt x="109549" y="155407"/>
                        </a:lnTo>
                        <a:cubicBezTo>
                          <a:pt x="100632" y="159228"/>
                          <a:pt x="91716" y="163050"/>
                          <a:pt x="82799" y="168145"/>
                        </a:cubicBezTo>
                        <a:cubicBezTo>
                          <a:pt x="73882" y="171967"/>
                          <a:pt x="64965" y="175788"/>
                          <a:pt x="56048" y="180883"/>
                        </a:cubicBezTo>
                        <a:cubicBezTo>
                          <a:pt x="47132" y="184705"/>
                          <a:pt x="38215" y="189800"/>
                          <a:pt x="29298" y="193622"/>
                        </a:cubicBezTo>
                        <a:cubicBezTo>
                          <a:pt x="17834" y="197443"/>
                          <a:pt x="8917" y="202539"/>
                          <a:pt x="0" y="207634"/>
                        </a:cubicBezTo>
                        <a:close/>
                      </a:path>
                    </a:pathLst>
                  </a:custGeom>
                  <a:solidFill>
                    <a:srgbClr val="986847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6" name="Freeform: Shape 1975">
                    <a:extLst>
                      <a:ext uri="{FF2B5EF4-FFF2-40B4-BE49-F238E27FC236}">
                        <a16:creationId xmlns:a16="http://schemas.microsoft.com/office/drawing/2014/main" id="{805B6107-5DDD-4D17-82F1-0AEC4C2F646C}"/>
                      </a:ext>
                    </a:extLst>
                  </p:cNvPr>
                  <p:cNvSpPr/>
                  <p:nvPr/>
                </p:nvSpPr>
                <p:spPr>
                  <a:xfrm>
                    <a:off x="-493315" y="4609643"/>
                    <a:ext cx="491697" cy="148102"/>
                  </a:xfrm>
                  <a:custGeom>
                    <a:avLst/>
                    <a:gdLst>
                      <a:gd name="connsiteX0" fmla="*/ 0 w 491697"/>
                      <a:gd name="connsiteY0" fmla="*/ 148103 h 148102"/>
                      <a:gd name="connsiteX1" fmla="*/ 47132 w 491697"/>
                      <a:gd name="connsiteY1" fmla="*/ 134091 h 148102"/>
                      <a:gd name="connsiteX2" fmla="*/ 71334 w 491697"/>
                      <a:gd name="connsiteY2" fmla="*/ 128996 h 148102"/>
                      <a:gd name="connsiteX3" fmla="*/ 95537 w 491697"/>
                      <a:gd name="connsiteY3" fmla="*/ 123900 h 148102"/>
                      <a:gd name="connsiteX4" fmla="*/ 119740 w 491697"/>
                      <a:gd name="connsiteY4" fmla="*/ 120079 h 148102"/>
                      <a:gd name="connsiteX5" fmla="*/ 145216 w 491697"/>
                      <a:gd name="connsiteY5" fmla="*/ 117531 h 148102"/>
                      <a:gd name="connsiteX6" fmla="*/ 170693 w 491697"/>
                      <a:gd name="connsiteY6" fmla="*/ 116257 h 148102"/>
                      <a:gd name="connsiteX7" fmla="*/ 196169 w 491697"/>
                      <a:gd name="connsiteY7" fmla="*/ 116257 h 148102"/>
                      <a:gd name="connsiteX8" fmla="*/ 192348 w 491697"/>
                      <a:gd name="connsiteY8" fmla="*/ 118805 h 148102"/>
                      <a:gd name="connsiteX9" fmla="*/ 225468 w 491697"/>
                      <a:gd name="connsiteY9" fmla="*/ 9256 h 148102"/>
                      <a:gd name="connsiteX10" fmla="*/ 231837 w 491697"/>
                      <a:gd name="connsiteY10" fmla="*/ 6708 h 148102"/>
                      <a:gd name="connsiteX11" fmla="*/ 235658 w 491697"/>
                      <a:gd name="connsiteY11" fmla="*/ 10530 h 148102"/>
                      <a:gd name="connsiteX12" fmla="*/ 262409 w 491697"/>
                      <a:gd name="connsiteY12" fmla="*/ 127722 h 148102"/>
                      <a:gd name="connsiteX13" fmla="*/ 256039 w 491697"/>
                      <a:gd name="connsiteY13" fmla="*/ 123900 h 148102"/>
                      <a:gd name="connsiteX14" fmla="*/ 294254 w 491697"/>
                      <a:gd name="connsiteY14" fmla="*/ 117531 h 148102"/>
                      <a:gd name="connsiteX15" fmla="*/ 289159 w 491697"/>
                      <a:gd name="connsiteY15" fmla="*/ 122626 h 148102"/>
                      <a:gd name="connsiteX16" fmla="*/ 301897 w 491697"/>
                      <a:gd name="connsiteY16" fmla="*/ 4161 h 148102"/>
                      <a:gd name="connsiteX17" fmla="*/ 306992 w 491697"/>
                      <a:gd name="connsiteY17" fmla="*/ 339 h 148102"/>
                      <a:gd name="connsiteX18" fmla="*/ 310814 w 491697"/>
                      <a:gd name="connsiteY18" fmla="*/ 4161 h 148102"/>
                      <a:gd name="connsiteX19" fmla="*/ 343933 w 491697"/>
                      <a:gd name="connsiteY19" fmla="*/ 134091 h 148102"/>
                      <a:gd name="connsiteX20" fmla="*/ 340112 w 491697"/>
                      <a:gd name="connsiteY20" fmla="*/ 131543 h 148102"/>
                      <a:gd name="connsiteX21" fmla="*/ 378327 w 491697"/>
                      <a:gd name="connsiteY21" fmla="*/ 131543 h 148102"/>
                      <a:gd name="connsiteX22" fmla="*/ 397434 w 491697"/>
                      <a:gd name="connsiteY22" fmla="*/ 132817 h 148102"/>
                      <a:gd name="connsiteX23" fmla="*/ 416542 w 491697"/>
                      <a:gd name="connsiteY23" fmla="*/ 134091 h 148102"/>
                      <a:gd name="connsiteX24" fmla="*/ 435649 w 491697"/>
                      <a:gd name="connsiteY24" fmla="*/ 135365 h 148102"/>
                      <a:gd name="connsiteX25" fmla="*/ 454757 w 491697"/>
                      <a:gd name="connsiteY25" fmla="*/ 137912 h 148102"/>
                      <a:gd name="connsiteX26" fmla="*/ 491697 w 491697"/>
                      <a:gd name="connsiteY26" fmla="*/ 143008 h 148102"/>
                      <a:gd name="connsiteX27" fmla="*/ 453483 w 491697"/>
                      <a:gd name="connsiteY27" fmla="*/ 139186 h 148102"/>
                      <a:gd name="connsiteX28" fmla="*/ 434375 w 491697"/>
                      <a:gd name="connsiteY28" fmla="*/ 136639 h 148102"/>
                      <a:gd name="connsiteX29" fmla="*/ 415268 w 491697"/>
                      <a:gd name="connsiteY29" fmla="*/ 135365 h 148102"/>
                      <a:gd name="connsiteX30" fmla="*/ 396160 w 491697"/>
                      <a:gd name="connsiteY30" fmla="*/ 134091 h 148102"/>
                      <a:gd name="connsiteX31" fmla="*/ 377053 w 491697"/>
                      <a:gd name="connsiteY31" fmla="*/ 134091 h 148102"/>
                      <a:gd name="connsiteX32" fmla="*/ 338838 w 491697"/>
                      <a:gd name="connsiteY32" fmla="*/ 135365 h 148102"/>
                      <a:gd name="connsiteX33" fmla="*/ 335017 w 491697"/>
                      <a:gd name="connsiteY33" fmla="*/ 132817 h 148102"/>
                      <a:gd name="connsiteX34" fmla="*/ 335017 w 491697"/>
                      <a:gd name="connsiteY34" fmla="*/ 132817 h 148102"/>
                      <a:gd name="connsiteX35" fmla="*/ 299350 w 491697"/>
                      <a:gd name="connsiteY35" fmla="*/ 2887 h 148102"/>
                      <a:gd name="connsiteX36" fmla="*/ 308266 w 491697"/>
                      <a:gd name="connsiteY36" fmla="*/ 1613 h 148102"/>
                      <a:gd name="connsiteX37" fmla="*/ 296802 w 491697"/>
                      <a:gd name="connsiteY37" fmla="*/ 120079 h 148102"/>
                      <a:gd name="connsiteX38" fmla="*/ 292980 w 491697"/>
                      <a:gd name="connsiteY38" fmla="*/ 125174 h 148102"/>
                      <a:gd name="connsiteX39" fmla="*/ 254766 w 491697"/>
                      <a:gd name="connsiteY39" fmla="*/ 131543 h 148102"/>
                      <a:gd name="connsiteX40" fmla="*/ 248396 w 491697"/>
                      <a:gd name="connsiteY40" fmla="*/ 127722 h 148102"/>
                      <a:gd name="connsiteX41" fmla="*/ 222920 w 491697"/>
                      <a:gd name="connsiteY41" fmla="*/ 10530 h 148102"/>
                      <a:gd name="connsiteX42" fmla="*/ 231837 w 491697"/>
                      <a:gd name="connsiteY42" fmla="*/ 10530 h 148102"/>
                      <a:gd name="connsiteX43" fmla="*/ 197443 w 491697"/>
                      <a:gd name="connsiteY43" fmla="*/ 118805 h 148102"/>
                      <a:gd name="connsiteX44" fmla="*/ 193622 w 491697"/>
                      <a:gd name="connsiteY44" fmla="*/ 121352 h 148102"/>
                      <a:gd name="connsiteX45" fmla="*/ 169419 w 491697"/>
                      <a:gd name="connsiteY45" fmla="*/ 121352 h 148102"/>
                      <a:gd name="connsiteX46" fmla="*/ 145216 w 491697"/>
                      <a:gd name="connsiteY46" fmla="*/ 121352 h 148102"/>
                      <a:gd name="connsiteX47" fmla="*/ 121014 w 491697"/>
                      <a:gd name="connsiteY47" fmla="*/ 122626 h 148102"/>
                      <a:gd name="connsiteX48" fmla="*/ 96811 w 491697"/>
                      <a:gd name="connsiteY48" fmla="*/ 125174 h 148102"/>
                      <a:gd name="connsiteX49" fmla="*/ 72608 w 491697"/>
                      <a:gd name="connsiteY49" fmla="*/ 128996 h 148102"/>
                      <a:gd name="connsiteX50" fmla="*/ 48405 w 491697"/>
                      <a:gd name="connsiteY50" fmla="*/ 132817 h 148102"/>
                      <a:gd name="connsiteX51" fmla="*/ 24203 w 491697"/>
                      <a:gd name="connsiteY51" fmla="*/ 137912 h 148102"/>
                      <a:gd name="connsiteX52" fmla="*/ 0 w 491697"/>
                      <a:gd name="connsiteY52" fmla="*/ 148103 h 14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491697" h="148102">
                        <a:moveTo>
                          <a:pt x="0" y="148103"/>
                        </a:moveTo>
                        <a:cubicBezTo>
                          <a:pt x="15286" y="141734"/>
                          <a:pt x="31846" y="137912"/>
                          <a:pt x="47132" y="134091"/>
                        </a:cubicBezTo>
                        <a:cubicBezTo>
                          <a:pt x="54775" y="131543"/>
                          <a:pt x="63691" y="130269"/>
                          <a:pt x="71334" y="128996"/>
                        </a:cubicBezTo>
                        <a:cubicBezTo>
                          <a:pt x="78977" y="127722"/>
                          <a:pt x="87894" y="125174"/>
                          <a:pt x="95537" y="123900"/>
                        </a:cubicBezTo>
                        <a:cubicBezTo>
                          <a:pt x="103180" y="122626"/>
                          <a:pt x="112097" y="121352"/>
                          <a:pt x="119740" y="120079"/>
                        </a:cubicBezTo>
                        <a:lnTo>
                          <a:pt x="145216" y="117531"/>
                        </a:lnTo>
                        <a:cubicBezTo>
                          <a:pt x="154133" y="116257"/>
                          <a:pt x="161776" y="116257"/>
                          <a:pt x="170693" y="116257"/>
                        </a:cubicBezTo>
                        <a:lnTo>
                          <a:pt x="196169" y="116257"/>
                        </a:lnTo>
                        <a:lnTo>
                          <a:pt x="192348" y="118805"/>
                        </a:lnTo>
                        <a:cubicBezTo>
                          <a:pt x="202539" y="81864"/>
                          <a:pt x="214003" y="46197"/>
                          <a:pt x="225468" y="9256"/>
                        </a:cubicBezTo>
                        <a:cubicBezTo>
                          <a:pt x="226741" y="6708"/>
                          <a:pt x="229289" y="5434"/>
                          <a:pt x="231837" y="6708"/>
                        </a:cubicBezTo>
                        <a:cubicBezTo>
                          <a:pt x="233111" y="6708"/>
                          <a:pt x="234384" y="9256"/>
                          <a:pt x="235658" y="10530"/>
                        </a:cubicBezTo>
                        <a:lnTo>
                          <a:pt x="262409" y="127722"/>
                        </a:lnTo>
                        <a:lnTo>
                          <a:pt x="256039" y="123900"/>
                        </a:lnTo>
                        <a:lnTo>
                          <a:pt x="294254" y="117531"/>
                        </a:lnTo>
                        <a:lnTo>
                          <a:pt x="289159" y="122626"/>
                        </a:lnTo>
                        <a:lnTo>
                          <a:pt x="301897" y="4161"/>
                        </a:lnTo>
                        <a:cubicBezTo>
                          <a:pt x="301897" y="1613"/>
                          <a:pt x="304445" y="-935"/>
                          <a:pt x="306992" y="339"/>
                        </a:cubicBezTo>
                        <a:cubicBezTo>
                          <a:pt x="309540" y="339"/>
                          <a:pt x="310814" y="1613"/>
                          <a:pt x="310814" y="4161"/>
                        </a:cubicBezTo>
                        <a:cubicBezTo>
                          <a:pt x="322278" y="47471"/>
                          <a:pt x="332469" y="90781"/>
                          <a:pt x="343933" y="134091"/>
                        </a:cubicBezTo>
                        <a:lnTo>
                          <a:pt x="340112" y="131543"/>
                        </a:lnTo>
                        <a:cubicBezTo>
                          <a:pt x="352850" y="130269"/>
                          <a:pt x="365589" y="131543"/>
                          <a:pt x="378327" y="131543"/>
                        </a:cubicBezTo>
                        <a:cubicBezTo>
                          <a:pt x="384696" y="131543"/>
                          <a:pt x="391065" y="132817"/>
                          <a:pt x="397434" y="132817"/>
                        </a:cubicBezTo>
                        <a:lnTo>
                          <a:pt x="416542" y="134091"/>
                        </a:lnTo>
                        <a:cubicBezTo>
                          <a:pt x="422911" y="134091"/>
                          <a:pt x="429280" y="135365"/>
                          <a:pt x="435649" y="135365"/>
                        </a:cubicBezTo>
                        <a:lnTo>
                          <a:pt x="454757" y="137912"/>
                        </a:lnTo>
                        <a:lnTo>
                          <a:pt x="491697" y="143008"/>
                        </a:lnTo>
                        <a:lnTo>
                          <a:pt x="453483" y="139186"/>
                        </a:lnTo>
                        <a:lnTo>
                          <a:pt x="434375" y="136639"/>
                        </a:lnTo>
                        <a:cubicBezTo>
                          <a:pt x="428006" y="135365"/>
                          <a:pt x="421637" y="136639"/>
                          <a:pt x="415268" y="135365"/>
                        </a:cubicBezTo>
                        <a:lnTo>
                          <a:pt x="396160" y="134091"/>
                        </a:lnTo>
                        <a:cubicBezTo>
                          <a:pt x="389791" y="134091"/>
                          <a:pt x="383422" y="132817"/>
                          <a:pt x="377053" y="134091"/>
                        </a:cubicBezTo>
                        <a:cubicBezTo>
                          <a:pt x="364315" y="134091"/>
                          <a:pt x="351576" y="134091"/>
                          <a:pt x="338838" y="135365"/>
                        </a:cubicBezTo>
                        <a:cubicBezTo>
                          <a:pt x="337564" y="135365"/>
                          <a:pt x="336291" y="134091"/>
                          <a:pt x="335017" y="132817"/>
                        </a:cubicBezTo>
                        <a:lnTo>
                          <a:pt x="335017" y="132817"/>
                        </a:lnTo>
                        <a:cubicBezTo>
                          <a:pt x="323552" y="89507"/>
                          <a:pt x="310814" y="46197"/>
                          <a:pt x="299350" y="2887"/>
                        </a:cubicBezTo>
                        <a:lnTo>
                          <a:pt x="308266" y="1613"/>
                        </a:lnTo>
                        <a:lnTo>
                          <a:pt x="296802" y="120079"/>
                        </a:lnTo>
                        <a:cubicBezTo>
                          <a:pt x="296802" y="122626"/>
                          <a:pt x="294254" y="123900"/>
                          <a:pt x="292980" y="125174"/>
                        </a:cubicBezTo>
                        <a:lnTo>
                          <a:pt x="254766" y="131543"/>
                        </a:lnTo>
                        <a:cubicBezTo>
                          <a:pt x="252218" y="131543"/>
                          <a:pt x="249670" y="130269"/>
                          <a:pt x="248396" y="127722"/>
                        </a:cubicBezTo>
                        <a:lnTo>
                          <a:pt x="222920" y="10530"/>
                        </a:lnTo>
                        <a:lnTo>
                          <a:pt x="231837" y="10530"/>
                        </a:lnTo>
                        <a:cubicBezTo>
                          <a:pt x="220372" y="46197"/>
                          <a:pt x="208908" y="83138"/>
                          <a:pt x="197443" y="118805"/>
                        </a:cubicBezTo>
                        <a:cubicBezTo>
                          <a:pt x="197443" y="120079"/>
                          <a:pt x="194896" y="121352"/>
                          <a:pt x="193622" y="121352"/>
                        </a:cubicBezTo>
                        <a:lnTo>
                          <a:pt x="169419" y="121352"/>
                        </a:lnTo>
                        <a:cubicBezTo>
                          <a:pt x="161776" y="121352"/>
                          <a:pt x="152859" y="121352"/>
                          <a:pt x="145216" y="121352"/>
                        </a:cubicBezTo>
                        <a:lnTo>
                          <a:pt x="121014" y="122626"/>
                        </a:lnTo>
                        <a:cubicBezTo>
                          <a:pt x="113371" y="123900"/>
                          <a:pt x="104454" y="125174"/>
                          <a:pt x="96811" y="125174"/>
                        </a:cubicBezTo>
                        <a:cubicBezTo>
                          <a:pt x="89168" y="126448"/>
                          <a:pt x="80251" y="127722"/>
                          <a:pt x="72608" y="128996"/>
                        </a:cubicBezTo>
                        <a:cubicBezTo>
                          <a:pt x="64965" y="130269"/>
                          <a:pt x="56048" y="131543"/>
                          <a:pt x="48405" y="132817"/>
                        </a:cubicBezTo>
                        <a:cubicBezTo>
                          <a:pt x="40762" y="134091"/>
                          <a:pt x="31846" y="136639"/>
                          <a:pt x="24203" y="137912"/>
                        </a:cubicBezTo>
                        <a:cubicBezTo>
                          <a:pt x="16560" y="144282"/>
                          <a:pt x="7643" y="145555"/>
                          <a:pt x="0" y="148103"/>
                        </a:cubicBezTo>
                        <a:close/>
                      </a:path>
                    </a:pathLst>
                  </a:custGeom>
                  <a:solidFill>
                    <a:srgbClr val="986847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7" name="Freeform: Shape 1976">
                    <a:extLst>
                      <a:ext uri="{FF2B5EF4-FFF2-40B4-BE49-F238E27FC236}">
                        <a16:creationId xmlns:a16="http://schemas.microsoft.com/office/drawing/2014/main" id="{8D8AD65A-3285-42AF-9688-3BD71F2008AE}"/>
                      </a:ext>
                    </a:extLst>
                  </p:cNvPr>
                  <p:cNvSpPr/>
                  <p:nvPr/>
                </p:nvSpPr>
                <p:spPr>
                  <a:xfrm>
                    <a:off x="-368480" y="4037197"/>
                    <a:ext cx="433101" cy="156243"/>
                  </a:xfrm>
                  <a:custGeom>
                    <a:avLst/>
                    <a:gdLst>
                      <a:gd name="connsiteX0" fmla="*/ 0 w 433101"/>
                      <a:gd name="connsiteY0" fmla="*/ 40326 h 156243"/>
                      <a:gd name="connsiteX1" fmla="*/ 25477 w 433101"/>
                      <a:gd name="connsiteY1" fmla="*/ 42873 h 156243"/>
                      <a:gd name="connsiteX2" fmla="*/ 49679 w 433101"/>
                      <a:gd name="connsiteY2" fmla="*/ 45421 h 156243"/>
                      <a:gd name="connsiteX3" fmla="*/ 73882 w 433101"/>
                      <a:gd name="connsiteY3" fmla="*/ 49242 h 156243"/>
                      <a:gd name="connsiteX4" fmla="*/ 98085 w 433101"/>
                      <a:gd name="connsiteY4" fmla="*/ 54338 h 156243"/>
                      <a:gd name="connsiteX5" fmla="*/ 122287 w 433101"/>
                      <a:gd name="connsiteY5" fmla="*/ 59433 h 156243"/>
                      <a:gd name="connsiteX6" fmla="*/ 146490 w 433101"/>
                      <a:gd name="connsiteY6" fmla="*/ 65802 h 156243"/>
                      <a:gd name="connsiteX7" fmla="*/ 194896 w 433101"/>
                      <a:gd name="connsiteY7" fmla="*/ 78540 h 156243"/>
                      <a:gd name="connsiteX8" fmla="*/ 189800 w 433101"/>
                      <a:gd name="connsiteY8" fmla="*/ 79814 h 156243"/>
                      <a:gd name="connsiteX9" fmla="*/ 248396 w 433101"/>
                      <a:gd name="connsiteY9" fmla="*/ 2111 h 156243"/>
                      <a:gd name="connsiteX10" fmla="*/ 256039 w 433101"/>
                      <a:gd name="connsiteY10" fmla="*/ 837 h 156243"/>
                      <a:gd name="connsiteX11" fmla="*/ 258587 w 433101"/>
                      <a:gd name="connsiteY11" fmla="*/ 5932 h 156243"/>
                      <a:gd name="connsiteX12" fmla="*/ 247123 w 433101"/>
                      <a:gd name="connsiteY12" fmla="*/ 95100 h 156243"/>
                      <a:gd name="connsiteX13" fmla="*/ 243301 w 433101"/>
                      <a:gd name="connsiteY13" fmla="*/ 90005 h 156243"/>
                      <a:gd name="connsiteX14" fmla="*/ 291707 w 433101"/>
                      <a:gd name="connsiteY14" fmla="*/ 104017 h 156243"/>
                      <a:gd name="connsiteX15" fmla="*/ 340112 w 433101"/>
                      <a:gd name="connsiteY15" fmla="*/ 119303 h 156243"/>
                      <a:gd name="connsiteX16" fmla="*/ 364315 w 433101"/>
                      <a:gd name="connsiteY16" fmla="*/ 126946 h 156243"/>
                      <a:gd name="connsiteX17" fmla="*/ 375779 w 433101"/>
                      <a:gd name="connsiteY17" fmla="*/ 132041 h 156243"/>
                      <a:gd name="connsiteX18" fmla="*/ 387244 w 433101"/>
                      <a:gd name="connsiteY18" fmla="*/ 137136 h 156243"/>
                      <a:gd name="connsiteX19" fmla="*/ 433101 w 433101"/>
                      <a:gd name="connsiteY19" fmla="*/ 156244 h 156243"/>
                      <a:gd name="connsiteX20" fmla="*/ 385970 w 433101"/>
                      <a:gd name="connsiteY20" fmla="*/ 140958 h 156243"/>
                      <a:gd name="connsiteX21" fmla="*/ 374505 w 433101"/>
                      <a:gd name="connsiteY21" fmla="*/ 137136 h 156243"/>
                      <a:gd name="connsiteX22" fmla="*/ 363041 w 433101"/>
                      <a:gd name="connsiteY22" fmla="*/ 133315 h 156243"/>
                      <a:gd name="connsiteX23" fmla="*/ 338838 w 433101"/>
                      <a:gd name="connsiteY23" fmla="*/ 126946 h 156243"/>
                      <a:gd name="connsiteX24" fmla="*/ 290433 w 433101"/>
                      <a:gd name="connsiteY24" fmla="*/ 112933 h 156243"/>
                      <a:gd name="connsiteX25" fmla="*/ 242027 w 433101"/>
                      <a:gd name="connsiteY25" fmla="*/ 100195 h 156243"/>
                      <a:gd name="connsiteX26" fmla="*/ 238206 w 433101"/>
                      <a:gd name="connsiteY26" fmla="*/ 95100 h 156243"/>
                      <a:gd name="connsiteX27" fmla="*/ 238206 w 433101"/>
                      <a:gd name="connsiteY27" fmla="*/ 95100 h 156243"/>
                      <a:gd name="connsiteX28" fmla="*/ 248396 w 433101"/>
                      <a:gd name="connsiteY28" fmla="*/ 5932 h 156243"/>
                      <a:gd name="connsiteX29" fmla="*/ 258587 w 433101"/>
                      <a:gd name="connsiteY29" fmla="*/ 9754 h 156243"/>
                      <a:gd name="connsiteX30" fmla="*/ 199991 w 433101"/>
                      <a:gd name="connsiteY30" fmla="*/ 87457 h 156243"/>
                      <a:gd name="connsiteX31" fmla="*/ 194896 w 433101"/>
                      <a:gd name="connsiteY31" fmla="*/ 88731 h 156243"/>
                      <a:gd name="connsiteX32" fmla="*/ 194896 w 433101"/>
                      <a:gd name="connsiteY32" fmla="*/ 88731 h 156243"/>
                      <a:gd name="connsiteX33" fmla="*/ 146490 w 433101"/>
                      <a:gd name="connsiteY33" fmla="*/ 75993 h 156243"/>
                      <a:gd name="connsiteX34" fmla="*/ 122287 w 433101"/>
                      <a:gd name="connsiteY34" fmla="*/ 64528 h 156243"/>
                      <a:gd name="connsiteX35" fmla="*/ 98085 w 433101"/>
                      <a:gd name="connsiteY35" fmla="*/ 58159 h 156243"/>
                      <a:gd name="connsiteX36" fmla="*/ 73882 w 433101"/>
                      <a:gd name="connsiteY36" fmla="*/ 53064 h 156243"/>
                      <a:gd name="connsiteX37" fmla="*/ 49679 w 433101"/>
                      <a:gd name="connsiteY37" fmla="*/ 47969 h 156243"/>
                      <a:gd name="connsiteX38" fmla="*/ 0 w 433101"/>
                      <a:gd name="connsiteY38" fmla="*/ 40326 h 156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433101" h="156243">
                        <a:moveTo>
                          <a:pt x="0" y="40326"/>
                        </a:moveTo>
                        <a:cubicBezTo>
                          <a:pt x="7643" y="40326"/>
                          <a:pt x="16560" y="41599"/>
                          <a:pt x="25477" y="42873"/>
                        </a:cubicBezTo>
                        <a:lnTo>
                          <a:pt x="49679" y="45421"/>
                        </a:lnTo>
                        <a:cubicBezTo>
                          <a:pt x="58596" y="46695"/>
                          <a:pt x="66239" y="47969"/>
                          <a:pt x="73882" y="49242"/>
                        </a:cubicBezTo>
                        <a:lnTo>
                          <a:pt x="98085" y="54338"/>
                        </a:lnTo>
                        <a:cubicBezTo>
                          <a:pt x="105728" y="55611"/>
                          <a:pt x="114644" y="56885"/>
                          <a:pt x="122287" y="59433"/>
                        </a:cubicBezTo>
                        <a:lnTo>
                          <a:pt x="146490" y="65802"/>
                        </a:lnTo>
                        <a:cubicBezTo>
                          <a:pt x="163050" y="69623"/>
                          <a:pt x="178336" y="73445"/>
                          <a:pt x="194896" y="78540"/>
                        </a:cubicBezTo>
                        <a:lnTo>
                          <a:pt x="189800" y="79814"/>
                        </a:lnTo>
                        <a:lnTo>
                          <a:pt x="248396" y="2111"/>
                        </a:lnTo>
                        <a:cubicBezTo>
                          <a:pt x="249670" y="-437"/>
                          <a:pt x="253492" y="-437"/>
                          <a:pt x="256039" y="837"/>
                        </a:cubicBezTo>
                        <a:cubicBezTo>
                          <a:pt x="257313" y="2111"/>
                          <a:pt x="258587" y="4658"/>
                          <a:pt x="258587" y="5932"/>
                        </a:cubicBezTo>
                        <a:lnTo>
                          <a:pt x="247123" y="95100"/>
                        </a:lnTo>
                        <a:lnTo>
                          <a:pt x="243301" y="90005"/>
                        </a:lnTo>
                        <a:cubicBezTo>
                          <a:pt x="259861" y="93826"/>
                          <a:pt x="275147" y="98922"/>
                          <a:pt x="291707" y="104017"/>
                        </a:cubicBezTo>
                        <a:cubicBezTo>
                          <a:pt x="308266" y="109112"/>
                          <a:pt x="323552" y="114207"/>
                          <a:pt x="340112" y="119303"/>
                        </a:cubicBezTo>
                        <a:lnTo>
                          <a:pt x="364315" y="126946"/>
                        </a:lnTo>
                        <a:cubicBezTo>
                          <a:pt x="368136" y="128220"/>
                          <a:pt x="371958" y="129493"/>
                          <a:pt x="375779" y="132041"/>
                        </a:cubicBezTo>
                        <a:lnTo>
                          <a:pt x="387244" y="137136"/>
                        </a:lnTo>
                        <a:cubicBezTo>
                          <a:pt x="402530" y="143506"/>
                          <a:pt x="417815" y="149875"/>
                          <a:pt x="433101" y="156244"/>
                        </a:cubicBezTo>
                        <a:cubicBezTo>
                          <a:pt x="417815" y="151148"/>
                          <a:pt x="401256" y="146053"/>
                          <a:pt x="385970" y="140958"/>
                        </a:cubicBezTo>
                        <a:lnTo>
                          <a:pt x="374505" y="137136"/>
                        </a:lnTo>
                        <a:cubicBezTo>
                          <a:pt x="370684" y="135863"/>
                          <a:pt x="366862" y="134589"/>
                          <a:pt x="363041" y="133315"/>
                        </a:cubicBezTo>
                        <a:lnTo>
                          <a:pt x="338838" y="126946"/>
                        </a:lnTo>
                        <a:cubicBezTo>
                          <a:pt x="322278" y="121850"/>
                          <a:pt x="306992" y="116755"/>
                          <a:pt x="290433" y="112933"/>
                        </a:cubicBezTo>
                        <a:cubicBezTo>
                          <a:pt x="273873" y="109112"/>
                          <a:pt x="258587" y="104017"/>
                          <a:pt x="242027" y="100195"/>
                        </a:cubicBezTo>
                        <a:cubicBezTo>
                          <a:pt x="239480" y="100195"/>
                          <a:pt x="238206" y="97648"/>
                          <a:pt x="238206" y="95100"/>
                        </a:cubicBezTo>
                        <a:lnTo>
                          <a:pt x="238206" y="95100"/>
                        </a:lnTo>
                        <a:lnTo>
                          <a:pt x="248396" y="5932"/>
                        </a:lnTo>
                        <a:lnTo>
                          <a:pt x="258587" y="9754"/>
                        </a:lnTo>
                        <a:lnTo>
                          <a:pt x="199991" y="87457"/>
                        </a:lnTo>
                        <a:cubicBezTo>
                          <a:pt x="198717" y="88731"/>
                          <a:pt x="196169" y="90005"/>
                          <a:pt x="194896" y="88731"/>
                        </a:cubicBezTo>
                        <a:lnTo>
                          <a:pt x="194896" y="88731"/>
                        </a:lnTo>
                        <a:cubicBezTo>
                          <a:pt x="178336" y="84909"/>
                          <a:pt x="163050" y="79814"/>
                          <a:pt x="146490" y="75993"/>
                        </a:cubicBezTo>
                        <a:lnTo>
                          <a:pt x="122287" y="64528"/>
                        </a:lnTo>
                        <a:cubicBezTo>
                          <a:pt x="114644" y="61980"/>
                          <a:pt x="105728" y="60707"/>
                          <a:pt x="98085" y="58159"/>
                        </a:cubicBezTo>
                        <a:lnTo>
                          <a:pt x="73882" y="53064"/>
                        </a:lnTo>
                        <a:cubicBezTo>
                          <a:pt x="66239" y="51790"/>
                          <a:pt x="57322" y="49242"/>
                          <a:pt x="49679" y="47969"/>
                        </a:cubicBezTo>
                        <a:cubicBezTo>
                          <a:pt x="33120" y="45421"/>
                          <a:pt x="16560" y="41599"/>
                          <a:pt x="0" y="40326"/>
                        </a:cubicBezTo>
                        <a:close/>
                      </a:path>
                    </a:pathLst>
                  </a:custGeom>
                  <a:solidFill>
                    <a:srgbClr val="986847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8" name="Freeform: Shape 1977">
                    <a:extLst>
                      <a:ext uri="{FF2B5EF4-FFF2-40B4-BE49-F238E27FC236}">
                        <a16:creationId xmlns:a16="http://schemas.microsoft.com/office/drawing/2014/main" id="{C3063190-8177-4DE6-AC32-13DA8DBEA733}"/>
                      </a:ext>
                    </a:extLst>
                  </p:cNvPr>
                  <p:cNvSpPr/>
                  <p:nvPr/>
                </p:nvSpPr>
                <p:spPr>
                  <a:xfrm>
                    <a:off x="-145560" y="3510669"/>
                    <a:ext cx="350302" cy="207633"/>
                  </a:xfrm>
                  <a:custGeom>
                    <a:avLst/>
                    <a:gdLst>
                      <a:gd name="connsiteX0" fmla="*/ 0 w 350302"/>
                      <a:gd name="connsiteY0" fmla="*/ 0 h 207633"/>
                      <a:gd name="connsiteX1" fmla="*/ 39489 w 350302"/>
                      <a:gd name="connsiteY1" fmla="*/ 21655 h 207633"/>
                      <a:gd name="connsiteX2" fmla="*/ 78977 w 350302"/>
                      <a:gd name="connsiteY2" fmla="*/ 44584 h 207633"/>
                      <a:gd name="connsiteX3" fmla="*/ 156681 w 350302"/>
                      <a:gd name="connsiteY3" fmla="*/ 90442 h 207633"/>
                      <a:gd name="connsiteX4" fmla="*/ 150312 w 350302"/>
                      <a:gd name="connsiteY4" fmla="*/ 91715 h 207633"/>
                      <a:gd name="connsiteX5" fmla="*/ 216551 w 350302"/>
                      <a:gd name="connsiteY5" fmla="*/ 24203 h 207633"/>
                      <a:gd name="connsiteX6" fmla="*/ 224194 w 350302"/>
                      <a:gd name="connsiteY6" fmla="*/ 24203 h 207633"/>
                      <a:gd name="connsiteX7" fmla="*/ 225467 w 350302"/>
                      <a:gd name="connsiteY7" fmla="*/ 29298 h 207633"/>
                      <a:gd name="connsiteX8" fmla="*/ 208908 w 350302"/>
                      <a:gd name="connsiteY8" fmla="*/ 118466 h 207633"/>
                      <a:gd name="connsiteX9" fmla="*/ 206360 w 350302"/>
                      <a:gd name="connsiteY9" fmla="*/ 113371 h 207633"/>
                      <a:gd name="connsiteX10" fmla="*/ 243301 w 350302"/>
                      <a:gd name="connsiteY10" fmla="*/ 135026 h 207633"/>
                      <a:gd name="connsiteX11" fmla="*/ 280242 w 350302"/>
                      <a:gd name="connsiteY11" fmla="*/ 157955 h 207633"/>
                      <a:gd name="connsiteX12" fmla="*/ 298076 w 350302"/>
                      <a:gd name="connsiteY12" fmla="*/ 169419 h 207633"/>
                      <a:gd name="connsiteX13" fmla="*/ 315909 w 350302"/>
                      <a:gd name="connsiteY13" fmla="*/ 182157 h 207633"/>
                      <a:gd name="connsiteX14" fmla="*/ 350303 w 350302"/>
                      <a:gd name="connsiteY14" fmla="*/ 207634 h 207633"/>
                      <a:gd name="connsiteX15" fmla="*/ 313362 w 350302"/>
                      <a:gd name="connsiteY15" fmla="*/ 185979 h 207633"/>
                      <a:gd name="connsiteX16" fmla="*/ 295528 w 350302"/>
                      <a:gd name="connsiteY16" fmla="*/ 174514 h 207633"/>
                      <a:gd name="connsiteX17" fmla="*/ 276421 w 350302"/>
                      <a:gd name="connsiteY17" fmla="*/ 164324 h 207633"/>
                      <a:gd name="connsiteX18" fmla="*/ 239480 w 350302"/>
                      <a:gd name="connsiteY18" fmla="*/ 142668 h 207633"/>
                      <a:gd name="connsiteX19" fmla="*/ 202539 w 350302"/>
                      <a:gd name="connsiteY19" fmla="*/ 122288 h 207633"/>
                      <a:gd name="connsiteX20" fmla="*/ 199991 w 350302"/>
                      <a:gd name="connsiteY20" fmla="*/ 117192 h 207633"/>
                      <a:gd name="connsiteX21" fmla="*/ 215277 w 350302"/>
                      <a:gd name="connsiteY21" fmla="*/ 26750 h 207633"/>
                      <a:gd name="connsiteX22" fmla="*/ 224194 w 350302"/>
                      <a:gd name="connsiteY22" fmla="*/ 31846 h 207633"/>
                      <a:gd name="connsiteX23" fmla="*/ 156681 w 350302"/>
                      <a:gd name="connsiteY23" fmla="*/ 98085 h 207633"/>
                      <a:gd name="connsiteX24" fmla="*/ 150312 w 350302"/>
                      <a:gd name="connsiteY24" fmla="*/ 99358 h 207633"/>
                      <a:gd name="connsiteX25" fmla="*/ 73882 w 350302"/>
                      <a:gd name="connsiteY25" fmla="*/ 50953 h 207633"/>
                      <a:gd name="connsiteX26" fmla="*/ 35667 w 350302"/>
                      <a:gd name="connsiteY26" fmla="*/ 26750 h 207633"/>
                      <a:gd name="connsiteX27" fmla="*/ 0 w 350302"/>
                      <a:gd name="connsiteY27" fmla="*/ 0 h 207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350302" h="207633">
                        <a:moveTo>
                          <a:pt x="0" y="0"/>
                        </a:moveTo>
                        <a:cubicBezTo>
                          <a:pt x="12738" y="7643"/>
                          <a:pt x="26750" y="14012"/>
                          <a:pt x="39489" y="21655"/>
                        </a:cubicBezTo>
                        <a:cubicBezTo>
                          <a:pt x="52227" y="29298"/>
                          <a:pt x="66239" y="36941"/>
                          <a:pt x="78977" y="44584"/>
                        </a:cubicBezTo>
                        <a:cubicBezTo>
                          <a:pt x="104454" y="59870"/>
                          <a:pt x="131204" y="75156"/>
                          <a:pt x="156681" y="90442"/>
                        </a:cubicBezTo>
                        <a:lnTo>
                          <a:pt x="150312" y="91715"/>
                        </a:lnTo>
                        <a:lnTo>
                          <a:pt x="216551" y="24203"/>
                        </a:lnTo>
                        <a:cubicBezTo>
                          <a:pt x="219098" y="21655"/>
                          <a:pt x="221646" y="21655"/>
                          <a:pt x="224194" y="24203"/>
                        </a:cubicBezTo>
                        <a:cubicBezTo>
                          <a:pt x="225467" y="25477"/>
                          <a:pt x="225467" y="26750"/>
                          <a:pt x="225467" y="29298"/>
                        </a:cubicBezTo>
                        <a:lnTo>
                          <a:pt x="208908" y="118466"/>
                        </a:lnTo>
                        <a:lnTo>
                          <a:pt x="206360" y="113371"/>
                        </a:lnTo>
                        <a:cubicBezTo>
                          <a:pt x="219098" y="119740"/>
                          <a:pt x="231837" y="127383"/>
                          <a:pt x="243301" y="135026"/>
                        </a:cubicBezTo>
                        <a:cubicBezTo>
                          <a:pt x="256039" y="142668"/>
                          <a:pt x="267504" y="150312"/>
                          <a:pt x="280242" y="157955"/>
                        </a:cubicBezTo>
                        <a:lnTo>
                          <a:pt x="298076" y="169419"/>
                        </a:lnTo>
                        <a:cubicBezTo>
                          <a:pt x="304445" y="173241"/>
                          <a:pt x="309540" y="178336"/>
                          <a:pt x="315909" y="182157"/>
                        </a:cubicBezTo>
                        <a:cubicBezTo>
                          <a:pt x="327374" y="191074"/>
                          <a:pt x="338838" y="198717"/>
                          <a:pt x="350303" y="207634"/>
                        </a:cubicBezTo>
                        <a:cubicBezTo>
                          <a:pt x="337564" y="199991"/>
                          <a:pt x="326100" y="192348"/>
                          <a:pt x="313362" y="185979"/>
                        </a:cubicBezTo>
                        <a:cubicBezTo>
                          <a:pt x="306992" y="182157"/>
                          <a:pt x="301897" y="178336"/>
                          <a:pt x="295528" y="174514"/>
                        </a:cubicBezTo>
                        <a:lnTo>
                          <a:pt x="276421" y="164324"/>
                        </a:lnTo>
                        <a:cubicBezTo>
                          <a:pt x="263682" y="156681"/>
                          <a:pt x="252218" y="150312"/>
                          <a:pt x="239480" y="142668"/>
                        </a:cubicBezTo>
                        <a:lnTo>
                          <a:pt x="202539" y="122288"/>
                        </a:lnTo>
                        <a:cubicBezTo>
                          <a:pt x="199991" y="121014"/>
                          <a:pt x="199991" y="119740"/>
                          <a:pt x="199991" y="117192"/>
                        </a:cubicBezTo>
                        <a:lnTo>
                          <a:pt x="215277" y="26750"/>
                        </a:lnTo>
                        <a:lnTo>
                          <a:pt x="224194" y="31846"/>
                        </a:lnTo>
                        <a:lnTo>
                          <a:pt x="156681" y="98085"/>
                        </a:lnTo>
                        <a:cubicBezTo>
                          <a:pt x="155407" y="99358"/>
                          <a:pt x="152859" y="99358"/>
                          <a:pt x="150312" y="99358"/>
                        </a:cubicBezTo>
                        <a:cubicBezTo>
                          <a:pt x="124835" y="84073"/>
                          <a:pt x="99359" y="67513"/>
                          <a:pt x="73882" y="50953"/>
                        </a:cubicBezTo>
                        <a:cubicBezTo>
                          <a:pt x="61144" y="43310"/>
                          <a:pt x="48405" y="34393"/>
                          <a:pt x="35667" y="26750"/>
                        </a:cubicBezTo>
                        <a:cubicBezTo>
                          <a:pt x="24203" y="16560"/>
                          <a:pt x="11464" y="764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86847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9" name="Freeform: Shape 1978">
                    <a:extLst>
                      <a:ext uri="{FF2B5EF4-FFF2-40B4-BE49-F238E27FC236}">
                        <a16:creationId xmlns:a16="http://schemas.microsoft.com/office/drawing/2014/main" id="{6BDFDC44-88CB-4E6E-96FD-98BEAEA2D965}"/>
                      </a:ext>
                    </a:extLst>
                  </p:cNvPr>
                  <p:cNvSpPr/>
                  <p:nvPr/>
                </p:nvSpPr>
                <p:spPr>
                  <a:xfrm>
                    <a:off x="213658" y="2936491"/>
                    <a:ext cx="268777" cy="211136"/>
                  </a:xfrm>
                  <a:custGeom>
                    <a:avLst/>
                    <a:gdLst>
                      <a:gd name="connsiteX0" fmla="*/ 0 w 268777"/>
                      <a:gd name="connsiteY0" fmla="*/ 36622 h 211136"/>
                      <a:gd name="connsiteX1" fmla="*/ 61144 w 268777"/>
                      <a:gd name="connsiteY1" fmla="*/ 79933 h 211136"/>
                      <a:gd name="connsiteX2" fmla="*/ 58596 w 268777"/>
                      <a:gd name="connsiteY2" fmla="*/ 79933 h 211136"/>
                      <a:gd name="connsiteX3" fmla="*/ 137573 w 268777"/>
                      <a:gd name="connsiteY3" fmla="*/ 4777 h 211136"/>
                      <a:gd name="connsiteX4" fmla="*/ 143943 w 268777"/>
                      <a:gd name="connsiteY4" fmla="*/ 4777 h 211136"/>
                      <a:gd name="connsiteX5" fmla="*/ 143943 w 268777"/>
                      <a:gd name="connsiteY5" fmla="*/ 9872 h 211136"/>
                      <a:gd name="connsiteX6" fmla="*/ 143943 w 268777"/>
                      <a:gd name="connsiteY6" fmla="*/ 9872 h 211136"/>
                      <a:gd name="connsiteX7" fmla="*/ 80251 w 268777"/>
                      <a:gd name="connsiteY7" fmla="*/ 95219 h 211136"/>
                      <a:gd name="connsiteX8" fmla="*/ 72608 w 268777"/>
                      <a:gd name="connsiteY8" fmla="*/ 88849 h 211136"/>
                      <a:gd name="connsiteX9" fmla="*/ 123561 w 268777"/>
                      <a:gd name="connsiteY9" fmla="*/ 44265 h 211136"/>
                      <a:gd name="connsiteX10" fmla="*/ 174514 w 268777"/>
                      <a:gd name="connsiteY10" fmla="*/ 955 h 211136"/>
                      <a:gd name="connsiteX11" fmla="*/ 174514 w 268777"/>
                      <a:gd name="connsiteY11" fmla="*/ 955 h 211136"/>
                      <a:gd name="connsiteX12" fmla="*/ 182157 w 268777"/>
                      <a:gd name="connsiteY12" fmla="*/ 955 h 211136"/>
                      <a:gd name="connsiteX13" fmla="*/ 183431 w 268777"/>
                      <a:gd name="connsiteY13" fmla="*/ 6051 h 211136"/>
                      <a:gd name="connsiteX14" fmla="*/ 129930 w 268777"/>
                      <a:gd name="connsiteY14" fmla="*/ 114326 h 211136"/>
                      <a:gd name="connsiteX15" fmla="*/ 128657 w 268777"/>
                      <a:gd name="connsiteY15" fmla="*/ 109231 h 211136"/>
                      <a:gd name="connsiteX16" fmla="*/ 165598 w 268777"/>
                      <a:gd name="connsiteY16" fmla="*/ 132160 h 211136"/>
                      <a:gd name="connsiteX17" fmla="*/ 183431 w 268777"/>
                      <a:gd name="connsiteY17" fmla="*/ 143624 h 211136"/>
                      <a:gd name="connsiteX18" fmla="*/ 201265 w 268777"/>
                      <a:gd name="connsiteY18" fmla="*/ 156362 h 211136"/>
                      <a:gd name="connsiteX19" fmla="*/ 219098 w 268777"/>
                      <a:gd name="connsiteY19" fmla="*/ 169101 h 211136"/>
                      <a:gd name="connsiteX20" fmla="*/ 235658 w 268777"/>
                      <a:gd name="connsiteY20" fmla="*/ 183113 h 211136"/>
                      <a:gd name="connsiteX21" fmla="*/ 268778 w 268777"/>
                      <a:gd name="connsiteY21" fmla="*/ 211137 h 211136"/>
                      <a:gd name="connsiteX22" fmla="*/ 234384 w 268777"/>
                      <a:gd name="connsiteY22" fmla="*/ 185660 h 211136"/>
                      <a:gd name="connsiteX23" fmla="*/ 216551 w 268777"/>
                      <a:gd name="connsiteY23" fmla="*/ 172922 h 211136"/>
                      <a:gd name="connsiteX24" fmla="*/ 198717 w 268777"/>
                      <a:gd name="connsiteY24" fmla="*/ 161458 h 211136"/>
                      <a:gd name="connsiteX25" fmla="*/ 180884 w 268777"/>
                      <a:gd name="connsiteY25" fmla="*/ 149993 h 211136"/>
                      <a:gd name="connsiteX26" fmla="*/ 163050 w 268777"/>
                      <a:gd name="connsiteY26" fmla="*/ 138529 h 211136"/>
                      <a:gd name="connsiteX27" fmla="*/ 126109 w 268777"/>
                      <a:gd name="connsiteY27" fmla="*/ 116874 h 211136"/>
                      <a:gd name="connsiteX28" fmla="*/ 124835 w 268777"/>
                      <a:gd name="connsiteY28" fmla="*/ 111778 h 211136"/>
                      <a:gd name="connsiteX29" fmla="*/ 124835 w 268777"/>
                      <a:gd name="connsiteY29" fmla="*/ 111778 h 211136"/>
                      <a:gd name="connsiteX30" fmla="*/ 177062 w 268777"/>
                      <a:gd name="connsiteY30" fmla="*/ 2229 h 211136"/>
                      <a:gd name="connsiteX31" fmla="*/ 184705 w 268777"/>
                      <a:gd name="connsiteY31" fmla="*/ 8598 h 211136"/>
                      <a:gd name="connsiteX32" fmla="*/ 133752 w 268777"/>
                      <a:gd name="connsiteY32" fmla="*/ 53182 h 211136"/>
                      <a:gd name="connsiteX33" fmla="*/ 82799 w 268777"/>
                      <a:gd name="connsiteY33" fmla="*/ 96493 h 211136"/>
                      <a:gd name="connsiteX34" fmla="*/ 82799 w 268777"/>
                      <a:gd name="connsiteY34" fmla="*/ 96493 h 211136"/>
                      <a:gd name="connsiteX35" fmla="*/ 75156 w 268777"/>
                      <a:gd name="connsiteY35" fmla="*/ 96493 h 211136"/>
                      <a:gd name="connsiteX36" fmla="*/ 75156 w 268777"/>
                      <a:gd name="connsiteY36" fmla="*/ 90123 h 211136"/>
                      <a:gd name="connsiteX37" fmla="*/ 140121 w 268777"/>
                      <a:gd name="connsiteY37" fmla="*/ 6051 h 211136"/>
                      <a:gd name="connsiteX38" fmla="*/ 146490 w 268777"/>
                      <a:gd name="connsiteY38" fmla="*/ 11146 h 211136"/>
                      <a:gd name="connsiteX39" fmla="*/ 64965 w 268777"/>
                      <a:gd name="connsiteY39" fmla="*/ 82480 h 211136"/>
                      <a:gd name="connsiteX40" fmla="*/ 64965 w 268777"/>
                      <a:gd name="connsiteY40" fmla="*/ 82480 h 211136"/>
                      <a:gd name="connsiteX41" fmla="*/ 62418 w 268777"/>
                      <a:gd name="connsiteY41" fmla="*/ 82480 h 211136"/>
                      <a:gd name="connsiteX42" fmla="*/ 0 w 268777"/>
                      <a:gd name="connsiteY42" fmla="*/ 36622 h 211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268777" h="211136">
                        <a:moveTo>
                          <a:pt x="0" y="36622"/>
                        </a:moveTo>
                        <a:cubicBezTo>
                          <a:pt x="20381" y="50635"/>
                          <a:pt x="40763" y="65921"/>
                          <a:pt x="61144" y="79933"/>
                        </a:cubicBezTo>
                        <a:lnTo>
                          <a:pt x="58596" y="79933"/>
                        </a:lnTo>
                        <a:cubicBezTo>
                          <a:pt x="84073" y="54456"/>
                          <a:pt x="110823" y="30253"/>
                          <a:pt x="137573" y="4777"/>
                        </a:cubicBezTo>
                        <a:cubicBezTo>
                          <a:pt x="138847" y="3503"/>
                          <a:pt x="141395" y="3503"/>
                          <a:pt x="143943" y="4777"/>
                        </a:cubicBezTo>
                        <a:cubicBezTo>
                          <a:pt x="145216" y="6051"/>
                          <a:pt x="145216" y="8598"/>
                          <a:pt x="143943" y="9872"/>
                        </a:cubicBezTo>
                        <a:lnTo>
                          <a:pt x="143943" y="9872"/>
                        </a:lnTo>
                        <a:cubicBezTo>
                          <a:pt x="123561" y="39170"/>
                          <a:pt x="101906" y="67194"/>
                          <a:pt x="80251" y="95219"/>
                        </a:cubicBezTo>
                        <a:lnTo>
                          <a:pt x="72608" y="88849"/>
                        </a:lnTo>
                        <a:lnTo>
                          <a:pt x="123561" y="44265"/>
                        </a:lnTo>
                        <a:lnTo>
                          <a:pt x="174514" y="955"/>
                        </a:lnTo>
                        <a:lnTo>
                          <a:pt x="174514" y="955"/>
                        </a:lnTo>
                        <a:cubicBezTo>
                          <a:pt x="177062" y="-318"/>
                          <a:pt x="179610" y="-318"/>
                          <a:pt x="182157" y="955"/>
                        </a:cubicBezTo>
                        <a:cubicBezTo>
                          <a:pt x="183431" y="2229"/>
                          <a:pt x="183431" y="4777"/>
                          <a:pt x="183431" y="6051"/>
                        </a:cubicBezTo>
                        <a:cubicBezTo>
                          <a:pt x="165598" y="42992"/>
                          <a:pt x="147764" y="78659"/>
                          <a:pt x="129930" y="114326"/>
                        </a:cubicBezTo>
                        <a:lnTo>
                          <a:pt x="128657" y="109231"/>
                        </a:lnTo>
                        <a:cubicBezTo>
                          <a:pt x="141395" y="116874"/>
                          <a:pt x="152859" y="124517"/>
                          <a:pt x="165598" y="132160"/>
                        </a:cubicBezTo>
                        <a:cubicBezTo>
                          <a:pt x="171967" y="135981"/>
                          <a:pt x="178336" y="139803"/>
                          <a:pt x="183431" y="143624"/>
                        </a:cubicBezTo>
                        <a:lnTo>
                          <a:pt x="201265" y="156362"/>
                        </a:lnTo>
                        <a:lnTo>
                          <a:pt x="219098" y="169101"/>
                        </a:lnTo>
                        <a:cubicBezTo>
                          <a:pt x="225468" y="172922"/>
                          <a:pt x="230563" y="178017"/>
                          <a:pt x="235658" y="183113"/>
                        </a:cubicBezTo>
                        <a:lnTo>
                          <a:pt x="268778" y="211137"/>
                        </a:lnTo>
                        <a:lnTo>
                          <a:pt x="234384" y="185660"/>
                        </a:lnTo>
                        <a:cubicBezTo>
                          <a:pt x="228015" y="181839"/>
                          <a:pt x="222920" y="176744"/>
                          <a:pt x="216551" y="172922"/>
                        </a:cubicBezTo>
                        <a:lnTo>
                          <a:pt x="198717" y="161458"/>
                        </a:lnTo>
                        <a:lnTo>
                          <a:pt x="180884" y="149993"/>
                        </a:lnTo>
                        <a:cubicBezTo>
                          <a:pt x="174514" y="146172"/>
                          <a:pt x="168145" y="142350"/>
                          <a:pt x="163050" y="138529"/>
                        </a:cubicBezTo>
                        <a:cubicBezTo>
                          <a:pt x="150312" y="130886"/>
                          <a:pt x="138847" y="123243"/>
                          <a:pt x="126109" y="116874"/>
                        </a:cubicBezTo>
                        <a:cubicBezTo>
                          <a:pt x="123561" y="115600"/>
                          <a:pt x="123561" y="113052"/>
                          <a:pt x="124835" y="111778"/>
                        </a:cubicBezTo>
                        <a:lnTo>
                          <a:pt x="124835" y="111778"/>
                        </a:lnTo>
                        <a:cubicBezTo>
                          <a:pt x="141395" y="74837"/>
                          <a:pt x="159229" y="39170"/>
                          <a:pt x="177062" y="2229"/>
                        </a:cubicBezTo>
                        <a:lnTo>
                          <a:pt x="184705" y="8598"/>
                        </a:lnTo>
                        <a:lnTo>
                          <a:pt x="133752" y="53182"/>
                        </a:lnTo>
                        <a:lnTo>
                          <a:pt x="82799" y="96493"/>
                        </a:lnTo>
                        <a:lnTo>
                          <a:pt x="82799" y="96493"/>
                        </a:lnTo>
                        <a:cubicBezTo>
                          <a:pt x="80251" y="97766"/>
                          <a:pt x="77703" y="97766"/>
                          <a:pt x="75156" y="96493"/>
                        </a:cubicBezTo>
                        <a:cubicBezTo>
                          <a:pt x="73882" y="95219"/>
                          <a:pt x="73882" y="91397"/>
                          <a:pt x="75156" y="90123"/>
                        </a:cubicBezTo>
                        <a:cubicBezTo>
                          <a:pt x="96811" y="62099"/>
                          <a:pt x="118466" y="34075"/>
                          <a:pt x="140121" y="6051"/>
                        </a:cubicBezTo>
                        <a:lnTo>
                          <a:pt x="146490" y="11146"/>
                        </a:lnTo>
                        <a:cubicBezTo>
                          <a:pt x="119740" y="35349"/>
                          <a:pt x="92989" y="59551"/>
                          <a:pt x="64965" y="82480"/>
                        </a:cubicBezTo>
                        <a:lnTo>
                          <a:pt x="64965" y="82480"/>
                        </a:lnTo>
                        <a:cubicBezTo>
                          <a:pt x="63691" y="83754"/>
                          <a:pt x="62418" y="83754"/>
                          <a:pt x="62418" y="82480"/>
                        </a:cubicBezTo>
                        <a:cubicBezTo>
                          <a:pt x="39489" y="68468"/>
                          <a:pt x="20381" y="53182"/>
                          <a:pt x="0" y="36622"/>
                        </a:cubicBezTo>
                        <a:close/>
                      </a:path>
                    </a:pathLst>
                  </a:custGeom>
                  <a:solidFill>
                    <a:srgbClr val="986847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" name="Freeform: Shape 1979">
                    <a:extLst>
                      <a:ext uri="{FF2B5EF4-FFF2-40B4-BE49-F238E27FC236}">
                        <a16:creationId xmlns:a16="http://schemas.microsoft.com/office/drawing/2014/main" id="{A48D259C-6A6E-4AED-83DB-F3892BBAD783}"/>
                      </a:ext>
                    </a:extLst>
                  </p:cNvPr>
                  <p:cNvSpPr/>
                  <p:nvPr/>
                </p:nvSpPr>
                <p:spPr>
                  <a:xfrm>
                    <a:off x="590711" y="2576453"/>
                    <a:ext cx="201264" cy="177561"/>
                  </a:xfrm>
                  <a:custGeom>
                    <a:avLst/>
                    <a:gdLst>
                      <a:gd name="connsiteX0" fmla="*/ 8917 w 201264"/>
                      <a:gd name="connsiteY0" fmla="*/ 39988 h 177561"/>
                      <a:gd name="connsiteX1" fmla="*/ 2548 w 201264"/>
                      <a:gd name="connsiteY1" fmla="*/ 70560 h 177561"/>
                      <a:gd name="connsiteX2" fmla="*/ 0 w 201264"/>
                      <a:gd name="connsiteY2" fmla="*/ 68013 h 177561"/>
                      <a:gd name="connsiteX3" fmla="*/ 64965 w 201264"/>
                      <a:gd name="connsiteY3" fmla="*/ 33619 h 177561"/>
                      <a:gd name="connsiteX4" fmla="*/ 129930 w 201264"/>
                      <a:gd name="connsiteY4" fmla="*/ 500 h 177561"/>
                      <a:gd name="connsiteX5" fmla="*/ 136300 w 201264"/>
                      <a:gd name="connsiteY5" fmla="*/ 3047 h 177561"/>
                      <a:gd name="connsiteX6" fmla="*/ 136300 w 201264"/>
                      <a:gd name="connsiteY6" fmla="*/ 8143 h 177561"/>
                      <a:gd name="connsiteX7" fmla="*/ 136300 w 201264"/>
                      <a:gd name="connsiteY7" fmla="*/ 8143 h 177561"/>
                      <a:gd name="connsiteX8" fmla="*/ 82799 w 201264"/>
                      <a:gd name="connsiteY8" fmla="*/ 79477 h 177561"/>
                      <a:gd name="connsiteX9" fmla="*/ 81525 w 201264"/>
                      <a:gd name="connsiteY9" fmla="*/ 71834 h 177561"/>
                      <a:gd name="connsiteX10" fmla="*/ 114644 w 201264"/>
                      <a:gd name="connsiteY10" fmla="*/ 94763 h 177561"/>
                      <a:gd name="connsiteX11" fmla="*/ 129930 w 201264"/>
                      <a:gd name="connsiteY11" fmla="*/ 107501 h 177561"/>
                      <a:gd name="connsiteX12" fmla="*/ 145216 w 201264"/>
                      <a:gd name="connsiteY12" fmla="*/ 120239 h 177561"/>
                      <a:gd name="connsiteX13" fmla="*/ 160502 w 201264"/>
                      <a:gd name="connsiteY13" fmla="*/ 134252 h 177561"/>
                      <a:gd name="connsiteX14" fmla="*/ 174514 w 201264"/>
                      <a:gd name="connsiteY14" fmla="*/ 148264 h 177561"/>
                      <a:gd name="connsiteX15" fmla="*/ 201265 w 201264"/>
                      <a:gd name="connsiteY15" fmla="*/ 177562 h 177561"/>
                      <a:gd name="connsiteX16" fmla="*/ 171967 w 201264"/>
                      <a:gd name="connsiteY16" fmla="*/ 152085 h 177561"/>
                      <a:gd name="connsiteX17" fmla="*/ 156681 w 201264"/>
                      <a:gd name="connsiteY17" fmla="*/ 139347 h 177561"/>
                      <a:gd name="connsiteX18" fmla="*/ 141395 w 201264"/>
                      <a:gd name="connsiteY18" fmla="*/ 126609 h 177561"/>
                      <a:gd name="connsiteX19" fmla="*/ 126109 w 201264"/>
                      <a:gd name="connsiteY19" fmla="*/ 115144 h 177561"/>
                      <a:gd name="connsiteX20" fmla="*/ 110823 w 201264"/>
                      <a:gd name="connsiteY20" fmla="*/ 103680 h 177561"/>
                      <a:gd name="connsiteX21" fmla="*/ 77704 w 201264"/>
                      <a:gd name="connsiteY21" fmla="*/ 82025 h 177561"/>
                      <a:gd name="connsiteX22" fmla="*/ 76430 w 201264"/>
                      <a:gd name="connsiteY22" fmla="*/ 75656 h 177561"/>
                      <a:gd name="connsiteX23" fmla="*/ 76430 w 201264"/>
                      <a:gd name="connsiteY23" fmla="*/ 75656 h 177561"/>
                      <a:gd name="connsiteX24" fmla="*/ 76430 w 201264"/>
                      <a:gd name="connsiteY24" fmla="*/ 75656 h 177561"/>
                      <a:gd name="connsiteX25" fmla="*/ 129930 w 201264"/>
                      <a:gd name="connsiteY25" fmla="*/ 4321 h 177561"/>
                      <a:gd name="connsiteX26" fmla="*/ 136300 w 201264"/>
                      <a:gd name="connsiteY26" fmla="*/ 11964 h 177561"/>
                      <a:gd name="connsiteX27" fmla="*/ 70061 w 201264"/>
                      <a:gd name="connsiteY27" fmla="*/ 43810 h 177561"/>
                      <a:gd name="connsiteX28" fmla="*/ 2548 w 201264"/>
                      <a:gd name="connsiteY28" fmla="*/ 74382 h 177561"/>
                      <a:gd name="connsiteX29" fmla="*/ 2548 w 201264"/>
                      <a:gd name="connsiteY29" fmla="*/ 74382 h 177561"/>
                      <a:gd name="connsiteX30" fmla="*/ 0 w 201264"/>
                      <a:gd name="connsiteY30" fmla="*/ 73108 h 177561"/>
                      <a:gd name="connsiteX31" fmla="*/ 0 w 201264"/>
                      <a:gd name="connsiteY31" fmla="*/ 71834 h 177561"/>
                      <a:gd name="connsiteX32" fmla="*/ 8917 w 201264"/>
                      <a:gd name="connsiteY32" fmla="*/ 39988 h 177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01264" h="177561">
                        <a:moveTo>
                          <a:pt x="8917" y="39988"/>
                        </a:moveTo>
                        <a:cubicBezTo>
                          <a:pt x="6369" y="50179"/>
                          <a:pt x="5095" y="60370"/>
                          <a:pt x="2548" y="70560"/>
                        </a:cubicBezTo>
                        <a:lnTo>
                          <a:pt x="0" y="68013"/>
                        </a:lnTo>
                        <a:cubicBezTo>
                          <a:pt x="21655" y="56548"/>
                          <a:pt x="43310" y="45084"/>
                          <a:pt x="64965" y="33619"/>
                        </a:cubicBezTo>
                        <a:cubicBezTo>
                          <a:pt x="86620" y="22155"/>
                          <a:pt x="108275" y="10690"/>
                          <a:pt x="129930" y="500"/>
                        </a:cubicBezTo>
                        <a:cubicBezTo>
                          <a:pt x="132478" y="-774"/>
                          <a:pt x="136300" y="500"/>
                          <a:pt x="136300" y="3047"/>
                        </a:cubicBezTo>
                        <a:cubicBezTo>
                          <a:pt x="137573" y="4321"/>
                          <a:pt x="137573" y="6869"/>
                          <a:pt x="136300" y="8143"/>
                        </a:cubicBezTo>
                        <a:lnTo>
                          <a:pt x="136300" y="8143"/>
                        </a:lnTo>
                        <a:cubicBezTo>
                          <a:pt x="118466" y="32345"/>
                          <a:pt x="100633" y="55274"/>
                          <a:pt x="82799" y="79477"/>
                        </a:cubicBezTo>
                        <a:lnTo>
                          <a:pt x="81525" y="71834"/>
                        </a:lnTo>
                        <a:cubicBezTo>
                          <a:pt x="92989" y="79477"/>
                          <a:pt x="103180" y="87120"/>
                          <a:pt x="114644" y="94763"/>
                        </a:cubicBezTo>
                        <a:cubicBezTo>
                          <a:pt x="119740" y="98584"/>
                          <a:pt x="124835" y="103680"/>
                          <a:pt x="129930" y="107501"/>
                        </a:cubicBezTo>
                        <a:lnTo>
                          <a:pt x="145216" y="120239"/>
                        </a:lnTo>
                        <a:cubicBezTo>
                          <a:pt x="150312" y="125335"/>
                          <a:pt x="155407" y="129156"/>
                          <a:pt x="160502" y="134252"/>
                        </a:cubicBezTo>
                        <a:cubicBezTo>
                          <a:pt x="165598" y="139347"/>
                          <a:pt x="169419" y="144442"/>
                          <a:pt x="174514" y="148264"/>
                        </a:cubicBezTo>
                        <a:cubicBezTo>
                          <a:pt x="183431" y="158454"/>
                          <a:pt x="192348" y="167371"/>
                          <a:pt x="201265" y="177562"/>
                        </a:cubicBezTo>
                        <a:cubicBezTo>
                          <a:pt x="191074" y="168645"/>
                          <a:pt x="180884" y="159728"/>
                          <a:pt x="171967" y="152085"/>
                        </a:cubicBezTo>
                        <a:cubicBezTo>
                          <a:pt x="166872" y="148264"/>
                          <a:pt x="161776" y="143168"/>
                          <a:pt x="156681" y="139347"/>
                        </a:cubicBezTo>
                        <a:cubicBezTo>
                          <a:pt x="151586" y="134252"/>
                          <a:pt x="146490" y="131704"/>
                          <a:pt x="141395" y="126609"/>
                        </a:cubicBezTo>
                        <a:lnTo>
                          <a:pt x="126109" y="115144"/>
                        </a:lnTo>
                        <a:cubicBezTo>
                          <a:pt x="121014" y="111323"/>
                          <a:pt x="115918" y="107501"/>
                          <a:pt x="110823" y="103680"/>
                        </a:cubicBezTo>
                        <a:cubicBezTo>
                          <a:pt x="99359" y="96037"/>
                          <a:pt x="89168" y="88394"/>
                          <a:pt x="77704" y="82025"/>
                        </a:cubicBezTo>
                        <a:cubicBezTo>
                          <a:pt x="75156" y="80751"/>
                          <a:pt x="75156" y="78203"/>
                          <a:pt x="76430" y="75656"/>
                        </a:cubicBezTo>
                        <a:lnTo>
                          <a:pt x="76430" y="75656"/>
                        </a:lnTo>
                        <a:lnTo>
                          <a:pt x="76430" y="75656"/>
                        </a:lnTo>
                        <a:cubicBezTo>
                          <a:pt x="94263" y="51453"/>
                          <a:pt x="112097" y="27250"/>
                          <a:pt x="129930" y="4321"/>
                        </a:cubicBezTo>
                        <a:lnTo>
                          <a:pt x="136300" y="11964"/>
                        </a:lnTo>
                        <a:cubicBezTo>
                          <a:pt x="114644" y="22155"/>
                          <a:pt x="91716" y="33619"/>
                          <a:pt x="70061" y="43810"/>
                        </a:cubicBezTo>
                        <a:cubicBezTo>
                          <a:pt x="48405" y="54000"/>
                          <a:pt x="25477" y="64191"/>
                          <a:pt x="2548" y="74382"/>
                        </a:cubicBezTo>
                        <a:lnTo>
                          <a:pt x="2548" y="74382"/>
                        </a:lnTo>
                        <a:cubicBezTo>
                          <a:pt x="1274" y="74382"/>
                          <a:pt x="1274" y="74382"/>
                          <a:pt x="0" y="73108"/>
                        </a:cubicBezTo>
                        <a:cubicBezTo>
                          <a:pt x="0" y="73108"/>
                          <a:pt x="0" y="71834"/>
                          <a:pt x="0" y="71834"/>
                        </a:cubicBezTo>
                        <a:cubicBezTo>
                          <a:pt x="2548" y="60370"/>
                          <a:pt x="5095" y="50179"/>
                          <a:pt x="8917" y="39988"/>
                        </a:cubicBezTo>
                        <a:close/>
                      </a:path>
                    </a:pathLst>
                  </a:custGeom>
                  <a:solidFill>
                    <a:srgbClr val="986847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" name="Freeform: Shape 1980">
                    <a:extLst>
                      <a:ext uri="{FF2B5EF4-FFF2-40B4-BE49-F238E27FC236}">
                        <a16:creationId xmlns:a16="http://schemas.microsoft.com/office/drawing/2014/main" id="{E298B330-5EB9-45D0-BACB-FE0EAEAB6AD2}"/>
                      </a:ext>
                    </a:extLst>
                  </p:cNvPr>
                  <p:cNvSpPr/>
                  <p:nvPr/>
                </p:nvSpPr>
                <p:spPr>
                  <a:xfrm>
                    <a:off x="1118076" y="2333652"/>
                    <a:ext cx="61143" cy="103180"/>
                  </a:xfrm>
                  <a:custGeom>
                    <a:avLst/>
                    <a:gdLst>
                      <a:gd name="connsiteX0" fmla="*/ 0 w 61143"/>
                      <a:gd name="connsiteY0" fmla="*/ 0 h 103180"/>
                      <a:gd name="connsiteX1" fmla="*/ 16560 w 61143"/>
                      <a:gd name="connsiteY1" fmla="*/ 11465 h 103180"/>
                      <a:gd name="connsiteX2" fmla="*/ 22929 w 61143"/>
                      <a:gd name="connsiteY2" fmla="*/ 17834 h 103180"/>
                      <a:gd name="connsiteX3" fmla="*/ 30572 w 61143"/>
                      <a:gd name="connsiteY3" fmla="*/ 25477 h 103180"/>
                      <a:gd name="connsiteX4" fmla="*/ 36941 w 61143"/>
                      <a:gd name="connsiteY4" fmla="*/ 34393 h 103180"/>
                      <a:gd name="connsiteX5" fmla="*/ 43310 w 61143"/>
                      <a:gd name="connsiteY5" fmla="*/ 44584 h 103180"/>
                      <a:gd name="connsiteX6" fmla="*/ 48405 w 61143"/>
                      <a:gd name="connsiteY6" fmla="*/ 54775 h 103180"/>
                      <a:gd name="connsiteX7" fmla="*/ 52227 w 61143"/>
                      <a:gd name="connsiteY7" fmla="*/ 64965 h 103180"/>
                      <a:gd name="connsiteX8" fmla="*/ 56048 w 61143"/>
                      <a:gd name="connsiteY8" fmla="*/ 75156 h 103180"/>
                      <a:gd name="connsiteX9" fmla="*/ 58596 w 61143"/>
                      <a:gd name="connsiteY9" fmla="*/ 84073 h 103180"/>
                      <a:gd name="connsiteX10" fmla="*/ 61144 w 61143"/>
                      <a:gd name="connsiteY10" fmla="*/ 103180 h 103180"/>
                      <a:gd name="connsiteX11" fmla="*/ 53501 w 61143"/>
                      <a:gd name="connsiteY11" fmla="*/ 85346 h 103180"/>
                      <a:gd name="connsiteX12" fmla="*/ 49679 w 61143"/>
                      <a:gd name="connsiteY12" fmla="*/ 77704 h 103180"/>
                      <a:gd name="connsiteX13" fmla="*/ 44584 w 61143"/>
                      <a:gd name="connsiteY13" fmla="*/ 68787 h 103180"/>
                      <a:gd name="connsiteX14" fmla="*/ 39489 w 61143"/>
                      <a:gd name="connsiteY14" fmla="*/ 59870 h 103180"/>
                      <a:gd name="connsiteX15" fmla="*/ 34393 w 61143"/>
                      <a:gd name="connsiteY15" fmla="*/ 50953 h 103180"/>
                      <a:gd name="connsiteX16" fmla="*/ 29298 w 61143"/>
                      <a:gd name="connsiteY16" fmla="*/ 42036 h 103180"/>
                      <a:gd name="connsiteX17" fmla="*/ 22929 w 61143"/>
                      <a:gd name="connsiteY17" fmla="*/ 33120 h 103180"/>
                      <a:gd name="connsiteX18" fmla="*/ 11464 w 61143"/>
                      <a:gd name="connsiteY18" fmla="*/ 17834 h 103180"/>
                      <a:gd name="connsiteX19" fmla="*/ 2548 w 61143"/>
                      <a:gd name="connsiteY19" fmla="*/ 6369 h 103180"/>
                      <a:gd name="connsiteX20" fmla="*/ 0 w 61143"/>
                      <a:gd name="connsiteY20" fmla="*/ 0 h 10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1143" h="103180">
                        <a:moveTo>
                          <a:pt x="0" y="0"/>
                        </a:moveTo>
                        <a:cubicBezTo>
                          <a:pt x="0" y="0"/>
                          <a:pt x="7643" y="3822"/>
                          <a:pt x="16560" y="11465"/>
                        </a:cubicBezTo>
                        <a:cubicBezTo>
                          <a:pt x="19107" y="12738"/>
                          <a:pt x="21655" y="15286"/>
                          <a:pt x="22929" y="17834"/>
                        </a:cubicBezTo>
                        <a:cubicBezTo>
                          <a:pt x="25477" y="20381"/>
                          <a:pt x="28024" y="22929"/>
                          <a:pt x="30572" y="25477"/>
                        </a:cubicBezTo>
                        <a:cubicBezTo>
                          <a:pt x="33119" y="28024"/>
                          <a:pt x="35667" y="31846"/>
                          <a:pt x="36941" y="34393"/>
                        </a:cubicBezTo>
                        <a:cubicBezTo>
                          <a:pt x="39489" y="36941"/>
                          <a:pt x="42036" y="40762"/>
                          <a:pt x="43310" y="44584"/>
                        </a:cubicBezTo>
                        <a:cubicBezTo>
                          <a:pt x="44584" y="48405"/>
                          <a:pt x="47132" y="50953"/>
                          <a:pt x="48405" y="54775"/>
                        </a:cubicBezTo>
                        <a:cubicBezTo>
                          <a:pt x="50953" y="58596"/>
                          <a:pt x="50953" y="62418"/>
                          <a:pt x="52227" y="64965"/>
                        </a:cubicBezTo>
                        <a:cubicBezTo>
                          <a:pt x="53501" y="68787"/>
                          <a:pt x="54774" y="71334"/>
                          <a:pt x="56048" y="75156"/>
                        </a:cubicBezTo>
                        <a:cubicBezTo>
                          <a:pt x="57322" y="77704"/>
                          <a:pt x="57322" y="81525"/>
                          <a:pt x="58596" y="84073"/>
                        </a:cubicBezTo>
                        <a:cubicBezTo>
                          <a:pt x="59870" y="95537"/>
                          <a:pt x="61144" y="103180"/>
                          <a:pt x="61144" y="103180"/>
                        </a:cubicBezTo>
                        <a:cubicBezTo>
                          <a:pt x="61144" y="103180"/>
                          <a:pt x="57322" y="96811"/>
                          <a:pt x="53501" y="85346"/>
                        </a:cubicBezTo>
                        <a:cubicBezTo>
                          <a:pt x="52227" y="82799"/>
                          <a:pt x="50953" y="80251"/>
                          <a:pt x="49679" y="77704"/>
                        </a:cubicBezTo>
                        <a:cubicBezTo>
                          <a:pt x="48405" y="75156"/>
                          <a:pt x="47132" y="71334"/>
                          <a:pt x="44584" y="68787"/>
                        </a:cubicBezTo>
                        <a:cubicBezTo>
                          <a:pt x="43310" y="66239"/>
                          <a:pt x="42036" y="62418"/>
                          <a:pt x="39489" y="59870"/>
                        </a:cubicBezTo>
                        <a:cubicBezTo>
                          <a:pt x="38215" y="56049"/>
                          <a:pt x="35667" y="53501"/>
                          <a:pt x="34393" y="50953"/>
                        </a:cubicBezTo>
                        <a:cubicBezTo>
                          <a:pt x="33119" y="47132"/>
                          <a:pt x="30572" y="44584"/>
                          <a:pt x="29298" y="42036"/>
                        </a:cubicBezTo>
                        <a:cubicBezTo>
                          <a:pt x="26750" y="39489"/>
                          <a:pt x="25477" y="35667"/>
                          <a:pt x="22929" y="33120"/>
                        </a:cubicBezTo>
                        <a:cubicBezTo>
                          <a:pt x="19107" y="28024"/>
                          <a:pt x="15286" y="21655"/>
                          <a:pt x="11464" y="17834"/>
                        </a:cubicBezTo>
                        <a:cubicBezTo>
                          <a:pt x="7643" y="12738"/>
                          <a:pt x="5095" y="8917"/>
                          <a:pt x="2548" y="6369"/>
                        </a:cubicBezTo>
                        <a:cubicBezTo>
                          <a:pt x="1274" y="1274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86847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82" name="Freeform: Shape 1981">
                  <a:extLst>
                    <a:ext uri="{FF2B5EF4-FFF2-40B4-BE49-F238E27FC236}">
                      <a16:creationId xmlns:a16="http://schemas.microsoft.com/office/drawing/2014/main" id="{FD12A8DB-A888-415E-8D9C-1C74FD386C5F}"/>
                    </a:ext>
                  </a:extLst>
                </p:cNvPr>
                <p:cNvSpPr/>
                <p:nvPr/>
              </p:nvSpPr>
              <p:spPr>
                <a:xfrm>
                  <a:off x="-399052" y="2259770"/>
                  <a:ext cx="1827942" cy="4592149"/>
                </a:xfrm>
                <a:custGeom>
                  <a:avLst/>
                  <a:gdLst>
                    <a:gd name="connsiteX0" fmla="*/ 343933 w 1827942"/>
                    <a:gd name="connsiteY0" fmla="*/ 3289023 h 4592149"/>
                    <a:gd name="connsiteX1" fmla="*/ 230563 w 1827942"/>
                    <a:gd name="connsiteY1" fmla="*/ 2569311 h 4592149"/>
                    <a:gd name="connsiteX2" fmla="*/ 216551 w 1827942"/>
                    <a:gd name="connsiteY2" fmla="*/ 2434285 h 4592149"/>
                    <a:gd name="connsiteX3" fmla="*/ 207634 w 1827942"/>
                    <a:gd name="connsiteY3" fmla="*/ 2495428 h 4592149"/>
                    <a:gd name="connsiteX4" fmla="*/ 149038 w 1827942"/>
                    <a:gd name="connsiteY4" fmla="*/ 2500524 h 4592149"/>
                    <a:gd name="connsiteX5" fmla="*/ 135026 w 1827942"/>
                    <a:gd name="connsiteY5" fmla="*/ 2415178 h 4592149"/>
                    <a:gd name="connsiteX6" fmla="*/ 100632 w 1827942"/>
                    <a:gd name="connsiteY6" fmla="*/ 2486512 h 4592149"/>
                    <a:gd name="connsiteX7" fmla="*/ 0 w 1827942"/>
                    <a:gd name="connsiteY7" fmla="*/ 2477595 h 4592149"/>
                    <a:gd name="connsiteX8" fmla="*/ 78977 w 1827942"/>
                    <a:gd name="connsiteY8" fmla="*/ 2457214 h 4592149"/>
                    <a:gd name="connsiteX9" fmla="*/ 135026 w 1827942"/>
                    <a:gd name="connsiteY9" fmla="*/ 2338748 h 4592149"/>
                    <a:gd name="connsiteX10" fmla="*/ 178336 w 1827942"/>
                    <a:gd name="connsiteY10" fmla="*/ 2445749 h 4592149"/>
                    <a:gd name="connsiteX11" fmla="*/ 208908 w 1827942"/>
                    <a:gd name="connsiteY11" fmla="*/ 2329831 h 4592149"/>
                    <a:gd name="connsiteX12" fmla="*/ 245849 w 1827942"/>
                    <a:gd name="connsiteY12" fmla="*/ 2393522 h 4592149"/>
                    <a:gd name="connsiteX13" fmla="*/ 303171 w 1827942"/>
                    <a:gd name="connsiteY13" fmla="*/ 1945135 h 4592149"/>
                    <a:gd name="connsiteX14" fmla="*/ 264956 w 1827942"/>
                    <a:gd name="connsiteY14" fmla="*/ 1886539 h 4592149"/>
                    <a:gd name="connsiteX15" fmla="*/ 259861 w 1827942"/>
                    <a:gd name="connsiteY15" fmla="*/ 1834312 h 4592149"/>
                    <a:gd name="connsiteX16" fmla="*/ 225467 w 1827942"/>
                    <a:gd name="connsiteY16" fmla="*/ 1871253 h 4592149"/>
                    <a:gd name="connsiteX17" fmla="*/ 103180 w 1827942"/>
                    <a:gd name="connsiteY17" fmla="*/ 1829217 h 4592149"/>
                    <a:gd name="connsiteX18" fmla="*/ 222920 w 1827942"/>
                    <a:gd name="connsiteY18" fmla="*/ 1831765 h 4592149"/>
                    <a:gd name="connsiteX19" fmla="*/ 290433 w 1827942"/>
                    <a:gd name="connsiteY19" fmla="*/ 1757882 h 4592149"/>
                    <a:gd name="connsiteX20" fmla="*/ 303171 w 1827942"/>
                    <a:gd name="connsiteY20" fmla="*/ 1827943 h 4592149"/>
                    <a:gd name="connsiteX21" fmla="*/ 323552 w 1827942"/>
                    <a:gd name="connsiteY21" fmla="*/ 1812657 h 4592149"/>
                    <a:gd name="connsiteX22" fmla="*/ 434375 w 1827942"/>
                    <a:gd name="connsiteY22" fmla="*/ 1429235 h 4592149"/>
                    <a:gd name="connsiteX23" fmla="*/ 444566 w 1827942"/>
                    <a:gd name="connsiteY23" fmla="*/ 1332424 h 4592149"/>
                    <a:gd name="connsiteX24" fmla="*/ 401256 w 1827942"/>
                    <a:gd name="connsiteY24" fmla="*/ 1365544 h 4592149"/>
                    <a:gd name="connsiteX25" fmla="*/ 290433 w 1827942"/>
                    <a:gd name="connsiteY25" fmla="*/ 1276376 h 4592149"/>
                    <a:gd name="connsiteX26" fmla="*/ 392339 w 1827942"/>
                    <a:gd name="connsiteY26" fmla="*/ 1322233 h 4592149"/>
                    <a:gd name="connsiteX27" fmla="*/ 482781 w 1827942"/>
                    <a:gd name="connsiteY27" fmla="*/ 1259816 h 4592149"/>
                    <a:gd name="connsiteX28" fmla="*/ 501888 w 1827942"/>
                    <a:gd name="connsiteY28" fmla="*/ 1296757 h 4592149"/>
                    <a:gd name="connsiteX29" fmla="*/ 717165 w 1827942"/>
                    <a:gd name="connsiteY29" fmla="*/ 886584 h 4592149"/>
                    <a:gd name="connsiteX30" fmla="*/ 718439 w 1827942"/>
                    <a:gd name="connsiteY30" fmla="*/ 815250 h 4592149"/>
                    <a:gd name="connsiteX31" fmla="*/ 741368 w 1827942"/>
                    <a:gd name="connsiteY31" fmla="*/ 750285 h 4592149"/>
                    <a:gd name="connsiteX32" fmla="*/ 680224 w 1827942"/>
                    <a:gd name="connsiteY32" fmla="*/ 788499 h 4592149"/>
                    <a:gd name="connsiteX33" fmla="*/ 690415 w 1827942"/>
                    <a:gd name="connsiteY33" fmla="*/ 756654 h 4592149"/>
                    <a:gd name="connsiteX34" fmla="*/ 667486 w 1827942"/>
                    <a:gd name="connsiteY34" fmla="*/ 770666 h 4592149"/>
                    <a:gd name="connsiteX35" fmla="*/ 636914 w 1827942"/>
                    <a:gd name="connsiteY35" fmla="*/ 734999 h 4592149"/>
                    <a:gd name="connsiteX36" fmla="*/ 676403 w 1827942"/>
                    <a:gd name="connsiteY36" fmla="*/ 742642 h 4592149"/>
                    <a:gd name="connsiteX37" fmla="*/ 764297 w 1827942"/>
                    <a:gd name="connsiteY37" fmla="*/ 675129 h 4592149"/>
                    <a:gd name="connsiteX38" fmla="*/ 760475 w 1827942"/>
                    <a:gd name="connsiteY38" fmla="*/ 696784 h 4592149"/>
                    <a:gd name="connsiteX39" fmla="*/ 797416 w 1827942"/>
                    <a:gd name="connsiteY39" fmla="*/ 675129 h 4592149"/>
                    <a:gd name="connsiteX40" fmla="*/ 774487 w 1827942"/>
                    <a:gd name="connsiteY40" fmla="*/ 773214 h 4592149"/>
                    <a:gd name="connsiteX41" fmla="*/ 816524 w 1827942"/>
                    <a:gd name="connsiteY41" fmla="*/ 751558 h 4592149"/>
                    <a:gd name="connsiteX42" fmla="*/ 1070015 w 1827942"/>
                    <a:gd name="connsiteY42" fmla="*/ 457304 h 4592149"/>
                    <a:gd name="connsiteX43" fmla="*/ 1053456 w 1827942"/>
                    <a:gd name="connsiteY43" fmla="*/ 399982 h 4592149"/>
                    <a:gd name="connsiteX44" fmla="*/ 1084028 w 1827942"/>
                    <a:gd name="connsiteY44" fmla="*/ 350303 h 4592149"/>
                    <a:gd name="connsiteX45" fmla="*/ 989764 w 1827942"/>
                    <a:gd name="connsiteY45" fmla="*/ 387244 h 4592149"/>
                    <a:gd name="connsiteX46" fmla="*/ 1131159 w 1827942"/>
                    <a:gd name="connsiteY46" fmla="*/ 314636 h 4592149"/>
                    <a:gd name="connsiteX47" fmla="*/ 1103135 w 1827942"/>
                    <a:gd name="connsiteY47" fmla="*/ 361767 h 4592149"/>
                    <a:gd name="connsiteX48" fmla="*/ 1150267 w 1827942"/>
                    <a:gd name="connsiteY48" fmla="*/ 379601 h 4592149"/>
                    <a:gd name="connsiteX49" fmla="*/ 1797371 w 1827942"/>
                    <a:gd name="connsiteY49" fmla="*/ 0 h 4592149"/>
                    <a:gd name="connsiteX50" fmla="*/ 1827943 w 1827942"/>
                    <a:gd name="connsiteY50" fmla="*/ 48405 h 4592149"/>
                    <a:gd name="connsiteX51" fmla="*/ 436923 w 1827942"/>
                    <a:gd name="connsiteY51" fmla="*/ 2063601 h 4592149"/>
                    <a:gd name="connsiteX52" fmla="*/ 1210136 w 1827942"/>
                    <a:gd name="connsiteY52" fmla="*/ 4148857 h 4592149"/>
                    <a:gd name="connsiteX53" fmla="*/ 700605 w 1827942"/>
                    <a:gd name="connsiteY53" fmla="*/ 4592149 h 4592149"/>
                    <a:gd name="connsiteX54" fmla="*/ 684045 w 1827942"/>
                    <a:gd name="connsiteY54" fmla="*/ 4576863 h 4592149"/>
                    <a:gd name="connsiteX55" fmla="*/ 705701 w 1827942"/>
                    <a:gd name="connsiteY55" fmla="*/ 3984533 h 4592149"/>
                    <a:gd name="connsiteX56" fmla="*/ 631819 w 1827942"/>
                    <a:gd name="connsiteY56" fmla="*/ 3903008 h 4592149"/>
                    <a:gd name="connsiteX57" fmla="*/ 658569 w 1827942"/>
                    <a:gd name="connsiteY57" fmla="*/ 4007462 h 4592149"/>
                    <a:gd name="connsiteX58" fmla="*/ 443292 w 1827942"/>
                    <a:gd name="connsiteY58" fmla="*/ 4132297 h 4592149"/>
                    <a:gd name="connsiteX59" fmla="*/ 619080 w 1827942"/>
                    <a:gd name="connsiteY59" fmla="*/ 3990903 h 4592149"/>
                    <a:gd name="connsiteX60" fmla="*/ 564306 w 1827942"/>
                    <a:gd name="connsiteY60" fmla="*/ 3769256 h 4592149"/>
                    <a:gd name="connsiteX61" fmla="*/ 694236 w 1827942"/>
                    <a:gd name="connsiteY61" fmla="*/ 3915746 h 4592149"/>
                    <a:gd name="connsiteX62" fmla="*/ 438197 w 1827942"/>
                    <a:gd name="connsiteY62" fmla="*/ 3427871 h 4592149"/>
                    <a:gd name="connsiteX63" fmla="*/ 292980 w 1827942"/>
                    <a:gd name="connsiteY63" fmla="*/ 3436787 h 4592149"/>
                    <a:gd name="connsiteX64" fmla="*/ 259861 w 1827942"/>
                    <a:gd name="connsiteY64" fmla="*/ 3398573 h 4592149"/>
                    <a:gd name="connsiteX65" fmla="*/ 261135 w 1827942"/>
                    <a:gd name="connsiteY65" fmla="*/ 3444430 h 4592149"/>
                    <a:gd name="connsiteX66" fmla="*/ 136300 w 1827942"/>
                    <a:gd name="connsiteY66" fmla="*/ 3472454 h 4592149"/>
                    <a:gd name="connsiteX67" fmla="*/ 228015 w 1827942"/>
                    <a:gd name="connsiteY67" fmla="*/ 3425323 h 4592149"/>
                    <a:gd name="connsiteX68" fmla="*/ 235658 w 1827942"/>
                    <a:gd name="connsiteY68" fmla="*/ 3331060 h 4592149"/>
                    <a:gd name="connsiteX69" fmla="*/ 298076 w 1827942"/>
                    <a:gd name="connsiteY69" fmla="*/ 3393477 h 4592149"/>
                    <a:gd name="connsiteX70" fmla="*/ 343933 w 1827942"/>
                    <a:gd name="connsiteY70" fmla="*/ 3289023 h 459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827942" h="4592149">
                      <a:moveTo>
                        <a:pt x="343933" y="3289023"/>
                      </a:moveTo>
                      <a:cubicBezTo>
                        <a:pt x="266230" y="3062282"/>
                        <a:pt x="236932" y="2855922"/>
                        <a:pt x="230563" y="2569311"/>
                      </a:cubicBezTo>
                      <a:cubicBezTo>
                        <a:pt x="229289" y="2510715"/>
                        <a:pt x="224194" y="2430464"/>
                        <a:pt x="216551" y="2434285"/>
                      </a:cubicBezTo>
                      <a:cubicBezTo>
                        <a:pt x="210182" y="2436833"/>
                        <a:pt x="219098" y="2492881"/>
                        <a:pt x="207634" y="2495428"/>
                      </a:cubicBezTo>
                      <a:cubicBezTo>
                        <a:pt x="187253" y="2501798"/>
                        <a:pt x="165598" y="2504345"/>
                        <a:pt x="149038" y="2500524"/>
                      </a:cubicBezTo>
                      <a:cubicBezTo>
                        <a:pt x="133752" y="2495428"/>
                        <a:pt x="138847" y="2416451"/>
                        <a:pt x="135026" y="2415178"/>
                      </a:cubicBezTo>
                      <a:cubicBezTo>
                        <a:pt x="129930" y="2413904"/>
                        <a:pt x="112097" y="2489059"/>
                        <a:pt x="100632" y="2486512"/>
                      </a:cubicBezTo>
                      <a:cubicBezTo>
                        <a:pt x="58596" y="2476321"/>
                        <a:pt x="0" y="2477595"/>
                        <a:pt x="0" y="2477595"/>
                      </a:cubicBezTo>
                      <a:cubicBezTo>
                        <a:pt x="0" y="2477595"/>
                        <a:pt x="29298" y="2464857"/>
                        <a:pt x="78977" y="2457214"/>
                      </a:cubicBezTo>
                      <a:cubicBezTo>
                        <a:pt x="90442" y="2454666"/>
                        <a:pt x="124835" y="2341296"/>
                        <a:pt x="135026" y="2338748"/>
                      </a:cubicBezTo>
                      <a:cubicBezTo>
                        <a:pt x="149038" y="2336200"/>
                        <a:pt x="160502" y="2449571"/>
                        <a:pt x="178336" y="2445749"/>
                      </a:cubicBezTo>
                      <a:cubicBezTo>
                        <a:pt x="196169" y="2441928"/>
                        <a:pt x="199991" y="2331105"/>
                        <a:pt x="208908" y="2329831"/>
                      </a:cubicBezTo>
                      <a:cubicBezTo>
                        <a:pt x="219098" y="2328557"/>
                        <a:pt x="244575" y="2416451"/>
                        <a:pt x="245849" y="2393522"/>
                      </a:cubicBezTo>
                      <a:cubicBezTo>
                        <a:pt x="259861" y="2240663"/>
                        <a:pt x="271325" y="2114554"/>
                        <a:pt x="303171" y="1945135"/>
                      </a:cubicBezTo>
                      <a:cubicBezTo>
                        <a:pt x="309540" y="1914563"/>
                        <a:pt x="292980" y="1899277"/>
                        <a:pt x="264956" y="1886539"/>
                      </a:cubicBezTo>
                      <a:cubicBezTo>
                        <a:pt x="254766" y="1881444"/>
                        <a:pt x="264956" y="1835586"/>
                        <a:pt x="259861" y="1834312"/>
                      </a:cubicBezTo>
                      <a:cubicBezTo>
                        <a:pt x="254766" y="1833038"/>
                        <a:pt x="234384" y="1875075"/>
                        <a:pt x="225467" y="1871253"/>
                      </a:cubicBezTo>
                      <a:cubicBezTo>
                        <a:pt x="171967" y="1849598"/>
                        <a:pt x="103180" y="1829217"/>
                        <a:pt x="103180" y="1829217"/>
                      </a:cubicBezTo>
                      <a:cubicBezTo>
                        <a:pt x="103180" y="1829217"/>
                        <a:pt x="164324" y="1831765"/>
                        <a:pt x="222920" y="1831765"/>
                      </a:cubicBezTo>
                      <a:cubicBezTo>
                        <a:pt x="236932" y="1831765"/>
                        <a:pt x="278968" y="1755335"/>
                        <a:pt x="290433" y="1757882"/>
                      </a:cubicBezTo>
                      <a:cubicBezTo>
                        <a:pt x="301897" y="1760430"/>
                        <a:pt x="298076" y="1819026"/>
                        <a:pt x="303171" y="1827943"/>
                      </a:cubicBezTo>
                      <a:cubicBezTo>
                        <a:pt x="313362" y="1843229"/>
                        <a:pt x="321005" y="1825395"/>
                        <a:pt x="323552" y="1812657"/>
                      </a:cubicBezTo>
                      <a:cubicBezTo>
                        <a:pt x="356672" y="1672536"/>
                        <a:pt x="401256" y="1559165"/>
                        <a:pt x="434375" y="1429235"/>
                      </a:cubicBezTo>
                      <a:cubicBezTo>
                        <a:pt x="447114" y="1380829"/>
                        <a:pt x="450935" y="1332424"/>
                        <a:pt x="444566" y="1332424"/>
                      </a:cubicBezTo>
                      <a:cubicBezTo>
                        <a:pt x="436923" y="1331150"/>
                        <a:pt x="410172" y="1374460"/>
                        <a:pt x="401256" y="1365544"/>
                      </a:cubicBezTo>
                      <a:cubicBezTo>
                        <a:pt x="357946" y="1323507"/>
                        <a:pt x="290433" y="1276376"/>
                        <a:pt x="290433" y="1276376"/>
                      </a:cubicBezTo>
                      <a:cubicBezTo>
                        <a:pt x="290433" y="1276376"/>
                        <a:pt x="338838" y="1299304"/>
                        <a:pt x="392339" y="1322233"/>
                      </a:cubicBezTo>
                      <a:cubicBezTo>
                        <a:pt x="405077" y="1327329"/>
                        <a:pt x="473864" y="1255994"/>
                        <a:pt x="482781" y="1259816"/>
                      </a:cubicBezTo>
                      <a:cubicBezTo>
                        <a:pt x="490424" y="1263637"/>
                        <a:pt x="480233" y="1345162"/>
                        <a:pt x="501888" y="1296757"/>
                      </a:cubicBezTo>
                      <a:cubicBezTo>
                        <a:pt x="573222" y="1131159"/>
                        <a:pt x="629271" y="1025431"/>
                        <a:pt x="717165" y="886584"/>
                      </a:cubicBezTo>
                      <a:cubicBezTo>
                        <a:pt x="734999" y="858560"/>
                        <a:pt x="727356" y="839453"/>
                        <a:pt x="718439" y="815250"/>
                      </a:cubicBezTo>
                      <a:cubicBezTo>
                        <a:pt x="714617" y="806333"/>
                        <a:pt x="745189" y="754106"/>
                        <a:pt x="741368" y="750285"/>
                      </a:cubicBezTo>
                      <a:cubicBezTo>
                        <a:pt x="737546" y="746463"/>
                        <a:pt x="685319" y="796142"/>
                        <a:pt x="680224" y="788499"/>
                      </a:cubicBezTo>
                      <a:cubicBezTo>
                        <a:pt x="676403" y="780856"/>
                        <a:pt x="694236" y="757928"/>
                        <a:pt x="690415" y="756654"/>
                      </a:cubicBezTo>
                      <a:cubicBezTo>
                        <a:pt x="686593" y="754106"/>
                        <a:pt x="672581" y="775761"/>
                        <a:pt x="667486" y="770666"/>
                      </a:cubicBezTo>
                      <a:cubicBezTo>
                        <a:pt x="656021" y="756654"/>
                        <a:pt x="636914" y="734999"/>
                        <a:pt x="636914" y="734999"/>
                      </a:cubicBezTo>
                      <a:cubicBezTo>
                        <a:pt x="636914" y="734999"/>
                        <a:pt x="653474" y="738820"/>
                        <a:pt x="676403" y="742642"/>
                      </a:cubicBezTo>
                      <a:cubicBezTo>
                        <a:pt x="682772" y="743916"/>
                        <a:pt x="756654" y="671307"/>
                        <a:pt x="764297" y="675129"/>
                      </a:cubicBezTo>
                      <a:cubicBezTo>
                        <a:pt x="765571" y="676403"/>
                        <a:pt x="756654" y="694236"/>
                        <a:pt x="760475" y="696784"/>
                      </a:cubicBezTo>
                      <a:cubicBezTo>
                        <a:pt x="765571" y="700605"/>
                        <a:pt x="791047" y="673855"/>
                        <a:pt x="797416" y="675129"/>
                      </a:cubicBezTo>
                      <a:cubicBezTo>
                        <a:pt x="805059" y="676403"/>
                        <a:pt x="802511" y="692962"/>
                        <a:pt x="774487" y="773214"/>
                      </a:cubicBezTo>
                      <a:cubicBezTo>
                        <a:pt x="768118" y="789773"/>
                        <a:pt x="788499" y="789773"/>
                        <a:pt x="816524" y="751558"/>
                      </a:cubicBezTo>
                      <a:cubicBezTo>
                        <a:pt x="901870" y="636914"/>
                        <a:pt x="975752" y="546472"/>
                        <a:pt x="1070015" y="457304"/>
                      </a:cubicBezTo>
                      <a:cubicBezTo>
                        <a:pt x="1096766" y="433101"/>
                        <a:pt x="1048360" y="420363"/>
                        <a:pt x="1053456" y="399982"/>
                      </a:cubicBezTo>
                      <a:cubicBezTo>
                        <a:pt x="1054729" y="392339"/>
                        <a:pt x="1087849" y="350303"/>
                        <a:pt x="1084028" y="350303"/>
                      </a:cubicBezTo>
                      <a:cubicBezTo>
                        <a:pt x="1071289" y="352850"/>
                        <a:pt x="989764" y="387244"/>
                        <a:pt x="989764" y="387244"/>
                      </a:cubicBezTo>
                      <a:cubicBezTo>
                        <a:pt x="989764" y="387244"/>
                        <a:pt x="1089123" y="312088"/>
                        <a:pt x="1131159" y="314636"/>
                      </a:cubicBezTo>
                      <a:cubicBezTo>
                        <a:pt x="1141350" y="314636"/>
                        <a:pt x="1127338" y="326100"/>
                        <a:pt x="1103135" y="361767"/>
                      </a:cubicBezTo>
                      <a:cubicBezTo>
                        <a:pt x="1084028" y="391065"/>
                        <a:pt x="1117147" y="408899"/>
                        <a:pt x="1150267" y="379601"/>
                      </a:cubicBezTo>
                      <a:cubicBezTo>
                        <a:pt x="1389746" y="161776"/>
                        <a:pt x="1619035" y="40763"/>
                        <a:pt x="1797371" y="0"/>
                      </a:cubicBezTo>
                      <a:lnTo>
                        <a:pt x="1827943" y="48405"/>
                      </a:lnTo>
                      <a:cubicBezTo>
                        <a:pt x="1827943" y="48405"/>
                        <a:pt x="750285" y="407625"/>
                        <a:pt x="436923" y="2063601"/>
                      </a:cubicBezTo>
                      <a:cubicBezTo>
                        <a:pt x="185979" y="3390930"/>
                        <a:pt x="1210136" y="4148857"/>
                        <a:pt x="1210136" y="4148857"/>
                      </a:cubicBezTo>
                      <a:cubicBezTo>
                        <a:pt x="1210136" y="4148857"/>
                        <a:pt x="1041991" y="4570494"/>
                        <a:pt x="700605" y="4592149"/>
                      </a:cubicBezTo>
                      <a:cubicBezTo>
                        <a:pt x="700605" y="4592149"/>
                        <a:pt x="694236" y="4587054"/>
                        <a:pt x="684045" y="4576863"/>
                      </a:cubicBezTo>
                      <a:cubicBezTo>
                        <a:pt x="684045" y="4576863"/>
                        <a:pt x="1126064" y="4435468"/>
                        <a:pt x="705701" y="3984533"/>
                      </a:cubicBezTo>
                      <a:cubicBezTo>
                        <a:pt x="690415" y="3967973"/>
                        <a:pt x="631819" y="3903008"/>
                        <a:pt x="631819" y="3903008"/>
                      </a:cubicBezTo>
                      <a:cubicBezTo>
                        <a:pt x="631819" y="3903008"/>
                        <a:pt x="667486" y="4002367"/>
                        <a:pt x="658569" y="4007462"/>
                      </a:cubicBezTo>
                      <a:cubicBezTo>
                        <a:pt x="515900" y="4083892"/>
                        <a:pt x="443292" y="4132297"/>
                        <a:pt x="443292" y="4132297"/>
                      </a:cubicBezTo>
                      <a:cubicBezTo>
                        <a:pt x="443292" y="4132297"/>
                        <a:pt x="500614" y="4069880"/>
                        <a:pt x="619080" y="3990903"/>
                      </a:cubicBezTo>
                      <a:cubicBezTo>
                        <a:pt x="642009" y="3975616"/>
                        <a:pt x="550294" y="3776899"/>
                        <a:pt x="564306" y="3769256"/>
                      </a:cubicBezTo>
                      <a:cubicBezTo>
                        <a:pt x="578318" y="3761614"/>
                        <a:pt x="698058" y="3920842"/>
                        <a:pt x="694236" y="3915746"/>
                      </a:cubicBezTo>
                      <a:cubicBezTo>
                        <a:pt x="599973" y="3775625"/>
                        <a:pt x="512079" y="3618945"/>
                        <a:pt x="438197" y="3427871"/>
                      </a:cubicBezTo>
                      <a:cubicBezTo>
                        <a:pt x="431828" y="3412584"/>
                        <a:pt x="364315" y="3426597"/>
                        <a:pt x="292980" y="3436787"/>
                      </a:cubicBezTo>
                      <a:cubicBezTo>
                        <a:pt x="284064" y="3438061"/>
                        <a:pt x="262409" y="3396025"/>
                        <a:pt x="259861" y="3398573"/>
                      </a:cubicBezTo>
                      <a:cubicBezTo>
                        <a:pt x="257313" y="3399846"/>
                        <a:pt x="268778" y="3443157"/>
                        <a:pt x="261135" y="3444430"/>
                      </a:cubicBezTo>
                      <a:cubicBezTo>
                        <a:pt x="196169" y="3463538"/>
                        <a:pt x="136300" y="3472454"/>
                        <a:pt x="136300" y="3472454"/>
                      </a:cubicBezTo>
                      <a:cubicBezTo>
                        <a:pt x="136300" y="3472454"/>
                        <a:pt x="216551" y="3430418"/>
                        <a:pt x="228015" y="3425323"/>
                      </a:cubicBezTo>
                      <a:cubicBezTo>
                        <a:pt x="239480" y="3418954"/>
                        <a:pt x="228015" y="3334881"/>
                        <a:pt x="235658" y="3331060"/>
                      </a:cubicBezTo>
                      <a:cubicBezTo>
                        <a:pt x="242027" y="3327238"/>
                        <a:pt x="289159" y="3396025"/>
                        <a:pt x="298076" y="3393477"/>
                      </a:cubicBezTo>
                      <a:cubicBezTo>
                        <a:pt x="306992" y="3390930"/>
                        <a:pt x="366862" y="3357810"/>
                        <a:pt x="343933" y="3289023"/>
                      </a:cubicBezTo>
                      <a:close/>
                    </a:path>
                  </a:pathLst>
                </a:custGeom>
                <a:solidFill>
                  <a:srgbClr val="986847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3" name="Freeform: Shape 1982">
                  <a:extLst>
                    <a:ext uri="{FF2B5EF4-FFF2-40B4-BE49-F238E27FC236}">
                      <a16:creationId xmlns:a16="http://schemas.microsoft.com/office/drawing/2014/main" id="{030CAB86-50FD-45A4-AF87-DBA4887BFCD7}"/>
                    </a:ext>
                  </a:extLst>
                </p:cNvPr>
                <p:cNvSpPr/>
                <p:nvPr/>
              </p:nvSpPr>
              <p:spPr>
                <a:xfrm>
                  <a:off x="-502215" y="2289068"/>
                  <a:ext cx="1759138" cy="4548838"/>
                </a:xfrm>
                <a:custGeom>
                  <a:avLst/>
                  <a:gdLst>
                    <a:gd name="connsiteX0" fmla="*/ 185962 w 1759138"/>
                    <a:gd name="connsiteY0" fmla="*/ 1775716 h 4548838"/>
                    <a:gd name="connsiteX1" fmla="*/ 405060 w 1759138"/>
                    <a:gd name="connsiteY1" fmla="*/ 1249625 h 4548838"/>
                    <a:gd name="connsiteX2" fmla="*/ 440727 w 1759138"/>
                    <a:gd name="connsiteY2" fmla="*/ 1267459 h 4548838"/>
                    <a:gd name="connsiteX3" fmla="*/ 416525 w 1759138"/>
                    <a:gd name="connsiteY3" fmla="*/ 1225422 h 4548838"/>
                    <a:gd name="connsiteX4" fmla="*/ 1759139 w 1759138"/>
                    <a:gd name="connsiteY4" fmla="*/ 0 h 4548838"/>
                    <a:gd name="connsiteX5" fmla="*/ 62400 w 1759138"/>
                    <a:gd name="connsiteY5" fmla="*/ 2068696 h 4548838"/>
                    <a:gd name="connsiteX6" fmla="*/ 785935 w 1759138"/>
                    <a:gd name="connsiteY6" fmla="*/ 4548839 h 4548838"/>
                    <a:gd name="connsiteX7" fmla="*/ 491680 w 1759138"/>
                    <a:gd name="connsiteY7" fmla="*/ 4145036 h 4548838"/>
                    <a:gd name="connsiteX8" fmla="*/ 532443 w 1759138"/>
                    <a:gd name="connsiteY8" fmla="*/ 4109368 h 4548838"/>
                    <a:gd name="connsiteX9" fmla="*/ 475121 w 1759138"/>
                    <a:gd name="connsiteY9" fmla="*/ 4117011 h 4548838"/>
                    <a:gd name="connsiteX10" fmla="*/ 184688 w 1759138"/>
                    <a:gd name="connsiteY10" fmla="*/ 3466085 h 4548838"/>
                    <a:gd name="connsiteX11" fmla="*/ 220355 w 1759138"/>
                    <a:gd name="connsiteY11" fmla="*/ 3448252 h 4548838"/>
                    <a:gd name="connsiteX12" fmla="*/ 178319 w 1759138"/>
                    <a:gd name="connsiteY12" fmla="*/ 3445704 h 4548838"/>
                    <a:gd name="connsiteX13" fmla="*/ 53484 w 1759138"/>
                    <a:gd name="connsiteY13" fmla="*/ 2452119 h 4548838"/>
                    <a:gd name="connsiteX14" fmla="*/ 70043 w 1759138"/>
                    <a:gd name="connsiteY14" fmla="*/ 2448297 h 4548838"/>
                    <a:gd name="connsiteX15" fmla="*/ 54757 w 1759138"/>
                    <a:gd name="connsiteY15" fmla="*/ 2443202 h 4548838"/>
                    <a:gd name="connsiteX16" fmla="*/ 179593 w 1759138"/>
                    <a:gd name="connsiteY16" fmla="*/ 1789728 h 4548838"/>
                    <a:gd name="connsiteX17" fmla="*/ 210164 w 1759138"/>
                    <a:gd name="connsiteY17" fmla="*/ 1794823 h 4548838"/>
                    <a:gd name="connsiteX18" fmla="*/ 185962 w 1759138"/>
                    <a:gd name="connsiteY18" fmla="*/ 1775716 h 4548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59138" h="4548838">
                      <a:moveTo>
                        <a:pt x="185962" y="1775716"/>
                      </a:moveTo>
                      <a:cubicBezTo>
                        <a:pt x="250927" y="1579547"/>
                        <a:pt x="324809" y="1405032"/>
                        <a:pt x="405060" y="1249625"/>
                      </a:cubicBezTo>
                      <a:lnTo>
                        <a:pt x="440727" y="1267459"/>
                      </a:lnTo>
                      <a:cubicBezTo>
                        <a:pt x="440727" y="1267459"/>
                        <a:pt x="410155" y="1236887"/>
                        <a:pt x="416525" y="1225422"/>
                      </a:cubicBezTo>
                      <a:cubicBezTo>
                        <a:pt x="940068" y="242027"/>
                        <a:pt x="1703091" y="15286"/>
                        <a:pt x="1759139" y="0"/>
                      </a:cubicBezTo>
                      <a:cubicBezTo>
                        <a:pt x="1287823" y="124835"/>
                        <a:pt x="356655" y="642009"/>
                        <a:pt x="62400" y="2068696"/>
                      </a:cubicBezTo>
                      <a:cubicBezTo>
                        <a:pt x="-240771" y="3538693"/>
                        <a:pt x="652183" y="4425277"/>
                        <a:pt x="785935" y="4548839"/>
                      </a:cubicBezTo>
                      <a:cubicBezTo>
                        <a:pt x="784661" y="4547565"/>
                        <a:pt x="648361" y="4402349"/>
                        <a:pt x="491680" y="4145036"/>
                      </a:cubicBezTo>
                      <a:lnTo>
                        <a:pt x="532443" y="4109368"/>
                      </a:lnTo>
                      <a:cubicBezTo>
                        <a:pt x="532443" y="4109368"/>
                        <a:pt x="487859" y="4139940"/>
                        <a:pt x="475121" y="4117011"/>
                      </a:cubicBezTo>
                      <a:cubicBezTo>
                        <a:pt x="374488" y="3943771"/>
                        <a:pt x="266213" y="3723399"/>
                        <a:pt x="184688" y="3466085"/>
                      </a:cubicBezTo>
                      <a:lnTo>
                        <a:pt x="220355" y="3448252"/>
                      </a:lnTo>
                      <a:cubicBezTo>
                        <a:pt x="220355" y="3448252"/>
                        <a:pt x="183414" y="3459716"/>
                        <a:pt x="178319" y="3445704"/>
                      </a:cubicBezTo>
                      <a:cubicBezTo>
                        <a:pt x="84055" y="3160367"/>
                        <a:pt x="30555" y="2821529"/>
                        <a:pt x="53484" y="2452119"/>
                      </a:cubicBezTo>
                      <a:lnTo>
                        <a:pt x="70043" y="2448297"/>
                      </a:lnTo>
                      <a:cubicBezTo>
                        <a:pt x="70043" y="2448297"/>
                        <a:pt x="53484" y="2444476"/>
                        <a:pt x="54757" y="2443202"/>
                      </a:cubicBezTo>
                      <a:cubicBezTo>
                        <a:pt x="68770" y="2234294"/>
                        <a:pt x="108258" y="2015195"/>
                        <a:pt x="179593" y="1789728"/>
                      </a:cubicBezTo>
                      <a:lnTo>
                        <a:pt x="210164" y="1794823"/>
                      </a:lnTo>
                      <a:cubicBezTo>
                        <a:pt x="210164" y="1797371"/>
                        <a:pt x="184688" y="1780811"/>
                        <a:pt x="185962" y="1775716"/>
                      </a:cubicBezTo>
                      <a:close/>
                    </a:path>
                  </a:pathLst>
                </a:custGeom>
                <a:solidFill>
                  <a:srgbClr val="845A3B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4" name="Graphic 1307">
                <a:extLst>
                  <a:ext uri="{FF2B5EF4-FFF2-40B4-BE49-F238E27FC236}">
                    <a16:creationId xmlns:a16="http://schemas.microsoft.com/office/drawing/2014/main" id="{5C29D3BC-F304-4901-87BB-C117D7C35479}"/>
                  </a:ext>
                </a:extLst>
              </p:cNvPr>
              <p:cNvGrpSpPr/>
              <p:nvPr/>
            </p:nvGrpSpPr>
            <p:grpSpPr>
              <a:xfrm>
                <a:off x="1231591" y="2075789"/>
                <a:ext cx="283476" cy="393727"/>
                <a:chOff x="1231591" y="2075789"/>
                <a:chExt cx="283476" cy="393727"/>
              </a:xfrm>
            </p:grpSpPr>
            <p:grpSp>
              <p:nvGrpSpPr>
                <p:cNvPr id="1985" name="Graphic 1307">
                  <a:extLst>
                    <a:ext uri="{FF2B5EF4-FFF2-40B4-BE49-F238E27FC236}">
                      <a16:creationId xmlns:a16="http://schemas.microsoft.com/office/drawing/2014/main" id="{C19C3A26-E1B5-4C3B-97C6-82D02E61FFB8}"/>
                    </a:ext>
                  </a:extLst>
                </p:cNvPr>
                <p:cNvGrpSpPr/>
                <p:nvPr/>
              </p:nvGrpSpPr>
              <p:grpSpPr>
                <a:xfrm>
                  <a:off x="1248555" y="2201722"/>
                  <a:ext cx="266512" cy="267794"/>
                  <a:chOff x="1248555" y="2201722"/>
                  <a:chExt cx="266512" cy="267794"/>
                </a:xfrm>
              </p:grpSpPr>
              <p:sp>
                <p:nvSpPr>
                  <p:cNvPr id="1986" name="Freeform: Shape 1985">
                    <a:extLst>
                      <a:ext uri="{FF2B5EF4-FFF2-40B4-BE49-F238E27FC236}">
                        <a16:creationId xmlns:a16="http://schemas.microsoft.com/office/drawing/2014/main" id="{32CF5501-29C1-4F9E-97D0-60936955C6F5}"/>
                      </a:ext>
                    </a:extLst>
                  </p:cNvPr>
                  <p:cNvSpPr/>
                  <p:nvPr/>
                </p:nvSpPr>
                <p:spPr>
                  <a:xfrm>
                    <a:off x="1248555" y="2202891"/>
                    <a:ext cx="266512" cy="266626"/>
                  </a:xfrm>
                  <a:custGeom>
                    <a:avLst/>
                    <a:gdLst>
                      <a:gd name="connsiteX0" fmla="*/ 94989 w 266512"/>
                      <a:gd name="connsiteY0" fmla="*/ 260692 h 266626"/>
                      <a:gd name="connsiteX1" fmla="*/ 5821 w 266512"/>
                      <a:gd name="connsiteY1" fmla="*/ 95094 h 266626"/>
                      <a:gd name="connsiteX2" fmla="*/ 171418 w 266512"/>
                      <a:gd name="connsiteY2" fmla="*/ 5926 h 266626"/>
                      <a:gd name="connsiteX3" fmla="*/ 260586 w 266512"/>
                      <a:gd name="connsiteY3" fmla="*/ 172798 h 266626"/>
                      <a:gd name="connsiteX4" fmla="*/ 94989 w 266512"/>
                      <a:gd name="connsiteY4" fmla="*/ 260692 h 266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512" h="266626">
                        <a:moveTo>
                          <a:pt x="94989" y="260692"/>
                        </a:moveTo>
                        <a:cubicBezTo>
                          <a:pt x="24928" y="239037"/>
                          <a:pt x="-15834" y="165155"/>
                          <a:pt x="5821" y="95094"/>
                        </a:cubicBezTo>
                        <a:cubicBezTo>
                          <a:pt x="27476" y="23760"/>
                          <a:pt x="101358" y="-15729"/>
                          <a:pt x="171418" y="5926"/>
                        </a:cubicBezTo>
                        <a:cubicBezTo>
                          <a:pt x="242753" y="27581"/>
                          <a:pt x="282241" y="101463"/>
                          <a:pt x="260586" y="172798"/>
                        </a:cubicBezTo>
                        <a:cubicBezTo>
                          <a:pt x="240205" y="242858"/>
                          <a:pt x="165049" y="282347"/>
                          <a:pt x="94989" y="260692"/>
                        </a:cubicBezTo>
                        <a:close/>
                      </a:path>
                    </a:pathLst>
                  </a:custGeom>
                  <a:solidFill>
                    <a:srgbClr val="854B28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87" name="Freeform: Shape 1986">
                    <a:extLst>
                      <a:ext uri="{FF2B5EF4-FFF2-40B4-BE49-F238E27FC236}">
                        <a16:creationId xmlns:a16="http://schemas.microsoft.com/office/drawing/2014/main" id="{64915679-7502-4CFB-ABB5-46F6EB8041C3}"/>
                      </a:ext>
                    </a:extLst>
                  </p:cNvPr>
                  <p:cNvSpPr/>
                  <p:nvPr/>
                </p:nvSpPr>
                <p:spPr>
                  <a:xfrm>
                    <a:off x="1248555" y="2201722"/>
                    <a:ext cx="266407" cy="267106"/>
                  </a:xfrm>
                  <a:custGeom>
                    <a:avLst/>
                    <a:gdLst>
                      <a:gd name="connsiteX0" fmla="*/ 260586 w 266407"/>
                      <a:gd name="connsiteY0" fmla="*/ 172692 h 267106"/>
                      <a:gd name="connsiteX1" fmla="*/ 171418 w 266407"/>
                      <a:gd name="connsiteY1" fmla="*/ 5821 h 267106"/>
                      <a:gd name="connsiteX2" fmla="*/ 5821 w 266407"/>
                      <a:gd name="connsiteY2" fmla="*/ 94989 h 267106"/>
                      <a:gd name="connsiteX3" fmla="*/ 94989 w 266407"/>
                      <a:gd name="connsiteY3" fmla="*/ 260586 h 267106"/>
                      <a:gd name="connsiteX4" fmla="*/ 260586 w 266407"/>
                      <a:gd name="connsiteY4" fmla="*/ 172692 h 267106"/>
                      <a:gd name="connsiteX5" fmla="*/ 60595 w 266407"/>
                      <a:gd name="connsiteY5" fmla="*/ 112822 h 267106"/>
                      <a:gd name="connsiteX6" fmla="*/ 64417 w 266407"/>
                      <a:gd name="connsiteY6" fmla="*/ 101358 h 267106"/>
                      <a:gd name="connsiteX7" fmla="*/ 68238 w 266407"/>
                      <a:gd name="connsiteY7" fmla="*/ 102632 h 267106"/>
                      <a:gd name="connsiteX8" fmla="*/ 190526 w 266407"/>
                      <a:gd name="connsiteY8" fmla="*/ 46583 h 267106"/>
                      <a:gd name="connsiteX9" fmla="*/ 254217 w 266407"/>
                      <a:gd name="connsiteY9" fmla="*/ 172692 h 267106"/>
                      <a:gd name="connsiteX10" fmla="*/ 126834 w 266407"/>
                      <a:gd name="connsiteY10" fmla="*/ 241479 h 267106"/>
                      <a:gd name="connsiteX11" fmla="*/ 60595 w 266407"/>
                      <a:gd name="connsiteY11" fmla="*/ 112822 h 26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6407" h="267106">
                        <a:moveTo>
                          <a:pt x="260586" y="172692"/>
                        </a:moveTo>
                        <a:cubicBezTo>
                          <a:pt x="282241" y="102632"/>
                          <a:pt x="241479" y="27476"/>
                          <a:pt x="171418" y="5821"/>
                        </a:cubicBezTo>
                        <a:cubicBezTo>
                          <a:pt x="101358" y="-15834"/>
                          <a:pt x="26202" y="24928"/>
                          <a:pt x="5821" y="94989"/>
                        </a:cubicBezTo>
                        <a:cubicBezTo>
                          <a:pt x="-15834" y="165049"/>
                          <a:pt x="24928" y="240205"/>
                          <a:pt x="94989" y="260586"/>
                        </a:cubicBezTo>
                        <a:cubicBezTo>
                          <a:pt x="165049" y="283515"/>
                          <a:pt x="240205" y="244027"/>
                          <a:pt x="260586" y="172692"/>
                        </a:cubicBezTo>
                        <a:close/>
                        <a:moveTo>
                          <a:pt x="60595" y="112822"/>
                        </a:moveTo>
                        <a:cubicBezTo>
                          <a:pt x="61869" y="109001"/>
                          <a:pt x="63143" y="105179"/>
                          <a:pt x="64417" y="101358"/>
                        </a:cubicBezTo>
                        <a:cubicBezTo>
                          <a:pt x="65691" y="101358"/>
                          <a:pt x="66965" y="102632"/>
                          <a:pt x="68238" y="102632"/>
                        </a:cubicBezTo>
                        <a:cubicBezTo>
                          <a:pt x="117918" y="117918"/>
                          <a:pt x="170144" y="92441"/>
                          <a:pt x="190526" y="46583"/>
                        </a:cubicBezTo>
                        <a:cubicBezTo>
                          <a:pt x="241479" y="64417"/>
                          <a:pt x="270777" y="119191"/>
                          <a:pt x="254217" y="172692"/>
                        </a:cubicBezTo>
                        <a:cubicBezTo>
                          <a:pt x="237657" y="226193"/>
                          <a:pt x="181609" y="256765"/>
                          <a:pt x="126834" y="241479"/>
                        </a:cubicBezTo>
                        <a:cubicBezTo>
                          <a:pt x="74607" y="223645"/>
                          <a:pt x="44036" y="167597"/>
                          <a:pt x="60595" y="112822"/>
                        </a:cubicBezTo>
                        <a:close/>
                      </a:path>
                    </a:pathLst>
                  </a:custGeom>
                  <a:solidFill>
                    <a:srgbClr val="854B28">
                      <a:alpha val="7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88" name="Freeform: Shape 1987">
                    <a:extLst>
                      <a:ext uri="{FF2B5EF4-FFF2-40B4-BE49-F238E27FC236}">
                        <a16:creationId xmlns:a16="http://schemas.microsoft.com/office/drawing/2014/main" id="{B416B425-87A5-4E44-A7AD-4DB45798A627}"/>
                      </a:ext>
                    </a:extLst>
                  </p:cNvPr>
                  <p:cNvSpPr/>
                  <p:nvPr/>
                </p:nvSpPr>
                <p:spPr>
                  <a:xfrm>
                    <a:off x="1376105" y="2305881"/>
                    <a:ext cx="120856" cy="123982"/>
                  </a:xfrm>
                  <a:custGeom>
                    <a:avLst/>
                    <a:gdLst>
                      <a:gd name="connsiteX0" fmla="*/ 15844 w 120856"/>
                      <a:gd name="connsiteY0" fmla="*/ 110570 h 123982"/>
                      <a:gd name="connsiteX1" fmla="*/ 19666 w 120856"/>
                      <a:gd name="connsiteY1" fmla="*/ 23949 h 123982"/>
                      <a:gd name="connsiteX2" fmla="*/ 105012 w 120856"/>
                      <a:gd name="connsiteY2" fmla="*/ 12485 h 123982"/>
                      <a:gd name="connsiteX3" fmla="*/ 101191 w 120856"/>
                      <a:gd name="connsiteY3" fmla="*/ 99105 h 123982"/>
                      <a:gd name="connsiteX4" fmla="*/ 15844 w 120856"/>
                      <a:gd name="connsiteY4" fmla="*/ 110570 h 12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856" h="123982">
                        <a:moveTo>
                          <a:pt x="15844" y="110570"/>
                        </a:moveTo>
                        <a:cubicBezTo>
                          <a:pt x="-7085" y="90189"/>
                          <a:pt x="-4537" y="50700"/>
                          <a:pt x="19666" y="23949"/>
                        </a:cubicBezTo>
                        <a:cubicBezTo>
                          <a:pt x="43868" y="-2801"/>
                          <a:pt x="83357" y="-7896"/>
                          <a:pt x="105012" y="12485"/>
                        </a:cubicBezTo>
                        <a:cubicBezTo>
                          <a:pt x="127941" y="32866"/>
                          <a:pt x="125393" y="72355"/>
                          <a:pt x="101191" y="99105"/>
                        </a:cubicBezTo>
                        <a:cubicBezTo>
                          <a:pt x="76988" y="127130"/>
                          <a:pt x="38773" y="132225"/>
                          <a:pt x="15844" y="110570"/>
                        </a:cubicBezTo>
                        <a:close/>
                      </a:path>
                    </a:pathLst>
                  </a:custGeom>
                  <a:solidFill>
                    <a:srgbClr val="B4864A">
                      <a:alpha val="6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89" name="Graphic 1307">
                  <a:extLst>
                    <a:ext uri="{FF2B5EF4-FFF2-40B4-BE49-F238E27FC236}">
                      <a16:creationId xmlns:a16="http://schemas.microsoft.com/office/drawing/2014/main" id="{D01C1CDC-3656-4583-87E4-D05AB7995FC8}"/>
                    </a:ext>
                  </a:extLst>
                </p:cNvPr>
                <p:cNvGrpSpPr/>
                <p:nvPr/>
              </p:nvGrpSpPr>
              <p:grpSpPr>
                <a:xfrm>
                  <a:off x="1231591" y="2075789"/>
                  <a:ext cx="214989" cy="216278"/>
                  <a:chOff x="1231591" y="2075789"/>
                  <a:chExt cx="214989" cy="216278"/>
                </a:xfrm>
              </p:grpSpPr>
              <p:sp>
                <p:nvSpPr>
                  <p:cNvPr id="1990" name="Freeform: Shape 1989">
                    <a:extLst>
                      <a:ext uri="{FF2B5EF4-FFF2-40B4-BE49-F238E27FC236}">
                        <a16:creationId xmlns:a16="http://schemas.microsoft.com/office/drawing/2014/main" id="{03BC43BD-4778-45DF-BA1A-581308A9E5A4}"/>
                      </a:ext>
                    </a:extLst>
                  </p:cNvPr>
                  <p:cNvSpPr/>
                  <p:nvPr/>
                </p:nvSpPr>
                <p:spPr>
                  <a:xfrm>
                    <a:off x="1231591" y="2075789"/>
                    <a:ext cx="214989" cy="215566"/>
                  </a:xfrm>
                  <a:custGeom>
                    <a:avLst/>
                    <a:gdLst>
                      <a:gd name="connsiteX0" fmla="*/ 76286 w 214989"/>
                      <a:gd name="connsiteY0" fmla="*/ 210731 h 215566"/>
                      <a:gd name="connsiteX1" fmla="*/ 4951 w 214989"/>
                      <a:gd name="connsiteY1" fmla="*/ 76979 h 215566"/>
                      <a:gd name="connsiteX2" fmla="*/ 138703 w 214989"/>
                      <a:gd name="connsiteY2" fmla="*/ 4371 h 215566"/>
                      <a:gd name="connsiteX3" fmla="*/ 210038 w 214989"/>
                      <a:gd name="connsiteY3" fmla="*/ 138123 h 215566"/>
                      <a:gd name="connsiteX4" fmla="*/ 76286 w 214989"/>
                      <a:gd name="connsiteY4" fmla="*/ 210731 h 21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4989" h="215566">
                        <a:moveTo>
                          <a:pt x="76286" y="210731"/>
                        </a:moveTo>
                        <a:cubicBezTo>
                          <a:pt x="18964" y="194172"/>
                          <a:pt x="-12882" y="134302"/>
                          <a:pt x="4951" y="76979"/>
                        </a:cubicBezTo>
                        <a:cubicBezTo>
                          <a:pt x="21511" y="19657"/>
                          <a:pt x="81381" y="-12189"/>
                          <a:pt x="138703" y="4371"/>
                        </a:cubicBezTo>
                        <a:cubicBezTo>
                          <a:pt x="196025" y="20931"/>
                          <a:pt x="227871" y="82075"/>
                          <a:pt x="210038" y="138123"/>
                        </a:cubicBezTo>
                        <a:cubicBezTo>
                          <a:pt x="192204" y="195445"/>
                          <a:pt x="132334" y="228565"/>
                          <a:pt x="76286" y="210731"/>
                        </a:cubicBezTo>
                        <a:close/>
                      </a:path>
                    </a:pathLst>
                  </a:custGeom>
                  <a:solidFill>
                    <a:srgbClr val="95582E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91" name="Freeform: Shape 1990">
                    <a:extLst>
                      <a:ext uri="{FF2B5EF4-FFF2-40B4-BE49-F238E27FC236}">
                        <a16:creationId xmlns:a16="http://schemas.microsoft.com/office/drawing/2014/main" id="{B792A14E-FC6F-40CF-B0D2-8F05BCF98772}"/>
                      </a:ext>
                    </a:extLst>
                  </p:cNvPr>
                  <p:cNvSpPr/>
                  <p:nvPr/>
                </p:nvSpPr>
                <p:spPr>
                  <a:xfrm>
                    <a:off x="1313829" y="2102725"/>
                    <a:ext cx="116750" cy="126837"/>
                  </a:xfrm>
                  <a:custGeom>
                    <a:avLst/>
                    <a:gdLst>
                      <a:gd name="connsiteX0" fmla="*/ 65381 w 116750"/>
                      <a:gd name="connsiteY0" fmla="*/ 126473 h 126837"/>
                      <a:gd name="connsiteX1" fmla="*/ 416 w 116750"/>
                      <a:gd name="connsiteY1" fmla="*/ 69151 h 126837"/>
                      <a:gd name="connsiteX2" fmla="*/ 51369 w 116750"/>
                      <a:gd name="connsiteY2" fmla="*/ 364 h 126837"/>
                      <a:gd name="connsiteX3" fmla="*/ 116335 w 116750"/>
                      <a:gd name="connsiteY3" fmla="*/ 57686 h 126837"/>
                      <a:gd name="connsiteX4" fmla="*/ 65381 w 116750"/>
                      <a:gd name="connsiteY4" fmla="*/ 126473 h 126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50" h="126837">
                        <a:moveTo>
                          <a:pt x="65381" y="126473"/>
                        </a:moveTo>
                        <a:cubicBezTo>
                          <a:pt x="33536" y="130294"/>
                          <a:pt x="4238" y="103544"/>
                          <a:pt x="416" y="69151"/>
                        </a:cubicBezTo>
                        <a:cubicBezTo>
                          <a:pt x="-3405" y="33483"/>
                          <a:pt x="19524" y="2912"/>
                          <a:pt x="51369" y="364"/>
                        </a:cubicBezTo>
                        <a:cubicBezTo>
                          <a:pt x="83215" y="-3457"/>
                          <a:pt x="112513" y="23293"/>
                          <a:pt x="116335" y="57686"/>
                        </a:cubicBezTo>
                        <a:cubicBezTo>
                          <a:pt x="120156" y="92080"/>
                          <a:pt x="97227" y="122651"/>
                          <a:pt x="65381" y="126473"/>
                        </a:cubicBezTo>
                        <a:close/>
                      </a:path>
                    </a:pathLst>
                  </a:custGeom>
                  <a:solidFill>
                    <a:srgbClr val="B4864A">
                      <a:alpha val="6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92" name="Freeform: Shape 1991">
                    <a:extLst>
                      <a:ext uri="{FF2B5EF4-FFF2-40B4-BE49-F238E27FC236}">
                        <a16:creationId xmlns:a16="http://schemas.microsoft.com/office/drawing/2014/main" id="{38EAEB47-C273-43D4-81DD-A0C21050FF36}"/>
                      </a:ext>
                    </a:extLst>
                  </p:cNvPr>
                  <p:cNvSpPr/>
                  <p:nvPr/>
                </p:nvSpPr>
                <p:spPr>
                  <a:xfrm>
                    <a:off x="1232164" y="2077063"/>
                    <a:ext cx="213843" cy="215004"/>
                  </a:xfrm>
                  <a:custGeom>
                    <a:avLst/>
                    <a:gdLst>
                      <a:gd name="connsiteX0" fmla="*/ 209465 w 213843"/>
                      <a:gd name="connsiteY0" fmla="*/ 138123 h 215004"/>
                      <a:gd name="connsiteX1" fmla="*/ 138130 w 213843"/>
                      <a:gd name="connsiteY1" fmla="*/ 4371 h 215004"/>
                      <a:gd name="connsiteX2" fmla="*/ 4378 w 213843"/>
                      <a:gd name="connsiteY2" fmla="*/ 76980 h 215004"/>
                      <a:gd name="connsiteX3" fmla="*/ 75713 w 213843"/>
                      <a:gd name="connsiteY3" fmla="*/ 210731 h 215004"/>
                      <a:gd name="connsiteX4" fmla="*/ 209465 w 213843"/>
                      <a:gd name="connsiteY4" fmla="*/ 138123 h 215004"/>
                      <a:gd name="connsiteX5" fmla="*/ 33677 w 213843"/>
                      <a:gd name="connsiteY5" fmla="*/ 73158 h 215004"/>
                      <a:gd name="connsiteX6" fmla="*/ 143226 w 213843"/>
                      <a:gd name="connsiteY6" fmla="*/ 14562 h 215004"/>
                      <a:gd name="connsiteX7" fmla="*/ 201822 w 213843"/>
                      <a:gd name="connsiteY7" fmla="*/ 124111 h 215004"/>
                      <a:gd name="connsiteX8" fmla="*/ 92273 w 213843"/>
                      <a:gd name="connsiteY8" fmla="*/ 182707 h 215004"/>
                      <a:gd name="connsiteX9" fmla="*/ 33677 w 213843"/>
                      <a:gd name="connsiteY9" fmla="*/ 73158 h 215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3843" h="215004">
                        <a:moveTo>
                          <a:pt x="209465" y="138123"/>
                        </a:moveTo>
                        <a:cubicBezTo>
                          <a:pt x="226025" y="80801"/>
                          <a:pt x="194179" y="20931"/>
                          <a:pt x="138130" y="4371"/>
                        </a:cubicBezTo>
                        <a:cubicBezTo>
                          <a:pt x="80808" y="-12188"/>
                          <a:pt x="20938" y="19657"/>
                          <a:pt x="4378" y="76980"/>
                        </a:cubicBezTo>
                        <a:cubicBezTo>
                          <a:pt x="-12181" y="134302"/>
                          <a:pt x="19665" y="194172"/>
                          <a:pt x="75713" y="210731"/>
                        </a:cubicBezTo>
                        <a:cubicBezTo>
                          <a:pt x="131761" y="227291"/>
                          <a:pt x="191631" y="194172"/>
                          <a:pt x="209465" y="138123"/>
                        </a:cubicBezTo>
                        <a:close/>
                        <a:moveTo>
                          <a:pt x="33677" y="73158"/>
                        </a:moveTo>
                        <a:cubicBezTo>
                          <a:pt x="47689" y="26026"/>
                          <a:pt x="96094" y="550"/>
                          <a:pt x="143226" y="14562"/>
                        </a:cubicBezTo>
                        <a:cubicBezTo>
                          <a:pt x="189083" y="28574"/>
                          <a:pt x="215834" y="76980"/>
                          <a:pt x="201822" y="124111"/>
                        </a:cubicBezTo>
                        <a:cubicBezTo>
                          <a:pt x="187810" y="171243"/>
                          <a:pt x="139404" y="196719"/>
                          <a:pt x="92273" y="182707"/>
                        </a:cubicBezTo>
                        <a:cubicBezTo>
                          <a:pt x="46415" y="168695"/>
                          <a:pt x="19665" y="120290"/>
                          <a:pt x="33677" y="73158"/>
                        </a:cubicBezTo>
                        <a:close/>
                      </a:path>
                    </a:pathLst>
                  </a:custGeom>
                  <a:solidFill>
                    <a:srgbClr val="B4864A">
                      <a:alpha val="90000"/>
                    </a:srgbClr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993" name="Graphic 1307">
              <a:extLst>
                <a:ext uri="{FF2B5EF4-FFF2-40B4-BE49-F238E27FC236}">
                  <a16:creationId xmlns:a16="http://schemas.microsoft.com/office/drawing/2014/main" id="{D9D0D9DB-18EB-472D-981E-D2365B9BC236}"/>
                </a:ext>
              </a:extLst>
            </p:cNvPr>
            <p:cNvGrpSpPr/>
            <p:nvPr/>
          </p:nvGrpSpPr>
          <p:grpSpPr>
            <a:xfrm>
              <a:off x="-1265255" y="2681407"/>
              <a:ext cx="3739958" cy="3997271"/>
              <a:chOff x="-1265255" y="2681407"/>
              <a:chExt cx="3739958" cy="3997271"/>
            </a:xfrm>
          </p:grpSpPr>
          <p:grpSp>
            <p:nvGrpSpPr>
              <p:cNvPr id="1994" name="Graphic 1307">
                <a:extLst>
                  <a:ext uri="{FF2B5EF4-FFF2-40B4-BE49-F238E27FC236}">
                    <a16:creationId xmlns:a16="http://schemas.microsoft.com/office/drawing/2014/main" id="{99B58018-3785-45D3-865C-B96D46A87081}"/>
                  </a:ext>
                </a:extLst>
              </p:cNvPr>
              <p:cNvGrpSpPr/>
              <p:nvPr/>
            </p:nvGrpSpPr>
            <p:grpSpPr>
              <a:xfrm>
                <a:off x="-656905" y="3729129"/>
                <a:ext cx="1282011" cy="1526683"/>
                <a:chOff x="-656905" y="3729129"/>
                <a:chExt cx="1282011" cy="1526683"/>
              </a:xfrm>
            </p:grpSpPr>
            <p:sp>
              <p:nvSpPr>
                <p:cNvPr id="1995" name="Freeform: Shape 1994">
                  <a:extLst>
                    <a:ext uri="{FF2B5EF4-FFF2-40B4-BE49-F238E27FC236}">
                      <a16:creationId xmlns:a16="http://schemas.microsoft.com/office/drawing/2014/main" id="{AC99822E-2C76-4C57-AED6-9217E196D0D7}"/>
                    </a:ext>
                  </a:extLst>
                </p:cNvPr>
                <p:cNvSpPr/>
                <p:nvPr/>
              </p:nvSpPr>
              <p:spPr>
                <a:xfrm>
                  <a:off x="-656905" y="3729129"/>
                  <a:ext cx="1282011" cy="1526683"/>
                </a:xfrm>
                <a:custGeom>
                  <a:avLst/>
                  <a:gdLst>
                    <a:gd name="connsiteX0" fmla="*/ 1282011 w 1282011"/>
                    <a:gd name="connsiteY0" fmla="*/ 64329 h 1526683"/>
                    <a:gd name="connsiteX1" fmla="*/ 320271 w 1282011"/>
                    <a:gd name="connsiteY1" fmla="*/ 325464 h 1526683"/>
                    <a:gd name="connsiteX2" fmla="*/ 201805 w 1282011"/>
                    <a:gd name="connsiteY2" fmla="*/ 1526684 h 1526683"/>
                    <a:gd name="connsiteX3" fmla="*/ 268044 w 1282011"/>
                    <a:gd name="connsiteY3" fmla="*/ 1264275 h 1526683"/>
                    <a:gd name="connsiteX4" fmla="*/ 185246 w 1282011"/>
                    <a:gd name="connsiteY4" fmla="*/ 1162369 h 1526683"/>
                    <a:gd name="connsiteX5" fmla="*/ 275687 w 1282011"/>
                    <a:gd name="connsiteY5" fmla="*/ 1200584 h 1526683"/>
                    <a:gd name="connsiteX6" fmla="*/ 228556 w 1282011"/>
                    <a:gd name="connsiteY6" fmla="*/ 1082118 h 1526683"/>
                    <a:gd name="connsiteX7" fmla="*/ 304985 w 1282011"/>
                    <a:gd name="connsiteY7" fmla="*/ 1141988 h 1526683"/>
                    <a:gd name="connsiteX8" fmla="*/ 473131 w 1282011"/>
                    <a:gd name="connsiteY8" fmla="*/ 782769 h 1526683"/>
                    <a:gd name="connsiteX9" fmla="*/ 410713 w 1282011"/>
                    <a:gd name="connsiteY9" fmla="*/ 620992 h 1526683"/>
                    <a:gd name="connsiteX10" fmla="*/ 487143 w 1282011"/>
                    <a:gd name="connsiteY10" fmla="*/ 713982 h 1526683"/>
                    <a:gd name="connsiteX11" fmla="*/ 553382 w 1282011"/>
                    <a:gd name="connsiteY11" fmla="*/ 548384 h 1526683"/>
                    <a:gd name="connsiteX12" fmla="*/ 480774 w 1282011"/>
                    <a:gd name="connsiteY12" fmla="*/ 426097 h 1526683"/>
                    <a:gd name="connsiteX13" fmla="*/ 559751 w 1282011"/>
                    <a:gd name="connsiteY13" fmla="*/ 485966 h 1526683"/>
                    <a:gd name="connsiteX14" fmla="*/ 882029 w 1282011"/>
                    <a:gd name="connsiteY14" fmla="*/ 246487 h 1526683"/>
                    <a:gd name="connsiteX15" fmla="*/ 854005 w 1282011"/>
                    <a:gd name="connsiteY15" fmla="*/ 150950 h 1526683"/>
                    <a:gd name="connsiteX16" fmla="*/ 896041 w 1282011"/>
                    <a:gd name="connsiteY16" fmla="*/ 201903 h 1526683"/>
                    <a:gd name="connsiteX17" fmla="*/ 1282011 w 1282011"/>
                    <a:gd name="connsiteY17" fmla="*/ 64329 h 152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2011" h="1526683">
                      <a:moveTo>
                        <a:pt x="1282011" y="64329"/>
                      </a:moveTo>
                      <a:cubicBezTo>
                        <a:pt x="1282011" y="64329"/>
                        <a:pt x="806874" y="-194257"/>
                        <a:pt x="320271" y="325464"/>
                      </a:cubicBezTo>
                      <a:cubicBezTo>
                        <a:pt x="-166331" y="846460"/>
                        <a:pt x="-7102" y="1296121"/>
                        <a:pt x="201805" y="1526684"/>
                      </a:cubicBezTo>
                      <a:cubicBezTo>
                        <a:pt x="201805" y="1526684"/>
                        <a:pt x="197984" y="1410765"/>
                        <a:pt x="268044" y="1264275"/>
                      </a:cubicBezTo>
                      <a:cubicBezTo>
                        <a:pt x="268044" y="1264275"/>
                        <a:pt x="205627" y="1217144"/>
                        <a:pt x="185246" y="1162369"/>
                      </a:cubicBezTo>
                      <a:cubicBezTo>
                        <a:pt x="185246" y="1162369"/>
                        <a:pt x="237473" y="1190393"/>
                        <a:pt x="275687" y="1200584"/>
                      </a:cubicBezTo>
                      <a:cubicBezTo>
                        <a:pt x="275687" y="1200584"/>
                        <a:pt x="240020" y="1159821"/>
                        <a:pt x="228556" y="1082118"/>
                      </a:cubicBezTo>
                      <a:cubicBezTo>
                        <a:pt x="228556" y="1082118"/>
                        <a:pt x="268044" y="1125428"/>
                        <a:pt x="304985" y="1141988"/>
                      </a:cubicBezTo>
                      <a:cubicBezTo>
                        <a:pt x="304985" y="1141988"/>
                        <a:pt x="354665" y="967474"/>
                        <a:pt x="473131" y="782769"/>
                      </a:cubicBezTo>
                      <a:cubicBezTo>
                        <a:pt x="473131" y="782769"/>
                        <a:pt x="415808" y="691053"/>
                        <a:pt x="410713" y="620992"/>
                      </a:cubicBezTo>
                      <a:cubicBezTo>
                        <a:pt x="410713" y="620992"/>
                        <a:pt x="451476" y="636278"/>
                        <a:pt x="487143" y="713982"/>
                      </a:cubicBezTo>
                      <a:cubicBezTo>
                        <a:pt x="487143" y="713982"/>
                        <a:pt x="496060" y="647743"/>
                        <a:pt x="553382" y="548384"/>
                      </a:cubicBezTo>
                      <a:cubicBezTo>
                        <a:pt x="553382" y="548384"/>
                        <a:pt x="511346" y="456669"/>
                        <a:pt x="480774" y="426097"/>
                      </a:cubicBezTo>
                      <a:cubicBezTo>
                        <a:pt x="480774" y="426097"/>
                        <a:pt x="520262" y="443930"/>
                        <a:pt x="559751" y="485966"/>
                      </a:cubicBezTo>
                      <a:cubicBezTo>
                        <a:pt x="559751" y="485966"/>
                        <a:pt x="684586" y="320369"/>
                        <a:pt x="882029" y="246487"/>
                      </a:cubicBezTo>
                      <a:cubicBezTo>
                        <a:pt x="882029" y="246487"/>
                        <a:pt x="857827" y="206998"/>
                        <a:pt x="854005" y="150950"/>
                      </a:cubicBezTo>
                      <a:lnTo>
                        <a:pt x="896041" y="201903"/>
                      </a:lnTo>
                      <a:cubicBezTo>
                        <a:pt x="893494" y="201903"/>
                        <a:pt x="1025972" y="101271"/>
                        <a:pt x="1282011" y="64329"/>
                      </a:cubicBezTo>
                      <a:close/>
                    </a:path>
                  </a:pathLst>
                </a:custGeom>
                <a:solidFill>
                  <a:srgbClr val="B4E82D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6" name="Freeform: Shape 1995">
                  <a:extLst>
                    <a:ext uri="{FF2B5EF4-FFF2-40B4-BE49-F238E27FC236}">
                      <a16:creationId xmlns:a16="http://schemas.microsoft.com/office/drawing/2014/main" id="{E0094481-EB0A-4BE5-8915-88B8F66416E4}"/>
                    </a:ext>
                  </a:extLst>
                </p:cNvPr>
                <p:cNvSpPr/>
                <p:nvPr/>
              </p:nvSpPr>
              <p:spPr>
                <a:xfrm>
                  <a:off x="-647294" y="3741468"/>
                  <a:ext cx="1271126" cy="1514344"/>
                </a:xfrm>
                <a:custGeom>
                  <a:avLst/>
                  <a:gdLst>
                    <a:gd name="connsiteX0" fmla="*/ 190921 w 1271126"/>
                    <a:gd name="connsiteY0" fmla="*/ 1514345 h 1514344"/>
                    <a:gd name="connsiteX1" fmla="*/ 318303 w 1271126"/>
                    <a:gd name="connsiteY1" fmla="*/ 339875 h 1514344"/>
                    <a:gd name="connsiteX2" fmla="*/ 1271127 w 1271126"/>
                    <a:gd name="connsiteY2" fmla="*/ 51990 h 1514344"/>
                    <a:gd name="connsiteX3" fmla="*/ 846942 w 1271126"/>
                    <a:gd name="connsiteY3" fmla="*/ 81288 h 1514344"/>
                    <a:gd name="connsiteX4" fmla="*/ 787072 w 1271126"/>
                    <a:gd name="connsiteY4" fmla="*/ 57086 h 1514344"/>
                    <a:gd name="connsiteX5" fmla="*/ 820191 w 1271126"/>
                    <a:gd name="connsiteY5" fmla="*/ 122051 h 1514344"/>
                    <a:gd name="connsiteX6" fmla="*/ 514473 w 1271126"/>
                    <a:gd name="connsiteY6" fmla="*/ 348792 h 1514344"/>
                    <a:gd name="connsiteX7" fmla="*/ 387090 w 1271126"/>
                    <a:gd name="connsiteY7" fmla="*/ 334780 h 1514344"/>
                    <a:gd name="connsiteX8" fmla="*/ 460972 w 1271126"/>
                    <a:gd name="connsiteY8" fmla="*/ 434138 h 1514344"/>
                    <a:gd name="connsiteX9" fmla="*/ 422757 w 1271126"/>
                    <a:gd name="connsiteY9" fmla="*/ 561521 h 1514344"/>
                    <a:gd name="connsiteX10" fmla="*/ 291553 w 1271126"/>
                    <a:gd name="connsiteY10" fmla="*/ 515664 h 1514344"/>
                    <a:gd name="connsiteX11" fmla="*/ 367983 w 1271126"/>
                    <a:gd name="connsiteY11" fmla="*/ 723297 h 1514344"/>
                    <a:gd name="connsiteX12" fmla="*/ 235505 w 1271126"/>
                    <a:gd name="connsiteY12" fmla="*/ 1006087 h 1514344"/>
                    <a:gd name="connsiteX13" fmla="*/ 110669 w 1271126"/>
                    <a:gd name="connsiteY13" fmla="*/ 820108 h 1514344"/>
                    <a:gd name="connsiteX14" fmla="*/ 182004 w 1271126"/>
                    <a:gd name="connsiteY14" fmla="*/ 1071052 h 1514344"/>
                    <a:gd name="connsiteX15" fmla="*/ 68633 w 1271126"/>
                    <a:gd name="connsiteY15" fmla="*/ 929658 h 1514344"/>
                    <a:gd name="connsiteX16" fmla="*/ 167992 w 1271126"/>
                    <a:gd name="connsiteY16" fmla="*/ 1241745 h 1514344"/>
                    <a:gd name="connsiteX17" fmla="*/ 190921 w 1271126"/>
                    <a:gd name="connsiteY17" fmla="*/ 1514345 h 1514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71126" h="1514344">
                      <a:moveTo>
                        <a:pt x="190921" y="1514345"/>
                      </a:moveTo>
                      <a:cubicBezTo>
                        <a:pt x="-17987" y="1283782"/>
                        <a:pt x="-151739" y="844311"/>
                        <a:pt x="318303" y="339875"/>
                      </a:cubicBezTo>
                      <a:cubicBezTo>
                        <a:pt x="804905" y="-181120"/>
                        <a:pt x="1271127" y="51990"/>
                        <a:pt x="1271127" y="51990"/>
                      </a:cubicBezTo>
                      <a:cubicBezTo>
                        <a:pt x="1271127" y="51990"/>
                        <a:pt x="990884" y="4859"/>
                        <a:pt x="846942" y="81288"/>
                      </a:cubicBezTo>
                      <a:lnTo>
                        <a:pt x="787072" y="57086"/>
                      </a:lnTo>
                      <a:lnTo>
                        <a:pt x="820191" y="122051"/>
                      </a:lnTo>
                      <a:cubicBezTo>
                        <a:pt x="820191" y="122051"/>
                        <a:pt x="632939" y="199754"/>
                        <a:pt x="514473" y="348792"/>
                      </a:cubicBezTo>
                      <a:lnTo>
                        <a:pt x="387090" y="334780"/>
                      </a:lnTo>
                      <a:cubicBezTo>
                        <a:pt x="387090" y="334780"/>
                        <a:pt x="436769" y="372995"/>
                        <a:pt x="460972" y="434138"/>
                      </a:cubicBezTo>
                      <a:cubicBezTo>
                        <a:pt x="460972" y="434138"/>
                        <a:pt x="426579" y="501651"/>
                        <a:pt x="422757" y="561521"/>
                      </a:cubicBezTo>
                      <a:cubicBezTo>
                        <a:pt x="422757" y="561521"/>
                        <a:pt x="339958" y="522033"/>
                        <a:pt x="291553" y="515664"/>
                      </a:cubicBezTo>
                      <a:cubicBezTo>
                        <a:pt x="291553" y="515664"/>
                        <a:pt x="317030" y="636677"/>
                        <a:pt x="367983" y="723297"/>
                      </a:cubicBezTo>
                      <a:cubicBezTo>
                        <a:pt x="367983" y="723297"/>
                        <a:pt x="277541" y="837942"/>
                        <a:pt x="235505" y="1006087"/>
                      </a:cubicBezTo>
                      <a:cubicBezTo>
                        <a:pt x="235505" y="1006087"/>
                        <a:pt x="136146" y="914372"/>
                        <a:pt x="110669" y="820108"/>
                      </a:cubicBezTo>
                      <a:cubicBezTo>
                        <a:pt x="110669" y="820108"/>
                        <a:pt x="132324" y="965325"/>
                        <a:pt x="182004" y="1071052"/>
                      </a:cubicBezTo>
                      <a:cubicBezTo>
                        <a:pt x="182004" y="1071052"/>
                        <a:pt x="119586" y="1041754"/>
                        <a:pt x="68633" y="929658"/>
                      </a:cubicBezTo>
                      <a:cubicBezTo>
                        <a:pt x="68633" y="929658"/>
                        <a:pt x="80098" y="1148756"/>
                        <a:pt x="167992" y="1241745"/>
                      </a:cubicBezTo>
                      <a:cubicBezTo>
                        <a:pt x="169265" y="1243019"/>
                        <a:pt x="124681" y="1408617"/>
                        <a:pt x="190921" y="1514345"/>
                      </a:cubicBezTo>
                      <a:close/>
                    </a:path>
                  </a:pathLst>
                </a:custGeom>
                <a:solidFill>
                  <a:srgbClr val="C5E34C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7" name="Freeform: Shape 1996">
                  <a:extLst>
                    <a:ext uri="{FF2B5EF4-FFF2-40B4-BE49-F238E27FC236}">
                      <a16:creationId xmlns:a16="http://schemas.microsoft.com/office/drawing/2014/main" id="{F921C73B-C255-4D4C-9B33-CEDE471AE6AD}"/>
                    </a:ext>
                  </a:extLst>
                </p:cNvPr>
                <p:cNvSpPr/>
                <p:nvPr/>
              </p:nvSpPr>
              <p:spPr>
                <a:xfrm>
                  <a:off x="-655212" y="3733961"/>
                  <a:ext cx="1280317" cy="1521851"/>
                </a:xfrm>
                <a:custGeom>
                  <a:avLst/>
                  <a:gdLst>
                    <a:gd name="connsiteX0" fmla="*/ 1280318 w 1280317"/>
                    <a:gd name="connsiteY0" fmla="*/ 59497 h 1521851"/>
                    <a:gd name="connsiteX1" fmla="*/ 1256115 w 1280317"/>
                    <a:gd name="connsiteY1" fmla="*/ 48033 h 1521851"/>
                    <a:gd name="connsiteX2" fmla="*/ 1184780 w 1280317"/>
                    <a:gd name="connsiteY2" fmla="*/ 23830 h 1521851"/>
                    <a:gd name="connsiteX3" fmla="*/ 916003 w 1280317"/>
                    <a:gd name="connsiteY3" fmla="*/ 4723 h 1521851"/>
                    <a:gd name="connsiteX4" fmla="*/ 558057 w 1280317"/>
                    <a:gd name="connsiteY4" fmla="*/ 135927 h 1521851"/>
                    <a:gd name="connsiteX5" fmla="*/ 387364 w 1280317"/>
                    <a:gd name="connsiteY5" fmla="*/ 268405 h 1521851"/>
                    <a:gd name="connsiteX6" fmla="*/ 347876 w 1280317"/>
                    <a:gd name="connsiteY6" fmla="*/ 306620 h 1521851"/>
                    <a:gd name="connsiteX7" fmla="*/ 309661 w 1280317"/>
                    <a:gd name="connsiteY7" fmla="*/ 347382 h 1521851"/>
                    <a:gd name="connsiteX8" fmla="*/ 272720 w 1280317"/>
                    <a:gd name="connsiteY8" fmla="*/ 388145 h 1521851"/>
                    <a:gd name="connsiteX9" fmla="*/ 235779 w 1280317"/>
                    <a:gd name="connsiteY9" fmla="*/ 431455 h 1521851"/>
                    <a:gd name="connsiteX10" fmla="*/ 112218 w 1280317"/>
                    <a:gd name="connsiteY10" fmla="*/ 617434 h 1521851"/>
                    <a:gd name="connsiteX11" fmla="*/ 29419 w 1280317"/>
                    <a:gd name="connsiteY11" fmla="*/ 818699 h 1521851"/>
                    <a:gd name="connsiteX12" fmla="*/ 7764 w 1280317"/>
                    <a:gd name="connsiteY12" fmla="*/ 920605 h 1521851"/>
                    <a:gd name="connsiteX13" fmla="*/ 121 w 1280317"/>
                    <a:gd name="connsiteY13" fmla="*/ 1019964 h 1521851"/>
                    <a:gd name="connsiteX14" fmla="*/ 21776 w 1280317"/>
                    <a:gd name="connsiteY14" fmla="*/ 1199573 h 1521851"/>
                    <a:gd name="connsiteX15" fmla="*/ 75277 w 1280317"/>
                    <a:gd name="connsiteY15" fmla="*/ 1343516 h 1521851"/>
                    <a:gd name="connsiteX16" fmla="*/ 136420 w 1280317"/>
                    <a:gd name="connsiteY16" fmla="*/ 1444148 h 1521851"/>
                    <a:gd name="connsiteX17" fmla="*/ 183552 w 1280317"/>
                    <a:gd name="connsiteY17" fmla="*/ 1502744 h 1521851"/>
                    <a:gd name="connsiteX18" fmla="*/ 201385 w 1280317"/>
                    <a:gd name="connsiteY18" fmla="*/ 1521852 h 1521851"/>
                    <a:gd name="connsiteX19" fmla="*/ 184826 w 1280317"/>
                    <a:gd name="connsiteY19" fmla="*/ 1501470 h 1521851"/>
                    <a:gd name="connsiteX20" fmla="*/ 165718 w 1280317"/>
                    <a:gd name="connsiteY20" fmla="*/ 1475994 h 1521851"/>
                    <a:gd name="connsiteX21" fmla="*/ 141516 w 1280317"/>
                    <a:gd name="connsiteY21" fmla="*/ 1440327 h 1521851"/>
                    <a:gd name="connsiteX22" fmla="*/ 85467 w 1280317"/>
                    <a:gd name="connsiteY22" fmla="*/ 1338421 h 1521851"/>
                    <a:gd name="connsiteX23" fmla="*/ 38336 w 1280317"/>
                    <a:gd name="connsiteY23" fmla="*/ 1195752 h 1521851"/>
                    <a:gd name="connsiteX24" fmla="*/ 21776 w 1280317"/>
                    <a:gd name="connsiteY24" fmla="*/ 1019964 h 1521851"/>
                    <a:gd name="connsiteX25" fmla="*/ 53621 w 1280317"/>
                    <a:gd name="connsiteY25" fmla="*/ 826342 h 1521851"/>
                    <a:gd name="connsiteX26" fmla="*/ 136420 w 1280317"/>
                    <a:gd name="connsiteY26" fmla="*/ 632720 h 1521851"/>
                    <a:gd name="connsiteX27" fmla="*/ 259982 w 1280317"/>
                    <a:gd name="connsiteY27" fmla="*/ 451836 h 1521851"/>
                    <a:gd name="connsiteX28" fmla="*/ 294375 w 1280317"/>
                    <a:gd name="connsiteY28" fmla="*/ 409800 h 1521851"/>
                    <a:gd name="connsiteX29" fmla="*/ 331316 w 1280317"/>
                    <a:gd name="connsiteY29" fmla="*/ 367764 h 1521851"/>
                    <a:gd name="connsiteX30" fmla="*/ 369531 w 1280317"/>
                    <a:gd name="connsiteY30" fmla="*/ 328275 h 1521851"/>
                    <a:gd name="connsiteX31" fmla="*/ 407746 w 1280317"/>
                    <a:gd name="connsiteY31" fmla="*/ 290060 h 1521851"/>
                    <a:gd name="connsiteX32" fmla="*/ 573343 w 1280317"/>
                    <a:gd name="connsiteY32" fmla="*/ 158856 h 1521851"/>
                    <a:gd name="connsiteX33" fmla="*/ 749131 w 1280317"/>
                    <a:gd name="connsiteY33" fmla="*/ 68414 h 1521851"/>
                    <a:gd name="connsiteX34" fmla="*/ 919824 w 1280317"/>
                    <a:gd name="connsiteY34" fmla="*/ 22556 h 1521851"/>
                    <a:gd name="connsiteX35" fmla="*/ 1184780 w 1280317"/>
                    <a:gd name="connsiteY35" fmla="*/ 30199 h 1521851"/>
                    <a:gd name="connsiteX36" fmla="*/ 1280318 w 1280317"/>
                    <a:gd name="connsiteY36" fmla="*/ 59497 h 152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80317" h="1521851">
                      <a:moveTo>
                        <a:pt x="1280318" y="59497"/>
                      </a:moveTo>
                      <a:cubicBezTo>
                        <a:pt x="1280318" y="59497"/>
                        <a:pt x="1272675" y="55676"/>
                        <a:pt x="1256115" y="48033"/>
                      </a:cubicBezTo>
                      <a:cubicBezTo>
                        <a:pt x="1239555" y="41664"/>
                        <a:pt x="1216626" y="32747"/>
                        <a:pt x="1184780" y="23830"/>
                      </a:cubicBezTo>
                      <a:cubicBezTo>
                        <a:pt x="1122363" y="7271"/>
                        <a:pt x="1028100" y="-8016"/>
                        <a:pt x="916003" y="4723"/>
                      </a:cubicBezTo>
                      <a:cubicBezTo>
                        <a:pt x="803906" y="17461"/>
                        <a:pt x="676523" y="59497"/>
                        <a:pt x="558057" y="135927"/>
                      </a:cubicBezTo>
                      <a:cubicBezTo>
                        <a:pt x="498187" y="174142"/>
                        <a:pt x="440865" y="218726"/>
                        <a:pt x="387364" y="268405"/>
                      </a:cubicBezTo>
                      <a:cubicBezTo>
                        <a:pt x="373352" y="281143"/>
                        <a:pt x="360614" y="293882"/>
                        <a:pt x="347876" y="306620"/>
                      </a:cubicBezTo>
                      <a:cubicBezTo>
                        <a:pt x="335137" y="320632"/>
                        <a:pt x="321125" y="333370"/>
                        <a:pt x="309661" y="347382"/>
                      </a:cubicBezTo>
                      <a:cubicBezTo>
                        <a:pt x="296923" y="361394"/>
                        <a:pt x="284184" y="374133"/>
                        <a:pt x="272720" y="388145"/>
                      </a:cubicBezTo>
                      <a:lnTo>
                        <a:pt x="235779" y="431455"/>
                      </a:lnTo>
                      <a:cubicBezTo>
                        <a:pt x="188647" y="490051"/>
                        <a:pt x="146611" y="552469"/>
                        <a:pt x="112218" y="617434"/>
                      </a:cubicBezTo>
                      <a:cubicBezTo>
                        <a:pt x="76550" y="682399"/>
                        <a:pt x="48526" y="749912"/>
                        <a:pt x="29419" y="818699"/>
                      </a:cubicBezTo>
                      <a:cubicBezTo>
                        <a:pt x="19228" y="851818"/>
                        <a:pt x="12859" y="886212"/>
                        <a:pt x="7764" y="920605"/>
                      </a:cubicBezTo>
                      <a:cubicBezTo>
                        <a:pt x="3942" y="954998"/>
                        <a:pt x="121" y="986844"/>
                        <a:pt x="121" y="1019964"/>
                      </a:cubicBezTo>
                      <a:cubicBezTo>
                        <a:pt x="-1153" y="1084928"/>
                        <a:pt x="7764" y="1146072"/>
                        <a:pt x="21776" y="1199573"/>
                      </a:cubicBezTo>
                      <a:cubicBezTo>
                        <a:pt x="35788" y="1254348"/>
                        <a:pt x="54895" y="1302753"/>
                        <a:pt x="75277" y="1343516"/>
                      </a:cubicBezTo>
                      <a:cubicBezTo>
                        <a:pt x="95658" y="1384278"/>
                        <a:pt x="117313" y="1417398"/>
                        <a:pt x="136420" y="1444148"/>
                      </a:cubicBezTo>
                      <a:cubicBezTo>
                        <a:pt x="155528" y="1470899"/>
                        <a:pt x="172087" y="1490006"/>
                        <a:pt x="183552" y="1502744"/>
                      </a:cubicBezTo>
                      <a:cubicBezTo>
                        <a:pt x="195016" y="1515482"/>
                        <a:pt x="201385" y="1521852"/>
                        <a:pt x="201385" y="1521852"/>
                      </a:cubicBezTo>
                      <a:cubicBezTo>
                        <a:pt x="201385" y="1521852"/>
                        <a:pt x="195016" y="1514209"/>
                        <a:pt x="184826" y="1501470"/>
                      </a:cubicBezTo>
                      <a:cubicBezTo>
                        <a:pt x="179730" y="1495101"/>
                        <a:pt x="173361" y="1486184"/>
                        <a:pt x="165718" y="1475994"/>
                      </a:cubicBezTo>
                      <a:cubicBezTo>
                        <a:pt x="158075" y="1465803"/>
                        <a:pt x="150432" y="1454339"/>
                        <a:pt x="141516" y="1440327"/>
                      </a:cubicBezTo>
                      <a:cubicBezTo>
                        <a:pt x="123682" y="1413576"/>
                        <a:pt x="104575" y="1379183"/>
                        <a:pt x="85467" y="1338421"/>
                      </a:cubicBezTo>
                      <a:cubicBezTo>
                        <a:pt x="67634" y="1297658"/>
                        <a:pt x="51074" y="1249253"/>
                        <a:pt x="38336" y="1195752"/>
                      </a:cubicBezTo>
                      <a:cubicBezTo>
                        <a:pt x="26871" y="1142251"/>
                        <a:pt x="19228" y="1082381"/>
                        <a:pt x="21776" y="1019964"/>
                      </a:cubicBezTo>
                      <a:cubicBezTo>
                        <a:pt x="24323" y="957546"/>
                        <a:pt x="34514" y="891307"/>
                        <a:pt x="53621" y="826342"/>
                      </a:cubicBezTo>
                      <a:cubicBezTo>
                        <a:pt x="72729" y="760102"/>
                        <a:pt x="100753" y="695138"/>
                        <a:pt x="136420" y="632720"/>
                      </a:cubicBezTo>
                      <a:cubicBezTo>
                        <a:pt x="170814" y="569028"/>
                        <a:pt x="212850" y="509159"/>
                        <a:pt x="259982" y="451836"/>
                      </a:cubicBezTo>
                      <a:lnTo>
                        <a:pt x="294375" y="409800"/>
                      </a:lnTo>
                      <a:cubicBezTo>
                        <a:pt x="305839" y="395788"/>
                        <a:pt x="318578" y="381776"/>
                        <a:pt x="331316" y="367764"/>
                      </a:cubicBezTo>
                      <a:cubicBezTo>
                        <a:pt x="342780" y="353751"/>
                        <a:pt x="356792" y="341013"/>
                        <a:pt x="369531" y="328275"/>
                      </a:cubicBezTo>
                      <a:cubicBezTo>
                        <a:pt x="382269" y="315537"/>
                        <a:pt x="395007" y="302798"/>
                        <a:pt x="407746" y="290060"/>
                      </a:cubicBezTo>
                      <a:cubicBezTo>
                        <a:pt x="459972" y="240381"/>
                        <a:pt x="516021" y="195797"/>
                        <a:pt x="573343" y="158856"/>
                      </a:cubicBezTo>
                      <a:cubicBezTo>
                        <a:pt x="630665" y="121915"/>
                        <a:pt x="690535" y="91343"/>
                        <a:pt x="749131" y="68414"/>
                      </a:cubicBezTo>
                      <a:cubicBezTo>
                        <a:pt x="807728" y="45485"/>
                        <a:pt x="866324" y="31473"/>
                        <a:pt x="919824" y="22556"/>
                      </a:cubicBezTo>
                      <a:cubicBezTo>
                        <a:pt x="1029373" y="7271"/>
                        <a:pt x="1122363" y="16187"/>
                        <a:pt x="1184780" y="30199"/>
                      </a:cubicBezTo>
                      <a:cubicBezTo>
                        <a:pt x="1245924" y="42938"/>
                        <a:pt x="1280318" y="59497"/>
                        <a:pt x="1280318" y="59497"/>
                      </a:cubicBezTo>
                      <a:close/>
                    </a:path>
                  </a:pathLst>
                </a:custGeom>
                <a:solidFill>
                  <a:srgbClr val="DCFC8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98" name="Graphic 1307">
                <a:extLst>
                  <a:ext uri="{FF2B5EF4-FFF2-40B4-BE49-F238E27FC236}">
                    <a16:creationId xmlns:a16="http://schemas.microsoft.com/office/drawing/2014/main" id="{80FED593-92C6-4F9A-8073-50B022A1D0AC}"/>
                  </a:ext>
                </a:extLst>
              </p:cNvPr>
              <p:cNvGrpSpPr/>
              <p:nvPr/>
            </p:nvGrpSpPr>
            <p:grpSpPr>
              <a:xfrm>
                <a:off x="625105" y="3792185"/>
                <a:ext cx="578881" cy="1689095"/>
                <a:chOff x="625105" y="3792185"/>
                <a:chExt cx="578881" cy="1689095"/>
              </a:xfrm>
            </p:grpSpPr>
            <p:sp>
              <p:nvSpPr>
                <p:cNvPr id="1999" name="Freeform: Shape 1998">
                  <a:extLst>
                    <a:ext uri="{FF2B5EF4-FFF2-40B4-BE49-F238E27FC236}">
                      <a16:creationId xmlns:a16="http://schemas.microsoft.com/office/drawing/2014/main" id="{7773F957-779B-459D-9539-F2D6CDB3811E}"/>
                    </a:ext>
                  </a:extLst>
                </p:cNvPr>
                <p:cNvSpPr/>
                <p:nvPr/>
              </p:nvSpPr>
              <p:spPr>
                <a:xfrm>
                  <a:off x="625105" y="3793233"/>
                  <a:ext cx="578881" cy="1688047"/>
                </a:xfrm>
                <a:custGeom>
                  <a:avLst/>
                  <a:gdLst>
                    <a:gd name="connsiteX0" fmla="*/ 0 w 578881"/>
                    <a:gd name="connsiteY0" fmla="*/ 226 h 1688047"/>
                    <a:gd name="connsiteX1" fmla="*/ 523543 w 578881"/>
                    <a:gd name="connsiteY1" fmla="*/ 393839 h 1688047"/>
                    <a:gd name="connsiteX2" fmla="*/ 107002 w 578881"/>
                    <a:gd name="connsiteY2" fmla="*/ 1688047 h 1688047"/>
                    <a:gd name="connsiteX3" fmla="*/ 206360 w 578881"/>
                    <a:gd name="connsiteY3" fmla="*/ 1361948 h 1688047"/>
                    <a:gd name="connsiteX4" fmla="*/ 332469 w 578881"/>
                    <a:gd name="connsiteY4" fmla="*/ 1168326 h 1688047"/>
                    <a:gd name="connsiteX5" fmla="*/ 220372 w 578881"/>
                    <a:gd name="connsiteY5" fmla="*/ 1282970 h 1688047"/>
                    <a:gd name="connsiteX6" fmla="*/ 317183 w 578881"/>
                    <a:gd name="connsiteY6" fmla="*/ 904643 h 1688047"/>
                    <a:gd name="connsiteX7" fmla="*/ 249670 w 578881"/>
                    <a:gd name="connsiteY7" fmla="*/ 1026931 h 1688047"/>
                    <a:gd name="connsiteX8" fmla="*/ 210182 w 578881"/>
                    <a:gd name="connsiteY8" fmla="*/ 874071 h 1688047"/>
                    <a:gd name="connsiteX9" fmla="*/ 322278 w 578881"/>
                    <a:gd name="connsiteY9" fmla="*/ 593829 h 1688047"/>
                    <a:gd name="connsiteX10" fmla="*/ 258587 w 578881"/>
                    <a:gd name="connsiteY10" fmla="*/ 712296 h 1688047"/>
                    <a:gd name="connsiteX11" fmla="*/ 280242 w 578881"/>
                    <a:gd name="connsiteY11" fmla="*/ 355624 h 1688047"/>
                    <a:gd name="connsiteX12" fmla="*/ 242027 w 578881"/>
                    <a:gd name="connsiteY12" fmla="*/ 426958 h 1688047"/>
                    <a:gd name="connsiteX13" fmla="*/ 0 w 578881"/>
                    <a:gd name="connsiteY13" fmla="*/ 226 h 1688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8881" h="1688047">
                      <a:moveTo>
                        <a:pt x="0" y="226"/>
                      </a:moveTo>
                      <a:cubicBezTo>
                        <a:pt x="0" y="226"/>
                        <a:pt x="369410" y="-22703"/>
                        <a:pt x="523543" y="393839"/>
                      </a:cubicBezTo>
                      <a:cubicBezTo>
                        <a:pt x="677677" y="811654"/>
                        <a:pt x="500614" y="1477866"/>
                        <a:pt x="107002" y="1688047"/>
                      </a:cubicBezTo>
                      <a:cubicBezTo>
                        <a:pt x="107002" y="1688047"/>
                        <a:pt x="165598" y="1547926"/>
                        <a:pt x="206360" y="1361948"/>
                      </a:cubicBezTo>
                      <a:cubicBezTo>
                        <a:pt x="206360" y="1361948"/>
                        <a:pt x="299350" y="1275327"/>
                        <a:pt x="332469" y="1168326"/>
                      </a:cubicBezTo>
                      <a:cubicBezTo>
                        <a:pt x="332469" y="1168326"/>
                        <a:pt x="267504" y="1254946"/>
                        <a:pt x="220372" y="1282970"/>
                      </a:cubicBezTo>
                      <a:cubicBezTo>
                        <a:pt x="220372" y="1282970"/>
                        <a:pt x="298076" y="1082979"/>
                        <a:pt x="317183" y="904643"/>
                      </a:cubicBezTo>
                      <a:cubicBezTo>
                        <a:pt x="317183" y="904643"/>
                        <a:pt x="290433" y="972156"/>
                        <a:pt x="249670" y="1026931"/>
                      </a:cubicBezTo>
                      <a:cubicBezTo>
                        <a:pt x="249670" y="1026931"/>
                        <a:pt x="215277" y="945406"/>
                        <a:pt x="210182" y="874071"/>
                      </a:cubicBezTo>
                      <a:cubicBezTo>
                        <a:pt x="210182" y="874071"/>
                        <a:pt x="281516" y="765796"/>
                        <a:pt x="322278" y="593829"/>
                      </a:cubicBezTo>
                      <a:cubicBezTo>
                        <a:pt x="322278" y="593829"/>
                        <a:pt x="296802" y="658795"/>
                        <a:pt x="258587" y="712296"/>
                      </a:cubicBezTo>
                      <a:cubicBezTo>
                        <a:pt x="258587" y="712296"/>
                        <a:pt x="234384" y="494471"/>
                        <a:pt x="280242" y="355624"/>
                      </a:cubicBezTo>
                      <a:cubicBezTo>
                        <a:pt x="280242" y="355624"/>
                        <a:pt x="250944" y="360719"/>
                        <a:pt x="242027" y="426958"/>
                      </a:cubicBezTo>
                      <a:cubicBezTo>
                        <a:pt x="239480" y="428232"/>
                        <a:pt x="182157" y="141620"/>
                        <a:pt x="0" y="226"/>
                      </a:cubicBezTo>
                      <a:close/>
                    </a:path>
                  </a:pathLst>
                </a:custGeom>
                <a:solidFill>
                  <a:srgbClr val="B4E82D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0" name="Freeform: Shape 1999">
                  <a:extLst>
                    <a:ext uri="{FF2B5EF4-FFF2-40B4-BE49-F238E27FC236}">
                      <a16:creationId xmlns:a16="http://schemas.microsoft.com/office/drawing/2014/main" id="{6C39575A-E1D5-4EB0-9996-9EA50A721A2F}"/>
                    </a:ext>
                  </a:extLst>
                </p:cNvPr>
                <p:cNvSpPr/>
                <p:nvPr/>
              </p:nvSpPr>
              <p:spPr>
                <a:xfrm>
                  <a:off x="625105" y="3792185"/>
                  <a:ext cx="578510" cy="1689095"/>
                </a:xfrm>
                <a:custGeom>
                  <a:avLst/>
                  <a:gdLst>
                    <a:gd name="connsiteX0" fmla="*/ 0 w 578510"/>
                    <a:gd name="connsiteY0" fmla="*/ 1274 h 1689095"/>
                    <a:gd name="connsiteX1" fmla="*/ 90442 w 578510"/>
                    <a:gd name="connsiteY1" fmla="*/ 14012 h 1689095"/>
                    <a:gd name="connsiteX2" fmla="*/ 188527 w 578510"/>
                    <a:gd name="connsiteY2" fmla="*/ 48405 h 1689095"/>
                    <a:gd name="connsiteX3" fmla="*/ 300623 w 578510"/>
                    <a:gd name="connsiteY3" fmla="*/ 121014 h 1689095"/>
                    <a:gd name="connsiteX4" fmla="*/ 406351 w 578510"/>
                    <a:gd name="connsiteY4" fmla="*/ 238206 h 1689095"/>
                    <a:gd name="connsiteX5" fmla="*/ 486602 w 578510"/>
                    <a:gd name="connsiteY5" fmla="*/ 394887 h 1689095"/>
                    <a:gd name="connsiteX6" fmla="*/ 533734 w 578510"/>
                    <a:gd name="connsiteY6" fmla="*/ 577044 h 1689095"/>
                    <a:gd name="connsiteX7" fmla="*/ 546472 w 578510"/>
                    <a:gd name="connsiteY7" fmla="*/ 771939 h 1689095"/>
                    <a:gd name="connsiteX8" fmla="*/ 528639 w 578510"/>
                    <a:gd name="connsiteY8" fmla="*/ 966835 h 1689095"/>
                    <a:gd name="connsiteX9" fmla="*/ 482781 w 578510"/>
                    <a:gd name="connsiteY9" fmla="*/ 1151540 h 1689095"/>
                    <a:gd name="connsiteX10" fmla="*/ 415268 w 578510"/>
                    <a:gd name="connsiteY10" fmla="*/ 1315864 h 1689095"/>
                    <a:gd name="connsiteX11" fmla="*/ 335017 w 578510"/>
                    <a:gd name="connsiteY11" fmla="*/ 1453437 h 1689095"/>
                    <a:gd name="connsiteX12" fmla="*/ 252218 w 578510"/>
                    <a:gd name="connsiteY12" fmla="*/ 1559165 h 1689095"/>
                    <a:gd name="connsiteX13" fmla="*/ 178336 w 578510"/>
                    <a:gd name="connsiteY13" fmla="*/ 1633047 h 1689095"/>
                    <a:gd name="connsiteX14" fmla="*/ 126109 w 578510"/>
                    <a:gd name="connsiteY14" fmla="*/ 1675083 h 1689095"/>
                    <a:gd name="connsiteX15" fmla="*/ 107002 w 578510"/>
                    <a:gd name="connsiteY15" fmla="*/ 1689095 h 1689095"/>
                    <a:gd name="connsiteX16" fmla="*/ 127383 w 578510"/>
                    <a:gd name="connsiteY16" fmla="*/ 1676357 h 1689095"/>
                    <a:gd name="connsiteX17" fmla="*/ 182157 w 578510"/>
                    <a:gd name="connsiteY17" fmla="*/ 1636869 h 1689095"/>
                    <a:gd name="connsiteX18" fmla="*/ 259861 w 578510"/>
                    <a:gd name="connsiteY18" fmla="*/ 1566808 h 1689095"/>
                    <a:gd name="connsiteX19" fmla="*/ 349029 w 578510"/>
                    <a:gd name="connsiteY19" fmla="*/ 1462354 h 1689095"/>
                    <a:gd name="connsiteX20" fmla="*/ 435649 w 578510"/>
                    <a:gd name="connsiteY20" fmla="*/ 1324781 h 1689095"/>
                    <a:gd name="connsiteX21" fmla="*/ 508257 w 578510"/>
                    <a:gd name="connsiteY21" fmla="*/ 1157909 h 1689095"/>
                    <a:gd name="connsiteX22" fmla="*/ 557937 w 578510"/>
                    <a:gd name="connsiteY22" fmla="*/ 970656 h 1689095"/>
                    <a:gd name="connsiteX23" fmla="*/ 578318 w 578510"/>
                    <a:gd name="connsiteY23" fmla="*/ 771939 h 1689095"/>
                    <a:gd name="connsiteX24" fmla="*/ 564306 w 578510"/>
                    <a:gd name="connsiteY24" fmla="*/ 571949 h 1689095"/>
                    <a:gd name="connsiteX25" fmla="*/ 513353 w 578510"/>
                    <a:gd name="connsiteY25" fmla="*/ 384696 h 1689095"/>
                    <a:gd name="connsiteX26" fmla="*/ 426732 w 578510"/>
                    <a:gd name="connsiteY26" fmla="*/ 224193 h 1689095"/>
                    <a:gd name="connsiteX27" fmla="*/ 313362 w 578510"/>
                    <a:gd name="connsiteY27" fmla="*/ 107001 h 1689095"/>
                    <a:gd name="connsiteX28" fmla="*/ 194896 w 578510"/>
                    <a:gd name="connsiteY28" fmla="*/ 38215 h 1689095"/>
                    <a:gd name="connsiteX29" fmla="*/ 94263 w 578510"/>
                    <a:gd name="connsiteY29" fmla="*/ 7643 h 1689095"/>
                    <a:gd name="connsiteX30" fmla="*/ 26750 w 578510"/>
                    <a:gd name="connsiteY30" fmla="*/ 0 h 1689095"/>
                    <a:gd name="connsiteX31" fmla="*/ 0 w 578510"/>
                    <a:gd name="connsiteY31" fmla="*/ 1274 h 1689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8510" h="1689095">
                      <a:moveTo>
                        <a:pt x="0" y="1274"/>
                      </a:moveTo>
                      <a:cubicBezTo>
                        <a:pt x="0" y="1274"/>
                        <a:pt x="33120" y="0"/>
                        <a:pt x="90442" y="14012"/>
                      </a:cubicBezTo>
                      <a:cubicBezTo>
                        <a:pt x="118466" y="20381"/>
                        <a:pt x="151586" y="31846"/>
                        <a:pt x="188527" y="48405"/>
                      </a:cubicBezTo>
                      <a:cubicBezTo>
                        <a:pt x="224194" y="64965"/>
                        <a:pt x="263683" y="89168"/>
                        <a:pt x="300623" y="121014"/>
                      </a:cubicBezTo>
                      <a:cubicBezTo>
                        <a:pt x="338838" y="152859"/>
                        <a:pt x="374505" y="192348"/>
                        <a:pt x="406351" y="238206"/>
                      </a:cubicBezTo>
                      <a:cubicBezTo>
                        <a:pt x="438197" y="284063"/>
                        <a:pt x="464947" y="337564"/>
                        <a:pt x="486602" y="394887"/>
                      </a:cubicBezTo>
                      <a:cubicBezTo>
                        <a:pt x="508257" y="452209"/>
                        <a:pt x="523543" y="513352"/>
                        <a:pt x="533734" y="577044"/>
                      </a:cubicBezTo>
                      <a:cubicBezTo>
                        <a:pt x="543925" y="640735"/>
                        <a:pt x="547746" y="706974"/>
                        <a:pt x="546472" y="771939"/>
                      </a:cubicBezTo>
                      <a:cubicBezTo>
                        <a:pt x="545198" y="836905"/>
                        <a:pt x="538829" y="903144"/>
                        <a:pt x="528639" y="966835"/>
                      </a:cubicBezTo>
                      <a:cubicBezTo>
                        <a:pt x="517174" y="1030527"/>
                        <a:pt x="501888" y="1091670"/>
                        <a:pt x="482781" y="1151540"/>
                      </a:cubicBezTo>
                      <a:cubicBezTo>
                        <a:pt x="463673" y="1210136"/>
                        <a:pt x="440744" y="1264911"/>
                        <a:pt x="415268" y="1315864"/>
                      </a:cubicBezTo>
                      <a:cubicBezTo>
                        <a:pt x="389791" y="1366817"/>
                        <a:pt x="363041" y="1412675"/>
                        <a:pt x="335017" y="1453437"/>
                      </a:cubicBezTo>
                      <a:cubicBezTo>
                        <a:pt x="306993" y="1494200"/>
                        <a:pt x="278968" y="1529867"/>
                        <a:pt x="252218" y="1559165"/>
                      </a:cubicBezTo>
                      <a:cubicBezTo>
                        <a:pt x="225468" y="1589737"/>
                        <a:pt x="199991" y="1613940"/>
                        <a:pt x="178336" y="1633047"/>
                      </a:cubicBezTo>
                      <a:cubicBezTo>
                        <a:pt x="156681" y="1652154"/>
                        <a:pt x="138847" y="1666167"/>
                        <a:pt x="126109" y="1675083"/>
                      </a:cubicBezTo>
                      <a:cubicBezTo>
                        <a:pt x="113371" y="1684000"/>
                        <a:pt x="107002" y="1689095"/>
                        <a:pt x="107002" y="1689095"/>
                      </a:cubicBezTo>
                      <a:cubicBezTo>
                        <a:pt x="107002" y="1689095"/>
                        <a:pt x="114644" y="1684000"/>
                        <a:pt x="127383" y="1676357"/>
                      </a:cubicBezTo>
                      <a:cubicBezTo>
                        <a:pt x="140121" y="1668714"/>
                        <a:pt x="159228" y="1654702"/>
                        <a:pt x="182157" y="1636869"/>
                      </a:cubicBezTo>
                      <a:cubicBezTo>
                        <a:pt x="205086" y="1617761"/>
                        <a:pt x="231837" y="1596106"/>
                        <a:pt x="259861" y="1566808"/>
                      </a:cubicBezTo>
                      <a:cubicBezTo>
                        <a:pt x="289159" y="1538784"/>
                        <a:pt x="319731" y="1503117"/>
                        <a:pt x="349029" y="1462354"/>
                      </a:cubicBezTo>
                      <a:cubicBezTo>
                        <a:pt x="378327" y="1421591"/>
                        <a:pt x="408899" y="1375734"/>
                        <a:pt x="435649" y="1324781"/>
                      </a:cubicBezTo>
                      <a:cubicBezTo>
                        <a:pt x="462400" y="1273828"/>
                        <a:pt x="487876" y="1217779"/>
                        <a:pt x="508257" y="1157909"/>
                      </a:cubicBezTo>
                      <a:cubicBezTo>
                        <a:pt x="528639" y="1098039"/>
                        <a:pt x="546472" y="1035622"/>
                        <a:pt x="557937" y="970656"/>
                      </a:cubicBezTo>
                      <a:cubicBezTo>
                        <a:pt x="569401" y="905691"/>
                        <a:pt x="577044" y="838178"/>
                        <a:pt x="578318" y="771939"/>
                      </a:cubicBezTo>
                      <a:cubicBezTo>
                        <a:pt x="579592" y="704427"/>
                        <a:pt x="574496" y="636914"/>
                        <a:pt x="564306" y="571949"/>
                      </a:cubicBezTo>
                      <a:cubicBezTo>
                        <a:pt x="554115" y="506983"/>
                        <a:pt x="536282" y="443292"/>
                        <a:pt x="513353" y="384696"/>
                      </a:cubicBezTo>
                      <a:cubicBezTo>
                        <a:pt x="490424" y="326100"/>
                        <a:pt x="461126" y="271325"/>
                        <a:pt x="426732" y="224193"/>
                      </a:cubicBezTo>
                      <a:cubicBezTo>
                        <a:pt x="392339" y="177062"/>
                        <a:pt x="354124" y="137573"/>
                        <a:pt x="313362" y="107001"/>
                      </a:cubicBezTo>
                      <a:cubicBezTo>
                        <a:pt x="273873" y="75156"/>
                        <a:pt x="231837" y="53501"/>
                        <a:pt x="194896" y="38215"/>
                      </a:cubicBezTo>
                      <a:cubicBezTo>
                        <a:pt x="156681" y="22929"/>
                        <a:pt x="122288" y="14012"/>
                        <a:pt x="94263" y="7643"/>
                      </a:cubicBezTo>
                      <a:cubicBezTo>
                        <a:pt x="64965" y="2547"/>
                        <a:pt x="42036" y="1274"/>
                        <a:pt x="26750" y="0"/>
                      </a:cubicBezTo>
                      <a:cubicBezTo>
                        <a:pt x="7643" y="0"/>
                        <a:pt x="0" y="1274"/>
                        <a:pt x="0" y="1274"/>
                      </a:cubicBezTo>
                      <a:close/>
                    </a:path>
                  </a:pathLst>
                </a:custGeom>
                <a:solidFill>
                  <a:srgbClr val="DCFC8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1" name="Freeform: Shape 2000">
                  <a:extLst>
                    <a:ext uri="{FF2B5EF4-FFF2-40B4-BE49-F238E27FC236}">
                      <a16:creationId xmlns:a16="http://schemas.microsoft.com/office/drawing/2014/main" id="{A587A611-D01D-4A81-AF86-2EECC458A918}"/>
                    </a:ext>
                  </a:extLst>
                </p:cNvPr>
                <p:cNvSpPr/>
                <p:nvPr/>
              </p:nvSpPr>
              <p:spPr>
                <a:xfrm>
                  <a:off x="625105" y="3793369"/>
                  <a:ext cx="559115" cy="1687911"/>
                </a:xfrm>
                <a:custGeom>
                  <a:avLst/>
                  <a:gdLst>
                    <a:gd name="connsiteX0" fmla="*/ 105728 w 559115"/>
                    <a:gd name="connsiteY0" fmla="*/ 1687911 h 1687911"/>
                    <a:gd name="connsiteX1" fmla="*/ 503162 w 559115"/>
                    <a:gd name="connsiteY1" fmla="*/ 401345 h 1687911"/>
                    <a:gd name="connsiteX2" fmla="*/ 0 w 559115"/>
                    <a:gd name="connsiteY2" fmla="*/ 89 h 1687911"/>
                    <a:gd name="connsiteX3" fmla="*/ 259861 w 559115"/>
                    <a:gd name="connsiteY3" fmla="*/ 224283 h 1687911"/>
                    <a:gd name="connsiteX4" fmla="*/ 329922 w 559115"/>
                    <a:gd name="connsiteY4" fmla="*/ 168235 h 1687911"/>
                    <a:gd name="connsiteX5" fmla="*/ 281516 w 559115"/>
                    <a:gd name="connsiteY5" fmla="*/ 556752 h 1687911"/>
                    <a:gd name="connsiteX6" fmla="*/ 408899 w 559115"/>
                    <a:gd name="connsiteY6" fmla="*/ 407714 h 1687911"/>
                    <a:gd name="connsiteX7" fmla="*/ 357946 w 559115"/>
                    <a:gd name="connsiteY7" fmla="*/ 1048450 h 1687911"/>
                    <a:gd name="connsiteX8" fmla="*/ 490424 w 559115"/>
                    <a:gd name="connsiteY8" fmla="*/ 937627 h 1687911"/>
                    <a:gd name="connsiteX9" fmla="*/ 272599 w 559115"/>
                    <a:gd name="connsiteY9" fmla="*/ 1342704 h 1687911"/>
                    <a:gd name="connsiteX10" fmla="*/ 105728 w 559115"/>
                    <a:gd name="connsiteY10" fmla="*/ 1687911 h 1687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59115" h="1687911">
                      <a:moveTo>
                        <a:pt x="105728" y="1687911"/>
                      </a:moveTo>
                      <a:cubicBezTo>
                        <a:pt x="537555" y="1410217"/>
                        <a:pt x="638188" y="769482"/>
                        <a:pt x="503162" y="401345"/>
                      </a:cubicBezTo>
                      <a:cubicBezTo>
                        <a:pt x="349029" y="-16470"/>
                        <a:pt x="0" y="89"/>
                        <a:pt x="0" y="89"/>
                      </a:cubicBezTo>
                      <a:cubicBezTo>
                        <a:pt x="0" y="89"/>
                        <a:pt x="226741" y="30662"/>
                        <a:pt x="259861" y="224283"/>
                      </a:cubicBezTo>
                      <a:lnTo>
                        <a:pt x="329922" y="168235"/>
                      </a:lnTo>
                      <a:cubicBezTo>
                        <a:pt x="329922" y="168235"/>
                        <a:pt x="338838" y="384785"/>
                        <a:pt x="281516" y="556752"/>
                      </a:cubicBezTo>
                      <a:cubicBezTo>
                        <a:pt x="281516" y="556752"/>
                        <a:pt x="357946" y="494335"/>
                        <a:pt x="408899" y="407714"/>
                      </a:cubicBezTo>
                      <a:cubicBezTo>
                        <a:pt x="408899" y="407714"/>
                        <a:pt x="547746" y="758017"/>
                        <a:pt x="357946" y="1048450"/>
                      </a:cubicBezTo>
                      <a:cubicBezTo>
                        <a:pt x="357946" y="1048450"/>
                        <a:pt x="431828" y="1007687"/>
                        <a:pt x="490424" y="937627"/>
                      </a:cubicBezTo>
                      <a:cubicBezTo>
                        <a:pt x="490424" y="937627"/>
                        <a:pt x="415268" y="1188571"/>
                        <a:pt x="272599" y="1342704"/>
                      </a:cubicBezTo>
                      <a:cubicBezTo>
                        <a:pt x="272599" y="1342704"/>
                        <a:pt x="244575" y="1533778"/>
                        <a:pt x="105728" y="1687911"/>
                      </a:cubicBezTo>
                      <a:close/>
                    </a:path>
                  </a:pathLst>
                </a:custGeom>
                <a:solidFill>
                  <a:srgbClr val="C5E34C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02" name="Graphic 1307">
                <a:extLst>
                  <a:ext uri="{FF2B5EF4-FFF2-40B4-BE49-F238E27FC236}">
                    <a16:creationId xmlns:a16="http://schemas.microsoft.com/office/drawing/2014/main" id="{FC9E5F8E-602E-4BD9-B531-6BFE62862845}"/>
                  </a:ext>
                </a:extLst>
              </p:cNvPr>
              <p:cNvGrpSpPr/>
              <p:nvPr/>
            </p:nvGrpSpPr>
            <p:grpSpPr>
              <a:xfrm>
                <a:off x="-1265255" y="3107431"/>
                <a:ext cx="1890360" cy="686026"/>
                <a:chOff x="-1265255" y="3107431"/>
                <a:chExt cx="1890360" cy="686026"/>
              </a:xfrm>
            </p:grpSpPr>
            <p:sp>
              <p:nvSpPr>
                <p:cNvPr id="2003" name="Freeform: Shape 2002">
                  <a:extLst>
                    <a:ext uri="{FF2B5EF4-FFF2-40B4-BE49-F238E27FC236}">
                      <a16:creationId xmlns:a16="http://schemas.microsoft.com/office/drawing/2014/main" id="{CC788B69-A2DB-4AE9-BB50-AA2939AD60D8}"/>
                    </a:ext>
                  </a:extLst>
                </p:cNvPr>
                <p:cNvSpPr/>
                <p:nvPr/>
              </p:nvSpPr>
              <p:spPr>
                <a:xfrm>
                  <a:off x="-1265255" y="3121917"/>
                  <a:ext cx="1890360" cy="671541"/>
                </a:xfrm>
                <a:custGeom>
                  <a:avLst/>
                  <a:gdLst>
                    <a:gd name="connsiteX0" fmla="*/ 1890360 w 1890360"/>
                    <a:gd name="connsiteY0" fmla="*/ 671542 h 671541"/>
                    <a:gd name="connsiteX1" fmla="*/ 1191029 w 1890360"/>
                    <a:gd name="connsiteY1" fmla="*/ 38450 h 671541"/>
                    <a:gd name="connsiteX2" fmla="*/ 0 w 1890360"/>
                    <a:gd name="connsiteY2" fmla="*/ 387478 h 671541"/>
                    <a:gd name="connsiteX3" fmla="*/ 253492 w 1890360"/>
                    <a:gd name="connsiteY3" fmla="*/ 447348 h 671541"/>
                    <a:gd name="connsiteX4" fmla="*/ 399982 w 1890360"/>
                    <a:gd name="connsiteY4" fmla="*/ 321239 h 671541"/>
                    <a:gd name="connsiteX5" fmla="*/ 342660 w 1890360"/>
                    <a:gd name="connsiteY5" fmla="*/ 414229 h 671541"/>
                    <a:gd name="connsiteX6" fmla="*/ 743915 w 1890360"/>
                    <a:gd name="connsiteY6" fmla="*/ 400217 h 671541"/>
                    <a:gd name="connsiteX7" fmla="*/ 842000 w 1890360"/>
                    <a:gd name="connsiteY7" fmla="*/ 269012 h 671541"/>
                    <a:gd name="connsiteX8" fmla="*/ 848369 w 1890360"/>
                    <a:gd name="connsiteY8" fmla="*/ 397669 h 671541"/>
                    <a:gd name="connsiteX9" fmla="*/ 941359 w 1890360"/>
                    <a:gd name="connsiteY9" fmla="*/ 316144 h 671541"/>
                    <a:gd name="connsiteX10" fmla="*/ 943906 w 1890360"/>
                    <a:gd name="connsiteY10" fmla="*/ 376014 h 671541"/>
                    <a:gd name="connsiteX11" fmla="*/ 1347710 w 1890360"/>
                    <a:gd name="connsiteY11" fmla="*/ 398943 h 671541"/>
                    <a:gd name="connsiteX12" fmla="*/ 1415223 w 1890360"/>
                    <a:gd name="connsiteY12" fmla="*/ 325061 h 671541"/>
                    <a:gd name="connsiteX13" fmla="*/ 1399937 w 1890360"/>
                    <a:gd name="connsiteY13" fmla="*/ 416776 h 671541"/>
                    <a:gd name="connsiteX14" fmla="*/ 1890360 w 1890360"/>
                    <a:gd name="connsiteY14" fmla="*/ 671542 h 671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90360" h="671541">
                      <a:moveTo>
                        <a:pt x="1890360" y="671542"/>
                      </a:moveTo>
                      <a:cubicBezTo>
                        <a:pt x="1890360" y="671542"/>
                        <a:pt x="1880170" y="220607"/>
                        <a:pt x="1191029" y="38450"/>
                      </a:cubicBezTo>
                      <a:cubicBezTo>
                        <a:pt x="494245" y="-144982"/>
                        <a:pt x="0" y="387478"/>
                        <a:pt x="0" y="387478"/>
                      </a:cubicBezTo>
                      <a:lnTo>
                        <a:pt x="253492" y="447348"/>
                      </a:lnTo>
                      <a:cubicBezTo>
                        <a:pt x="253492" y="447348"/>
                        <a:pt x="313362" y="364550"/>
                        <a:pt x="399982" y="321239"/>
                      </a:cubicBezTo>
                      <a:cubicBezTo>
                        <a:pt x="399982" y="321239"/>
                        <a:pt x="369410" y="387478"/>
                        <a:pt x="342660" y="414229"/>
                      </a:cubicBezTo>
                      <a:cubicBezTo>
                        <a:pt x="342660" y="414229"/>
                        <a:pt x="533734" y="426967"/>
                        <a:pt x="743915" y="400217"/>
                      </a:cubicBezTo>
                      <a:cubicBezTo>
                        <a:pt x="743915" y="400217"/>
                        <a:pt x="799964" y="317418"/>
                        <a:pt x="842000" y="269012"/>
                      </a:cubicBezTo>
                      <a:cubicBezTo>
                        <a:pt x="842000" y="269012"/>
                        <a:pt x="840726" y="330156"/>
                        <a:pt x="848369" y="397669"/>
                      </a:cubicBezTo>
                      <a:cubicBezTo>
                        <a:pt x="848369" y="397669"/>
                        <a:pt x="887858" y="344168"/>
                        <a:pt x="941359" y="316144"/>
                      </a:cubicBezTo>
                      <a:cubicBezTo>
                        <a:pt x="941359" y="316144"/>
                        <a:pt x="917156" y="367097"/>
                        <a:pt x="943906" y="376014"/>
                      </a:cubicBezTo>
                      <a:cubicBezTo>
                        <a:pt x="950275" y="378561"/>
                        <a:pt x="1155362" y="354359"/>
                        <a:pt x="1347710" y="398943"/>
                      </a:cubicBezTo>
                      <a:lnTo>
                        <a:pt x="1415223" y="325061"/>
                      </a:lnTo>
                      <a:cubicBezTo>
                        <a:pt x="1415223" y="325061"/>
                        <a:pt x="1411401" y="391300"/>
                        <a:pt x="1399937" y="416776"/>
                      </a:cubicBezTo>
                      <a:cubicBezTo>
                        <a:pt x="1401211" y="415503"/>
                        <a:pt x="1706929" y="485563"/>
                        <a:pt x="1890360" y="671542"/>
                      </a:cubicBezTo>
                      <a:close/>
                    </a:path>
                  </a:pathLst>
                </a:custGeom>
                <a:solidFill>
                  <a:srgbClr val="22781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4" name="Freeform: Shape 2003">
                  <a:extLst>
                    <a:ext uri="{FF2B5EF4-FFF2-40B4-BE49-F238E27FC236}">
                      <a16:creationId xmlns:a16="http://schemas.microsoft.com/office/drawing/2014/main" id="{F41E9227-8D61-40BC-9053-05C3E5BCA3A3}"/>
                    </a:ext>
                  </a:extLst>
                </p:cNvPr>
                <p:cNvSpPr/>
                <p:nvPr/>
              </p:nvSpPr>
              <p:spPr>
                <a:xfrm>
                  <a:off x="-1265255" y="3107431"/>
                  <a:ext cx="1890360" cy="686026"/>
                </a:xfrm>
                <a:custGeom>
                  <a:avLst/>
                  <a:gdLst>
                    <a:gd name="connsiteX0" fmla="*/ 1890360 w 1890360"/>
                    <a:gd name="connsiteY0" fmla="*/ 686027 h 686026"/>
                    <a:gd name="connsiteX1" fmla="*/ 1887813 w 1890360"/>
                    <a:gd name="connsiteY1" fmla="*/ 660550 h 686026"/>
                    <a:gd name="connsiteX2" fmla="*/ 1882717 w 1890360"/>
                    <a:gd name="connsiteY2" fmla="*/ 629978 h 686026"/>
                    <a:gd name="connsiteX3" fmla="*/ 1878896 w 1890360"/>
                    <a:gd name="connsiteY3" fmla="*/ 610871 h 686026"/>
                    <a:gd name="connsiteX4" fmla="*/ 1872527 w 1890360"/>
                    <a:gd name="connsiteY4" fmla="*/ 589216 h 686026"/>
                    <a:gd name="connsiteX5" fmla="*/ 1855967 w 1890360"/>
                    <a:gd name="connsiteY5" fmla="*/ 539537 h 686026"/>
                    <a:gd name="connsiteX6" fmla="*/ 1830490 w 1890360"/>
                    <a:gd name="connsiteY6" fmla="*/ 483488 h 686026"/>
                    <a:gd name="connsiteX7" fmla="*/ 1747692 w 1890360"/>
                    <a:gd name="connsiteY7" fmla="*/ 359927 h 686026"/>
                    <a:gd name="connsiteX8" fmla="*/ 1720941 w 1890360"/>
                    <a:gd name="connsiteY8" fmla="*/ 328082 h 686026"/>
                    <a:gd name="connsiteX9" fmla="*/ 1689096 w 1890360"/>
                    <a:gd name="connsiteY9" fmla="*/ 297509 h 686026"/>
                    <a:gd name="connsiteX10" fmla="*/ 1655976 w 1890360"/>
                    <a:gd name="connsiteY10" fmla="*/ 266938 h 686026"/>
                    <a:gd name="connsiteX11" fmla="*/ 1620309 w 1890360"/>
                    <a:gd name="connsiteY11" fmla="*/ 237640 h 686026"/>
                    <a:gd name="connsiteX12" fmla="*/ 1541332 w 1890360"/>
                    <a:gd name="connsiteY12" fmla="*/ 182865 h 686026"/>
                    <a:gd name="connsiteX13" fmla="*/ 1520950 w 1890360"/>
                    <a:gd name="connsiteY13" fmla="*/ 168853 h 686026"/>
                    <a:gd name="connsiteX14" fmla="*/ 1499295 w 1890360"/>
                    <a:gd name="connsiteY14" fmla="*/ 157388 h 686026"/>
                    <a:gd name="connsiteX15" fmla="*/ 1454711 w 1890360"/>
                    <a:gd name="connsiteY15" fmla="*/ 134460 h 686026"/>
                    <a:gd name="connsiteX16" fmla="*/ 1359174 w 1890360"/>
                    <a:gd name="connsiteY16" fmla="*/ 93697 h 686026"/>
                    <a:gd name="connsiteX17" fmla="*/ 1309495 w 1890360"/>
                    <a:gd name="connsiteY17" fmla="*/ 74590 h 686026"/>
                    <a:gd name="connsiteX18" fmla="*/ 1258542 w 1890360"/>
                    <a:gd name="connsiteY18" fmla="*/ 59304 h 686026"/>
                    <a:gd name="connsiteX19" fmla="*/ 1047086 w 1890360"/>
                    <a:gd name="connsiteY19" fmla="*/ 9624 h 686026"/>
                    <a:gd name="connsiteX20" fmla="*/ 830536 w 1890360"/>
                    <a:gd name="connsiteY20" fmla="*/ 1982 h 686026"/>
                    <a:gd name="connsiteX21" fmla="*/ 622902 w 1890360"/>
                    <a:gd name="connsiteY21" fmla="*/ 35101 h 686026"/>
                    <a:gd name="connsiteX22" fmla="*/ 281516 w 1890360"/>
                    <a:gd name="connsiteY22" fmla="*/ 177770 h 686026"/>
                    <a:gd name="connsiteX23" fmla="*/ 70061 w 1890360"/>
                    <a:gd name="connsiteY23" fmla="*/ 331903 h 686026"/>
                    <a:gd name="connsiteX24" fmla="*/ 0 w 1890360"/>
                    <a:gd name="connsiteY24" fmla="*/ 400689 h 686026"/>
                    <a:gd name="connsiteX25" fmla="*/ 73882 w 1890360"/>
                    <a:gd name="connsiteY25" fmla="*/ 335724 h 686026"/>
                    <a:gd name="connsiteX26" fmla="*/ 289159 w 1890360"/>
                    <a:gd name="connsiteY26" fmla="*/ 191782 h 686026"/>
                    <a:gd name="connsiteX27" fmla="*/ 444566 w 1890360"/>
                    <a:gd name="connsiteY27" fmla="*/ 117900 h 686026"/>
                    <a:gd name="connsiteX28" fmla="*/ 627997 w 1890360"/>
                    <a:gd name="connsiteY28" fmla="*/ 59304 h 686026"/>
                    <a:gd name="connsiteX29" fmla="*/ 830536 w 1890360"/>
                    <a:gd name="connsiteY29" fmla="*/ 30006 h 686026"/>
                    <a:gd name="connsiteX30" fmla="*/ 1041991 w 1890360"/>
                    <a:gd name="connsiteY30" fmla="*/ 38922 h 686026"/>
                    <a:gd name="connsiteX31" fmla="*/ 1248351 w 1890360"/>
                    <a:gd name="connsiteY31" fmla="*/ 84780 h 686026"/>
                    <a:gd name="connsiteX32" fmla="*/ 1298031 w 1890360"/>
                    <a:gd name="connsiteY32" fmla="*/ 100066 h 686026"/>
                    <a:gd name="connsiteX33" fmla="*/ 1346436 w 1890360"/>
                    <a:gd name="connsiteY33" fmla="*/ 117900 h 686026"/>
                    <a:gd name="connsiteX34" fmla="*/ 1439425 w 1890360"/>
                    <a:gd name="connsiteY34" fmla="*/ 157388 h 686026"/>
                    <a:gd name="connsiteX35" fmla="*/ 1526046 w 1890360"/>
                    <a:gd name="connsiteY35" fmla="*/ 203246 h 686026"/>
                    <a:gd name="connsiteX36" fmla="*/ 1605023 w 1890360"/>
                    <a:gd name="connsiteY36" fmla="*/ 254199 h 686026"/>
                    <a:gd name="connsiteX37" fmla="*/ 1640690 w 1890360"/>
                    <a:gd name="connsiteY37" fmla="*/ 280950 h 686026"/>
                    <a:gd name="connsiteX38" fmla="*/ 1673810 w 1890360"/>
                    <a:gd name="connsiteY38" fmla="*/ 308974 h 686026"/>
                    <a:gd name="connsiteX39" fmla="*/ 1705655 w 1890360"/>
                    <a:gd name="connsiteY39" fmla="*/ 336998 h 686026"/>
                    <a:gd name="connsiteX40" fmla="*/ 1732406 w 1890360"/>
                    <a:gd name="connsiteY40" fmla="*/ 367570 h 686026"/>
                    <a:gd name="connsiteX41" fmla="*/ 1817752 w 1890360"/>
                    <a:gd name="connsiteY41" fmla="*/ 484762 h 686026"/>
                    <a:gd name="connsiteX42" fmla="*/ 1844503 w 1890360"/>
                    <a:gd name="connsiteY42" fmla="*/ 539537 h 686026"/>
                    <a:gd name="connsiteX43" fmla="*/ 1863610 w 1890360"/>
                    <a:gd name="connsiteY43" fmla="*/ 587942 h 686026"/>
                    <a:gd name="connsiteX44" fmla="*/ 1875074 w 1890360"/>
                    <a:gd name="connsiteY44" fmla="*/ 627431 h 686026"/>
                    <a:gd name="connsiteX45" fmla="*/ 1881444 w 1890360"/>
                    <a:gd name="connsiteY45" fmla="*/ 658003 h 686026"/>
                    <a:gd name="connsiteX46" fmla="*/ 1890360 w 1890360"/>
                    <a:gd name="connsiteY46" fmla="*/ 686027 h 686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890360" h="686026">
                      <a:moveTo>
                        <a:pt x="1890360" y="686027"/>
                      </a:moveTo>
                      <a:cubicBezTo>
                        <a:pt x="1890360" y="686027"/>
                        <a:pt x="1890360" y="677110"/>
                        <a:pt x="1887813" y="660550"/>
                      </a:cubicBezTo>
                      <a:cubicBezTo>
                        <a:pt x="1886539" y="652908"/>
                        <a:pt x="1885265" y="641443"/>
                        <a:pt x="1882717" y="629978"/>
                      </a:cubicBezTo>
                      <a:cubicBezTo>
                        <a:pt x="1881444" y="623609"/>
                        <a:pt x="1880170" y="617240"/>
                        <a:pt x="1878896" y="610871"/>
                      </a:cubicBezTo>
                      <a:cubicBezTo>
                        <a:pt x="1877622" y="604502"/>
                        <a:pt x="1875074" y="596859"/>
                        <a:pt x="1872527" y="589216"/>
                      </a:cubicBezTo>
                      <a:cubicBezTo>
                        <a:pt x="1868705" y="573930"/>
                        <a:pt x="1862336" y="557371"/>
                        <a:pt x="1855967" y="539537"/>
                      </a:cubicBezTo>
                      <a:cubicBezTo>
                        <a:pt x="1849598" y="521703"/>
                        <a:pt x="1840681" y="502596"/>
                        <a:pt x="1830490" y="483488"/>
                      </a:cubicBezTo>
                      <a:cubicBezTo>
                        <a:pt x="1810109" y="445273"/>
                        <a:pt x="1783359" y="400689"/>
                        <a:pt x="1747692" y="359927"/>
                      </a:cubicBezTo>
                      <a:cubicBezTo>
                        <a:pt x="1738775" y="349736"/>
                        <a:pt x="1729858" y="339546"/>
                        <a:pt x="1720941" y="328082"/>
                      </a:cubicBezTo>
                      <a:cubicBezTo>
                        <a:pt x="1710751" y="317891"/>
                        <a:pt x="1700560" y="307700"/>
                        <a:pt x="1689096" y="297509"/>
                      </a:cubicBezTo>
                      <a:cubicBezTo>
                        <a:pt x="1678905" y="287319"/>
                        <a:pt x="1668714" y="275855"/>
                        <a:pt x="1655976" y="266938"/>
                      </a:cubicBezTo>
                      <a:cubicBezTo>
                        <a:pt x="1644512" y="258021"/>
                        <a:pt x="1631773" y="247830"/>
                        <a:pt x="1620309" y="237640"/>
                      </a:cubicBezTo>
                      <a:cubicBezTo>
                        <a:pt x="1596106" y="217258"/>
                        <a:pt x="1568082" y="200699"/>
                        <a:pt x="1541332" y="182865"/>
                      </a:cubicBezTo>
                      <a:cubicBezTo>
                        <a:pt x="1534962" y="179044"/>
                        <a:pt x="1527320" y="173948"/>
                        <a:pt x="1520950" y="168853"/>
                      </a:cubicBezTo>
                      <a:cubicBezTo>
                        <a:pt x="1514581" y="163757"/>
                        <a:pt x="1506938" y="161210"/>
                        <a:pt x="1499295" y="157388"/>
                      </a:cubicBezTo>
                      <a:cubicBezTo>
                        <a:pt x="1484009" y="149745"/>
                        <a:pt x="1469997" y="142103"/>
                        <a:pt x="1454711" y="134460"/>
                      </a:cubicBezTo>
                      <a:cubicBezTo>
                        <a:pt x="1425413" y="117900"/>
                        <a:pt x="1392294" y="106435"/>
                        <a:pt x="1359174" y="93697"/>
                      </a:cubicBezTo>
                      <a:cubicBezTo>
                        <a:pt x="1342614" y="87328"/>
                        <a:pt x="1326055" y="79685"/>
                        <a:pt x="1309495" y="74590"/>
                      </a:cubicBezTo>
                      <a:cubicBezTo>
                        <a:pt x="1292935" y="69494"/>
                        <a:pt x="1275102" y="64399"/>
                        <a:pt x="1258542" y="59304"/>
                      </a:cubicBezTo>
                      <a:cubicBezTo>
                        <a:pt x="1191029" y="36375"/>
                        <a:pt x="1119695" y="19815"/>
                        <a:pt x="1047086" y="9624"/>
                      </a:cubicBezTo>
                      <a:cubicBezTo>
                        <a:pt x="974478" y="-566"/>
                        <a:pt x="901870" y="-1840"/>
                        <a:pt x="830536" y="1982"/>
                      </a:cubicBezTo>
                      <a:cubicBezTo>
                        <a:pt x="759201" y="7077"/>
                        <a:pt x="689141" y="18541"/>
                        <a:pt x="622902" y="35101"/>
                      </a:cubicBezTo>
                      <a:cubicBezTo>
                        <a:pt x="490424" y="68221"/>
                        <a:pt x="374505" y="122995"/>
                        <a:pt x="281516" y="177770"/>
                      </a:cubicBezTo>
                      <a:cubicBezTo>
                        <a:pt x="188527" y="232544"/>
                        <a:pt x="118466" y="291140"/>
                        <a:pt x="70061" y="331903"/>
                      </a:cubicBezTo>
                      <a:cubicBezTo>
                        <a:pt x="22929" y="373939"/>
                        <a:pt x="0" y="400689"/>
                        <a:pt x="0" y="400689"/>
                      </a:cubicBezTo>
                      <a:cubicBezTo>
                        <a:pt x="0" y="400689"/>
                        <a:pt x="25477" y="375213"/>
                        <a:pt x="73882" y="335724"/>
                      </a:cubicBezTo>
                      <a:cubicBezTo>
                        <a:pt x="122287" y="296236"/>
                        <a:pt x="196169" y="244009"/>
                        <a:pt x="289159" y="191782"/>
                      </a:cubicBezTo>
                      <a:cubicBezTo>
                        <a:pt x="336291" y="166305"/>
                        <a:pt x="388517" y="140829"/>
                        <a:pt x="444566" y="117900"/>
                      </a:cubicBezTo>
                      <a:cubicBezTo>
                        <a:pt x="501888" y="94971"/>
                        <a:pt x="563032" y="75863"/>
                        <a:pt x="627997" y="59304"/>
                      </a:cubicBezTo>
                      <a:cubicBezTo>
                        <a:pt x="692962" y="44018"/>
                        <a:pt x="761749" y="33827"/>
                        <a:pt x="830536" y="30006"/>
                      </a:cubicBezTo>
                      <a:cubicBezTo>
                        <a:pt x="900596" y="26184"/>
                        <a:pt x="971931" y="28732"/>
                        <a:pt x="1041991" y="38922"/>
                      </a:cubicBezTo>
                      <a:cubicBezTo>
                        <a:pt x="1112052" y="47839"/>
                        <a:pt x="1182112" y="63125"/>
                        <a:pt x="1248351" y="84780"/>
                      </a:cubicBezTo>
                      <a:cubicBezTo>
                        <a:pt x="1264911" y="89876"/>
                        <a:pt x="1281471" y="94971"/>
                        <a:pt x="1298031" y="100066"/>
                      </a:cubicBezTo>
                      <a:cubicBezTo>
                        <a:pt x="1314590" y="105161"/>
                        <a:pt x="1329876" y="112805"/>
                        <a:pt x="1346436" y="117900"/>
                      </a:cubicBezTo>
                      <a:cubicBezTo>
                        <a:pt x="1378282" y="130638"/>
                        <a:pt x="1410127" y="142103"/>
                        <a:pt x="1439425" y="157388"/>
                      </a:cubicBezTo>
                      <a:cubicBezTo>
                        <a:pt x="1468723" y="172674"/>
                        <a:pt x="1499295" y="185413"/>
                        <a:pt x="1526046" y="203246"/>
                      </a:cubicBezTo>
                      <a:cubicBezTo>
                        <a:pt x="1552796" y="219806"/>
                        <a:pt x="1580820" y="235092"/>
                        <a:pt x="1605023" y="254199"/>
                      </a:cubicBezTo>
                      <a:cubicBezTo>
                        <a:pt x="1617761" y="263116"/>
                        <a:pt x="1629226" y="272033"/>
                        <a:pt x="1640690" y="280950"/>
                      </a:cubicBezTo>
                      <a:cubicBezTo>
                        <a:pt x="1653428" y="289867"/>
                        <a:pt x="1662345" y="300057"/>
                        <a:pt x="1673810" y="308974"/>
                      </a:cubicBezTo>
                      <a:cubicBezTo>
                        <a:pt x="1684000" y="319165"/>
                        <a:pt x="1694191" y="328082"/>
                        <a:pt x="1705655" y="336998"/>
                      </a:cubicBezTo>
                      <a:cubicBezTo>
                        <a:pt x="1714572" y="347189"/>
                        <a:pt x="1723489" y="357379"/>
                        <a:pt x="1732406" y="367570"/>
                      </a:cubicBezTo>
                      <a:cubicBezTo>
                        <a:pt x="1768073" y="407059"/>
                        <a:pt x="1796097" y="447821"/>
                        <a:pt x="1817752" y="484762"/>
                      </a:cubicBezTo>
                      <a:cubicBezTo>
                        <a:pt x="1827943" y="503870"/>
                        <a:pt x="1836860" y="521703"/>
                        <a:pt x="1844503" y="539537"/>
                      </a:cubicBezTo>
                      <a:cubicBezTo>
                        <a:pt x="1850872" y="557371"/>
                        <a:pt x="1858515" y="572656"/>
                        <a:pt x="1863610" y="587942"/>
                      </a:cubicBezTo>
                      <a:cubicBezTo>
                        <a:pt x="1868705" y="603228"/>
                        <a:pt x="1872527" y="615966"/>
                        <a:pt x="1875074" y="627431"/>
                      </a:cubicBezTo>
                      <a:cubicBezTo>
                        <a:pt x="1878896" y="638895"/>
                        <a:pt x="1880170" y="649086"/>
                        <a:pt x="1881444" y="658003"/>
                      </a:cubicBezTo>
                      <a:cubicBezTo>
                        <a:pt x="1889087" y="677110"/>
                        <a:pt x="1890360" y="686027"/>
                        <a:pt x="1890360" y="686027"/>
                      </a:cubicBezTo>
                      <a:close/>
                    </a:path>
                  </a:pathLst>
                </a:custGeom>
                <a:solidFill>
                  <a:srgbClr val="B4E82D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5" name="Freeform: Shape 2004">
                  <a:extLst>
                    <a:ext uri="{FF2B5EF4-FFF2-40B4-BE49-F238E27FC236}">
                      <a16:creationId xmlns:a16="http://schemas.microsoft.com/office/drawing/2014/main" id="{C532C1E3-DDC4-42A2-84AB-D6780BB4D1EC}"/>
                    </a:ext>
                  </a:extLst>
                </p:cNvPr>
                <p:cNvSpPr/>
                <p:nvPr/>
              </p:nvSpPr>
              <p:spPr>
                <a:xfrm>
                  <a:off x="-1196468" y="3135119"/>
                  <a:ext cx="1734953" cy="432871"/>
                </a:xfrm>
                <a:custGeom>
                  <a:avLst/>
                  <a:gdLst>
                    <a:gd name="connsiteX0" fmla="*/ 442018 w 1734953"/>
                    <a:gd name="connsiteY0" fmla="*/ 130974 h 432871"/>
                    <a:gd name="connsiteX1" fmla="*/ 0 w 1734953"/>
                    <a:gd name="connsiteY1" fmla="*/ 313132 h 432871"/>
                    <a:gd name="connsiteX2" fmla="*/ 1113326 w 1734953"/>
                    <a:gd name="connsiteY2" fmla="*/ 36711 h 432871"/>
                    <a:gd name="connsiteX3" fmla="*/ 1734953 w 1734953"/>
                    <a:gd name="connsiteY3" fmla="*/ 432872 h 432871"/>
                    <a:gd name="connsiteX4" fmla="*/ 1606297 w 1734953"/>
                    <a:gd name="connsiteY4" fmla="*/ 415038 h 432871"/>
                    <a:gd name="connsiteX5" fmla="*/ 1299304 w 1734953"/>
                    <a:gd name="connsiteY5" fmla="*/ 187023 h 432871"/>
                    <a:gd name="connsiteX6" fmla="*/ 1241982 w 1734953"/>
                    <a:gd name="connsiteY6" fmla="*/ 217595 h 432871"/>
                    <a:gd name="connsiteX7" fmla="*/ 1241982 w 1734953"/>
                    <a:gd name="connsiteY7" fmla="*/ 144986 h 432871"/>
                    <a:gd name="connsiteX8" fmla="*/ 1197398 w 1734953"/>
                    <a:gd name="connsiteY8" fmla="*/ 199761 h 432871"/>
                    <a:gd name="connsiteX9" fmla="*/ 885310 w 1734953"/>
                    <a:gd name="connsiteY9" fmla="*/ 148808 h 432871"/>
                    <a:gd name="connsiteX10" fmla="*/ 866203 w 1734953"/>
                    <a:gd name="connsiteY10" fmla="*/ 82569 h 432871"/>
                    <a:gd name="connsiteX11" fmla="*/ 816524 w 1734953"/>
                    <a:gd name="connsiteY11" fmla="*/ 132248 h 432871"/>
                    <a:gd name="connsiteX12" fmla="*/ 807607 w 1734953"/>
                    <a:gd name="connsiteY12" fmla="*/ 83843 h 432871"/>
                    <a:gd name="connsiteX13" fmla="*/ 475138 w 1734953"/>
                    <a:gd name="connsiteY13" fmla="*/ 127153 h 432871"/>
                    <a:gd name="connsiteX14" fmla="*/ 458578 w 1734953"/>
                    <a:gd name="connsiteY14" fmla="*/ 85117 h 432871"/>
                    <a:gd name="connsiteX15" fmla="*/ 442018 w 1734953"/>
                    <a:gd name="connsiteY15" fmla="*/ 130974 h 43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34953" h="432871">
                      <a:moveTo>
                        <a:pt x="442018" y="130974"/>
                      </a:moveTo>
                      <a:cubicBezTo>
                        <a:pt x="238206" y="173011"/>
                        <a:pt x="0" y="313132"/>
                        <a:pt x="0" y="313132"/>
                      </a:cubicBezTo>
                      <a:cubicBezTo>
                        <a:pt x="161776" y="183201"/>
                        <a:pt x="591056" y="-100862"/>
                        <a:pt x="1113326" y="36711"/>
                      </a:cubicBezTo>
                      <a:cubicBezTo>
                        <a:pt x="1471271" y="130974"/>
                        <a:pt x="1648333" y="296572"/>
                        <a:pt x="1734953" y="432872"/>
                      </a:cubicBezTo>
                      <a:cubicBezTo>
                        <a:pt x="1667441" y="398478"/>
                        <a:pt x="1606297" y="415038"/>
                        <a:pt x="1606297" y="415038"/>
                      </a:cubicBezTo>
                      <a:cubicBezTo>
                        <a:pt x="1475093" y="259631"/>
                        <a:pt x="1299304" y="187023"/>
                        <a:pt x="1299304" y="187023"/>
                      </a:cubicBezTo>
                      <a:lnTo>
                        <a:pt x="1241982" y="217595"/>
                      </a:lnTo>
                      <a:lnTo>
                        <a:pt x="1241982" y="144986"/>
                      </a:lnTo>
                      <a:lnTo>
                        <a:pt x="1197398" y="199761"/>
                      </a:lnTo>
                      <a:cubicBezTo>
                        <a:pt x="1078932" y="174284"/>
                        <a:pt x="885310" y="148808"/>
                        <a:pt x="885310" y="148808"/>
                      </a:cubicBezTo>
                      <a:lnTo>
                        <a:pt x="866203" y="82569"/>
                      </a:lnTo>
                      <a:lnTo>
                        <a:pt x="816524" y="132248"/>
                      </a:lnTo>
                      <a:lnTo>
                        <a:pt x="807607" y="83843"/>
                      </a:lnTo>
                      <a:cubicBezTo>
                        <a:pt x="807607" y="83843"/>
                        <a:pt x="690415" y="66009"/>
                        <a:pt x="475138" y="127153"/>
                      </a:cubicBezTo>
                      <a:cubicBezTo>
                        <a:pt x="475138" y="127153"/>
                        <a:pt x="464947" y="114415"/>
                        <a:pt x="458578" y="85117"/>
                      </a:cubicBezTo>
                      <a:cubicBezTo>
                        <a:pt x="462399" y="87664"/>
                        <a:pt x="447114" y="118236"/>
                        <a:pt x="442018" y="130974"/>
                      </a:cubicBezTo>
                      <a:close/>
                    </a:path>
                  </a:pathLst>
                </a:custGeom>
                <a:solidFill>
                  <a:srgbClr val="65B01F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06" name="Graphic 1307">
                <a:extLst>
                  <a:ext uri="{FF2B5EF4-FFF2-40B4-BE49-F238E27FC236}">
                    <a16:creationId xmlns:a16="http://schemas.microsoft.com/office/drawing/2014/main" id="{12231DF1-5A11-440A-811E-AFD06A8D54C9}"/>
                  </a:ext>
                </a:extLst>
              </p:cNvPr>
              <p:cNvGrpSpPr/>
              <p:nvPr/>
            </p:nvGrpSpPr>
            <p:grpSpPr>
              <a:xfrm>
                <a:off x="625105" y="3373803"/>
                <a:ext cx="1849597" cy="450227"/>
                <a:chOff x="625105" y="3373803"/>
                <a:chExt cx="1849597" cy="450227"/>
              </a:xfrm>
            </p:grpSpPr>
            <p:sp>
              <p:nvSpPr>
                <p:cNvPr id="2007" name="Freeform: Shape 2006">
                  <a:extLst>
                    <a:ext uri="{FF2B5EF4-FFF2-40B4-BE49-F238E27FC236}">
                      <a16:creationId xmlns:a16="http://schemas.microsoft.com/office/drawing/2014/main" id="{C88FF5AC-C8F8-4F15-B1DD-B53280D9F53A}"/>
                    </a:ext>
                  </a:extLst>
                </p:cNvPr>
                <p:cNvSpPr/>
                <p:nvPr/>
              </p:nvSpPr>
              <p:spPr>
                <a:xfrm>
                  <a:off x="625105" y="3389136"/>
                  <a:ext cx="1849597" cy="434894"/>
                </a:xfrm>
                <a:custGeom>
                  <a:avLst/>
                  <a:gdLst>
                    <a:gd name="connsiteX0" fmla="*/ 0 w 1849597"/>
                    <a:gd name="connsiteY0" fmla="*/ 404322 h 434894"/>
                    <a:gd name="connsiteX1" fmla="*/ 724808 w 1849597"/>
                    <a:gd name="connsiteY1" fmla="*/ 17078 h 434894"/>
                    <a:gd name="connsiteX2" fmla="*/ 1849598 w 1849597"/>
                    <a:gd name="connsiteY2" fmla="*/ 381393 h 434894"/>
                    <a:gd name="connsiteX3" fmla="*/ 1506938 w 1849597"/>
                    <a:gd name="connsiteY3" fmla="*/ 320250 h 434894"/>
                    <a:gd name="connsiteX4" fmla="*/ 1576999 w 1849597"/>
                    <a:gd name="connsiteY4" fmla="*/ 396679 h 434894"/>
                    <a:gd name="connsiteX5" fmla="*/ 1327329 w 1849597"/>
                    <a:gd name="connsiteY5" fmla="*/ 392858 h 434894"/>
                    <a:gd name="connsiteX6" fmla="*/ 1075111 w 1849597"/>
                    <a:gd name="connsiteY6" fmla="*/ 252737 h 434894"/>
                    <a:gd name="connsiteX7" fmla="*/ 1175743 w 1849597"/>
                    <a:gd name="connsiteY7" fmla="*/ 371203 h 434894"/>
                    <a:gd name="connsiteX8" fmla="*/ 898049 w 1849597"/>
                    <a:gd name="connsiteY8" fmla="*/ 276939 h 434894"/>
                    <a:gd name="connsiteX9" fmla="*/ 997407 w 1849597"/>
                    <a:gd name="connsiteY9" fmla="*/ 357191 h 434894"/>
                    <a:gd name="connsiteX10" fmla="*/ 547746 w 1849597"/>
                    <a:gd name="connsiteY10" fmla="*/ 409418 h 434894"/>
                    <a:gd name="connsiteX11" fmla="*/ 421637 w 1849597"/>
                    <a:gd name="connsiteY11" fmla="*/ 341905 h 434894"/>
                    <a:gd name="connsiteX12" fmla="*/ 471316 w 1849597"/>
                    <a:gd name="connsiteY12" fmla="*/ 431072 h 434894"/>
                    <a:gd name="connsiteX13" fmla="*/ 177062 w 1849597"/>
                    <a:gd name="connsiteY13" fmla="*/ 434894 h 434894"/>
                    <a:gd name="connsiteX14" fmla="*/ 0 w 1849597"/>
                    <a:gd name="connsiteY14" fmla="*/ 404322 h 43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49597" h="434894">
                      <a:moveTo>
                        <a:pt x="0" y="404322"/>
                      </a:moveTo>
                      <a:cubicBezTo>
                        <a:pt x="0" y="404322"/>
                        <a:pt x="124835" y="97330"/>
                        <a:pt x="724808" y="17078"/>
                      </a:cubicBezTo>
                      <a:cubicBezTo>
                        <a:pt x="1570630" y="-95018"/>
                        <a:pt x="1849598" y="381393"/>
                        <a:pt x="1849598" y="381393"/>
                      </a:cubicBezTo>
                      <a:cubicBezTo>
                        <a:pt x="1849598" y="381393"/>
                        <a:pt x="1748966" y="327892"/>
                        <a:pt x="1506938" y="320250"/>
                      </a:cubicBezTo>
                      <a:cubicBezTo>
                        <a:pt x="1506938" y="320250"/>
                        <a:pt x="1556618" y="363560"/>
                        <a:pt x="1576999" y="396679"/>
                      </a:cubicBezTo>
                      <a:cubicBezTo>
                        <a:pt x="1576999" y="396679"/>
                        <a:pt x="1461081" y="389036"/>
                        <a:pt x="1327329" y="392858"/>
                      </a:cubicBezTo>
                      <a:cubicBezTo>
                        <a:pt x="1327329" y="392858"/>
                        <a:pt x="1196124" y="268023"/>
                        <a:pt x="1075111" y="252737"/>
                      </a:cubicBezTo>
                      <a:cubicBezTo>
                        <a:pt x="1075111" y="252737"/>
                        <a:pt x="1145171" y="298594"/>
                        <a:pt x="1175743" y="371203"/>
                      </a:cubicBezTo>
                      <a:cubicBezTo>
                        <a:pt x="1175743" y="371203"/>
                        <a:pt x="1044539" y="279487"/>
                        <a:pt x="898049" y="276939"/>
                      </a:cubicBezTo>
                      <a:cubicBezTo>
                        <a:pt x="898049" y="276939"/>
                        <a:pt x="951549" y="336809"/>
                        <a:pt x="997407" y="357191"/>
                      </a:cubicBezTo>
                      <a:cubicBezTo>
                        <a:pt x="997407" y="357191"/>
                        <a:pt x="783404" y="405596"/>
                        <a:pt x="547746" y="409418"/>
                      </a:cubicBezTo>
                      <a:cubicBezTo>
                        <a:pt x="547746" y="409418"/>
                        <a:pt x="485328" y="378845"/>
                        <a:pt x="421637" y="341905"/>
                      </a:cubicBezTo>
                      <a:cubicBezTo>
                        <a:pt x="421637" y="341905"/>
                        <a:pt x="462400" y="391584"/>
                        <a:pt x="471316" y="431072"/>
                      </a:cubicBezTo>
                      <a:cubicBezTo>
                        <a:pt x="471316" y="431072"/>
                        <a:pt x="350303" y="400501"/>
                        <a:pt x="177062" y="434894"/>
                      </a:cubicBezTo>
                      <a:cubicBezTo>
                        <a:pt x="178336" y="434894"/>
                        <a:pt x="94263" y="401775"/>
                        <a:pt x="0" y="404322"/>
                      </a:cubicBezTo>
                      <a:close/>
                    </a:path>
                  </a:pathLst>
                </a:custGeom>
                <a:solidFill>
                  <a:srgbClr val="65B01F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8" name="Freeform: Shape 2007">
                  <a:extLst>
                    <a:ext uri="{FF2B5EF4-FFF2-40B4-BE49-F238E27FC236}">
                      <a16:creationId xmlns:a16="http://schemas.microsoft.com/office/drawing/2014/main" id="{203314BF-79C8-4B7D-B1B6-D4B95E1959A3}"/>
                    </a:ext>
                  </a:extLst>
                </p:cNvPr>
                <p:cNvSpPr/>
                <p:nvPr/>
              </p:nvSpPr>
              <p:spPr>
                <a:xfrm>
                  <a:off x="625105" y="3373803"/>
                  <a:ext cx="1847050" cy="419655"/>
                </a:xfrm>
                <a:custGeom>
                  <a:avLst/>
                  <a:gdLst>
                    <a:gd name="connsiteX0" fmla="*/ 0 w 1847050"/>
                    <a:gd name="connsiteY0" fmla="*/ 419655 h 419655"/>
                    <a:gd name="connsiteX1" fmla="*/ 11465 w 1847050"/>
                    <a:gd name="connsiteY1" fmla="*/ 399274 h 419655"/>
                    <a:gd name="connsiteX2" fmla="*/ 50953 w 1847050"/>
                    <a:gd name="connsiteY2" fmla="*/ 345774 h 419655"/>
                    <a:gd name="connsiteX3" fmla="*/ 82799 w 1847050"/>
                    <a:gd name="connsiteY3" fmla="*/ 311380 h 419655"/>
                    <a:gd name="connsiteX4" fmla="*/ 101906 w 1847050"/>
                    <a:gd name="connsiteY4" fmla="*/ 292273 h 419655"/>
                    <a:gd name="connsiteX5" fmla="*/ 123561 w 1847050"/>
                    <a:gd name="connsiteY5" fmla="*/ 274439 h 419655"/>
                    <a:gd name="connsiteX6" fmla="*/ 233111 w 1847050"/>
                    <a:gd name="connsiteY6" fmla="*/ 199283 h 419655"/>
                    <a:gd name="connsiteX7" fmla="*/ 300623 w 1847050"/>
                    <a:gd name="connsiteY7" fmla="*/ 164890 h 419655"/>
                    <a:gd name="connsiteX8" fmla="*/ 375779 w 1847050"/>
                    <a:gd name="connsiteY8" fmla="*/ 133044 h 419655"/>
                    <a:gd name="connsiteX9" fmla="*/ 415268 w 1847050"/>
                    <a:gd name="connsiteY9" fmla="*/ 119032 h 419655"/>
                    <a:gd name="connsiteX10" fmla="*/ 456030 w 1847050"/>
                    <a:gd name="connsiteY10" fmla="*/ 105020 h 419655"/>
                    <a:gd name="connsiteX11" fmla="*/ 498067 w 1847050"/>
                    <a:gd name="connsiteY11" fmla="*/ 92282 h 419655"/>
                    <a:gd name="connsiteX12" fmla="*/ 541377 w 1847050"/>
                    <a:gd name="connsiteY12" fmla="*/ 80818 h 419655"/>
                    <a:gd name="connsiteX13" fmla="*/ 631819 w 1847050"/>
                    <a:gd name="connsiteY13" fmla="*/ 61710 h 419655"/>
                    <a:gd name="connsiteX14" fmla="*/ 724808 w 1847050"/>
                    <a:gd name="connsiteY14" fmla="*/ 47698 h 419655"/>
                    <a:gd name="connsiteX15" fmla="*/ 918430 w 1847050"/>
                    <a:gd name="connsiteY15" fmla="*/ 32412 h 419655"/>
                    <a:gd name="connsiteX16" fmla="*/ 1015241 w 1847050"/>
                    <a:gd name="connsiteY16" fmla="*/ 31138 h 419655"/>
                    <a:gd name="connsiteX17" fmla="*/ 1110778 w 1847050"/>
                    <a:gd name="connsiteY17" fmla="*/ 37507 h 419655"/>
                    <a:gd name="connsiteX18" fmla="*/ 1295483 w 1847050"/>
                    <a:gd name="connsiteY18" fmla="*/ 65531 h 419655"/>
                    <a:gd name="connsiteX19" fmla="*/ 1462355 w 1847050"/>
                    <a:gd name="connsiteY19" fmla="*/ 116485 h 419655"/>
                    <a:gd name="connsiteX20" fmla="*/ 1603749 w 1847050"/>
                    <a:gd name="connsiteY20" fmla="*/ 185271 h 419655"/>
                    <a:gd name="connsiteX21" fmla="*/ 1789728 w 1847050"/>
                    <a:gd name="connsiteY21" fmla="*/ 329214 h 419655"/>
                    <a:gd name="connsiteX22" fmla="*/ 1847050 w 1847050"/>
                    <a:gd name="connsiteY22" fmla="*/ 398001 h 419655"/>
                    <a:gd name="connsiteX23" fmla="*/ 1834312 w 1847050"/>
                    <a:gd name="connsiteY23" fmla="*/ 377619 h 419655"/>
                    <a:gd name="connsiteX24" fmla="*/ 1793550 w 1847050"/>
                    <a:gd name="connsiteY24" fmla="*/ 325392 h 419655"/>
                    <a:gd name="connsiteX25" fmla="*/ 1612666 w 1847050"/>
                    <a:gd name="connsiteY25" fmla="*/ 169986 h 419655"/>
                    <a:gd name="connsiteX26" fmla="*/ 1301852 w 1847050"/>
                    <a:gd name="connsiteY26" fmla="*/ 38781 h 419655"/>
                    <a:gd name="connsiteX27" fmla="*/ 1113326 w 1847050"/>
                    <a:gd name="connsiteY27" fmla="*/ 6935 h 419655"/>
                    <a:gd name="connsiteX28" fmla="*/ 1015241 w 1847050"/>
                    <a:gd name="connsiteY28" fmla="*/ 566 h 419655"/>
                    <a:gd name="connsiteX29" fmla="*/ 915882 w 1847050"/>
                    <a:gd name="connsiteY29" fmla="*/ 566 h 419655"/>
                    <a:gd name="connsiteX30" fmla="*/ 719713 w 1847050"/>
                    <a:gd name="connsiteY30" fmla="*/ 17126 h 419655"/>
                    <a:gd name="connsiteX31" fmla="*/ 624176 w 1847050"/>
                    <a:gd name="connsiteY31" fmla="*/ 32412 h 419655"/>
                    <a:gd name="connsiteX32" fmla="*/ 532460 w 1847050"/>
                    <a:gd name="connsiteY32" fmla="*/ 52793 h 419655"/>
                    <a:gd name="connsiteX33" fmla="*/ 487876 w 1847050"/>
                    <a:gd name="connsiteY33" fmla="*/ 65531 h 419655"/>
                    <a:gd name="connsiteX34" fmla="*/ 444566 w 1847050"/>
                    <a:gd name="connsiteY34" fmla="*/ 79544 h 419655"/>
                    <a:gd name="connsiteX35" fmla="*/ 402530 w 1847050"/>
                    <a:gd name="connsiteY35" fmla="*/ 94829 h 419655"/>
                    <a:gd name="connsiteX36" fmla="*/ 361767 w 1847050"/>
                    <a:gd name="connsiteY36" fmla="*/ 110115 h 419655"/>
                    <a:gd name="connsiteX37" fmla="*/ 323552 w 1847050"/>
                    <a:gd name="connsiteY37" fmla="*/ 126675 h 419655"/>
                    <a:gd name="connsiteX38" fmla="*/ 286611 w 1847050"/>
                    <a:gd name="connsiteY38" fmla="*/ 144509 h 419655"/>
                    <a:gd name="connsiteX39" fmla="*/ 219099 w 1847050"/>
                    <a:gd name="connsiteY39" fmla="*/ 182724 h 419655"/>
                    <a:gd name="connsiteX40" fmla="*/ 112097 w 1847050"/>
                    <a:gd name="connsiteY40" fmla="*/ 264249 h 419655"/>
                    <a:gd name="connsiteX41" fmla="*/ 90442 w 1847050"/>
                    <a:gd name="connsiteY41" fmla="*/ 284630 h 419655"/>
                    <a:gd name="connsiteX42" fmla="*/ 71334 w 1847050"/>
                    <a:gd name="connsiteY42" fmla="*/ 305011 h 419655"/>
                    <a:gd name="connsiteX43" fmla="*/ 40763 w 1847050"/>
                    <a:gd name="connsiteY43" fmla="*/ 340678 h 419655"/>
                    <a:gd name="connsiteX44" fmla="*/ 3822 w 1847050"/>
                    <a:gd name="connsiteY44" fmla="*/ 396727 h 419655"/>
                    <a:gd name="connsiteX45" fmla="*/ 0 w 1847050"/>
                    <a:gd name="connsiteY45" fmla="*/ 419655 h 419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847050" h="419655">
                      <a:moveTo>
                        <a:pt x="0" y="419655"/>
                      </a:moveTo>
                      <a:cubicBezTo>
                        <a:pt x="0" y="419655"/>
                        <a:pt x="3822" y="412013"/>
                        <a:pt x="11465" y="399274"/>
                      </a:cubicBezTo>
                      <a:cubicBezTo>
                        <a:pt x="19107" y="386536"/>
                        <a:pt x="33120" y="368702"/>
                        <a:pt x="50953" y="345774"/>
                      </a:cubicBezTo>
                      <a:cubicBezTo>
                        <a:pt x="61144" y="335583"/>
                        <a:pt x="70061" y="322845"/>
                        <a:pt x="82799" y="311380"/>
                      </a:cubicBezTo>
                      <a:cubicBezTo>
                        <a:pt x="89168" y="305011"/>
                        <a:pt x="95537" y="298642"/>
                        <a:pt x="101906" y="292273"/>
                      </a:cubicBezTo>
                      <a:cubicBezTo>
                        <a:pt x="108275" y="285904"/>
                        <a:pt x="115918" y="279534"/>
                        <a:pt x="123561" y="274439"/>
                      </a:cubicBezTo>
                      <a:cubicBezTo>
                        <a:pt x="154133" y="248963"/>
                        <a:pt x="191074" y="223486"/>
                        <a:pt x="233111" y="199283"/>
                      </a:cubicBezTo>
                      <a:cubicBezTo>
                        <a:pt x="254766" y="187819"/>
                        <a:pt x="276421" y="176355"/>
                        <a:pt x="300623" y="164890"/>
                      </a:cubicBezTo>
                      <a:cubicBezTo>
                        <a:pt x="324826" y="154699"/>
                        <a:pt x="349029" y="141961"/>
                        <a:pt x="375779" y="133044"/>
                      </a:cubicBezTo>
                      <a:cubicBezTo>
                        <a:pt x="388517" y="127949"/>
                        <a:pt x="402530" y="124128"/>
                        <a:pt x="415268" y="119032"/>
                      </a:cubicBezTo>
                      <a:cubicBezTo>
                        <a:pt x="428006" y="113937"/>
                        <a:pt x="442018" y="108842"/>
                        <a:pt x="456030" y="105020"/>
                      </a:cubicBezTo>
                      <a:cubicBezTo>
                        <a:pt x="470043" y="101198"/>
                        <a:pt x="484055" y="97377"/>
                        <a:pt x="498067" y="92282"/>
                      </a:cubicBezTo>
                      <a:cubicBezTo>
                        <a:pt x="512079" y="88460"/>
                        <a:pt x="527365" y="83365"/>
                        <a:pt x="541377" y="80818"/>
                      </a:cubicBezTo>
                      <a:cubicBezTo>
                        <a:pt x="570675" y="74448"/>
                        <a:pt x="601247" y="66805"/>
                        <a:pt x="631819" y="61710"/>
                      </a:cubicBezTo>
                      <a:cubicBezTo>
                        <a:pt x="662390" y="56615"/>
                        <a:pt x="694236" y="51519"/>
                        <a:pt x="724808" y="47698"/>
                      </a:cubicBezTo>
                      <a:cubicBezTo>
                        <a:pt x="788499" y="40055"/>
                        <a:pt x="853465" y="33686"/>
                        <a:pt x="918430" y="32412"/>
                      </a:cubicBezTo>
                      <a:cubicBezTo>
                        <a:pt x="950276" y="31138"/>
                        <a:pt x="983395" y="31138"/>
                        <a:pt x="1015241" y="31138"/>
                      </a:cubicBezTo>
                      <a:cubicBezTo>
                        <a:pt x="1047087" y="32412"/>
                        <a:pt x="1078932" y="33686"/>
                        <a:pt x="1110778" y="37507"/>
                      </a:cubicBezTo>
                      <a:cubicBezTo>
                        <a:pt x="1174469" y="43876"/>
                        <a:pt x="1236887" y="51519"/>
                        <a:pt x="1295483" y="65531"/>
                      </a:cubicBezTo>
                      <a:cubicBezTo>
                        <a:pt x="1354079" y="79544"/>
                        <a:pt x="1411401" y="96103"/>
                        <a:pt x="1462355" y="116485"/>
                      </a:cubicBezTo>
                      <a:cubicBezTo>
                        <a:pt x="1514581" y="136866"/>
                        <a:pt x="1561713" y="159795"/>
                        <a:pt x="1603749" y="185271"/>
                      </a:cubicBezTo>
                      <a:cubicBezTo>
                        <a:pt x="1687822" y="234950"/>
                        <a:pt x="1750239" y="288451"/>
                        <a:pt x="1789728" y="329214"/>
                      </a:cubicBezTo>
                      <a:cubicBezTo>
                        <a:pt x="1829217" y="369976"/>
                        <a:pt x="1847050" y="398001"/>
                        <a:pt x="1847050" y="398001"/>
                      </a:cubicBezTo>
                      <a:cubicBezTo>
                        <a:pt x="1847050" y="398001"/>
                        <a:pt x="1843229" y="390358"/>
                        <a:pt x="1834312" y="377619"/>
                      </a:cubicBezTo>
                      <a:cubicBezTo>
                        <a:pt x="1825395" y="364881"/>
                        <a:pt x="1812657" y="347047"/>
                        <a:pt x="1793550" y="325392"/>
                      </a:cubicBezTo>
                      <a:cubicBezTo>
                        <a:pt x="1755335" y="282082"/>
                        <a:pt x="1696739" y="223486"/>
                        <a:pt x="1612666" y="169986"/>
                      </a:cubicBezTo>
                      <a:cubicBezTo>
                        <a:pt x="1529867" y="116485"/>
                        <a:pt x="1421592" y="69353"/>
                        <a:pt x="1301852" y="38781"/>
                      </a:cubicBezTo>
                      <a:cubicBezTo>
                        <a:pt x="1241982" y="23495"/>
                        <a:pt x="1178291" y="13304"/>
                        <a:pt x="1113326" y="6935"/>
                      </a:cubicBezTo>
                      <a:cubicBezTo>
                        <a:pt x="1081480" y="3114"/>
                        <a:pt x="1048360" y="1840"/>
                        <a:pt x="1015241" y="566"/>
                      </a:cubicBezTo>
                      <a:cubicBezTo>
                        <a:pt x="982121" y="566"/>
                        <a:pt x="949002" y="-708"/>
                        <a:pt x="915882" y="566"/>
                      </a:cubicBezTo>
                      <a:cubicBezTo>
                        <a:pt x="849643" y="1840"/>
                        <a:pt x="783404" y="9483"/>
                        <a:pt x="719713" y="17126"/>
                      </a:cubicBezTo>
                      <a:cubicBezTo>
                        <a:pt x="687867" y="22221"/>
                        <a:pt x="656021" y="28591"/>
                        <a:pt x="624176" y="32412"/>
                      </a:cubicBezTo>
                      <a:cubicBezTo>
                        <a:pt x="592330" y="38781"/>
                        <a:pt x="563032" y="46424"/>
                        <a:pt x="532460" y="52793"/>
                      </a:cubicBezTo>
                      <a:cubicBezTo>
                        <a:pt x="517174" y="56615"/>
                        <a:pt x="503162" y="60436"/>
                        <a:pt x="487876" y="65531"/>
                      </a:cubicBezTo>
                      <a:cubicBezTo>
                        <a:pt x="473864" y="70627"/>
                        <a:pt x="458578" y="74448"/>
                        <a:pt x="444566" y="79544"/>
                      </a:cubicBezTo>
                      <a:cubicBezTo>
                        <a:pt x="430554" y="83365"/>
                        <a:pt x="416542" y="88460"/>
                        <a:pt x="402530" y="94829"/>
                      </a:cubicBezTo>
                      <a:cubicBezTo>
                        <a:pt x="388517" y="99925"/>
                        <a:pt x="375779" y="105020"/>
                        <a:pt x="361767" y="110115"/>
                      </a:cubicBezTo>
                      <a:cubicBezTo>
                        <a:pt x="347755" y="115211"/>
                        <a:pt x="336291" y="121580"/>
                        <a:pt x="323552" y="126675"/>
                      </a:cubicBezTo>
                      <a:cubicBezTo>
                        <a:pt x="310814" y="133044"/>
                        <a:pt x="299350" y="138140"/>
                        <a:pt x="286611" y="144509"/>
                      </a:cubicBezTo>
                      <a:cubicBezTo>
                        <a:pt x="263683" y="157247"/>
                        <a:pt x="240754" y="169986"/>
                        <a:pt x="219099" y="182724"/>
                      </a:cubicBezTo>
                      <a:cubicBezTo>
                        <a:pt x="177062" y="209474"/>
                        <a:pt x="141395" y="236224"/>
                        <a:pt x="112097" y="264249"/>
                      </a:cubicBezTo>
                      <a:cubicBezTo>
                        <a:pt x="104454" y="270618"/>
                        <a:pt x="98085" y="276987"/>
                        <a:pt x="90442" y="284630"/>
                      </a:cubicBezTo>
                      <a:cubicBezTo>
                        <a:pt x="84073" y="290999"/>
                        <a:pt x="77704" y="298642"/>
                        <a:pt x="71334" y="305011"/>
                      </a:cubicBezTo>
                      <a:cubicBezTo>
                        <a:pt x="58596" y="317749"/>
                        <a:pt x="49679" y="330487"/>
                        <a:pt x="40763" y="340678"/>
                      </a:cubicBezTo>
                      <a:cubicBezTo>
                        <a:pt x="22929" y="363607"/>
                        <a:pt x="11465" y="382715"/>
                        <a:pt x="3822" y="396727"/>
                      </a:cubicBezTo>
                      <a:cubicBezTo>
                        <a:pt x="2548" y="412013"/>
                        <a:pt x="0" y="419655"/>
                        <a:pt x="0" y="419655"/>
                      </a:cubicBezTo>
                      <a:close/>
                    </a:path>
                  </a:pathLst>
                </a:custGeom>
                <a:solidFill>
                  <a:srgbClr val="B4E82D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9" name="Freeform: Shape 2008">
                  <a:extLst>
                    <a:ext uri="{FF2B5EF4-FFF2-40B4-BE49-F238E27FC236}">
                      <a16:creationId xmlns:a16="http://schemas.microsoft.com/office/drawing/2014/main" id="{4E085593-8E96-4885-837C-A5B286FA9AAE}"/>
                    </a:ext>
                  </a:extLst>
                </p:cNvPr>
                <p:cNvSpPr/>
                <p:nvPr/>
              </p:nvSpPr>
              <p:spPr>
                <a:xfrm>
                  <a:off x="683701" y="3405270"/>
                  <a:ext cx="1789727" cy="365259"/>
                </a:xfrm>
                <a:custGeom>
                  <a:avLst/>
                  <a:gdLst>
                    <a:gd name="connsiteX0" fmla="*/ 99359 w 1789727"/>
                    <a:gd name="connsiteY0" fmla="*/ 318128 h 365259"/>
                    <a:gd name="connsiteX1" fmla="*/ 447114 w 1789727"/>
                    <a:gd name="connsiteY1" fmla="*/ 221317 h 365259"/>
                    <a:gd name="connsiteX2" fmla="*/ 421637 w 1789727"/>
                    <a:gd name="connsiteY2" fmla="*/ 133423 h 365259"/>
                    <a:gd name="connsiteX3" fmla="*/ 477685 w 1789727"/>
                    <a:gd name="connsiteY3" fmla="*/ 167816 h 365259"/>
                    <a:gd name="connsiteX4" fmla="*/ 956645 w 1789727"/>
                    <a:gd name="connsiteY4" fmla="*/ 129601 h 365259"/>
                    <a:gd name="connsiteX5" fmla="*/ 936263 w 1789727"/>
                    <a:gd name="connsiteY5" fmla="*/ 82470 h 365259"/>
                    <a:gd name="connsiteX6" fmla="*/ 1091670 w 1789727"/>
                    <a:gd name="connsiteY6" fmla="*/ 183102 h 365259"/>
                    <a:gd name="connsiteX7" fmla="*/ 1336245 w 1789727"/>
                    <a:gd name="connsiteY7" fmla="*/ 172911 h 365259"/>
                    <a:gd name="connsiteX8" fmla="*/ 1314590 w 1789727"/>
                    <a:gd name="connsiteY8" fmla="*/ 123232 h 365259"/>
                    <a:gd name="connsiteX9" fmla="*/ 1789728 w 1789727"/>
                    <a:gd name="connsiteY9" fmla="*/ 365260 h 365259"/>
                    <a:gd name="connsiteX10" fmla="*/ 666212 w 1789727"/>
                    <a:gd name="connsiteY10" fmla="*/ 14957 h 365259"/>
                    <a:gd name="connsiteX11" fmla="*/ 0 w 1789727"/>
                    <a:gd name="connsiteY11" fmla="*/ 297747 h 365259"/>
                    <a:gd name="connsiteX12" fmla="*/ 99359 w 1789727"/>
                    <a:gd name="connsiteY12" fmla="*/ 318128 h 36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89727" h="365259">
                      <a:moveTo>
                        <a:pt x="99359" y="318128"/>
                      </a:moveTo>
                      <a:cubicBezTo>
                        <a:pt x="198717" y="232782"/>
                        <a:pt x="447114" y="221317"/>
                        <a:pt x="447114" y="221317"/>
                      </a:cubicBezTo>
                      <a:cubicBezTo>
                        <a:pt x="440744" y="179281"/>
                        <a:pt x="421637" y="133423"/>
                        <a:pt x="421637" y="133423"/>
                      </a:cubicBezTo>
                      <a:cubicBezTo>
                        <a:pt x="429280" y="137244"/>
                        <a:pt x="477685" y="167816"/>
                        <a:pt x="477685" y="167816"/>
                      </a:cubicBezTo>
                      <a:cubicBezTo>
                        <a:pt x="718439" y="110494"/>
                        <a:pt x="956645" y="129601"/>
                        <a:pt x="956645" y="129601"/>
                      </a:cubicBezTo>
                      <a:cubicBezTo>
                        <a:pt x="949002" y="92660"/>
                        <a:pt x="936263" y="82470"/>
                        <a:pt x="936263" y="82470"/>
                      </a:cubicBezTo>
                      <a:cubicBezTo>
                        <a:pt x="1030527" y="114315"/>
                        <a:pt x="1091670" y="183102"/>
                        <a:pt x="1091670" y="183102"/>
                      </a:cubicBezTo>
                      <a:cubicBezTo>
                        <a:pt x="1205041" y="163995"/>
                        <a:pt x="1336245" y="172911"/>
                        <a:pt x="1336245" y="172911"/>
                      </a:cubicBezTo>
                      <a:cubicBezTo>
                        <a:pt x="1324781" y="148709"/>
                        <a:pt x="1314590" y="123232"/>
                        <a:pt x="1314590" y="123232"/>
                      </a:cubicBezTo>
                      <a:cubicBezTo>
                        <a:pt x="1624130" y="174185"/>
                        <a:pt x="1789728" y="365260"/>
                        <a:pt x="1789728" y="365260"/>
                      </a:cubicBezTo>
                      <a:cubicBezTo>
                        <a:pt x="1789728" y="365260"/>
                        <a:pt x="1503117" y="-86949"/>
                        <a:pt x="666212" y="14957"/>
                      </a:cubicBezTo>
                      <a:cubicBezTo>
                        <a:pt x="275147" y="62089"/>
                        <a:pt x="84073" y="200936"/>
                        <a:pt x="0" y="297747"/>
                      </a:cubicBezTo>
                      <a:cubicBezTo>
                        <a:pt x="1274" y="299020"/>
                        <a:pt x="61144" y="291378"/>
                        <a:pt x="99359" y="318128"/>
                      </a:cubicBezTo>
                      <a:close/>
                    </a:path>
                  </a:pathLst>
                </a:custGeom>
                <a:solidFill>
                  <a:srgbClr val="8AD428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10" name="Graphic 1307">
                <a:extLst>
                  <a:ext uri="{FF2B5EF4-FFF2-40B4-BE49-F238E27FC236}">
                    <a16:creationId xmlns:a16="http://schemas.microsoft.com/office/drawing/2014/main" id="{62975C76-6A05-4243-8B86-2D105D6DCE12}"/>
                  </a:ext>
                </a:extLst>
              </p:cNvPr>
              <p:cNvGrpSpPr/>
              <p:nvPr/>
            </p:nvGrpSpPr>
            <p:grpSpPr>
              <a:xfrm>
                <a:off x="-77148" y="3835195"/>
                <a:ext cx="724021" cy="2843482"/>
                <a:chOff x="-77148" y="3835195"/>
                <a:chExt cx="724021" cy="2843482"/>
              </a:xfrm>
              <a:solidFill>
                <a:srgbClr val="855536"/>
              </a:solidFill>
            </p:grpSpPr>
            <p:sp>
              <p:nvSpPr>
                <p:cNvPr id="2011" name="Freeform: Shape 2010">
                  <a:extLst>
                    <a:ext uri="{FF2B5EF4-FFF2-40B4-BE49-F238E27FC236}">
                      <a16:creationId xmlns:a16="http://schemas.microsoft.com/office/drawing/2014/main" id="{F2DAC945-23BD-479B-9E36-C81CB8070352}"/>
                    </a:ext>
                  </a:extLst>
                </p:cNvPr>
                <p:cNvSpPr/>
                <p:nvPr/>
              </p:nvSpPr>
              <p:spPr>
                <a:xfrm>
                  <a:off x="-77148" y="3835195"/>
                  <a:ext cx="722748" cy="2843482"/>
                </a:xfrm>
                <a:custGeom>
                  <a:avLst/>
                  <a:gdLst>
                    <a:gd name="connsiteX0" fmla="*/ 641110 w 722748"/>
                    <a:gd name="connsiteY0" fmla="*/ 2648587 h 2843482"/>
                    <a:gd name="connsiteX1" fmla="*/ 247498 w 722748"/>
                    <a:gd name="connsiteY1" fmla="*/ 2843483 h 2843482"/>
                    <a:gd name="connsiteX2" fmla="*/ 193997 w 722748"/>
                    <a:gd name="connsiteY2" fmla="*/ 2337773 h 2843482"/>
                    <a:gd name="connsiteX3" fmla="*/ 127758 w 722748"/>
                    <a:gd name="connsiteY3" fmla="*/ 2326309 h 2843482"/>
                    <a:gd name="connsiteX4" fmla="*/ 79352 w 722748"/>
                    <a:gd name="connsiteY4" fmla="*/ 1837159 h 2843482"/>
                    <a:gd name="connsiteX5" fmla="*/ 10566 w 722748"/>
                    <a:gd name="connsiteY5" fmla="*/ 1815504 h 2843482"/>
                    <a:gd name="connsiteX6" fmla="*/ 64066 w 722748"/>
                    <a:gd name="connsiteY6" fmla="*/ 1249925 h 2843482"/>
                    <a:gd name="connsiteX7" fmla="*/ 8018 w 722748"/>
                    <a:gd name="connsiteY7" fmla="*/ 1234638 h 2843482"/>
                    <a:gd name="connsiteX8" fmla="*/ 246224 w 722748"/>
                    <a:gd name="connsiteY8" fmla="*/ 587534 h 2843482"/>
                    <a:gd name="connsiteX9" fmla="*/ 186354 w 722748"/>
                    <a:gd name="connsiteY9" fmla="*/ 554415 h 2843482"/>
                    <a:gd name="connsiteX10" fmla="*/ 605443 w 722748"/>
                    <a:gd name="connsiteY10" fmla="*/ 44883 h 2843482"/>
                    <a:gd name="connsiteX11" fmla="*/ 657670 w 722748"/>
                    <a:gd name="connsiteY11" fmla="*/ 168444 h 2843482"/>
                    <a:gd name="connsiteX12" fmla="*/ 462775 w 722748"/>
                    <a:gd name="connsiteY12" fmla="*/ 637213 h 2843482"/>
                    <a:gd name="connsiteX13" fmla="*/ 416917 w 722748"/>
                    <a:gd name="connsiteY13" fmla="*/ 616832 h 2843482"/>
                    <a:gd name="connsiteX14" fmla="*/ 355773 w 722748"/>
                    <a:gd name="connsiteY14" fmla="*/ 1290687 h 2843482"/>
                    <a:gd name="connsiteX15" fmla="*/ 304820 w 722748"/>
                    <a:gd name="connsiteY15" fmla="*/ 1283044 h 2843482"/>
                    <a:gd name="connsiteX16" fmla="*/ 369785 w 722748"/>
                    <a:gd name="connsiteY16" fmla="*/ 1801492 h 2843482"/>
                    <a:gd name="connsiteX17" fmla="*/ 334118 w 722748"/>
                    <a:gd name="connsiteY17" fmla="*/ 1810409 h 2843482"/>
                    <a:gd name="connsiteX18" fmla="*/ 447488 w 722748"/>
                    <a:gd name="connsiteY18" fmla="*/ 2257522 h 2843482"/>
                    <a:gd name="connsiteX19" fmla="*/ 399083 w 722748"/>
                    <a:gd name="connsiteY19" fmla="*/ 2286820 h 2843482"/>
                    <a:gd name="connsiteX20" fmla="*/ 641110 w 722748"/>
                    <a:gd name="connsiteY20" fmla="*/ 2648587 h 2843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2748" h="2843482">
                      <a:moveTo>
                        <a:pt x="641110" y="2648587"/>
                      </a:moveTo>
                      <a:cubicBezTo>
                        <a:pt x="641110" y="2648587"/>
                        <a:pt x="391440" y="2707183"/>
                        <a:pt x="247498" y="2843483"/>
                      </a:cubicBezTo>
                      <a:cubicBezTo>
                        <a:pt x="247498" y="2843483"/>
                        <a:pt x="168520" y="2616742"/>
                        <a:pt x="193997" y="2337773"/>
                      </a:cubicBezTo>
                      <a:lnTo>
                        <a:pt x="127758" y="2326309"/>
                      </a:lnTo>
                      <a:cubicBezTo>
                        <a:pt x="127758" y="2326309"/>
                        <a:pt x="67888" y="2052436"/>
                        <a:pt x="79352" y="1837159"/>
                      </a:cubicBezTo>
                      <a:lnTo>
                        <a:pt x="10566" y="1815504"/>
                      </a:lnTo>
                      <a:cubicBezTo>
                        <a:pt x="10566" y="1815504"/>
                        <a:pt x="-35292" y="1514881"/>
                        <a:pt x="64066" y="1249925"/>
                      </a:cubicBezTo>
                      <a:lnTo>
                        <a:pt x="8018" y="1234638"/>
                      </a:lnTo>
                      <a:cubicBezTo>
                        <a:pt x="8018" y="1234638"/>
                        <a:pt x="32221" y="885610"/>
                        <a:pt x="246224" y="587534"/>
                      </a:cubicBezTo>
                      <a:lnTo>
                        <a:pt x="186354" y="554415"/>
                      </a:lnTo>
                      <a:cubicBezTo>
                        <a:pt x="186354" y="554415"/>
                        <a:pt x="316284" y="243601"/>
                        <a:pt x="605443" y="44883"/>
                      </a:cubicBezTo>
                      <a:cubicBezTo>
                        <a:pt x="725183" y="-36641"/>
                        <a:pt x="771041" y="-13713"/>
                        <a:pt x="657670" y="168444"/>
                      </a:cubicBezTo>
                      <a:cubicBezTo>
                        <a:pt x="544299" y="350602"/>
                        <a:pt x="462775" y="637213"/>
                        <a:pt x="462775" y="637213"/>
                      </a:cubicBezTo>
                      <a:lnTo>
                        <a:pt x="416917" y="616832"/>
                      </a:lnTo>
                      <a:cubicBezTo>
                        <a:pt x="416917" y="616832"/>
                        <a:pt x="344309" y="1061398"/>
                        <a:pt x="355773" y="1290687"/>
                      </a:cubicBezTo>
                      <a:lnTo>
                        <a:pt x="304820" y="1283044"/>
                      </a:lnTo>
                      <a:cubicBezTo>
                        <a:pt x="304820" y="1283044"/>
                        <a:pt x="267879" y="1587489"/>
                        <a:pt x="369785" y="1801492"/>
                      </a:cubicBezTo>
                      <a:lnTo>
                        <a:pt x="334118" y="1810409"/>
                      </a:lnTo>
                      <a:cubicBezTo>
                        <a:pt x="334118" y="1810409"/>
                        <a:pt x="354499" y="2054983"/>
                        <a:pt x="447488" y="2257522"/>
                      </a:cubicBezTo>
                      <a:lnTo>
                        <a:pt x="399083" y="2286820"/>
                      </a:lnTo>
                      <a:cubicBezTo>
                        <a:pt x="399083" y="2286820"/>
                        <a:pt x="446215" y="2470251"/>
                        <a:pt x="641110" y="2648587"/>
                      </a:cubicBezTo>
                      <a:close/>
                    </a:path>
                  </a:pathLst>
                </a:custGeom>
                <a:solidFill>
                  <a:srgbClr val="855536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2" name="Freeform: Shape 2011">
                  <a:extLst>
                    <a:ext uri="{FF2B5EF4-FFF2-40B4-BE49-F238E27FC236}">
                      <a16:creationId xmlns:a16="http://schemas.microsoft.com/office/drawing/2014/main" id="{88B130AB-2ECA-4EA7-BD71-90531B2398D4}"/>
                    </a:ext>
                  </a:extLst>
                </p:cNvPr>
                <p:cNvSpPr/>
                <p:nvPr/>
              </p:nvSpPr>
              <p:spPr>
                <a:xfrm>
                  <a:off x="45513" y="3835195"/>
                  <a:ext cx="601359" cy="2842209"/>
                </a:xfrm>
                <a:custGeom>
                  <a:avLst/>
                  <a:gdLst>
                    <a:gd name="connsiteX0" fmla="*/ 197443 w 601359"/>
                    <a:gd name="connsiteY0" fmla="*/ 2325035 h 2842209"/>
                    <a:gd name="connsiteX1" fmla="*/ 121014 w 601359"/>
                    <a:gd name="connsiteY1" fmla="*/ 2308475 h 2842209"/>
                    <a:gd name="connsiteX2" fmla="*/ 205086 w 601359"/>
                    <a:gd name="connsiteY2" fmla="*/ 2281725 h 2842209"/>
                    <a:gd name="connsiteX3" fmla="*/ 119740 w 601359"/>
                    <a:gd name="connsiteY3" fmla="*/ 1824421 h 2842209"/>
                    <a:gd name="connsiteX4" fmla="*/ 30572 w 601359"/>
                    <a:gd name="connsiteY4" fmla="*/ 1810409 h 2842209"/>
                    <a:gd name="connsiteX5" fmla="*/ 127383 w 601359"/>
                    <a:gd name="connsiteY5" fmla="*/ 1784932 h 2842209"/>
                    <a:gd name="connsiteX6" fmla="*/ 112097 w 601359"/>
                    <a:gd name="connsiteY6" fmla="*/ 1291961 h 2842209"/>
                    <a:gd name="connsiteX7" fmla="*/ 0 w 601359"/>
                    <a:gd name="connsiteY7" fmla="*/ 1224448 h 2842209"/>
                    <a:gd name="connsiteX8" fmla="*/ 113371 w 601359"/>
                    <a:gd name="connsiteY8" fmla="*/ 1232091 h 2842209"/>
                    <a:gd name="connsiteX9" fmla="*/ 245849 w 601359"/>
                    <a:gd name="connsiteY9" fmla="*/ 611737 h 2842209"/>
                    <a:gd name="connsiteX10" fmla="*/ 168145 w 601359"/>
                    <a:gd name="connsiteY10" fmla="*/ 553141 h 2842209"/>
                    <a:gd name="connsiteX11" fmla="*/ 264956 w 601359"/>
                    <a:gd name="connsiteY11" fmla="*/ 565879 h 2842209"/>
                    <a:gd name="connsiteX12" fmla="*/ 387244 w 601359"/>
                    <a:gd name="connsiteY12" fmla="*/ 309839 h 2842209"/>
                    <a:gd name="connsiteX13" fmla="*/ 349029 w 601359"/>
                    <a:gd name="connsiteY13" fmla="*/ 155706 h 2842209"/>
                    <a:gd name="connsiteX14" fmla="*/ 484054 w 601359"/>
                    <a:gd name="connsiteY14" fmla="*/ 44883 h 2842209"/>
                    <a:gd name="connsiteX15" fmla="*/ 536281 w 601359"/>
                    <a:gd name="connsiteY15" fmla="*/ 168444 h 2842209"/>
                    <a:gd name="connsiteX16" fmla="*/ 341386 w 601359"/>
                    <a:gd name="connsiteY16" fmla="*/ 637213 h 2842209"/>
                    <a:gd name="connsiteX17" fmla="*/ 295528 w 601359"/>
                    <a:gd name="connsiteY17" fmla="*/ 616832 h 2842209"/>
                    <a:gd name="connsiteX18" fmla="*/ 234384 w 601359"/>
                    <a:gd name="connsiteY18" fmla="*/ 1290687 h 2842209"/>
                    <a:gd name="connsiteX19" fmla="*/ 183431 w 601359"/>
                    <a:gd name="connsiteY19" fmla="*/ 1283044 h 2842209"/>
                    <a:gd name="connsiteX20" fmla="*/ 248396 w 601359"/>
                    <a:gd name="connsiteY20" fmla="*/ 1801492 h 2842209"/>
                    <a:gd name="connsiteX21" fmla="*/ 212729 w 601359"/>
                    <a:gd name="connsiteY21" fmla="*/ 1810409 h 2842209"/>
                    <a:gd name="connsiteX22" fmla="*/ 326100 w 601359"/>
                    <a:gd name="connsiteY22" fmla="*/ 2257522 h 2842209"/>
                    <a:gd name="connsiteX23" fmla="*/ 277694 w 601359"/>
                    <a:gd name="connsiteY23" fmla="*/ 2286820 h 2842209"/>
                    <a:gd name="connsiteX24" fmla="*/ 519722 w 601359"/>
                    <a:gd name="connsiteY24" fmla="*/ 2647313 h 2842209"/>
                    <a:gd name="connsiteX25" fmla="*/ 126109 w 601359"/>
                    <a:gd name="connsiteY25" fmla="*/ 2842209 h 2842209"/>
                    <a:gd name="connsiteX26" fmla="*/ 94263 w 601359"/>
                    <a:gd name="connsiteY26" fmla="*/ 2721196 h 2842209"/>
                    <a:gd name="connsiteX27" fmla="*/ 313362 w 601359"/>
                    <a:gd name="connsiteY27" fmla="*/ 2600182 h 2842209"/>
                    <a:gd name="connsiteX28" fmla="*/ 197443 w 601359"/>
                    <a:gd name="connsiteY28" fmla="*/ 2325035 h 2842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601359" h="2842209">
                      <a:moveTo>
                        <a:pt x="197443" y="2325035"/>
                      </a:moveTo>
                      <a:lnTo>
                        <a:pt x="121014" y="2308475"/>
                      </a:lnTo>
                      <a:lnTo>
                        <a:pt x="205086" y="2281725"/>
                      </a:lnTo>
                      <a:cubicBezTo>
                        <a:pt x="107002" y="2032055"/>
                        <a:pt x="119740" y="1824421"/>
                        <a:pt x="119740" y="1824421"/>
                      </a:cubicBezTo>
                      <a:lnTo>
                        <a:pt x="30572" y="1810409"/>
                      </a:lnTo>
                      <a:lnTo>
                        <a:pt x="127383" y="1784932"/>
                      </a:lnTo>
                      <a:cubicBezTo>
                        <a:pt x="43310" y="1535262"/>
                        <a:pt x="112097" y="1291961"/>
                        <a:pt x="112097" y="1291961"/>
                      </a:cubicBezTo>
                      <a:lnTo>
                        <a:pt x="0" y="1224448"/>
                      </a:lnTo>
                      <a:lnTo>
                        <a:pt x="113371" y="1232091"/>
                      </a:lnTo>
                      <a:cubicBezTo>
                        <a:pt x="150312" y="787525"/>
                        <a:pt x="245849" y="611737"/>
                        <a:pt x="245849" y="611737"/>
                      </a:cubicBezTo>
                      <a:lnTo>
                        <a:pt x="168145" y="553141"/>
                      </a:lnTo>
                      <a:lnTo>
                        <a:pt x="264956" y="565879"/>
                      </a:lnTo>
                      <a:cubicBezTo>
                        <a:pt x="264956" y="565879"/>
                        <a:pt x="299350" y="453782"/>
                        <a:pt x="387244" y="309839"/>
                      </a:cubicBezTo>
                      <a:cubicBezTo>
                        <a:pt x="454757" y="200290"/>
                        <a:pt x="448387" y="125134"/>
                        <a:pt x="349029" y="155706"/>
                      </a:cubicBezTo>
                      <a:cubicBezTo>
                        <a:pt x="389791" y="117491"/>
                        <a:pt x="434375" y="79277"/>
                        <a:pt x="484054" y="44883"/>
                      </a:cubicBezTo>
                      <a:cubicBezTo>
                        <a:pt x="603794" y="-36641"/>
                        <a:pt x="649652" y="-13713"/>
                        <a:pt x="536281" y="168444"/>
                      </a:cubicBezTo>
                      <a:cubicBezTo>
                        <a:pt x="422911" y="350602"/>
                        <a:pt x="341386" y="637213"/>
                        <a:pt x="341386" y="637213"/>
                      </a:cubicBezTo>
                      <a:lnTo>
                        <a:pt x="295528" y="616832"/>
                      </a:lnTo>
                      <a:cubicBezTo>
                        <a:pt x="295528" y="616832"/>
                        <a:pt x="222920" y="1061398"/>
                        <a:pt x="234384" y="1290687"/>
                      </a:cubicBezTo>
                      <a:lnTo>
                        <a:pt x="183431" y="1283044"/>
                      </a:lnTo>
                      <a:cubicBezTo>
                        <a:pt x="183431" y="1283044"/>
                        <a:pt x="146490" y="1587489"/>
                        <a:pt x="248396" y="1801492"/>
                      </a:cubicBezTo>
                      <a:lnTo>
                        <a:pt x="212729" y="1810409"/>
                      </a:lnTo>
                      <a:cubicBezTo>
                        <a:pt x="212729" y="1810409"/>
                        <a:pt x="233110" y="2054983"/>
                        <a:pt x="326100" y="2257522"/>
                      </a:cubicBezTo>
                      <a:lnTo>
                        <a:pt x="277694" y="2286820"/>
                      </a:lnTo>
                      <a:cubicBezTo>
                        <a:pt x="277694" y="2286820"/>
                        <a:pt x="324826" y="2470251"/>
                        <a:pt x="519722" y="2647313"/>
                      </a:cubicBezTo>
                      <a:cubicBezTo>
                        <a:pt x="519722" y="2647313"/>
                        <a:pt x="270051" y="2705910"/>
                        <a:pt x="126109" y="2842209"/>
                      </a:cubicBezTo>
                      <a:cubicBezTo>
                        <a:pt x="126109" y="2842209"/>
                        <a:pt x="110823" y="2796351"/>
                        <a:pt x="94263" y="2721196"/>
                      </a:cubicBezTo>
                      <a:cubicBezTo>
                        <a:pt x="189800" y="2639670"/>
                        <a:pt x="313362" y="2600182"/>
                        <a:pt x="313362" y="2600182"/>
                      </a:cubicBezTo>
                      <a:cubicBezTo>
                        <a:pt x="215277" y="2462608"/>
                        <a:pt x="197443" y="2325035"/>
                        <a:pt x="197443" y="2325035"/>
                      </a:cubicBezTo>
                      <a:close/>
                    </a:path>
                  </a:pathLst>
                </a:custGeom>
                <a:solidFill>
                  <a:srgbClr val="855536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3" name="Freeform: Shape 2012">
                  <a:extLst>
                    <a:ext uri="{FF2B5EF4-FFF2-40B4-BE49-F238E27FC236}">
                      <a16:creationId xmlns:a16="http://schemas.microsoft.com/office/drawing/2014/main" id="{B810FB9A-271A-421C-B2B5-D320AFCCD315}"/>
                    </a:ext>
                  </a:extLst>
                </p:cNvPr>
                <p:cNvSpPr/>
                <p:nvPr/>
              </p:nvSpPr>
              <p:spPr>
                <a:xfrm>
                  <a:off x="-76971" y="3990901"/>
                  <a:ext cx="470240" cy="2568037"/>
                </a:xfrm>
                <a:custGeom>
                  <a:avLst/>
                  <a:gdLst>
                    <a:gd name="connsiteX0" fmla="*/ 63889 w 470240"/>
                    <a:gd name="connsiteY0" fmla="*/ 1094218 h 2568037"/>
                    <a:gd name="connsiteX1" fmla="*/ 7841 w 470240"/>
                    <a:gd name="connsiteY1" fmla="*/ 1078932 h 2568037"/>
                    <a:gd name="connsiteX2" fmla="*/ 246047 w 470240"/>
                    <a:gd name="connsiteY2" fmla="*/ 431828 h 2568037"/>
                    <a:gd name="connsiteX3" fmla="*/ 186177 w 470240"/>
                    <a:gd name="connsiteY3" fmla="*/ 398708 h 2568037"/>
                    <a:gd name="connsiteX4" fmla="*/ 470240 w 470240"/>
                    <a:gd name="connsiteY4" fmla="*/ 0 h 2568037"/>
                    <a:gd name="connsiteX5" fmla="*/ 232034 w 470240"/>
                    <a:gd name="connsiteY5" fmla="*/ 411447 h 2568037"/>
                    <a:gd name="connsiteX6" fmla="*/ 268975 w 470240"/>
                    <a:gd name="connsiteY6" fmla="*/ 431828 h 2568037"/>
                    <a:gd name="connsiteX7" fmla="*/ 47329 w 470240"/>
                    <a:gd name="connsiteY7" fmla="*/ 1078932 h 2568037"/>
                    <a:gd name="connsiteX8" fmla="*/ 82997 w 470240"/>
                    <a:gd name="connsiteY8" fmla="*/ 1095492 h 2568037"/>
                    <a:gd name="connsiteX9" fmla="*/ 61342 w 470240"/>
                    <a:gd name="connsiteY9" fmla="*/ 1652155 h 2568037"/>
                    <a:gd name="connsiteX10" fmla="*/ 94461 w 470240"/>
                    <a:gd name="connsiteY10" fmla="*/ 1667441 h 2568037"/>
                    <a:gd name="connsiteX11" fmla="*/ 168343 w 470240"/>
                    <a:gd name="connsiteY11" fmla="*/ 2166781 h 2568037"/>
                    <a:gd name="connsiteX12" fmla="*/ 202736 w 470240"/>
                    <a:gd name="connsiteY12" fmla="*/ 2175698 h 2568037"/>
                    <a:gd name="connsiteX13" fmla="*/ 271523 w 470240"/>
                    <a:gd name="connsiteY13" fmla="*/ 2527275 h 2568037"/>
                    <a:gd name="connsiteX14" fmla="*/ 218022 w 470240"/>
                    <a:gd name="connsiteY14" fmla="*/ 2568037 h 2568037"/>
                    <a:gd name="connsiteX15" fmla="*/ 195093 w 470240"/>
                    <a:gd name="connsiteY15" fmla="*/ 2183341 h 2568037"/>
                    <a:gd name="connsiteX16" fmla="*/ 128854 w 470240"/>
                    <a:gd name="connsiteY16" fmla="*/ 2171876 h 2568037"/>
                    <a:gd name="connsiteX17" fmla="*/ 80449 w 470240"/>
                    <a:gd name="connsiteY17" fmla="*/ 1682727 h 2568037"/>
                    <a:gd name="connsiteX18" fmla="*/ 11662 w 470240"/>
                    <a:gd name="connsiteY18" fmla="*/ 1661072 h 2568037"/>
                    <a:gd name="connsiteX19" fmla="*/ 63889 w 470240"/>
                    <a:gd name="connsiteY19" fmla="*/ 1094218 h 256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70240" h="2568037">
                      <a:moveTo>
                        <a:pt x="63889" y="1094218"/>
                      </a:moveTo>
                      <a:lnTo>
                        <a:pt x="7841" y="1078932"/>
                      </a:lnTo>
                      <a:cubicBezTo>
                        <a:pt x="7841" y="1078932"/>
                        <a:pt x="32044" y="729904"/>
                        <a:pt x="246047" y="431828"/>
                      </a:cubicBezTo>
                      <a:lnTo>
                        <a:pt x="186177" y="398708"/>
                      </a:lnTo>
                      <a:cubicBezTo>
                        <a:pt x="186177" y="398708"/>
                        <a:pt x="275345" y="185979"/>
                        <a:pt x="470240" y="0"/>
                      </a:cubicBezTo>
                      <a:cubicBezTo>
                        <a:pt x="470240" y="0"/>
                        <a:pt x="309738" y="179610"/>
                        <a:pt x="232034" y="411447"/>
                      </a:cubicBezTo>
                      <a:lnTo>
                        <a:pt x="268975" y="431828"/>
                      </a:lnTo>
                      <a:cubicBezTo>
                        <a:pt x="268975" y="431828"/>
                        <a:pt x="98283" y="635640"/>
                        <a:pt x="47329" y="1078932"/>
                      </a:cubicBezTo>
                      <a:lnTo>
                        <a:pt x="82997" y="1095492"/>
                      </a:lnTo>
                      <a:cubicBezTo>
                        <a:pt x="82997" y="1095492"/>
                        <a:pt x="-20183" y="1341341"/>
                        <a:pt x="61342" y="1652155"/>
                      </a:cubicBezTo>
                      <a:lnTo>
                        <a:pt x="94461" y="1667441"/>
                      </a:lnTo>
                      <a:cubicBezTo>
                        <a:pt x="94461" y="1667441"/>
                        <a:pt x="77901" y="1979529"/>
                        <a:pt x="168343" y="2166781"/>
                      </a:cubicBezTo>
                      <a:lnTo>
                        <a:pt x="202736" y="2175698"/>
                      </a:lnTo>
                      <a:cubicBezTo>
                        <a:pt x="202736" y="2175698"/>
                        <a:pt x="197641" y="2387154"/>
                        <a:pt x="271523" y="2527275"/>
                      </a:cubicBezTo>
                      <a:cubicBezTo>
                        <a:pt x="271523" y="2527275"/>
                        <a:pt x="234582" y="2552751"/>
                        <a:pt x="218022" y="2568037"/>
                      </a:cubicBezTo>
                      <a:cubicBezTo>
                        <a:pt x="198915" y="2475048"/>
                        <a:pt x="181081" y="2337474"/>
                        <a:pt x="195093" y="2183341"/>
                      </a:cubicBezTo>
                      <a:lnTo>
                        <a:pt x="128854" y="2171876"/>
                      </a:lnTo>
                      <a:cubicBezTo>
                        <a:pt x="128854" y="2171876"/>
                        <a:pt x="68984" y="1898003"/>
                        <a:pt x="80449" y="1682727"/>
                      </a:cubicBezTo>
                      <a:lnTo>
                        <a:pt x="11662" y="1661072"/>
                      </a:lnTo>
                      <a:cubicBezTo>
                        <a:pt x="10388" y="1659798"/>
                        <a:pt x="-35469" y="1359174"/>
                        <a:pt x="63889" y="1094218"/>
                      </a:cubicBezTo>
                      <a:close/>
                    </a:path>
                  </a:pathLst>
                </a:custGeom>
                <a:solidFill>
                  <a:srgbClr val="855536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14" name="Graphic 1307">
                <a:extLst>
                  <a:ext uri="{FF2B5EF4-FFF2-40B4-BE49-F238E27FC236}">
                    <a16:creationId xmlns:a16="http://schemas.microsoft.com/office/drawing/2014/main" id="{29571F8E-DA61-4DE7-A3ED-D95BF66A3E58}"/>
                  </a:ext>
                </a:extLst>
              </p:cNvPr>
              <p:cNvGrpSpPr/>
              <p:nvPr/>
            </p:nvGrpSpPr>
            <p:grpSpPr>
              <a:xfrm>
                <a:off x="509464" y="2681407"/>
                <a:ext cx="437919" cy="1112051"/>
                <a:chOff x="509464" y="2681407"/>
                <a:chExt cx="437919" cy="1112051"/>
              </a:xfrm>
            </p:grpSpPr>
            <p:sp>
              <p:nvSpPr>
                <p:cNvPr id="2015" name="Freeform: Shape 2014">
                  <a:extLst>
                    <a:ext uri="{FF2B5EF4-FFF2-40B4-BE49-F238E27FC236}">
                      <a16:creationId xmlns:a16="http://schemas.microsoft.com/office/drawing/2014/main" id="{4F6F7965-BB0A-4974-9311-C1A436B7A08E}"/>
                    </a:ext>
                  </a:extLst>
                </p:cNvPr>
                <p:cNvSpPr/>
                <p:nvPr/>
              </p:nvSpPr>
              <p:spPr>
                <a:xfrm>
                  <a:off x="589438" y="2681407"/>
                  <a:ext cx="357945" cy="1110777"/>
                </a:xfrm>
                <a:custGeom>
                  <a:avLst/>
                  <a:gdLst>
                    <a:gd name="connsiteX0" fmla="*/ 0 w 357945"/>
                    <a:gd name="connsiteY0" fmla="*/ 0 h 1110777"/>
                    <a:gd name="connsiteX1" fmla="*/ 287885 w 357945"/>
                    <a:gd name="connsiteY1" fmla="*/ 309540 h 1110777"/>
                    <a:gd name="connsiteX2" fmla="*/ 284063 w 357945"/>
                    <a:gd name="connsiteY2" fmla="*/ 450935 h 1110777"/>
                    <a:gd name="connsiteX3" fmla="*/ 319731 w 357945"/>
                    <a:gd name="connsiteY3" fmla="*/ 387244 h 1110777"/>
                    <a:gd name="connsiteX4" fmla="*/ 355398 w 357945"/>
                    <a:gd name="connsiteY4" fmla="*/ 613985 h 1110777"/>
                    <a:gd name="connsiteX5" fmla="*/ 281516 w 357945"/>
                    <a:gd name="connsiteY5" fmla="*/ 677677 h 1110777"/>
                    <a:gd name="connsiteX6" fmla="*/ 357945 w 357945"/>
                    <a:gd name="connsiteY6" fmla="*/ 673855 h 1110777"/>
                    <a:gd name="connsiteX7" fmla="*/ 33119 w 357945"/>
                    <a:gd name="connsiteY7" fmla="*/ 1110778 h 1110777"/>
                    <a:gd name="connsiteX8" fmla="*/ 0 w 357945"/>
                    <a:gd name="connsiteY8" fmla="*/ 0 h 111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7945" h="1110777">
                      <a:moveTo>
                        <a:pt x="0" y="0"/>
                      </a:moveTo>
                      <a:cubicBezTo>
                        <a:pt x="128656" y="49679"/>
                        <a:pt x="276421" y="261135"/>
                        <a:pt x="287885" y="309540"/>
                      </a:cubicBezTo>
                      <a:cubicBezTo>
                        <a:pt x="299350" y="357946"/>
                        <a:pt x="284063" y="450935"/>
                        <a:pt x="284063" y="450935"/>
                      </a:cubicBezTo>
                      <a:cubicBezTo>
                        <a:pt x="313362" y="421637"/>
                        <a:pt x="319731" y="387244"/>
                        <a:pt x="319731" y="387244"/>
                      </a:cubicBezTo>
                      <a:cubicBezTo>
                        <a:pt x="350303" y="515900"/>
                        <a:pt x="355398" y="613985"/>
                        <a:pt x="355398" y="613985"/>
                      </a:cubicBezTo>
                      <a:lnTo>
                        <a:pt x="281516" y="677677"/>
                      </a:lnTo>
                      <a:lnTo>
                        <a:pt x="357945" y="673855"/>
                      </a:lnTo>
                      <a:cubicBezTo>
                        <a:pt x="328647" y="1057277"/>
                        <a:pt x="33119" y="1110778"/>
                        <a:pt x="33119" y="1110778"/>
                      </a:cubicBezTo>
                      <a:cubicBezTo>
                        <a:pt x="298076" y="47131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2781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6" name="Freeform: Shape 2015">
                  <a:extLst>
                    <a:ext uri="{FF2B5EF4-FFF2-40B4-BE49-F238E27FC236}">
                      <a16:creationId xmlns:a16="http://schemas.microsoft.com/office/drawing/2014/main" id="{3E7D0235-6C37-49EA-B3F9-1B5AD0003B1A}"/>
                    </a:ext>
                  </a:extLst>
                </p:cNvPr>
                <p:cNvSpPr/>
                <p:nvPr/>
              </p:nvSpPr>
              <p:spPr>
                <a:xfrm>
                  <a:off x="509464" y="2681407"/>
                  <a:ext cx="223687" cy="1112051"/>
                </a:xfrm>
                <a:custGeom>
                  <a:avLst/>
                  <a:gdLst>
                    <a:gd name="connsiteX0" fmla="*/ 17556 w 223687"/>
                    <a:gd name="connsiteY0" fmla="*/ 616533 h 1112051"/>
                    <a:gd name="connsiteX1" fmla="*/ 72331 w 223687"/>
                    <a:gd name="connsiteY1" fmla="*/ 625450 h 1112051"/>
                    <a:gd name="connsiteX2" fmla="*/ 13735 w 223687"/>
                    <a:gd name="connsiteY2" fmla="*/ 561758 h 1112051"/>
                    <a:gd name="connsiteX3" fmla="*/ 22652 w 223687"/>
                    <a:gd name="connsiteY3" fmla="*/ 327374 h 1112051"/>
                    <a:gd name="connsiteX4" fmla="*/ 106724 w 223687"/>
                    <a:gd name="connsiteY4" fmla="*/ 349029 h 1112051"/>
                    <a:gd name="connsiteX5" fmla="*/ 53224 w 223687"/>
                    <a:gd name="connsiteY5" fmla="*/ 292980 h 1112051"/>
                    <a:gd name="connsiteX6" fmla="*/ 79974 w 223687"/>
                    <a:gd name="connsiteY6" fmla="*/ 0 h 1112051"/>
                    <a:gd name="connsiteX7" fmla="*/ 115641 w 223687"/>
                    <a:gd name="connsiteY7" fmla="*/ 1112051 h 1112051"/>
                    <a:gd name="connsiteX8" fmla="*/ 17556 w 223687"/>
                    <a:gd name="connsiteY8" fmla="*/ 616533 h 1112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3687" h="1112051">
                      <a:moveTo>
                        <a:pt x="17556" y="616533"/>
                      </a:moveTo>
                      <a:lnTo>
                        <a:pt x="72331" y="625450"/>
                      </a:lnTo>
                      <a:cubicBezTo>
                        <a:pt x="60867" y="599973"/>
                        <a:pt x="13735" y="561758"/>
                        <a:pt x="13735" y="561758"/>
                      </a:cubicBezTo>
                      <a:cubicBezTo>
                        <a:pt x="31569" y="467495"/>
                        <a:pt x="22652" y="327374"/>
                        <a:pt x="22652" y="327374"/>
                      </a:cubicBezTo>
                      <a:cubicBezTo>
                        <a:pt x="49402" y="326100"/>
                        <a:pt x="106724" y="349029"/>
                        <a:pt x="106724" y="349029"/>
                      </a:cubicBezTo>
                      <a:cubicBezTo>
                        <a:pt x="86343" y="314635"/>
                        <a:pt x="53224" y="292980"/>
                        <a:pt x="53224" y="292980"/>
                      </a:cubicBezTo>
                      <a:cubicBezTo>
                        <a:pt x="115641" y="150312"/>
                        <a:pt x="79974" y="0"/>
                        <a:pt x="79974" y="0"/>
                      </a:cubicBezTo>
                      <a:cubicBezTo>
                        <a:pt x="79974" y="0"/>
                        <a:pt x="378050" y="471316"/>
                        <a:pt x="115641" y="1112051"/>
                      </a:cubicBezTo>
                      <a:cubicBezTo>
                        <a:pt x="-61421" y="909513"/>
                        <a:pt x="17556" y="616533"/>
                        <a:pt x="17556" y="616533"/>
                      </a:cubicBezTo>
                      <a:close/>
                    </a:path>
                  </a:pathLst>
                </a:custGeom>
                <a:solidFill>
                  <a:srgbClr val="65B01F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17" name="Freeform: Shape 2016">
                <a:extLst>
                  <a:ext uri="{FF2B5EF4-FFF2-40B4-BE49-F238E27FC236}">
                    <a16:creationId xmlns:a16="http://schemas.microsoft.com/office/drawing/2014/main" id="{33394F20-1255-4D65-A78C-5EB0CC1F2C9E}"/>
                  </a:ext>
                </a:extLst>
              </p:cNvPr>
              <p:cNvSpPr/>
              <p:nvPr/>
            </p:nvSpPr>
            <p:spPr>
              <a:xfrm>
                <a:off x="589438" y="2681407"/>
                <a:ext cx="155973" cy="1110777"/>
              </a:xfrm>
              <a:custGeom>
                <a:avLst/>
                <a:gdLst>
                  <a:gd name="connsiteX0" fmla="*/ 0 w 155973"/>
                  <a:gd name="connsiteY0" fmla="*/ 0 h 1110777"/>
                  <a:gd name="connsiteX1" fmla="*/ 6369 w 155973"/>
                  <a:gd name="connsiteY1" fmla="*/ 11464 h 1110777"/>
                  <a:gd name="connsiteX2" fmla="*/ 21655 w 155973"/>
                  <a:gd name="connsiteY2" fmla="*/ 44584 h 1110777"/>
                  <a:gd name="connsiteX3" fmla="*/ 43310 w 155973"/>
                  <a:gd name="connsiteY3" fmla="*/ 96811 h 1110777"/>
                  <a:gd name="connsiteX4" fmla="*/ 54774 w 155973"/>
                  <a:gd name="connsiteY4" fmla="*/ 129930 h 1110777"/>
                  <a:gd name="connsiteX5" fmla="*/ 66239 w 155973"/>
                  <a:gd name="connsiteY5" fmla="*/ 166872 h 1110777"/>
                  <a:gd name="connsiteX6" fmla="*/ 72608 w 155973"/>
                  <a:gd name="connsiteY6" fmla="*/ 185979 h 1110777"/>
                  <a:gd name="connsiteX7" fmla="*/ 77703 w 155973"/>
                  <a:gd name="connsiteY7" fmla="*/ 206360 h 1110777"/>
                  <a:gd name="connsiteX8" fmla="*/ 89168 w 155973"/>
                  <a:gd name="connsiteY8" fmla="*/ 249670 h 1110777"/>
                  <a:gd name="connsiteX9" fmla="*/ 99358 w 155973"/>
                  <a:gd name="connsiteY9" fmla="*/ 295528 h 1110777"/>
                  <a:gd name="connsiteX10" fmla="*/ 104454 w 155973"/>
                  <a:gd name="connsiteY10" fmla="*/ 319731 h 1110777"/>
                  <a:gd name="connsiteX11" fmla="*/ 108275 w 155973"/>
                  <a:gd name="connsiteY11" fmla="*/ 343933 h 1110777"/>
                  <a:gd name="connsiteX12" fmla="*/ 115918 w 155973"/>
                  <a:gd name="connsiteY12" fmla="*/ 393613 h 1110777"/>
                  <a:gd name="connsiteX13" fmla="*/ 121014 w 155973"/>
                  <a:gd name="connsiteY13" fmla="*/ 445840 h 1110777"/>
                  <a:gd name="connsiteX14" fmla="*/ 127383 w 155973"/>
                  <a:gd name="connsiteY14" fmla="*/ 551567 h 1110777"/>
                  <a:gd name="connsiteX15" fmla="*/ 127383 w 155973"/>
                  <a:gd name="connsiteY15" fmla="*/ 605068 h 1110777"/>
                  <a:gd name="connsiteX16" fmla="*/ 126109 w 155973"/>
                  <a:gd name="connsiteY16" fmla="*/ 657295 h 1110777"/>
                  <a:gd name="connsiteX17" fmla="*/ 117192 w 155973"/>
                  <a:gd name="connsiteY17" fmla="*/ 759201 h 1110777"/>
                  <a:gd name="connsiteX18" fmla="*/ 101906 w 155973"/>
                  <a:gd name="connsiteY18" fmla="*/ 854738 h 1110777"/>
                  <a:gd name="connsiteX19" fmla="*/ 98085 w 155973"/>
                  <a:gd name="connsiteY19" fmla="*/ 877667 h 1110777"/>
                  <a:gd name="connsiteX20" fmla="*/ 92989 w 155973"/>
                  <a:gd name="connsiteY20" fmla="*/ 899322 h 1110777"/>
                  <a:gd name="connsiteX21" fmla="*/ 82799 w 155973"/>
                  <a:gd name="connsiteY21" fmla="*/ 940085 h 1110777"/>
                  <a:gd name="connsiteX22" fmla="*/ 73882 w 155973"/>
                  <a:gd name="connsiteY22" fmla="*/ 977026 h 1110777"/>
                  <a:gd name="connsiteX23" fmla="*/ 64965 w 155973"/>
                  <a:gd name="connsiteY23" fmla="*/ 1010145 h 1110777"/>
                  <a:gd name="connsiteX24" fmla="*/ 48405 w 155973"/>
                  <a:gd name="connsiteY24" fmla="*/ 1063646 h 1110777"/>
                  <a:gd name="connsiteX25" fmla="*/ 34393 w 155973"/>
                  <a:gd name="connsiteY25" fmla="*/ 1110778 h 1110777"/>
                  <a:gd name="connsiteX26" fmla="*/ 53501 w 155973"/>
                  <a:gd name="connsiteY26" fmla="*/ 1064920 h 1110777"/>
                  <a:gd name="connsiteX27" fmla="*/ 75156 w 155973"/>
                  <a:gd name="connsiteY27" fmla="*/ 1012693 h 1110777"/>
                  <a:gd name="connsiteX28" fmla="*/ 99358 w 155973"/>
                  <a:gd name="connsiteY28" fmla="*/ 942633 h 1110777"/>
                  <a:gd name="connsiteX29" fmla="*/ 112097 w 155973"/>
                  <a:gd name="connsiteY29" fmla="*/ 901870 h 1110777"/>
                  <a:gd name="connsiteX30" fmla="*/ 118466 w 155973"/>
                  <a:gd name="connsiteY30" fmla="*/ 880215 h 1110777"/>
                  <a:gd name="connsiteX31" fmla="*/ 123561 w 155973"/>
                  <a:gd name="connsiteY31" fmla="*/ 857286 h 1110777"/>
                  <a:gd name="connsiteX32" fmla="*/ 142669 w 155973"/>
                  <a:gd name="connsiteY32" fmla="*/ 760475 h 1110777"/>
                  <a:gd name="connsiteX33" fmla="*/ 149038 w 155973"/>
                  <a:gd name="connsiteY33" fmla="*/ 709522 h 1110777"/>
                  <a:gd name="connsiteX34" fmla="*/ 154133 w 155973"/>
                  <a:gd name="connsiteY34" fmla="*/ 657295 h 1110777"/>
                  <a:gd name="connsiteX35" fmla="*/ 155407 w 155973"/>
                  <a:gd name="connsiteY35" fmla="*/ 603794 h 1110777"/>
                  <a:gd name="connsiteX36" fmla="*/ 155407 w 155973"/>
                  <a:gd name="connsiteY36" fmla="*/ 549020 h 1110777"/>
                  <a:gd name="connsiteX37" fmla="*/ 147764 w 155973"/>
                  <a:gd name="connsiteY37" fmla="*/ 440744 h 1110777"/>
                  <a:gd name="connsiteX38" fmla="*/ 141395 w 155973"/>
                  <a:gd name="connsiteY38" fmla="*/ 388517 h 1110777"/>
                  <a:gd name="connsiteX39" fmla="*/ 131204 w 155973"/>
                  <a:gd name="connsiteY39" fmla="*/ 337564 h 1110777"/>
                  <a:gd name="connsiteX40" fmla="*/ 126109 w 155973"/>
                  <a:gd name="connsiteY40" fmla="*/ 312088 h 1110777"/>
                  <a:gd name="connsiteX41" fmla="*/ 119740 w 155973"/>
                  <a:gd name="connsiteY41" fmla="*/ 287885 h 1110777"/>
                  <a:gd name="connsiteX42" fmla="*/ 107001 w 155973"/>
                  <a:gd name="connsiteY42" fmla="*/ 242027 h 1110777"/>
                  <a:gd name="connsiteX43" fmla="*/ 92989 w 155973"/>
                  <a:gd name="connsiteY43" fmla="*/ 198717 h 1110777"/>
                  <a:gd name="connsiteX44" fmla="*/ 86620 w 155973"/>
                  <a:gd name="connsiteY44" fmla="*/ 178336 h 1110777"/>
                  <a:gd name="connsiteX45" fmla="*/ 78977 w 155973"/>
                  <a:gd name="connsiteY45" fmla="*/ 159228 h 1110777"/>
                  <a:gd name="connsiteX46" fmla="*/ 64965 w 155973"/>
                  <a:gd name="connsiteY46" fmla="*/ 123561 h 1110777"/>
                  <a:gd name="connsiteX47" fmla="*/ 49679 w 155973"/>
                  <a:gd name="connsiteY47" fmla="*/ 91716 h 1110777"/>
                  <a:gd name="connsiteX48" fmla="*/ 24203 w 155973"/>
                  <a:gd name="connsiteY48" fmla="*/ 40762 h 1110777"/>
                  <a:gd name="connsiteX49" fmla="*/ 5095 w 155973"/>
                  <a:gd name="connsiteY49" fmla="*/ 8917 h 1110777"/>
                  <a:gd name="connsiteX50" fmla="*/ 0 w 155973"/>
                  <a:gd name="connsiteY50" fmla="*/ 0 h 111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55973" h="1110777">
                    <a:moveTo>
                      <a:pt x="0" y="0"/>
                    </a:moveTo>
                    <a:cubicBezTo>
                      <a:pt x="0" y="0"/>
                      <a:pt x="2548" y="3822"/>
                      <a:pt x="6369" y="11464"/>
                    </a:cubicBezTo>
                    <a:cubicBezTo>
                      <a:pt x="10190" y="19107"/>
                      <a:pt x="15286" y="30572"/>
                      <a:pt x="21655" y="44584"/>
                    </a:cubicBezTo>
                    <a:cubicBezTo>
                      <a:pt x="28024" y="58596"/>
                      <a:pt x="35667" y="76430"/>
                      <a:pt x="43310" y="96811"/>
                    </a:cubicBezTo>
                    <a:cubicBezTo>
                      <a:pt x="47132" y="107001"/>
                      <a:pt x="50953" y="118466"/>
                      <a:pt x="54774" y="129930"/>
                    </a:cubicBezTo>
                    <a:cubicBezTo>
                      <a:pt x="58596" y="141395"/>
                      <a:pt x="62417" y="154133"/>
                      <a:pt x="66239" y="166872"/>
                    </a:cubicBezTo>
                    <a:cubicBezTo>
                      <a:pt x="68787" y="173241"/>
                      <a:pt x="70061" y="179610"/>
                      <a:pt x="72608" y="185979"/>
                    </a:cubicBezTo>
                    <a:cubicBezTo>
                      <a:pt x="73882" y="192348"/>
                      <a:pt x="76430" y="199991"/>
                      <a:pt x="77703" y="206360"/>
                    </a:cubicBezTo>
                    <a:cubicBezTo>
                      <a:pt x="81525" y="220372"/>
                      <a:pt x="85346" y="234384"/>
                      <a:pt x="89168" y="249670"/>
                    </a:cubicBezTo>
                    <a:cubicBezTo>
                      <a:pt x="91716" y="264956"/>
                      <a:pt x="95537" y="280242"/>
                      <a:pt x="99358" y="295528"/>
                    </a:cubicBezTo>
                    <a:cubicBezTo>
                      <a:pt x="100632" y="303171"/>
                      <a:pt x="103180" y="310814"/>
                      <a:pt x="104454" y="319731"/>
                    </a:cubicBezTo>
                    <a:cubicBezTo>
                      <a:pt x="105728" y="327374"/>
                      <a:pt x="107001" y="336290"/>
                      <a:pt x="108275" y="343933"/>
                    </a:cubicBezTo>
                    <a:cubicBezTo>
                      <a:pt x="110823" y="360493"/>
                      <a:pt x="113371" y="377053"/>
                      <a:pt x="115918" y="393613"/>
                    </a:cubicBezTo>
                    <a:cubicBezTo>
                      <a:pt x="117192" y="410172"/>
                      <a:pt x="119740" y="428006"/>
                      <a:pt x="121014" y="445840"/>
                    </a:cubicBezTo>
                    <a:cubicBezTo>
                      <a:pt x="126109" y="480233"/>
                      <a:pt x="126109" y="515900"/>
                      <a:pt x="127383" y="551567"/>
                    </a:cubicBezTo>
                    <a:cubicBezTo>
                      <a:pt x="128656" y="569401"/>
                      <a:pt x="127383" y="587235"/>
                      <a:pt x="127383" y="605068"/>
                    </a:cubicBezTo>
                    <a:cubicBezTo>
                      <a:pt x="127383" y="622902"/>
                      <a:pt x="126109" y="640735"/>
                      <a:pt x="126109" y="657295"/>
                    </a:cubicBezTo>
                    <a:cubicBezTo>
                      <a:pt x="123561" y="691688"/>
                      <a:pt x="119740" y="726082"/>
                      <a:pt x="117192" y="759201"/>
                    </a:cubicBezTo>
                    <a:cubicBezTo>
                      <a:pt x="113371" y="792321"/>
                      <a:pt x="107001" y="824167"/>
                      <a:pt x="101906" y="854738"/>
                    </a:cubicBezTo>
                    <a:cubicBezTo>
                      <a:pt x="100632" y="862382"/>
                      <a:pt x="99358" y="870024"/>
                      <a:pt x="98085" y="877667"/>
                    </a:cubicBezTo>
                    <a:cubicBezTo>
                      <a:pt x="96811" y="885310"/>
                      <a:pt x="94263" y="891679"/>
                      <a:pt x="92989" y="899322"/>
                    </a:cubicBezTo>
                    <a:cubicBezTo>
                      <a:pt x="89168" y="913335"/>
                      <a:pt x="86620" y="927346"/>
                      <a:pt x="82799" y="940085"/>
                    </a:cubicBezTo>
                    <a:cubicBezTo>
                      <a:pt x="80251" y="952823"/>
                      <a:pt x="76430" y="965561"/>
                      <a:pt x="73882" y="977026"/>
                    </a:cubicBezTo>
                    <a:cubicBezTo>
                      <a:pt x="71334" y="988490"/>
                      <a:pt x="68787" y="999955"/>
                      <a:pt x="64965" y="1010145"/>
                    </a:cubicBezTo>
                    <a:cubicBezTo>
                      <a:pt x="58596" y="1030527"/>
                      <a:pt x="52227" y="1049634"/>
                      <a:pt x="48405" y="1063646"/>
                    </a:cubicBezTo>
                    <a:cubicBezTo>
                      <a:pt x="39489" y="1094218"/>
                      <a:pt x="34393" y="1110778"/>
                      <a:pt x="34393" y="1110778"/>
                    </a:cubicBezTo>
                    <a:cubicBezTo>
                      <a:pt x="34393" y="1110778"/>
                      <a:pt x="42036" y="1094218"/>
                      <a:pt x="53501" y="1064920"/>
                    </a:cubicBezTo>
                    <a:cubicBezTo>
                      <a:pt x="59870" y="1050908"/>
                      <a:pt x="67513" y="1033074"/>
                      <a:pt x="75156" y="1012693"/>
                    </a:cubicBezTo>
                    <a:cubicBezTo>
                      <a:pt x="84073" y="992312"/>
                      <a:pt x="90442" y="968109"/>
                      <a:pt x="99358" y="942633"/>
                    </a:cubicBezTo>
                    <a:cubicBezTo>
                      <a:pt x="103180" y="929894"/>
                      <a:pt x="107001" y="915882"/>
                      <a:pt x="112097" y="901870"/>
                    </a:cubicBezTo>
                    <a:cubicBezTo>
                      <a:pt x="114644" y="895501"/>
                      <a:pt x="115918" y="887858"/>
                      <a:pt x="118466" y="880215"/>
                    </a:cubicBezTo>
                    <a:cubicBezTo>
                      <a:pt x="119740" y="872572"/>
                      <a:pt x="122287" y="864929"/>
                      <a:pt x="123561" y="857286"/>
                    </a:cubicBezTo>
                    <a:cubicBezTo>
                      <a:pt x="129930" y="826714"/>
                      <a:pt x="137573" y="794868"/>
                      <a:pt x="142669" y="760475"/>
                    </a:cubicBezTo>
                    <a:cubicBezTo>
                      <a:pt x="145216" y="743915"/>
                      <a:pt x="146490" y="726082"/>
                      <a:pt x="149038" y="709522"/>
                    </a:cubicBezTo>
                    <a:cubicBezTo>
                      <a:pt x="151585" y="691688"/>
                      <a:pt x="154133" y="675129"/>
                      <a:pt x="154133" y="657295"/>
                    </a:cubicBezTo>
                    <a:cubicBezTo>
                      <a:pt x="154133" y="639462"/>
                      <a:pt x="155407" y="621628"/>
                      <a:pt x="155407" y="603794"/>
                    </a:cubicBezTo>
                    <a:cubicBezTo>
                      <a:pt x="155407" y="585961"/>
                      <a:pt x="156681" y="568127"/>
                      <a:pt x="155407" y="549020"/>
                    </a:cubicBezTo>
                    <a:cubicBezTo>
                      <a:pt x="152859" y="513353"/>
                      <a:pt x="152859" y="476411"/>
                      <a:pt x="147764" y="440744"/>
                    </a:cubicBezTo>
                    <a:cubicBezTo>
                      <a:pt x="145216" y="422911"/>
                      <a:pt x="143942" y="405077"/>
                      <a:pt x="141395" y="388517"/>
                    </a:cubicBezTo>
                    <a:cubicBezTo>
                      <a:pt x="137573" y="370684"/>
                      <a:pt x="135026" y="354124"/>
                      <a:pt x="131204" y="337564"/>
                    </a:cubicBezTo>
                    <a:cubicBezTo>
                      <a:pt x="129930" y="328648"/>
                      <a:pt x="127383" y="321005"/>
                      <a:pt x="126109" y="312088"/>
                    </a:cubicBezTo>
                    <a:cubicBezTo>
                      <a:pt x="123561" y="304445"/>
                      <a:pt x="122287" y="295528"/>
                      <a:pt x="119740" y="287885"/>
                    </a:cubicBezTo>
                    <a:cubicBezTo>
                      <a:pt x="115918" y="272599"/>
                      <a:pt x="110823" y="256039"/>
                      <a:pt x="107001" y="242027"/>
                    </a:cubicBezTo>
                    <a:cubicBezTo>
                      <a:pt x="101906" y="226741"/>
                      <a:pt x="96811" y="212729"/>
                      <a:pt x="92989" y="198717"/>
                    </a:cubicBezTo>
                    <a:cubicBezTo>
                      <a:pt x="90442" y="191074"/>
                      <a:pt x="87894" y="184705"/>
                      <a:pt x="86620" y="178336"/>
                    </a:cubicBezTo>
                    <a:cubicBezTo>
                      <a:pt x="84073" y="171967"/>
                      <a:pt x="81525" y="165598"/>
                      <a:pt x="78977" y="159228"/>
                    </a:cubicBezTo>
                    <a:cubicBezTo>
                      <a:pt x="73882" y="146490"/>
                      <a:pt x="68787" y="135026"/>
                      <a:pt x="64965" y="123561"/>
                    </a:cubicBezTo>
                    <a:cubicBezTo>
                      <a:pt x="59870" y="112097"/>
                      <a:pt x="54774" y="101906"/>
                      <a:pt x="49679" y="91716"/>
                    </a:cubicBezTo>
                    <a:cubicBezTo>
                      <a:pt x="40762" y="71334"/>
                      <a:pt x="30572" y="54775"/>
                      <a:pt x="24203" y="40762"/>
                    </a:cubicBezTo>
                    <a:cubicBezTo>
                      <a:pt x="16560" y="26750"/>
                      <a:pt x="10190" y="16560"/>
                      <a:pt x="5095" y="8917"/>
                    </a:cubicBezTo>
                    <a:cubicBezTo>
                      <a:pt x="2548" y="38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4E82D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18" name="Graphic 1307">
                <a:extLst>
                  <a:ext uri="{FF2B5EF4-FFF2-40B4-BE49-F238E27FC236}">
                    <a16:creationId xmlns:a16="http://schemas.microsoft.com/office/drawing/2014/main" id="{6D268F25-E1EB-49D3-B788-046942713176}"/>
                  </a:ext>
                </a:extLst>
              </p:cNvPr>
              <p:cNvGrpSpPr/>
              <p:nvPr/>
            </p:nvGrpSpPr>
            <p:grpSpPr>
              <a:xfrm>
                <a:off x="277117" y="3582917"/>
                <a:ext cx="373698" cy="372677"/>
                <a:chOff x="277117" y="3582917"/>
                <a:chExt cx="373698" cy="372677"/>
              </a:xfrm>
            </p:grpSpPr>
            <p:sp>
              <p:nvSpPr>
                <p:cNvPr id="2019" name="Freeform: Shape 2018">
                  <a:extLst>
                    <a:ext uri="{FF2B5EF4-FFF2-40B4-BE49-F238E27FC236}">
                      <a16:creationId xmlns:a16="http://schemas.microsoft.com/office/drawing/2014/main" id="{92AC6AE5-6D23-4A15-A34E-5DB329D23436}"/>
                    </a:ext>
                  </a:extLst>
                </p:cNvPr>
                <p:cNvSpPr/>
                <p:nvPr/>
              </p:nvSpPr>
              <p:spPr>
                <a:xfrm>
                  <a:off x="277117" y="3582917"/>
                  <a:ext cx="373698" cy="372677"/>
                </a:xfrm>
                <a:custGeom>
                  <a:avLst/>
                  <a:gdLst>
                    <a:gd name="connsiteX0" fmla="*/ 233 w 373698"/>
                    <a:gd name="connsiteY0" fmla="*/ 196530 h 372677"/>
                    <a:gd name="connsiteX1" fmla="*/ 196403 w 373698"/>
                    <a:gd name="connsiteY1" fmla="*/ 372318 h 372677"/>
                    <a:gd name="connsiteX2" fmla="*/ 373465 w 373698"/>
                    <a:gd name="connsiteY2" fmla="*/ 176148 h 372677"/>
                    <a:gd name="connsiteX3" fmla="*/ 177295 w 373698"/>
                    <a:gd name="connsiteY3" fmla="*/ 360 h 372677"/>
                    <a:gd name="connsiteX4" fmla="*/ 233 w 373698"/>
                    <a:gd name="connsiteY4" fmla="*/ 196530 h 372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698" h="372677">
                      <a:moveTo>
                        <a:pt x="233" y="196530"/>
                      </a:moveTo>
                      <a:cubicBezTo>
                        <a:pt x="5329" y="299709"/>
                        <a:pt x="93223" y="378687"/>
                        <a:pt x="196403" y="372318"/>
                      </a:cubicBezTo>
                      <a:cubicBezTo>
                        <a:pt x="299583" y="367222"/>
                        <a:pt x="378560" y="279328"/>
                        <a:pt x="373465" y="176148"/>
                      </a:cubicBezTo>
                      <a:cubicBezTo>
                        <a:pt x="368370" y="72968"/>
                        <a:pt x="280476" y="-6009"/>
                        <a:pt x="177295" y="360"/>
                      </a:cubicBezTo>
                      <a:cubicBezTo>
                        <a:pt x="74115" y="6729"/>
                        <a:pt x="-4862" y="94623"/>
                        <a:pt x="233" y="196530"/>
                      </a:cubicBezTo>
                      <a:close/>
                    </a:path>
                  </a:pathLst>
                </a:custGeom>
                <a:solidFill>
                  <a:srgbClr val="906831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0" name="Freeform: Shape 2019">
                  <a:extLst>
                    <a:ext uri="{FF2B5EF4-FFF2-40B4-BE49-F238E27FC236}">
                      <a16:creationId xmlns:a16="http://schemas.microsoft.com/office/drawing/2014/main" id="{B7423445-7269-4A5D-B4CB-4969C52FE5C5}"/>
                    </a:ext>
                  </a:extLst>
                </p:cNvPr>
                <p:cNvSpPr/>
                <p:nvPr/>
              </p:nvSpPr>
              <p:spPr>
                <a:xfrm>
                  <a:off x="277117" y="3582917"/>
                  <a:ext cx="373698" cy="372677"/>
                </a:xfrm>
                <a:custGeom>
                  <a:avLst/>
                  <a:gdLst>
                    <a:gd name="connsiteX0" fmla="*/ 233 w 373698"/>
                    <a:gd name="connsiteY0" fmla="*/ 196530 h 372677"/>
                    <a:gd name="connsiteX1" fmla="*/ 196403 w 373698"/>
                    <a:gd name="connsiteY1" fmla="*/ 372318 h 372677"/>
                    <a:gd name="connsiteX2" fmla="*/ 373465 w 373698"/>
                    <a:gd name="connsiteY2" fmla="*/ 176148 h 372677"/>
                    <a:gd name="connsiteX3" fmla="*/ 177295 w 373698"/>
                    <a:gd name="connsiteY3" fmla="*/ 360 h 372677"/>
                    <a:gd name="connsiteX4" fmla="*/ 233 w 373698"/>
                    <a:gd name="connsiteY4" fmla="*/ 196530 h 372677"/>
                    <a:gd name="connsiteX5" fmla="*/ 42270 w 373698"/>
                    <a:gd name="connsiteY5" fmla="*/ 158315 h 372677"/>
                    <a:gd name="connsiteX6" fmla="*/ 177295 w 373698"/>
                    <a:gd name="connsiteY6" fmla="*/ 9277 h 372677"/>
                    <a:gd name="connsiteX7" fmla="*/ 326333 w 373698"/>
                    <a:gd name="connsiteY7" fmla="*/ 137933 h 372677"/>
                    <a:gd name="connsiteX8" fmla="*/ 209141 w 373698"/>
                    <a:gd name="connsiteY8" fmla="*/ 285697 h 372677"/>
                    <a:gd name="connsiteX9" fmla="*/ 210415 w 373698"/>
                    <a:gd name="connsiteY9" fmla="*/ 292067 h 372677"/>
                    <a:gd name="connsiteX10" fmla="*/ 192581 w 373698"/>
                    <a:gd name="connsiteY10" fmla="*/ 294614 h 372677"/>
                    <a:gd name="connsiteX11" fmla="*/ 42270 w 373698"/>
                    <a:gd name="connsiteY11" fmla="*/ 158315 h 372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3698" h="372677">
                      <a:moveTo>
                        <a:pt x="233" y="196530"/>
                      </a:moveTo>
                      <a:cubicBezTo>
                        <a:pt x="5329" y="299709"/>
                        <a:pt x="93223" y="378687"/>
                        <a:pt x="196403" y="372318"/>
                      </a:cubicBezTo>
                      <a:cubicBezTo>
                        <a:pt x="299583" y="367222"/>
                        <a:pt x="378560" y="279328"/>
                        <a:pt x="373465" y="176148"/>
                      </a:cubicBezTo>
                      <a:cubicBezTo>
                        <a:pt x="368370" y="72968"/>
                        <a:pt x="280476" y="-6009"/>
                        <a:pt x="177295" y="360"/>
                      </a:cubicBezTo>
                      <a:cubicBezTo>
                        <a:pt x="74115" y="6729"/>
                        <a:pt x="-4862" y="94623"/>
                        <a:pt x="233" y="196530"/>
                      </a:cubicBezTo>
                      <a:close/>
                      <a:moveTo>
                        <a:pt x="42270" y="158315"/>
                      </a:moveTo>
                      <a:cubicBezTo>
                        <a:pt x="38448" y="79337"/>
                        <a:pt x="98318" y="13098"/>
                        <a:pt x="177295" y="9277"/>
                      </a:cubicBezTo>
                      <a:cubicBezTo>
                        <a:pt x="253725" y="5455"/>
                        <a:pt x="318690" y="62778"/>
                        <a:pt x="326333" y="137933"/>
                      </a:cubicBezTo>
                      <a:cubicBezTo>
                        <a:pt x="256273" y="150672"/>
                        <a:pt x="205320" y="213089"/>
                        <a:pt x="209141" y="285697"/>
                      </a:cubicBezTo>
                      <a:cubicBezTo>
                        <a:pt x="209141" y="288245"/>
                        <a:pt x="209141" y="289519"/>
                        <a:pt x="210415" y="292067"/>
                      </a:cubicBezTo>
                      <a:cubicBezTo>
                        <a:pt x="205320" y="293340"/>
                        <a:pt x="198950" y="293340"/>
                        <a:pt x="192581" y="294614"/>
                      </a:cubicBezTo>
                      <a:cubicBezTo>
                        <a:pt x="113604" y="297162"/>
                        <a:pt x="46091" y="236018"/>
                        <a:pt x="42270" y="158315"/>
                      </a:cubicBezTo>
                      <a:close/>
                    </a:path>
                  </a:pathLst>
                </a:custGeom>
                <a:solidFill>
                  <a:srgbClr val="A3743A">
                    <a:alpha val="5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1" name="Freeform: Shape 2020">
                  <a:extLst>
                    <a:ext uri="{FF2B5EF4-FFF2-40B4-BE49-F238E27FC236}">
                      <a16:creationId xmlns:a16="http://schemas.microsoft.com/office/drawing/2014/main" id="{3E528251-2C21-4FDD-A490-B8FF3D1277E1}"/>
                    </a:ext>
                  </a:extLst>
                </p:cNvPr>
                <p:cNvSpPr/>
                <p:nvPr/>
              </p:nvSpPr>
              <p:spPr>
                <a:xfrm>
                  <a:off x="349452" y="3603268"/>
                  <a:ext cx="178073" cy="161281"/>
                </a:xfrm>
                <a:custGeom>
                  <a:avLst/>
                  <a:gdLst>
                    <a:gd name="connsiteX0" fmla="*/ 8149 w 178073"/>
                    <a:gd name="connsiteY0" fmla="*/ 125225 h 161281"/>
                    <a:gd name="connsiteX1" fmla="*/ 126614 w 178073"/>
                    <a:gd name="connsiteY1" fmla="*/ 148154 h 161281"/>
                    <a:gd name="connsiteX2" fmla="*/ 169925 w 178073"/>
                    <a:gd name="connsiteY2" fmla="*/ 36057 h 161281"/>
                    <a:gd name="connsiteX3" fmla="*/ 51459 w 178073"/>
                    <a:gd name="connsiteY3" fmla="*/ 13128 h 161281"/>
                    <a:gd name="connsiteX4" fmla="*/ 8149 w 178073"/>
                    <a:gd name="connsiteY4" fmla="*/ 125225 h 16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073" h="161281">
                      <a:moveTo>
                        <a:pt x="8149" y="125225"/>
                      </a:moveTo>
                      <a:cubicBezTo>
                        <a:pt x="28530" y="162166"/>
                        <a:pt x="82031" y="172356"/>
                        <a:pt x="126614" y="148154"/>
                      </a:cubicBezTo>
                      <a:cubicBezTo>
                        <a:pt x="171198" y="123951"/>
                        <a:pt x="190306" y="72998"/>
                        <a:pt x="169925" y="36057"/>
                      </a:cubicBezTo>
                      <a:cubicBezTo>
                        <a:pt x="149543" y="-884"/>
                        <a:pt x="96043" y="-11075"/>
                        <a:pt x="51459" y="13128"/>
                      </a:cubicBezTo>
                      <a:cubicBezTo>
                        <a:pt x="6875" y="38604"/>
                        <a:pt x="-12233" y="88284"/>
                        <a:pt x="8149" y="125225"/>
                      </a:cubicBezTo>
                      <a:close/>
                    </a:path>
                  </a:pathLst>
                </a:custGeom>
                <a:solidFill>
                  <a:srgbClr val="A3743A">
                    <a:alpha val="6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22" name="Freeform: Shape 2021">
                <a:extLst>
                  <a:ext uri="{FF2B5EF4-FFF2-40B4-BE49-F238E27FC236}">
                    <a16:creationId xmlns:a16="http://schemas.microsoft.com/office/drawing/2014/main" id="{D8216CCE-CD02-4C1F-BA28-E9C578BC68E6}"/>
                  </a:ext>
                </a:extLst>
              </p:cNvPr>
              <p:cNvSpPr/>
              <p:nvPr/>
            </p:nvSpPr>
            <p:spPr>
              <a:xfrm>
                <a:off x="589438" y="2681407"/>
                <a:ext cx="137282" cy="998680"/>
              </a:xfrm>
              <a:custGeom>
                <a:avLst/>
                <a:gdLst>
                  <a:gd name="connsiteX0" fmla="*/ 0 w 137282"/>
                  <a:gd name="connsiteY0" fmla="*/ 0 h 998680"/>
                  <a:gd name="connsiteX1" fmla="*/ 68787 w 137282"/>
                  <a:gd name="connsiteY1" fmla="*/ 998681 h 998680"/>
                  <a:gd name="connsiteX2" fmla="*/ 0 w 137282"/>
                  <a:gd name="connsiteY2" fmla="*/ 917156 h 998680"/>
                  <a:gd name="connsiteX3" fmla="*/ 30572 w 137282"/>
                  <a:gd name="connsiteY3" fmla="*/ 662390 h 998680"/>
                  <a:gd name="connsiteX4" fmla="*/ 81525 w 137282"/>
                  <a:gd name="connsiteY4" fmla="*/ 670033 h 998680"/>
                  <a:gd name="connsiteX5" fmla="*/ 36941 w 137282"/>
                  <a:gd name="connsiteY5" fmla="*/ 630545 h 998680"/>
                  <a:gd name="connsiteX6" fmla="*/ 48405 w 137282"/>
                  <a:gd name="connsiteY6" fmla="*/ 329921 h 998680"/>
                  <a:gd name="connsiteX7" fmla="*/ 73882 w 137282"/>
                  <a:gd name="connsiteY7" fmla="*/ 327374 h 998680"/>
                  <a:gd name="connsiteX8" fmla="*/ 12738 w 137282"/>
                  <a:gd name="connsiteY8" fmla="*/ 292980 h 998680"/>
                  <a:gd name="connsiteX9" fmla="*/ 0 w 137282"/>
                  <a:gd name="connsiteY9" fmla="*/ 0 h 99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282" h="998680">
                    <a:moveTo>
                      <a:pt x="0" y="0"/>
                    </a:moveTo>
                    <a:cubicBezTo>
                      <a:pt x="0" y="0"/>
                      <a:pt x="256039" y="417816"/>
                      <a:pt x="68787" y="998681"/>
                    </a:cubicBezTo>
                    <a:cubicBezTo>
                      <a:pt x="68787" y="998681"/>
                      <a:pt x="43310" y="936263"/>
                      <a:pt x="0" y="917156"/>
                    </a:cubicBezTo>
                    <a:cubicBezTo>
                      <a:pt x="0" y="917156"/>
                      <a:pt x="7643" y="768118"/>
                      <a:pt x="30572" y="662390"/>
                    </a:cubicBezTo>
                    <a:lnTo>
                      <a:pt x="81525" y="670033"/>
                    </a:lnTo>
                    <a:cubicBezTo>
                      <a:pt x="81525" y="670033"/>
                      <a:pt x="87894" y="664938"/>
                      <a:pt x="36941" y="630545"/>
                    </a:cubicBezTo>
                    <a:cubicBezTo>
                      <a:pt x="36941" y="630545"/>
                      <a:pt x="66239" y="399982"/>
                      <a:pt x="48405" y="329921"/>
                    </a:cubicBezTo>
                    <a:lnTo>
                      <a:pt x="73882" y="327374"/>
                    </a:lnTo>
                    <a:cubicBezTo>
                      <a:pt x="73882" y="327374"/>
                      <a:pt x="43310" y="312088"/>
                      <a:pt x="12738" y="292980"/>
                    </a:cubicBezTo>
                    <a:cubicBezTo>
                      <a:pt x="11464" y="292980"/>
                      <a:pt x="72608" y="188527"/>
                      <a:pt x="0" y="0"/>
                    </a:cubicBezTo>
                    <a:close/>
                  </a:path>
                </a:pathLst>
              </a:custGeom>
              <a:solidFill>
                <a:srgbClr val="8AD428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23" name="Graphic 1307">
                <a:extLst>
                  <a:ext uri="{FF2B5EF4-FFF2-40B4-BE49-F238E27FC236}">
                    <a16:creationId xmlns:a16="http://schemas.microsoft.com/office/drawing/2014/main" id="{FE501F7D-03A7-4680-A662-EF4D1F48F7CD}"/>
                  </a:ext>
                </a:extLst>
              </p:cNvPr>
              <p:cNvGrpSpPr/>
              <p:nvPr/>
            </p:nvGrpSpPr>
            <p:grpSpPr>
              <a:xfrm>
                <a:off x="506353" y="3729481"/>
                <a:ext cx="301072" cy="299920"/>
                <a:chOff x="506353" y="3729481"/>
                <a:chExt cx="301072" cy="299920"/>
              </a:xfrm>
            </p:grpSpPr>
            <p:sp>
              <p:nvSpPr>
                <p:cNvPr id="2024" name="Freeform: Shape 2023">
                  <a:extLst>
                    <a:ext uri="{FF2B5EF4-FFF2-40B4-BE49-F238E27FC236}">
                      <a16:creationId xmlns:a16="http://schemas.microsoft.com/office/drawing/2014/main" id="{7290A872-325E-43B0-93C0-EC1B3A7649F7}"/>
                    </a:ext>
                  </a:extLst>
                </p:cNvPr>
                <p:cNvSpPr/>
                <p:nvPr/>
              </p:nvSpPr>
              <p:spPr>
                <a:xfrm>
                  <a:off x="506353" y="3729481"/>
                  <a:ext cx="301072" cy="299920"/>
                </a:xfrm>
                <a:custGeom>
                  <a:avLst/>
                  <a:gdLst>
                    <a:gd name="connsiteX0" fmla="*/ 286 w 301072"/>
                    <a:gd name="connsiteY0" fmla="*/ 158241 h 299920"/>
                    <a:gd name="connsiteX1" fmla="*/ 158240 w 301072"/>
                    <a:gd name="connsiteY1" fmla="*/ 299635 h 299920"/>
                    <a:gd name="connsiteX2" fmla="*/ 300909 w 301072"/>
                    <a:gd name="connsiteY2" fmla="*/ 141681 h 299920"/>
                    <a:gd name="connsiteX3" fmla="*/ 142954 w 301072"/>
                    <a:gd name="connsiteY3" fmla="*/ 286 h 299920"/>
                    <a:gd name="connsiteX4" fmla="*/ 286 w 301072"/>
                    <a:gd name="connsiteY4" fmla="*/ 158241 h 299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1072" h="299920">
                      <a:moveTo>
                        <a:pt x="286" y="158241"/>
                      </a:moveTo>
                      <a:cubicBezTo>
                        <a:pt x="4107" y="241039"/>
                        <a:pt x="75441" y="304731"/>
                        <a:pt x="158240" y="299635"/>
                      </a:cubicBezTo>
                      <a:cubicBezTo>
                        <a:pt x="241039" y="295814"/>
                        <a:pt x="304730" y="224479"/>
                        <a:pt x="300909" y="141681"/>
                      </a:cubicBezTo>
                      <a:cubicBezTo>
                        <a:pt x="297087" y="58882"/>
                        <a:pt x="225753" y="-4810"/>
                        <a:pt x="142954" y="286"/>
                      </a:cubicBezTo>
                      <a:cubicBezTo>
                        <a:pt x="58882" y="4107"/>
                        <a:pt x="-4810" y="75442"/>
                        <a:pt x="286" y="158241"/>
                      </a:cubicBezTo>
                      <a:close/>
                    </a:path>
                  </a:pathLst>
                </a:custGeom>
                <a:solidFill>
                  <a:srgbClr val="A3743A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5" name="Freeform: Shape 2024">
                  <a:extLst>
                    <a:ext uri="{FF2B5EF4-FFF2-40B4-BE49-F238E27FC236}">
                      <a16:creationId xmlns:a16="http://schemas.microsoft.com/office/drawing/2014/main" id="{7607F4B6-D3BD-49EC-B90F-1D7F3D151768}"/>
                    </a:ext>
                  </a:extLst>
                </p:cNvPr>
                <p:cNvSpPr/>
                <p:nvPr/>
              </p:nvSpPr>
              <p:spPr>
                <a:xfrm>
                  <a:off x="604101" y="3757880"/>
                  <a:ext cx="175759" cy="164876"/>
                </a:xfrm>
                <a:custGeom>
                  <a:avLst/>
                  <a:gdLst>
                    <a:gd name="connsiteX0" fmla="*/ 4444 w 175759"/>
                    <a:gd name="connsiteY0" fmla="*/ 52139 h 164876"/>
                    <a:gd name="connsiteX1" fmla="*/ 60492 w 175759"/>
                    <a:gd name="connsiteY1" fmla="*/ 159140 h 164876"/>
                    <a:gd name="connsiteX2" fmla="*/ 171315 w 175759"/>
                    <a:gd name="connsiteY2" fmla="*/ 112008 h 164876"/>
                    <a:gd name="connsiteX3" fmla="*/ 115267 w 175759"/>
                    <a:gd name="connsiteY3" fmla="*/ 6281 h 164876"/>
                    <a:gd name="connsiteX4" fmla="*/ 4444 w 175759"/>
                    <a:gd name="connsiteY4" fmla="*/ 52139 h 164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759" h="164876">
                      <a:moveTo>
                        <a:pt x="4444" y="52139"/>
                      </a:moveTo>
                      <a:cubicBezTo>
                        <a:pt x="-10842" y="94175"/>
                        <a:pt x="14635" y="142580"/>
                        <a:pt x="60492" y="159140"/>
                      </a:cubicBezTo>
                      <a:cubicBezTo>
                        <a:pt x="106350" y="175700"/>
                        <a:pt x="156029" y="155319"/>
                        <a:pt x="171315" y="112008"/>
                      </a:cubicBezTo>
                      <a:cubicBezTo>
                        <a:pt x="186601" y="69972"/>
                        <a:pt x="161125" y="22840"/>
                        <a:pt x="115267" y="6281"/>
                      </a:cubicBezTo>
                      <a:cubicBezTo>
                        <a:pt x="69409" y="-11553"/>
                        <a:pt x="18456" y="10102"/>
                        <a:pt x="4444" y="52139"/>
                      </a:cubicBezTo>
                      <a:close/>
                    </a:path>
                  </a:pathLst>
                </a:custGeom>
                <a:solidFill>
                  <a:srgbClr val="A3743A">
                    <a:alpha val="6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6" name="Freeform: Shape 2025">
                  <a:extLst>
                    <a:ext uri="{FF2B5EF4-FFF2-40B4-BE49-F238E27FC236}">
                      <a16:creationId xmlns:a16="http://schemas.microsoft.com/office/drawing/2014/main" id="{C2EF7BD2-F47A-4723-8C87-BCC9605502EC}"/>
                    </a:ext>
                  </a:extLst>
                </p:cNvPr>
                <p:cNvSpPr/>
                <p:nvPr/>
              </p:nvSpPr>
              <p:spPr>
                <a:xfrm>
                  <a:off x="506353" y="3729481"/>
                  <a:ext cx="301072" cy="299920"/>
                </a:xfrm>
                <a:custGeom>
                  <a:avLst/>
                  <a:gdLst>
                    <a:gd name="connsiteX0" fmla="*/ 286 w 301072"/>
                    <a:gd name="connsiteY0" fmla="*/ 158241 h 299920"/>
                    <a:gd name="connsiteX1" fmla="*/ 158240 w 301072"/>
                    <a:gd name="connsiteY1" fmla="*/ 299635 h 299920"/>
                    <a:gd name="connsiteX2" fmla="*/ 300909 w 301072"/>
                    <a:gd name="connsiteY2" fmla="*/ 141681 h 299920"/>
                    <a:gd name="connsiteX3" fmla="*/ 142954 w 301072"/>
                    <a:gd name="connsiteY3" fmla="*/ 286 h 299920"/>
                    <a:gd name="connsiteX4" fmla="*/ 286 w 301072"/>
                    <a:gd name="connsiteY4" fmla="*/ 158241 h 299920"/>
                    <a:gd name="connsiteX5" fmla="*/ 42322 w 301072"/>
                    <a:gd name="connsiteY5" fmla="*/ 142955 h 299920"/>
                    <a:gd name="connsiteX6" fmla="*/ 158240 w 301072"/>
                    <a:gd name="connsiteY6" fmla="*/ 14298 h 299920"/>
                    <a:gd name="connsiteX7" fmla="*/ 286897 w 301072"/>
                    <a:gd name="connsiteY7" fmla="*/ 130216 h 299920"/>
                    <a:gd name="connsiteX8" fmla="*/ 170978 w 301072"/>
                    <a:gd name="connsiteY8" fmla="*/ 258873 h 299920"/>
                    <a:gd name="connsiteX9" fmla="*/ 42322 w 301072"/>
                    <a:gd name="connsiteY9" fmla="*/ 142955 h 299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1072" h="299920">
                      <a:moveTo>
                        <a:pt x="286" y="158241"/>
                      </a:moveTo>
                      <a:cubicBezTo>
                        <a:pt x="4107" y="241039"/>
                        <a:pt x="75441" y="304731"/>
                        <a:pt x="158240" y="299635"/>
                      </a:cubicBezTo>
                      <a:cubicBezTo>
                        <a:pt x="241039" y="295814"/>
                        <a:pt x="304730" y="224479"/>
                        <a:pt x="300909" y="141681"/>
                      </a:cubicBezTo>
                      <a:cubicBezTo>
                        <a:pt x="297087" y="58882"/>
                        <a:pt x="225753" y="-4810"/>
                        <a:pt x="142954" y="286"/>
                      </a:cubicBezTo>
                      <a:cubicBezTo>
                        <a:pt x="58882" y="4107"/>
                        <a:pt x="-4810" y="75442"/>
                        <a:pt x="286" y="158241"/>
                      </a:cubicBezTo>
                      <a:close/>
                      <a:moveTo>
                        <a:pt x="42322" y="142955"/>
                      </a:moveTo>
                      <a:cubicBezTo>
                        <a:pt x="38500" y="75442"/>
                        <a:pt x="90727" y="18120"/>
                        <a:pt x="158240" y="14298"/>
                      </a:cubicBezTo>
                      <a:cubicBezTo>
                        <a:pt x="225753" y="10476"/>
                        <a:pt x="283075" y="62704"/>
                        <a:pt x="286897" y="130216"/>
                      </a:cubicBezTo>
                      <a:cubicBezTo>
                        <a:pt x="290718" y="197729"/>
                        <a:pt x="238491" y="255051"/>
                        <a:pt x="170978" y="258873"/>
                      </a:cubicBezTo>
                      <a:cubicBezTo>
                        <a:pt x="103466" y="262694"/>
                        <a:pt x="44870" y="210467"/>
                        <a:pt x="42322" y="142955"/>
                      </a:cubicBezTo>
                      <a:close/>
                    </a:path>
                  </a:pathLst>
                </a:custGeom>
                <a:solidFill>
                  <a:srgbClr val="A3743A">
                    <a:alpha val="5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27" name="Graphic 1307">
              <a:extLst>
                <a:ext uri="{FF2B5EF4-FFF2-40B4-BE49-F238E27FC236}">
                  <a16:creationId xmlns:a16="http://schemas.microsoft.com/office/drawing/2014/main" id="{392E7DDD-FD19-42FE-8926-2255E6B6A307}"/>
                </a:ext>
              </a:extLst>
            </p:cNvPr>
            <p:cNvGrpSpPr/>
            <p:nvPr/>
          </p:nvGrpSpPr>
          <p:grpSpPr>
            <a:xfrm>
              <a:off x="-551922" y="5874339"/>
              <a:ext cx="997482" cy="848271"/>
              <a:chOff x="-551922" y="5874339"/>
              <a:chExt cx="997482" cy="848271"/>
            </a:xfrm>
          </p:grpSpPr>
          <p:sp>
            <p:nvSpPr>
              <p:cNvPr id="2028" name="Freeform: Shape 2027">
                <a:extLst>
                  <a:ext uri="{FF2B5EF4-FFF2-40B4-BE49-F238E27FC236}">
                    <a16:creationId xmlns:a16="http://schemas.microsoft.com/office/drawing/2014/main" id="{36621E54-664F-41AE-B9F8-07833930E66F}"/>
                  </a:ext>
                </a:extLst>
              </p:cNvPr>
              <p:cNvSpPr/>
              <p:nvPr/>
            </p:nvSpPr>
            <p:spPr>
              <a:xfrm>
                <a:off x="-551922" y="5874339"/>
                <a:ext cx="997482" cy="848271"/>
              </a:xfrm>
              <a:custGeom>
                <a:avLst/>
                <a:gdLst>
                  <a:gd name="connsiteX0" fmla="*/ 892965 w 997482"/>
                  <a:gd name="connsiteY0" fmla="*/ 507537 h 848271"/>
                  <a:gd name="connsiteX1" fmla="*/ 992323 w 997482"/>
                  <a:gd name="connsiteY1" fmla="*/ 457858 h 848271"/>
                  <a:gd name="connsiteX2" fmla="*/ 876405 w 997482"/>
                  <a:gd name="connsiteY2" fmla="*/ 405631 h 848271"/>
                  <a:gd name="connsiteX3" fmla="*/ 923536 w 997482"/>
                  <a:gd name="connsiteY3" fmla="*/ 301177 h 848271"/>
                  <a:gd name="connsiteX4" fmla="*/ 819083 w 997482"/>
                  <a:gd name="connsiteY4" fmla="*/ 301177 h 848271"/>
                  <a:gd name="connsiteX5" fmla="*/ 784689 w 997482"/>
                  <a:gd name="connsiteY5" fmla="*/ 162330 h 848271"/>
                  <a:gd name="connsiteX6" fmla="*/ 680235 w 997482"/>
                  <a:gd name="connsiteY6" fmla="*/ 217105 h 848271"/>
                  <a:gd name="connsiteX7" fmla="*/ 640747 w 997482"/>
                  <a:gd name="connsiteY7" fmla="*/ 87174 h 848271"/>
                  <a:gd name="connsiteX8" fmla="*/ 517185 w 997482"/>
                  <a:gd name="connsiteY8" fmla="*/ 124115 h 848271"/>
                  <a:gd name="connsiteX9" fmla="*/ 428017 w 997482"/>
                  <a:gd name="connsiteY9" fmla="*/ 554 h 848271"/>
                  <a:gd name="connsiteX10" fmla="*/ 397446 w 997482"/>
                  <a:gd name="connsiteY10" fmla="*/ 169973 h 848271"/>
                  <a:gd name="connsiteX11" fmla="*/ 314647 w 997482"/>
                  <a:gd name="connsiteY11" fmla="*/ 148318 h 848271"/>
                  <a:gd name="connsiteX12" fmla="*/ 340123 w 997482"/>
                  <a:gd name="connsiteY12" fmla="*/ 237486 h 848271"/>
                  <a:gd name="connsiteX13" fmla="*/ 193633 w 997482"/>
                  <a:gd name="connsiteY13" fmla="*/ 217105 h 848271"/>
                  <a:gd name="connsiteX14" fmla="*/ 284075 w 997482"/>
                  <a:gd name="connsiteY14" fmla="*/ 357226 h 848271"/>
                  <a:gd name="connsiteX15" fmla="*/ 250955 w 997482"/>
                  <a:gd name="connsiteY15" fmla="*/ 417096 h 848271"/>
                  <a:gd name="connsiteX16" fmla="*/ 168157 w 997482"/>
                  <a:gd name="connsiteY16" fmla="*/ 397988 h 848271"/>
                  <a:gd name="connsiteX17" fmla="*/ 152871 w 997482"/>
                  <a:gd name="connsiteY17" fmla="*/ 503716 h 848271"/>
                  <a:gd name="connsiteX18" fmla="*/ 61155 w 997482"/>
                  <a:gd name="connsiteY18" fmla="*/ 503716 h 848271"/>
                  <a:gd name="connsiteX19" fmla="*/ 105739 w 997482"/>
                  <a:gd name="connsiteY19" fmla="*/ 633646 h 848271"/>
                  <a:gd name="connsiteX20" fmla="*/ 11 w 997482"/>
                  <a:gd name="connsiteY20" fmla="*/ 699885 h 848271"/>
                  <a:gd name="connsiteX21" fmla="*/ 155418 w 997482"/>
                  <a:gd name="connsiteY21" fmla="*/ 716445 h 848271"/>
                  <a:gd name="connsiteX22" fmla="*/ 178347 w 997482"/>
                  <a:gd name="connsiteY22" fmla="*/ 804339 h 848271"/>
                  <a:gd name="connsiteX23" fmla="*/ 282801 w 997482"/>
                  <a:gd name="connsiteY23" fmla="*/ 739374 h 848271"/>
                  <a:gd name="connsiteX24" fmla="*/ 385981 w 997482"/>
                  <a:gd name="connsiteY24" fmla="*/ 847650 h 848271"/>
                  <a:gd name="connsiteX25" fmla="*/ 468780 w 997482"/>
                  <a:gd name="connsiteY25" fmla="*/ 735553 h 848271"/>
                  <a:gd name="connsiteX26" fmla="*/ 575781 w 997482"/>
                  <a:gd name="connsiteY26" fmla="*/ 752112 h 848271"/>
                  <a:gd name="connsiteX27" fmla="*/ 615270 w 997482"/>
                  <a:gd name="connsiteY27" fmla="*/ 670587 h 848271"/>
                  <a:gd name="connsiteX28" fmla="*/ 715902 w 997482"/>
                  <a:gd name="connsiteY28" fmla="*/ 712623 h 848271"/>
                  <a:gd name="connsiteX29" fmla="*/ 749022 w 997482"/>
                  <a:gd name="connsiteY29" fmla="*/ 563586 h 848271"/>
                  <a:gd name="connsiteX30" fmla="*/ 831821 w 997482"/>
                  <a:gd name="connsiteY30" fmla="*/ 590336 h 848271"/>
                  <a:gd name="connsiteX31" fmla="*/ 892965 w 997482"/>
                  <a:gd name="connsiteY31" fmla="*/ 507537 h 84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97482" h="848271">
                    <a:moveTo>
                      <a:pt x="892965" y="507537"/>
                    </a:moveTo>
                    <a:cubicBezTo>
                      <a:pt x="892965" y="507537"/>
                      <a:pt x="963025" y="510085"/>
                      <a:pt x="992323" y="457858"/>
                    </a:cubicBezTo>
                    <a:cubicBezTo>
                      <a:pt x="1021621" y="405631"/>
                      <a:pt x="918441" y="367416"/>
                      <a:pt x="876405" y="405631"/>
                    </a:cubicBezTo>
                    <a:cubicBezTo>
                      <a:pt x="876405" y="405631"/>
                      <a:pt x="927358" y="358499"/>
                      <a:pt x="923536" y="301177"/>
                    </a:cubicBezTo>
                    <a:cubicBezTo>
                      <a:pt x="919715" y="243855"/>
                      <a:pt x="858571" y="237486"/>
                      <a:pt x="819083" y="301177"/>
                    </a:cubicBezTo>
                    <a:cubicBezTo>
                      <a:pt x="819083" y="301177"/>
                      <a:pt x="849654" y="185259"/>
                      <a:pt x="784689" y="162330"/>
                    </a:cubicBezTo>
                    <a:cubicBezTo>
                      <a:pt x="719724" y="139401"/>
                      <a:pt x="680235" y="217105"/>
                      <a:pt x="680235" y="217105"/>
                    </a:cubicBezTo>
                    <a:cubicBezTo>
                      <a:pt x="680235" y="217105"/>
                      <a:pt x="719724" y="116472"/>
                      <a:pt x="640747" y="87174"/>
                    </a:cubicBezTo>
                    <a:cubicBezTo>
                      <a:pt x="561769" y="57876"/>
                      <a:pt x="517185" y="124115"/>
                      <a:pt x="517185" y="124115"/>
                    </a:cubicBezTo>
                    <a:cubicBezTo>
                      <a:pt x="517185" y="124115"/>
                      <a:pt x="494256" y="-9637"/>
                      <a:pt x="428017" y="554"/>
                    </a:cubicBezTo>
                    <a:cubicBezTo>
                      <a:pt x="361778" y="12018"/>
                      <a:pt x="359231" y="130484"/>
                      <a:pt x="397446" y="169973"/>
                    </a:cubicBezTo>
                    <a:cubicBezTo>
                      <a:pt x="397446" y="169973"/>
                      <a:pt x="343945" y="122841"/>
                      <a:pt x="314647" y="148318"/>
                    </a:cubicBezTo>
                    <a:cubicBezTo>
                      <a:pt x="285349" y="173794"/>
                      <a:pt x="340123" y="237486"/>
                      <a:pt x="340123" y="237486"/>
                    </a:cubicBezTo>
                    <a:cubicBezTo>
                      <a:pt x="340123" y="237486"/>
                      <a:pt x="252229" y="185259"/>
                      <a:pt x="193633" y="217105"/>
                    </a:cubicBezTo>
                    <a:cubicBezTo>
                      <a:pt x="133763" y="250224"/>
                      <a:pt x="188538" y="349583"/>
                      <a:pt x="284075" y="357226"/>
                    </a:cubicBezTo>
                    <a:cubicBezTo>
                      <a:pt x="284075" y="357226"/>
                      <a:pt x="238217" y="382702"/>
                      <a:pt x="250955" y="417096"/>
                    </a:cubicBezTo>
                    <a:cubicBezTo>
                      <a:pt x="250955" y="417096"/>
                      <a:pt x="207645" y="382702"/>
                      <a:pt x="168157" y="397988"/>
                    </a:cubicBezTo>
                    <a:cubicBezTo>
                      <a:pt x="128668" y="413274"/>
                      <a:pt x="117203" y="468049"/>
                      <a:pt x="152871" y="503716"/>
                    </a:cubicBezTo>
                    <a:cubicBezTo>
                      <a:pt x="152871" y="503716"/>
                      <a:pt x="104465" y="483335"/>
                      <a:pt x="61155" y="503716"/>
                    </a:cubicBezTo>
                    <a:cubicBezTo>
                      <a:pt x="19119" y="524097"/>
                      <a:pt x="24214" y="615813"/>
                      <a:pt x="105739" y="633646"/>
                    </a:cubicBezTo>
                    <a:cubicBezTo>
                      <a:pt x="105739" y="633646"/>
                      <a:pt x="-1263" y="629825"/>
                      <a:pt x="11" y="699885"/>
                    </a:cubicBezTo>
                    <a:cubicBezTo>
                      <a:pt x="1285" y="768672"/>
                      <a:pt x="109560" y="767399"/>
                      <a:pt x="155418" y="716445"/>
                    </a:cubicBezTo>
                    <a:cubicBezTo>
                      <a:pt x="155418" y="716445"/>
                      <a:pt x="138859" y="775041"/>
                      <a:pt x="178347" y="804339"/>
                    </a:cubicBezTo>
                    <a:cubicBezTo>
                      <a:pt x="217836" y="833637"/>
                      <a:pt x="272610" y="803066"/>
                      <a:pt x="282801" y="739374"/>
                    </a:cubicBezTo>
                    <a:cubicBezTo>
                      <a:pt x="282801" y="739374"/>
                      <a:pt x="292992" y="857840"/>
                      <a:pt x="385981" y="847650"/>
                    </a:cubicBezTo>
                    <a:cubicBezTo>
                      <a:pt x="478970" y="837459"/>
                      <a:pt x="468780" y="735553"/>
                      <a:pt x="468780" y="735553"/>
                    </a:cubicBezTo>
                    <a:cubicBezTo>
                      <a:pt x="468780" y="735553"/>
                      <a:pt x="515912" y="772493"/>
                      <a:pt x="575781" y="752112"/>
                    </a:cubicBezTo>
                    <a:cubicBezTo>
                      <a:pt x="636925" y="731731"/>
                      <a:pt x="615270" y="670587"/>
                      <a:pt x="615270" y="670587"/>
                    </a:cubicBezTo>
                    <a:cubicBezTo>
                      <a:pt x="615270" y="670587"/>
                      <a:pt x="663676" y="729184"/>
                      <a:pt x="715902" y="712623"/>
                    </a:cubicBezTo>
                    <a:cubicBezTo>
                      <a:pt x="769403" y="696064"/>
                      <a:pt x="811440" y="620908"/>
                      <a:pt x="749022" y="563586"/>
                    </a:cubicBezTo>
                    <a:cubicBezTo>
                      <a:pt x="749022" y="563586"/>
                      <a:pt x="788511" y="601801"/>
                      <a:pt x="831821" y="590336"/>
                    </a:cubicBezTo>
                    <a:cubicBezTo>
                      <a:pt x="900607" y="568681"/>
                      <a:pt x="892965" y="507537"/>
                      <a:pt x="892965" y="507537"/>
                    </a:cubicBezTo>
                    <a:close/>
                  </a:path>
                </a:pathLst>
              </a:custGeom>
              <a:solidFill>
                <a:srgbClr val="1C6C07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9" name="Freeform: Shape 2028">
                <a:extLst>
                  <a:ext uri="{FF2B5EF4-FFF2-40B4-BE49-F238E27FC236}">
                    <a16:creationId xmlns:a16="http://schemas.microsoft.com/office/drawing/2014/main" id="{379007F1-2C79-4A9C-915B-864DF1A674D6}"/>
                  </a:ext>
                </a:extLst>
              </p:cNvPr>
              <p:cNvSpPr/>
              <p:nvPr/>
            </p:nvSpPr>
            <p:spPr>
              <a:xfrm>
                <a:off x="-523189" y="5896934"/>
                <a:ext cx="528354" cy="716934"/>
              </a:xfrm>
              <a:custGeom>
                <a:avLst/>
                <a:gdLst>
                  <a:gd name="connsiteX0" fmla="*/ 392915 w 528354"/>
                  <a:gd name="connsiteY0" fmla="*/ 423799 h 716934"/>
                  <a:gd name="connsiteX1" fmla="*/ 437499 w 528354"/>
                  <a:gd name="connsiteY1" fmla="*/ 470930 h 716934"/>
                  <a:gd name="connsiteX2" fmla="*/ 364891 w 528354"/>
                  <a:gd name="connsiteY2" fmla="*/ 526978 h 716934"/>
                  <a:gd name="connsiteX3" fmla="*/ 412022 w 528354"/>
                  <a:gd name="connsiteY3" fmla="*/ 599587 h 716934"/>
                  <a:gd name="connsiteX4" fmla="*/ 344510 w 528354"/>
                  <a:gd name="connsiteY4" fmla="*/ 630159 h 716934"/>
                  <a:gd name="connsiteX5" fmla="*/ 320307 w 528354"/>
                  <a:gd name="connsiteY5" fmla="*/ 684933 h 716934"/>
                  <a:gd name="connsiteX6" fmla="*/ 247699 w 528354"/>
                  <a:gd name="connsiteY6" fmla="*/ 670921 h 716934"/>
                  <a:gd name="connsiteX7" fmla="*/ 203115 w 528354"/>
                  <a:gd name="connsiteY7" fmla="*/ 716779 h 716934"/>
                  <a:gd name="connsiteX8" fmla="*/ 178912 w 528354"/>
                  <a:gd name="connsiteY8" fmla="*/ 684933 h 716934"/>
                  <a:gd name="connsiteX9" fmla="*/ 136876 w 528354"/>
                  <a:gd name="connsiteY9" fmla="*/ 663278 h 716934"/>
                  <a:gd name="connsiteX10" fmla="*/ 576 w 528354"/>
                  <a:gd name="connsiteY10" fmla="*/ 656909 h 716934"/>
                  <a:gd name="connsiteX11" fmla="*/ 115221 w 528354"/>
                  <a:gd name="connsiteY11" fmla="*/ 630159 h 716934"/>
                  <a:gd name="connsiteX12" fmla="*/ 147066 w 528354"/>
                  <a:gd name="connsiteY12" fmla="*/ 602134 h 716934"/>
                  <a:gd name="connsiteX13" fmla="*/ 46434 w 528354"/>
                  <a:gd name="connsiteY13" fmla="*/ 519336 h 716934"/>
                  <a:gd name="connsiteX14" fmla="*/ 175091 w 528354"/>
                  <a:gd name="connsiteY14" fmla="*/ 498954 h 716934"/>
                  <a:gd name="connsiteX15" fmla="*/ 134328 w 528354"/>
                  <a:gd name="connsiteY15" fmla="*/ 411060 h 716934"/>
                  <a:gd name="connsiteX16" fmla="*/ 241330 w 528354"/>
                  <a:gd name="connsiteY16" fmla="*/ 444179 h 716934"/>
                  <a:gd name="connsiteX17" fmla="*/ 250246 w 528354"/>
                  <a:gd name="connsiteY17" fmla="*/ 363928 h 716934"/>
                  <a:gd name="connsiteX18" fmla="*/ 306295 w 528354"/>
                  <a:gd name="connsiteY18" fmla="*/ 370298 h 716934"/>
                  <a:gd name="connsiteX19" fmla="*/ 310116 w 528354"/>
                  <a:gd name="connsiteY19" fmla="*/ 333357 h 716934"/>
                  <a:gd name="connsiteX20" fmla="*/ 168721 w 528354"/>
                  <a:gd name="connsiteY20" fmla="*/ 254379 h 716934"/>
                  <a:gd name="connsiteX21" fmla="*/ 333045 w 528354"/>
                  <a:gd name="connsiteY21" fmla="*/ 228903 h 716934"/>
                  <a:gd name="connsiteX22" fmla="*/ 297378 w 528354"/>
                  <a:gd name="connsiteY22" fmla="*/ 143556 h 716934"/>
                  <a:gd name="connsiteX23" fmla="*/ 381451 w 528354"/>
                  <a:gd name="connsiteY23" fmla="*/ 193236 h 716934"/>
                  <a:gd name="connsiteX24" fmla="*/ 409475 w 528354"/>
                  <a:gd name="connsiteY24" fmla="*/ 179223 h 716934"/>
                  <a:gd name="connsiteX25" fmla="*/ 364891 w 528354"/>
                  <a:gd name="connsiteY25" fmla="*/ 56936 h 716934"/>
                  <a:gd name="connsiteX26" fmla="*/ 469345 w 528354"/>
                  <a:gd name="connsiteY26" fmla="*/ 120627 h 716934"/>
                  <a:gd name="connsiteX27" fmla="*/ 491000 w 528354"/>
                  <a:gd name="connsiteY27" fmla="*/ 125723 h 716934"/>
                  <a:gd name="connsiteX28" fmla="*/ 513929 w 528354"/>
                  <a:gd name="connsiteY28" fmla="*/ 106615 h 716934"/>
                  <a:gd name="connsiteX29" fmla="*/ 498643 w 528354"/>
                  <a:gd name="connsiteY29" fmla="*/ 190688 h 716934"/>
                  <a:gd name="connsiteX30" fmla="*/ 506286 w 528354"/>
                  <a:gd name="connsiteY30" fmla="*/ 237820 h 716934"/>
                  <a:gd name="connsiteX31" fmla="*/ 461702 w 528354"/>
                  <a:gd name="connsiteY31" fmla="*/ 258201 h 716934"/>
                  <a:gd name="connsiteX32" fmla="*/ 468071 w 528354"/>
                  <a:gd name="connsiteY32" fmla="*/ 321892 h 716934"/>
                  <a:gd name="connsiteX33" fmla="*/ 403106 w 528354"/>
                  <a:gd name="connsiteY33" fmla="*/ 341000 h 716934"/>
                  <a:gd name="connsiteX34" fmla="*/ 413296 w 528354"/>
                  <a:gd name="connsiteY34" fmla="*/ 385584 h 716934"/>
                  <a:gd name="connsiteX35" fmla="*/ 392915 w 528354"/>
                  <a:gd name="connsiteY35" fmla="*/ 423799 h 71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8354" h="716934">
                    <a:moveTo>
                      <a:pt x="392915" y="423799"/>
                    </a:moveTo>
                    <a:cubicBezTo>
                      <a:pt x="418392" y="412334"/>
                      <a:pt x="454059" y="423799"/>
                      <a:pt x="437499" y="470930"/>
                    </a:cubicBezTo>
                    <a:cubicBezTo>
                      <a:pt x="420939" y="519336"/>
                      <a:pt x="364891" y="526978"/>
                      <a:pt x="364891" y="526978"/>
                    </a:cubicBezTo>
                    <a:cubicBezTo>
                      <a:pt x="398010" y="521883"/>
                      <a:pt x="424761" y="562646"/>
                      <a:pt x="412022" y="599587"/>
                    </a:cubicBezTo>
                    <a:cubicBezTo>
                      <a:pt x="399284" y="637801"/>
                      <a:pt x="344510" y="630159"/>
                      <a:pt x="344510" y="630159"/>
                    </a:cubicBezTo>
                    <a:cubicBezTo>
                      <a:pt x="344510" y="630159"/>
                      <a:pt x="358522" y="672195"/>
                      <a:pt x="320307" y="684933"/>
                    </a:cubicBezTo>
                    <a:cubicBezTo>
                      <a:pt x="282092" y="697672"/>
                      <a:pt x="247699" y="670921"/>
                      <a:pt x="247699" y="670921"/>
                    </a:cubicBezTo>
                    <a:cubicBezTo>
                      <a:pt x="254068" y="690028"/>
                      <a:pt x="236234" y="719327"/>
                      <a:pt x="203115" y="716779"/>
                    </a:cubicBezTo>
                    <a:cubicBezTo>
                      <a:pt x="171269" y="714231"/>
                      <a:pt x="178912" y="684933"/>
                      <a:pt x="178912" y="684933"/>
                    </a:cubicBezTo>
                    <a:cubicBezTo>
                      <a:pt x="136876" y="698945"/>
                      <a:pt x="136876" y="663278"/>
                      <a:pt x="136876" y="663278"/>
                    </a:cubicBezTo>
                    <a:cubicBezTo>
                      <a:pt x="88470" y="728243"/>
                      <a:pt x="-8341" y="706588"/>
                      <a:pt x="576" y="656909"/>
                    </a:cubicBezTo>
                    <a:cubicBezTo>
                      <a:pt x="9493" y="607230"/>
                      <a:pt x="115221" y="630159"/>
                      <a:pt x="115221" y="630159"/>
                    </a:cubicBezTo>
                    <a:cubicBezTo>
                      <a:pt x="119042" y="609777"/>
                      <a:pt x="147066" y="602134"/>
                      <a:pt x="147066" y="602134"/>
                    </a:cubicBezTo>
                    <a:cubicBezTo>
                      <a:pt x="79553" y="617420"/>
                      <a:pt x="20957" y="558824"/>
                      <a:pt x="46434" y="519336"/>
                    </a:cubicBezTo>
                    <a:cubicBezTo>
                      <a:pt x="71911" y="479847"/>
                      <a:pt x="175091" y="498954"/>
                      <a:pt x="175091" y="498954"/>
                    </a:cubicBezTo>
                    <a:cubicBezTo>
                      <a:pt x="124137" y="490037"/>
                      <a:pt x="106304" y="432715"/>
                      <a:pt x="134328" y="411060"/>
                    </a:cubicBezTo>
                    <a:cubicBezTo>
                      <a:pt x="161078" y="389405"/>
                      <a:pt x="214579" y="397048"/>
                      <a:pt x="241330" y="444179"/>
                    </a:cubicBezTo>
                    <a:cubicBezTo>
                      <a:pt x="241330" y="444179"/>
                      <a:pt x="206936" y="388131"/>
                      <a:pt x="250246" y="363928"/>
                    </a:cubicBezTo>
                    <a:cubicBezTo>
                      <a:pt x="282092" y="347369"/>
                      <a:pt x="306295" y="370298"/>
                      <a:pt x="306295" y="370298"/>
                    </a:cubicBezTo>
                    <a:cubicBezTo>
                      <a:pt x="306295" y="370298"/>
                      <a:pt x="289735" y="341000"/>
                      <a:pt x="310116" y="333357"/>
                    </a:cubicBezTo>
                    <a:cubicBezTo>
                      <a:pt x="310116" y="333357"/>
                      <a:pt x="182734" y="311701"/>
                      <a:pt x="168721" y="254379"/>
                    </a:cubicBezTo>
                    <a:cubicBezTo>
                      <a:pt x="154709" y="197057"/>
                      <a:pt x="278271" y="179223"/>
                      <a:pt x="333045" y="228903"/>
                    </a:cubicBezTo>
                    <a:cubicBezTo>
                      <a:pt x="333045" y="228903"/>
                      <a:pt x="288461" y="166485"/>
                      <a:pt x="297378" y="143556"/>
                    </a:cubicBezTo>
                    <a:cubicBezTo>
                      <a:pt x="308842" y="116806"/>
                      <a:pt x="371260" y="148652"/>
                      <a:pt x="381451" y="193236"/>
                    </a:cubicBezTo>
                    <a:cubicBezTo>
                      <a:pt x="381451" y="193236"/>
                      <a:pt x="389094" y="175402"/>
                      <a:pt x="409475" y="179223"/>
                    </a:cubicBezTo>
                    <a:cubicBezTo>
                      <a:pt x="409475" y="179223"/>
                      <a:pt x="364891" y="126996"/>
                      <a:pt x="364891" y="56936"/>
                    </a:cubicBezTo>
                    <a:cubicBezTo>
                      <a:pt x="364891" y="-13125"/>
                      <a:pt x="461702" y="-44970"/>
                      <a:pt x="469345" y="120627"/>
                    </a:cubicBezTo>
                    <a:cubicBezTo>
                      <a:pt x="469345" y="120627"/>
                      <a:pt x="482083" y="111711"/>
                      <a:pt x="491000" y="125723"/>
                    </a:cubicBezTo>
                    <a:cubicBezTo>
                      <a:pt x="491000" y="125723"/>
                      <a:pt x="496095" y="102794"/>
                      <a:pt x="513929" y="106615"/>
                    </a:cubicBezTo>
                    <a:cubicBezTo>
                      <a:pt x="531762" y="110437"/>
                      <a:pt x="539405" y="160116"/>
                      <a:pt x="498643" y="190688"/>
                    </a:cubicBezTo>
                    <a:cubicBezTo>
                      <a:pt x="498643" y="190688"/>
                      <a:pt x="512655" y="207248"/>
                      <a:pt x="506286" y="237820"/>
                    </a:cubicBezTo>
                    <a:cubicBezTo>
                      <a:pt x="499917" y="267117"/>
                      <a:pt x="461702" y="258201"/>
                      <a:pt x="461702" y="258201"/>
                    </a:cubicBezTo>
                    <a:cubicBezTo>
                      <a:pt x="461702" y="258201"/>
                      <a:pt x="485905" y="290047"/>
                      <a:pt x="468071" y="321892"/>
                    </a:cubicBezTo>
                    <a:cubicBezTo>
                      <a:pt x="451511" y="353738"/>
                      <a:pt x="403106" y="341000"/>
                      <a:pt x="403106" y="341000"/>
                    </a:cubicBezTo>
                    <a:cubicBezTo>
                      <a:pt x="403106" y="341000"/>
                      <a:pt x="415844" y="357559"/>
                      <a:pt x="413296" y="385584"/>
                    </a:cubicBezTo>
                    <a:cubicBezTo>
                      <a:pt x="410749" y="412334"/>
                      <a:pt x="392915" y="423799"/>
                      <a:pt x="392915" y="423799"/>
                    </a:cubicBezTo>
                    <a:close/>
                  </a:path>
                </a:pathLst>
              </a:custGeom>
              <a:solidFill>
                <a:srgbClr val="298716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30" name="Graphic 1307">
              <a:extLst>
                <a:ext uri="{FF2B5EF4-FFF2-40B4-BE49-F238E27FC236}">
                  <a16:creationId xmlns:a16="http://schemas.microsoft.com/office/drawing/2014/main" id="{925D1AFD-C727-47E0-9E9F-20A479F24C36}"/>
                </a:ext>
              </a:extLst>
            </p:cNvPr>
            <p:cNvGrpSpPr/>
            <p:nvPr/>
          </p:nvGrpSpPr>
          <p:grpSpPr>
            <a:xfrm>
              <a:off x="-283399" y="6463240"/>
              <a:ext cx="758208" cy="529068"/>
              <a:chOff x="-283399" y="6463240"/>
              <a:chExt cx="758208" cy="529068"/>
            </a:xfrm>
          </p:grpSpPr>
          <p:sp>
            <p:nvSpPr>
              <p:cNvPr id="2031" name="Freeform: Shape 2030">
                <a:extLst>
                  <a:ext uri="{FF2B5EF4-FFF2-40B4-BE49-F238E27FC236}">
                    <a16:creationId xmlns:a16="http://schemas.microsoft.com/office/drawing/2014/main" id="{ECA3EAD0-E5F5-438E-863A-4D1F662B8A15}"/>
                  </a:ext>
                </a:extLst>
              </p:cNvPr>
              <p:cNvSpPr/>
              <p:nvPr/>
            </p:nvSpPr>
            <p:spPr>
              <a:xfrm>
                <a:off x="-283399" y="6463240"/>
                <a:ext cx="758208" cy="529068"/>
              </a:xfrm>
              <a:custGeom>
                <a:avLst/>
                <a:gdLst>
                  <a:gd name="connsiteX0" fmla="*/ 660109 w 758208"/>
                  <a:gd name="connsiteY0" fmla="*/ 291868 h 529068"/>
                  <a:gd name="connsiteX1" fmla="*/ 758193 w 758208"/>
                  <a:gd name="connsiteY1" fmla="*/ 347917 h 529068"/>
                  <a:gd name="connsiteX2" fmla="*/ 680490 w 758208"/>
                  <a:gd name="connsiteY2" fmla="*/ 424346 h 529068"/>
                  <a:gd name="connsiteX3" fmla="*/ 680490 w 758208"/>
                  <a:gd name="connsiteY3" fmla="*/ 528800 h 529068"/>
                  <a:gd name="connsiteX4" fmla="*/ 541643 w 758208"/>
                  <a:gd name="connsiteY4" fmla="*/ 494407 h 529068"/>
                  <a:gd name="connsiteX5" fmla="*/ 401522 w 758208"/>
                  <a:gd name="connsiteY5" fmla="*/ 475299 h 529068"/>
                  <a:gd name="connsiteX6" fmla="*/ 293246 w 758208"/>
                  <a:gd name="connsiteY6" fmla="*/ 512240 h 529068"/>
                  <a:gd name="connsiteX7" fmla="*/ 183697 w 758208"/>
                  <a:gd name="connsiteY7" fmla="*/ 475299 h 529068"/>
                  <a:gd name="connsiteX8" fmla="*/ 67779 w 758208"/>
                  <a:gd name="connsiteY8" fmla="*/ 456192 h 529068"/>
                  <a:gd name="connsiteX9" fmla="*/ 98351 w 758208"/>
                  <a:gd name="connsiteY9" fmla="*/ 397595 h 529068"/>
                  <a:gd name="connsiteX10" fmla="*/ 4087 w 758208"/>
                  <a:gd name="connsiteY10" fmla="*/ 318619 h 529068"/>
                  <a:gd name="connsiteX11" fmla="*/ 94529 w 758208"/>
                  <a:gd name="connsiteY11" fmla="*/ 282951 h 529068"/>
                  <a:gd name="connsiteX12" fmla="*/ 56314 w 758208"/>
                  <a:gd name="connsiteY12" fmla="*/ 165759 h 529068"/>
                  <a:gd name="connsiteX13" fmla="*/ 181149 w 758208"/>
                  <a:gd name="connsiteY13" fmla="*/ 165759 h 529068"/>
                  <a:gd name="connsiteX14" fmla="*/ 178602 w 758208"/>
                  <a:gd name="connsiteY14" fmla="*/ 39650 h 529068"/>
                  <a:gd name="connsiteX15" fmla="*/ 258853 w 758208"/>
                  <a:gd name="connsiteY15" fmla="*/ 71496 h 529068"/>
                  <a:gd name="connsiteX16" fmla="*/ 314901 w 758208"/>
                  <a:gd name="connsiteY16" fmla="*/ 15447 h 529068"/>
                  <a:gd name="connsiteX17" fmla="*/ 379867 w 758208"/>
                  <a:gd name="connsiteY17" fmla="*/ 43471 h 529068"/>
                  <a:gd name="connsiteX18" fmla="*/ 421903 w 758208"/>
                  <a:gd name="connsiteY18" fmla="*/ 161 h 529068"/>
                  <a:gd name="connsiteX19" fmla="*/ 453748 w 758208"/>
                  <a:gd name="connsiteY19" fmla="*/ 98246 h 529068"/>
                  <a:gd name="connsiteX20" fmla="*/ 531452 w 758208"/>
                  <a:gd name="connsiteY20" fmla="*/ 91877 h 529068"/>
                  <a:gd name="connsiteX21" fmla="*/ 565845 w 758208"/>
                  <a:gd name="connsiteY21" fmla="*/ 200152 h 529068"/>
                  <a:gd name="connsiteX22" fmla="*/ 662656 w 758208"/>
                  <a:gd name="connsiteY22" fmla="*/ 200152 h 529068"/>
                  <a:gd name="connsiteX23" fmla="*/ 662656 w 758208"/>
                  <a:gd name="connsiteY23" fmla="*/ 289320 h 52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8208" h="529068">
                    <a:moveTo>
                      <a:pt x="660109" y="291868"/>
                    </a:moveTo>
                    <a:cubicBezTo>
                      <a:pt x="660109" y="291868"/>
                      <a:pt x="755646" y="280404"/>
                      <a:pt x="758193" y="347917"/>
                    </a:cubicBezTo>
                    <a:cubicBezTo>
                      <a:pt x="759467" y="415429"/>
                      <a:pt x="680490" y="424346"/>
                      <a:pt x="680490" y="424346"/>
                    </a:cubicBezTo>
                    <a:cubicBezTo>
                      <a:pt x="741634" y="444727"/>
                      <a:pt x="754372" y="524978"/>
                      <a:pt x="680490" y="528800"/>
                    </a:cubicBezTo>
                    <a:cubicBezTo>
                      <a:pt x="606608" y="532622"/>
                      <a:pt x="541643" y="494407"/>
                      <a:pt x="541643" y="494407"/>
                    </a:cubicBezTo>
                    <a:cubicBezTo>
                      <a:pt x="481773" y="519883"/>
                      <a:pt x="401522" y="475299"/>
                      <a:pt x="401522" y="475299"/>
                    </a:cubicBezTo>
                    <a:cubicBezTo>
                      <a:pt x="401522" y="475299"/>
                      <a:pt x="390057" y="518609"/>
                      <a:pt x="293246" y="512240"/>
                    </a:cubicBezTo>
                    <a:cubicBezTo>
                      <a:pt x="195161" y="504597"/>
                      <a:pt x="183697" y="475299"/>
                      <a:pt x="183697" y="475299"/>
                    </a:cubicBezTo>
                    <a:cubicBezTo>
                      <a:pt x="183697" y="475299"/>
                      <a:pt x="117458" y="490585"/>
                      <a:pt x="67779" y="456192"/>
                    </a:cubicBezTo>
                    <a:cubicBezTo>
                      <a:pt x="20647" y="424346"/>
                      <a:pt x="71600" y="397595"/>
                      <a:pt x="98351" y="397595"/>
                    </a:cubicBezTo>
                    <a:cubicBezTo>
                      <a:pt x="98351" y="397595"/>
                      <a:pt x="29564" y="375941"/>
                      <a:pt x="4087" y="318619"/>
                    </a:cubicBezTo>
                    <a:cubicBezTo>
                      <a:pt x="-16294" y="270213"/>
                      <a:pt x="43576" y="243463"/>
                      <a:pt x="94529" y="282951"/>
                    </a:cubicBezTo>
                    <a:cubicBezTo>
                      <a:pt x="94529" y="282951"/>
                      <a:pt x="51219" y="240915"/>
                      <a:pt x="56314" y="165759"/>
                    </a:cubicBezTo>
                    <a:cubicBezTo>
                      <a:pt x="61410" y="90603"/>
                      <a:pt x="144208" y="108437"/>
                      <a:pt x="181149" y="165759"/>
                    </a:cubicBezTo>
                    <a:cubicBezTo>
                      <a:pt x="181149" y="165759"/>
                      <a:pt x="136565" y="76591"/>
                      <a:pt x="178602" y="39650"/>
                    </a:cubicBezTo>
                    <a:cubicBezTo>
                      <a:pt x="220638" y="1435"/>
                      <a:pt x="258853" y="71496"/>
                      <a:pt x="258853" y="71496"/>
                    </a:cubicBezTo>
                    <a:cubicBezTo>
                      <a:pt x="258853" y="71496"/>
                      <a:pt x="270317" y="29460"/>
                      <a:pt x="314901" y="15447"/>
                    </a:cubicBezTo>
                    <a:cubicBezTo>
                      <a:pt x="359485" y="1435"/>
                      <a:pt x="379867" y="43471"/>
                      <a:pt x="379867" y="43471"/>
                    </a:cubicBezTo>
                    <a:cubicBezTo>
                      <a:pt x="379867" y="43471"/>
                      <a:pt x="374771" y="3983"/>
                      <a:pt x="421903" y="161"/>
                    </a:cubicBezTo>
                    <a:cubicBezTo>
                      <a:pt x="469034" y="-3660"/>
                      <a:pt x="474130" y="61305"/>
                      <a:pt x="453748" y="98246"/>
                    </a:cubicBezTo>
                    <a:cubicBezTo>
                      <a:pt x="453748" y="98246"/>
                      <a:pt x="488142" y="70222"/>
                      <a:pt x="531452" y="91877"/>
                    </a:cubicBezTo>
                    <a:cubicBezTo>
                      <a:pt x="573488" y="113532"/>
                      <a:pt x="587500" y="159390"/>
                      <a:pt x="565845" y="200152"/>
                    </a:cubicBezTo>
                    <a:cubicBezTo>
                      <a:pt x="565845" y="200152"/>
                      <a:pt x="624441" y="168306"/>
                      <a:pt x="662656" y="200152"/>
                    </a:cubicBezTo>
                    <a:cubicBezTo>
                      <a:pt x="699597" y="231998"/>
                      <a:pt x="662656" y="289320"/>
                      <a:pt x="662656" y="289320"/>
                    </a:cubicBezTo>
                  </a:path>
                </a:pathLst>
              </a:custGeom>
              <a:solidFill>
                <a:srgbClr val="54AB00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2" name="Freeform: Shape 2031">
                <a:extLst>
                  <a:ext uri="{FF2B5EF4-FFF2-40B4-BE49-F238E27FC236}">
                    <a16:creationId xmlns:a16="http://schemas.microsoft.com/office/drawing/2014/main" id="{774D2C06-7390-476D-BDB8-CE0CE8329189}"/>
                  </a:ext>
                </a:extLst>
              </p:cNvPr>
              <p:cNvSpPr/>
              <p:nvPr/>
            </p:nvSpPr>
            <p:spPr>
              <a:xfrm>
                <a:off x="-268499" y="6566141"/>
                <a:ext cx="235485" cy="284304"/>
              </a:xfrm>
              <a:custGeom>
                <a:avLst/>
                <a:gdLst>
                  <a:gd name="connsiteX0" fmla="*/ 115296 w 235485"/>
                  <a:gd name="connsiteY0" fmla="*/ 283230 h 284304"/>
                  <a:gd name="connsiteX1" fmla="*/ 1926 w 235485"/>
                  <a:gd name="connsiteY1" fmla="*/ 200432 h 284304"/>
                  <a:gd name="connsiteX2" fmla="*/ 110201 w 235485"/>
                  <a:gd name="connsiteY2" fmla="*/ 199157 h 284304"/>
                  <a:gd name="connsiteX3" fmla="*/ 61796 w 235485"/>
                  <a:gd name="connsiteY3" fmla="*/ 103620 h 284304"/>
                  <a:gd name="connsiteX4" fmla="*/ 178988 w 235485"/>
                  <a:gd name="connsiteY4" fmla="*/ 120181 h 284304"/>
                  <a:gd name="connsiteX5" fmla="*/ 187905 w 235485"/>
                  <a:gd name="connsiteY5" fmla="*/ 8083 h 284304"/>
                  <a:gd name="connsiteX6" fmla="*/ 228667 w 235485"/>
                  <a:gd name="connsiteY6" fmla="*/ 67953 h 284304"/>
                  <a:gd name="connsiteX7" fmla="*/ 115296 w 235485"/>
                  <a:gd name="connsiteY7" fmla="*/ 283230 h 28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485" h="284304">
                    <a:moveTo>
                      <a:pt x="115296" y="283230"/>
                    </a:moveTo>
                    <a:cubicBezTo>
                      <a:pt x="52879" y="293421"/>
                      <a:pt x="-12086" y="228456"/>
                      <a:pt x="1926" y="200432"/>
                    </a:cubicBezTo>
                    <a:cubicBezTo>
                      <a:pt x="15938" y="171134"/>
                      <a:pt x="88546" y="181324"/>
                      <a:pt x="110201" y="199157"/>
                    </a:cubicBezTo>
                    <a:cubicBezTo>
                      <a:pt x="110201" y="199157"/>
                      <a:pt x="64343" y="164765"/>
                      <a:pt x="61796" y="103620"/>
                    </a:cubicBezTo>
                    <a:cubicBezTo>
                      <a:pt x="60522" y="42477"/>
                      <a:pt x="149690" y="55215"/>
                      <a:pt x="178988" y="120181"/>
                    </a:cubicBezTo>
                    <a:cubicBezTo>
                      <a:pt x="178988" y="120181"/>
                      <a:pt x="159880" y="32286"/>
                      <a:pt x="187905" y="8083"/>
                    </a:cubicBezTo>
                    <a:cubicBezTo>
                      <a:pt x="215929" y="-16119"/>
                      <a:pt x="250322" y="17000"/>
                      <a:pt x="228667" y="67953"/>
                    </a:cubicBezTo>
                    <a:cubicBezTo>
                      <a:pt x="205738" y="117633"/>
                      <a:pt x="138225" y="194062"/>
                      <a:pt x="115296" y="283230"/>
                    </a:cubicBezTo>
                    <a:close/>
                  </a:path>
                </a:pathLst>
              </a:custGeom>
              <a:solidFill>
                <a:srgbClr val="9AD91D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3" name="Freeform: Shape 2032">
                <a:extLst>
                  <a:ext uri="{FF2B5EF4-FFF2-40B4-BE49-F238E27FC236}">
                    <a16:creationId xmlns:a16="http://schemas.microsoft.com/office/drawing/2014/main" id="{AFBBBE09-E3E1-470D-86D5-509080C71957}"/>
                  </a:ext>
                </a:extLst>
              </p:cNvPr>
              <p:cNvSpPr/>
              <p:nvPr/>
            </p:nvSpPr>
            <p:spPr>
              <a:xfrm>
                <a:off x="-8722" y="6484714"/>
                <a:ext cx="89902" cy="77331"/>
              </a:xfrm>
              <a:custGeom>
                <a:avLst/>
                <a:gdLst>
                  <a:gd name="connsiteX0" fmla="*/ 33855 w 89902"/>
                  <a:gd name="connsiteY0" fmla="*/ 76772 h 77331"/>
                  <a:gd name="connsiteX1" fmla="*/ 17295 w 89902"/>
                  <a:gd name="connsiteY1" fmla="*/ 10533 h 77331"/>
                  <a:gd name="connsiteX2" fmla="*/ 89903 w 89902"/>
                  <a:gd name="connsiteY2" fmla="*/ 32188 h 77331"/>
                  <a:gd name="connsiteX3" fmla="*/ 33855 w 89902"/>
                  <a:gd name="connsiteY3" fmla="*/ 76772 h 7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02" h="77331">
                    <a:moveTo>
                      <a:pt x="33855" y="76772"/>
                    </a:moveTo>
                    <a:cubicBezTo>
                      <a:pt x="5830" y="83141"/>
                      <a:pt x="-17098" y="33462"/>
                      <a:pt x="17295" y="10533"/>
                    </a:cubicBezTo>
                    <a:cubicBezTo>
                      <a:pt x="50414" y="-12396"/>
                      <a:pt x="89903" y="5438"/>
                      <a:pt x="89903" y="32188"/>
                    </a:cubicBezTo>
                    <a:cubicBezTo>
                      <a:pt x="89903" y="58939"/>
                      <a:pt x="50414" y="72951"/>
                      <a:pt x="33855" y="76772"/>
                    </a:cubicBezTo>
                    <a:close/>
                  </a:path>
                </a:pathLst>
              </a:custGeom>
              <a:solidFill>
                <a:srgbClr val="9AD91D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4" name="Freeform: Shape 2033">
                <a:extLst>
                  <a:ext uri="{FF2B5EF4-FFF2-40B4-BE49-F238E27FC236}">
                    <a16:creationId xmlns:a16="http://schemas.microsoft.com/office/drawing/2014/main" id="{BE96EE98-886C-4547-8FD1-2E5437E324B9}"/>
                  </a:ext>
                </a:extLst>
              </p:cNvPr>
              <p:cNvSpPr/>
              <p:nvPr/>
            </p:nvSpPr>
            <p:spPr>
              <a:xfrm>
                <a:off x="105877" y="6467292"/>
                <a:ext cx="48956" cy="32824"/>
              </a:xfrm>
              <a:custGeom>
                <a:avLst/>
                <a:gdLst>
                  <a:gd name="connsiteX0" fmla="*/ 780 w 48956"/>
                  <a:gd name="connsiteY0" fmla="*/ 25408 h 32824"/>
                  <a:gd name="connsiteX1" fmla="*/ 47912 w 48956"/>
                  <a:gd name="connsiteY1" fmla="*/ 3753 h 32824"/>
                  <a:gd name="connsiteX2" fmla="*/ 780 w 48956"/>
                  <a:gd name="connsiteY2" fmla="*/ 25408 h 3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956" h="32824">
                    <a:moveTo>
                      <a:pt x="780" y="25408"/>
                    </a:moveTo>
                    <a:cubicBezTo>
                      <a:pt x="-6863" y="-1343"/>
                      <a:pt x="44090" y="-3890"/>
                      <a:pt x="47912" y="3753"/>
                    </a:cubicBezTo>
                    <a:cubicBezTo>
                      <a:pt x="56828" y="22860"/>
                      <a:pt x="5875" y="44515"/>
                      <a:pt x="780" y="25408"/>
                    </a:cubicBezTo>
                    <a:close/>
                  </a:path>
                </a:pathLst>
              </a:custGeom>
              <a:solidFill>
                <a:srgbClr val="9AD91D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35" name="Graphic 1307">
              <a:extLst>
                <a:ext uri="{FF2B5EF4-FFF2-40B4-BE49-F238E27FC236}">
                  <a16:creationId xmlns:a16="http://schemas.microsoft.com/office/drawing/2014/main" id="{BE03ED03-34C0-4C74-8F79-6EA241707842}"/>
                </a:ext>
              </a:extLst>
            </p:cNvPr>
            <p:cNvGrpSpPr/>
            <p:nvPr/>
          </p:nvGrpSpPr>
          <p:grpSpPr>
            <a:xfrm>
              <a:off x="128193" y="6224014"/>
              <a:ext cx="1213873" cy="807490"/>
              <a:chOff x="128193" y="6224014"/>
              <a:chExt cx="1213873" cy="807490"/>
            </a:xfrm>
          </p:grpSpPr>
          <p:sp>
            <p:nvSpPr>
              <p:cNvPr id="2036" name="Freeform: Shape 2035">
                <a:extLst>
                  <a:ext uri="{FF2B5EF4-FFF2-40B4-BE49-F238E27FC236}">
                    <a16:creationId xmlns:a16="http://schemas.microsoft.com/office/drawing/2014/main" id="{7AE3353D-083B-49D4-A454-A28F9091BDD5}"/>
                  </a:ext>
                </a:extLst>
              </p:cNvPr>
              <p:cNvSpPr/>
              <p:nvPr/>
            </p:nvSpPr>
            <p:spPr>
              <a:xfrm>
                <a:off x="128193" y="6224014"/>
                <a:ext cx="1213873" cy="807490"/>
              </a:xfrm>
              <a:custGeom>
                <a:avLst/>
                <a:gdLst>
                  <a:gd name="connsiteX0" fmla="*/ 648497 w 1213873"/>
                  <a:gd name="connsiteY0" fmla="*/ 755288 h 807490"/>
                  <a:gd name="connsiteX1" fmla="*/ 764415 w 1213873"/>
                  <a:gd name="connsiteY1" fmla="*/ 799872 h 807490"/>
                  <a:gd name="connsiteX2" fmla="*/ 856131 w 1213873"/>
                  <a:gd name="connsiteY2" fmla="*/ 755288 h 807490"/>
                  <a:gd name="connsiteX3" fmla="*/ 1085420 w 1213873"/>
                  <a:gd name="connsiteY3" fmla="*/ 765478 h 807490"/>
                  <a:gd name="connsiteX4" fmla="*/ 1065039 w 1213873"/>
                  <a:gd name="connsiteY4" fmla="*/ 686501 h 807490"/>
                  <a:gd name="connsiteX5" fmla="*/ 1201338 w 1213873"/>
                  <a:gd name="connsiteY5" fmla="*/ 601154 h 807490"/>
                  <a:gd name="connsiteX6" fmla="*/ 1053574 w 1213873"/>
                  <a:gd name="connsiteY6" fmla="*/ 537463 h 807490"/>
                  <a:gd name="connsiteX7" fmla="*/ 1154207 w 1213873"/>
                  <a:gd name="connsiteY7" fmla="*/ 469950 h 807490"/>
                  <a:gd name="connsiteX8" fmla="*/ 1026824 w 1213873"/>
                  <a:gd name="connsiteY8" fmla="*/ 418997 h 807490"/>
                  <a:gd name="connsiteX9" fmla="*/ 1189874 w 1213873"/>
                  <a:gd name="connsiteY9" fmla="*/ 290340 h 807490"/>
                  <a:gd name="connsiteX10" fmla="*/ 977145 w 1213873"/>
                  <a:gd name="connsiteY10" fmla="*/ 233018 h 807490"/>
                  <a:gd name="connsiteX11" fmla="*/ 989883 w 1213873"/>
                  <a:gd name="connsiteY11" fmla="*/ 105635 h 807490"/>
                  <a:gd name="connsiteX12" fmla="*/ 752951 w 1213873"/>
                  <a:gd name="connsiteY12" fmla="*/ 213911 h 807490"/>
                  <a:gd name="connsiteX13" fmla="*/ 745308 w 1213873"/>
                  <a:gd name="connsiteY13" fmla="*/ 97992 h 807490"/>
                  <a:gd name="connsiteX14" fmla="*/ 617925 w 1213873"/>
                  <a:gd name="connsiteY14" fmla="*/ 189708 h 807490"/>
                  <a:gd name="connsiteX15" fmla="*/ 594996 w 1213873"/>
                  <a:gd name="connsiteY15" fmla="*/ 26658 h 807490"/>
                  <a:gd name="connsiteX16" fmla="*/ 481626 w 1213873"/>
                  <a:gd name="connsiteY16" fmla="*/ 154041 h 807490"/>
                  <a:gd name="connsiteX17" fmla="*/ 428125 w 1213873"/>
                  <a:gd name="connsiteY17" fmla="*/ 2455 h 807490"/>
                  <a:gd name="connsiteX18" fmla="*/ 316028 w 1213873"/>
                  <a:gd name="connsiteY18" fmla="*/ 124743 h 807490"/>
                  <a:gd name="connsiteX19" fmla="*/ 215396 w 1213873"/>
                  <a:gd name="connsiteY19" fmla="*/ 77611 h 807490"/>
                  <a:gd name="connsiteX20" fmla="*/ 238325 w 1213873"/>
                  <a:gd name="connsiteY20" fmla="*/ 193529 h 807490"/>
                  <a:gd name="connsiteX21" fmla="*/ 63810 w 1213873"/>
                  <a:gd name="connsiteY21" fmla="*/ 259769 h 807490"/>
                  <a:gd name="connsiteX22" fmla="*/ 168264 w 1213873"/>
                  <a:gd name="connsiteY22" fmla="*/ 366770 h 807490"/>
                  <a:gd name="connsiteX23" fmla="*/ 62536 w 1213873"/>
                  <a:gd name="connsiteY23" fmla="*/ 439378 h 807490"/>
                  <a:gd name="connsiteX24" fmla="*/ 155526 w 1213873"/>
                  <a:gd name="connsiteY24" fmla="*/ 529820 h 807490"/>
                  <a:gd name="connsiteX25" fmla="*/ 119 w 1213873"/>
                  <a:gd name="connsiteY25" fmla="*/ 616440 h 807490"/>
                  <a:gd name="connsiteX26" fmla="*/ 165716 w 1213873"/>
                  <a:gd name="connsiteY26" fmla="*/ 641917 h 807490"/>
                  <a:gd name="connsiteX27" fmla="*/ 210300 w 1213873"/>
                  <a:gd name="connsiteY27" fmla="*/ 761657 h 807490"/>
                  <a:gd name="connsiteX28" fmla="*/ 336409 w 1213873"/>
                  <a:gd name="connsiteY28" fmla="*/ 706882 h 807490"/>
                  <a:gd name="connsiteX29" fmla="*/ 445958 w 1213873"/>
                  <a:gd name="connsiteY29" fmla="*/ 801145 h 807490"/>
                  <a:gd name="connsiteX30" fmla="*/ 648497 w 1213873"/>
                  <a:gd name="connsiteY30" fmla="*/ 755288 h 80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13873" h="807490">
                    <a:moveTo>
                      <a:pt x="648497" y="755288"/>
                    </a:moveTo>
                    <a:cubicBezTo>
                      <a:pt x="648497" y="755288"/>
                      <a:pt x="677795" y="790955"/>
                      <a:pt x="764415" y="799872"/>
                    </a:cubicBezTo>
                    <a:cubicBezTo>
                      <a:pt x="851036" y="808788"/>
                      <a:pt x="856131" y="755288"/>
                      <a:pt x="856131" y="755288"/>
                    </a:cubicBezTo>
                    <a:cubicBezTo>
                      <a:pt x="856131" y="755288"/>
                      <a:pt x="984788" y="787134"/>
                      <a:pt x="1085420" y="765478"/>
                    </a:cubicBezTo>
                    <a:cubicBezTo>
                      <a:pt x="1186052" y="743823"/>
                      <a:pt x="1124909" y="686501"/>
                      <a:pt x="1065039" y="686501"/>
                    </a:cubicBezTo>
                    <a:cubicBezTo>
                      <a:pt x="1065039" y="686501"/>
                      <a:pt x="1170767" y="669941"/>
                      <a:pt x="1201338" y="601154"/>
                    </a:cubicBezTo>
                    <a:cubicBezTo>
                      <a:pt x="1231910" y="532368"/>
                      <a:pt x="1117266" y="505617"/>
                      <a:pt x="1053574" y="537463"/>
                    </a:cubicBezTo>
                    <a:cubicBezTo>
                      <a:pt x="1053574" y="537463"/>
                      <a:pt x="1132552" y="511986"/>
                      <a:pt x="1154207" y="469950"/>
                    </a:cubicBezTo>
                    <a:cubicBezTo>
                      <a:pt x="1175862" y="427914"/>
                      <a:pt x="1096884" y="390973"/>
                      <a:pt x="1026824" y="418997"/>
                    </a:cubicBezTo>
                    <a:cubicBezTo>
                      <a:pt x="1026824" y="418997"/>
                      <a:pt x="1140195" y="369317"/>
                      <a:pt x="1189874" y="290340"/>
                    </a:cubicBezTo>
                    <a:cubicBezTo>
                      <a:pt x="1280316" y="146398"/>
                      <a:pt x="1094337" y="71242"/>
                      <a:pt x="977145" y="233018"/>
                    </a:cubicBezTo>
                    <a:cubicBezTo>
                      <a:pt x="977145" y="233018"/>
                      <a:pt x="1026824" y="154041"/>
                      <a:pt x="989883" y="105635"/>
                    </a:cubicBezTo>
                    <a:cubicBezTo>
                      <a:pt x="952942" y="58504"/>
                      <a:pt x="829381" y="95445"/>
                      <a:pt x="752951" y="213911"/>
                    </a:cubicBezTo>
                    <a:cubicBezTo>
                      <a:pt x="752951" y="213911"/>
                      <a:pt x="791166" y="127291"/>
                      <a:pt x="745308" y="97992"/>
                    </a:cubicBezTo>
                    <a:cubicBezTo>
                      <a:pt x="700724" y="68694"/>
                      <a:pt x="642128" y="143850"/>
                      <a:pt x="617925" y="189708"/>
                    </a:cubicBezTo>
                    <a:cubicBezTo>
                      <a:pt x="617925" y="189708"/>
                      <a:pt x="667605" y="57230"/>
                      <a:pt x="594996" y="26658"/>
                    </a:cubicBezTo>
                    <a:cubicBezTo>
                      <a:pt x="522388" y="-3914"/>
                      <a:pt x="481626" y="154041"/>
                      <a:pt x="481626" y="154041"/>
                    </a:cubicBezTo>
                    <a:cubicBezTo>
                      <a:pt x="481626" y="154041"/>
                      <a:pt x="498185" y="20289"/>
                      <a:pt x="428125" y="2455"/>
                    </a:cubicBezTo>
                    <a:cubicBezTo>
                      <a:pt x="333862" y="-20474"/>
                      <a:pt x="316028" y="124743"/>
                      <a:pt x="316028" y="124743"/>
                    </a:cubicBezTo>
                    <a:cubicBezTo>
                      <a:pt x="316028" y="124743"/>
                      <a:pt x="271444" y="52135"/>
                      <a:pt x="215396" y="77611"/>
                    </a:cubicBezTo>
                    <a:cubicBezTo>
                      <a:pt x="159347" y="103088"/>
                      <a:pt x="189919" y="178244"/>
                      <a:pt x="238325" y="193529"/>
                    </a:cubicBezTo>
                    <a:cubicBezTo>
                      <a:pt x="238325" y="193529"/>
                      <a:pt x="72727" y="162958"/>
                      <a:pt x="63810" y="259769"/>
                    </a:cubicBezTo>
                    <a:cubicBezTo>
                      <a:pt x="54893" y="356579"/>
                      <a:pt x="168264" y="366770"/>
                      <a:pt x="168264" y="366770"/>
                    </a:cubicBezTo>
                    <a:cubicBezTo>
                      <a:pt x="168264" y="366770"/>
                      <a:pt x="67632" y="375687"/>
                      <a:pt x="62536" y="439378"/>
                    </a:cubicBezTo>
                    <a:cubicBezTo>
                      <a:pt x="57441" y="501796"/>
                      <a:pt x="155526" y="529820"/>
                      <a:pt x="155526" y="529820"/>
                    </a:cubicBezTo>
                    <a:cubicBezTo>
                      <a:pt x="155526" y="529820"/>
                      <a:pt x="-4977" y="531094"/>
                      <a:pt x="119" y="616440"/>
                    </a:cubicBezTo>
                    <a:cubicBezTo>
                      <a:pt x="5214" y="701787"/>
                      <a:pt x="107120" y="681405"/>
                      <a:pt x="165716" y="641917"/>
                    </a:cubicBezTo>
                    <a:cubicBezTo>
                      <a:pt x="165716" y="641917"/>
                      <a:pt x="141514" y="738727"/>
                      <a:pt x="210300" y="761657"/>
                    </a:cubicBezTo>
                    <a:cubicBezTo>
                      <a:pt x="293099" y="788407"/>
                      <a:pt x="336409" y="706882"/>
                      <a:pt x="336409" y="706882"/>
                    </a:cubicBezTo>
                    <a:cubicBezTo>
                      <a:pt x="336409" y="706882"/>
                      <a:pt x="327493" y="776942"/>
                      <a:pt x="445958" y="801145"/>
                    </a:cubicBezTo>
                    <a:cubicBezTo>
                      <a:pt x="583532" y="829170"/>
                      <a:pt x="648497" y="755288"/>
                      <a:pt x="648497" y="755288"/>
                    </a:cubicBezTo>
                    <a:close/>
                  </a:path>
                </a:pathLst>
              </a:custGeom>
              <a:solidFill>
                <a:srgbClr val="298716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7" name="Freeform: Shape 2036">
                <a:extLst>
                  <a:ext uri="{FF2B5EF4-FFF2-40B4-BE49-F238E27FC236}">
                    <a16:creationId xmlns:a16="http://schemas.microsoft.com/office/drawing/2014/main" id="{2D894781-9C53-406E-B306-D3F41FFF7607}"/>
                  </a:ext>
                </a:extLst>
              </p:cNvPr>
              <p:cNvSpPr/>
              <p:nvPr/>
            </p:nvSpPr>
            <p:spPr>
              <a:xfrm>
                <a:off x="533536" y="6298845"/>
                <a:ext cx="747133" cy="670368"/>
              </a:xfrm>
              <a:custGeom>
                <a:avLst/>
                <a:gdLst>
                  <a:gd name="connsiteX0" fmla="*/ 505563 w 747133"/>
                  <a:gd name="connsiteY0" fmla="*/ 225700 h 670368"/>
                  <a:gd name="connsiteX1" fmla="*/ 511932 w 747133"/>
                  <a:gd name="connsiteY1" fmla="*/ 74114 h 670368"/>
                  <a:gd name="connsiteX2" fmla="*/ 331049 w 747133"/>
                  <a:gd name="connsiteY2" fmla="*/ 191306 h 670368"/>
                  <a:gd name="connsiteX3" fmla="*/ 283917 w 747133"/>
                  <a:gd name="connsiteY3" fmla="*/ 69019 h 670368"/>
                  <a:gd name="connsiteX4" fmla="*/ 187106 w 747133"/>
                  <a:gd name="connsiteY4" fmla="*/ 169651 h 670368"/>
                  <a:gd name="connsiteX5" fmla="*/ 179463 w 747133"/>
                  <a:gd name="connsiteY5" fmla="*/ 4053 h 670368"/>
                  <a:gd name="connsiteX6" fmla="*/ 83926 w 747133"/>
                  <a:gd name="connsiteY6" fmla="*/ 149270 h 670368"/>
                  <a:gd name="connsiteX7" fmla="*/ 45711 w 747133"/>
                  <a:gd name="connsiteY7" fmla="*/ 88126 h 670368"/>
                  <a:gd name="connsiteX8" fmla="*/ 50807 w 747133"/>
                  <a:gd name="connsiteY8" fmla="*/ 205318 h 670368"/>
                  <a:gd name="connsiteX9" fmla="*/ 11318 w 747133"/>
                  <a:gd name="connsiteY9" fmla="*/ 267736 h 670368"/>
                  <a:gd name="connsiteX10" fmla="*/ 92843 w 747133"/>
                  <a:gd name="connsiteY10" fmla="*/ 288117 h 670368"/>
                  <a:gd name="connsiteX11" fmla="*/ 141248 w 747133"/>
                  <a:gd name="connsiteY11" fmla="*/ 364546 h 670368"/>
                  <a:gd name="connsiteX12" fmla="*/ 225321 w 747133"/>
                  <a:gd name="connsiteY12" fmla="*/ 333975 h 670368"/>
                  <a:gd name="connsiteX13" fmla="*/ 250798 w 747133"/>
                  <a:gd name="connsiteY13" fmla="*/ 419322 h 670368"/>
                  <a:gd name="connsiteX14" fmla="*/ 352704 w 747133"/>
                  <a:gd name="connsiteY14" fmla="*/ 407857 h 670368"/>
                  <a:gd name="connsiteX15" fmla="*/ 342513 w 747133"/>
                  <a:gd name="connsiteY15" fmla="*/ 522501 h 670368"/>
                  <a:gd name="connsiteX16" fmla="*/ 420217 w 747133"/>
                  <a:gd name="connsiteY16" fmla="*/ 522501 h 670368"/>
                  <a:gd name="connsiteX17" fmla="*/ 431681 w 747133"/>
                  <a:gd name="connsiteY17" fmla="*/ 621860 h 670368"/>
                  <a:gd name="connsiteX18" fmla="*/ 496646 w 747133"/>
                  <a:gd name="connsiteY18" fmla="*/ 590014 h 670368"/>
                  <a:gd name="connsiteX19" fmla="*/ 585814 w 747133"/>
                  <a:gd name="connsiteY19" fmla="*/ 668992 h 670368"/>
                  <a:gd name="connsiteX20" fmla="*/ 585814 w 747133"/>
                  <a:gd name="connsiteY20" fmla="*/ 610396 h 670368"/>
                  <a:gd name="connsiteX21" fmla="*/ 738674 w 747133"/>
                  <a:gd name="connsiteY21" fmla="*/ 535240 h 670368"/>
                  <a:gd name="connsiteX22" fmla="*/ 590910 w 747133"/>
                  <a:gd name="connsiteY22" fmla="*/ 485560 h 670368"/>
                  <a:gd name="connsiteX23" fmla="*/ 681351 w 747133"/>
                  <a:gd name="connsiteY23" fmla="*/ 406583 h 670368"/>
                  <a:gd name="connsiteX24" fmla="*/ 556516 w 747133"/>
                  <a:gd name="connsiteY24" fmla="*/ 370916 h 670368"/>
                  <a:gd name="connsiteX25" fmla="*/ 666065 w 747133"/>
                  <a:gd name="connsiteY25" fmla="*/ 240986 h 670368"/>
                  <a:gd name="connsiteX26" fmla="*/ 505563 w 747133"/>
                  <a:gd name="connsiteY26" fmla="*/ 225700 h 67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47133" h="670368">
                    <a:moveTo>
                      <a:pt x="505563" y="225700"/>
                    </a:moveTo>
                    <a:cubicBezTo>
                      <a:pt x="545052" y="181116"/>
                      <a:pt x="579445" y="91948"/>
                      <a:pt x="511932" y="74114"/>
                    </a:cubicBezTo>
                    <a:cubicBezTo>
                      <a:pt x="444419" y="55007"/>
                      <a:pt x="331049" y="191306"/>
                      <a:pt x="331049" y="191306"/>
                    </a:cubicBezTo>
                    <a:cubicBezTo>
                      <a:pt x="353978" y="137805"/>
                      <a:pt x="332323" y="51185"/>
                      <a:pt x="283917" y="69019"/>
                    </a:cubicBezTo>
                    <a:cubicBezTo>
                      <a:pt x="235512" y="88126"/>
                      <a:pt x="187106" y="169651"/>
                      <a:pt x="187106" y="169651"/>
                    </a:cubicBezTo>
                    <a:cubicBezTo>
                      <a:pt x="207487" y="121246"/>
                      <a:pt x="222773" y="25709"/>
                      <a:pt x="179463" y="4053"/>
                    </a:cubicBezTo>
                    <a:cubicBezTo>
                      <a:pt x="136153" y="-17601"/>
                      <a:pt x="78831" y="49911"/>
                      <a:pt x="83926" y="149270"/>
                    </a:cubicBezTo>
                    <a:cubicBezTo>
                      <a:pt x="83926" y="149270"/>
                      <a:pt x="85200" y="95769"/>
                      <a:pt x="45711" y="88126"/>
                    </a:cubicBezTo>
                    <a:cubicBezTo>
                      <a:pt x="6223" y="81757"/>
                      <a:pt x="-35814" y="179842"/>
                      <a:pt x="50807" y="205318"/>
                    </a:cubicBezTo>
                    <a:cubicBezTo>
                      <a:pt x="50807" y="205318"/>
                      <a:pt x="7497" y="214235"/>
                      <a:pt x="11318" y="267736"/>
                    </a:cubicBezTo>
                    <a:cubicBezTo>
                      <a:pt x="15139" y="319963"/>
                      <a:pt x="64819" y="303403"/>
                      <a:pt x="92843" y="288117"/>
                    </a:cubicBezTo>
                    <a:cubicBezTo>
                      <a:pt x="92843" y="288117"/>
                      <a:pt x="83926" y="339070"/>
                      <a:pt x="141248" y="364546"/>
                    </a:cubicBezTo>
                    <a:cubicBezTo>
                      <a:pt x="189654" y="386202"/>
                      <a:pt x="225321" y="333975"/>
                      <a:pt x="225321" y="333975"/>
                    </a:cubicBezTo>
                    <a:cubicBezTo>
                      <a:pt x="225321" y="333975"/>
                      <a:pt x="203666" y="382380"/>
                      <a:pt x="250798" y="419322"/>
                    </a:cubicBezTo>
                    <a:cubicBezTo>
                      <a:pt x="297929" y="457537"/>
                      <a:pt x="352704" y="407857"/>
                      <a:pt x="352704" y="407857"/>
                    </a:cubicBezTo>
                    <a:cubicBezTo>
                      <a:pt x="352704" y="407857"/>
                      <a:pt x="317037" y="461358"/>
                      <a:pt x="342513" y="522501"/>
                    </a:cubicBezTo>
                    <a:cubicBezTo>
                      <a:pt x="367990" y="583645"/>
                      <a:pt x="420217" y="522501"/>
                      <a:pt x="420217" y="522501"/>
                    </a:cubicBezTo>
                    <a:cubicBezTo>
                      <a:pt x="420217" y="522501"/>
                      <a:pt x="378180" y="587466"/>
                      <a:pt x="431681" y="621860"/>
                    </a:cubicBezTo>
                    <a:cubicBezTo>
                      <a:pt x="486456" y="656253"/>
                      <a:pt x="496646" y="590014"/>
                      <a:pt x="496646" y="590014"/>
                    </a:cubicBezTo>
                    <a:cubicBezTo>
                      <a:pt x="496646" y="590014"/>
                      <a:pt x="501742" y="657527"/>
                      <a:pt x="585814" y="668992"/>
                    </a:cubicBezTo>
                    <a:cubicBezTo>
                      <a:pt x="669887" y="680456"/>
                      <a:pt x="678804" y="616765"/>
                      <a:pt x="585814" y="610396"/>
                    </a:cubicBezTo>
                    <a:cubicBezTo>
                      <a:pt x="585814" y="610396"/>
                      <a:pt x="697911" y="588741"/>
                      <a:pt x="738674" y="535240"/>
                    </a:cubicBezTo>
                    <a:cubicBezTo>
                      <a:pt x="779436" y="481739"/>
                      <a:pt x="663518" y="453714"/>
                      <a:pt x="590910" y="485560"/>
                    </a:cubicBezTo>
                    <a:cubicBezTo>
                      <a:pt x="590910" y="485560"/>
                      <a:pt x="657149" y="453714"/>
                      <a:pt x="681351" y="406583"/>
                    </a:cubicBezTo>
                    <a:cubicBezTo>
                      <a:pt x="704280" y="358177"/>
                      <a:pt x="608743" y="339070"/>
                      <a:pt x="556516" y="370916"/>
                    </a:cubicBezTo>
                    <a:cubicBezTo>
                      <a:pt x="556516" y="370916"/>
                      <a:pt x="645684" y="326332"/>
                      <a:pt x="666065" y="240986"/>
                    </a:cubicBezTo>
                    <a:cubicBezTo>
                      <a:pt x="686447" y="156913"/>
                      <a:pt x="599826" y="141627"/>
                      <a:pt x="505563" y="225700"/>
                    </a:cubicBezTo>
                    <a:close/>
                  </a:path>
                </a:pathLst>
              </a:custGeom>
              <a:solidFill>
                <a:srgbClr val="76BA00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13" name="Graphic 1307">
            <a:extLst>
              <a:ext uri="{FF2B5EF4-FFF2-40B4-BE49-F238E27FC236}">
                <a16:creationId xmlns:a16="http://schemas.microsoft.com/office/drawing/2014/main" id="{1A774B50-12BD-4FE0-9E09-33B5398EE6A2}"/>
              </a:ext>
            </a:extLst>
          </p:cNvPr>
          <p:cNvGrpSpPr/>
          <p:nvPr/>
        </p:nvGrpSpPr>
        <p:grpSpPr>
          <a:xfrm>
            <a:off x="9550390" y="1960284"/>
            <a:ext cx="3880078" cy="4346367"/>
            <a:chOff x="9377575" y="929894"/>
            <a:chExt cx="3880078" cy="4346367"/>
          </a:xfrm>
        </p:grpSpPr>
        <p:grpSp>
          <p:nvGrpSpPr>
            <p:cNvPr id="1814" name="Graphic 1307">
              <a:extLst>
                <a:ext uri="{FF2B5EF4-FFF2-40B4-BE49-F238E27FC236}">
                  <a16:creationId xmlns:a16="http://schemas.microsoft.com/office/drawing/2014/main" id="{193E2976-1CCD-4549-804D-5C9B44CDC992}"/>
                </a:ext>
              </a:extLst>
            </p:cNvPr>
            <p:cNvGrpSpPr/>
            <p:nvPr/>
          </p:nvGrpSpPr>
          <p:grpSpPr>
            <a:xfrm>
              <a:off x="9377575" y="929894"/>
              <a:ext cx="3880078" cy="4118284"/>
              <a:chOff x="9377575" y="929894"/>
              <a:chExt cx="3880078" cy="4118284"/>
            </a:xfrm>
          </p:grpSpPr>
          <p:grpSp>
            <p:nvGrpSpPr>
              <p:cNvPr id="1815" name="Graphic 1307">
                <a:extLst>
                  <a:ext uri="{FF2B5EF4-FFF2-40B4-BE49-F238E27FC236}">
                    <a16:creationId xmlns:a16="http://schemas.microsoft.com/office/drawing/2014/main" id="{A72046D6-370C-481A-904B-053C92E5DA30}"/>
                  </a:ext>
                </a:extLst>
              </p:cNvPr>
              <p:cNvGrpSpPr/>
              <p:nvPr/>
            </p:nvGrpSpPr>
            <p:grpSpPr>
              <a:xfrm>
                <a:off x="11323984" y="1966680"/>
                <a:ext cx="1542960" cy="1467558"/>
                <a:chOff x="11323984" y="1966680"/>
                <a:chExt cx="1542960" cy="1467558"/>
              </a:xfrm>
            </p:grpSpPr>
            <p:sp>
              <p:nvSpPr>
                <p:cNvPr id="1816" name="Freeform: Shape 1815">
                  <a:extLst>
                    <a:ext uri="{FF2B5EF4-FFF2-40B4-BE49-F238E27FC236}">
                      <a16:creationId xmlns:a16="http://schemas.microsoft.com/office/drawing/2014/main" id="{FE60E6FE-7DC9-4F66-9085-D34EA3AADA3E}"/>
                    </a:ext>
                  </a:extLst>
                </p:cNvPr>
                <p:cNvSpPr/>
                <p:nvPr/>
              </p:nvSpPr>
              <p:spPr>
                <a:xfrm>
                  <a:off x="11325258" y="1966680"/>
                  <a:ext cx="1540190" cy="1467558"/>
                </a:xfrm>
                <a:custGeom>
                  <a:avLst/>
                  <a:gdLst>
                    <a:gd name="connsiteX0" fmla="*/ 0 w 1540190"/>
                    <a:gd name="connsiteY0" fmla="*/ 136409 h 1467558"/>
                    <a:gd name="connsiteX1" fmla="*/ 1059824 w 1540190"/>
                    <a:gd name="connsiteY1" fmla="*/ 229398 h 1467558"/>
                    <a:gd name="connsiteX2" fmla="*/ 1412675 w 1540190"/>
                    <a:gd name="connsiteY2" fmla="*/ 1467559 h 1467558"/>
                    <a:gd name="connsiteX3" fmla="*/ 1294209 w 1540190"/>
                    <a:gd name="connsiteY3" fmla="*/ 1203876 h 1467558"/>
                    <a:gd name="connsiteX4" fmla="*/ 1361722 w 1540190"/>
                    <a:gd name="connsiteY4" fmla="*/ 1081589 h 1467558"/>
                    <a:gd name="connsiteX5" fmla="*/ 1273828 w 1540190"/>
                    <a:gd name="connsiteY5" fmla="*/ 1138911 h 1467558"/>
                    <a:gd name="connsiteX6" fmla="*/ 1301851 w 1540190"/>
                    <a:gd name="connsiteY6" fmla="*/ 1005159 h 1467558"/>
                    <a:gd name="connsiteX7" fmla="*/ 1233064 w 1540190"/>
                    <a:gd name="connsiteY7" fmla="*/ 1082863 h 1467558"/>
                    <a:gd name="connsiteX8" fmla="*/ 988490 w 1540190"/>
                    <a:gd name="connsiteY8" fmla="*/ 736382 h 1467558"/>
                    <a:gd name="connsiteX9" fmla="*/ 1024158 w 1540190"/>
                    <a:gd name="connsiteY9" fmla="*/ 555498 h 1467558"/>
                    <a:gd name="connsiteX10" fmla="*/ 961740 w 1540190"/>
                    <a:gd name="connsiteY10" fmla="*/ 667595 h 1467558"/>
                    <a:gd name="connsiteX11" fmla="*/ 861107 w 1540190"/>
                    <a:gd name="connsiteY11" fmla="*/ 505819 h 1467558"/>
                    <a:gd name="connsiteX12" fmla="*/ 914607 w 1540190"/>
                    <a:gd name="connsiteY12" fmla="*/ 363150 h 1467558"/>
                    <a:gd name="connsiteX13" fmla="*/ 843273 w 1540190"/>
                    <a:gd name="connsiteY13" fmla="*/ 440854 h 1467558"/>
                    <a:gd name="connsiteX14" fmla="*/ 458578 w 1540190"/>
                    <a:gd name="connsiteY14" fmla="*/ 249779 h 1467558"/>
                    <a:gd name="connsiteX15" fmla="*/ 468768 w 1540190"/>
                    <a:gd name="connsiteY15" fmla="*/ 144052 h 1467558"/>
                    <a:gd name="connsiteX16" fmla="*/ 434375 w 1540190"/>
                    <a:gd name="connsiteY16" fmla="*/ 205195 h 1467558"/>
                    <a:gd name="connsiteX17" fmla="*/ 0 w 1540190"/>
                    <a:gd name="connsiteY17" fmla="*/ 136409 h 146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40190" h="1467558">
                      <a:moveTo>
                        <a:pt x="0" y="136409"/>
                      </a:moveTo>
                      <a:cubicBezTo>
                        <a:pt x="0" y="136409"/>
                        <a:pt x="449661" y="-225358"/>
                        <a:pt x="1059824" y="229398"/>
                      </a:cubicBezTo>
                      <a:cubicBezTo>
                        <a:pt x="1669988" y="684155"/>
                        <a:pt x="1588463" y="1186043"/>
                        <a:pt x="1412675" y="1467559"/>
                      </a:cubicBezTo>
                      <a:cubicBezTo>
                        <a:pt x="1412675" y="1467559"/>
                        <a:pt x="1394841" y="1345271"/>
                        <a:pt x="1294209" y="1203876"/>
                      </a:cubicBezTo>
                      <a:cubicBezTo>
                        <a:pt x="1294209" y="1203876"/>
                        <a:pt x="1351531" y="1141459"/>
                        <a:pt x="1361722" y="1081589"/>
                      </a:cubicBezTo>
                      <a:cubicBezTo>
                        <a:pt x="1361722" y="1081589"/>
                        <a:pt x="1312043" y="1119804"/>
                        <a:pt x="1273828" y="1138911"/>
                      </a:cubicBezTo>
                      <a:cubicBezTo>
                        <a:pt x="1273828" y="1138911"/>
                        <a:pt x="1304400" y="1089232"/>
                        <a:pt x="1301851" y="1005159"/>
                      </a:cubicBezTo>
                      <a:cubicBezTo>
                        <a:pt x="1301851" y="1005159"/>
                        <a:pt x="1267459" y="1057386"/>
                        <a:pt x="1233064" y="1082863"/>
                      </a:cubicBezTo>
                      <a:cubicBezTo>
                        <a:pt x="1233064" y="1082863"/>
                        <a:pt x="1147719" y="909622"/>
                        <a:pt x="988490" y="736382"/>
                      </a:cubicBezTo>
                      <a:cubicBezTo>
                        <a:pt x="988490" y="736382"/>
                        <a:pt x="1031800" y="629380"/>
                        <a:pt x="1024158" y="555498"/>
                      </a:cubicBezTo>
                      <a:cubicBezTo>
                        <a:pt x="1024158" y="555498"/>
                        <a:pt x="984668" y="579701"/>
                        <a:pt x="961740" y="667595"/>
                      </a:cubicBezTo>
                      <a:cubicBezTo>
                        <a:pt x="961740" y="667595"/>
                        <a:pt x="940084" y="600082"/>
                        <a:pt x="861107" y="505819"/>
                      </a:cubicBezTo>
                      <a:cubicBezTo>
                        <a:pt x="861107" y="505819"/>
                        <a:pt x="887857" y="402639"/>
                        <a:pt x="914607" y="363150"/>
                      </a:cubicBezTo>
                      <a:cubicBezTo>
                        <a:pt x="914607" y="363150"/>
                        <a:pt x="876393" y="389900"/>
                        <a:pt x="843273" y="440854"/>
                      </a:cubicBezTo>
                      <a:cubicBezTo>
                        <a:pt x="843273" y="440854"/>
                        <a:pt x="680224" y="290542"/>
                        <a:pt x="458578" y="249779"/>
                      </a:cubicBezTo>
                      <a:cubicBezTo>
                        <a:pt x="458578" y="249779"/>
                        <a:pt x="476412" y="203922"/>
                        <a:pt x="468768" y="144052"/>
                      </a:cubicBezTo>
                      <a:lnTo>
                        <a:pt x="434375" y="205195"/>
                      </a:lnTo>
                      <a:cubicBezTo>
                        <a:pt x="431827" y="207743"/>
                        <a:pt x="275146" y="127492"/>
                        <a:pt x="0" y="136409"/>
                      </a:cubicBezTo>
                      <a:close/>
                    </a:path>
                  </a:pathLst>
                </a:custGeom>
                <a:solidFill>
                  <a:srgbClr val="B4E82D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7" name="Freeform: Shape 1816">
                  <a:extLst>
                    <a:ext uri="{FF2B5EF4-FFF2-40B4-BE49-F238E27FC236}">
                      <a16:creationId xmlns:a16="http://schemas.microsoft.com/office/drawing/2014/main" id="{58ACCE92-F526-42D3-8554-EA368519A5C6}"/>
                    </a:ext>
                  </a:extLst>
                </p:cNvPr>
                <p:cNvSpPr/>
                <p:nvPr/>
              </p:nvSpPr>
              <p:spPr>
                <a:xfrm>
                  <a:off x="11323984" y="1985024"/>
                  <a:ext cx="1532953" cy="1449215"/>
                </a:xfrm>
                <a:custGeom>
                  <a:avLst/>
                  <a:gdLst>
                    <a:gd name="connsiteX0" fmla="*/ 1412675 w 1532953"/>
                    <a:gd name="connsiteY0" fmla="*/ 1449215 h 1449215"/>
                    <a:gd name="connsiteX1" fmla="*/ 1056003 w 1532953"/>
                    <a:gd name="connsiteY1" fmla="*/ 239079 h 1449215"/>
                    <a:gd name="connsiteX2" fmla="*/ 0 w 1532953"/>
                    <a:gd name="connsiteY2" fmla="*/ 118065 h 1449215"/>
                    <a:gd name="connsiteX3" fmla="*/ 450935 w 1532953"/>
                    <a:gd name="connsiteY3" fmla="*/ 68386 h 1449215"/>
                    <a:gd name="connsiteX4" fmla="*/ 509532 w 1532953"/>
                    <a:gd name="connsiteY4" fmla="*/ 31445 h 1449215"/>
                    <a:gd name="connsiteX5" fmla="*/ 486602 w 1532953"/>
                    <a:gd name="connsiteY5" fmla="*/ 106601 h 1449215"/>
                    <a:gd name="connsiteX6" fmla="*/ 850917 w 1532953"/>
                    <a:gd name="connsiteY6" fmla="*/ 287484 h 1449215"/>
                    <a:gd name="connsiteX7" fmla="*/ 982122 w 1532953"/>
                    <a:gd name="connsiteY7" fmla="*/ 249270 h 1449215"/>
                    <a:gd name="connsiteX8" fmla="*/ 923526 w 1532953"/>
                    <a:gd name="connsiteY8" fmla="*/ 367736 h 1449215"/>
                    <a:gd name="connsiteX9" fmla="*/ 987217 w 1532953"/>
                    <a:gd name="connsiteY9" fmla="*/ 493845 h 1449215"/>
                    <a:gd name="connsiteX10" fmla="*/ 1115874 w 1532953"/>
                    <a:gd name="connsiteY10" fmla="*/ 421236 h 1449215"/>
                    <a:gd name="connsiteX11" fmla="*/ 1073837 w 1532953"/>
                    <a:gd name="connsiteY11" fmla="*/ 654347 h 1449215"/>
                    <a:gd name="connsiteX12" fmla="*/ 1267459 w 1532953"/>
                    <a:gd name="connsiteY12" fmla="*/ 925672 h 1449215"/>
                    <a:gd name="connsiteX13" fmla="*/ 1362996 w 1532953"/>
                    <a:gd name="connsiteY13" fmla="*/ 706574 h 1449215"/>
                    <a:gd name="connsiteX14" fmla="*/ 1334971 w 1532953"/>
                    <a:gd name="connsiteY14" fmla="*/ 984268 h 1449215"/>
                    <a:gd name="connsiteX15" fmla="*/ 1426688 w 1532953"/>
                    <a:gd name="connsiteY15" fmla="*/ 814849 h 1449215"/>
                    <a:gd name="connsiteX16" fmla="*/ 1382104 w 1532953"/>
                    <a:gd name="connsiteY16" fmla="*/ 1161330 h 1449215"/>
                    <a:gd name="connsiteX17" fmla="*/ 1412675 w 1532953"/>
                    <a:gd name="connsiteY17" fmla="*/ 1449215 h 1449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2953" h="1449215">
                      <a:moveTo>
                        <a:pt x="1412675" y="1449215"/>
                      </a:moveTo>
                      <a:cubicBezTo>
                        <a:pt x="1588463" y="1167699"/>
                        <a:pt x="1645786" y="679823"/>
                        <a:pt x="1056003" y="239079"/>
                      </a:cubicBezTo>
                      <a:cubicBezTo>
                        <a:pt x="445840" y="-215678"/>
                        <a:pt x="0" y="118065"/>
                        <a:pt x="0" y="118065"/>
                      </a:cubicBezTo>
                      <a:cubicBezTo>
                        <a:pt x="0" y="118065"/>
                        <a:pt x="285338" y="14885"/>
                        <a:pt x="450935" y="68386"/>
                      </a:cubicBezTo>
                      <a:lnTo>
                        <a:pt x="509532" y="31445"/>
                      </a:lnTo>
                      <a:lnTo>
                        <a:pt x="486602" y="106601"/>
                      </a:lnTo>
                      <a:cubicBezTo>
                        <a:pt x="486602" y="106601"/>
                        <a:pt x="698057" y="152459"/>
                        <a:pt x="850917" y="287484"/>
                      </a:cubicBezTo>
                      <a:lnTo>
                        <a:pt x="982122" y="249270"/>
                      </a:lnTo>
                      <a:cubicBezTo>
                        <a:pt x="982122" y="249270"/>
                        <a:pt x="937538" y="298949"/>
                        <a:pt x="923526" y="367736"/>
                      </a:cubicBezTo>
                      <a:cubicBezTo>
                        <a:pt x="923526" y="367736"/>
                        <a:pt x="971930" y="431427"/>
                        <a:pt x="987217" y="493845"/>
                      </a:cubicBezTo>
                      <a:cubicBezTo>
                        <a:pt x="987217" y="493845"/>
                        <a:pt x="1067468" y="436522"/>
                        <a:pt x="1115874" y="421236"/>
                      </a:cubicBezTo>
                      <a:cubicBezTo>
                        <a:pt x="1115874" y="421236"/>
                        <a:pt x="1112051" y="553715"/>
                        <a:pt x="1073837" y="654347"/>
                      </a:cubicBezTo>
                      <a:cubicBezTo>
                        <a:pt x="1073837" y="654347"/>
                        <a:pt x="1191030" y="757527"/>
                        <a:pt x="1267459" y="925672"/>
                      </a:cubicBezTo>
                      <a:cubicBezTo>
                        <a:pt x="1267459" y="925672"/>
                        <a:pt x="1354079" y="811028"/>
                        <a:pt x="1362996" y="706574"/>
                      </a:cubicBezTo>
                      <a:cubicBezTo>
                        <a:pt x="1362996" y="706574"/>
                        <a:pt x="1368091" y="863255"/>
                        <a:pt x="1334971" y="984268"/>
                      </a:cubicBezTo>
                      <a:cubicBezTo>
                        <a:pt x="1334971" y="984268"/>
                        <a:pt x="1394842" y="942232"/>
                        <a:pt x="1426688" y="814849"/>
                      </a:cubicBezTo>
                      <a:cubicBezTo>
                        <a:pt x="1426688" y="814849"/>
                        <a:pt x="1455985" y="1046686"/>
                        <a:pt x="1382104" y="1161330"/>
                      </a:cubicBezTo>
                      <a:cubicBezTo>
                        <a:pt x="1384651" y="1160056"/>
                        <a:pt x="1462354" y="1325654"/>
                        <a:pt x="1412675" y="1449215"/>
                      </a:cubicBezTo>
                      <a:close/>
                    </a:path>
                  </a:pathLst>
                </a:custGeom>
                <a:solidFill>
                  <a:srgbClr val="C5E34C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8" name="Freeform: Shape 1817">
                  <a:extLst>
                    <a:ext uri="{FF2B5EF4-FFF2-40B4-BE49-F238E27FC236}">
                      <a16:creationId xmlns:a16="http://schemas.microsoft.com/office/drawing/2014/main" id="{31AC7850-F982-4FA3-899A-40B96A9C303B}"/>
                    </a:ext>
                  </a:extLst>
                </p:cNvPr>
                <p:cNvSpPr/>
                <p:nvPr/>
              </p:nvSpPr>
              <p:spPr>
                <a:xfrm>
                  <a:off x="11325258" y="1974100"/>
                  <a:ext cx="1541685" cy="1458864"/>
                </a:xfrm>
                <a:custGeom>
                  <a:avLst/>
                  <a:gdLst>
                    <a:gd name="connsiteX0" fmla="*/ 0 w 1541685"/>
                    <a:gd name="connsiteY0" fmla="*/ 128989 h 1458864"/>
                    <a:gd name="connsiteX1" fmla="*/ 22929 w 1541685"/>
                    <a:gd name="connsiteY1" fmla="*/ 112429 h 1458864"/>
                    <a:gd name="connsiteX2" fmla="*/ 92989 w 1541685"/>
                    <a:gd name="connsiteY2" fmla="*/ 72940 h 1458864"/>
                    <a:gd name="connsiteX3" fmla="*/ 371957 w 1541685"/>
                    <a:gd name="connsiteY3" fmla="*/ 1606 h 1458864"/>
                    <a:gd name="connsiteX4" fmla="*/ 773213 w 1541685"/>
                    <a:gd name="connsiteY4" fmla="*/ 70392 h 1458864"/>
                    <a:gd name="connsiteX5" fmla="*/ 978299 w 1541685"/>
                    <a:gd name="connsiteY5" fmla="*/ 177394 h 1458864"/>
                    <a:gd name="connsiteX6" fmla="*/ 1027978 w 1541685"/>
                    <a:gd name="connsiteY6" fmla="*/ 210514 h 1458864"/>
                    <a:gd name="connsiteX7" fmla="*/ 1076384 w 1541685"/>
                    <a:gd name="connsiteY7" fmla="*/ 244907 h 1458864"/>
                    <a:gd name="connsiteX8" fmla="*/ 1123515 w 1541685"/>
                    <a:gd name="connsiteY8" fmla="*/ 281848 h 1458864"/>
                    <a:gd name="connsiteX9" fmla="*/ 1169373 w 1541685"/>
                    <a:gd name="connsiteY9" fmla="*/ 320063 h 1458864"/>
                    <a:gd name="connsiteX10" fmla="*/ 1334971 w 1541685"/>
                    <a:gd name="connsiteY10" fmla="*/ 492030 h 1458864"/>
                    <a:gd name="connsiteX11" fmla="*/ 1459806 w 1541685"/>
                    <a:gd name="connsiteY11" fmla="*/ 686925 h 1458864"/>
                    <a:gd name="connsiteX12" fmla="*/ 1501843 w 1541685"/>
                    <a:gd name="connsiteY12" fmla="*/ 788831 h 1458864"/>
                    <a:gd name="connsiteX13" fmla="*/ 1528593 w 1541685"/>
                    <a:gd name="connsiteY13" fmla="*/ 892011 h 1458864"/>
                    <a:gd name="connsiteX14" fmla="*/ 1540058 w 1541685"/>
                    <a:gd name="connsiteY14" fmla="*/ 1085633 h 1458864"/>
                    <a:gd name="connsiteX15" fmla="*/ 1510759 w 1541685"/>
                    <a:gd name="connsiteY15" fmla="*/ 1246136 h 1458864"/>
                    <a:gd name="connsiteX16" fmla="*/ 1466175 w 1541685"/>
                    <a:gd name="connsiteY16" fmla="*/ 1363328 h 1458864"/>
                    <a:gd name="connsiteX17" fmla="*/ 1427961 w 1541685"/>
                    <a:gd name="connsiteY17" fmla="*/ 1434662 h 1458864"/>
                    <a:gd name="connsiteX18" fmla="*/ 1412675 w 1541685"/>
                    <a:gd name="connsiteY18" fmla="*/ 1458865 h 1458864"/>
                    <a:gd name="connsiteX19" fmla="*/ 1426687 w 1541685"/>
                    <a:gd name="connsiteY19" fmla="*/ 1433388 h 1458864"/>
                    <a:gd name="connsiteX20" fmla="*/ 1441972 w 1541685"/>
                    <a:gd name="connsiteY20" fmla="*/ 1402816 h 1458864"/>
                    <a:gd name="connsiteX21" fmla="*/ 1461080 w 1541685"/>
                    <a:gd name="connsiteY21" fmla="*/ 1360780 h 1458864"/>
                    <a:gd name="connsiteX22" fmla="*/ 1500568 w 1541685"/>
                    <a:gd name="connsiteY22" fmla="*/ 1243588 h 1458864"/>
                    <a:gd name="connsiteX23" fmla="*/ 1523498 w 1541685"/>
                    <a:gd name="connsiteY23" fmla="*/ 1085633 h 1458864"/>
                    <a:gd name="connsiteX24" fmla="*/ 1506937 w 1541685"/>
                    <a:gd name="connsiteY24" fmla="*/ 897107 h 1458864"/>
                    <a:gd name="connsiteX25" fmla="*/ 1436877 w 1541685"/>
                    <a:gd name="connsiteY25" fmla="*/ 699663 h 1458864"/>
                    <a:gd name="connsiteX26" fmla="*/ 1313316 w 1541685"/>
                    <a:gd name="connsiteY26" fmla="*/ 511137 h 1458864"/>
                    <a:gd name="connsiteX27" fmla="*/ 1150266 w 1541685"/>
                    <a:gd name="connsiteY27" fmla="*/ 344265 h 1458864"/>
                    <a:gd name="connsiteX28" fmla="*/ 1105682 w 1541685"/>
                    <a:gd name="connsiteY28" fmla="*/ 306051 h 1458864"/>
                    <a:gd name="connsiteX29" fmla="*/ 1059824 w 1541685"/>
                    <a:gd name="connsiteY29" fmla="*/ 269110 h 1458864"/>
                    <a:gd name="connsiteX30" fmla="*/ 1012693 w 1541685"/>
                    <a:gd name="connsiteY30" fmla="*/ 234716 h 1458864"/>
                    <a:gd name="connsiteX31" fmla="*/ 964287 w 1541685"/>
                    <a:gd name="connsiteY31" fmla="*/ 201597 h 1458864"/>
                    <a:gd name="connsiteX32" fmla="*/ 765570 w 1541685"/>
                    <a:gd name="connsiteY32" fmla="*/ 94595 h 1458864"/>
                    <a:gd name="connsiteX33" fmla="*/ 564305 w 1541685"/>
                    <a:gd name="connsiteY33" fmla="*/ 33452 h 1458864"/>
                    <a:gd name="connsiteX34" fmla="*/ 375779 w 1541685"/>
                    <a:gd name="connsiteY34" fmla="*/ 18165 h 1458864"/>
                    <a:gd name="connsiteX35" fmla="*/ 98084 w 1541685"/>
                    <a:gd name="connsiteY35" fmla="*/ 76762 h 1458864"/>
                    <a:gd name="connsiteX36" fmla="*/ 0 w 1541685"/>
                    <a:gd name="connsiteY36" fmla="*/ 128989 h 1458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541685" h="1458864">
                      <a:moveTo>
                        <a:pt x="0" y="128989"/>
                      </a:moveTo>
                      <a:cubicBezTo>
                        <a:pt x="0" y="128989"/>
                        <a:pt x="7643" y="122619"/>
                        <a:pt x="22929" y="112429"/>
                      </a:cubicBezTo>
                      <a:cubicBezTo>
                        <a:pt x="38215" y="102238"/>
                        <a:pt x="62417" y="88226"/>
                        <a:pt x="92989" y="72940"/>
                      </a:cubicBezTo>
                      <a:cubicBezTo>
                        <a:pt x="155406" y="43642"/>
                        <a:pt x="250943" y="9249"/>
                        <a:pt x="371957" y="1606"/>
                      </a:cubicBezTo>
                      <a:cubicBezTo>
                        <a:pt x="491697" y="-6037"/>
                        <a:pt x="634365" y="13070"/>
                        <a:pt x="773213" y="70392"/>
                      </a:cubicBezTo>
                      <a:cubicBezTo>
                        <a:pt x="843273" y="98417"/>
                        <a:pt x="912060" y="135358"/>
                        <a:pt x="978299" y="177394"/>
                      </a:cubicBezTo>
                      <a:cubicBezTo>
                        <a:pt x="994859" y="187585"/>
                        <a:pt x="1011420" y="199049"/>
                        <a:pt x="1027978" y="210514"/>
                      </a:cubicBezTo>
                      <a:cubicBezTo>
                        <a:pt x="1044539" y="221978"/>
                        <a:pt x="1061098" y="233442"/>
                        <a:pt x="1076384" y="244907"/>
                      </a:cubicBezTo>
                      <a:cubicBezTo>
                        <a:pt x="1091670" y="257645"/>
                        <a:pt x="1108230" y="269110"/>
                        <a:pt x="1123515" y="281848"/>
                      </a:cubicBezTo>
                      <a:lnTo>
                        <a:pt x="1169373" y="320063"/>
                      </a:lnTo>
                      <a:cubicBezTo>
                        <a:pt x="1229244" y="372290"/>
                        <a:pt x="1285293" y="429612"/>
                        <a:pt x="1334971" y="492030"/>
                      </a:cubicBezTo>
                      <a:cubicBezTo>
                        <a:pt x="1384650" y="553173"/>
                        <a:pt x="1426687" y="619412"/>
                        <a:pt x="1459806" y="686925"/>
                      </a:cubicBezTo>
                      <a:cubicBezTo>
                        <a:pt x="1476367" y="721319"/>
                        <a:pt x="1490378" y="755712"/>
                        <a:pt x="1501843" y="788831"/>
                      </a:cubicBezTo>
                      <a:cubicBezTo>
                        <a:pt x="1512033" y="823225"/>
                        <a:pt x="1522224" y="857618"/>
                        <a:pt x="1528593" y="892011"/>
                      </a:cubicBezTo>
                      <a:cubicBezTo>
                        <a:pt x="1541332" y="959524"/>
                        <a:pt x="1543879" y="1025763"/>
                        <a:pt x="1540058" y="1085633"/>
                      </a:cubicBezTo>
                      <a:cubicBezTo>
                        <a:pt x="1536236" y="1145503"/>
                        <a:pt x="1524771" y="1200278"/>
                        <a:pt x="1510759" y="1246136"/>
                      </a:cubicBezTo>
                      <a:cubicBezTo>
                        <a:pt x="1496748" y="1291993"/>
                        <a:pt x="1480187" y="1331482"/>
                        <a:pt x="1466175" y="1363328"/>
                      </a:cubicBezTo>
                      <a:cubicBezTo>
                        <a:pt x="1450890" y="1395173"/>
                        <a:pt x="1438152" y="1418102"/>
                        <a:pt x="1427961" y="1434662"/>
                      </a:cubicBezTo>
                      <a:cubicBezTo>
                        <a:pt x="1417769" y="1449948"/>
                        <a:pt x="1412675" y="1458865"/>
                        <a:pt x="1412675" y="1458865"/>
                      </a:cubicBezTo>
                      <a:cubicBezTo>
                        <a:pt x="1412675" y="1458865"/>
                        <a:pt x="1417769" y="1449948"/>
                        <a:pt x="1426687" y="1433388"/>
                      </a:cubicBezTo>
                      <a:cubicBezTo>
                        <a:pt x="1430508" y="1425745"/>
                        <a:pt x="1435603" y="1415555"/>
                        <a:pt x="1441972" y="1402816"/>
                      </a:cubicBezTo>
                      <a:cubicBezTo>
                        <a:pt x="1447068" y="1390078"/>
                        <a:pt x="1454711" y="1377340"/>
                        <a:pt x="1461080" y="1360780"/>
                      </a:cubicBezTo>
                      <a:cubicBezTo>
                        <a:pt x="1473818" y="1328934"/>
                        <a:pt x="1489105" y="1289446"/>
                        <a:pt x="1500568" y="1243588"/>
                      </a:cubicBezTo>
                      <a:cubicBezTo>
                        <a:pt x="1512033" y="1197730"/>
                        <a:pt x="1520951" y="1142955"/>
                        <a:pt x="1523498" y="1085633"/>
                      </a:cubicBezTo>
                      <a:cubicBezTo>
                        <a:pt x="1526045" y="1027037"/>
                        <a:pt x="1520951" y="963346"/>
                        <a:pt x="1506937" y="897107"/>
                      </a:cubicBezTo>
                      <a:cubicBezTo>
                        <a:pt x="1492926" y="832141"/>
                        <a:pt x="1468722" y="764629"/>
                        <a:pt x="1436877" y="699663"/>
                      </a:cubicBezTo>
                      <a:cubicBezTo>
                        <a:pt x="1403758" y="634698"/>
                        <a:pt x="1361722" y="571007"/>
                        <a:pt x="1313316" y="511137"/>
                      </a:cubicBezTo>
                      <a:cubicBezTo>
                        <a:pt x="1264910" y="451267"/>
                        <a:pt x="1208863" y="396492"/>
                        <a:pt x="1150266" y="344265"/>
                      </a:cubicBezTo>
                      <a:lnTo>
                        <a:pt x="1105682" y="306051"/>
                      </a:lnTo>
                      <a:cubicBezTo>
                        <a:pt x="1090396" y="293312"/>
                        <a:pt x="1075111" y="281848"/>
                        <a:pt x="1059824" y="269110"/>
                      </a:cubicBezTo>
                      <a:cubicBezTo>
                        <a:pt x="1044539" y="257645"/>
                        <a:pt x="1027978" y="246181"/>
                        <a:pt x="1012693" y="234716"/>
                      </a:cubicBezTo>
                      <a:cubicBezTo>
                        <a:pt x="997406" y="223252"/>
                        <a:pt x="980847" y="213061"/>
                        <a:pt x="964287" y="201597"/>
                      </a:cubicBezTo>
                      <a:cubicBezTo>
                        <a:pt x="899322" y="159560"/>
                        <a:pt x="833084" y="122619"/>
                        <a:pt x="765570" y="94595"/>
                      </a:cubicBezTo>
                      <a:cubicBezTo>
                        <a:pt x="698057" y="66571"/>
                        <a:pt x="630545" y="44916"/>
                        <a:pt x="564305" y="33452"/>
                      </a:cubicBezTo>
                      <a:cubicBezTo>
                        <a:pt x="498066" y="20713"/>
                        <a:pt x="434375" y="15618"/>
                        <a:pt x="375779" y="18165"/>
                      </a:cubicBezTo>
                      <a:cubicBezTo>
                        <a:pt x="258587" y="23261"/>
                        <a:pt x="161776" y="50011"/>
                        <a:pt x="98084" y="76762"/>
                      </a:cubicBezTo>
                      <a:cubicBezTo>
                        <a:pt x="31846" y="106060"/>
                        <a:pt x="0" y="128989"/>
                        <a:pt x="0" y="128989"/>
                      </a:cubicBezTo>
                      <a:close/>
                    </a:path>
                  </a:pathLst>
                </a:custGeom>
                <a:solidFill>
                  <a:srgbClr val="DCFC8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19" name="Graphic 1307">
                <a:extLst>
                  <a:ext uri="{FF2B5EF4-FFF2-40B4-BE49-F238E27FC236}">
                    <a16:creationId xmlns:a16="http://schemas.microsoft.com/office/drawing/2014/main" id="{5E0780ED-6858-4842-A3F6-07BEAB152D28}"/>
                  </a:ext>
                </a:extLst>
              </p:cNvPr>
              <p:cNvGrpSpPr/>
              <p:nvPr/>
            </p:nvGrpSpPr>
            <p:grpSpPr>
              <a:xfrm>
                <a:off x="10836831" y="2103089"/>
                <a:ext cx="696060" cy="1793549"/>
                <a:chOff x="10836831" y="2103089"/>
                <a:chExt cx="696060" cy="1793549"/>
              </a:xfrm>
            </p:grpSpPr>
            <p:sp>
              <p:nvSpPr>
                <p:cNvPr id="1820" name="Freeform: Shape 1819">
                  <a:extLst>
                    <a:ext uri="{FF2B5EF4-FFF2-40B4-BE49-F238E27FC236}">
                      <a16:creationId xmlns:a16="http://schemas.microsoft.com/office/drawing/2014/main" id="{F0E92521-9F0A-4346-969D-A86DC5C037D3}"/>
                    </a:ext>
                  </a:extLst>
                </p:cNvPr>
                <p:cNvSpPr/>
                <p:nvPr/>
              </p:nvSpPr>
              <p:spPr>
                <a:xfrm>
                  <a:off x="10836831" y="2103089"/>
                  <a:ext cx="696060" cy="1793549"/>
                </a:xfrm>
                <a:custGeom>
                  <a:avLst/>
                  <a:gdLst>
                    <a:gd name="connsiteX0" fmla="*/ 488427 w 696060"/>
                    <a:gd name="connsiteY0" fmla="*/ 0 h 1793549"/>
                    <a:gd name="connsiteX1" fmla="*/ 13289 w 696060"/>
                    <a:gd name="connsiteY1" fmla="*/ 513352 h 1793549"/>
                    <a:gd name="connsiteX2" fmla="*/ 696061 w 696060"/>
                    <a:gd name="connsiteY2" fmla="*/ 1793549 h 1793549"/>
                    <a:gd name="connsiteX3" fmla="*/ 530463 w 696060"/>
                    <a:gd name="connsiteY3" fmla="*/ 1469997 h 1793549"/>
                    <a:gd name="connsiteX4" fmla="*/ 361044 w 696060"/>
                    <a:gd name="connsiteY4" fmla="*/ 1290387 h 1793549"/>
                    <a:gd name="connsiteX5" fmla="*/ 501165 w 696060"/>
                    <a:gd name="connsiteY5" fmla="*/ 1388472 h 1793549"/>
                    <a:gd name="connsiteX6" fmla="*/ 327924 w 696060"/>
                    <a:gd name="connsiteY6" fmla="*/ 1008872 h 1793549"/>
                    <a:gd name="connsiteX7" fmla="*/ 422188 w 696060"/>
                    <a:gd name="connsiteY7" fmla="*/ 1124790 h 1793549"/>
                    <a:gd name="connsiteX8" fmla="*/ 434926 w 696060"/>
                    <a:gd name="connsiteY8" fmla="*/ 956645 h 1793549"/>
                    <a:gd name="connsiteX9" fmla="*/ 264233 w 696060"/>
                    <a:gd name="connsiteY9" fmla="*/ 684045 h 1793549"/>
                    <a:gd name="connsiteX10" fmla="*/ 353401 w 696060"/>
                    <a:gd name="connsiteY10" fmla="*/ 796142 h 1793549"/>
                    <a:gd name="connsiteX11" fmla="*/ 262959 w 696060"/>
                    <a:gd name="connsiteY11" fmla="*/ 425458 h 1793549"/>
                    <a:gd name="connsiteX12" fmla="*/ 316460 w 696060"/>
                    <a:gd name="connsiteY12" fmla="*/ 494245 h 1793549"/>
                    <a:gd name="connsiteX13" fmla="*/ 488427 w 696060"/>
                    <a:gd name="connsiteY13" fmla="*/ 0 h 179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6060" h="1793549">
                      <a:moveTo>
                        <a:pt x="488427" y="0"/>
                      </a:moveTo>
                      <a:cubicBezTo>
                        <a:pt x="488427" y="0"/>
                        <a:pt x="96087" y="45858"/>
                        <a:pt x="13289" y="513352"/>
                      </a:cubicBezTo>
                      <a:cubicBezTo>
                        <a:pt x="-69510" y="980847"/>
                        <a:pt x="243852" y="1648333"/>
                        <a:pt x="696061" y="1793549"/>
                      </a:cubicBezTo>
                      <a:cubicBezTo>
                        <a:pt x="696061" y="1793549"/>
                        <a:pt x="608166" y="1657250"/>
                        <a:pt x="530463" y="1469997"/>
                      </a:cubicBezTo>
                      <a:cubicBezTo>
                        <a:pt x="530463" y="1469997"/>
                        <a:pt x="417092" y="1396115"/>
                        <a:pt x="361044" y="1290387"/>
                      </a:cubicBezTo>
                      <a:cubicBezTo>
                        <a:pt x="361044" y="1290387"/>
                        <a:pt x="445117" y="1369365"/>
                        <a:pt x="501165" y="1388472"/>
                      </a:cubicBezTo>
                      <a:cubicBezTo>
                        <a:pt x="501165" y="1388472"/>
                        <a:pt x="382699" y="1193576"/>
                        <a:pt x="327924" y="1008872"/>
                      </a:cubicBezTo>
                      <a:cubicBezTo>
                        <a:pt x="327924" y="1008872"/>
                        <a:pt x="368687" y="1075111"/>
                        <a:pt x="422188" y="1124790"/>
                      </a:cubicBezTo>
                      <a:cubicBezTo>
                        <a:pt x="422188" y="1124790"/>
                        <a:pt x="442569" y="1033074"/>
                        <a:pt x="434926" y="956645"/>
                      </a:cubicBezTo>
                      <a:cubicBezTo>
                        <a:pt x="434926" y="956645"/>
                        <a:pt x="339389" y="857286"/>
                        <a:pt x="264233" y="684045"/>
                      </a:cubicBezTo>
                      <a:cubicBezTo>
                        <a:pt x="264233" y="684045"/>
                        <a:pt x="302448" y="747737"/>
                        <a:pt x="353401" y="796142"/>
                      </a:cubicBezTo>
                      <a:cubicBezTo>
                        <a:pt x="353401" y="796142"/>
                        <a:pt x="338115" y="563032"/>
                        <a:pt x="262959" y="425458"/>
                      </a:cubicBezTo>
                      <a:cubicBezTo>
                        <a:pt x="262959" y="425458"/>
                        <a:pt x="296079" y="425458"/>
                        <a:pt x="316460" y="494245"/>
                      </a:cubicBezTo>
                      <a:cubicBezTo>
                        <a:pt x="317734" y="495519"/>
                        <a:pt x="322829" y="183431"/>
                        <a:pt x="488427" y="0"/>
                      </a:cubicBezTo>
                      <a:close/>
                    </a:path>
                  </a:pathLst>
                </a:custGeom>
                <a:solidFill>
                  <a:srgbClr val="65B01F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1" name="Freeform: Shape 1820">
                  <a:extLst>
                    <a:ext uri="{FF2B5EF4-FFF2-40B4-BE49-F238E27FC236}">
                      <a16:creationId xmlns:a16="http://schemas.microsoft.com/office/drawing/2014/main" id="{83250723-3ADE-44F4-9B95-18704885F26D}"/>
                    </a:ext>
                  </a:extLst>
                </p:cNvPr>
                <p:cNvSpPr/>
                <p:nvPr/>
              </p:nvSpPr>
              <p:spPr>
                <a:xfrm>
                  <a:off x="10858581" y="2103089"/>
                  <a:ext cx="674310" cy="1793549"/>
                </a:xfrm>
                <a:custGeom>
                  <a:avLst/>
                  <a:gdLst>
                    <a:gd name="connsiteX0" fmla="*/ 674310 w 674310"/>
                    <a:gd name="connsiteY0" fmla="*/ 1793549 h 1793549"/>
                    <a:gd name="connsiteX1" fmla="*/ 13193 w 674310"/>
                    <a:gd name="connsiteY1" fmla="*/ 517174 h 1793549"/>
                    <a:gd name="connsiteX2" fmla="*/ 465402 w 674310"/>
                    <a:gd name="connsiteY2" fmla="*/ 0 h 1793549"/>
                    <a:gd name="connsiteX3" fmla="*/ 234840 w 674310"/>
                    <a:gd name="connsiteY3" fmla="*/ 285337 h 1793549"/>
                    <a:gd name="connsiteX4" fmla="*/ 150766 w 674310"/>
                    <a:gd name="connsiteY4" fmla="*/ 239479 h 1793549"/>
                    <a:gd name="connsiteX5" fmla="*/ 274328 w 674310"/>
                    <a:gd name="connsiteY5" fmla="*/ 639461 h 1793549"/>
                    <a:gd name="connsiteX6" fmla="*/ 112552 w 674310"/>
                    <a:gd name="connsiteY6" fmla="*/ 506983 h 1793549"/>
                    <a:gd name="connsiteX7" fmla="*/ 288341 w 674310"/>
                    <a:gd name="connsiteY7" fmla="*/ 1169374 h 1793549"/>
                    <a:gd name="connsiteX8" fmla="*/ 127838 w 674310"/>
                    <a:gd name="connsiteY8" fmla="*/ 1077658 h 1793549"/>
                    <a:gd name="connsiteX9" fmla="*/ 433556 w 674310"/>
                    <a:gd name="connsiteY9" fmla="*/ 1461080 h 1793549"/>
                    <a:gd name="connsiteX10" fmla="*/ 674310 w 674310"/>
                    <a:gd name="connsiteY10" fmla="*/ 1793549 h 179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4310" h="1793549">
                      <a:moveTo>
                        <a:pt x="674310" y="1793549"/>
                      </a:moveTo>
                      <a:cubicBezTo>
                        <a:pt x="168600" y="1583368"/>
                        <a:pt x="-59415" y="929894"/>
                        <a:pt x="13193" y="517174"/>
                      </a:cubicBezTo>
                      <a:cubicBezTo>
                        <a:pt x="95992" y="49679"/>
                        <a:pt x="465402" y="0"/>
                        <a:pt x="465402" y="0"/>
                      </a:cubicBezTo>
                      <a:cubicBezTo>
                        <a:pt x="465402" y="0"/>
                        <a:pt x="232292" y="73882"/>
                        <a:pt x="234840" y="285337"/>
                      </a:cubicBezTo>
                      <a:lnTo>
                        <a:pt x="150766" y="239479"/>
                      </a:lnTo>
                      <a:cubicBezTo>
                        <a:pt x="150766" y="239479"/>
                        <a:pt x="182612" y="468768"/>
                        <a:pt x="274328" y="639461"/>
                      </a:cubicBezTo>
                      <a:cubicBezTo>
                        <a:pt x="274328" y="639461"/>
                        <a:pt x="182612" y="588508"/>
                        <a:pt x="112552" y="506983"/>
                      </a:cubicBezTo>
                      <a:cubicBezTo>
                        <a:pt x="112552" y="506983"/>
                        <a:pt x="32301" y="901870"/>
                        <a:pt x="288341" y="1169374"/>
                      </a:cubicBezTo>
                      <a:cubicBezTo>
                        <a:pt x="288341" y="1169374"/>
                        <a:pt x="202994" y="1140076"/>
                        <a:pt x="127838" y="1077658"/>
                      </a:cubicBezTo>
                      <a:cubicBezTo>
                        <a:pt x="127838" y="1077658"/>
                        <a:pt x="253947" y="1327328"/>
                        <a:pt x="433556" y="1461080"/>
                      </a:cubicBezTo>
                      <a:cubicBezTo>
                        <a:pt x="434831" y="1462354"/>
                        <a:pt x="499796" y="1657250"/>
                        <a:pt x="674310" y="1793549"/>
                      </a:cubicBezTo>
                      <a:close/>
                    </a:path>
                  </a:pathLst>
                </a:custGeom>
                <a:solidFill>
                  <a:srgbClr val="22781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2" name="Freeform: Shape 1821">
                  <a:extLst>
                    <a:ext uri="{FF2B5EF4-FFF2-40B4-BE49-F238E27FC236}">
                      <a16:creationId xmlns:a16="http://schemas.microsoft.com/office/drawing/2014/main" id="{92487A84-1D89-454A-95CE-538A9CACCAB4}"/>
                    </a:ext>
                  </a:extLst>
                </p:cNvPr>
                <p:cNvSpPr/>
                <p:nvPr/>
              </p:nvSpPr>
              <p:spPr>
                <a:xfrm>
                  <a:off x="10842318" y="2103089"/>
                  <a:ext cx="690573" cy="1793549"/>
                </a:xfrm>
                <a:custGeom>
                  <a:avLst/>
                  <a:gdLst>
                    <a:gd name="connsiteX0" fmla="*/ 482940 w 690573"/>
                    <a:gd name="connsiteY0" fmla="*/ 0 h 1793549"/>
                    <a:gd name="connsiteX1" fmla="*/ 391224 w 690573"/>
                    <a:gd name="connsiteY1" fmla="*/ 30572 h 1793549"/>
                    <a:gd name="connsiteX2" fmla="*/ 294413 w 690573"/>
                    <a:gd name="connsiteY2" fmla="*/ 85346 h 1793549"/>
                    <a:gd name="connsiteX3" fmla="*/ 189960 w 690573"/>
                    <a:gd name="connsiteY3" fmla="*/ 182157 h 1793549"/>
                    <a:gd name="connsiteX4" fmla="*/ 100792 w 690573"/>
                    <a:gd name="connsiteY4" fmla="*/ 324826 h 1793549"/>
                    <a:gd name="connsiteX5" fmla="*/ 46017 w 690573"/>
                    <a:gd name="connsiteY5" fmla="*/ 504436 h 1793549"/>
                    <a:gd name="connsiteX6" fmla="*/ 30731 w 690573"/>
                    <a:gd name="connsiteY6" fmla="*/ 705700 h 1793549"/>
                    <a:gd name="connsiteX7" fmla="*/ 54934 w 690573"/>
                    <a:gd name="connsiteY7" fmla="*/ 913334 h 1793549"/>
                    <a:gd name="connsiteX8" fmla="*/ 110982 w 690573"/>
                    <a:gd name="connsiteY8" fmla="*/ 1114599 h 1793549"/>
                    <a:gd name="connsiteX9" fmla="*/ 193781 w 690573"/>
                    <a:gd name="connsiteY9" fmla="*/ 1299304 h 1793549"/>
                    <a:gd name="connsiteX10" fmla="*/ 295687 w 690573"/>
                    <a:gd name="connsiteY10" fmla="*/ 1459807 h 1793549"/>
                    <a:gd name="connsiteX11" fmla="*/ 406511 w 690573"/>
                    <a:gd name="connsiteY11" fmla="*/ 1588463 h 1793549"/>
                    <a:gd name="connsiteX12" fmla="*/ 513512 w 690573"/>
                    <a:gd name="connsiteY12" fmla="*/ 1684000 h 1793549"/>
                    <a:gd name="connsiteX13" fmla="*/ 605227 w 690573"/>
                    <a:gd name="connsiteY13" fmla="*/ 1747691 h 1793549"/>
                    <a:gd name="connsiteX14" fmla="*/ 667645 w 690573"/>
                    <a:gd name="connsiteY14" fmla="*/ 1782085 h 1793549"/>
                    <a:gd name="connsiteX15" fmla="*/ 690574 w 690573"/>
                    <a:gd name="connsiteY15" fmla="*/ 1793549 h 1793549"/>
                    <a:gd name="connsiteX16" fmla="*/ 667645 w 690573"/>
                    <a:gd name="connsiteY16" fmla="*/ 1783359 h 1793549"/>
                    <a:gd name="connsiteX17" fmla="*/ 602680 w 690573"/>
                    <a:gd name="connsiteY17" fmla="*/ 1752787 h 1793549"/>
                    <a:gd name="connsiteX18" fmla="*/ 507142 w 690573"/>
                    <a:gd name="connsiteY18" fmla="*/ 1694191 h 1793549"/>
                    <a:gd name="connsiteX19" fmla="*/ 393772 w 690573"/>
                    <a:gd name="connsiteY19" fmla="*/ 1602475 h 1793549"/>
                    <a:gd name="connsiteX20" fmla="*/ 276580 w 690573"/>
                    <a:gd name="connsiteY20" fmla="*/ 1475092 h 1793549"/>
                    <a:gd name="connsiteX21" fmla="*/ 169578 w 690573"/>
                    <a:gd name="connsiteY21" fmla="*/ 1314590 h 1793549"/>
                    <a:gd name="connsiteX22" fmla="*/ 81684 w 690573"/>
                    <a:gd name="connsiteY22" fmla="*/ 1127338 h 1793549"/>
                    <a:gd name="connsiteX23" fmla="*/ 23088 w 690573"/>
                    <a:gd name="connsiteY23" fmla="*/ 922251 h 1793549"/>
                    <a:gd name="connsiteX24" fmla="*/ 159 w 690573"/>
                    <a:gd name="connsiteY24" fmla="*/ 709522 h 1793549"/>
                    <a:gd name="connsiteX25" fmla="*/ 19267 w 690573"/>
                    <a:gd name="connsiteY25" fmla="*/ 503162 h 1793549"/>
                    <a:gd name="connsiteX26" fmla="*/ 80410 w 690573"/>
                    <a:gd name="connsiteY26" fmla="*/ 318457 h 1793549"/>
                    <a:gd name="connsiteX27" fmla="*/ 177222 w 690573"/>
                    <a:gd name="connsiteY27" fmla="*/ 173240 h 1793549"/>
                    <a:gd name="connsiteX28" fmla="*/ 289318 w 690573"/>
                    <a:gd name="connsiteY28" fmla="*/ 78977 h 1793549"/>
                    <a:gd name="connsiteX29" fmla="*/ 389950 w 690573"/>
                    <a:gd name="connsiteY29" fmla="*/ 28024 h 1793549"/>
                    <a:gd name="connsiteX30" fmla="*/ 458737 w 690573"/>
                    <a:gd name="connsiteY30" fmla="*/ 7643 h 1793549"/>
                    <a:gd name="connsiteX31" fmla="*/ 482940 w 690573"/>
                    <a:gd name="connsiteY31" fmla="*/ 0 h 179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90573" h="1793549">
                      <a:moveTo>
                        <a:pt x="482940" y="0"/>
                      </a:moveTo>
                      <a:cubicBezTo>
                        <a:pt x="482940" y="0"/>
                        <a:pt x="447272" y="5095"/>
                        <a:pt x="391224" y="30572"/>
                      </a:cubicBezTo>
                      <a:cubicBezTo>
                        <a:pt x="363200" y="43310"/>
                        <a:pt x="330081" y="59870"/>
                        <a:pt x="294413" y="85346"/>
                      </a:cubicBezTo>
                      <a:cubicBezTo>
                        <a:pt x="260020" y="110823"/>
                        <a:pt x="223079" y="142669"/>
                        <a:pt x="189960" y="182157"/>
                      </a:cubicBezTo>
                      <a:cubicBezTo>
                        <a:pt x="155566" y="221646"/>
                        <a:pt x="126268" y="270051"/>
                        <a:pt x="100792" y="324826"/>
                      </a:cubicBezTo>
                      <a:cubicBezTo>
                        <a:pt x="75315" y="379601"/>
                        <a:pt x="58755" y="440744"/>
                        <a:pt x="46017" y="504436"/>
                      </a:cubicBezTo>
                      <a:cubicBezTo>
                        <a:pt x="34553" y="569401"/>
                        <a:pt x="29457" y="635640"/>
                        <a:pt x="30731" y="705700"/>
                      </a:cubicBezTo>
                      <a:cubicBezTo>
                        <a:pt x="32005" y="774487"/>
                        <a:pt x="40922" y="844548"/>
                        <a:pt x="54934" y="913334"/>
                      </a:cubicBezTo>
                      <a:cubicBezTo>
                        <a:pt x="68946" y="982121"/>
                        <a:pt x="88054" y="1049634"/>
                        <a:pt x="110982" y="1114599"/>
                      </a:cubicBezTo>
                      <a:cubicBezTo>
                        <a:pt x="135185" y="1179565"/>
                        <a:pt x="163209" y="1240708"/>
                        <a:pt x="193781" y="1299304"/>
                      </a:cubicBezTo>
                      <a:cubicBezTo>
                        <a:pt x="225627" y="1356627"/>
                        <a:pt x="260020" y="1411401"/>
                        <a:pt x="295687" y="1459807"/>
                      </a:cubicBezTo>
                      <a:cubicBezTo>
                        <a:pt x="331354" y="1508212"/>
                        <a:pt x="369569" y="1551522"/>
                        <a:pt x="406511" y="1588463"/>
                      </a:cubicBezTo>
                      <a:cubicBezTo>
                        <a:pt x="443451" y="1625404"/>
                        <a:pt x="480392" y="1658523"/>
                        <a:pt x="513512" y="1684000"/>
                      </a:cubicBezTo>
                      <a:cubicBezTo>
                        <a:pt x="546632" y="1710750"/>
                        <a:pt x="578477" y="1731132"/>
                        <a:pt x="605227" y="1747691"/>
                      </a:cubicBezTo>
                      <a:cubicBezTo>
                        <a:pt x="631977" y="1762978"/>
                        <a:pt x="653633" y="1775716"/>
                        <a:pt x="667645" y="1782085"/>
                      </a:cubicBezTo>
                      <a:cubicBezTo>
                        <a:pt x="682931" y="1789728"/>
                        <a:pt x="690574" y="1793549"/>
                        <a:pt x="690574" y="1793549"/>
                      </a:cubicBezTo>
                      <a:cubicBezTo>
                        <a:pt x="690574" y="1793549"/>
                        <a:pt x="682931" y="1789728"/>
                        <a:pt x="667645" y="1783359"/>
                      </a:cubicBezTo>
                      <a:cubicBezTo>
                        <a:pt x="652359" y="1776990"/>
                        <a:pt x="630704" y="1766799"/>
                        <a:pt x="602680" y="1752787"/>
                      </a:cubicBezTo>
                      <a:cubicBezTo>
                        <a:pt x="575929" y="1737501"/>
                        <a:pt x="542809" y="1718394"/>
                        <a:pt x="507142" y="1694191"/>
                      </a:cubicBezTo>
                      <a:cubicBezTo>
                        <a:pt x="471475" y="1669988"/>
                        <a:pt x="433261" y="1638143"/>
                        <a:pt x="393772" y="1602475"/>
                      </a:cubicBezTo>
                      <a:cubicBezTo>
                        <a:pt x="354283" y="1565534"/>
                        <a:pt x="314795" y="1523498"/>
                        <a:pt x="276580" y="1475092"/>
                      </a:cubicBezTo>
                      <a:cubicBezTo>
                        <a:pt x="238365" y="1426687"/>
                        <a:pt x="202698" y="1373186"/>
                        <a:pt x="169578" y="1314590"/>
                      </a:cubicBezTo>
                      <a:cubicBezTo>
                        <a:pt x="136459" y="1255994"/>
                        <a:pt x="107161" y="1193576"/>
                        <a:pt x="81684" y="1127338"/>
                      </a:cubicBezTo>
                      <a:cubicBezTo>
                        <a:pt x="57481" y="1061098"/>
                        <a:pt x="37100" y="992312"/>
                        <a:pt x="23088" y="922251"/>
                      </a:cubicBezTo>
                      <a:cubicBezTo>
                        <a:pt x="9076" y="852191"/>
                        <a:pt x="1433" y="779583"/>
                        <a:pt x="159" y="709522"/>
                      </a:cubicBezTo>
                      <a:cubicBezTo>
                        <a:pt x="-1114" y="639461"/>
                        <a:pt x="5255" y="568127"/>
                        <a:pt x="19267" y="503162"/>
                      </a:cubicBezTo>
                      <a:cubicBezTo>
                        <a:pt x="33278" y="436923"/>
                        <a:pt x="52386" y="374505"/>
                        <a:pt x="80410" y="318457"/>
                      </a:cubicBezTo>
                      <a:cubicBezTo>
                        <a:pt x="107161" y="262408"/>
                        <a:pt x="140280" y="214003"/>
                        <a:pt x="177222" y="173240"/>
                      </a:cubicBezTo>
                      <a:cubicBezTo>
                        <a:pt x="212889" y="132478"/>
                        <a:pt x="252377" y="101906"/>
                        <a:pt x="289318" y="78977"/>
                      </a:cubicBezTo>
                      <a:cubicBezTo>
                        <a:pt x="326259" y="54774"/>
                        <a:pt x="360652" y="39489"/>
                        <a:pt x="389950" y="28024"/>
                      </a:cubicBezTo>
                      <a:cubicBezTo>
                        <a:pt x="419249" y="16560"/>
                        <a:pt x="443451" y="11464"/>
                        <a:pt x="458737" y="7643"/>
                      </a:cubicBezTo>
                      <a:cubicBezTo>
                        <a:pt x="474023" y="1274"/>
                        <a:pt x="482940" y="0"/>
                        <a:pt x="482940" y="0"/>
                      </a:cubicBezTo>
                      <a:close/>
                    </a:path>
                  </a:pathLst>
                </a:custGeom>
                <a:solidFill>
                  <a:srgbClr val="004218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23" name="Graphic 1307">
                <a:extLst>
                  <a:ext uri="{FF2B5EF4-FFF2-40B4-BE49-F238E27FC236}">
                    <a16:creationId xmlns:a16="http://schemas.microsoft.com/office/drawing/2014/main" id="{46304BD2-6837-4BA2-AC9F-14BF2EF8E233}"/>
                  </a:ext>
                </a:extLst>
              </p:cNvPr>
              <p:cNvGrpSpPr/>
              <p:nvPr/>
            </p:nvGrpSpPr>
            <p:grpSpPr>
              <a:xfrm>
                <a:off x="11321436" y="1176584"/>
                <a:ext cx="1936218" cy="926505"/>
                <a:chOff x="11321436" y="1176584"/>
                <a:chExt cx="1936218" cy="926505"/>
              </a:xfrm>
            </p:grpSpPr>
            <p:sp>
              <p:nvSpPr>
                <p:cNvPr id="1824" name="Freeform: Shape 1823">
                  <a:extLst>
                    <a:ext uri="{FF2B5EF4-FFF2-40B4-BE49-F238E27FC236}">
                      <a16:creationId xmlns:a16="http://schemas.microsoft.com/office/drawing/2014/main" id="{03340800-8941-4E7B-8A8D-85433F586643}"/>
                    </a:ext>
                  </a:extLst>
                </p:cNvPr>
                <p:cNvSpPr/>
                <p:nvPr/>
              </p:nvSpPr>
              <p:spPr>
                <a:xfrm>
                  <a:off x="11322848" y="1190631"/>
                  <a:ext cx="1933532" cy="912457"/>
                </a:xfrm>
                <a:custGeom>
                  <a:avLst/>
                  <a:gdLst>
                    <a:gd name="connsiteX0" fmla="*/ 2410 w 1933532"/>
                    <a:gd name="connsiteY0" fmla="*/ 912458 h 912457"/>
                    <a:gd name="connsiteX1" fmla="*/ 616394 w 1933532"/>
                    <a:gd name="connsiteY1" fmla="*/ 115042 h 912457"/>
                    <a:gd name="connsiteX2" fmla="*/ 1933532 w 1933532"/>
                    <a:gd name="connsiteY2" fmla="*/ 256436 h 912457"/>
                    <a:gd name="connsiteX3" fmla="*/ 1678767 w 1933532"/>
                    <a:gd name="connsiteY3" fmla="*/ 367259 h 912457"/>
                    <a:gd name="connsiteX4" fmla="*/ 1501704 w 1933532"/>
                    <a:gd name="connsiteY4" fmla="*/ 262806 h 912457"/>
                    <a:gd name="connsiteX5" fmla="*/ 1579408 w 1933532"/>
                    <a:gd name="connsiteY5" fmla="*/ 349426 h 912457"/>
                    <a:gd name="connsiteX6" fmla="*/ 1155224 w 1933532"/>
                    <a:gd name="connsiteY6" fmla="*/ 410570 h 912457"/>
                    <a:gd name="connsiteX7" fmla="*/ 1027841 w 1933532"/>
                    <a:gd name="connsiteY7" fmla="*/ 290830 h 912457"/>
                    <a:gd name="connsiteX8" fmla="*/ 1045675 w 1933532"/>
                    <a:gd name="connsiteY8" fmla="*/ 427129 h 912457"/>
                    <a:gd name="connsiteX9" fmla="*/ 932304 w 1933532"/>
                    <a:gd name="connsiteY9" fmla="*/ 358343 h 912457"/>
                    <a:gd name="connsiteX10" fmla="*/ 939947 w 1933532"/>
                    <a:gd name="connsiteY10" fmla="*/ 422034 h 912457"/>
                    <a:gd name="connsiteX11" fmla="*/ 519583 w 1933532"/>
                    <a:gd name="connsiteY11" fmla="*/ 522666 h 912457"/>
                    <a:gd name="connsiteX12" fmla="*/ 434237 w 1933532"/>
                    <a:gd name="connsiteY12" fmla="*/ 457701 h 912457"/>
                    <a:gd name="connsiteX13" fmla="*/ 467357 w 1933532"/>
                    <a:gd name="connsiteY13" fmla="*/ 550691 h 912457"/>
                    <a:gd name="connsiteX14" fmla="*/ 2410 w 1933532"/>
                    <a:gd name="connsiteY14" fmla="*/ 912458 h 912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33532" h="912457">
                      <a:moveTo>
                        <a:pt x="2410" y="912458"/>
                      </a:moveTo>
                      <a:cubicBezTo>
                        <a:pt x="2410" y="912458"/>
                        <a:pt x="-72746" y="436046"/>
                        <a:pt x="616394" y="115042"/>
                      </a:cubicBezTo>
                      <a:cubicBezTo>
                        <a:pt x="1313179" y="-209785"/>
                        <a:pt x="1933532" y="256436"/>
                        <a:pt x="1933532" y="256436"/>
                      </a:cubicBezTo>
                      <a:lnTo>
                        <a:pt x="1678767" y="367259"/>
                      </a:lnTo>
                      <a:cubicBezTo>
                        <a:pt x="1678767" y="367259"/>
                        <a:pt x="1599790" y="292104"/>
                        <a:pt x="1501704" y="262806"/>
                      </a:cubicBezTo>
                      <a:cubicBezTo>
                        <a:pt x="1501704" y="262806"/>
                        <a:pt x="1546288" y="326497"/>
                        <a:pt x="1579408" y="349426"/>
                      </a:cubicBezTo>
                      <a:cubicBezTo>
                        <a:pt x="1579408" y="349426"/>
                        <a:pt x="1380691" y="399105"/>
                        <a:pt x="1155224" y="410570"/>
                      </a:cubicBezTo>
                      <a:cubicBezTo>
                        <a:pt x="1155224" y="410570"/>
                        <a:pt x="1080068" y="335414"/>
                        <a:pt x="1027841" y="290830"/>
                      </a:cubicBezTo>
                      <a:cubicBezTo>
                        <a:pt x="1027841" y="290830"/>
                        <a:pt x="1040579" y="354521"/>
                        <a:pt x="1045675" y="427129"/>
                      </a:cubicBezTo>
                      <a:cubicBezTo>
                        <a:pt x="1045675" y="427129"/>
                        <a:pt x="993447" y="378724"/>
                        <a:pt x="932304" y="358343"/>
                      </a:cubicBezTo>
                      <a:cubicBezTo>
                        <a:pt x="932304" y="358343"/>
                        <a:pt x="967970" y="406748"/>
                        <a:pt x="939947" y="422034"/>
                      </a:cubicBezTo>
                      <a:cubicBezTo>
                        <a:pt x="933577" y="425855"/>
                        <a:pt x="713205" y="439868"/>
                        <a:pt x="519583" y="522666"/>
                      </a:cubicBezTo>
                      <a:lnTo>
                        <a:pt x="434237" y="457701"/>
                      </a:lnTo>
                      <a:cubicBezTo>
                        <a:pt x="434237" y="457701"/>
                        <a:pt x="450796" y="525214"/>
                        <a:pt x="467357" y="550691"/>
                      </a:cubicBezTo>
                      <a:cubicBezTo>
                        <a:pt x="466083" y="551964"/>
                        <a:pt x="157816" y="683169"/>
                        <a:pt x="2410" y="912458"/>
                      </a:cubicBezTo>
                      <a:close/>
                    </a:path>
                  </a:pathLst>
                </a:custGeom>
                <a:solidFill>
                  <a:srgbClr val="22781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5" name="Freeform: Shape 1824">
                  <a:extLst>
                    <a:ext uri="{FF2B5EF4-FFF2-40B4-BE49-F238E27FC236}">
                      <a16:creationId xmlns:a16="http://schemas.microsoft.com/office/drawing/2014/main" id="{0C2CB324-8FB0-4120-99D5-D508683C6899}"/>
                    </a:ext>
                  </a:extLst>
                </p:cNvPr>
                <p:cNvSpPr/>
                <p:nvPr/>
              </p:nvSpPr>
              <p:spPr>
                <a:xfrm>
                  <a:off x="11321436" y="1176584"/>
                  <a:ext cx="1936218" cy="926505"/>
                </a:xfrm>
                <a:custGeom>
                  <a:avLst/>
                  <a:gdLst>
                    <a:gd name="connsiteX0" fmla="*/ 3822 w 1936218"/>
                    <a:gd name="connsiteY0" fmla="*/ 926505 h 926505"/>
                    <a:gd name="connsiteX1" fmla="*/ 1274 w 1936218"/>
                    <a:gd name="connsiteY1" fmla="*/ 898481 h 926505"/>
                    <a:gd name="connsiteX2" fmla="*/ 0 w 1936218"/>
                    <a:gd name="connsiteY2" fmla="*/ 865362 h 926505"/>
                    <a:gd name="connsiteX3" fmla="*/ 0 w 1936218"/>
                    <a:gd name="connsiteY3" fmla="*/ 843707 h 926505"/>
                    <a:gd name="connsiteX4" fmla="*/ 2548 w 1936218"/>
                    <a:gd name="connsiteY4" fmla="*/ 819504 h 926505"/>
                    <a:gd name="connsiteX5" fmla="*/ 10191 w 1936218"/>
                    <a:gd name="connsiteY5" fmla="*/ 764729 h 926505"/>
                    <a:gd name="connsiteX6" fmla="*/ 25477 w 1936218"/>
                    <a:gd name="connsiteY6" fmla="*/ 701038 h 926505"/>
                    <a:gd name="connsiteX7" fmla="*/ 89168 w 1936218"/>
                    <a:gd name="connsiteY7" fmla="*/ 555821 h 926505"/>
                    <a:gd name="connsiteX8" fmla="*/ 112097 w 1936218"/>
                    <a:gd name="connsiteY8" fmla="*/ 517607 h 926505"/>
                    <a:gd name="connsiteX9" fmla="*/ 138848 w 1936218"/>
                    <a:gd name="connsiteY9" fmla="*/ 480666 h 926505"/>
                    <a:gd name="connsiteX10" fmla="*/ 168145 w 1936218"/>
                    <a:gd name="connsiteY10" fmla="*/ 442451 h 926505"/>
                    <a:gd name="connsiteX11" fmla="*/ 201265 w 1936218"/>
                    <a:gd name="connsiteY11" fmla="*/ 405510 h 926505"/>
                    <a:gd name="connsiteX12" fmla="*/ 273873 w 1936218"/>
                    <a:gd name="connsiteY12" fmla="*/ 332902 h 926505"/>
                    <a:gd name="connsiteX13" fmla="*/ 292980 w 1936218"/>
                    <a:gd name="connsiteY13" fmla="*/ 315068 h 926505"/>
                    <a:gd name="connsiteX14" fmla="*/ 313362 w 1936218"/>
                    <a:gd name="connsiteY14" fmla="*/ 298508 h 926505"/>
                    <a:gd name="connsiteX15" fmla="*/ 356672 w 1936218"/>
                    <a:gd name="connsiteY15" fmla="*/ 265389 h 926505"/>
                    <a:gd name="connsiteX16" fmla="*/ 448388 w 1936218"/>
                    <a:gd name="connsiteY16" fmla="*/ 204245 h 926505"/>
                    <a:gd name="connsiteX17" fmla="*/ 496793 w 1936218"/>
                    <a:gd name="connsiteY17" fmla="*/ 174947 h 926505"/>
                    <a:gd name="connsiteX18" fmla="*/ 547746 w 1936218"/>
                    <a:gd name="connsiteY18" fmla="*/ 148197 h 926505"/>
                    <a:gd name="connsiteX19" fmla="*/ 760476 w 1936218"/>
                    <a:gd name="connsiteY19" fmla="*/ 56481 h 926505"/>
                    <a:gd name="connsiteX20" fmla="*/ 987217 w 1936218"/>
                    <a:gd name="connsiteY20" fmla="*/ 8076 h 926505"/>
                    <a:gd name="connsiteX21" fmla="*/ 1211410 w 1936218"/>
                    <a:gd name="connsiteY21" fmla="*/ 2980 h 926505"/>
                    <a:gd name="connsiteX22" fmla="*/ 1597380 w 1936218"/>
                    <a:gd name="connsiteY22" fmla="*/ 88327 h 926505"/>
                    <a:gd name="connsiteX23" fmla="*/ 1848324 w 1936218"/>
                    <a:gd name="connsiteY23" fmla="*/ 210614 h 926505"/>
                    <a:gd name="connsiteX24" fmla="*/ 1936218 w 1936218"/>
                    <a:gd name="connsiteY24" fmla="*/ 270484 h 926505"/>
                    <a:gd name="connsiteX25" fmla="*/ 1845777 w 1936218"/>
                    <a:gd name="connsiteY25" fmla="*/ 216983 h 926505"/>
                    <a:gd name="connsiteX26" fmla="*/ 1592285 w 1936218"/>
                    <a:gd name="connsiteY26" fmla="*/ 106160 h 926505"/>
                    <a:gd name="connsiteX27" fmla="*/ 1413949 w 1936218"/>
                    <a:gd name="connsiteY27" fmla="*/ 57755 h 926505"/>
                    <a:gd name="connsiteX28" fmla="*/ 1210136 w 1936218"/>
                    <a:gd name="connsiteY28" fmla="*/ 31004 h 926505"/>
                    <a:gd name="connsiteX29" fmla="*/ 991039 w 1936218"/>
                    <a:gd name="connsiteY29" fmla="*/ 38647 h 926505"/>
                    <a:gd name="connsiteX30" fmla="*/ 770666 w 1936218"/>
                    <a:gd name="connsiteY30" fmla="*/ 88327 h 926505"/>
                    <a:gd name="connsiteX31" fmla="*/ 561758 w 1936218"/>
                    <a:gd name="connsiteY31" fmla="*/ 176221 h 926505"/>
                    <a:gd name="connsiteX32" fmla="*/ 512080 w 1936218"/>
                    <a:gd name="connsiteY32" fmla="*/ 201697 h 926505"/>
                    <a:gd name="connsiteX33" fmla="*/ 464947 w 1936218"/>
                    <a:gd name="connsiteY33" fmla="*/ 229722 h 926505"/>
                    <a:gd name="connsiteX34" fmla="*/ 374506 w 1936218"/>
                    <a:gd name="connsiteY34" fmla="*/ 289591 h 926505"/>
                    <a:gd name="connsiteX35" fmla="*/ 291707 w 1936218"/>
                    <a:gd name="connsiteY35" fmla="*/ 354557 h 926505"/>
                    <a:gd name="connsiteX36" fmla="*/ 219099 w 1936218"/>
                    <a:gd name="connsiteY36" fmla="*/ 423343 h 926505"/>
                    <a:gd name="connsiteX37" fmla="*/ 185979 w 1936218"/>
                    <a:gd name="connsiteY37" fmla="*/ 459010 h 926505"/>
                    <a:gd name="connsiteX38" fmla="*/ 156681 w 1936218"/>
                    <a:gd name="connsiteY38" fmla="*/ 495952 h 926505"/>
                    <a:gd name="connsiteX39" fmla="*/ 128657 w 1936218"/>
                    <a:gd name="connsiteY39" fmla="*/ 531619 h 926505"/>
                    <a:gd name="connsiteX40" fmla="*/ 105728 w 1936218"/>
                    <a:gd name="connsiteY40" fmla="*/ 568560 h 926505"/>
                    <a:gd name="connsiteX41" fmla="*/ 38215 w 1936218"/>
                    <a:gd name="connsiteY41" fmla="*/ 708681 h 926505"/>
                    <a:gd name="connsiteX42" fmla="*/ 20382 w 1936218"/>
                    <a:gd name="connsiteY42" fmla="*/ 771098 h 926505"/>
                    <a:gd name="connsiteX43" fmla="*/ 10191 w 1936218"/>
                    <a:gd name="connsiteY43" fmla="*/ 825873 h 926505"/>
                    <a:gd name="connsiteX44" fmla="*/ 5096 w 1936218"/>
                    <a:gd name="connsiteY44" fmla="*/ 870457 h 926505"/>
                    <a:gd name="connsiteX45" fmla="*/ 3822 w 1936218"/>
                    <a:gd name="connsiteY45" fmla="*/ 903576 h 926505"/>
                    <a:gd name="connsiteX46" fmla="*/ 3822 w 1936218"/>
                    <a:gd name="connsiteY46" fmla="*/ 926505 h 926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936218" h="926505">
                      <a:moveTo>
                        <a:pt x="3822" y="926505"/>
                      </a:moveTo>
                      <a:cubicBezTo>
                        <a:pt x="3822" y="926505"/>
                        <a:pt x="2548" y="917588"/>
                        <a:pt x="1274" y="898481"/>
                      </a:cubicBezTo>
                      <a:cubicBezTo>
                        <a:pt x="1274" y="889564"/>
                        <a:pt x="0" y="878100"/>
                        <a:pt x="0" y="865362"/>
                      </a:cubicBezTo>
                      <a:cubicBezTo>
                        <a:pt x="0" y="858992"/>
                        <a:pt x="0" y="851349"/>
                        <a:pt x="0" y="843707"/>
                      </a:cubicBezTo>
                      <a:cubicBezTo>
                        <a:pt x="1274" y="836064"/>
                        <a:pt x="1274" y="828421"/>
                        <a:pt x="2548" y="819504"/>
                      </a:cubicBezTo>
                      <a:cubicBezTo>
                        <a:pt x="3822" y="802944"/>
                        <a:pt x="7643" y="783837"/>
                        <a:pt x="10191" y="764729"/>
                      </a:cubicBezTo>
                      <a:cubicBezTo>
                        <a:pt x="14013" y="744348"/>
                        <a:pt x="20382" y="723967"/>
                        <a:pt x="25477" y="701038"/>
                      </a:cubicBezTo>
                      <a:cubicBezTo>
                        <a:pt x="39489" y="656454"/>
                        <a:pt x="58597" y="605501"/>
                        <a:pt x="89168" y="555821"/>
                      </a:cubicBezTo>
                      <a:cubicBezTo>
                        <a:pt x="96811" y="543083"/>
                        <a:pt x="104454" y="530345"/>
                        <a:pt x="112097" y="517607"/>
                      </a:cubicBezTo>
                      <a:cubicBezTo>
                        <a:pt x="121014" y="504868"/>
                        <a:pt x="129931" y="493404"/>
                        <a:pt x="138848" y="480666"/>
                      </a:cubicBezTo>
                      <a:cubicBezTo>
                        <a:pt x="147764" y="467927"/>
                        <a:pt x="156681" y="453915"/>
                        <a:pt x="168145" y="442451"/>
                      </a:cubicBezTo>
                      <a:cubicBezTo>
                        <a:pt x="178336" y="430986"/>
                        <a:pt x="189801" y="418248"/>
                        <a:pt x="201265" y="405510"/>
                      </a:cubicBezTo>
                      <a:cubicBezTo>
                        <a:pt x="222920" y="380033"/>
                        <a:pt x="248396" y="357104"/>
                        <a:pt x="273873" y="332902"/>
                      </a:cubicBezTo>
                      <a:cubicBezTo>
                        <a:pt x="280242" y="326532"/>
                        <a:pt x="286611" y="321437"/>
                        <a:pt x="292980" y="315068"/>
                      </a:cubicBezTo>
                      <a:cubicBezTo>
                        <a:pt x="299350" y="308699"/>
                        <a:pt x="306993" y="303604"/>
                        <a:pt x="313362" y="298508"/>
                      </a:cubicBezTo>
                      <a:cubicBezTo>
                        <a:pt x="327374" y="288318"/>
                        <a:pt x="342660" y="276853"/>
                        <a:pt x="356672" y="265389"/>
                      </a:cubicBezTo>
                      <a:cubicBezTo>
                        <a:pt x="384696" y="242460"/>
                        <a:pt x="416542" y="224626"/>
                        <a:pt x="448388" y="204245"/>
                      </a:cubicBezTo>
                      <a:cubicBezTo>
                        <a:pt x="463674" y="194054"/>
                        <a:pt x="480234" y="183864"/>
                        <a:pt x="496793" y="174947"/>
                      </a:cubicBezTo>
                      <a:cubicBezTo>
                        <a:pt x="513353" y="166030"/>
                        <a:pt x="531187" y="157113"/>
                        <a:pt x="547746" y="148197"/>
                      </a:cubicBezTo>
                      <a:cubicBezTo>
                        <a:pt x="615259" y="111256"/>
                        <a:pt x="685320" y="80684"/>
                        <a:pt x="760476" y="56481"/>
                      </a:cubicBezTo>
                      <a:cubicBezTo>
                        <a:pt x="834357" y="32278"/>
                        <a:pt x="910787" y="16992"/>
                        <a:pt x="987217" y="8076"/>
                      </a:cubicBezTo>
                      <a:cubicBezTo>
                        <a:pt x="1063646" y="-841"/>
                        <a:pt x="1138802" y="-2115"/>
                        <a:pt x="1211410" y="2980"/>
                      </a:cubicBezTo>
                      <a:cubicBezTo>
                        <a:pt x="1356627" y="11897"/>
                        <a:pt x="1489105" y="48838"/>
                        <a:pt x="1597380" y="88327"/>
                      </a:cubicBezTo>
                      <a:cubicBezTo>
                        <a:pt x="1705656" y="127815"/>
                        <a:pt x="1791002" y="176221"/>
                        <a:pt x="1848324" y="210614"/>
                      </a:cubicBezTo>
                      <a:cubicBezTo>
                        <a:pt x="1905646" y="246281"/>
                        <a:pt x="1936218" y="270484"/>
                        <a:pt x="1936218" y="270484"/>
                      </a:cubicBezTo>
                      <a:cubicBezTo>
                        <a:pt x="1936218" y="270484"/>
                        <a:pt x="1904372" y="248829"/>
                        <a:pt x="1845777" y="216983"/>
                      </a:cubicBezTo>
                      <a:cubicBezTo>
                        <a:pt x="1787181" y="185138"/>
                        <a:pt x="1700560" y="143101"/>
                        <a:pt x="1592285" y="106160"/>
                      </a:cubicBezTo>
                      <a:cubicBezTo>
                        <a:pt x="1537511" y="88327"/>
                        <a:pt x="1478914" y="70493"/>
                        <a:pt x="1413949" y="57755"/>
                      </a:cubicBezTo>
                      <a:cubicBezTo>
                        <a:pt x="1350257" y="45017"/>
                        <a:pt x="1281470" y="36100"/>
                        <a:pt x="1210136" y="31004"/>
                      </a:cubicBezTo>
                      <a:cubicBezTo>
                        <a:pt x="1138802" y="27183"/>
                        <a:pt x="1064920" y="28457"/>
                        <a:pt x="991039" y="38647"/>
                      </a:cubicBezTo>
                      <a:cubicBezTo>
                        <a:pt x="917156" y="47564"/>
                        <a:pt x="842000" y="64124"/>
                        <a:pt x="770666" y="88327"/>
                      </a:cubicBezTo>
                      <a:cubicBezTo>
                        <a:pt x="699332" y="111256"/>
                        <a:pt x="627998" y="140554"/>
                        <a:pt x="561758" y="176221"/>
                      </a:cubicBezTo>
                      <a:cubicBezTo>
                        <a:pt x="545199" y="185138"/>
                        <a:pt x="528639" y="192781"/>
                        <a:pt x="512080" y="201697"/>
                      </a:cubicBezTo>
                      <a:cubicBezTo>
                        <a:pt x="495519" y="210614"/>
                        <a:pt x="480234" y="220805"/>
                        <a:pt x="464947" y="229722"/>
                      </a:cubicBezTo>
                      <a:cubicBezTo>
                        <a:pt x="434376" y="248829"/>
                        <a:pt x="402530" y="266663"/>
                        <a:pt x="374506" y="289591"/>
                      </a:cubicBezTo>
                      <a:cubicBezTo>
                        <a:pt x="346481" y="311247"/>
                        <a:pt x="317183" y="330354"/>
                        <a:pt x="291707" y="354557"/>
                      </a:cubicBezTo>
                      <a:cubicBezTo>
                        <a:pt x="266230" y="377486"/>
                        <a:pt x="239480" y="397867"/>
                        <a:pt x="219099" y="423343"/>
                      </a:cubicBezTo>
                      <a:cubicBezTo>
                        <a:pt x="207635" y="434808"/>
                        <a:pt x="196170" y="447546"/>
                        <a:pt x="185979" y="459010"/>
                      </a:cubicBezTo>
                      <a:cubicBezTo>
                        <a:pt x="174515" y="470475"/>
                        <a:pt x="166872" y="483213"/>
                        <a:pt x="156681" y="495952"/>
                      </a:cubicBezTo>
                      <a:cubicBezTo>
                        <a:pt x="147764" y="508690"/>
                        <a:pt x="137574" y="520154"/>
                        <a:pt x="128657" y="531619"/>
                      </a:cubicBezTo>
                      <a:cubicBezTo>
                        <a:pt x="121014" y="544357"/>
                        <a:pt x="113371" y="555821"/>
                        <a:pt x="105728" y="568560"/>
                      </a:cubicBezTo>
                      <a:cubicBezTo>
                        <a:pt x="75156" y="616965"/>
                        <a:pt x="54775" y="665371"/>
                        <a:pt x="38215" y="708681"/>
                      </a:cubicBezTo>
                      <a:cubicBezTo>
                        <a:pt x="31846" y="730336"/>
                        <a:pt x="24203" y="751991"/>
                        <a:pt x="20382" y="771098"/>
                      </a:cubicBezTo>
                      <a:cubicBezTo>
                        <a:pt x="16560" y="791480"/>
                        <a:pt x="11465" y="809313"/>
                        <a:pt x="10191" y="825873"/>
                      </a:cubicBezTo>
                      <a:cubicBezTo>
                        <a:pt x="7643" y="842433"/>
                        <a:pt x="6369" y="857719"/>
                        <a:pt x="5096" y="870457"/>
                      </a:cubicBezTo>
                      <a:cubicBezTo>
                        <a:pt x="3822" y="883195"/>
                        <a:pt x="3822" y="894660"/>
                        <a:pt x="3822" y="903576"/>
                      </a:cubicBezTo>
                      <a:cubicBezTo>
                        <a:pt x="2548" y="917588"/>
                        <a:pt x="3822" y="926505"/>
                        <a:pt x="3822" y="926505"/>
                      </a:cubicBezTo>
                      <a:close/>
                    </a:path>
                  </a:pathLst>
                </a:custGeom>
                <a:solidFill>
                  <a:srgbClr val="B4E82D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6" name="Freeform: Shape 1825">
                  <a:extLst>
                    <a:ext uri="{FF2B5EF4-FFF2-40B4-BE49-F238E27FC236}">
                      <a16:creationId xmlns:a16="http://schemas.microsoft.com/office/drawing/2014/main" id="{A8039F50-A578-410B-84FF-93E3A8741ECC}"/>
                    </a:ext>
                  </a:extLst>
                </p:cNvPr>
                <p:cNvSpPr/>
                <p:nvPr/>
              </p:nvSpPr>
              <p:spPr>
                <a:xfrm>
                  <a:off x="11371115" y="1205606"/>
                  <a:ext cx="1799919" cy="643991"/>
                </a:xfrm>
                <a:custGeom>
                  <a:avLst/>
                  <a:gdLst>
                    <a:gd name="connsiteX0" fmla="*/ 1301851 w 1799919"/>
                    <a:gd name="connsiteY0" fmla="*/ 82233 h 643991"/>
                    <a:gd name="connsiteX1" fmla="*/ 1799919 w 1799919"/>
                    <a:gd name="connsiteY1" fmla="*/ 190508 h 643991"/>
                    <a:gd name="connsiteX2" fmla="*/ 578318 w 1799919"/>
                    <a:gd name="connsiteY2" fmla="*/ 110257 h 643991"/>
                    <a:gd name="connsiteX3" fmla="*/ 0 w 1799919"/>
                    <a:gd name="connsiteY3" fmla="*/ 643991 h 643991"/>
                    <a:gd name="connsiteX4" fmla="*/ 131204 w 1799919"/>
                    <a:gd name="connsiteY4" fmla="*/ 601955 h 643991"/>
                    <a:gd name="connsiteX5" fmla="*/ 410172 w 1799919"/>
                    <a:gd name="connsiteY5" fmla="*/ 303879 h 643991"/>
                    <a:gd name="connsiteX6" fmla="*/ 475138 w 1799919"/>
                    <a:gd name="connsiteY6" fmla="*/ 324260 h 643991"/>
                    <a:gd name="connsiteX7" fmla="*/ 461125 w 1799919"/>
                    <a:gd name="connsiteY7" fmla="*/ 247831 h 643991"/>
                    <a:gd name="connsiteX8" fmla="*/ 518447 w 1799919"/>
                    <a:gd name="connsiteY8" fmla="*/ 297510 h 643991"/>
                    <a:gd name="connsiteX9" fmla="*/ 836904 w 1799919"/>
                    <a:gd name="connsiteY9" fmla="*/ 185413 h 643991"/>
                    <a:gd name="connsiteX10" fmla="*/ 844548 w 1799919"/>
                    <a:gd name="connsiteY10" fmla="*/ 112805 h 643991"/>
                    <a:gd name="connsiteX11" fmla="*/ 905691 w 1799919"/>
                    <a:gd name="connsiteY11" fmla="*/ 156115 h 643991"/>
                    <a:gd name="connsiteX12" fmla="*/ 905691 w 1799919"/>
                    <a:gd name="connsiteY12" fmla="*/ 103888 h 643991"/>
                    <a:gd name="connsiteX13" fmla="*/ 1262363 w 1799919"/>
                    <a:gd name="connsiteY13" fmla="*/ 87328 h 643991"/>
                    <a:gd name="connsiteX14" fmla="*/ 1272554 w 1799919"/>
                    <a:gd name="connsiteY14" fmla="*/ 40197 h 643991"/>
                    <a:gd name="connsiteX15" fmla="*/ 1301851 w 1799919"/>
                    <a:gd name="connsiteY15" fmla="*/ 82233 h 643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99919" h="643991">
                      <a:moveTo>
                        <a:pt x="1301851" y="82233"/>
                      </a:moveTo>
                      <a:cubicBezTo>
                        <a:pt x="1523498" y="87328"/>
                        <a:pt x="1799919" y="190508"/>
                        <a:pt x="1799919" y="190508"/>
                      </a:cubicBezTo>
                      <a:cubicBezTo>
                        <a:pt x="1605023" y="84781"/>
                        <a:pt x="1100588" y="-131770"/>
                        <a:pt x="578318" y="110257"/>
                      </a:cubicBezTo>
                      <a:cubicBezTo>
                        <a:pt x="220372" y="277129"/>
                        <a:pt x="66239" y="483489"/>
                        <a:pt x="0" y="643991"/>
                      </a:cubicBezTo>
                      <a:cubicBezTo>
                        <a:pt x="63691" y="594312"/>
                        <a:pt x="131204" y="601955"/>
                        <a:pt x="131204" y="601955"/>
                      </a:cubicBezTo>
                      <a:cubicBezTo>
                        <a:pt x="239479" y="413428"/>
                        <a:pt x="410172" y="303879"/>
                        <a:pt x="410172" y="303879"/>
                      </a:cubicBezTo>
                      <a:lnTo>
                        <a:pt x="475138" y="324260"/>
                      </a:lnTo>
                      <a:lnTo>
                        <a:pt x="461125" y="247831"/>
                      </a:lnTo>
                      <a:lnTo>
                        <a:pt x="518447" y="297510"/>
                      </a:lnTo>
                      <a:cubicBezTo>
                        <a:pt x="638187" y="247831"/>
                        <a:pt x="836904" y="185413"/>
                        <a:pt x="836904" y="185413"/>
                      </a:cubicBezTo>
                      <a:lnTo>
                        <a:pt x="844548" y="112805"/>
                      </a:lnTo>
                      <a:lnTo>
                        <a:pt x="905691" y="156115"/>
                      </a:lnTo>
                      <a:lnTo>
                        <a:pt x="905691" y="103888"/>
                      </a:lnTo>
                      <a:cubicBezTo>
                        <a:pt x="905691" y="103888"/>
                        <a:pt x="1025431" y="63126"/>
                        <a:pt x="1262363" y="87328"/>
                      </a:cubicBezTo>
                      <a:cubicBezTo>
                        <a:pt x="1262363" y="87328"/>
                        <a:pt x="1270006" y="72043"/>
                        <a:pt x="1272554" y="40197"/>
                      </a:cubicBezTo>
                      <a:cubicBezTo>
                        <a:pt x="1272554" y="40197"/>
                        <a:pt x="1292935" y="69495"/>
                        <a:pt x="1301851" y="82233"/>
                      </a:cubicBezTo>
                      <a:close/>
                    </a:path>
                  </a:pathLst>
                </a:custGeom>
                <a:solidFill>
                  <a:srgbClr val="65B01F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27" name="Graphic 1307">
                <a:extLst>
                  <a:ext uri="{FF2B5EF4-FFF2-40B4-BE49-F238E27FC236}">
                    <a16:creationId xmlns:a16="http://schemas.microsoft.com/office/drawing/2014/main" id="{6066F191-C342-4A09-BC17-7F91D5081C76}"/>
                  </a:ext>
                </a:extLst>
              </p:cNvPr>
              <p:cNvGrpSpPr/>
              <p:nvPr/>
            </p:nvGrpSpPr>
            <p:grpSpPr>
              <a:xfrm>
                <a:off x="9377575" y="1816478"/>
                <a:ext cx="1947682" cy="613984"/>
                <a:chOff x="9377575" y="1816478"/>
                <a:chExt cx="1947682" cy="613984"/>
              </a:xfrm>
            </p:grpSpPr>
            <p:sp>
              <p:nvSpPr>
                <p:cNvPr id="1828" name="Freeform: Shape 1827">
                  <a:extLst>
                    <a:ext uri="{FF2B5EF4-FFF2-40B4-BE49-F238E27FC236}">
                      <a16:creationId xmlns:a16="http://schemas.microsoft.com/office/drawing/2014/main" id="{3198E63E-EFA7-467A-9E4D-09E5CC8636E7}"/>
                    </a:ext>
                  </a:extLst>
                </p:cNvPr>
                <p:cNvSpPr/>
                <p:nvPr/>
              </p:nvSpPr>
              <p:spPr>
                <a:xfrm>
                  <a:off x="9377575" y="1832120"/>
                  <a:ext cx="1947682" cy="598343"/>
                </a:xfrm>
                <a:custGeom>
                  <a:avLst/>
                  <a:gdLst>
                    <a:gd name="connsiteX0" fmla="*/ 1947683 w 1947682"/>
                    <a:gd name="connsiteY0" fmla="*/ 270970 h 598343"/>
                    <a:gd name="connsiteX1" fmla="*/ 1113326 w 1947682"/>
                    <a:gd name="connsiteY1" fmla="*/ 2192 h 598343"/>
                    <a:gd name="connsiteX2" fmla="*/ 0 w 1947682"/>
                    <a:gd name="connsiteY2" fmla="*/ 598343 h 598343"/>
                    <a:gd name="connsiteX3" fmla="*/ 347755 w 1947682"/>
                    <a:gd name="connsiteY3" fmla="*/ 468413 h 598343"/>
                    <a:gd name="connsiteX4" fmla="*/ 289159 w 1947682"/>
                    <a:gd name="connsiteY4" fmla="*/ 561402 h 598343"/>
                    <a:gd name="connsiteX5" fmla="*/ 550294 w 1947682"/>
                    <a:gd name="connsiteY5" fmla="*/ 510449 h 598343"/>
                    <a:gd name="connsiteX6" fmla="*/ 788500 w 1947682"/>
                    <a:gd name="connsiteY6" fmla="*/ 315554 h 598343"/>
                    <a:gd name="connsiteX7" fmla="*/ 705701 w 1947682"/>
                    <a:gd name="connsiteY7" fmla="*/ 458222 h 598343"/>
                    <a:gd name="connsiteX8" fmla="*/ 978300 w 1947682"/>
                    <a:gd name="connsiteY8" fmla="*/ 306637 h 598343"/>
                    <a:gd name="connsiteX9" fmla="*/ 890406 w 1947682"/>
                    <a:gd name="connsiteY9" fmla="*/ 409817 h 598343"/>
                    <a:gd name="connsiteX10" fmla="*/ 1373186 w 1947682"/>
                    <a:gd name="connsiteY10" fmla="*/ 379245 h 598343"/>
                    <a:gd name="connsiteX11" fmla="*/ 1492926 w 1947682"/>
                    <a:gd name="connsiteY11" fmla="*/ 283708 h 598343"/>
                    <a:gd name="connsiteX12" fmla="*/ 1457259 w 1947682"/>
                    <a:gd name="connsiteY12" fmla="*/ 386888 h 598343"/>
                    <a:gd name="connsiteX13" fmla="*/ 1766799 w 1947682"/>
                    <a:gd name="connsiteY13" fmla="*/ 334661 h 598343"/>
                    <a:gd name="connsiteX14" fmla="*/ 1947683 w 1947682"/>
                    <a:gd name="connsiteY14" fmla="*/ 270970 h 598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47682" h="598343">
                      <a:moveTo>
                        <a:pt x="1947683" y="270970"/>
                      </a:moveTo>
                      <a:cubicBezTo>
                        <a:pt x="1947683" y="270970"/>
                        <a:pt x="1757882" y="-28380"/>
                        <a:pt x="1113326" y="2192"/>
                      </a:cubicBezTo>
                      <a:cubicBezTo>
                        <a:pt x="203812" y="45502"/>
                        <a:pt x="0" y="598343"/>
                        <a:pt x="0" y="598343"/>
                      </a:cubicBezTo>
                      <a:cubicBezTo>
                        <a:pt x="0" y="598343"/>
                        <a:pt x="95537" y="523187"/>
                        <a:pt x="347755" y="468413"/>
                      </a:cubicBezTo>
                      <a:cubicBezTo>
                        <a:pt x="347755" y="468413"/>
                        <a:pt x="303171" y="523187"/>
                        <a:pt x="289159" y="561402"/>
                      </a:cubicBezTo>
                      <a:cubicBezTo>
                        <a:pt x="289159" y="561402"/>
                        <a:pt x="410173" y="530830"/>
                        <a:pt x="550294" y="510449"/>
                      </a:cubicBezTo>
                      <a:cubicBezTo>
                        <a:pt x="550294" y="510449"/>
                        <a:pt x="664938" y="353768"/>
                        <a:pt x="788500" y="315554"/>
                      </a:cubicBezTo>
                      <a:cubicBezTo>
                        <a:pt x="788500" y="315554"/>
                        <a:pt x="723534" y="376697"/>
                        <a:pt x="705701" y="458222"/>
                      </a:cubicBezTo>
                      <a:cubicBezTo>
                        <a:pt x="705701" y="458222"/>
                        <a:pt x="825440" y="337209"/>
                        <a:pt x="978300" y="306637"/>
                      </a:cubicBezTo>
                      <a:cubicBezTo>
                        <a:pt x="978300" y="306637"/>
                        <a:pt x="933716" y="380519"/>
                        <a:pt x="890406" y="409817"/>
                      </a:cubicBezTo>
                      <a:cubicBezTo>
                        <a:pt x="890406" y="409817"/>
                        <a:pt x="1124790" y="421281"/>
                        <a:pt x="1373186" y="379245"/>
                      </a:cubicBezTo>
                      <a:cubicBezTo>
                        <a:pt x="1373186" y="379245"/>
                        <a:pt x="1433056" y="334661"/>
                        <a:pt x="1492926" y="283708"/>
                      </a:cubicBezTo>
                      <a:cubicBezTo>
                        <a:pt x="1492926" y="283708"/>
                        <a:pt x="1459806" y="343578"/>
                        <a:pt x="1457259" y="386888"/>
                      </a:cubicBezTo>
                      <a:cubicBezTo>
                        <a:pt x="1457259" y="386888"/>
                        <a:pt x="1578273" y="330839"/>
                        <a:pt x="1766799" y="334661"/>
                      </a:cubicBezTo>
                      <a:cubicBezTo>
                        <a:pt x="1765525" y="337209"/>
                        <a:pt x="1847050" y="287529"/>
                        <a:pt x="1947683" y="270970"/>
                      </a:cubicBezTo>
                      <a:close/>
                    </a:path>
                  </a:pathLst>
                </a:custGeom>
                <a:solidFill>
                  <a:srgbClr val="22781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9" name="Freeform: Shape 1828">
                  <a:extLst>
                    <a:ext uri="{FF2B5EF4-FFF2-40B4-BE49-F238E27FC236}">
                      <a16:creationId xmlns:a16="http://schemas.microsoft.com/office/drawing/2014/main" id="{D16F2992-3D37-44B6-AAFA-5672666FC232}"/>
                    </a:ext>
                  </a:extLst>
                </p:cNvPr>
                <p:cNvSpPr/>
                <p:nvPr/>
              </p:nvSpPr>
              <p:spPr>
                <a:xfrm>
                  <a:off x="9377575" y="1816478"/>
                  <a:ext cx="1947682" cy="613984"/>
                </a:xfrm>
                <a:custGeom>
                  <a:avLst/>
                  <a:gdLst>
                    <a:gd name="connsiteX0" fmla="*/ 1947683 w 1947682"/>
                    <a:gd name="connsiteY0" fmla="*/ 286611 h 613984"/>
                    <a:gd name="connsiteX1" fmla="*/ 1931123 w 1947682"/>
                    <a:gd name="connsiteY1" fmla="*/ 267504 h 613984"/>
                    <a:gd name="connsiteX2" fmla="*/ 1880169 w 1947682"/>
                    <a:gd name="connsiteY2" fmla="*/ 219098 h 613984"/>
                    <a:gd name="connsiteX3" fmla="*/ 1839408 w 1947682"/>
                    <a:gd name="connsiteY3" fmla="*/ 189800 h 613984"/>
                    <a:gd name="connsiteX4" fmla="*/ 1815205 w 1947682"/>
                    <a:gd name="connsiteY4" fmla="*/ 174514 h 613984"/>
                    <a:gd name="connsiteX5" fmla="*/ 1788454 w 1947682"/>
                    <a:gd name="connsiteY5" fmla="*/ 159228 h 613984"/>
                    <a:gd name="connsiteX6" fmla="*/ 1659797 w 1947682"/>
                    <a:gd name="connsiteY6" fmla="*/ 100632 h 613984"/>
                    <a:gd name="connsiteX7" fmla="*/ 1582094 w 1947682"/>
                    <a:gd name="connsiteY7" fmla="*/ 76430 h 613984"/>
                    <a:gd name="connsiteX8" fmla="*/ 1498021 w 1947682"/>
                    <a:gd name="connsiteY8" fmla="*/ 57322 h 613984"/>
                    <a:gd name="connsiteX9" fmla="*/ 1453437 w 1947682"/>
                    <a:gd name="connsiteY9" fmla="*/ 49679 h 613984"/>
                    <a:gd name="connsiteX10" fmla="*/ 1407580 w 1947682"/>
                    <a:gd name="connsiteY10" fmla="*/ 43310 h 613984"/>
                    <a:gd name="connsiteX11" fmla="*/ 1360448 w 1947682"/>
                    <a:gd name="connsiteY11" fmla="*/ 38215 h 613984"/>
                    <a:gd name="connsiteX12" fmla="*/ 1312043 w 1947682"/>
                    <a:gd name="connsiteY12" fmla="*/ 34393 h 613984"/>
                    <a:gd name="connsiteX13" fmla="*/ 1212684 w 1947682"/>
                    <a:gd name="connsiteY13" fmla="*/ 31846 h 613984"/>
                    <a:gd name="connsiteX14" fmla="*/ 1112051 w 1947682"/>
                    <a:gd name="connsiteY14" fmla="*/ 34393 h 613984"/>
                    <a:gd name="connsiteX15" fmla="*/ 905691 w 1947682"/>
                    <a:gd name="connsiteY15" fmla="*/ 54774 h 613984"/>
                    <a:gd name="connsiteX16" fmla="*/ 803785 w 1947682"/>
                    <a:gd name="connsiteY16" fmla="*/ 72608 h 613984"/>
                    <a:gd name="connsiteX17" fmla="*/ 704427 w 1947682"/>
                    <a:gd name="connsiteY17" fmla="*/ 96811 h 613984"/>
                    <a:gd name="connsiteX18" fmla="*/ 515900 w 1947682"/>
                    <a:gd name="connsiteY18" fmla="*/ 161776 h 613984"/>
                    <a:gd name="connsiteX19" fmla="*/ 350303 w 1947682"/>
                    <a:gd name="connsiteY19" fmla="*/ 247123 h 613984"/>
                    <a:gd name="connsiteX20" fmla="*/ 215277 w 1947682"/>
                    <a:gd name="connsiteY20" fmla="*/ 345207 h 613984"/>
                    <a:gd name="connsiteX21" fmla="*/ 47132 w 1947682"/>
                    <a:gd name="connsiteY21" fmla="*/ 531186 h 613984"/>
                    <a:gd name="connsiteX22" fmla="*/ 0 w 1947682"/>
                    <a:gd name="connsiteY22" fmla="*/ 613985 h 613984"/>
                    <a:gd name="connsiteX23" fmla="*/ 8917 w 1947682"/>
                    <a:gd name="connsiteY23" fmla="*/ 591056 h 613984"/>
                    <a:gd name="connsiteX24" fmla="*/ 42036 w 1947682"/>
                    <a:gd name="connsiteY24" fmla="*/ 527365 h 613984"/>
                    <a:gd name="connsiteX25" fmla="*/ 202539 w 1947682"/>
                    <a:gd name="connsiteY25" fmla="*/ 329921 h 613984"/>
                    <a:gd name="connsiteX26" fmla="*/ 504435 w 1947682"/>
                    <a:gd name="connsiteY26" fmla="*/ 133752 h 613984"/>
                    <a:gd name="connsiteX27" fmla="*/ 696784 w 1947682"/>
                    <a:gd name="connsiteY27" fmla="*/ 64965 h 613984"/>
                    <a:gd name="connsiteX28" fmla="*/ 798690 w 1947682"/>
                    <a:gd name="connsiteY28" fmla="*/ 39489 h 613984"/>
                    <a:gd name="connsiteX29" fmla="*/ 901870 w 1947682"/>
                    <a:gd name="connsiteY29" fmla="*/ 21655 h 613984"/>
                    <a:gd name="connsiteX30" fmla="*/ 1110778 w 1947682"/>
                    <a:gd name="connsiteY30" fmla="*/ 1274 h 613984"/>
                    <a:gd name="connsiteX31" fmla="*/ 1213958 w 1947682"/>
                    <a:gd name="connsiteY31" fmla="*/ 0 h 613984"/>
                    <a:gd name="connsiteX32" fmla="*/ 1314590 w 1947682"/>
                    <a:gd name="connsiteY32" fmla="*/ 5095 h 613984"/>
                    <a:gd name="connsiteX33" fmla="*/ 1364269 w 1947682"/>
                    <a:gd name="connsiteY33" fmla="*/ 8917 h 613984"/>
                    <a:gd name="connsiteX34" fmla="*/ 1411401 w 1947682"/>
                    <a:gd name="connsiteY34" fmla="*/ 15286 h 613984"/>
                    <a:gd name="connsiteX35" fmla="*/ 1458533 w 1947682"/>
                    <a:gd name="connsiteY35" fmla="*/ 22929 h 613984"/>
                    <a:gd name="connsiteX36" fmla="*/ 1503117 w 1947682"/>
                    <a:gd name="connsiteY36" fmla="*/ 31846 h 613984"/>
                    <a:gd name="connsiteX37" fmla="*/ 1546427 w 1947682"/>
                    <a:gd name="connsiteY37" fmla="*/ 42036 h 613984"/>
                    <a:gd name="connsiteX38" fmla="*/ 1588463 w 1947682"/>
                    <a:gd name="connsiteY38" fmla="*/ 53501 h 613984"/>
                    <a:gd name="connsiteX39" fmla="*/ 1666167 w 1947682"/>
                    <a:gd name="connsiteY39" fmla="*/ 81525 h 613984"/>
                    <a:gd name="connsiteX40" fmla="*/ 1794824 w 1947682"/>
                    <a:gd name="connsiteY40" fmla="*/ 147764 h 613984"/>
                    <a:gd name="connsiteX41" fmla="*/ 1821574 w 1947682"/>
                    <a:gd name="connsiteY41" fmla="*/ 164324 h 613984"/>
                    <a:gd name="connsiteX42" fmla="*/ 1844502 w 1947682"/>
                    <a:gd name="connsiteY42" fmla="*/ 182157 h 613984"/>
                    <a:gd name="connsiteX43" fmla="*/ 1883992 w 1947682"/>
                    <a:gd name="connsiteY43" fmla="*/ 214003 h 613984"/>
                    <a:gd name="connsiteX44" fmla="*/ 1932397 w 1947682"/>
                    <a:gd name="connsiteY44" fmla="*/ 266230 h 613984"/>
                    <a:gd name="connsiteX45" fmla="*/ 1947683 w 1947682"/>
                    <a:gd name="connsiteY45" fmla="*/ 286611 h 613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947682" h="613984">
                      <a:moveTo>
                        <a:pt x="1947683" y="286611"/>
                      </a:moveTo>
                      <a:cubicBezTo>
                        <a:pt x="1947683" y="286611"/>
                        <a:pt x="1942587" y="278968"/>
                        <a:pt x="1931123" y="267504"/>
                      </a:cubicBezTo>
                      <a:cubicBezTo>
                        <a:pt x="1920932" y="254766"/>
                        <a:pt x="1903099" y="239479"/>
                        <a:pt x="1880169" y="219098"/>
                      </a:cubicBezTo>
                      <a:cubicBezTo>
                        <a:pt x="1867431" y="210182"/>
                        <a:pt x="1855967" y="198717"/>
                        <a:pt x="1839408" y="189800"/>
                      </a:cubicBezTo>
                      <a:cubicBezTo>
                        <a:pt x="1831764" y="184705"/>
                        <a:pt x="1824121" y="179610"/>
                        <a:pt x="1815205" y="174514"/>
                      </a:cubicBezTo>
                      <a:cubicBezTo>
                        <a:pt x="1806288" y="169419"/>
                        <a:pt x="1797371" y="164324"/>
                        <a:pt x="1788454" y="159228"/>
                      </a:cubicBezTo>
                      <a:cubicBezTo>
                        <a:pt x="1751513" y="137573"/>
                        <a:pt x="1708203" y="119740"/>
                        <a:pt x="1659797" y="100632"/>
                      </a:cubicBezTo>
                      <a:cubicBezTo>
                        <a:pt x="1635595" y="92989"/>
                        <a:pt x="1608844" y="84073"/>
                        <a:pt x="1582094" y="76430"/>
                      </a:cubicBezTo>
                      <a:cubicBezTo>
                        <a:pt x="1554070" y="70061"/>
                        <a:pt x="1527320" y="62417"/>
                        <a:pt x="1498021" y="57322"/>
                      </a:cubicBezTo>
                      <a:cubicBezTo>
                        <a:pt x="1484009" y="54774"/>
                        <a:pt x="1468723" y="52227"/>
                        <a:pt x="1453437" y="49679"/>
                      </a:cubicBezTo>
                      <a:cubicBezTo>
                        <a:pt x="1438152" y="47132"/>
                        <a:pt x="1422866" y="44584"/>
                        <a:pt x="1407580" y="43310"/>
                      </a:cubicBezTo>
                      <a:cubicBezTo>
                        <a:pt x="1392294" y="42036"/>
                        <a:pt x="1375734" y="40762"/>
                        <a:pt x="1360448" y="38215"/>
                      </a:cubicBezTo>
                      <a:cubicBezTo>
                        <a:pt x="1343888" y="36941"/>
                        <a:pt x="1328602" y="34393"/>
                        <a:pt x="1312043" y="34393"/>
                      </a:cubicBezTo>
                      <a:cubicBezTo>
                        <a:pt x="1280197" y="33119"/>
                        <a:pt x="1247078" y="30572"/>
                        <a:pt x="1212684" y="31846"/>
                      </a:cubicBezTo>
                      <a:cubicBezTo>
                        <a:pt x="1179564" y="33119"/>
                        <a:pt x="1145171" y="33119"/>
                        <a:pt x="1112051" y="34393"/>
                      </a:cubicBezTo>
                      <a:cubicBezTo>
                        <a:pt x="1043265" y="38215"/>
                        <a:pt x="974478" y="44584"/>
                        <a:pt x="905691" y="54774"/>
                      </a:cubicBezTo>
                      <a:cubicBezTo>
                        <a:pt x="871298" y="58596"/>
                        <a:pt x="838179" y="66239"/>
                        <a:pt x="803785" y="72608"/>
                      </a:cubicBezTo>
                      <a:cubicBezTo>
                        <a:pt x="770666" y="80251"/>
                        <a:pt x="736272" y="86620"/>
                        <a:pt x="704427" y="96811"/>
                      </a:cubicBezTo>
                      <a:cubicBezTo>
                        <a:pt x="638187" y="114644"/>
                        <a:pt x="574496" y="135026"/>
                        <a:pt x="515900" y="161776"/>
                      </a:cubicBezTo>
                      <a:cubicBezTo>
                        <a:pt x="456030" y="187253"/>
                        <a:pt x="401256" y="216551"/>
                        <a:pt x="350303" y="247123"/>
                      </a:cubicBezTo>
                      <a:cubicBezTo>
                        <a:pt x="299350" y="278968"/>
                        <a:pt x="254766" y="312088"/>
                        <a:pt x="215277" y="345207"/>
                      </a:cubicBezTo>
                      <a:cubicBezTo>
                        <a:pt x="136300" y="412720"/>
                        <a:pt x="81525" y="480233"/>
                        <a:pt x="47132" y="531186"/>
                      </a:cubicBezTo>
                      <a:cubicBezTo>
                        <a:pt x="14012" y="582139"/>
                        <a:pt x="0" y="613985"/>
                        <a:pt x="0" y="613985"/>
                      </a:cubicBezTo>
                      <a:cubicBezTo>
                        <a:pt x="0" y="613985"/>
                        <a:pt x="2548" y="605068"/>
                        <a:pt x="8917" y="591056"/>
                      </a:cubicBezTo>
                      <a:cubicBezTo>
                        <a:pt x="15286" y="575770"/>
                        <a:pt x="25477" y="554115"/>
                        <a:pt x="42036" y="527365"/>
                      </a:cubicBezTo>
                      <a:cubicBezTo>
                        <a:pt x="72608" y="475138"/>
                        <a:pt x="124835" y="402529"/>
                        <a:pt x="202539" y="329921"/>
                      </a:cubicBezTo>
                      <a:cubicBezTo>
                        <a:pt x="280242" y="258587"/>
                        <a:pt x="383422" y="187253"/>
                        <a:pt x="504435" y="133752"/>
                      </a:cubicBezTo>
                      <a:cubicBezTo>
                        <a:pt x="564306" y="107001"/>
                        <a:pt x="629271" y="84073"/>
                        <a:pt x="696784" y="64965"/>
                      </a:cubicBezTo>
                      <a:cubicBezTo>
                        <a:pt x="729903" y="54774"/>
                        <a:pt x="764297" y="47132"/>
                        <a:pt x="798690" y="39489"/>
                      </a:cubicBezTo>
                      <a:cubicBezTo>
                        <a:pt x="833084" y="33119"/>
                        <a:pt x="867476" y="25477"/>
                        <a:pt x="901870" y="21655"/>
                      </a:cubicBezTo>
                      <a:cubicBezTo>
                        <a:pt x="971930" y="10190"/>
                        <a:pt x="1041991" y="5095"/>
                        <a:pt x="1110778" y="1274"/>
                      </a:cubicBezTo>
                      <a:cubicBezTo>
                        <a:pt x="1145171" y="1274"/>
                        <a:pt x="1179564" y="0"/>
                        <a:pt x="1213958" y="0"/>
                      </a:cubicBezTo>
                      <a:cubicBezTo>
                        <a:pt x="1248351" y="0"/>
                        <a:pt x="1281470" y="3821"/>
                        <a:pt x="1314590" y="5095"/>
                      </a:cubicBezTo>
                      <a:cubicBezTo>
                        <a:pt x="1331150" y="5095"/>
                        <a:pt x="1347710" y="7643"/>
                        <a:pt x="1364269" y="8917"/>
                      </a:cubicBezTo>
                      <a:cubicBezTo>
                        <a:pt x="1380830" y="11464"/>
                        <a:pt x="1396115" y="12738"/>
                        <a:pt x="1411401" y="15286"/>
                      </a:cubicBezTo>
                      <a:cubicBezTo>
                        <a:pt x="1426687" y="16560"/>
                        <a:pt x="1443247" y="20381"/>
                        <a:pt x="1458533" y="22929"/>
                      </a:cubicBezTo>
                      <a:cubicBezTo>
                        <a:pt x="1473819" y="25477"/>
                        <a:pt x="1489105" y="29298"/>
                        <a:pt x="1503117" y="31846"/>
                      </a:cubicBezTo>
                      <a:cubicBezTo>
                        <a:pt x="1518403" y="34393"/>
                        <a:pt x="1532415" y="38215"/>
                        <a:pt x="1546427" y="42036"/>
                      </a:cubicBezTo>
                      <a:cubicBezTo>
                        <a:pt x="1560439" y="45858"/>
                        <a:pt x="1574451" y="49679"/>
                        <a:pt x="1588463" y="53501"/>
                      </a:cubicBezTo>
                      <a:cubicBezTo>
                        <a:pt x="1615213" y="62417"/>
                        <a:pt x="1641964" y="71334"/>
                        <a:pt x="1666167" y="81525"/>
                      </a:cubicBezTo>
                      <a:cubicBezTo>
                        <a:pt x="1714572" y="101906"/>
                        <a:pt x="1757882" y="123561"/>
                        <a:pt x="1794824" y="147764"/>
                      </a:cubicBezTo>
                      <a:cubicBezTo>
                        <a:pt x="1803740" y="154133"/>
                        <a:pt x="1812657" y="159228"/>
                        <a:pt x="1821574" y="164324"/>
                      </a:cubicBezTo>
                      <a:cubicBezTo>
                        <a:pt x="1829216" y="170693"/>
                        <a:pt x="1836860" y="175788"/>
                        <a:pt x="1844502" y="182157"/>
                      </a:cubicBezTo>
                      <a:cubicBezTo>
                        <a:pt x="1859789" y="192348"/>
                        <a:pt x="1872527" y="205086"/>
                        <a:pt x="1883992" y="214003"/>
                      </a:cubicBezTo>
                      <a:cubicBezTo>
                        <a:pt x="1906920" y="234384"/>
                        <a:pt x="1922206" y="253492"/>
                        <a:pt x="1932397" y="266230"/>
                      </a:cubicBezTo>
                      <a:cubicBezTo>
                        <a:pt x="1942587" y="278968"/>
                        <a:pt x="1947683" y="286611"/>
                        <a:pt x="1947683" y="286611"/>
                      </a:cubicBezTo>
                      <a:close/>
                    </a:path>
                  </a:pathLst>
                </a:custGeom>
                <a:solidFill>
                  <a:srgbClr val="B4E82D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0" name="Freeform: Shape 1829">
                  <a:extLst>
                    <a:ext uri="{FF2B5EF4-FFF2-40B4-BE49-F238E27FC236}">
                      <a16:creationId xmlns:a16="http://schemas.microsoft.com/office/drawing/2014/main" id="{5EC8D5DC-2B6D-405F-9794-D1DFFDC01B45}"/>
                    </a:ext>
                  </a:extLst>
                </p:cNvPr>
                <p:cNvSpPr/>
                <p:nvPr/>
              </p:nvSpPr>
              <p:spPr>
                <a:xfrm>
                  <a:off x="9377575" y="1846185"/>
                  <a:ext cx="1867431" cy="584277"/>
                </a:xfrm>
                <a:custGeom>
                  <a:avLst/>
                  <a:gdLst>
                    <a:gd name="connsiteX0" fmla="*/ 1766799 w 1867431"/>
                    <a:gd name="connsiteY0" fmla="*/ 213594 h 584277"/>
                    <a:gd name="connsiteX1" fmla="*/ 1383377 w 1867431"/>
                    <a:gd name="connsiteY1" fmla="*/ 177927 h 584277"/>
                    <a:gd name="connsiteX2" fmla="*/ 1393568 w 1867431"/>
                    <a:gd name="connsiteY2" fmla="*/ 81116 h 584277"/>
                    <a:gd name="connsiteX3" fmla="*/ 1341340 w 1867431"/>
                    <a:gd name="connsiteY3" fmla="*/ 128247 h 584277"/>
                    <a:gd name="connsiteX4" fmla="*/ 830536 w 1867431"/>
                    <a:gd name="connsiteY4" fmla="*/ 177927 h 584277"/>
                    <a:gd name="connsiteX5" fmla="*/ 843274 w 1867431"/>
                    <a:gd name="connsiteY5" fmla="*/ 124426 h 584277"/>
                    <a:gd name="connsiteX6" fmla="*/ 699332 w 1867431"/>
                    <a:gd name="connsiteY6" fmla="*/ 259452 h 584277"/>
                    <a:gd name="connsiteX7" fmla="*/ 439471 w 1867431"/>
                    <a:gd name="connsiteY7" fmla="*/ 295119 h 584277"/>
                    <a:gd name="connsiteX8" fmla="*/ 453482 w 1867431"/>
                    <a:gd name="connsiteY8" fmla="*/ 239070 h 584277"/>
                    <a:gd name="connsiteX9" fmla="*/ 0 w 1867431"/>
                    <a:gd name="connsiteY9" fmla="*/ 584278 h 584277"/>
                    <a:gd name="connsiteX10" fmla="*/ 1113326 w 1867431"/>
                    <a:gd name="connsiteY10" fmla="*/ 3412 h 584277"/>
                    <a:gd name="connsiteX11" fmla="*/ 1867431 w 1867431"/>
                    <a:gd name="connsiteY11" fmla="*/ 174105 h 584277"/>
                    <a:gd name="connsiteX12" fmla="*/ 1766799 w 1867431"/>
                    <a:gd name="connsiteY12" fmla="*/ 213594 h 58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67431" h="584277">
                      <a:moveTo>
                        <a:pt x="1766799" y="213594"/>
                      </a:moveTo>
                      <a:cubicBezTo>
                        <a:pt x="1647059" y="143533"/>
                        <a:pt x="1383377" y="177927"/>
                        <a:pt x="1383377" y="177927"/>
                      </a:cubicBezTo>
                      <a:cubicBezTo>
                        <a:pt x="1382103" y="133343"/>
                        <a:pt x="1393568" y="81116"/>
                        <a:pt x="1393568" y="81116"/>
                      </a:cubicBezTo>
                      <a:cubicBezTo>
                        <a:pt x="1385924" y="86211"/>
                        <a:pt x="1341340" y="128247"/>
                        <a:pt x="1341340" y="128247"/>
                      </a:cubicBezTo>
                      <a:cubicBezTo>
                        <a:pt x="1077658" y="112961"/>
                        <a:pt x="830536" y="177927"/>
                        <a:pt x="830536" y="177927"/>
                      </a:cubicBezTo>
                      <a:cubicBezTo>
                        <a:pt x="830536" y="137164"/>
                        <a:pt x="843274" y="124426"/>
                        <a:pt x="843274" y="124426"/>
                      </a:cubicBezTo>
                      <a:cubicBezTo>
                        <a:pt x="749011" y="175379"/>
                        <a:pt x="699332" y="259452"/>
                        <a:pt x="699332" y="259452"/>
                      </a:cubicBezTo>
                      <a:cubicBezTo>
                        <a:pt x="575770" y="261999"/>
                        <a:pt x="439471" y="295119"/>
                        <a:pt x="439471" y="295119"/>
                      </a:cubicBezTo>
                      <a:cubicBezTo>
                        <a:pt x="447113" y="267094"/>
                        <a:pt x="453482" y="239070"/>
                        <a:pt x="453482" y="239070"/>
                      </a:cubicBezTo>
                      <a:cubicBezTo>
                        <a:pt x="137573" y="351167"/>
                        <a:pt x="0" y="584278"/>
                        <a:pt x="0" y="584278"/>
                      </a:cubicBezTo>
                      <a:cubicBezTo>
                        <a:pt x="0" y="584278"/>
                        <a:pt x="215277" y="54365"/>
                        <a:pt x="1113326" y="3412"/>
                      </a:cubicBezTo>
                      <a:cubicBezTo>
                        <a:pt x="1533689" y="-20791"/>
                        <a:pt x="1760430" y="88759"/>
                        <a:pt x="1867431" y="174105"/>
                      </a:cubicBezTo>
                      <a:cubicBezTo>
                        <a:pt x="1867431" y="174105"/>
                        <a:pt x="1802466" y="179200"/>
                        <a:pt x="1766799" y="213594"/>
                      </a:cubicBezTo>
                      <a:close/>
                    </a:path>
                  </a:pathLst>
                </a:custGeom>
                <a:solidFill>
                  <a:srgbClr val="65B01F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1" name="Graphic 1307">
                <a:extLst>
                  <a:ext uri="{FF2B5EF4-FFF2-40B4-BE49-F238E27FC236}">
                    <a16:creationId xmlns:a16="http://schemas.microsoft.com/office/drawing/2014/main" id="{94788DC9-99B9-4227-897B-63384B12E395}"/>
                  </a:ext>
                </a:extLst>
              </p:cNvPr>
              <p:cNvGrpSpPr/>
              <p:nvPr/>
            </p:nvGrpSpPr>
            <p:grpSpPr>
              <a:xfrm>
                <a:off x="11313771" y="2145551"/>
                <a:ext cx="1089144" cy="2902627"/>
                <a:chOff x="11313771" y="2145551"/>
                <a:chExt cx="1089144" cy="2902627"/>
              </a:xfrm>
              <a:solidFill>
                <a:srgbClr val="855536"/>
              </a:solidFill>
            </p:grpSpPr>
            <p:sp>
              <p:nvSpPr>
                <p:cNvPr id="1832" name="Freeform: Shape 1831">
                  <a:extLst>
                    <a:ext uri="{FF2B5EF4-FFF2-40B4-BE49-F238E27FC236}">
                      <a16:creationId xmlns:a16="http://schemas.microsoft.com/office/drawing/2014/main" id="{8C61C301-22C1-42D7-9D50-57067AC71F61}"/>
                    </a:ext>
                  </a:extLst>
                </p:cNvPr>
                <p:cNvSpPr/>
                <p:nvPr/>
              </p:nvSpPr>
              <p:spPr>
                <a:xfrm>
                  <a:off x="11313771" y="2148099"/>
                  <a:ext cx="1089144" cy="2900079"/>
                </a:xfrm>
                <a:custGeom>
                  <a:avLst/>
                  <a:gdLst>
                    <a:gd name="connsiteX0" fmla="*/ 584709 w 1089144"/>
                    <a:gd name="connsiteY0" fmla="*/ 2768876 h 2900079"/>
                    <a:gd name="connsiteX1" fmla="*/ 1034370 w 1089144"/>
                    <a:gd name="connsiteY1" fmla="*/ 2900080 h 2900079"/>
                    <a:gd name="connsiteX2" fmla="*/ 994881 w 1089144"/>
                    <a:gd name="connsiteY2" fmla="*/ 2358703 h 2900079"/>
                    <a:gd name="connsiteX3" fmla="*/ 1062395 w 1089144"/>
                    <a:gd name="connsiteY3" fmla="*/ 2333227 h 2900079"/>
                    <a:gd name="connsiteX4" fmla="*/ 1020358 w 1089144"/>
                    <a:gd name="connsiteY4" fmla="*/ 1810957 h 2900079"/>
                    <a:gd name="connsiteX5" fmla="*/ 1089145 w 1089144"/>
                    <a:gd name="connsiteY5" fmla="*/ 1775290 h 2900079"/>
                    <a:gd name="connsiteX6" fmla="*/ 926094 w 1089144"/>
                    <a:gd name="connsiteY6" fmla="*/ 1191877 h 2900079"/>
                    <a:gd name="connsiteX7" fmla="*/ 982143 w 1089144"/>
                    <a:gd name="connsiteY7" fmla="*/ 1166401 h 2900079"/>
                    <a:gd name="connsiteX8" fmla="*/ 608912 w 1089144"/>
                    <a:gd name="connsiteY8" fmla="*/ 532034 h 2900079"/>
                    <a:gd name="connsiteX9" fmla="*/ 664960 w 1089144"/>
                    <a:gd name="connsiteY9" fmla="*/ 486176 h 2900079"/>
                    <a:gd name="connsiteX10" fmla="*/ 127405 w 1089144"/>
                    <a:gd name="connsiteY10" fmla="*/ 30146 h 2900079"/>
                    <a:gd name="connsiteX11" fmla="*/ 96833 w 1089144"/>
                    <a:gd name="connsiteY11" fmla="*/ 168993 h 2900079"/>
                    <a:gd name="connsiteX12" fmla="*/ 389813 w 1089144"/>
                    <a:gd name="connsiteY12" fmla="*/ 623750 h 2900079"/>
                    <a:gd name="connsiteX13" fmla="*/ 434397 w 1089144"/>
                    <a:gd name="connsiteY13" fmla="*/ 593178 h 2900079"/>
                    <a:gd name="connsiteX14" fmla="*/ 625471 w 1089144"/>
                    <a:gd name="connsiteY14" fmla="*/ 1288688 h 2900079"/>
                    <a:gd name="connsiteX15" fmla="*/ 677698 w 1089144"/>
                    <a:gd name="connsiteY15" fmla="*/ 1270854 h 2900079"/>
                    <a:gd name="connsiteX16" fmla="*/ 708270 w 1089144"/>
                    <a:gd name="connsiteY16" fmla="*/ 1827517 h 2900079"/>
                    <a:gd name="connsiteX17" fmla="*/ 747758 w 1089144"/>
                    <a:gd name="connsiteY17" fmla="*/ 1830065 h 2900079"/>
                    <a:gd name="connsiteX18" fmla="*/ 713366 w 1089144"/>
                    <a:gd name="connsiteY18" fmla="*/ 2321762 h 2900079"/>
                    <a:gd name="connsiteX19" fmla="*/ 770688 w 1089144"/>
                    <a:gd name="connsiteY19" fmla="*/ 2343417 h 2900079"/>
                    <a:gd name="connsiteX20" fmla="*/ 584709 w 1089144"/>
                    <a:gd name="connsiteY20" fmla="*/ 2768876 h 2900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89144" h="2900079">
                      <a:moveTo>
                        <a:pt x="584709" y="2768876"/>
                      </a:moveTo>
                      <a:cubicBezTo>
                        <a:pt x="584709" y="2768876"/>
                        <a:pt x="858582" y="2782888"/>
                        <a:pt x="1034370" y="2900080"/>
                      </a:cubicBezTo>
                      <a:cubicBezTo>
                        <a:pt x="1034370" y="2900080"/>
                        <a:pt x="1073860" y="2647862"/>
                        <a:pt x="994881" y="2358703"/>
                      </a:cubicBezTo>
                      <a:lnTo>
                        <a:pt x="1062395" y="2333227"/>
                      </a:lnTo>
                      <a:cubicBezTo>
                        <a:pt x="1062395" y="2333227"/>
                        <a:pt x="1072585" y="2033877"/>
                        <a:pt x="1020358" y="1810957"/>
                      </a:cubicBezTo>
                      <a:lnTo>
                        <a:pt x="1089145" y="1775290"/>
                      </a:lnTo>
                      <a:cubicBezTo>
                        <a:pt x="1089145" y="1775290"/>
                        <a:pt x="1080229" y="1451738"/>
                        <a:pt x="926094" y="1191877"/>
                      </a:cubicBezTo>
                      <a:lnTo>
                        <a:pt x="982143" y="1166401"/>
                      </a:lnTo>
                      <a:cubicBezTo>
                        <a:pt x="982143" y="1166401"/>
                        <a:pt x="890428" y="804633"/>
                        <a:pt x="608912" y="532034"/>
                      </a:cubicBezTo>
                      <a:lnTo>
                        <a:pt x="664960" y="486176"/>
                      </a:lnTo>
                      <a:cubicBezTo>
                        <a:pt x="664960" y="486176"/>
                        <a:pt x="470065" y="184279"/>
                        <a:pt x="127405" y="30146"/>
                      </a:cubicBezTo>
                      <a:cubicBezTo>
                        <a:pt x="-12716" y="-33545"/>
                        <a:pt x="-57300" y="-426"/>
                        <a:pt x="96833" y="168993"/>
                      </a:cubicBezTo>
                      <a:cubicBezTo>
                        <a:pt x="250966" y="338412"/>
                        <a:pt x="389813" y="623750"/>
                        <a:pt x="389813" y="623750"/>
                      </a:cubicBezTo>
                      <a:lnTo>
                        <a:pt x="434397" y="593178"/>
                      </a:lnTo>
                      <a:cubicBezTo>
                        <a:pt x="434397" y="593178"/>
                        <a:pt x="594899" y="1046661"/>
                        <a:pt x="625471" y="1288688"/>
                      </a:cubicBezTo>
                      <a:lnTo>
                        <a:pt x="677698" y="1270854"/>
                      </a:lnTo>
                      <a:cubicBezTo>
                        <a:pt x="677698" y="1270854"/>
                        <a:pt x="774510" y="1582942"/>
                        <a:pt x="708270" y="1827517"/>
                      </a:cubicBezTo>
                      <a:lnTo>
                        <a:pt x="747758" y="1830065"/>
                      </a:lnTo>
                      <a:cubicBezTo>
                        <a:pt x="747758" y="1830065"/>
                        <a:pt x="771961" y="2091199"/>
                        <a:pt x="713366" y="2321762"/>
                      </a:cubicBezTo>
                      <a:lnTo>
                        <a:pt x="770688" y="2343417"/>
                      </a:lnTo>
                      <a:cubicBezTo>
                        <a:pt x="770688" y="2344691"/>
                        <a:pt x="755403" y="2544682"/>
                        <a:pt x="584709" y="2768876"/>
                      </a:cubicBezTo>
                      <a:close/>
                    </a:path>
                  </a:pathLst>
                </a:custGeom>
                <a:solidFill>
                  <a:srgbClr val="855536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3" name="Freeform: Shape 1832">
                  <a:extLst>
                    <a:ext uri="{FF2B5EF4-FFF2-40B4-BE49-F238E27FC236}">
                      <a16:creationId xmlns:a16="http://schemas.microsoft.com/office/drawing/2014/main" id="{AD5C8351-2CD5-4AB8-B42B-A9C184DABB6C}"/>
                    </a:ext>
                  </a:extLst>
                </p:cNvPr>
                <p:cNvSpPr/>
                <p:nvPr/>
              </p:nvSpPr>
              <p:spPr>
                <a:xfrm>
                  <a:off x="11313771" y="2145551"/>
                  <a:ext cx="1044560" cy="2898806"/>
                </a:xfrm>
                <a:custGeom>
                  <a:avLst/>
                  <a:gdLst>
                    <a:gd name="connsiteX0" fmla="*/ 861129 w 1044560"/>
                    <a:gd name="connsiteY0" fmla="*/ 2371442 h 2898806"/>
                    <a:gd name="connsiteX1" fmla="*/ 938833 w 1044560"/>
                    <a:gd name="connsiteY1" fmla="*/ 2339596 h 2898806"/>
                    <a:gd name="connsiteX2" fmla="*/ 845844 w 1044560"/>
                    <a:gd name="connsiteY2" fmla="*/ 2326858 h 2898806"/>
                    <a:gd name="connsiteX3" fmla="*/ 849665 w 1044560"/>
                    <a:gd name="connsiteY3" fmla="*/ 1830065 h 2898806"/>
                    <a:gd name="connsiteX4" fmla="*/ 941381 w 1044560"/>
                    <a:gd name="connsiteY4" fmla="*/ 1798219 h 2898806"/>
                    <a:gd name="connsiteX5" fmla="*/ 834379 w 1044560"/>
                    <a:gd name="connsiteY5" fmla="*/ 1789302 h 2898806"/>
                    <a:gd name="connsiteX6" fmla="*/ 756676 w 1044560"/>
                    <a:gd name="connsiteY6" fmla="*/ 1268307 h 2898806"/>
                    <a:gd name="connsiteX7" fmla="*/ 861129 w 1044560"/>
                    <a:gd name="connsiteY7" fmla="*/ 1176591 h 2898806"/>
                    <a:gd name="connsiteX8" fmla="*/ 742664 w 1044560"/>
                    <a:gd name="connsiteY8" fmla="*/ 1205889 h 2898806"/>
                    <a:gd name="connsiteX9" fmla="*/ 485350 w 1044560"/>
                    <a:gd name="connsiteY9" fmla="*/ 580440 h 2898806"/>
                    <a:gd name="connsiteX10" fmla="*/ 555411 w 1044560"/>
                    <a:gd name="connsiteY10" fmla="*/ 504010 h 2898806"/>
                    <a:gd name="connsiteX11" fmla="*/ 456052 w 1044560"/>
                    <a:gd name="connsiteY11" fmla="*/ 535856 h 2898806"/>
                    <a:gd name="connsiteX12" fmla="*/ 278991 w 1044560"/>
                    <a:gd name="connsiteY12" fmla="*/ 290007 h 2898806"/>
                    <a:gd name="connsiteX13" fmla="*/ 290455 w 1044560"/>
                    <a:gd name="connsiteY13" fmla="*/ 120588 h 2898806"/>
                    <a:gd name="connsiteX14" fmla="*/ 127405 w 1044560"/>
                    <a:gd name="connsiteY14" fmla="*/ 30146 h 2898806"/>
                    <a:gd name="connsiteX15" fmla="*/ 96833 w 1044560"/>
                    <a:gd name="connsiteY15" fmla="*/ 168993 h 2898806"/>
                    <a:gd name="connsiteX16" fmla="*/ 389813 w 1044560"/>
                    <a:gd name="connsiteY16" fmla="*/ 623750 h 2898806"/>
                    <a:gd name="connsiteX17" fmla="*/ 434397 w 1044560"/>
                    <a:gd name="connsiteY17" fmla="*/ 593178 h 2898806"/>
                    <a:gd name="connsiteX18" fmla="*/ 625471 w 1044560"/>
                    <a:gd name="connsiteY18" fmla="*/ 1288688 h 2898806"/>
                    <a:gd name="connsiteX19" fmla="*/ 677698 w 1044560"/>
                    <a:gd name="connsiteY19" fmla="*/ 1270854 h 2898806"/>
                    <a:gd name="connsiteX20" fmla="*/ 708270 w 1044560"/>
                    <a:gd name="connsiteY20" fmla="*/ 1827517 h 2898806"/>
                    <a:gd name="connsiteX21" fmla="*/ 747758 w 1044560"/>
                    <a:gd name="connsiteY21" fmla="*/ 1830065 h 2898806"/>
                    <a:gd name="connsiteX22" fmla="*/ 713366 w 1044560"/>
                    <a:gd name="connsiteY22" fmla="*/ 2321762 h 2898806"/>
                    <a:gd name="connsiteX23" fmla="*/ 770688 w 1044560"/>
                    <a:gd name="connsiteY23" fmla="*/ 2343417 h 2898806"/>
                    <a:gd name="connsiteX24" fmla="*/ 584709 w 1044560"/>
                    <a:gd name="connsiteY24" fmla="*/ 2767602 h 2898806"/>
                    <a:gd name="connsiteX25" fmla="*/ 1034370 w 1044560"/>
                    <a:gd name="connsiteY25" fmla="*/ 2898806 h 2898806"/>
                    <a:gd name="connsiteX26" fmla="*/ 1044561 w 1044560"/>
                    <a:gd name="connsiteY26" fmla="*/ 2766328 h 2898806"/>
                    <a:gd name="connsiteX27" fmla="*/ 791069 w 1044560"/>
                    <a:gd name="connsiteY27" fmla="*/ 2680982 h 2898806"/>
                    <a:gd name="connsiteX28" fmla="*/ 861129 w 1044560"/>
                    <a:gd name="connsiteY28" fmla="*/ 2371442 h 2898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60" h="2898806">
                      <a:moveTo>
                        <a:pt x="861129" y="2371442"/>
                      </a:moveTo>
                      <a:lnTo>
                        <a:pt x="938833" y="2339596"/>
                      </a:lnTo>
                      <a:lnTo>
                        <a:pt x="845844" y="2326858"/>
                      </a:lnTo>
                      <a:cubicBezTo>
                        <a:pt x="901893" y="2045342"/>
                        <a:pt x="849665" y="1830065"/>
                        <a:pt x="849665" y="1830065"/>
                      </a:cubicBezTo>
                      <a:lnTo>
                        <a:pt x="941381" y="1798219"/>
                      </a:lnTo>
                      <a:lnTo>
                        <a:pt x="834379" y="1789302"/>
                      </a:lnTo>
                      <a:cubicBezTo>
                        <a:pt x="875141" y="1510334"/>
                        <a:pt x="756676" y="1268307"/>
                        <a:pt x="756676" y="1268307"/>
                      </a:cubicBezTo>
                      <a:lnTo>
                        <a:pt x="861129" y="1176591"/>
                      </a:lnTo>
                      <a:lnTo>
                        <a:pt x="742664" y="1205889"/>
                      </a:lnTo>
                      <a:cubicBezTo>
                        <a:pt x="619102" y="746037"/>
                        <a:pt x="485350" y="580440"/>
                        <a:pt x="485350" y="580440"/>
                      </a:cubicBezTo>
                      <a:lnTo>
                        <a:pt x="555411" y="504010"/>
                      </a:lnTo>
                      <a:lnTo>
                        <a:pt x="456052" y="535856"/>
                      </a:lnTo>
                      <a:cubicBezTo>
                        <a:pt x="456052" y="535856"/>
                        <a:pt x="398730" y="423759"/>
                        <a:pt x="278991" y="290007"/>
                      </a:cubicBezTo>
                      <a:cubicBezTo>
                        <a:pt x="187275" y="188101"/>
                        <a:pt x="179632" y="107850"/>
                        <a:pt x="290455" y="120588"/>
                      </a:cubicBezTo>
                      <a:cubicBezTo>
                        <a:pt x="240776" y="87468"/>
                        <a:pt x="186001" y="56896"/>
                        <a:pt x="127405" y="30146"/>
                      </a:cubicBezTo>
                      <a:cubicBezTo>
                        <a:pt x="-12716" y="-33545"/>
                        <a:pt x="-57300" y="-426"/>
                        <a:pt x="96833" y="168993"/>
                      </a:cubicBezTo>
                      <a:cubicBezTo>
                        <a:pt x="250966" y="338412"/>
                        <a:pt x="389813" y="623750"/>
                        <a:pt x="389813" y="623750"/>
                      </a:cubicBezTo>
                      <a:lnTo>
                        <a:pt x="434397" y="593178"/>
                      </a:lnTo>
                      <a:cubicBezTo>
                        <a:pt x="434397" y="593178"/>
                        <a:pt x="594899" y="1046661"/>
                        <a:pt x="625471" y="1288688"/>
                      </a:cubicBezTo>
                      <a:lnTo>
                        <a:pt x="677698" y="1270854"/>
                      </a:lnTo>
                      <a:cubicBezTo>
                        <a:pt x="677698" y="1270854"/>
                        <a:pt x="774510" y="1582942"/>
                        <a:pt x="708270" y="1827517"/>
                      </a:cubicBezTo>
                      <a:lnTo>
                        <a:pt x="747758" y="1830065"/>
                      </a:lnTo>
                      <a:cubicBezTo>
                        <a:pt x="747758" y="1830065"/>
                        <a:pt x="771961" y="2091199"/>
                        <a:pt x="713366" y="2321762"/>
                      </a:cubicBezTo>
                      <a:lnTo>
                        <a:pt x="770688" y="2343417"/>
                      </a:lnTo>
                      <a:cubicBezTo>
                        <a:pt x="770688" y="2343417"/>
                        <a:pt x="756676" y="2544682"/>
                        <a:pt x="584709" y="2767602"/>
                      </a:cubicBezTo>
                      <a:cubicBezTo>
                        <a:pt x="584709" y="2767602"/>
                        <a:pt x="858582" y="2781614"/>
                        <a:pt x="1034370" y="2898806"/>
                      </a:cubicBezTo>
                      <a:cubicBezTo>
                        <a:pt x="1034370" y="2898806"/>
                        <a:pt x="1042014" y="2847853"/>
                        <a:pt x="1044561" y="2766328"/>
                      </a:cubicBezTo>
                      <a:cubicBezTo>
                        <a:pt x="929916" y="2698815"/>
                        <a:pt x="791069" y="2680982"/>
                        <a:pt x="791069" y="2680982"/>
                      </a:cubicBezTo>
                      <a:cubicBezTo>
                        <a:pt x="867499" y="2519206"/>
                        <a:pt x="861129" y="2371442"/>
                        <a:pt x="861129" y="2371442"/>
                      </a:cubicBezTo>
                      <a:close/>
                    </a:path>
                  </a:pathLst>
                </a:custGeom>
                <a:solidFill>
                  <a:srgbClr val="855536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4" name="Freeform: Shape 1833">
                  <a:extLst>
                    <a:ext uri="{FF2B5EF4-FFF2-40B4-BE49-F238E27FC236}">
                      <a16:creationId xmlns:a16="http://schemas.microsoft.com/office/drawing/2014/main" id="{98884918-ACDB-42D7-9FF5-3EBFCE0D75DF}"/>
                    </a:ext>
                  </a:extLst>
                </p:cNvPr>
                <p:cNvSpPr/>
                <p:nvPr/>
              </p:nvSpPr>
              <p:spPr>
                <a:xfrm>
                  <a:off x="11602952" y="2267413"/>
                  <a:ext cx="798788" cy="2647013"/>
                </a:xfrm>
                <a:custGeom>
                  <a:avLst/>
                  <a:gdLst>
                    <a:gd name="connsiteX0" fmla="*/ 635640 w 798788"/>
                    <a:gd name="connsiteY0" fmla="*/ 1071289 h 2647013"/>
                    <a:gd name="connsiteX1" fmla="*/ 691688 w 798788"/>
                    <a:gd name="connsiteY1" fmla="*/ 1045813 h 2647013"/>
                    <a:gd name="connsiteX2" fmla="*/ 318456 w 798788"/>
                    <a:gd name="connsiteY2" fmla="*/ 411446 h 2647013"/>
                    <a:gd name="connsiteX3" fmla="*/ 374505 w 798788"/>
                    <a:gd name="connsiteY3" fmla="*/ 365589 h 2647013"/>
                    <a:gd name="connsiteX4" fmla="*/ 0 w 798788"/>
                    <a:gd name="connsiteY4" fmla="*/ 0 h 2647013"/>
                    <a:gd name="connsiteX5" fmla="*/ 328647 w 798788"/>
                    <a:gd name="connsiteY5" fmla="*/ 385970 h 2647013"/>
                    <a:gd name="connsiteX6" fmla="*/ 294255 w 798788"/>
                    <a:gd name="connsiteY6" fmla="*/ 415268 h 2647013"/>
                    <a:gd name="connsiteX7" fmla="*/ 649651 w 798788"/>
                    <a:gd name="connsiteY7" fmla="*/ 1053456 h 2647013"/>
                    <a:gd name="connsiteX8" fmla="*/ 615259 w 798788"/>
                    <a:gd name="connsiteY8" fmla="*/ 1077658 h 2647013"/>
                    <a:gd name="connsiteX9" fmla="*/ 743915 w 798788"/>
                    <a:gd name="connsiteY9" fmla="*/ 1657250 h 2647013"/>
                    <a:gd name="connsiteX10" fmla="*/ 712069 w 798788"/>
                    <a:gd name="connsiteY10" fmla="*/ 1680179 h 2647013"/>
                    <a:gd name="connsiteX11" fmla="*/ 729903 w 798788"/>
                    <a:gd name="connsiteY11" fmla="*/ 2217734 h 2647013"/>
                    <a:gd name="connsiteX12" fmla="*/ 695510 w 798788"/>
                    <a:gd name="connsiteY12" fmla="*/ 2233020 h 2647013"/>
                    <a:gd name="connsiteX13" fmla="*/ 689141 w 798788"/>
                    <a:gd name="connsiteY13" fmla="*/ 2615168 h 2647013"/>
                    <a:gd name="connsiteX14" fmla="*/ 752833 w 798788"/>
                    <a:gd name="connsiteY14" fmla="*/ 2647014 h 2647013"/>
                    <a:gd name="connsiteX15" fmla="*/ 704427 w 798788"/>
                    <a:gd name="connsiteY15" fmla="*/ 2238116 h 2647013"/>
                    <a:gd name="connsiteX16" fmla="*/ 771940 w 798788"/>
                    <a:gd name="connsiteY16" fmla="*/ 2212639 h 2647013"/>
                    <a:gd name="connsiteX17" fmla="*/ 729903 w 798788"/>
                    <a:gd name="connsiteY17" fmla="*/ 1690370 h 2647013"/>
                    <a:gd name="connsiteX18" fmla="*/ 798690 w 798788"/>
                    <a:gd name="connsiteY18" fmla="*/ 1654702 h 2647013"/>
                    <a:gd name="connsiteX19" fmla="*/ 635640 w 798788"/>
                    <a:gd name="connsiteY19" fmla="*/ 1071289 h 264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98788" h="2647013">
                      <a:moveTo>
                        <a:pt x="635640" y="1071289"/>
                      </a:moveTo>
                      <a:lnTo>
                        <a:pt x="691688" y="1045813"/>
                      </a:lnTo>
                      <a:cubicBezTo>
                        <a:pt x="691688" y="1045813"/>
                        <a:pt x="599973" y="684045"/>
                        <a:pt x="318456" y="411446"/>
                      </a:cubicBezTo>
                      <a:lnTo>
                        <a:pt x="374505" y="365589"/>
                      </a:lnTo>
                      <a:cubicBezTo>
                        <a:pt x="374505" y="365589"/>
                        <a:pt x="240753" y="159228"/>
                        <a:pt x="0" y="0"/>
                      </a:cubicBezTo>
                      <a:cubicBezTo>
                        <a:pt x="0" y="0"/>
                        <a:pt x="202538" y="159228"/>
                        <a:pt x="328647" y="385970"/>
                      </a:cubicBezTo>
                      <a:lnTo>
                        <a:pt x="294255" y="415268"/>
                      </a:lnTo>
                      <a:cubicBezTo>
                        <a:pt x="294255" y="415268"/>
                        <a:pt x="512079" y="596151"/>
                        <a:pt x="649651" y="1053456"/>
                      </a:cubicBezTo>
                      <a:lnTo>
                        <a:pt x="615259" y="1077658"/>
                      </a:lnTo>
                      <a:cubicBezTo>
                        <a:pt x="615259" y="1077658"/>
                        <a:pt x="770665" y="1317138"/>
                        <a:pt x="743915" y="1657250"/>
                      </a:cubicBezTo>
                      <a:lnTo>
                        <a:pt x="712069" y="1680179"/>
                      </a:lnTo>
                      <a:cubicBezTo>
                        <a:pt x="712069" y="1680179"/>
                        <a:pt x="789772" y="2005005"/>
                        <a:pt x="729903" y="2217734"/>
                      </a:cubicBezTo>
                      <a:lnTo>
                        <a:pt x="695510" y="2233020"/>
                      </a:lnTo>
                      <a:cubicBezTo>
                        <a:pt x="695510" y="2233020"/>
                        <a:pt x="741368" y="2454666"/>
                        <a:pt x="689141" y="2615168"/>
                      </a:cubicBezTo>
                      <a:cubicBezTo>
                        <a:pt x="689141" y="2615168"/>
                        <a:pt x="732450" y="2634276"/>
                        <a:pt x="752833" y="2647014"/>
                      </a:cubicBezTo>
                      <a:cubicBezTo>
                        <a:pt x="755380" y="2546382"/>
                        <a:pt x="747737" y="2397344"/>
                        <a:pt x="704427" y="2238116"/>
                      </a:cubicBezTo>
                      <a:lnTo>
                        <a:pt x="771940" y="2212639"/>
                      </a:lnTo>
                      <a:cubicBezTo>
                        <a:pt x="771940" y="2212639"/>
                        <a:pt x="782130" y="1913289"/>
                        <a:pt x="729903" y="1690370"/>
                      </a:cubicBezTo>
                      <a:lnTo>
                        <a:pt x="798690" y="1654702"/>
                      </a:lnTo>
                      <a:cubicBezTo>
                        <a:pt x="799964" y="1654702"/>
                        <a:pt x="791048" y="1331150"/>
                        <a:pt x="635640" y="1071289"/>
                      </a:cubicBezTo>
                      <a:close/>
                    </a:path>
                  </a:pathLst>
                </a:custGeom>
                <a:solidFill>
                  <a:srgbClr val="855536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5" name="Graphic 1307">
                <a:extLst>
                  <a:ext uri="{FF2B5EF4-FFF2-40B4-BE49-F238E27FC236}">
                    <a16:creationId xmlns:a16="http://schemas.microsoft.com/office/drawing/2014/main" id="{6E0656F3-1828-47D0-90E3-68DE6F81D56F}"/>
                  </a:ext>
                </a:extLst>
              </p:cNvPr>
              <p:cNvGrpSpPr/>
              <p:nvPr/>
            </p:nvGrpSpPr>
            <p:grpSpPr>
              <a:xfrm>
                <a:off x="10884092" y="929894"/>
                <a:ext cx="507958" cy="1175742"/>
                <a:chOff x="10884092" y="929894"/>
                <a:chExt cx="507958" cy="1175742"/>
              </a:xfrm>
            </p:grpSpPr>
            <p:sp>
              <p:nvSpPr>
                <p:cNvPr id="1836" name="Freeform: Shape 1835">
                  <a:extLst>
                    <a:ext uri="{FF2B5EF4-FFF2-40B4-BE49-F238E27FC236}">
                      <a16:creationId xmlns:a16="http://schemas.microsoft.com/office/drawing/2014/main" id="{26D45575-3B9B-42ED-A786-A1239B38BC7A}"/>
                    </a:ext>
                  </a:extLst>
                </p:cNvPr>
                <p:cNvSpPr/>
                <p:nvPr/>
              </p:nvSpPr>
              <p:spPr>
                <a:xfrm>
                  <a:off x="10884092" y="929894"/>
                  <a:ext cx="439891" cy="1175742"/>
                </a:xfrm>
                <a:custGeom>
                  <a:avLst/>
                  <a:gdLst>
                    <a:gd name="connsiteX0" fmla="*/ 266651 w 439891"/>
                    <a:gd name="connsiteY0" fmla="*/ 0 h 1175742"/>
                    <a:gd name="connsiteX1" fmla="*/ 22076 w 439891"/>
                    <a:gd name="connsiteY1" fmla="*/ 380875 h 1175742"/>
                    <a:gd name="connsiteX2" fmla="*/ 52648 w 439891"/>
                    <a:gd name="connsiteY2" fmla="*/ 529912 h 1175742"/>
                    <a:gd name="connsiteX3" fmla="*/ 2969 w 439891"/>
                    <a:gd name="connsiteY3" fmla="*/ 468769 h 1175742"/>
                    <a:gd name="connsiteX4" fmla="*/ 8064 w 439891"/>
                    <a:gd name="connsiteY4" fmla="*/ 714617 h 1175742"/>
                    <a:gd name="connsiteX5" fmla="*/ 97232 w 439891"/>
                    <a:gd name="connsiteY5" fmla="*/ 768118 h 1175742"/>
                    <a:gd name="connsiteX6" fmla="*/ 15707 w 439891"/>
                    <a:gd name="connsiteY6" fmla="*/ 778309 h 1175742"/>
                    <a:gd name="connsiteX7" fmla="*/ 439892 w 439891"/>
                    <a:gd name="connsiteY7" fmla="*/ 1175743 h 1175742"/>
                    <a:gd name="connsiteX8" fmla="*/ 266651 w 439891"/>
                    <a:gd name="connsiteY8" fmla="*/ 0 h 117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9891" h="1175742">
                      <a:moveTo>
                        <a:pt x="266651" y="0"/>
                      </a:moveTo>
                      <a:cubicBezTo>
                        <a:pt x="140542" y="76430"/>
                        <a:pt x="25897" y="327374"/>
                        <a:pt x="22076" y="380875"/>
                      </a:cubicBezTo>
                      <a:cubicBezTo>
                        <a:pt x="18255" y="434375"/>
                        <a:pt x="52648" y="529912"/>
                        <a:pt x="52648" y="529912"/>
                      </a:cubicBezTo>
                      <a:cubicBezTo>
                        <a:pt x="16981" y="504436"/>
                        <a:pt x="2969" y="468769"/>
                        <a:pt x="2969" y="468769"/>
                      </a:cubicBezTo>
                      <a:cubicBezTo>
                        <a:pt x="-5948" y="610164"/>
                        <a:pt x="8064" y="714617"/>
                        <a:pt x="8064" y="714617"/>
                      </a:cubicBezTo>
                      <a:lnTo>
                        <a:pt x="97232" y="768118"/>
                      </a:lnTo>
                      <a:lnTo>
                        <a:pt x="15707" y="778309"/>
                      </a:lnTo>
                      <a:cubicBezTo>
                        <a:pt x="118887" y="1175743"/>
                        <a:pt x="439892" y="1175743"/>
                        <a:pt x="439892" y="1175743"/>
                      </a:cubicBezTo>
                      <a:cubicBezTo>
                        <a:pt x="43731" y="551567"/>
                        <a:pt x="266651" y="0"/>
                        <a:pt x="266651" y="0"/>
                      </a:cubicBezTo>
                      <a:close/>
                    </a:path>
                  </a:pathLst>
                </a:custGeom>
                <a:solidFill>
                  <a:srgbClr val="22781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7" name="Freeform: Shape 1836">
                  <a:extLst>
                    <a:ext uri="{FF2B5EF4-FFF2-40B4-BE49-F238E27FC236}">
                      <a16:creationId xmlns:a16="http://schemas.microsoft.com/office/drawing/2014/main" id="{EE93A70A-FA40-480C-B7DE-E88028FC00B8}"/>
                    </a:ext>
                  </a:extLst>
                </p:cNvPr>
                <p:cNvSpPr/>
                <p:nvPr/>
              </p:nvSpPr>
              <p:spPr>
                <a:xfrm>
                  <a:off x="11087738" y="929894"/>
                  <a:ext cx="304312" cy="1174469"/>
                </a:xfrm>
                <a:custGeom>
                  <a:avLst/>
                  <a:gdLst>
                    <a:gd name="connsiteX0" fmla="*/ 245162 w 304312"/>
                    <a:gd name="connsiteY0" fmla="*/ 634366 h 1174469"/>
                    <a:gd name="connsiteX1" fmla="*/ 189113 w 304312"/>
                    <a:gd name="connsiteY1" fmla="*/ 653474 h 1174469"/>
                    <a:gd name="connsiteX2" fmla="*/ 237519 w 304312"/>
                    <a:gd name="connsiteY2" fmla="*/ 574496 h 1174469"/>
                    <a:gd name="connsiteX3" fmla="*/ 184019 w 304312"/>
                    <a:gd name="connsiteY3" fmla="*/ 331195 h 1174469"/>
                    <a:gd name="connsiteX4" fmla="*/ 99945 w 304312"/>
                    <a:gd name="connsiteY4" fmla="*/ 370684 h 1174469"/>
                    <a:gd name="connsiteX5" fmla="*/ 145804 w 304312"/>
                    <a:gd name="connsiteY5" fmla="*/ 301897 h 1174469"/>
                    <a:gd name="connsiteX6" fmla="*/ 63005 w 304312"/>
                    <a:gd name="connsiteY6" fmla="*/ 0 h 1174469"/>
                    <a:gd name="connsiteX7" fmla="*/ 236245 w 304312"/>
                    <a:gd name="connsiteY7" fmla="*/ 1174469 h 1174469"/>
                    <a:gd name="connsiteX8" fmla="*/ 245162 w 304312"/>
                    <a:gd name="connsiteY8" fmla="*/ 634366 h 1174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312" h="1174469">
                      <a:moveTo>
                        <a:pt x="245162" y="634366"/>
                      </a:moveTo>
                      <a:lnTo>
                        <a:pt x="189113" y="653474"/>
                      </a:lnTo>
                      <a:cubicBezTo>
                        <a:pt x="195482" y="624176"/>
                        <a:pt x="237519" y="574496"/>
                        <a:pt x="237519" y="574496"/>
                      </a:cubicBezTo>
                      <a:cubicBezTo>
                        <a:pt x="200578" y="478959"/>
                        <a:pt x="184019" y="331195"/>
                        <a:pt x="184019" y="331195"/>
                      </a:cubicBezTo>
                      <a:cubicBezTo>
                        <a:pt x="155994" y="335017"/>
                        <a:pt x="99945" y="370684"/>
                        <a:pt x="99945" y="370684"/>
                      </a:cubicBezTo>
                      <a:cubicBezTo>
                        <a:pt x="115231" y="329921"/>
                        <a:pt x="145804" y="301897"/>
                        <a:pt x="145804" y="301897"/>
                      </a:cubicBezTo>
                      <a:cubicBezTo>
                        <a:pt x="54088" y="163050"/>
                        <a:pt x="63005" y="0"/>
                        <a:pt x="63005" y="0"/>
                      </a:cubicBezTo>
                      <a:cubicBezTo>
                        <a:pt x="63005" y="0"/>
                        <a:pt x="-161189" y="551567"/>
                        <a:pt x="236245" y="1174469"/>
                      </a:cubicBezTo>
                      <a:cubicBezTo>
                        <a:pt x="384010" y="927347"/>
                        <a:pt x="245162" y="634366"/>
                        <a:pt x="245162" y="634366"/>
                      </a:cubicBezTo>
                      <a:close/>
                    </a:path>
                  </a:pathLst>
                </a:custGeom>
                <a:solidFill>
                  <a:srgbClr val="65B01F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838" name="Freeform: Shape 1837">
                <a:extLst>
                  <a:ext uri="{FF2B5EF4-FFF2-40B4-BE49-F238E27FC236}">
                    <a16:creationId xmlns:a16="http://schemas.microsoft.com/office/drawing/2014/main" id="{FD5B459D-6B11-451A-A789-D0738856C36F}"/>
                  </a:ext>
                </a:extLst>
              </p:cNvPr>
              <p:cNvSpPr/>
              <p:nvPr/>
            </p:nvSpPr>
            <p:spPr>
              <a:xfrm>
                <a:off x="11078135" y="929894"/>
                <a:ext cx="249669" cy="1173195"/>
              </a:xfrm>
              <a:custGeom>
                <a:avLst/>
                <a:gdLst>
                  <a:gd name="connsiteX0" fmla="*/ 72608 w 249669"/>
                  <a:gd name="connsiteY0" fmla="*/ 0 h 1173195"/>
                  <a:gd name="connsiteX1" fmla="*/ 68787 w 249669"/>
                  <a:gd name="connsiteY1" fmla="*/ 12738 h 1173195"/>
                  <a:gd name="connsiteX2" fmla="*/ 58596 w 249669"/>
                  <a:gd name="connsiteY2" fmla="*/ 50953 h 1173195"/>
                  <a:gd name="connsiteX3" fmla="*/ 47132 w 249669"/>
                  <a:gd name="connsiteY3" fmla="*/ 109549 h 1173195"/>
                  <a:gd name="connsiteX4" fmla="*/ 40763 w 249669"/>
                  <a:gd name="connsiteY4" fmla="*/ 146490 h 1173195"/>
                  <a:gd name="connsiteX5" fmla="*/ 35667 w 249669"/>
                  <a:gd name="connsiteY5" fmla="*/ 187253 h 1173195"/>
                  <a:gd name="connsiteX6" fmla="*/ 33119 w 249669"/>
                  <a:gd name="connsiteY6" fmla="*/ 208908 h 1173195"/>
                  <a:gd name="connsiteX7" fmla="*/ 31846 w 249669"/>
                  <a:gd name="connsiteY7" fmla="*/ 231837 h 1173195"/>
                  <a:gd name="connsiteX8" fmla="*/ 28024 w 249669"/>
                  <a:gd name="connsiteY8" fmla="*/ 278968 h 1173195"/>
                  <a:gd name="connsiteX9" fmla="*/ 26750 w 249669"/>
                  <a:gd name="connsiteY9" fmla="*/ 329921 h 1173195"/>
                  <a:gd name="connsiteX10" fmla="*/ 25477 w 249669"/>
                  <a:gd name="connsiteY10" fmla="*/ 355398 h 1173195"/>
                  <a:gd name="connsiteX11" fmla="*/ 26750 w 249669"/>
                  <a:gd name="connsiteY11" fmla="*/ 382148 h 1173195"/>
                  <a:gd name="connsiteX12" fmla="*/ 28024 w 249669"/>
                  <a:gd name="connsiteY12" fmla="*/ 435649 h 1173195"/>
                  <a:gd name="connsiteX13" fmla="*/ 31846 w 249669"/>
                  <a:gd name="connsiteY13" fmla="*/ 490424 h 1173195"/>
                  <a:gd name="connsiteX14" fmla="*/ 45857 w 249669"/>
                  <a:gd name="connsiteY14" fmla="*/ 602521 h 1173195"/>
                  <a:gd name="connsiteX15" fmla="*/ 56049 w 249669"/>
                  <a:gd name="connsiteY15" fmla="*/ 658569 h 1173195"/>
                  <a:gd name="connsiteX16" fmla="*/ 67513 w 249669"/>
                  <a:gd name="connsiteY16" fmla="*/ 713344 h 1173195"/>
                  <a:gd name="connsiteX17" fmla="*/ 95537 w 249669"/>
                  <a:gd name="connsiteY17" fmla="*/ 819071 h 1173195"/>
                  <a:gd name="connsiteX18" fmla="*/ 129931 w 249669"/>
                  <a:gd name="connsiteY18" fmla="*/ 915882 h 1173195"/>
                  <a:gd name="connsiteX19" fmla="*/ 137573 w 249669"/>
                  <a:gd name="connsiteY19" fmla="*/ 938811 h 1173195"/>
                  <a:gd name="connsiteX20" fmla="*/ 146490 w 249669"/>
                  <a:gd name="connsiteY20" fmla="*/ 960466 h 1173195"/>
                  <a:gd name="connsiteX21" fmla="*/ 164324 w 249669"/>
                  <a:gd name="connsiteY21" fmla="*/ 1001229 h 1173195"/>
                  <a:gd name="connsiteX22" fmla="*/ 180884 w 249669"/>
                  <a:gd name="connsiteY22" fmla="*/ 1039444 h 1173195"/>
                  <a:gd name="connsiteX23" fmla="*/ 197443 w 249669"/>
                  <a:gd name="connsiteY23" fmla="*/ 1072563 h 1173195"/>
                  <a:gd name="connsiteX24" fmla="*/ 225468 w 249669"/>
                  <a:gd name="connsiteY24" fmla="*/ 1126064 h 1173195"/>
                  <a:gd name="connsiteX25" fmla="*/ 249670 w 249669"/>
                  <a:gd name="connsiteY25" fmla="*/ 1173195 h 1173195"/>
                  <a:gd name="connsiteX26" fmla="*/ 220372 w 249669"/>
                  <a:gd name="connsiteY26" fmla="*/ 1129885 h 1173195"/>
                  <a:gd name="connsiteX27" fmla="*/ 187253 w 249669"/>
                  <a:gd name="connsiteY27" fmla="*/ 1078932 h 1173195"/>
                  <a:gd name="connsiteX28" fmla="*/ 149038 w 249669"/>
                  <a:gd name="connsiteY28" fmla="*/ 1010145 h 1173195"/>
                  <a:gd name="connsiteX29" fmla="*/ 128656 w 249669"/>
                  <a:gd name="connsiteY29" fmla="*/ 970657 h 1173195"/>
                  <a:gd name="connsiteX30" fmla="*/ 117192 w 249669"/>
                  <a:gd name="connsiteY30" fmla="*/ 949002 h 1173195"/>
                  <a:gd name="connsiteX31" fmla="*/ 108275 w 249669"/>
                  <a:gd name="connsiteY31" fmla="*/ 926073 h 1173195"/>
                  <a:gd name="connsiteX32" fmla="*/ 70061 w 249669"/>
                  <a:gd name="connsiteY32" fmla="*/ 829262 h 1173195"/>
                  <a:gd name="connsiteX33" fmla="*/ 53501 w 249669"/>
                  <a:gd name="connsiteY33" fmla="*/ 775761 h 1173195"/>
                  <a:gd name="connsiteX34" fmla="*/ 38215 w 249669"/>
                  <a:gd name="connsiteY34" fmla="*/ 720987 h 1173195"/>
                  <a:gd name="connsiteX35" fmla="*/ 25477 w 249669"/>
                  <a:gd name="connsiteY35" fmla="*/ 664938 h 1173195"/>
                  <a:gd name="connsiteX36" fmla="*/ 15286 w 249669"/>
                  <a:gd name="connsiteY36" fmla="*/ 607616 h 1173195"/>
                  <a:gd name="connsiteX37" fmla="*/ 2548 w 249669"/>
                  <a:gd name="connsiteY37" fmla="*/ 492971 h 1173195"/>
                  <a:gd name="connsiteX38" fmla="*/ 0 w 249669"/>
                  <a:gd name="connsiteY38" fmla="*/ 436923 h 1173195"/>
                  <a:gd name="connsiteX39" fmla="*/ 0 w 249669"/>
                  <a:gd name="connsiteY39" fmla="*/ 382148 h 1173195"/>
                  <a:gd name="connsiteX40" fmla="*/ 0 w 249669"/>
                  <a:gd name="connsiteY40" fmla="*/ 355398 h 1173195"/>
                  <a:gd name="connsiteX41" fmla="*/ 2548 w 249669"/>
                  <a:gd name="connsiteY41" fmla="*/ 328648 h 1173195"/>
                  <a:gd name="connsiteX42" fmla="*/ 6369 w 249669"/>
                  <a:gd name="connsiteY42" fmla="*/ 277694 h 1173195"/>
                  <a:gd name="connsiteX43" fmla="*/ 12738 w 249669"/>
                  <a:gd name="connsiteY43" fmla="*/ 229289 h 1173195"/>
                  <a:gd name="connsiteX44" fmla="*/ 16560 w 249669"/>
                  <a:gd name="connsiteY44" fmla="*/ 206360 h 1173195"/>
                  <a:gd name="connsiteX45" fmla="*/ 20381 w 249669"/>
                  <a:gd name="connsiteY45" fmla="*/ 184705 h 1173195"/>
                  <a:gd name="connsiteX46" fmla="*/ 29298 w 249669"/>
                  <a:gd name="connsiteY46" fmla="*/ 143943 h 1173195"/>
                  <a:gd name="connsiteX47" fmla="*/ 38215 w 249669"/>
                  <a:gd name="connsiteY47" fmla="*/ 108275 h 1173195"/>
                  <a:gd name="connsiteX48" fmla="*/ 56049 w 249669"/>
                  <a:gd name="connsiteY48" fmla="*/ 49679 h 1173195"/>
                  <a:gd name="connsiteX49" fmla="*/ 70061 w 249669"/>
                  <a:gd name="connsiteY49" fmla="*/ 12738 h 1173195"/>
                  <a:gd name="connsiteX50" fmla="*/ 72608 w 249669"/>
                  <a:gd name="connsiteY50" fmla="*/ 0 h 11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49669" h="1173195">
                    <a:moveTo>
                      <a:pt x="72608" y="0"/>
                    </a:moveTo>
                    <a:cubicBezTo>
                      <a:pt x="72608" y="0"/>
                      <a:pt x="71334" y="5095"/>
                      <a:pt x="68787" y="12738"/>
                    </a:cubicBezTo>
                    <a:cubicBezTo>
                      <a:pt x="66239" y="21655"/>
                      <a:pt x="63691" y="34393"/>
                      <a:pt x="58596" y="50953"/>
                    </a:cubicBezTo>
                    <a:cubicBezTo>
                      <a:pt x="54774" y="67513"/>
                      <a:pt x="49680" y="86620"/>
                      <a:pt x="47132" y="109549"/>
                    </a:cubicBezTo>
                    <a:cubicBezTo>
                      <a:pt x="44584" y="121014"/>
                      <a:pt x="43310" y="133752"/>
                      <a:pt x="40763" y="146490"/>
                    </a:cubicBezTo>
                    <a:cubicBezTo>
                      <a:pt x="39488" y="159228"/>
                      <a:pt x="36941" y="173241"/>
                      <a:pt x="35667" y="187253"/>
                    </a:cubicBezTo>
                    <a:cubicBezTo>
                      <a:pt x="34394" y="194896"/>
                      <a:pt x="34394" y="201265"/>
                      <a:pt x="33119" y="208908"/>
                    </a:cubicBezTo>
                    <a:cubicBezTo>
                      <a:pt x="31846" y="216551"/>
                      <a:pt x="31846" y="224194"/>
                      <a:pt x="31846" y="231837"/>
                    </a:cubicBezTo>
                    <a:cubicBezTo>
                      <a:pt x="30572" y="247123"/>
                      <a:pt x="29298" y="262409"/>
                      <a:pt x="28024" y="278968"/>
                    </a:cubicBezTo>
                    <a:cubicBezTo>
                      <a:pt x="28024" y="295528"/>
                      <a:pt x="26750" y="312088"/>
                      <a:pt x="26750" y="329921"/>
                    </a:cubicBezTo>
                    <a:cubicBezTo>
                      <a:pt x="26750" y="338838"/>
                      <a:pt x="25477" y="346481"/>
                      <a:pt x="25477" y="355398"/>
                    </a:cubicBezTo>
                    <a:cubicBezTo>
                      <a:pt x="25477" y="364315"/>
                      <a:pt x="25477" y="373232"/>
                      <a:pt x="26750" y="382148"/>
                    </a:cubicBezTo>
                    <a:cubicBezTo>
                      <a:pt x="26750" y="399982"/>
                      <a:pt x="26750" y="417816"/>
                      <a:pt x="28024" y="435649"/>
                    </a:cubicBezTo>
                    <a:cubicBezTo>
                      <a:pt x="29298" y="453483"/>
                      <a:pt x="30572" y="472590"/>
                      <a:pt x="31846" y="490424"/>
                    </a:cubicBezTo>
                    <a:cubicBezTo>
                      <a:pt x="33119" y="527365"/>
                      <a:pt x="40763" y="565580"/>
                      <a:pt x="45857" y="602521"/>
                    </a:cubicBezTo>
                    <a:cubicBezTo>
                      <a:pt x="47132" y="621628"/>
                      <a:pt x="52227" y="639461"/>
                      <a:pt x="56049" y="658569"/>
                    </a:cubicBezTo>
                    <a:cubicBezTo>
                      <a:pt x="59870" y="676403"/>
                      <a:pt x="63691" y="695510"/>
                      <a:pt x="67513" y="713344"/>
                    </a:cubicBezTo>
                    <a:cubicBezTo>
                      <a:pt x="76430" y="749011"/>
                      <a:pt x="86620" y="784678"/>
                      <a:pt x="95537" y="819071"/>
                    </a:cubicBezTo>
                    <a:cubicBezTo>
                      <a:pt x="105728" y="852191"/>
                      <a:pt x="118466" y="885310"/>
                      <a:pt x="129931" y="915882"/>
                    </a:cubicBezTo>
                    <a:cubicBezTo>
                      <a:pt x="132478" y="923525"/>
                      <a:pt x="135025" y="931168"/>
                      <a:pt x="137573" y="938811"/>
                    </a:cubicBezTo>
                    <a:cubicBezTo>
                      <a:pt x="140121" y="946454"/>
                      <a:pt x="143942" y="952823"/>
                      <a:pt x="146490" y="960466"/>
                    </a:cubicBezTo>
                    <a:cubicBezTo>
                      <a:pt x="152859" y="974478"/>
                      <a:pt x="159228" y="988490"/>
                      <a:pt x="164324" y="1001229"/>
                    </a:cubicBezTo>
                    <a:cubicBezTo>
                      <a:pt x="170693" y="1013967"/>
                      <a:pt x="175788" y="1026705"/>
                      <a:pt x="180884" y="1039444"/>
                    </a:cubicBezTo>
                    <a:cubicBezTo>
                      <a:pt x="185979" y="1052182"/>
                      <a:pt x="191074" y="1062372"/>
                      <a:pt x="197443" y="1072563"/>
                    </a:cubicBezTo>
                    <a:cubicBezTo>
                      <a:pt x="207634" y="1092944"/>
                      <a:pt x="217824" y="1110778"/>
                      <a:pt x="225468" y="1126064"/>
                    </a:cubicBezTo>
                    <a:cubicBezTo>
                      <a:pt x="240754" y="1155362"/>
                      <a:pt x="249670" y="1173195"/>
                      <a:pt x="249670" y="1173195"/>
                    </a:cubicBezTo>
                    <a:cubicBezTo>
                      <a:pt x="249670" y="1173195"/>
                      <a:pt x="239479" y="1157909"/>
                      <a:pt x="220372" y="1129885"/>
                    </a:cubicBezTo>
                    <a:cubicBezTo>
                      <a:pt x="211455" y="1115873"/>
                      <a:pt x="199991" y="1098039"/>
                      <a:pt x="187253" y="1078932"/>
                    </a:cubicBezTo>
                    <a:cubicBezTo>
                      <a:pt x="173240" y="1059825"/>
                      <a:pt x="163050" y="1035622"/>
                      <a:pt x="149038" y="1010145"/>
                    </a:cubicBezTo>
                    <a:cubicBezTo>
                      <a:pt x="142669" y="997407"/>
                      <a:pt x="135025" y="983395"/>
                      <a:pt x="128656" y="970657"/>
                    </a:cubicBezTo>
                    <a:cubicBezTo>
                      <a:pt x="124835" y="964288"/>
                      <a:pt x="121014" y="956645"/>
                      <a:pt x="117192" y="949002"/>
                    </a:cubicBezTo>
                    <a:cubicBezTo>
                      <a:pt x="114644" y="941359"/>
                      <a:pt x="110823" y="933716"/>
                      <a:pt x="108275" y="926073"/>
                    </a:cubicBezTo>
                    <a:cubicBezTo>
                      <a:pt x="95537" y="895501"/>
                      <a:pt x="81525" y="863655"/>
                      <a:pt x="70061" y="829262"/>
                    </a:cubicBezTo>
                    <a:cubicBezTo>
                      <a:pt x="64965" y="811428"/>
                      <a:pt x="59870" y="794868"/>
                      <a:pt x="53501" y="775761"/>
                    </a:cubicBezTo>
                    <a:cubicBezTo>
                      <a:pt x="48405" y="757928"/>
                      <a:pt x="42036" y="740094"/>
                      <a:pt x="38215" y="720987"/>
                    </a:cubicBezTo>
                    <a:cubicBezTo>
                      <a:pt x="34394" y="701879"/>
                      <a:pt x="30572" y="682772"/>
                      <a:pt x="25477" y="664938"/>
                    </a:cubicBezTo>
                    <a:cubicBezTo>
                      <a:pt x="21655" y="645831"/>
                      <a:pt x="16560" y="627997"/>
                      <a:pt x="15286" y="607616"/>
                    </a:cubicBezTo>
                    <a:cubicBezTo>
                      <a:pt x="10190" y="569401"/>
                      <a:pt x="3821" y="531186"/>
                      <a:pt x="2548" y="492971"/>
                    </a:cubicBezTo>
                    <a:cubicBezTo>
                      <a:pt x="1274" y="473864"/>
                      <a:pt x="0" y="454756"/>
                      <a:pt x="0" y="436923"/>
                    </a:cubicBezTo>
                    <a:cubicBezTo>
                      <a:pt x="0" y="417816"/>
                      <a:pt x="0" y="399982"/>
                      <a:pt x="0" y="382148"/>
                    </a:cubicBezTo>
                    <a:cubicBezTo>
                      <a:pt x="0" y="373232"/>
                      <a:pt x="0" y="364315"/>
                      <a:pt x="0" y="355398"/>
                    </a:cubicBezTo>
                    <a:cubicBezTo>
                      <a:pt x="1274" y="346481"/>
                      <a:pt x="1274" y="337564"/>
                      <a:pt x="2548" y="328648"/>
                    </a:cubicBezTo>
                    <a:cubicBezTo>
                      <a:pt x="3821" y="310814"/>
                      <a:pt x="5096" y="294254"/>
                      <a:pt x="6369" y="277694"/>
                    </a:cubicBezTo>
                    <a:cubicBezTo>
                      <a:pt x="8917" y="261135"/>
                      <a:pt x="10190" y="244575"/>
                      <a:pt x="12738" y="229289"/>
                    </a:cubicBezTo>
                    <a:cubicBezTo>
                      <a:pt x="14012" y="221646"/>
                      <a:pt x="15286" y="214003"/>
                      <a:pt x="16560" y="206360"/>
                    </a:cubicBezTo>
                    <a:cubicBezTo>
                      <a:pt x="17834" y="198717"/>
                      <a:pt x="19107" y="192348"/>
                      <a:pt x="20381" y="184705"/>
                    </a:cubicBezTo>
                    <a:cubicBezTo>
                      <a:pt x="22929" y="170693"/>
                      <a:pt x="25477" y="156681"/>
                      <a:pt x="29298" y="143943"/>
                    </a:cubicBezTo>
                    <a:cubicBezTo>
                      <a:pt x="33119" y="131204"/>
                      <a:pt x="35667" y="119740"/>
                      <a:pt x="38215" y="108275"/>
                    </a:cubicBezTo>
                    <a:cubicBezTo>
                      <a:pt x="44584" y="85346"/>
                      <a:pt x="50953" y="66239"/>
                      <a:pt x="56049" y="49679"/>
                    </a:cubicBezTo>
                    <a:cubicBezTo>
                      <a:pt x="61144" y="34393"/>
                      <a:pt x="66239" y="21655"/>
                      <a:pt x="70061" y="12738"/>
                    </a:cubicBezTo>
                    <a:cubicBezTo>
                      <a:pt x="71334" y="3822"/>
                      <a:pt x="72608" y="0"/>
                      <a:pt x="72608" y="0"/>
                    </a:cubicBezTo>
                    <a:close/>
                  </a:path>
                </a:pathLst>
              </a:custGeom>
              <a:solidFill>
                <a:srgbClr val="B4E82D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839" name="Graphic 1307">
                <a:extLst>
                  <a:ext uri="{FF2B5EF4-FFF2-40B4-BE49-F238E27FC236}">
                    <a16:creationId xmlns:a16="http://schemas.microsoft.com/office/drawing/2014/main" id="{9EACCC46-D98E-43BB-B082-E2AB4864799A}"/>
                  </a:ext>
                </a:extLst>
              </p:cNvPr>
              <p:cNvGrpSpPr/>
              <p:nvPr/>
            </p:nvGrpSpPr>
            <p:grpSpPr>
              <a:xfrm>
                <a:off x="11290482" y="1850489"/>
                <a:ext cx="398176" cy="398198"/>
                <a:chOff x="11290482" y="1850489"/>
                <a:chExt cx="398176" cy="398198"/>
              </a:xfrm>
            </p:grpSpPr>
            <p:sp>
              <p:nvSpPr>
                <p:cNvPr id="1840" name="Freeform: Shape 1839">
                  <a:extLst>
                    <a:ext uri="{FF2B5EF4-FFF2-40B4-BE49-F238E27FC236}">
                      <a16:creationId xmlns:a16="http://schemas.microsoft.com/office/drawing/2014/main" id="{9252E9E1-3907-44B6-B3F7-D976DAEE0698}"/>
                    </a:ext>
                  </a:extLst>
                </p:cNvPr>
                <p:cNvSpPr/>
                <p:nvPr/>
              </p:nvSpPr>
              <p:spPr>
                <a:xfrm>
                  <a:off x="11290482" y="1850489"/>
                  <a:ext cx="398176" cy="398176"/>
                </a:xfrm>
                <a:custGeom>
                  <a:avLst/>
                  <a:gdLst>
                    <a:gd name="connsiteX0" fmla="*/ 396542 w 398176"/>
                    <a:gd name="connsiteY0" fmla="*/ 173623 h 398176"/>
                    <a:gd name="connsiteX1" fmla="*/ 224576 w 398176"/>
                    <a:gd name="connsiteY1" fmla="*/ 396542 h 398176"/>
                    <a:gd name="connsiteX2" fmla="*/ 1656 w 398176"/>
                    <a:gd name="connsiteY2" fmla="*/ 224576 h 398176"/>
                    <a:gd name="connsiteX3" fmla="*/ 173623 w 398176"/>
                    <a:gd name="connsiteY3" fmla="*/ 1656 h 398176"/>
                    <a:gd name="connsiteX4" fmla="*/ 396542 w 398176"/>
                    <a:gd name="connsiteY4" fmla="*/ 173623 h 398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8176" h="398176">
                      <a:moveTo>
                        <a:pt x="396542" y="173623"/>
                      </a:moveTo>
                      <a:cubicBezTo>
                        <a:pt x="410555" y="283172"/>
                        <a:pt x="332851" y="382530"/>
                        <a:pt x="224576" y="396542"/>
                      </a:cubicBezTo>
                      <a:cubicBezTo>
                        <a:pt x="115027" y="410555"/>
                        <a:pt x="15668" y="332851"/>
                        <a:pt x="1656" y="224576"/>
                      </a:cubicBezTo>
                      <a:cubicBezTo>
                        <a:pt x="-12356" y="116300"/>
                        <a:pt x="64074" y="15668"/>
                        <a:pt x="173623" y="1656"/>
                      </a:cubicBezTo>
                      <a:cubicBezTo>
                        <a:pt x="283172" y="-12356"/>
                        <a:pt x="382531" y="64073"/>
                        <a:pt x="396542" y="173623"/>
                      </a:cubicBezTo>
                      <a:close/>
                    </a:path>
                  </a:pathLst>
                </a:custGeom>
                <a:solidFill>
                  <a:srgbClr val="906831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1" name="Freeform: Shape 1840">
                  <a:extLst>
                    <a:ext uri="{FF2B5EF4-FFF2-40B4-BE49-F238E27FC236}">
                      <a16:creationId xmlns:a16="http://schemas.microsoft.com/office/drawing/2014/main" id="{BDE2F6EF-77F0-43DC-92AE-900AB7A61295}"/>
                    </a:ext>
                  </a:extLst>
                </p:cNvPr>
                <p:cNvSpPr/>
                <p:nvPr/>
              </p:nvSpPr>
              <p:spPr>
                <a:xfrm>
                  <a:off x="11290482" y="1850489"/>
                  <a:ext cx="398176" cy="398198"/>
                </a:xfrm>
                <a:custGeom>
                  <a:avLst/>
                  <a:gdLst>
                    <a:gd name="connsiteX0" fmla="*/ 173623 w 398176"/>
                    <a:gd name="connsiteY0" fmla="*/ 1656 h 398198"/>
                    <a:gd name="connsiteX1" fmla="*/ 1656 w 398176"/>
                    <a:gd name="connsiteY1" fmla="*/ 224576 h 398198"/>
                    <a:gd name="connsiteX2" fmla="*/ 224576 w 398176"/>
                    <a:gd name="connsiteY2" fmla="*/ 396542 h 398198"/>
                    <a:gd name="connsiteX3" fmla="*/ 396542 w 398176"/>
                    <a:gd name="connsiteY3" fmla="*/ 173623 h 398198"/>
                    <a:gd name="connsiteX4" fmla="*/ 173623 w 398176"/>
                    <a:gd name="connsiteY4" fmla="*/ 1656 h 398198"/>
                    <a:gd name="connsiteX5" fmla="*/ 213112 w 398176"/>
                    <a:gd name="connsiteY5" fmla="*/ 309922 h 398198"/>
                    <a:gd name="connsiteX6" fmla="*/ 195278 w 398176"/>
                    <a:gd name="connsiteY6" fmla="*/ 311196 h 398198"/>
                    <a:gd name="connsiteX7" fmla="*/ 194004 w 398176"/>
                    <a:gd name="connsiteY7" fmla="*/ 304827 h 398198"/>
                    <a:gd name="connsiteX8" fmla="*/ 42418 w 398176"/>
                    <a:gd name="connsiteY8" fmla="*/ 172349 h 398198"/>
                    <a:gd name="connsiteX9" fmla="*/ 174897 w 398176"/>
                    <a:gd name="connsiteY9" fmla="*/ 9299 h 398198"/>
                    <a:gd name="connsiteX10" fmla="*/ 344316 w 398176"/>
                    <a:gd name="connsiteY10" fmla="*/ 140503 h 398198"/>
                    <a:gd name="connsiteX11" fmla="*/ 213112 w 398176"/>
                    <a:gd name="connsiteY11" fmla="*/ 309922 h 398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8176" h="398198">
                      <a:moveTo>
                        <a:pt x="173623" y="1656"/>
                      </a:moveTo>
                      <a:cubicBezTo>
                        <a:pt x="64074" y="15668"/>
                        <a:pt x="-12356" y="115027"/>
                        <a:pt x="1656" y="224576"/>
                      </a:cubicBezTo>
                      <a:cubicBezTo>
                        <a:pt x="15668" y="334125"/>
                        <a:pt x="115027" y="410555"/>
                        <a:pt x="224576" y="396542"/>
                      </a:cubicBezTo>
                      <a:cubicBezTo>
                        <a:pt x="332851" y="382530"/>
                        <a:pt x="410555" y="283172"/>
                        <a:pt x="396542" y="173623"/>
                      </a:cubicBezTo>
                      <a:cubicBezTo>
                        <a:pt x="382531" y="64073"/>
                        <a:pt x="283172" y="-12356"/>
                        <a:pt x="173623" y="1656"/>
                      </a:cubicBezTo>
                      <a:close/>
                      <a:moveTo>
                        <a:pt x="213112" y="309922"/>
                      </a:moveTo>
                      <a:cubicBezTo>
                        <a:pt x="206743" y="311196"/>
                        <a:pt x="200373" y="311196"/>
                        <a:pt x="195278" y="311196"/>
                      </a:cubicBezTo>
                      <a:cubicBezTo>
                        <a:pt x="195278" y="308648"/>
                        <a:pt x="195278" y="307374"/>
                        <a:pt x="194004" y="304827"/>
                      </a:cubicBezTo>
                      <a:cubicBezTo>
                        <a:pt x="183813" y="227123"/>
                        <a:pt x="118848" y="171075"/>
                        <a:pt x="42418" y="172349"/>
                      </a:cubicBezTo>
                      <a:cubicBezTo>
                        <a:pt x="36049" y="92098"/>
                        <a:pt x="93372" y="19490"/>
                        <a:pt x="174897" y="9299"/>
                      </a:cubicBezTo>
                      <a:cubicBezTo>
                        <a:pt x="257696" y="-892"/>
                        <a:pt x="334125" y="57704"/>
                        <a:pt x="344316" y="140503"/>
                      </a:cubicBezTo>
                      <a:cubicBezTo>
                        <a:pt x="355780" y="223302"/>
                        <a:pt x="297184" y="299732"/>
                        <a:pt x="213112" y="309922"/>
                      </a:cubicBezTo>
                      <a:close/>
                    </a:path>
                  </a:pathLst>
                </a:custGeom>
                <a:solidFill>
                  <a:srgbClr val="A3743A">
                    <a:alpha val="5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2" name="Freeform: Shape 1841">
                  <a:extLst>
                    <a:ext uri="{FF2B5EF4-FFF2-40B4-BE49-F238E27FC236}">
                      <a16:creationId xmlns:a16="http://schemas.microsoft.com/office/drawing/2014/main" id="{71DFD2E1-E188-41F0-840F-37A63BE89F09}"/>
                    </a:ext>
                  </a:extLst>
                </p:cNvPr>
                <p:cNvSpPr/>
                <p:nvPr/>
              </p:nvSpPr>
              <p:spPr>
                <a:xfrm>
                  <a:off x="11402834" y="1869897"/>
                  <a:ext cx="193425" cy="168308"/>
                </a:xfrm>
                <a:custGeom>
                  <a:avLst/>
                  <a:gdLst>
                    <a:gd name="connsiteX0" fmla="*/ 189928 w 193425"/>
                    <a:gd name="connsiteY0" fmla="*/ 116000 h 168308"/>
                    <a:gd name="connsiteX1" fmla="*/ 70188 w 193425"/>
                    <a:gd name="connsiteY1" fmla="*/ 161858 h 168308"/>
                    <a:gd name="connsiteX2" fmla="*/ 3949 w 193425"/>
                    <a:gd name="connsiteY2" fmla="*/ 52309 h 168308"/>
                    <a:gd name="connsiteX3" fmla="*/ 123689 w 193425"/>
                    <a:gd name="connsiteY3" fmla="*/ 6451 h 168308"/>
                    <a:gd name="connsiteX4" fmla="*/ 189928 w 193425"/>
                    <a:gd name="connsiteY4" fmla="*/ 116000 h 168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425" h="168308">
                      <a:moveTo>
                        <a:pt x="189928" y="116000"/>
                      </a:moveTo>
                      <a:cubicBezTo>
                        <a:pt x="175915" y="159310"/>
                        <a:pt x="122414" y="179691"/>
                        <a:pt x="70188" y="161858"/>
                      </a:cubicBezTo>
                      <a:cubicBezTo>
                        <a:pt x="19235" y="144024"/>
                        <a:pt x="-11338" y="95619"/>
                        <a:pt x="3949" y="52309"/>
                      </a:cubicBezTo>
                      <a:cubicBezTo>
                        <a:pt x="17961" y="8999"/>
                        <a:pt x="72736" y="-11383"/>
                        <a:pt x="123689" y="6451"/>
                      </a:cubicBezTo>
                      <a:cubicBezTo>
                        <a:pt x="174642" y="23011"/>
                        <a:pt x="203940" y="72690"/>
                        <a:pt x="189928" y="116000"/>
                      </a:cubicBezTo>
                      <a:close/>
                    </a:path>
                  </a:pathLst>
                </a:custGeom>
                <a:solidFill>
                  <a:srgbClr val="A3743A">
                    <a:alpha val="6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843" name="Freeform: Shape 1842">
                <a:extLst>
                  <a:ext uri="{FF2B5EF4-FFF2-40B4-BE49-F238E27FC236}">
                    <a16:creationId xmlns:a16="http://schemas.microsoft.com/office/drawing/2014/main" id="{3E3C3A5D-E7F1-4F43-81E8-48A9582CF08C}"/>
                  </a:ext>
                </a:extLst>
              </p:cNvPr>
              <p:cNvSpPr/>
              <p:nvPr/>
            </p:nvSpPr>
            <p:spPr>
              <a:xfrm>
                <a:off x="11092727" y="929894"/>
                <a:ext cx="232531" cy="1062372"/>
              </a:xfrm>
              <a:custGeom>
                <a:avLst/>
                <a:gdLst>
                  <a:gd name="connsiteX0" fmla="*/ 58017 w 232531"/>
                  <a:gd name="connsiteY0" fmla="*/ 0 h 1062372"/>
                  <a:gd name="connsiteX1" fmla="*/ 175209 w 232531"/>
                  <a:gd name="connsiteY1" fmla="*/ 1062372 h 1062372"/>
                  <a:gd name="connsiteX2" fmla="*/ 232531 w 232531"/>
                  <a:gd name="connsiteY2" fmla="*/ 964288 h 1062372"/>
                  <a:gd name="connsiteX3" fmla="*/ 152279 w 232531"/>
                  <a:gd name="connsiteY3" fmla="*/ 701879 h 1062372"/>
                  <a:gd name="connsiteX4" fmla="*/ 100053 w 232531"/>
                  <a:gd name="connsiteY4" fmla="*/ 719713 h 1062372"/>
                  <a:gd name="connsiteX5" fmla="*/ 139541 w 232531"/>
                  <a:gd name="connsiteY5" fmla="*/ 670033 h 1062372"/>
                  <a:gd name="connsiteX6" fmla="*/ 70755 w 232531"/>
                  <a:gd name="connsiteY6" fmla="*/ 355398 h 1062372"/>
                  <a:gd name="connsiteX7" fmla="*/ 42731 w 232531"/>
                  <a:gd name="connsiteY7" fmla="*/ 356672 h 1062372"/>
                  <a:gd name="connsiteX8" fmla="*/ 101326 w 232531"/>
                  <a:gd name="connsiteY8" fmla="*/ 308266 h 1062372"/>
                  <a:gd name="connsiteX9" fmla="*/ 58017 w 232531"/>
                  <a:gd name="connsiteY9" fmla="*/ 0 h 106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531" h="1062372">
                    <a:moveTo>
                      <a:pt x="58017" y="0"/>
                    </a:moveTo>
                    <a:cubicBezTo>
                      <a:pt x="58017" y="0"/>
                      <a:pt x="-131784" y="486602"/>
                      <a:pt x="175209" y="1062372"/>
                    </a:cubicBezTo>
                    <a:cubicBezTo>
                      <a:pt x="175209" y="1062372"/>
                      <a:pt x="190494" y="992312"/>
                      <a:pt x="232531" y="964288"/>
                    </a:cubicBezTo>
                    <a:cubicBezTo>
                      <a:pt x="232531" y="964288"/>
                      <a:pt x="196863" y="808881"/>
                      <a:pt x="152279" y="701879"/>
                    </a:cubicBezTo>
                    <a:lnTo>
                      <a:pt x="100053" y="719713"/>
                    </a:lnTo>
                    <a:cubicBezTo>
                      <a:pt x="100053" y="719713"/>
                      <a:pt x="92410" y="715891"/>
                      <a:pt x="139541" y="670033"/>
                    </a:cubicBezTo>
                    <a:cubicBezTo>
                      <a:pt x="139541" y="670033"/>
                      <a:pt x="64386" y="434375"/>
                      <a:pt x="70755" y="355398"/>
                    </a:cubicBezTo>
                    <a:lnTo>
                      <a:pt x="42731" y="356672"/>
                    </a:lnTo>
                    <a:cubicBezTo>
                      <a:pt x="42731" y="356672"/>
                      <a:pt x="72028" y="335017"/>
                      <a:pt x="101326" y="308266"/>
                    </a:cubicBezTo>
                    <a:cubicBezTo>
                      <a:pt x="101326" y="308266"/>
                      <a:pt x="17254" y="211455"/>
                      <a:pt x="58017" y="0"/>
                    </a:cubicBezTo>
                    <a:close/>
                  </a:path>
                </a:pathLst>
              </a:custGeom>
              <a:solidFill>
                <a:srgbClr val="8AD428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844" name="Graphic 1307">
                <a:extLst>
                  <a:ext uri="{FF2B5EF4-FFF2-40B4-BE49-F238E27FC236}">
                    <a16:creationId xmlns:a16="http://schemas.microsoft.com/office/drawing/2014/main" id="{C2D8B0B0-505E-4E81-975C-FE006350B2DA}"/>
                  </a:ext>
                </a:extLst>
              </p:cNvPr>
              <p:cNvGrpSpPr/>
              <p:nvPr/>
            </p:nvGrpSpPr>
            <p:grpSpPr>
              <a:xfrm>
                <a:off x="11146838" y="2039563"/>
                <a:ext cx="322197" cy="320674"/>
                <a:chOff x="11146838" y="2039563"/>
                <a:chExt cx="322197" cy="320674"/>
              </a:xfrm>
            </p:grpSpPr>
            <p:sp>
              <p:nvSpPr>
                <p:cNvPr id="1845" name="Freeform: Shape 1844">
                  <a:extLst>
                    <a:ext uri="{FF2B5EF4-FFF2-40B4-BE49-F238E27FC236}">
                      <a16:creationId xmlns:a16="http://schemas.microsoft.com/office/drawing/2014/main" id="{0C2CD74C-3290-42BE-99EC-CC4D4D99BAD1}"/>
                    </a:ext>
                  </a:extLst>
                </p:cNvPr>
                <p:cNvSpPr/>
                <p:nvPr/>
              </p:nvSpPr>
              <p:spPr>
                <a:xfrm>
                  <a:off x="11146838" y="2039563"/>
                  <a:ext cx="321172" cy="319649"/>
                </a:xfrm>
                <a:custGeom>
                  <a:avLst/>
                  <a:gdLst>
                    <a:gd name="connsiteX0" fmla="*/ 319815 w 321172"/>
                    <a:gd name="connsiteY0" fmla="*/ 139956 h 319649"/>
                    <a:gd name="connsiteX1" fmla="*/ 180967 w 321172"/>
                    <a:gd name="connsiteY1" fmla="*/ 318292 h 319649"/>
                    <a:gd name="connsiteX2" fmla="*/ 1358 w 321172"/>
                    <a:gd name="connsiteY2" fmla="*/ 179445 h 319649"/>
                    <a:gd name="connsiteX3" fmla="*/ 140205 w 321172"/>
                    <a:gd name="connsiteY3" fmla="*/ 1109 h 319649"/>
                    <a:gd name="connsiteX4" fmla="*/ 319815 w 321172"/>
                    <a:gd name="connsiteY4" fmla="*/ 139956 h 3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1172" h="319649">
                      <a:moveTo>
                        <a:pt x="319815" y="139956"/>
                      </a:moveTo>
                      <a:cubicBezTo>
                        <a:pt x="331280" y="227850"/>
                        <a:pt x="268862" y="308101"/>
                        <a:pt x="180967" y="318292"/>
                      </a:cubicBezTo>
                      <a:cubicBezTo>
                        <a:pt x="93074" y="329756"/>
                        <a:pt x="12823" y="267339"/>
                        <a:pt x="1358" y="179445"/>
                      </a:cubicBezTo>
                      <a:cubicBezTo>
                        <a:pt x="-10107" y="91551"/>
                        <a:pt x="52311" y="11299"/>
                        <a:pt x="140205" y="1109"/>
                      </a:cubicBezTo>
                      <a:cubicBezTo>
                        <a:pt x="229373" y="-9082"/>
                        <a:pt x="309624" y="52062"/>
                        <a:pt x="319815" y="139956"/>
                      </a:cubicBezTo>
                      <a:close/>
                    </a:path>
                  </a:pathLst>
                </a:custGeom>
                <a:solidFill>
                  <a:srgbClr val="A3743A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6" name="Freeform: Shape 1845">
                  <a:extLst>
                    <a:ext uri="{FF2B5EF4-FFF2-40B4-BE49-F238E27FC236}">
                      <a16:creationId xmlns:a16="http://schemas.microsoft.com/office/drawing/2014/main" id="{A9210951-E12C-4E66-A8F4-50C45D84FE00}"/>
                    </a:ext>
                  </a:extLst>
                </p:cNvPr>
                <p:cNvSpPr/>
                <p:nvPr/>
              </p:nvSpPr>
              <p:spPr>
                <a:xfrm>
                  <a:off x="11169229" y="2075934"/>
                  <a:ext cx="187222" cy="177470"/>
                </a:xfrm>
                <a:custGeom>
                  <a:avLst/>
                  <a:gdLst>
                    <a:gd name="connsiteX0" fmla="*/ 176410 w 187222"/>
                    <a:gd name="connsiteY0" fmla="*/ 41168 h 177470"/>
                    <a:gd name="connsiteX1" fmla="*/ 136922 w 187222"/>
                    <a:gd name="connsiteY1" fmla="*/ 163455 h 177470"/>
                    <a:gd name="connsiteX2" fmla="*/ 10812 w 187222"/>
                    <a:gd name="connsiteY2" fmla="*/ 135431 h 177470"/>
                    <a:gd name="connsiteX3" fmla="*/ 50301 w 187222"/>
                    <a:gd name="connsiteY3" fmla="*/ 13143 h 177470"/>
                    <a:gd name="connsiteX4" fmla="*/ 176410 w 187222"/>
                    <a:gd name="connsiteY4" fmla="*/ 41168 h 177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222" h="177470">
                      <a:moveTo>
                        <a:pt x="176410" y="41168"/>
                      </a:moveTo>
                      <a:cubicBezTo>
                        <a:pt x="200613" y="83204"/>
                        <a:pt x="182779" y="137979"/>
                        <a:pt x="136922" y="163455"/>
                      </a:cubicBezTo>
                      <a:cubicBezTo>
                        <a:pt x="91063" y="190205"/>
                        <a:pt x="35015" y="177467"/>
                        <a:pt x="10812" y="135431"/>
                      </a:cubicBezTo>
                      <a:cubicBezTo>
                        <a:pt x="-13391" y="94668"/>
                        <a:pt x="4443" y="38620"/>
                        <a:pt x="50301" y="13143"/>
                      </a:cubicBezTo>
                      <a:cubicBezTo>
                        <a:pt x="96159" y="-12333"/>
                        <a:pt x="152207" y="405"/>
                        <a:pt x="176410" y="41168"/>
                      </a:cubicBezTo>
                      <a:close/>
                    </a:path>
                  </a:pathLst>
                </a:custGeom>
                <a:solidFill>
                  <a:srgbClr val="A3743A">
                    <a:alpha val="6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7" name="Freeform: Shape 1846">
                  <a:extLst>
                    <a:ext uri="{FF2B5EF4-FFF2-40B4-BE49-F238E27FC236}">
                      <a16:creationId xmlns:a16="http://schemas.microsoft.com/office/drawing/2014/main" id="{7752E9CF-317C-4A3C-A485-977B71D30832}"/>
                    </a:ext>
                  </a:extLst>
                </p:cNvPr>
                <p:cNvSpPr/>
                <p:nvPr/>
              </p:nvSpPr>
              <p:spPr>
                <a:xfrm>
                  <a:off x="11148111" y="2040565"/>
                  <a:ext cx="320923" cy="319672"/>
                </a:xfrm>
                <a:custGeom>
                  <a:avLst/>
                  <a:gdLst>
                    <a:gd name="connsiteX0" fmla="*/ 140205 w 320923"/>
                    <a:gd name="connsiteY0" fmla="*/ 1380 h 319672"/>
                    <a:gd name="connsiteX1" fmla="*/ 1358 w 320923"/>
                    <a:gd name="connsiteY1" fmla="*/ 179716 h 319672"/>
                    <a:gd name="connsiteX2" fmla="*/ 180968 w 320923"/>
                    <a:gd name="connsiteY2" fmla="*/ 318563 h 319672"/>
                    <a:gd name="connsiteX3" fmla="*/ 319815 w 320923"/>
                    <a:gd name="connsiteY3" fmla="*/ 140228 h 319672"/>
                    <a:gd name="connsiteX4" fmla="*/ 140205 w 320923"/>
                    <a:gd name="connsiteY4" fmla="*/ 1380 h 319672"/>
                    <a:gd name="connsiteX5" fmla="*/ 159313 w 320923"/>
                    <a:gd name="connsiteY5" fmla="*/ 277801 h 319672"/>
                    <a:gd name="connsiteX6" fmla="*/ 12822 w 320923"/>
                    <a:gd name="connsiteY6" fmla="*/ 164430 h 319672"/>
                    <a:gd name="connsiteX7" fmla="*/ 126193 w 320923"/>
                    <a:gd name="connsiteY7" fmla="*/ 17940 h 319672"/>
                    <a:gd name="connsiteX8" fmla="*/ 272684 w 320923"/>
                    <a:gd name="connsiteY8" fmla="*/ 131311 h 319672"/>
                    <a:gd name="connsiteX9" fmla="*/ 159313 w 320923"/>
                    <a:gd name="connsiteY9" fmla="*/ 277801 h 319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923" h="319672">
                      <a:moveTo>
                        <a:pt x="140205" y="1380"/>
                      </a:moveTo>
                      <a:cubicBezTo>
                        <a:pt x="52311" y="12845"/>
                        <a:pt x="-10106" y="93096"/>
                        <a:pt x="1358" y="179716"/>
                      </a:cubicBezTo>
                      <a:cubicBezTo>
                        <a:pt x="12822" y="267610"/>
                        <a:pt x="93073" y="328754"/>
                        <a:pt x="180968" y="318563"/>
                      </a:cubicBezTo>
                      <a:cubicBezTo>
                        <a:pt x="268861" y="307099"/>
                        <a:pt x="330006" y="226848"/>
                        <a:pt x="319815" y="140228"/>
                      </a:cubicBezTo>
                      <a:cubicBezTo>
                        <a:pt x="308351" y="51060"/>
                        <a:pt x="228100" y="-10084"/>
                        <a:pt x="140205" y="1380"/>
                      </a:cubicBezTo>
                      <a:close/>
                      <a:moveTo>
                        <a:pt x="159313" y="277801"/>
                      </a:moveTo>
                      <a:cubicBezTo>
                        <a:pt x="87979" y="286718"/>
                        <a:pt x="21739" y="235765"/>
                        <a:pt x="12822" y="164430"/>
                      </a:cubicBezTo>
                      <a:cubicBezTo>
                        <a:pt x="3905" y="93096"/>
                        <a:pt x="54859" y="26857"/>
                        <a:pt x="126193" y="17940"/>
                      </a:cubicBezTo>
                      <a:cubicBezTo>
                        <a:pt x="197527" y="9023"/>
                        <a:pt x="262492" y="59976"/>
                        <a:pt x="272684" y="131311"/>
                      </a:cubicBezTo>
                      <a:cubicBezTo>
                        <a:pt x="280326" y="203919"/>
                        <a:pt x="230647" y="268884"/>
                        <a:pt x="159313" y="277801"/>
                      </a:cubicBezTo>
                      <a:close/>
                    </a:path>
                  </a:pathLst>
                </a:custGeom>
                <a:solidFill>
                  <a:srgbClr val="A3743A">
                    <a:alpha val="5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48" name="Graphic 1307">
              <a:extLst>
                <a:ext uri="{FF2B5EF4-FFF2-40B4-BE49-F238E27FC236}">
                  <a16:creationId xmlns:a16="http://schemas.microsoft.com/office/drawing/2014/main" id="{C9ADC0FB-4FE8-414F-A7E9-11BAFBF25AF5}"/>
                </a:ext>
              </a:extLst>
            </p:cNvPr>
            <p:cNvGrpSpPr/>
            <p:nvPr/>
          </p:nvGrpSpPr>
          <p:grpSpPr>
            <a:xfrm>
              <a:off x="11712501" y="4739912"/>
              <a:ext cx="240752" cy="235658"/>
              <a:chOff x="11712501" y="4739912"/>
              <a:chExt cx="240752" cy="235658"/>
            </a:xfrm>
          </p:grpSpPr>
          <p:sp>
            <p:nvSpPr>
              <p:cNvPr id="1849" name="Freeform: Shape 1848">
                <a:extLst>
                  <a:ext uri="{FF2B5EF4-FFF2-40B4-BE49-F238E27FC236}">
                    <a16:creationId xmlns:a16="http://schemas.microsoft.com/office/drawing/2014/main" id="{6BF8A06E-ECD4-4D92-A9F0-33869A0A9B6D}"/>
                  </a:ext>
                </a:extLst>
              </p:cNvPr>
              <p:cNvSpPr/>
              <p:nvPr/>
            </p:nvSpPr>
            <p:spPr>
              <a:xfrm>
                <a:off x="11712501" y="4739912"/>
                <a:ext cx="240752" cy="235658"/>
              </a:xfrm>
              <a:custGeom>
                <a:avLst/>
                <a:gdLst>
                  <a:gd name="connsiteX0" fmla="*/ 240753 w 240752"/>
                  <a:gd name="connsiteY0" fmla="*/ 164324 h 235658"/>
                  <a:gd name="connsiteX1" fmla="*/ 12738 w 240752"/>
                  <a:gd name="connsiteY1" fmla="*/ 0 h 235658"/>
                  <a:gd name="connsiteX2" fmla="*/ 122288 w 240752"/>
                  <a:gd name="connsiteY2" fmla="*/ 99358 h 235658"/>
                  <a:gd name="connsiteX3" fmla="*/ 24203 w 240752"/>
                  <a:gd name="connsiteY3" fmla="*/ 62417 h 235658"/>
                  <a:gd name="connsiteX4" fmla="*/ 131204 w 240752"/>
                  <a:gd name="connsiteY4" fmla="*/ 135026 h 235658"/>
                  <a:gd name="connsiteX5" fmla="*/ 0 w 240752"/>
                  <a:gd name="connsiteY5" fmla="*/ 150312 h 235658"/>
                  <a:gd name="connsiteX6" fmla="*/ 110823 w 240752"/>
                  <a:gd name="connsiteY6" fmla="*/ 169419 h 235658"/>
                  <a:gd name="connsiteX7" fmla="*/ 43310 w 240752"/>
                  <a:gd name="connsiteY7" fmla="*/ 189800 h 235658"/>
                  <a:gd name="connsiteX8" fmla="*/ 136300 w 240752"/>
                  <a:gd name="connsiteY8" fmla="*/ 235658 h 235658"/>
                  <a:gd name="connsiteX9" fmla="*/ 240753 w 240752"/>
                  <a:gd name="connsiteY9" fmla="*/ 164324 h 235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752" h="235658">
                    <a:moveTo>
                      <a:pt x="240753" y="164324"/>
                    </a:moveTo>
                    <a:cubicBezTo>
                      <a:pt x="240753" y="164324"/>
                      <a:pt x="156681" y="11464"/>
                      <a:pt x="12738" y="0"/>
                    </a:cubicBezTo>
                    <a:cubicBezTo>
                      <a:pt x="12738" y="0"/>
                      <a:pt x="86620" y="33120"/>
                      <a:pt x="122288" y="99358"/>
                    </a:cubicBezTo>
                    <a:cubicBezTo>
                      <a:pt x="122288" y="99358"/>
                      <a:pt x="84073" y="58596"/>
                      <a:pt x="24203" y="62417"/>
                    </a:cubicBezTo>
                    <a:cubicBezTo>
                      <a:pt x="24203" y="62417"/>
                      <a:pt x="77704" y="70061"/>
                      <a:pt x="131204" y="135026"/>
                    </a:cubicBezTo>
                    <a:cubicBezTo>
                      <a:pt x="131204" y="135026"/>
                      <a:pt x="66239" y="109549"/>
                      <a:pt x="0" y="150312"/>
                    </a:cubicBezTo>
                    <a:cubicBezTo>
                      <a:pt x="0" y="150312"/>
                      <a:pt x="78977" y="152859"/>
                      <a:pt x="110823" y="169419"/>
                    </a:cubicBezTo>
                    <a:cubicBezTo>
                      <a:pt x="110823" y="169419"/>
                      <a:pt x="76430" y="163050"/>
                      <a:pt x="43310" y="189800"/>
                    </a:cubicBezTo>
                    <a:cubicBezTo>
                      <a:pt x="43310" y="189800"/>
                      <a:pt x="101907" y="188526"/>
                      <a:pt x="136300" y="235658"/>
                    </a:cubicBezTo>
                    <a:lnTo>
                      <a:pt x="240753" y="164324"/>
                    </a:lnTo>
                    <a:close/>
                  </a:path>
                </a:pathLst>
              </a:custGeom>
              <a:solidFill>
                <a:srgbClr val="227812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0" name="Freeform: Shape 1849">
                <a:extLst>
                  <a:ext uri="{FF2B5EF4-FFF2-40B4-BE49-F238E27FC236}">
                    <a16:creationId xmlns:a16="http://schemas.microsoft.com/office/drawing/2014/main" id="{BBC52E21-C96B-4DB6-A885-D98137CA3E4E}"/>
                  </a:ext>
                </a:extLst>
              </p:cNvPr>
              <p:cNvSpPr/>
              <p:nvPr/>
            </p:nvSpPr>
            <p:spPr>
              <a:xfrm>
                <a:off x="11748168" y="4762841"/>
                <a:ext cx="194896" cy="194895"/>
              </a:xfrm>
              <a:custGeom>
                <a:avLst/>
                <a:gdLst>
                  <a:gd name="connsiteX0" fmla="*/ 194896 w 194896"/>
                  <a:gd name="connsiteY0" fmla="*/ 138847 h 194895"/>
                  <a:gd name="connsiteX1" fmla="*/ 47133 w 194896"/>
                  <a:gd name="connsiteY1" fmla="*/ 0 h 194895"/>
                  <a:gd name="connsiteX2" fmla="*/ 104455 w 194896"/>
                  <a:gd name="connsiteY2" fmla="*/ 98085 h 194895"/>
                  <a:gd name="connsiteX3" fmla="*/ 56049 w 194896"/>
                  <a:gd name="connsiteY3" fmla="*/ 61144 h 194895"/>
                  <a:gd name="connsiteX4" fmla="*/ 107002 w 194896"/>
                  <a:gd name="connsiteY4" fmla="*/ 119740 h 194895"/>
                  <a:gd name="connsiteX5" fmla="*/ 0 w 194896"/>
                  <a:gd name="connsiteY5" fmla="*/ 115918 h 194895"/>
                  <a:gd name="connsiteX6" fmla="*/ 100633 w 194896"/>
                  <a:gd name="connsiteY6" fmla="*/ 161776 h 194895"/>
                  <a:gd name="connsiteX7" fmla="*/ 47133 w 194896"/>
                  <a:gd name="connsiteY7" fmla="*/ 159228 h 194895"/>
                  <a:gd name="connsiteX8" fmla="*/ 103180 w 194896"/>
                  <a:gd name="connsiteY8" fmla="*/ 194896 h 194895"/>
                  <a:gd name="connsiteX9" fmla="*/ 194896 w 194896"/>
                  <a:gd name="connsiteY9" fmla="*/ 138847 h 19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6" h="194895">
                    <a:moveTo>
                      <a:pt x="194896" y="138847"/>
                    </a:moveTo>
                    <a:cubicBezTo>
                      <a:pt x="194896" y="138847"/>
                      <a:pt x="136301" y="30572"/>
                      <a:pt x="47133" y="0"/>
                    </a:cubicBezTo>
                    <a:cubicBezTo>
                      <a:pt x="47133" y="0"/>
                      <a:pt x="85347" y="39489"/>
                      <a:pt x="104455" y="98085"/>
                    </a:cubicBezTo>
                    <a:cubicBezTo>
                      <a:pt x="104455" y="98085"/>
                      <a:pt x="84072" y="71334"/>
                      <a:pt x="56049" y="61144"/>
                    </a:cubicBezTo>
                    <a:cubicBezTo>
                      <a:pt x="56049" y="61144"/>
                      <a:pt x="90441" y="84073"/>
                      <a:pt x="107002" y="119740"/>
                    </a:cubicBezTo>
                    <a:cubicBezTo>
                      <a:pt x="107002" y="119740"/>
                      <a:pt x="67513" y="98085"/>
                      <a:pt x="0" y="115918"/>
                    </a:cubicBezTo>
                    <a:cubicBezTo>
                      <a:pt x="0" y="115918"/>
                      <a:pt x="73883" y="123561"/>
                      <a:pt x="100633" y="161776"/>
                    </a:cubicBezTo>
                    <a:cubicBezTo>
                      <a:pt x="100633" y="161776"/>
                      <a:pt x="84072" y="149038"/>
                      <a:pt x="47133" y="159228"/>
                    </a:cubicBezTo>
                    <a:cubicBezTo>
                      <a:pt x="47133" y="159228"/>
                      <a:pt x="80252" y="157955"/>
                      <a:pt x="103180" y="194896"/>
                    </a:cubicBezTo>
                    <a:cubicBezTo>
                      <a:pt x="101906" y="193622"/>
                      <a:pt x="147764" y="160502"/>
                      <a:pt x="194896" y="138847"/>
                    </a:cubicBezTo>
                    <a:close/>
                  </a:path>
                </a:pathLst>
              </a:custGeom>
              <a:solidFill>
                <a:srgbClr val="0F481B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51" name="Graphic 1307">
              <a:extLst>
                <a:ext uri="{FF2B5EF4-FFF2-40B4-BE49-F238E27FC236}">
                  <a16:creationId xmlns:a16="http://schemas.microsoft.com/office/drawing/2014/main" id="{19861C58-8150-4800-9CAA-7F72C56C7815}"/>
                </a:ext>
              </a:extLst>
            </p:cNvPr>
            <p:cNvGrpSpPr/>
            <p:nvPr/>
          </p:nvGrpSpPr>
          <p:grpSpPr>
            <a:xfrm>
              <a:off x="12127769" y="4748829"/>
              <a:ext cx="212728" cy="267503"/>
              <a:chOff x="12127769" y="4748829"/>
              <a:chExt cx="212728" cy="267503"/>
            </a:xfrm>
          </p:grpSpPr>
          <p:sp>
            <p:nvSpPr>
              <p:cNvPr id="1852" name="Freeform: Shape 1851">
                <a:extLst>
                  <a:ext uri="{FF2B5EF4-FFF2-40B4-BE49-F238E27FC236}">
                    <a16:creationId xmlns:a16="http://schemas.microsoft.com/office/drawing/2014/main" id="{05771824-121D-4538-B921-EAD9CC620D23}"/>
                  </a:ext>
                </a:extLst>
              </p:cNvPr>
              <p:cNvSpPr/>
              <p:nvPr/>
            </p:nvSpPr>
            <p:spPr>
              <a:xfrm>
                <a:off x="12127769" y="4748829"/>
                <a:ext cx="212728" cy="267503"/>
              </a:xfrm>
              <a:custGeom>
                <a:avLst/>
                <a:gdLst>
                  <a:gd name="connsiteX0" fmla="*/ 0 w 212728"/>
                  <a:gd name="connsiteY0" fmla="*/ 247123 h 267503"/>
                  <a:gd name="connsiteX1" fmla="*/ 135025 w 212728"/>
                  <a:gd name="connsiteY1" fmla="*/ 0 h 267503"/>
                  <a:gd name="connsiteX2" fmla="*/ 78977 w 212728"/>
                  <a:gd name="connsiteY2" fmla="*/ 136300 h 267503"/>
                  <a:gd name="connsiteX3" fmla="*/ 151586 w 212728"/>
                  <a:gd name="connsiteY3" fmla="*/ 61144 h 267503"/>
                  <a:gd name="connsiteX4" fmla="*/ 86619 w 212728"/>
                  <a:gd name="connsiteY4" fmla="*/ 173241 h 267503"/>
                  <a:gd name="connsiteX5" fmla="*/ 212729 w 212728"/>
                  <a:gd name="connsiteY5" fmla="*/ 131204 h 267503"/>
                  <a:gd name="connsiteX6" fmla="*/ 121014 w 212728"/>
                  <a:gd name="connsiteY6" fmla="*/ 196170 h 267503"/>
                  <a:gd name="connsiteX7" fmla="*/ 191074 w 212728"/>
                  <a:gd name="connsiteY7" fmla="*/ 185979 h 267503"/>
                  <a:gd name="connsiteX8" fmla="*/ 126109 w 212728"/>
                  <a:gd name="connsiteY8" fmla="*/ 267504 h 267503"/>
                  <a:gd name="connsiteX9" fmla="*/ 0 w 212728"/>
                  <a:gd name="connsiteY9" fmla="*/ 247123 h 26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2728" h="267503">
                    <a:moveTo>
                      <a:pt x="0" y="247123"/>
                    </a:moveTo>
                    <a:cubicBezTo>
                      <a:pt x="0" y="247123"/>
                      <a:pt x="10190" y="73882"/>
                      <a:pt x="135025" y="0"/>
                    </a:cubicBezTo>
                    <a:cubicBezTo>
                      <a:pt x="135025" y="0"/>
                      <a:pt x="82799" y="62418"/>
                      <a:pt x="78977" y="136300"/>
                    </a:cubicBezTo>
                    <a:cubicBezTo>
                      <a:pt x="78977" y="136300"/>
                      <a:pt x="95537" y="84073"/>
                      <a:pt x="151586" y="61144"/>
                    </a:cubicBezTo>
                    <a:cubicBezTo>
                      <a:pt x="151586" y="61144"/>
                      <a:pt x="107002" y="91716"/>
                      <a:pt x="86619" y="173241"/>
                    </a:cubicBezTo>
                    <a:cubicBezTo>
                      <a:pt x="86619" y="173241"/>
                      <a:pt x="135025" y="122288"/>
                      <a:pt x="212729" y="131204"/>
                    </a:cubicBezTo>
                    <a:cubicBezTo>
                      <a:pt x="212729" y="131204"/>
                      <a:pt x="142668" y="166872"/>
                      <a:pt x="121014" y="196170"/>
                    </a:cubicBezTo>
                    <a:cubicBezTo>
                      <a:pt x="121014" y="196170"/>
                      <a:pt x="149037" y="175788"/>
                      <a:pt x="191074" y="185979"/>
                    </a:cubicBezTo>
                    <a:cubicBezTo>
                      <a:pt x="191074" y="185979"/>
                      <a:pt x="137572" y="210182"/>
                      <a:pt x="126109" y="267504"/>
                    </a:cubicBezTo>
                    <a:lnTo>
                      <a:pt x="0" y="247123"/>
                    </a:lnTo>
                    <a:close/>
                  </a:path>
                </a:pathLst>
              </a:custGeom>
              <a:solidFill>
                <a:srgbClr val="227812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3" name="Freeform: Shape 1852">
                <a:extLst>
                  <a:ext uri="{FF2B5EF4-FFF2-40B4-BE49-F238E27FC236}">
                    <a16:creationId xmlns:a16="http://schemas.microsoft.com/office/drawing/2014/main" id="{323F3D7E-BBBD-4B1C-9D7F-E164C89AD94F}"/>
                  </a:ext>
                </a:extLst>
              </p:cNvPr>
              <p:cNvSpPr/>
              <p:nvPr/>
            </p:nvSpPr>
            <p:spPr>
              <a:xfrm>
                <a:off x="12135412" y="4798509"/>
                <a:ext cx="169419" cy="199990"/>
              </a:xfrm>
              <a:custGeom>
                <a:avLst/>
                <a:gdLst>
                  <a:gd name="connsiteX0" fmla="*/ 0 w 169419"/>
                  <a:gd name="connsiteY0" fmla="*/ 189800 h 199990"/>
                  <a:gd name="connsiteX1" fmla="*/ 73883 w 169419"/>
                  <a:gd name="connsiteY1" fmla="*/ 0 h 199990"/>
                  <a:gd name="connsiteX2" fmla="*/ 64965 w 169419"/>
                  <a:gd name="connsiteY2" fmla="*/ 113371 h 199990"/>
                  <a:gd name="connsiteX3" fmla="*/ 92990 w 169419"/>
                  <a:gd name="connsiteY3" fmla="*/ 58596 h 199990"/>
                  <a:gd name="connsiteX4" fmla="*/ 73883 w 169419"/>
                  <a:gd name="connsiteY4" fmla="*/ 133752 h 199990"/>
                  <a:gd name="connsiteX5" fmla="*/ 169420 w 169419"/>
                  <a:gd name="connsiteY5" fmla="*/ 84072 h 199990"/>
                  <a:gd name="connsiteX6" fmla="*/ 98084 w 169419"/>
                  <a:gd name="connsiteY6" fmla="*/ 168145 h 199990"/>
                  <a:gd name="connsiteX7" fmla="*/ 145217 w 169419"/>
                  <a:gd name="connsiteY7" fmla="*/ 142668 h 199990"/>
                  <a:gd name="connsiteX8" fmla="*/ 109549 w 169419"/>
                  <a:gd name="connsiteY8" fmla="*/ 199991 h 199990"/>
                  <a:gd name="connsiteX9" fmla="*/ 0 w 169419"/>
                  <a:gd name="connsiteY9" fmla="*/ 189800 h 19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419" h="199990">
                    <a:moveTo>
                      <a:pt x="0" y="189800"/>
                    </a:moveTo>
                    <a:cubicBezTo>
                      <a:pt x="0" y="189800"/>
                      <a:pt x="6369" y="67513"/>
                      <a:pt x="73883" y="0"/>
                    </a:cubicBezTo>
                    <a:cubicBezTo>
                      <a:pt x="73883" y="0"/>
                      <a:pt x="57322" y="52227"/>
                      <a:pt x="64965" y="113371"/>
                    </a:cubicBezTo>
                    <a:cubicBezTo>
                      <a:pt x="64965" y="113371"/>
                      <a:pt x="72608" y="80251"/>
                      <a:pt x="92990" y="58596"/>
                    </a:cubicBezTo>
                    <a:cubicBezTo>
                      <a:pt x="92990" y="58596"/>
                      <a:pt x="71334" y="94263"/>
                      <a:pt x="73883" y="133752"/>
                    </a:cubicBezTo>
                    <a:cubicBezTo>
                      <a:pt x="73883" y="133752"/>
                      <a:pt x="99359" y="96811"/>
                      <a:pt x="169420" y="84072"/>
                    </a:cubicBezTo>
                    <a:cubicBezTo>
                      <a:pt x="169420" y="84072"/>
                      <a:pt x="105728" y="122287"/>
                      <a:pt x="98084" y="168145"/>
                    </a:cubicBezTo>
                    <a:cubicBezTo>
                      <a:pt x="98084" y="168145"/>
                      <a:pt x="107002" y="150312"/>
                      <a:pt x="145217" y="142668"/>
                    </a:cubicBezTo>
                    <a:cubicBezTo>
                      <a:pt x="145217" y="142668"/>
                      <a:pt x="114644" y="155407"/>
                      <a:pt x="109549" y="199991"/>
                    </a:cubicBezTo>
                    <a:cubicBezTo>
                      <a:pt x="108275" y="199991"/>
                      <a:pt x="52227" y="191074"/>
                      <a:pt x="0" y="189800"/>
                    </a:cubicBezTo>
                    <a:close/>
                  </a:path>
                </a:pathLst>
              </a:custGeom>
              <a:solidFill>
                <a:srgbClr val="0F481B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54" name="Graphic 1307">
              <a:extLst>
                <a:ext uri="{FF2B5EF4-FFF2-40B4-BE49-F238E27FC236}">
                  <a16:creationId xmlns:a16="http://schemas.microsoft.com/office/drawing/2014/main" id="{8FEC905C-B217-4950-AB62-4987CCDCB17F}"/>
                </a:ext>
              </a:extLst>
            </p:cNvPr>
            <p:cNvGrpSpPr/>
            <p:nvPr/>
          </p:nvGrpSpPr>
          <p:grpSpPr>
            <a:xfrm>
              <a:off x="11795505" y="4827187"/>
              <a:ext cx="668898" cy="449074"/>
              <a:chOff x="11795505" y="4827187"/>
              <a:chExt cx="668898" cy="449074"/>
            </a:xfrm>
          </p:grpSpPr>
          <p:grpSp>
            <p:nvGrpSpPr>
              <p:cNvPr id="1855" name="Graphic 1307">
                <a:extLst>
                  <a:ext uri="{FF2B5EF4-FFF2-40B4-BE49-F238E27FC236}">
                    <a16:creationId xmlns:a16="http://schemas.microsoft.com/office/drawing/2014/main" id="{D11C1B98-C508-4DD4-BE7A-BAA412CA51A8}"/>
                  </a:ext>
                </a:extLst>
              </p:cNvPr>
              <p:cNvGrpSpPr/>
              <p:nvPr/>
            </p:nvGrpSpPr>
            <p:grpSpPr>
              <a:xfrm>
                <a:off x="11795505" y="4827187"/>
                <a:ext cx="424159" cy="386035"/>
                <a:chOff x="11795505" y="4827187"/>
                <a:chExt cx="424159" cy="386035"/>
              </a:xfrm>
            </p:grpSpPr>
            <p:sp>
              <p:nvSpPr>
                <p:cNvPr id="1856" name="Freeform: Shape 1855">
                  <a:extLst>
                    <a:ext uri="{FF2B5EF4-FFF2-40B4-BE49-F238E27FC236}">
                      <a16:creationId xmlns:a16="http://schemas.microsoft.com/office/drawing/2014/main" id="{FC3CF1B4-7E5D-46A3-B72A-D39489A45430}"/>
                    </a:ext>
                  </a:extLst>
                </p:cNvPr>
                <p:cNvSpPr/>
                <p:nvPr/>
              </p:nvSpPr>
              <p:spPr>
                <a:xfrm>
                  <a:off x="11795505" y="4827187"/>
                  <a:ext cx="424159" cy="386035"/>
                </a:xfrm>
                <a:custGeom>
                  <a:avLst/>
                  <a:gdLst>
                    <a:gd name="connsiteX0" fmla="*/ 374300 w 424159"/>
                    <a:gd name="connsiteY0" fmla="*/ 111443 h 386035"/>
                    <a:gd name="connsiteX1" fmla="*/ 418884 w 424159"/>
                    <a:gd name="connsiteY1" fmla="*/ 250290 h 386035"/>
                    <a:gd name="connsiteX2" fmla="*/ 235454 w 424159"/>
                    <a:gd name="connsiteY2" fmla="*/ 381494 h 386035"/>
                    <a:gd name="connsiteX3" fmla="*/ 44379 w 424159"/>
                    <a:gd name="connsiteY3" fmla="*/ 345827 h 386035"/>
                    <a:gd name="connsiteX4" fmla="*/ 21450 w 424159"/>
                    <a:gd name="connsiteY4" fmla="*/ 157300 h 386035"/>
                    <a:gd name="connsiteX5" fmla="*/ 254561 w 424159"/>
                    <a:gd name="connsiteY5" fmla="*/ 620 h 386035"/>
                    <a:gd name="connsiteX6" fmla="*/ 374300 w 424159"/>
                    <a:gd name="connsiteY6" fmla="*/ 111443 h 386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4159" h="386035">
                      <a:moveTo>
                        <a:pt x="374300" y="111443"/>
                      </a:moveTo>
                      <a:cubicBezTo>
                        <a:pt x="401051" y="152205"/>
                        <a:pt x="437991" y="208253"/>
                        <a:pt x="418884" y="250290"/>
                      </a:cubicBezTo>
                      <a:cubicBezTo>
                        <a:pt x="401051" y="292326"/>
                        <a:pt x="301692" y="364934"/>
                        <a:pt x="235454" y="381494"/>
                      </a:cubicBezTo>
                      <a:cubicBezTo>
                        <a:pt x="170487" y="399327"/>
                        <a:pt x="62212" y="359839"/>
                        <a:pt x="44379" y="345827"/>
                      </a:cubicBezTo>
                      <a:cubicBezTo>
                        <a:pt x="26545" y="331815"/>
                        <a:pt x="-30777" y="257933"/>
                        <a:pt x="21450" y="157300"/>
                      </a:cubicBezTo>
                      <a:cubicBezTo>
                        <a:pt x="74950" y="56668"/>
                        <a:pt x="215071" y="-7023"/>
                        <a:pt x="254561" y="620"/>
                      </a:cubicBezTo>
                      <a:cubicBezTo>
                        <a:pt x="294049" y="6989"/>
                        <a:pt x="352645" y="79597"/>
                        <a:pt x="374300" y="111443"/>
                      </a:cubicBezTo>
                      <a:close/>
                    </a:path>
                  </a:pathLst>
                </a:custGeom>
                <a:solidFill>
                  <a:srgbClr val="5C412D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7" name="Freeform: Shape 1856">
                  <a:extLst>
                    <a:ext uri="{FF2B5EF4-FFF2-40B4-BE49-F238E27FC236}">
                      <a16:creationId xmlns:a16="http://schemas.microsoft.com/office/drawing/2014/main" id="{2A336041-D7B4-4F84-BE63-BDF0FB24053A}"/>
                    </a:ext>
                  </a:extLst>
                </p:cNvPr>
                <p:cNvSpPr/>
                <p:nvPr/>
              </p:nvSpPr>
              <p:spPr>
                <a:xfrm>
                  <a:off x="11965166" y="4849462"/>
                  <a:ext cx="191900" cy="285337"/>
                </a:xfrm>
                <a:custGeom>
                  <a:avLst/>
                  <a:gdLst>
                    <a:gd name="connsiteX0" fmla="*/ 191900 w 191900"/>
                    <a:gd name="connsiteY0" fmla="*/ 101906 h 285337"/>
                    <a:gd name="connsiteX1" fmla="*/ 67066 w 191900"/>
                    <a:gd name="connsiteY1" fmla="*/ 0 h 285337"/>
                    <a:gd name="connsiteX2" fmla="*/ 82352 w 191900"/>
                    <a:gd name="connsiteY2" fmla="*/ 62417 h 285337"/>
                    <a:gd name="connsiteX3" fmla="*/ 21209 w 191900"/>
                    <a:gd name="connsiteY3" fmla="*/ 47131 h 285337"/>
                    <a:gd name="connsiteX4" fmla="*/ 26303 w 191900"/>
                    <a:gd name="connsiteY4" fmla="*/ 285337 h 285337"/>
                    <a:gd name="connsiteX5" fmla="*/ 191900 w 191900"/>
                    <a:gd name="connsiteY5" fmla="*/ 101906 h 28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1900" h="285337">
                      <a:moveTo>
                        <a:pt x="191900" y="101906"/>
                      </a:moveTo>
                      <a:cubicBezTo>
                        <a:pt x="191900" y="101906"/>
                        <a:pt x="116746" y="30572"/>
                        <a:pt x="67066" y="0"/>
                      </a:cubicBezTo>
                      <a:cubicBezTo>
                        <a:pt x="67066" y="0"/>
                        <a:pt x="79804" y="35667"/>
                        <a:pt x="82352" y="62417"/>
                      </a:cubicBezTo>
                      <a:cubicBezTo>
                        <a:pt x="82352" y="62417"/>
                        <a:pt x="54328" y="49679"/>
                        <a:pt x="21209" y="47131"/>
                      </a:cubicBezTo>
                      <a:cubicBezTo>
                        <a:pt x="21209" y="47131"/>
                        <a:pt x="-29744" y="192348"/>
                        <a:pt x="26303" y="285337"/>
                      </a:cubicBezTo>
                      <a:cubicBezTo>
                        <a:pt x="25029" y="285337"/>
                        <a:pt x="56875" y="151585"/>
                        <a:pt x="191900" y="101906"/>
                      </a:cubicBezTo>
                      <a:close/>
                    </a:path>
                  </a:pathLst>
                </a:custGeom>
                <a:solidFill>
                  <a:srgbClr val="5C412D">
                    <a:alpha val="4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8" name="Freeform: Shape 1857">
                  <a:extLst>
                    <a:ext uri="{FF2B5EF4-FFF2-40B4-BE49-F238E27FC236}">
                      <a16:creationId xmlns:a16="http://schemas.microsoft.com/office/drawing/2014/main" id="{C85A2260-8ADD-411D-B19F-6EA53F422176}"/>
                    </a:ext>
                  </a:extLst>
                </p:cNvPr>
                <p:cNvSpPr/>
                <p:nvPr/>
              </p:nvSpPr>
              <p:spPr>
                <a:xfrm>
                  <a:off x="11796217" y="4827187"/>
                  <a:ext cx="421993" cy="384761"/>
                </a:xfrm>
                <a:custGeom>
                  <a:avLst/>
                  <a:gdLst>
                    <a:gd name="connsiteX0" fmla="*/ 22011 w 421993"/>
                    <a:gd name="connsiteY0" fmla="*/ 157300 h 384761"/>
                    <a:gd name="connsiteX1" fmla="*/ 255122 w 421993"/>
                    <a:gd name="connsiteY1" fmla="*/ 620 h 384761"/>
                    <a:gd name="connsiteX2" fmla="*/ 288242 w 421993"/>
                    <a:gd name="connsiteY2" fmla="*/ 17179 h 384761"/>
                    <a:gd name="connsiteX3" fmla="*/ 243658 w 421993"/>
                    <a:gd name="connsiteY3" fmla="*/ 4441 h 384761"/>
                    <a:gd name="connsiteX4" fmla="*/ 90798 w 421993"/>
                    <a:gd name="connsiteY4" fmla="*/ 102526 h 384761"/>
                    <a:gd name="connsiteX5" fmla="*/ 76787 w 421993"/>
                    <a:gd name="connsiteY5" fmla="*/ 291052 h 384761"/>
                    <a:gd name="connsiteX6" fmla="*/ 181240 w 421993"/>
                    <a:gd name="connsiteY6" fmla="*/ 361113 h 384761"/>
                    <a:gd name="connsiteX7" fmla="*/ 225824 w 421993"/>
                    <a:gd name="connsiteY7" fmla="*/ 279588 h 384761"/>
                    <a:gd name="connsiteX8" fmla="*/ 299706 w 421993"/>
                    <a:gd name="connsiteY8" fmla="*/ 303790 h 384761"/>
                    <a:gd name="connsiteX9" fmla="*/ 421994 w 421993"/>
                    <a:gd name="connsiteY9" fmla="*/ 243921 h 384761"/>
                    <a:gd name="connsiteX10" fmla="*/ 419447 w 421993"/>
                    <a:gd name="connsiteY10" fmla="*/ 249016 h 384761"/>
                    <a:gd name="connsiteX11" fmla="*/ 236015 w 421993"/>
                    <a:gd name="connsiteY11" fmla="*/ 380220 h 384761"/>
                    <a:gd name="connsiteX12" fmla="*/ 44941 w 421993"/>
                    <a:gd name="connsiteY12" fmla="*/ 344553 h 384761"/>
                    <a:gd name="connsiteX13" fmla="*/ 22011 w 421993"/>
                    <a:gd name="connsiteY13" fmla="*/ 157300 h 384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1993" h="384761">
                      <a:moveTo>
                        <a:pt x="22011" y="157300"/>
                      </a:moveTo>
                      <a:cubicBezTo>
                        <a:pt x="75513" y="56668"/>
                        <a:pt x="215634" y="-7023"/>
                        <a:pt x="255122" y="620"/>
                      </a:cubicBezTo>
                      <a:cubicBezTo>
                        <a:pt x="265312" y="3167"/>
                        <a:pt x="276777" y="8263"/>
                        <a:pt x="288242" y="17179"/>
                      </a:cubicBezTo>
                      <a:cubicBezTo>
                        <a:pt x="286968" y="17179"/>
                        <a:pt x="261492" y="620"/>
                        <a:pt x="243658" y="4441"/>
                      </a:cubicBezTo>
                      <a:cubicBezTo>
                        <a:pt x="225824" y="9537"/>
                        <a:pt x="132835" y="45204"/>
                        <a:pt x="90798" y="102526"/>
                      </a:cubicBezTo>
                      <a:cubicBezTo>
                        <a:pt x="48761" y="159848"/>
                        <a:pt x="53857" y="250290"/>
                        <a:pt x="76787" y="291052"/>
                      </a:cubicBezTo>
                      <a:cubicBezTo>
                        <a:pt x="99715" y="331815"/>
                        <a:pt x="134109" y="349648"/>
                        <a:pt x="181240" y="361113"/>
                      </a:cubicBezTo>
                      <a:cubicBezTo>
                        <a:pt x="227097" y="372577"/>
                        <a:pt x="196527" y="330541"/>
                        <a:pt x="225824" y="279588"/>
                      </a:cubicBezTo>
                      <a:lnTo>
                        <a:pt x="299706" y="303790"/>
                      </a:lnTo>
                      <a:lnTo>
                        <a:pt x="421994" y="243921"/>
                      </a:lnTo>
                      <a:cubicBezTo>
                        <a:pt x="421994" y="246468"/>
                        <a:pt x="420720" y="247742"/>
                        <a:pt x="419447" y="249016"/>
                      </a:cubicBezTo>
                      <a:cubicBezTo>
                        <a:pt x="401613" y="291052"/>
                        <a:pt x="302254" y="363660"/>
                        <a:pt x="236015" y="380220"/>
                      </a:cubicBezTo>
                      <a:cubicBezTo>
                        <a:pt x="171050" y="398054"/>
                        <a:pt x="62775" y="358565"/>
                        <a:pt x="44941" y="344553"/>
                      </a:cubicBezTo>
                      <a:cubicBezTo>
                        <a:pt x="27107" y="331815"/>
                        <a:pt x="-31489" y="257933"/>
                        <a:pt x="22011" y="157300"/>
                      </a:cubicBezTo>
                      <a:close/>
                    </a:path>
                  </a:pathLst>
                </a:custGeom>
                <a:solidFill>
                  <a:srgbClr val="5C412D">
                    <a:alpha val="5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9" name="Graphic 1307">
                <a:extLst>
                  <a:ext uri="{FF2B5EF4-FFF2-40B4-BE49-F238E27FC236}">
                    <a16:creationId xmlns:a16="http://schemas.microsoft.com/office/drawing/2014/main" id="{2B7FE3EA-CCCC-4346-812F-3099FE36655D}"/>
                  </a:ext>
                </a:extLst>
              </p:cNvPr>
              <p:cNvGrpSpPr/>
              <p:nvPr/>
            </p:nvGrpSpPr>
            <p:grpSpPr>
              <a:xfrm>
                <a:off x="12015630" y="4942224"/>
                <a:ext cx="448773" cy="334038"/>
                <a:chOff x="12015630" y="4942224"/>
                <a:chExt cx="448773" cy="334038"/>
              </a:xfrm>
            </p:grpSpPr>
            <p:sp>
              <p:nvSpPr>
                <p:cNvPr id="1860" name="Freeform: Shape 1859">
                  <a:extLst>
                    <a:ext uri="{FF2B5EF4-FFF2-40B4-BE49-F238E27FC236}">
                      <a16:creationId xmlns:a16="http://schemas.microsoft.com/office/drawing/2014/main" id="{DD914765-3BE1-4780-B46B-67EF6A3AFABA}"/>
                    </a:ext>
                  </a:extLst>
                </p:cNvPr>
                <p:cNvSpPr/>
                <p:nvPr/>
              </p:nvSpPr>
              <p:spPr>
                <a:xfrm>
                  <a:off x="12015632" y="4942224"/>
                  <a:ext cx="448771" cy="334038"/>
                </a:xfrm>
                <a:custGeom>
                  <a:avLst/>
                  <a:gdLst>
                    <a:gd name="connsiteX0" fmla="*/ 254806 w 448771"/>
                    <a:gd name="connsiteY0" fmla="*/ 5323 h 334038"/>
                    <a:gd name="connsiteX1" fmla="*/ 100673 w 448771"/>
                    <a:gd name="connsiteY1" fmla="*/ 48633 h 334038"/>
                    <a:gd name="connsiteX2" fmla="*/ 40 w 448771"/>
                    <a:gd name="connsiteY2" fmla="*/ 193849 h 334038"/>
                    <a:gd name="connsiteX3" fmla="*/ 36982 w 448771"/>
                    <a:gd name="connsiteY3" fmla="*/ 297029 h 334038"/>
                    <a:gd name="connsiteX4" fmla="*/ 224234 w 448771"/>
                    <a:gd name="connsiteY4" fmla="*/ 332697 h 334038"/>
                    <a:gd name="connsiteX5" fmla="*/ 444606 w 448771"/>
                    <a:gd name="connsiteY5" fmla="*/ 218052 h 334038"/>
                    <a:gd name="connsiteX6" fmla="*/ 254806 w 448771"/>
                    <a:gd name="connsiteY6" fmla="*/ 5323 h 334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8771" h="334038">
                      <a:moveTo>
                        <a:pt x="254806" y="5323"/>
                      </a:moveTo>
                      <a:cubicBezTo>
                        <a:pt x="221687" y="-11237"/>
                        <a:pt x="146530" y="12966"/>
                        <a:pt x="100673" y="48633"/>
                      </a:cubicBezTo>
                      <a:cubicBezTo>
                        <a:pt x="54815" y="84300"/>
                        <a:pt x="1314" y="137801"/>
                        <a:pt x="40" y="193849"/>
                      </a:cubicBezTo>
                      <a:cubicBezTo>
                        <a:pt x="-1233" y="249898"/>
                        <a:pt x="28065" y="290660"/>
                        <a:pt x="36982" y="297029"/>
                      </a:cubicBezTo>
                      <a:cubicBezTo>
                        <a:pt x="47173" y="303398"/>
                        <a:pt x="149079" y="341613"/>
                        <a:pt x="224234" y="332697"/>
                      </a:cubicBezTo>
                      <a:cubicBezTo>
                        <a:pt x="299390" y="323780"/>
                        <a:pt x="412761" y="272826"/>
                        <a:pt x="444606" y="218052"/>
                      </a:cubicBezTo>
                      <a:cubicBezTo>
                        <a:pt x="476452" y="163277"/>
                        <a:pt x="317224" y="37168"/>
                        <a:pt x="254806" y="5323"/>
                      </a:cubicBezTo>
                      <a:close/>
                    </a:path>
                  </a:pathLst>
                </a:custGeom>
                <a:solidFill>
                  <a:srgbClr val="664B35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1" name="Freeform: Shape 1860">
                  <a:extLst>
                    <a:ext uri="{FF2B5EF4-FFF2-40B4-BE49-F238E27FC236}">
                      <a16:creationId xmlns:a16="http://schemas.microsoft.com/office/drawing/2014/main" id="{D1603ACD-7405-4091-A893-C6B83F2EE3D2}"/>
                    </a:ext>
                  </a:extLst>
                </p:cNvPr>
                <p:cNvSpPr/>
                <p:nvPr/>
              </p:nvSpPr>
              <p:spPr>
                <a:xfrm>
                  <a:off x="12209525" y="4970475"/>
                  <a:ext cx="232116" cy="281190"/>
                </a:xfrm>
                <a:custGeom>
                  <a:avLst/>
                  <a:gdLst>
                    <a:gd name="connsiteX0" fmla="*/ 226510 w 232116"/>
                    <a:gd name="connsiteY0" fmla="*/ 191074 h 281190"/>
                    <a:gd name="connsiteX1" fmla="*/ 92759 w 232116"/>
                    <a:gd name="connsiteY1" fmla="*/ 278968 h 281190"/>
                    <a:gd name="connsiteX2" fmla="*/ 13782 w 232116"/>
                    <a:gd name="connsiteY2" fmla="*/ 266230 h 281190"/>
                    <a:gd name="connsiteX3" fmla="*/ 7413 w 232116"/>
                    <a:gd name="connsiteY3" fmla="*/ 143942 h 281190"/>
                    <a:gd name="connsiteX4" fmla="*/ 15055 w 232116"/>
                    <a:gd name="connsiteY4" fmla="*/ 99358 h 281190"/>
                    <a:gd name="connsiteX5" fmla="*/ 130973 w 232116"/>
                    <a:gd name="connsiteY5" fmla="*/ 198717 h 281190"/>
                    <a:gd name="connsiteX6" fmla="*/ 83842 w 232116"/>
                    <a:gd name="connsiteY6" fmla="*/ 82799 h 281190"/>
                    <a:gd name="connsiteX7" fmla="*/ 46901 w 232116"/>
                    <a:gd name="connsiteY7" fmla="*/ 0 h 281190"/>
                    <a:gd name="connsiteX8" fmla="*/ 184475 w 232116"/>
                    <a:gd name="connsiteY8" fmla="*/ 110823 h 281190"/>
                    <a:gd name="connsiteX9" fmla="*/ 226510 w 232116"/>
                    <a:gd name="connsiteY9" fmla="*/ 191074 h 281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116" h="281190">
                      <a:moveTo>
                        <a:pt x="226510" y="191074"/>
                      </a:moveTo>
                      <a:cubicBezTo>
                        <a:pt x="216321" y="202539"/>
                        <a:pt x="175557" y="250944"/>
                        <a:pt x="92759" y="278968"/>
                      </a:cubicBezTo>
                      <a:cubicBezTo>
                        <a:pt x="69831" y="286611"/>
                        <a:pt x="21424" y="272599"/>
                        <a:pt x="13782" y="266230"/>
                      </a:cubicBezTo>
                      <a:cubicBezTo>
                        <a:pt x="-4052" y="249670"/>
                        <a:pt x="-2779" y="194895"/>
                        <a:pt x="7413" y="143942"/>
                      </a:cubicBezTo>
                      <a:cubicBezTo>
                        <a:pt x="12508" y="121014"/>
                        <a:pt x="15055" y="99358"/>
                        <a:pt x="15055" y="99358"/>
                      </a:cubicBezTo>
                      <a:cubicBezTo>
                        <a:pt x="15055" y="99358"/>
                        <a:pt x="80020" y="136299"/>
                        <a:pt x="130973" y="198717"/>
                      </a:cubicBezTo>
                      <a:cubicBezTo>
                        <a:pt x="130973" y="198717"/>
                        <a:pt x="114415" y="145216"/>
                        <a:pt x="83842" y="82799"/>
                      </a:cubicBezTo>
                      <a:cubicBezTo>
                        <a:pt x="53270" y="20381"/>
                        <a:pt x="46901" y="0"/>
                        <a:pt x="46901" y="0"/>
                      </a:cubicBezTo>
                      <a:cubicBezTo>
                        <a:pt x="46901" y="0"/>
                        <a:pt x="134795" y="53501"/>
                        <a:pt x="184475" y="110823"/>
                      </a:cubicBezTo>
                      <a:cubicBezTo>
                        <a:pt x="235428" y="166871"/>
                        <a:pt x="237975" y="180883"/>
                        <a:pt x="226510" y="191074"/>
                      </a:cubicBezTo>
                      <a:close/>
                    </a:path>
                  </a:pathLst>
                </a:custGeom>
                <a:solidFill>
                  <a:srgbClr val="664B35">
                    <a:alpha val="3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2" name="Freeform: Shape 1861">
                  <a:extLst>
                    <a:ext uri="{FF2B5EF4-FFF2-40B4-BE49-F238E27FC236}">
                      <a16:creationId xmlns:a16="http://schemas.microsoft.com/office/drawing/2014/main" id="{63F22B06-280A-4C8F-A6AE-761D51F98B65}"/>
                    </a:ext>
                  </a:extLst>
                </p:cNvPr>
                <p:cNvSpPr/>
                <p:nvPr/>
              </p:nvSpPr>
              <p:spPr>
                <a:xfrm>
                  <a:off x="12015630" y="4951368"/>
                  <a:ext cx="411488" cy="323619"/>
                </a:xfrm>
                <a:custGeom>
                  <a:avLst/>
                  <a:gdLst>
                    <a:gd name="connsiteX0" fmla="*/ 42 w 411488"/>
                    <a:gd name="connsiteY0" fmla="*/ 183431 h 323619"/>
                    <a:gd name="connsiteX1" fmla="*/ 100675 w 411488"/>
                    <a:gd name="connsiteY1" fmla="*/ 38215 h 323619"/>
                    <a:gd name="connsiteX2" fmla="*/ 174557 w 411488"/>
                    <a:gd name="connsiteY2" fmla="*/ 0 h 323619"/>
                    <a:gd name="connsiteX3" fmla="*/ 79020 w 411488"/>
                    <a:gd name="connsiteY3" fmla="*/ 82799 h 323619"/>
                    <a:gd name="connsiteX4" fmla="*/ 80294 w 411488"/>
                    <a:gd name="connsiteY4" fmla="*/ 253492 h 323619"/>
                    <a:gd name="connsiteX5" fmla="*/ 210224 w 411488"/>
                    <a:gd name="connsiteY5" fmla="*/ 308266 h 323619"/>
                    <a:gd name="connsiteX6" fmla="*/ 411489 w 411488"/>
                    <a:gd name="connsiteY6" fmla="*/ 244575 h 323619"/>
                    <a:gd name="connsiteX7" fmla="*/ 224235 w 411488"/>
                    <a:gd name="connsiteY7" fmla="*/ 322278 h 323619"/>
                    <a:gd name="connsiteX8" fmla="*/ 36983 w 411488"/>
                    <a:gd name="connsiteY8" fmla="*/ 286611 h 323619"/>
                    <a:gd name="connsiteX9" fmla="*/ 42 w 411488"/>
                    <a:gd name="connsiteY9" fmla="*/ 183431 h 323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488" h="323619">
                      <a:moveTo>
                        <a:pt x="42" y="183431"/>
                      </a:moveTo>
                      <a:cubicBezTo>
                        <a:pt x="1316" y="127383"/>
                        <a:pt x="54817" y="75156"/>
                        <a:pt x="100675" y="38215"/>
                      </a:cubicBezTo>
                      <a:cubicBezTo>
                        <a:pt x="121056" y="21655"/>
                        <a:pt x="147806" y="7643"/>
                        <a:pt x="174557" y="0"/>
                      </a:cubicBezTo>
                      <a:cubicBezTo>
                        <a:pt x="170735" y="2547"/>
                        <a:pt x="112139" y="30572"/>
                        <a:pt x="79020" y="82799"/>
                      </a:cubicBezTo>
                      <a:cubicBezTo>
                        <a:pt x="43352" y="137573"/>
                        <a:pt x="62460" y="221646"/>
                        <a:pt x="80294" y="253492"/>
                      </a:cubicBezTo>
                      <a:cubicBezTo>
                        <a:pt x="98128" y="285337"/>
                        <a:pt x="173282" y="303171"/>
                        <a:pt x="210224" y="308266"/>
                      </a:cubicBezTo>
                      <a:cubicBezTo>
                        <a:pt x="245891" y="313361"/>
                        <a:pt x="337606" y="292980"/>
                        <a:pt x="411489" y="244575"/>
                      </a:cubicBezTo>
                      <a:cubicBezTo>
                        <a:pt x="363083" y="284063"/>
                        <a:pt x="281558" y="315909"/>
                        <a:pt x="224235" y="322278"/>
                      </a:cubicBezTo>
                      <a:cubicBezTo>
                        <a:pt x="149081" y="331195"/>
                        <a:pt x="47175" y="292980"/>
                        <a:pt x="36983" y="286611"/>
                      </a:cubicBezTo>
                      <a:cubicBezTo>
                        <a:pt x="26792" y="280242"/>
                        <a:pt x="-1232" y="239479"/>
                        <a:pt x="42" y="183431"/>
                      </a:cubicBezTo>
                      <a:close/>
                    </a:path>
                  </a:pathLst>
                </a:custGeom>
                <a:solidFill>
                  <a:srgbClr val="664B35">
                    <a:alpha val="40000"/>
                  </a:srgbClr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63" name="Graphic 1307">
            <a:extLst>
              <a:ext uri="{FF2B5EF4-FFF2-40B4-BE49-F238E27FC236}">
                <a16:creationId xmlns:a16="http://schemas.microsoft.com/office/drawing/2014/main" id="{58527CF0-B21D-4D19-B910-30D6EA6381D2}"/>
              </a:ext>
            </a:extLst>
          </p:cNvPr>
          <p:cNvGrpSpPr/>
          <p:nvPr/>
        </p:nvGrpSpPr>
        <p:grpSpPr>
          <a:xfrm>
            <a:off x="11082549" y="2329976"/>
            <a:ext cx="3007455" cy="5057146"/>
            <a:chOff x="10434903" y="1976930"/>
            <a:chExt cx="3007455" cy="5057146"/>
          </a:xfrm>
        </p:grpSpPr>
        <p:grpSp>
          <p:nvGrpSpPr>
            <p:cNvPr id="1864" name="Graphic 1307">
              <a:extLst>
                <a:ext uri="{FF2B5EF4-FFF2-40B4-BE49-F238E27FC236}">
                  <a16:creationId xmlns:a16="http://schemas.microsoft.com/office/drawing/2014/main" id="{699AB3B6-77CF-45A4-85D5-2B97A8A8176F}"/>
                </a:ext>
              </a:extLst>
            </p:cNvPr>
            <p:cNvGrpSpPr/>
            <p:nvPr/>
          </p:nvGrpSpPr>
          <p:grpSpPr>
            <a:xfrm>
              <a:off x="10434903" y="1976930"/>
              <a:ext cx="3007455" cy="5057146"/>
              <a:chOff x="10434903" y="1976930"/>
              <a:chExt cx="3007455" cy="5057146"/>
            </a:xfrm>
          </p:grpSpPr>
          <p:grpSp>
            <p:nvGrpSpPr>
              <p:cNvPr id="1865" name="Graphic 1307">
                <a:extLst>
                  <a:ext uri="{FF2B5EF4-FFF2-40B4-BE49-F238E27FC236}">
                    <a16:creationId xmlns:a16="http://schemas.microsoft.com/office/drawing/2014/main" id="{F734167A-E017-4E82-8522-A5AA255F5811}"/>
                  </a:ext>
                </a:extLst>
              </p:cNvPr>
              <p:cNvGrpSpPr/>
              <p:nvPr/>
            </p:nvGrpSpPr>
            <p:grpSpPr>
              <a:xfrm>
                <a:off x="10434903" y="1976930"/>
                <a:ext cx="3007455" cy="5057146"/>
                <a:chOff x="10434903" y="1976930"/>
                <a:chExt cx="3007455" cy="5057146"/>
              </a:xfrm>
            </p:grpSpPr>
            <p:sp>
              <p:nvSpPr>
                <p:cNvPr id="1866" name="Freeform: Shape 1865">
                  <a:extLst>
                    <a:ext uri="{FF2B5EF4-FFF2-40B4-BE49-F238E27FC236}">
                      <a16:creationId xmlns:a16="http://schemas.microsoft.com/office/drawing/2014/main" id="{8CF96816-931C-4018-A624-C5E7BC268F8D}"/>
                    </a:ext>
                  </a:extLst>
                </p:cNvPr>
                <p:cNvSpPr/>
                <p:nvPr/>
              </p:nvSpPr>
              <p:spPr>
                <a:xfrm>
                  <a:off x="11842432" y="3473728"/>
                  <a:ext cx="639887" cy="3560348"/>
                </a:xfrm>
                <a:custGeom>
                  <a:avLst/>
                  <a:gdLst>
                    <a:gd name="connsiteX0" fmla="*/ 0 w 639887"/>
                    <a:gd name="connsiteY0" fmla="*/ 0 h 3560348"/>
                    <a:gd name="connsiteX1" fmla="*/ 438197 w 639887"/>
                    <a:gd name="connsiteY1" fmla="*/ 3560349 h 3560348"/>
                    <a:gd name="connsiteX2" fmla="*/ 19107 w 639887"/>
                    <a:gd name="connsiteY2" fmla="*/ 3453347 h 3560348"/>
                    <a:gd name="connsiteX3" fmla="*/ 0 w 639887"/>
                    <a:gd name="connsiteY3" fmla="*/ 0 h 3560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887" h="3560348">
                      <a:moveTo>
                        <a:pt x="0" y="0"/>
                      </a:moveTo>
                      <a:cubicBezTo>
                        <a:pt x="0" y="0"/>
                        <a:pt x="1075111" y="1347710"/>
                        <a:pt x="438197" y="3560349"/>
                      </a:cubicBezTo>
                      <a:lnTo>
                        <a:pt x="19107" y="3453347"/>
                      </a:lnTo>
                      <a:cubicBezTo>
                        <a:pt x="17834" y="3453347"/>
                        <a:pt x="578318" y="1613940"/>
                        <a:pt x="0" y="0"/>
                      </a:cubicBezTo>
                      <a:close/>
                    </a:path>
                  </a:pathLst>
                </a:custGeom>
                <a:solidFill>
                  <a:srgbClr val="865537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7" name="Freeform: Shape 1866">
                  <a:extLst>
                    <a:ext uri="{FF2B5EF4-FFF2-40B4-BE49-F238E27FC236}">
                      <a16:creationId xmlns:a16="http://schemas.microsoft.com/office/drawing/2014/main" id="{C22A8136-12C1-4785-9B50-6483C6DC6364}"/>
                    </a:ext>
                  </a:extLst>
                </p:cNvPr>
                <p:cNvSpPr/>
                <p:nvPr/>
              </p:nvSpPr>
              <p:spPr>
                <a:xfrm>
                  <a:off x="11842432" y="3473728"/>
                  <a:ext cx="556662" cy="3559074"/>
                </a:xfrm>
                <a:custGeom>
                  <a:avLst/>
                  <a:gdLst>
                    <a:gd name="connsiteX0" fmla="*/ 0 w 556662"/>
                    <a:gd name="connsiteY0" fmla="*/ 0 h 3559074"/>
                    <a:gd name="connsiteX1" fmla="*/ 220373 w 556662"/>
                    <a:gd name="connsiteY1" fmla="*/ 360493 h 3559074"/>
                    <a:gd name="connsiteX2" fmla="*/ 208908 w 556662"/>
                    <a:gd name="connsiteY2" fmla="*/ 352850 h 3559074"/>
                    <a:gd name="connsiteX3" fmla="*/ 197443 w 556662"/>
                    <a:gd name="connsiteY3" fmla="*/ 430554 h 3559074"/>
                    <a:gd name="connsiteX4" fmla="*/ 235658 w 556662"/>
                    <a:gd name="connsiteY4" fmla="*/ 453482 h 3559074"/>
                    <a:gd name="connsiteX5" fmla="*/ 191074 w 556662"/>
                    <a:gd name="connsiteY5" fmla="*/ 486602 h 3559074"/>
                    <a:gd name="connsiteX6" fmla="*/ 296802 w 556662"/>
                    <a:gd name="connsiteY6" fmla="*/ 791047 h 3559074"/>
                    <a:gd name="connsiteX7" fmla="*/ 361767 w 556662"/>
                    <a:gd name="connsiteY7" fmla="*/ 816523 h 3559074"/>
                    <a:gd name="connsiteX8" fmla="*/ 305719 w 556662"/>
                    <a:gd name="connsiteY8" fmla="*/ 859834 h 3559074"/>
                    <a:gd name="connsiteX9" fmla="*/ 417816 w 556662"/>
                    <a:gd name="connsiteY9" fmla="*/ 1536236 h 3559074"/>
                    <a:gd name="connsiteX10" fmla="*/ 556662 w 556662"/>
                    <a:gd name="connsiteY10" fmla="*/ 1585916 h 3559074"/>
                    <a:gd name="connsiteX11" fmla="*/ 387244 w 556662"/>
                    <a:gd name="connsiteY11" fmla="*/ 1601201 h 3559074"/>
                    <a:gd name="connsiteX12" fmla="*/ 380875 w 556662"/>
                    <a:gd name="connsiteY12" fmla="*/ 1993540 h 3559074"/>
                    <a:gd name="connsiteX13" fmla="*/ 527365 w 556662"/>
                    <a:gd name="connsiteY13" fmla="*/ 2066148 h 3559074"/>
                    <a:gd name="connsiteX14" fmla="*/ 377053 w 556662"/>
                    <a:gd name="connsiteY14" fmla="*/ 2094173 h 3559074"/>
                    <a:gd name="connsiteX15" fmla="*/ 355398 w 556662"/>
                    <a:gd name="connsiteY15" fmla="*/ 2317093 h 3559074"/>
                    <a:gd name="connsiteX16" fmla="*/ 519722 w 556662"/>
                    <a:gd name="connsiteY16" fmla="*/ 2407534 h 3559074"/>
                    <a:gd name="connsiteX17" fmla="*/ 342660 w 556662"/>
                    <a:gd name="connsiteY17" fmla="*/ 2402439 h 3559074"/>
                    <a:gd name="connsiteX18" fmla="*/ 188527 w 556662"/>
                    <a:gd name="connsiteY18" fmla="*/ 3282654 h 3559074"/>
                    <a:gd name="connsiteX19" fmla="*/ 489150 w 556662"/>
                    <a:gd name="connsiteY19" fmla="*/ 3355262 h 3559074"/>
                    <a:gd name="connsiteX20" fmla="*/ 434375 w 556662"/>
                    <a:gd name="connsiteY20" fmla="*/ 3559074 h 3559074"/>
                    <a:gd name="connsiteX21" fmla="*/ 15285 w 556662"/>
                    <a:gd name="connsiteY21" fmla="*/ 3452073 h 3559074"/>
                    <a:gd name="connsiteX22" fmla="*/ 0 w 556662"/>
                    <a:gd name="connsiteY22" fmla="*/ 0 h 355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56662" h="3559074">
                      <a:moveTo>
                        <a:pt x="0" y="0"/>
                      </a:moveTo>
                      <a:cubicBezTo>
                        <a:pt x="0" y="0"/>
                        <a:pt x="99359" y="124835"/>
                        <a:pt x="220373" y="360493"/>
                      </a:cubicBezTo>
                      <a:cubicBezTo>
                        <a:pt x="214004" y="355398"/>
                        <a:pt x="208908" y="352850"/>
                        <a:pt x="208908" y="352850"/>
                      </a:cubicBezTo>
                      <a:lnTo>
                        <a:pt x="197443" y="430554"/>
                      </a:lnTo>
                      <a:lnTo>
                        <a:pt x="235658" y="453482"/>
                      </a:lnTo>
                      <a:cubicBezTo>
                        <a:pt x="235658" y="453482"/>
                        <a:pt x="179609" y="462399"/>
                        <a:pt x="191074" y="486602"/>
                      </a:cubicBezTo>
                      <a:cubicBezTo>
                        <a:pt x="202539" y="512079"/>
                        <a:pt x="296802" y="791047"/>
                        <a:pt x="296802" y="791047"/>
                      </a:cubicBezTo>
                      <a:lnTo>
                        <a:pt x="361767" y="816523"/>
                      </a:lnTo>
                      <a:lnTo>
                        <a:pt x="305719" y="859834"/>
                      </a:lnTo>
                      <a:cubicBezTo>
                        <a:pt x="387244" y="960466"/>
                        <a:pt x="417816" y="1536236"/>
                        <a:pt x="417816" y="1536236"/>
                      </a:cubicBezTo>
                      <a:lnTo>
                        <a:pt x="556662" y="1585916"/>
                      </a:lnTo>
                      <a:lnTo>
                        <a:pt x="387244" y="1601201"/>
                      </a:lnTo>
                      <a:lnTo>
                        <a:pt x="380875" y="1993540"/>
                      </a:lnTo>
                      <a:lnTo>
                        <a:pt x="527365" y="2066148"/>
                      </a:lnTo>
                      <a:lnTo>
                        <a:pt x="377053" y="2094173"/>
                      </a:lnTo>
                      <a:lnTo>
                        <a:pt x="355398" y="2317093"/>
                      </a:lnTo>
                      <a:cubicBezTo>
                        <a:pt x="458578" y="2351486"/>
                        <a:pt x="519722" y="2407534"/>
                        <a:pt x="519722" y="2407534"/>
                      </a:cubicBezTo>
                      <a:lnTo>
                        <a:pt x="342660" y="2402439"/>
                      </a:lnTo>
                      <a:cubicBezTo>
                        <a:pt x="345207" y="2568036"/>
                        <a:pt x="188527" y="3282654"/>
                        <a:pt x="188527" y="3282654"/>
                      </a:cubicBezTo>
                      <a:lnTo>
                        <a:pt x="489150" y="3355262"/>
                      </a:lnTo>
                      <a:cubicBezTo>
                        <a:pt x="472590" y="3422775"/>
                        <a:pt x="454756" y="3490288"/>
                        <a:pt x="434375" y="3559074"/>
                      </a:cubicBezTo>
                      <a:lnTo>
                        <a:pt x="15285" y="3452073"/>
                      </a:lnTo>
                      <a:cubicBezTo>
                        <a:pt x="17834" y="3453347"/>
                        <a:pt x="578318" y="1613940"/>
                        <a:pt x="0" y="0"/>
                      </a:cubicBezTo>
                      <a:close/>
                    </a:path>
                  </a:pathLst>
                </a:custGeom>
                <a:solidFill>
                  <a:srgbClr val="865537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8" name="Freeform: Shape 1867">
                  <a:extLst>
                    <a:ext uri="{FF2B5EF4-FFF2-40B4-BE49-F238E27FC236}">
                      <a16:creationId xmlns:a16="http://schemas.microsoft.com/office/drawing/2014/main" id="{BC42E830-948E-497E-B0D1-112F23D0A4AF}"/>
                    </a:ext>
                  </a:extLst>
                </p:cNvPr>
                <p:cNvSpPr/>
                <p:nvPr/>
              </p:nvSpPr>
              <p:spPr>
                <a:xfrm>
                  <a:off x="12121400" y="3998545"/>
                  <a:ext cx="338023" cy="2760384"/>
                </a:xfrm>
                <a:custGeom>
                  <a:avLst/>
                  <a:gdLst>
                    <a:gd name="connsiteX0" fmla="*/ 0 w 338023"/>
                    <a:gd name="connsiteY0" fmla="*/ 0 h 2760384"/>
                    <a:gd name="connsiteX1" fmla="*/ 198717 w 338023"/>
                    <a:gd name="connsiteY1" fmla="*/ 2760384 h 2760384"/>
                    <a:gd name="connsiteX2" fmla="*/ 184705 w 338023"/>
                    <a:gd name="connsiteY2" fmla="*/ 2745099 h 2760384"/>
                    <a:gd name="connsiteX3" fmla="*/ 0 w 338023"/>
                    <a:gd name="connsiteY3" fmla="*/ 0 h 276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023" h="2760384">
                      <a:moveTo>
                        <a:pt x="0" y="0"/>
                      </a:moveTo>
                      <a:cubicBezTo>
                        <a:pt x="0" y="0"/>
                        <a:pt x="602520" y="1207589"/>
                        <a:pt x="198717" y="2760384"/>
                      </a:cubicBezTo>
                      <a:lnTo>
                        <a:pt x="184705" y="2745099"/>
                      </a:lnTo>
                      <a:cubicBezTo>
                        <a:pt x="184705" y="2745099"/>
                        <a:pt x="540103" y="1334972"/>
                        <a:pt x="0" y="0"/>
                      </a:cubicBezTo>
                      <a:close/>
                    </a:path>
                  </a:pathLst>
                </a:custGeom>
                <a:solidFill>
                  <a:srgbClr val="71482D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9" name="Freeform: Shape 1868">
                  <a:extLst>
                    <a:ext uri="{FF2B5EF4-FFF2-40B4-BE49-F238E27FC236}">
                      <a16:creationId xmlns:a16="http://schemas.microsoft.com/office/drawing/2014/main" id="{E53C4C10-8055-434F-8BB6-90FA388CB98F}"/>
                    </a:ext>
                  </a:extLst>
                </p:cNvPr>
                <p:cNvSpPr/>
                <p:nvPr/>
              </p:nvSpPr>
              <p:spPr>
                <a:xfrm>
                  <a:off x="10434903" y="3174378"/>
                  <a:ext cx="1449564" cy="1336245"/>
                </a:xfrm>
                <a:custGeom>
                  <a:avLst/>
                  <a:gdLst>
                    <a:gd name="connsiteX0" fmla="*/ 1448290 w 1449564"/>
                    <a:gd name="connsiteY0" fmla="*/ 382149 h 1336245"/>
                    <a:gd name="connsiteX1" fmla="*/ 629220 w 1449564"/>
                    <a:gd name="connsiteY1" fmla="*/ 0 h 1336245"/>
                    <a:gd name="connsiteX2" fmla="*/ 635589 w 1449564"/>
                    <a:gd name="connsiteY2" fmla="*/ 114645 h 1336245"/>
                    <a:gd name="connsiteX3" fmla="*/ 524766 w 1449564"/>
                    <a:gd name="connsiteY3" fmla="*/ 33120 h 1336245"/>
                    <a:gd name="connsiteX4" fmla="*/ 82748 w 1449564"/>
                    <a:gd name="connsiteY4" fmla="*/ 551567 h 1336245"/>
                    <a:gd name="connsiteX5" fmla="*/ 184654 w 1449564"/>
                    <a:gd name="connsiteY5" fmla="*/ 666212 h 1336245"/>
                    <a:gd name="connsiteX6" fmla="*/ 20330 w 1449564"/>
                    <a:gd name="connsiteY6" fmla="*/ 701879 h 1336245"/>
                    <a:gd name="connsiteX7" fmla="*/ 54723 w 1449564"/>
                    <a:gd name="connsiteY7" fmla="*/ 1336245 h 1336245"/>
                    <a:gd name="connsiteX8" fmla="*/ 331144 w 1449564"/>
                    <a:gd name="connsiteY8" fmla="*/ 1025432 h 1336245"/>
                    <a:gd name="connsiteX9" fmla="*/ 296751 w 1449564"/>
                    <a:gd name="connsiteY9" fmla="*/ 903144 h 1336245"/>
                    <a:gd name="connsiteX10" fmla="*/ 388466 w 1449564"/>
                    <a:gd name="connsiteY10" fmla="*/ 985943 h 1336245"/>
                    <a:gd name="connsiteX11" fmla="*/ 678899 w 1449564"/>
                    <a:gd name="connsiteY11" fmla="*/ 756654 h 1336245"/>
                    <a:gd name="connsiteX12" fmla="*/ 658518 w 1449564"/>
                    <a:gd name="connsiteY12" fmla="*/ 602521 h 1336245"/>
                    <a:gd name="connsiteX13" fmla="*/ 727304 w 1449564"/>
                    <a:gd name="connsiteY13" fmla="*/ 703153 h 1336245"/>
                    <a:gd name="connsiteX14" fmla="*/ 1448290 w 1449564"/>
                    <a:gd name="connsiteY14" fmla="*/ 382149 h 1336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49564" h="1336245">
                      <a:moveTo>
                        <a:pt x="1448290" y="382149"/>
                      </a:moveTo>
                      <a:cubicBezTo>
                        <a:pt x="1472493" y="382149"/>
                        <a:pt x="1150215" y="31846"/>
                        <a:pt x="629220" y="0"/>
                      </a:cubicBezTo>
                      <a:lnTo>
                        <a:pt x="635589" y="114645"/>
                      </a:lnTo>
                      <a:lnTo>
                        <a:pt x="524766" y="33120"/>
                      </a:lnTo>
                      <a:cubicBezTo>
                        <a:pt x="524766" y="33120"/>
                        <a:pt x="236881" y="179610"/>
                        <a:pt x="82748" y="551567"/>
                      </a:cubicBezTo>
                      <a:lnTo>
                        <a:pt x="184654" y="666212"/>
                      </a:lnTo>
                      <a:lnTo>
                        <a:pt x="20330" y="701879"/>
                      </a:lnTo>
                      <a:cubicBezTo>
                        <a:pt x="20330" y="701879"/>
                        <a:pt x="-43362" y="1090396"/>
                        <a:pt x="54723" y="1336245"/>
                      </a:cubicBezTo>
                      <a:cubicBezTo>
                        <a:pt x="54723" y="1336245"/>
                        <a:pt x="281465" y="1054729"/>
                        <a:pt x="331144" y="1025432"/>
                      </a:cubicBezTo>
                      <a:lnTo>
                        <a:pt x="296751" y="903144"/>
                      </a:lnTo>
                      <a:lnTo>
                        <a:pt x="388466" y="985943"/>
                      </a:lnTo>
                      <a:lnTo>
                        <a:pt x="678899" y="756654"/>
                      </a:lnTo>
                      <a:lnTo>
                        <a:pt x="658518" y="602521"/>
                      </a:lnTo>
                      <a:lnTo>
                        <a:pt x="727304" y="703153"/>
                      </a:lnTo>
                      <a:cubicBezTo>
                        <a:pt x="728579" y="703153"/>
                        <a:pt x="1003725" y="374505"/>
                        <a:pt x="1448290" y="382149"/>
                      </a:cubicBezTo>
                      <a:close/>
                    </a:path>
                  </a:pathLst>
                </a:custGeom>
                <a:solidFill>
                  <a:srgbClr val="23781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0" name="Freeform: Shape 1869">
                  <a:extLst>
                    <a:ext uri="{FF2B5EF4-FFF2-40B4-BE49-F238E27FC236}">
                      <a16:creationId xmlns:a16="http://schemas.microsoft.com/office/drawing/2014/main" id="{F3FD4E91-ECD7-4488-A9F3-36D455C4CC3A}"/>
                    </a:ext>
                  </a:extLst>
                </p:cNvPr>
                <p:cNvSpPr/>
                <p:nvPr/>
              </p:nvSpPr>
              <p:spPr>
                <a:xfrm>
                  <a:off x="10492174" y="3466969"/>
                  <a:ext cx="1393058" cy="1044927"/>
                </a:xfrm>
                <a:custGeom>
                  <a:avLst/>
                  <a:gdLst>
                    <a:gd name="connsiteX0" fmla="*/ 1380830 w 1393058"/>
                    <a:gd name="connsiteY0" fmla="*/ 69176 h 1044927"/>
                    <a:gd name="connsiteX1" fmla="*/ 1392294 w 1393058"/>
                    <a:gd name="connsiteY1" fmla="*/ 89557 h 1044927"/>
                    <a:gd name="connsiteX2" fmla="*/ 672581 w 1393058"/>
                    <a:gd name="connsiteY2" fmla="*/ 411835 h 1044927"/>
                    <a:gd name="connsiteX3" fmla="*/ 603795 w 1393058"/>
                    <a:gd name="connsiteY3" fmla="*/ 311203 h 1044927"/>
                    <a:gd name="connsiteX4" fmla="*/ 624176 w 1393058"/>
                    <a:gd name="connsiteY4" fmla="*/ 465336 h 1044927"/>
                    <a:gd name="connsiteX5" fmla="*/ 333743 w 1393058"/>
                    <a:gd name="connsiteY5" fmla="*/ 694625 h 1044927"/>
                    <a:gd name="connsiteX6" fmla="*/ 242027 w 1393058"/>
                    <a:gd name="connsiteY6" fmla="*/ 611827 h 1044927"/>
                    <a:gd name="connsiteX7" fmla="*/ 276421 w 1393058"/>
                    <a:gd name="connsiteY7" fmla="*/ 734114 h 1044927"/>
                    <a:gd name="connsiteX8" fmla="*/ 0 w 1393058"/>
                    <a:gd name="connsiteY8" fmla="*/ 1044928 h 1044927"/>
                    <a:gd name="connsiteX9" fmla="*/ 556663 w 1393058"/>
                    <a:gd name="connsiteY9" fmla="*/ 150701 h 1044927"/>
                    <a:gd name="connsiteX10" fmla="*/ 1380830 w 1393058"/>
                    <a:gd name="connsiteY10" fmla="*/ 69176 h 104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93058" h="1044927">
                      <a:moveTo>
                        <a:pt x="1380830" y="69176"/>
                      </a:moveTo>
                      <a:cubicBezTo>
                        <a:pt x="1391019" y="81914"/>
                        <a:pt x="1394841" y="89557"/>
                        <a:pt x="1392294" y="89557"/>
                      </a:cubicBezTo>
                      <a:cubicBezTo>
                        <a:pt x="946454" y="83188"/>
                        <a:pt x="672581" y="411835"/>
                        <a:pt x="672581" y="411835"/>
                      </a:cubicBezTo>
                      <a:lnTo>
                        <a:pt x="603795" y="311203"/>
                      </a:lnTo>
                      <a:lnTo>
                        <a:pt x="624176" y="465336"/>
                      </a:lnTo>
                      <a:lnTo>
                        <a:pt x="333743" y="694625"/>
                      </a:lnTo>
                      <a:lnTo>
                        <a:pt x="242027" y="611827"/>
                      </a:lnTo>
                      <a:lnTo>
                        <a:pt x="276421" y="734114"/>
                      </a:lnTo>
                      <a:cubicBezTo>
                        <a:pt x="226741" y="763412"/>
                        <a:pt x="0" y="1044928"/>
                        <a:pt x="0" y="1044928"/>
                      </a:cubicBezTo>
                      <a:cubicBezTo>
                        <a:pt x="0" y="1044928"/>
                        <a:pt x="159228" y="442407"/>
                        <a:pt x="556663" y="150701"/>
                      </a:cubicBezTo>
                      <a:cubicBezTo>
                        <a:pt x="889132" y="-97696"/>
                        <a:pt x="1271280" y="25866"/>
                        <a:pt x="1380830" y="69176"/>
                      </a:cubicBezTo>
                      <a:close/>
                    </a:path>
                  </a:pathLst>
                </a:custGeom>
                <a:solidFill>
                  <a:srgbClr val="65B204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1" name="Freeform: Shape 1870">
                  <a:extLst>
                    <a:ext uri="{FF2B5EF4-FFF2-40B4-BE49-F238E27FC236}">
                      <a16:creationId xmlns:a16="http://schemas.microsoft.com/office/drawing/2014/main" id="{89D4F99E-2D5C-4683-88E1-0102BE8601FA}"/>
                    </a:ext>
                  </a:extLst>
                </p:cNvPr>
                <p:cNvSpPr/>
                <p:nvPr/>
              </p:nvSpPr>
              <p:spPr>
                <a:xfrm>
                  <a:off x="11878099" y="3188532"/>
                  <a:ext cx="1564259" cy="408049"/>
                </a:xfrm>
                <a:custGeom>
                  <a:avLst/>
                  <a:gdLst>
                    <a:gd name="connsiteX0" fmla="*/ 0 w 1564259"/>
                    <a:gd name="connsiteY0" fmla="*/ 333601 h 408049"/>
                    <a:gd name="connsiteX1" fmla="*/ 1435603 w 1564259"/>
                    <a:gd name="connsiteY1" fmla="*/ 101764 h 408049"/>
                    <a:gd name="connsiteX2" fmla="*/ 1564260 w 1564259"/>
                    <a:gd name="connsiteY2" fmla="*/ 211313 h 408049"/>
                    <a:gd name="connsiteX3" fmla="*/ 1357900 w 1564259"/>
                    <a:gd name="connsiteY3" fmla="*/ 266088 h 408049"/>
                    <a:gd name="connsiteX4" fmla="*/ 1212683 w 1564259"/>
                    <a:gd name="connsiteY4" fmla="*/ 152717 h 408049"/>
                    <a:gd name="connsiteX5" fmla="*/ 1221600 w 1564259"/>
                    <a:gd name="connsiteY5" fmla="*/ 240612 h 408049"/>
                    <a:gd name="connsiteX6" fmla="*/ 1103135 w 1564259"/>
                    <a:gd name="connsiteY6" fmla="*/ 286469 h 408049"/>
                    <a:gd name="connsiteX7" fmla="*/ 943906 w 1564259"/>
                    <a:gd name="connsiteY7" fmla="*/ 174372 h 408049"/>
                    <a:gd name="connsiteX8" fmla="*/ 1016514 w 1564259"/>
                    <a:gd name="connsiteY8" fmla="*/ 291565 h 408049"/>
                    <a:gd name="connsiteX9" fmla="*/ 856012 w 1564259"/>
                    <a:gd name="connsiteY9" fmla="*/ 325958 h 408049"/>
                    <a:gd name="connsiteX10" fmla="*/ 726082 w 1564259"/>
                    <a:gd name="connsiteY10" fmla="*/ 171825 h 408049"/>
                    <a:gd name="connsiteX11" fmla="*/ 801236 w 1564259"/>
                    <a:gd name="connsiteY11" fmla="*/ 333601 h 408049"/>
                    <a:gd name="connsiteX12" fmla="*/ 0 w 1564259"/>
                    <a:gd name="connsiteY12" fmla="*/ 333601 h 408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64259" h="408049">
                      <a:moveTo>
                        <a:pt x="0" y="333601"/>
                      </a:moveTo>
                      <a:cubicBezTo>
                        <a:pt x="0" y="333601"/>
                        <a:pt x="638187" y="-223062"/>
                        <a:pt x="1435603" y="101764"/>
                      </a:cubicBezTo>
                      <a:lnTo>
                        <a:pt x="1564260" y="211313"/>
                      </a:lnTo>
                      <a:lnTo>
                        <a:pt x="1357900" y="266088"/>
                      </a:lnTo>
                      <a:lnTo>
                        <a:pt x="1212683" y="152717"/>
                      </a:lnTo>
                      <a:cubicBezTo>
                        <a:pt x="1212683" y="152717"/>
                        <a:pt x="1212683" y="224052"/>
                        <a:pt x="1221600" y="240612"/>
                      </a:cubicBezTo>
                      <a:cubicBezTo>
                        <a:pt x="1230517" y="255897"/>
                        <a:pt x="1103135" y="286469"/>
                        <a:pt x="1103135" y="286469"/>
                      </a:cubicBezTo>
                      <a:lnTo>
                        <a:pt x="943906" y="174372"/>
                      </a:lnTo>
                      <a:lnTo>
                        <a:pt x="1016514" y="291565"/>
                      </a:lnTo>
                      <a:lnTo>
                        <a:pt x="856012" y="325958"/>
                      </a:lnTo>
                      <a:lnTo>
                        <a:pt x="726082" y="171825"/>
                      </a:lnTo>
                      <a:lnTo>
                        <a:pt x="801236" y="333601"/>
                      </a:lnTo>
                      <a:cubicBezTo>
                        <a:pt x="799963" y="332327"/>
                        <a:pt x="412719" y="501746"/>
                        <a:pt x="0" y="333601"/>
                      </a:cubicBezTo>
                      <a:close/>
                    </a:path>
                  </a:pathLst>
                </a:custGeom>
                <a:solidFill>
                  <a:srgbClr val="23781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2" name="Freeform: Shape 1871">
                  <a:extLst>
                    <a:ext uri="{FF2B5EF4-FFF2-40B4-BE49-F238E27FC236}">
                      <a16:creationId xmlns:a16="http://schemas.microsoft.com/office/drawing/2014/main" id="{9BCD6D31-1129-463A-B27A-2DB5B75EF3CE}"/>
                    </a:ext>
                  </a:extLst>
                </p:cNvPr>
                <p:cNvSpPr/>
                <p:nvPr/>
              </p:nvSpPr>
              <p:spPr>
                <a:xfrm>
                  <a:off x="11329079" y="1976930"/>
                  <a:ext cx="833082" cy="1610168"/>
                </a:xfrm>
                <a:custGeom>
                  <a:avLst/>
                  <a:gdLst>
                    <a:gd name="connsiteX0" fmla="*/ 573222 w 833082"/>
                    <a:gd name="connsiteY0" fmla="*/ 1610168 h 1610168"/>
                    <a:gd name="connsiteX1" fmla="*/ 805059 w 833082"/>
                    <a:gd name="connsiteY1" fmla="*/ 1173246 h 1610168"/>
                    <a:gd name="connsiteX2" fmla="*/ 733725 w 833082"/>
                    <a:gd name="connsiteY2" fmla="*/ 1137578 h 1610168"/>
                    <a:gd name="connsiteX3" fmla="*/ 833083 w 833082"/>
                    <a:gd name="connsiteY3" fmla="*/ 1118471 h 1610168"/>
                    <a:gd name="connsiteX4" fmla="*/ 819071 w 833082"/>
                    <a:gd name="connsiteY4" fmla="*/ 824217 h 1610168"/>
                    <a:gd name="connsiteX5" fmla="*/ 740094 w 833082"/>
                    <a:gd name="connsiteY5" fmla="*/ 786002 h 1610168"/>
                    <a:gd name="connsiteX6" fmla="*/ 797417 w 833082"/>
                    <a:gd name="connsiteY6" fmla="*/ 755430 h 1610168"/>
                    <a:gd name="connsiteX7" fmla="*/ 664938 w 833082"/>
                    <a:gd name="connsiteY7" fmla="*/ 489200 h 1610168"/>
                    <a:gd name="connsiteX8" fmla="*/ 594878 w 833082"/>
                    <a:gd name="connsiteY8" fmla="*/ 501938 h 1610168"/>
                    <a:gd name="connsiteX9" fmla="*/ 638188 w 833082"/>
                    <a:gd name="connsiteY9" fmla="*/ 454807 h 1610168"/>
                    <a:gd name="connsiteX10" fmla="*/ 257313 w 833082"/>
                    <a:gd name="connsiteY10" fmla="*/ 93040 h 1610168"/>
                    <a:gd name="connsiteX11" fmla="*/ 0 w 833082"/>
                    <a:gd name="connsiteY11" fmla="*/ 50 h 1610168"/>
                    <a:gd name="connsiteX12" fmla="*/ 193622 w 833082"/>
                    <a:gd name="connsiteY12" fmla="*/ 188577 h 1610168"/>
                    <a:gd name="connsiteX13" fmla="*/ 50953 w 833082"/>
                    <a:gd name="connsiteY13" fmla="*/ 187303 h 1610168"/>
                    <a:gd name="connsiteX14" fmla="*/ 112097 w 833082"/>
                    <a:gd name="connsiteY14" fmla="*/ 578368 h 1610168"/>
                    <a:gd name="connsiteX15" fmla="*/ 228015 w 833082"/>
                    <a:gd name="connsiteY15" fmla="*/ 563082 h 1610168"/>
                    <a:gd name="connsiteX16" fmla="*/ 142669 w 833082"/>
                    <a:gd name="connsiteY16" fmla="*/ 635690 h 1610168"/>
                    <a:gd name="connsiteX17" fmla="*/ 215276 w 833082"/>
                    <a:gd name="connsiteY17" fmla="*/ 909563 h 1610168"/>
                    <a:gd name="connsiteX18" fmla="*/ 301897 w 833082"/>
                    <a:gd name="connsiteY18" fmla="*/ 864979 h 1610168"/>
                    <a:gd name="connsiteX19" fmla="*/ 243301 w 833082"/>
                    <a:gd name="connsiteY19" fmla="*/ 970707 h 1610168"/>
                    <a:gd name="connsiteX20" fmla="*/ 328647 w 833082"/>
                    <a:gd name="connsiteY20" fmla="*/ 1197448 h 1610168"/>
                    <a:gd name="connsiteX21" fmla="*/ 573222 w 833082"/>
                    <a:gd name="connsiteY21" fmla="*/ 1610168 h 161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33082" h="1610168">
                      <a:moveTo>
                        <a:pt x="573222" y="1610168"/>
                      </a:moveTo>
                      <a:cubicBezTo>
                        <a:pt x="573222" y="1610168"/>
                        <a:pt x="763022" y="1391070"/>
                        <a:pt x="805059" y="1173246"/>
                      </a:cubicBezTo>
                      <a:lnTo>
                        <a:pt x="733725" y="1137578"/>
                      </a:lnTo>
                      <a:lnTo>
                        <a:pt x="833083" y="1118471"/>
                      </a:lnTo>
                      <a:lnTo>
                        <a:pt x="819071" y="824217"/>
                      </a:lnTo>
                      <a:lnTo>
                        <a:pt x="740094" y="786002"/>
                      </a:lnTo>
                      <a:cubicBezTo>
                        <a:pt x="740094" y="786002"/>
                        <a:pt x="792321" y="754156"/>
                        <a:pt x="797417" y="755430"/>
                      </a:cubicBezTo>
                      <a:cubicBezTo>
                        <a:pt x="801237" y="756704"/>
                        <a:pt x="714618" y="537605"/>
                        <a:pt x="664938" y="489200"/>
                      </a:cubicBezTo>
                      <a:lnTo>
                        <a:pt x="594878" y="501938"/>
                      </a:lnTo>
                      <a:lnTo>
                        <a:pt x="638188" y="454807"/>
                      </a:lnTo>
                      <a:cubicBezTo>
                        <a:pt x="638188" y="454807"/>
                        <a:pt x="499341" y="244625"/>
                        <a:pt x="257313" y="93040"/>
                      </a:cubicBezTo>
                      <a:cubicBezTo>
                        <a:pt x="257313" y="93040"/>
                        <a:pt x="129931" y="-2498"/>
                        <a:pt x="0" y="50"/>
                      </a:cubicBezTo>
                      <a:lnTo>
                        <a:pt x="193622" y="188577"/>
                      </a:lnTo>
                      <a:lnTo>
                        <a:pt x="50953" y="187303"/>
                      </a:lnTo>
                      <a:cubicBezTo>
                        <a:pt x="50953" y="187303"/>
                        <a:pt x="95537" y="537605"/>
                        <a:pt x="112097" y="578368"/>
                      </a:cubicBezTo>
                      <a:lnTo>
                        <a:pt x="228015" y="563082"/>
                      </a:lnTo>
                      <a:lnTo>
                        <a:pt x="142669" y="635690"/>
                      </a:lnTo>
                      <a:lnTo>
                        <a:pt x="215276" y="909563"/>
                      </a:lnTo>
                      <a:lnTo>
                        <a:pt x="301897" y="864979"/>
                      </a:lnTo>
                      <a:lnTo>
                        <a:pt x="243301" y="970707"/>
                      </a:lnTo>
                      <a:lnTo>
                        <a:pt x="328647" y="1197448"/>
                      </a:lnTo>
                      <a:cubicBezTo>
                        <a:pt x="326100" y="1198722"/>
                        <a:pt x="470042" y="1543929"/>
                        <a:pt x="573222" y="1610168"/>
                      </a:cubicBezTo>
                      <a:close/>
                    </a:path>
                  </a:pathLst>
                </a:custGeom>
                <a:solidFill>
                  <a:srgbClr val="65B204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3" name="Freeform: Shape 1872">
                  <a:extLst>
                    <a:ext uri="{FF2B5EF4-FFF2-40B4-BE49-F238E27FC236}">
                      <a16:creationId xmlns:a16="http://schemas.microsoft.com/office/drawing/2014/main" id="{8A9C4DE5-51E6-416B-8E7E-BC0BCCF62FBD}"/>
                    </a:ext>
                  </a:extLst>
                </p:cNvPr>
                <p:cNvSpPr/>
                <p:nvPr/>
              </p:nvSpPr>
              <p:spPr>
                <a:xfrm>
                  <a:off x="11326531" y="1978254"/>
                  <a:ext cx="600390" cy="1608844"/>
                </a:xfrm>
                <a:custGeom>
                  <a:avLst/>
                  <a:gdLst>
                    <a:gd name="connsiteX0" fmla="*/ 575770 w 600390"/>
                    <a:gd name="connsiteY0" fmla="*/ 1608844 h 1608844"/>
                    <a:gd name="connsiteX1" fmla="*/ 328647 w 600390"/>
                    <a:gd name="connsiteY1" fmla="*/ 1197398 h 1608844"/>
                    <a:gd name="connsiteX2" fmla="*/ 243301 w 600390"/>
                    <a:gd name="connsiteY2" fmla="*/ 970657 h 1608844"/>
                    <a:gd name="connsiteX3" fmla="*/ 301897 w 600390"/>
                    <a:gd name="connsiteY3" fmla="*/ 864929 h 1608844"/>
                    <a:gd name="connsiteX4" fmla="*/ 215277 w 600390"/>
                    <a:gd name="connsiteY4" fmla="*/ 909513 h 1608844"/>
                    <a:gd name="connsiteX5" fmla="*/ 142669 w 600390"/>
                    <a:gd name="connsiteY5" fmla="*/ 635640 h 1608844"/>
                    <a:gd name="connsiteX6" fmla="*/ 228015 w 600390"/>
                    <a:gd name="connsiteY6" fmla="*/ 563032 h 1608844"/>
                    <a:gd name="connsiteX7" fmla="*/ 112097 w 600390"/>
                    <a:gd name="connsiteY7" fmla="*/ 578318 h 1608844"/>
                    <a:gd name="connsiteX8" fmla="*/ 50953 w 600390"/>
                    <a:gd name="connsiteY8" fmla="*/ 187253 h 1608844"/>
                    <a:gd name="connsiteX9" fmla="*/ 193622 w 600390"/>
                    <a:gd name="connsiteY9" fmla="*/ 188527 h 1608844"/>
                    <a:gd name="connsiteX10" fmla="*/ 0 w 600390"/>
                    <a:gd name="connsiteY10" fmla="*/ 0 h 1608844"/>
                    <a:gd name="connsiteX11" fmla="*/ 575770 w 600390"/>
                    <a:gd name="connsiteY11" fmla="*/ 1608844 h 160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0390" h="1608844">
                      <a:moveTo>
                        <a:pt x="575770" y="1608844"/>
                      </a:moveTo>
                      <a:cubicBezTo>
                        <a:pt x="472590" y="1542605"/>
                        <a:pt x="328647" y="1197398"/>
                        <a:pt x="328647" y="1197398"/>
                      </a:cubicBezTo>
                      <a:lnTo>
                        <a:pt x="243301" y="970657"/>
                      </a:lnTo>
                      <a:lnTo>
                        <a:pt x="301897" y="864929"/>
                      </a:lnTo>
                      <a:lnTo>
                        <a:pt x="215277" y="909513"/>
                      </a:lnTo>
                      <a:lnTo>
                        <a:pt x="142669" y="635640"/>
                      </a:lnTo>
                      <a:lnTo>
                        <a:pt x="228015" y="563032"/>
                      </a:lnTo>
                      <a:lnTo>
                        <a:pt x="112097" y="578318"/>
                      </a:lnTo>
                      <a:cubicBezTo>
                        <a:pt x="95537" y="538829"/>
                        <a:pt x="50953" y="187253"/>
                        <a:pt x="50953" y="187253"/>
                      </a:cubicBezTo>
                      <a:lnTo>
                        <a:pt x="193622" y="188527"/>
                      </a:lnTo>
                      <a:lnTo>
                        <a:pt x="0" y="0"/>
                      </a:lnTo>
                      <a:cubicBezTo>
                        <a:pt x="782131" y="192348"/>
                        <a:pt x="575770" y="1608844"/>
                        <a:pt x="575770" y="1608844"/>
                      </a:cubicBezTo>
                      <a:close/>
                    </a:path>
                  </a:pathLst>
                </a:custGeom>
                <a:solidFill>
                  <a:srgbClr val="237812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4" name="Freeform: Shape 1873">
                  <a:extLst>
                    <a:ext uri="{FF2B5EF4-FFF2-40B4-BE49-F238E27FC236}">
                      <a16:creationId xmlns:a16="http://schemas.microsoft.com/office/drawing/2014/main" id="{8F7AE9C4-EA75-4A77-9C45-8A576AF2C95F}"/>
                    </a:ext>
                  </a:extLst>
                </p:cNvPr>
                <p:cNvSpPr/>
                <p:nvPr/>
              </p:nvSpPr>
              <p:spPr>
                <a:xfrm>
                  <a:off x="11888289" y="3537419"/>
                  <a:ext cx="1182203" cy="1094217"/>
                </a:xfrm>
                <a:custGeom>
                  <a:avLst/>
                  <a:gdLst>
                    <a:gd name="connsiteX0" fmla="*/ 202539 w 1182203"/>
                    <a:gd name="connsiteY0" fmla="*/ 0 h 1094217"/>
                    <a:gd name="connsiteX1" fmla="*/ 1173195 w 1182203"/>
                    <a:gd name="connsiteY1" fmla="*/ 1094218 h 1094217"/>
                    <a:gd name="connsiteX2" fmla="*/ 1090396 w 1182203"/>
                    <a:gd name="connsiteY2" fmla="*/ 1019062 h 1094217"/>
                    <a:gd name="connsiteX3" fmla="*/ 1062373 w 1182203"/>
                    <a:gd name="connsiteY3" fmla="*/ 850917 h 1094217"/>
                    <a:gd name="connsiteX4" fmla="*/ 1035623 w 1182203"/>
                    <a:gd name="connsiteY4" fmla="*/ 956644 h 1094217"/>
                    <a:gd name="connsiteX5" fmla="*/ 974478 w 1182203"/>
                    <a:gd name="connsiteY5" fmla="*/ 892953 h 1094217"/>
                    <a:gd name="connsiteX6" fmla="*/ 978300 w 1182203"/>
                    <a:gd name="connsiteY6" fmla="*/ 738820 h 1094217"/>
                    <a:gd name="connsiteX7" fmla="*/ 917156 w 1182203"/>
                    <a:gd name="connsiteY7" fmla="*/ 836905 h 1094217"/>
                    <a:gd name="connsiteX8" fmla="*/ 717166 w 1182203"/>
                    <a:gd name="connsiteY8" fmla="*/ 594877 h 1094217"/>
                    <a:gd name="connsiteX9" fmla="*/ 729904 w 1182203"/>
                    <a:gd name="connsiteY9" fmla="*/ 449661 h 1094217"/>
                    <a:gd name="connsiteX10" fmla="*/ 663664 w 1182203"/>
                    <a:gd name="connsiteY10" fmla="*/ 546472 h 1094217"/>
                    <a:gd name="connsiteX11" fmla="*/ 389791 w 1182203"/>
                    <a:gd name="connsiteY11" fmla="*/ 357945 h 1094217"/>
                    <a:gd name="connsiteX12" fmla="*/ 387244 w 1182203"/>
                    <a:gd name="connsiteY12" fmla="*/ 207634 h 1094217"/>
                    <a:gd name="connsiteX13" fmla="*/ 328648 w 1182203"/>
                    <a:gd name="connsiteY13" fmla="*/ 299350 h 1094217"/>
                    <a:gd name="connsiteX14" fmla="*/ 0 w 1182203"/>
                    <a:gd name="connsiteY14" fmla="*/ 12738 h 1094217"/>
                    <a:gd name="connsiteX15" fmla="*/ 202539 w 1182203"/>
                    <a:gd name="connsiteY15" fmla="*/ 0 h 1094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82203" h="1094217">
                      <a:moveTo>
                        <a:pt x="202539" y="0"/>
                      </a:moveTo>
                      <a:cubicBezTo>
                        <a:pt x="202539" y="0"/>
                        <a:pt x="1291662" y="5095"/>
                        <a:pt x="1173195" y="1094218"/>
                      </a:cubicBezTo>
                      <a:lnTo>
                        <a:pt x="1090396" y="1019062"/>
                      </a:lnTo>
                      <a:lnTo>
                        <a:pt x="1062373" y="850917"/>
                      </a:lnTo>
                      <a:lnTo>
                        <a:pt x="1035623" y="956644"/>
                      </a:lnTo>
                      <a:lnTo>
                        <a:pt x="974478" y="892953"/>
                      </a:lnTo>
                      <a:lnTo>
                        <a:pt x="978300" y="738820"/>
                      </a:lnTo>
                      <a:lnTo>
                        <a:pt x="917156" y="836905"/>
                      </a:lnTo>
                      <a:lnTo>
                        <a:pt x="717166" y="594877"/>
                      </a:lnTo>
                      <a:lnTo>
                        <a:pt x="729904" y="449661"/>
                      </a:lnTo>
                      <a:lnTo>
                        <a:pt x="663664" y="546472"/>
                      </a:lnTo>
                      <a:lnTo>
                        <a:pt x="389791" y="357945"/>
                      </a:lnTo>
                      <a:lnTo>
                        <a:pt x="387244" y="207634"/>
                      </a:lnTo>
                      <a:lnTo>
                        <a:pt x="328648" y="299350"/>
                      </a:lnTo>
                      <a:lnTo>
                        <a:pt x="0" y="12738"/>
                      </a:lnTo>
                      <a:lnTo>
                        <a:pt x="202539" y="0"/>
                      </a:lnTo>
                      <a:close/>
                    </a:path>
                  </a:pathLst>
                </a:custGeom>
                <a:solidFill>
                  <a:srgbClr val="B5EA00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5" name="Freeform: Shape 1874">
                  <a:extLst>
                    <a:ext uri="{FF2B5EF4-FFF2-40B4-BE49-F238E27FC236}">
                      <a16:creationId xmlns:a16="http://schemas.microsoft.com/office/drawing/2014/main" id="{1C00FD13-02E9-454B-82BC-EFD7D8313382}"/>
                    </a:ext>
                  </a:extLst>
                </p:cNvPr>
                <p:cNvSpPr/>
                <p:nvPr/>
              </p:nvSpPr>
              <p:spPr>
                <a:xfrm>
                  <a:off x="10960943" y="3551431"/>
                  <a:ext cx="965561" cy="1759156"/>
                </a:xfrm>
                <a:custGeom>
                  <a:avLst/>
                  <a:gdLst>
                    <a:gd name="connsiteX0" fmla="*/ 929895 w 965561"/>
                    <a:gd name="connsiteY0" fmla="*/ 0 h 1759156"/>
                    <a:gd name="connsiteX1" fmla="*/ 95537 w 965561"/>
                    <a:gd name="connsiteY1" fmla="*/ 722260 h 1759156"/>
                    <a:gd name="connsiteX2" fmla="*/ 156681 w 965561"/>
                    <a:gd name="connsiteY2" fmla="*/ 785952 h 1759156"/>
                    <a:gd name="connsiteX3" fmla="*/ 61144 w 965561"/>
                    <a:gd name="connsiteY3" fmla="*/ 808881 h 1759156"/>
                    <a:gd name="connsiteX4" fmla="*/ 0 w 965561"/>
                    <a:gd name="connsiteY4" fmla="*/ 1234339 h 1759156"/>
                    <a:gd name="connsiteX5" fmla="*/ 87894 w 965561"/>
                    <a:gd name="connsiteY5" fmla="*/ 1262363 h 1759156"/>
                    <a:gd name="connsiteX6" fmla="*/ 31846 w 965561"/>
                    <a:gd name="connsiteY6" fmla="*/ 1295483 h 1759156"/>
                    <a:gd name="connsiteX7" fmla="*/ 282790 w 965561"/>
                    <a:gd name="connsiteY7" fmla="*/ 1759156 h 1759156"/>
                    <a:gd name="connsiteX8" fmla="*/ 570675 w 965561"/>
                    <a:gd name="connsiteY8" fmla="*/ 1261089 h 1759156"/>
                    <a:gd name="connsiteX9" fmla="*/ 453483 w 965561"/>
                    <a:gd name="connsiteY9" fmla="*/ 1207589 h 1759156"/>
                    <a:gd name="connsiteX10" fmla="*/ 597426 w 965561"/>
                    <a:gd name="connsiteY10" fmla="*/ 1202494 h 1759156"/>
                    <a:gd name="connsiteX11" fmla="*/ 630545 w 965561"/>
                    <a:gd name="connsiteY11" fmla="*/ 1140076 h 1759156"/>
                    <a:gd name="connsiteX12" fmla="*/ 464947 w 965561"/>
                    <a:gd name="connsiteY12" fmla="*/ 1020336 h 1759156"/>
                    <a:gd name="connsiteX13" fmla="*/ 650926 w 965561"/>
                    <a:gd name="connsiteY13" fmla="*/ 1038170 h 1759156"/>
                    <a:gd name="connsiteX14" fmla="*/ 824167 w 965561"/>
                    <a:gd name="connsiteY14" fmla="*/ 664938 h 1759156"/>
                    <a:gd name="connsiteX15" fmla="*/ 659843 w 965561"/>
                    <a:gd name="connsiteY15" fmla="*/ 540103 h 1759156"/>
                    <a:gd name="connsiteX16" fmla="*/ 834358 w 965561"/>
                    <a:gd name="connsiteY16" fmla="*/ 602521 h 1759156"/>
                    <a:gd name="connsiteX17" fmla="*/ 751558 w 965561"/>
                    <a:gd name="connsiteY17" fmla="*/ 462400 h 1759156"/>
                    <a:gd name="connsiteX18" fmla="*/ 881489 w 965561"/>
                    <a:gd name="connsiteY18" fmla="*/ 489150 h 1759156"/>
                    <a:gd name="connsiteX19" fmla="*/ 965561 w 965561"/>
                    <a:gd name="connsiteY19" fmla="*/ 254766 h 1759156"/>
                    <a:gd name="connsiteX20" fmla="*/ 929895 w 965561"/>
                    <a:gd name="connsiteY20" fmla="*/ 0 h 1759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65561" h="1759156">
                      <a:moveTo>
                        <a:pt x="929895" y="0"/>
                      </a:moveTo>
                      <a:cubicBezTo>
                        <a:pt x="929895" y="0"/>
                        <a:pt x="357946" y="91716"/>
                        <a:pt x="95537" y="722260"/>
                      </a:cubicBezTo>
                      <a:lnTo>
                        <a:pt x="156681" y="785952"/>
                      </a:lnTo>
                      <a:lnTo>
                        <a:pt x="61144" y="808881"/>
                      </a:lnTo>
                      <a:lnTo>
                        <a:pt x="0" y="1234339"/>
                      </a:lnTo>
                      <a:lnTo>
                        <a:pt x="87894" y="1262363"/>
                      </a:lnTo>
                      <a:lnTo>
                        <a:pt x="31846" y="1295483"/>
                      </a:lnTo>
                      <a:cubicBezTo>
                        <a:pt x="31846" y="1295483"/>
                        <a:pt x="80251" y="1575725"/>
                        <a:pt x="282790" y="1759156"/>
                      </a:cubicBezTo>
                      <a:cubicBezTo>
                        <a:pt x="282790" y="1759156"/>
                        <a:pt x="505710" y="1328603"/>
                        <a:pt x="570675" y="1261089"/>
                      </a:cubicBezTo>
                      <a:lnTo>
                        <a:pt x="453483" y="1207589"/>
                      </a:lnTo>
                      <a:lnTo>
                        <a:pt x="597426" y="1202494"/>
                      </a:lnTo>
                      <a:lnTo>
                        <a:pt x="630545" y="1140076"/>
                      </a:lnTo>
                      <a:lnTo>
                        <a:pt x="464947" y="1020336"/>
                      </a:lnTo>
                      <a:lnTo>
                        <a:pt x="650926" y="1038170"/>
                      </a:lnTo>
                      <a:lnTo>
                        <a:pt x="824167" y="664938"/>
                      </a:lnTo>
                      <a:lnTo>
                        <a:pt x="659843" y="540103"/>
                      </a:lnTo>
                      <a:lnTo>
                        <a:pt x="834358" y="602521"/>
                      </a:lnTo>
                      <a:lnTo>
                        <a:pt x="751558" y="462400"/>
                      </a:lnTo>
                      <a:lnTo>
                        <a:pt x="881489" y="489150"/>
                      </a:lnTo>
                      <a:lnTo>
                        <a:pt x="965561" y="254766"/>
                      </a:lnTo>
                      <a:lnTo>
                        <a:pt x="929895" y="0"/>
                      </a:lnTo>
                      <a:close/>
                    </a:path>
                  </a:pathLst>
                </a:custGeom>
                <a:solidFill>
                  <a:srgbClr val="B5EA00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76" name="Graphic 1307">
                  <a:extLst>
                    <a:ext uri="{FF2B5EF4-FFF2-40B4-BE49-F238E27FC236}">
                      <a16:creationId xmlns:a16="http://schemas.microsoft.com/office/drawing/2014/main" id="{C76DC727-6964-4B48-9F56-F75A428A28CC}"/>
                    </a:ext>
                  </a:extLst>
                </p:cNvPr>
                <p:cNvGrpSpPr/>
                <p:nvPr/>
              </p:nvGrpSpPr>
              <p:grpSpPr>
                <a:xfrm>
                  <a:off x="10962217" y="3551431"/>
                  <a:ext cx="965560" cy="1757882"/>
                  <a:chOff x="10962217" y="3551431"/>
                  <a:chExt cx="965560" cy="1757882"/>
                </a:xfrm>
              </p:grpSpPr>
              <p:sp>
                <p:nvSpPr>
                  <p:cNvPr id="1877" name="Freeform: Shape 1876">
                    <a:extLst>
                      <a:ext uri="{FF2B5EF4-FFF2-40B4-BE49-F238E27FC236}">
                        <a16:creationId xmlns:a16="http://schemas.microsoft.com/office/drawing/2014/main" id="{DD5C00D8-5395-41F0-9D10-08AF7A232DE7}"/>
                      </a:ext>
                    </a:extLst>
                  </p:cNvPr>
                  <p:cNvSpPr/>
                  <p:nvPr/>
                </p:nvSpPr>
                <p:spPr>
                  <a:xfrm>
                    <a:off x="11208083" y="3551431"/>
                    <a:ext cx="719694" cy="1757882"/>
                  </a:xfrm>
                  <a:custGeom>
                    <a:avLst/>
                    <a:gdLst>
                      <a:gd name="connsiteX0" fmla="*/ 682755 w 719694"/>
                      <a:gd name="connsiteY0" fmla="*/ 0 h 1757882"/>
                      <a:gd name="connsiteX1" fmla="*/ 719694 w 719694"/>
                      <a:gd name="connsiteY1" fmla="*/ 253492 h 1757882"/>
                      <a:gd name="connsiteX2" fmla="*/ 635622 w 719694"/>
                      <a:gd name="connsiteY2" fmla="*/ 487876 h 1757882"/>
                      <a:gd name="connsiteX3" fmla="*/ 505692 w 719694"/>
                      <a:gd name="connsiteY3" fmla="*/ 461126 h 1757882"/>
                      <a:gd name="connsiteX4" fmla="*/ 588491 w 719694"/>
                      <a:gd name="connsiteY4" fmla="*/ 601247 h 1757882"/>
                      <a:gd name="connsiteX5" fmla="*/ 413976 w 719694"/>
                      <a:gd name="connsiteY5" fmla="*/ 538829 h 1757882"/>
                      <a:gd name="connsiteX6" fmla="*/ 578300 w 719694"/>
                      <a:gd name="connsiteY6" fmla="*/ 663664 h 1757882"/>
                      <a:gd name="connsiteX7" fmla="*/ 405059 w 719694"/>
                      <a:gd name="connsiteY7" fmla="*/ 1036896 h 1757882"/>
                      <a:gd name="connsiteX8" fmla="*/ 219081 w 719694"/>
                      <a:gd name="connsiteY8" fmla="*/ 1019062 h 1757882"/>
                      <a:gd name="connsiteX9" fmla="*/ 384679 w 719694"/>
                      <a:gd name="connsiteY9" fmla="*/ 1138802 h 1757882"/>
                      <a:gd name="connsiteX10" fmla="*/ 351559 w 719694"/>
                      <a:gd name="connsiteY10" fmla="*/ 1201220 h 1757882"/>
                      <a:gd name="connsiteX11" fmla="*/ 207616 w 719694"/>
                      <a:gd name="connsiteY11" fmla="*/ 1206315 h 1757882"/>
                      <a:gd name="connsiteX12" fmla="*/ 324808 w 719694"/>
                      <a:gd name="connsiteY12" fmla="*/ 1259816 h 1757882"/>
                      <a:gd name="connsiteX13" fmla="*/ 36923 w 719694"/>
                      <a:gd name="connsiteY13" fmla="*/ 1757882 h 1757882"/>
                      <a:gd name="connsiteX14" fmla="*/ 682755 w 719694"/>
                      <a:gd name="connsiteY14" fmla="*/ 0 h 1757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19694" h="1757882">
                        <a:moveTo>
                          <a:pt x="682755" y="0"/>
                        </a:moveTo>
                        <a:lnTo>
                          <a:pt x="719694" y="253492"/>
                        </a:lnTo>
                        <a:lnTo>
                          <a:pt x="635622" y="487876"/>
                        </a:lnTo>
                        <a:lnTo>
                          <a:pt x="505692" y="461126"/>
                        </a:lnTo>
                        <a:lnTo>
                          <a:pt x="588491" y="601247"/>
                        </a:lnTo>
                        <a:lnTo>
                          <a:pt x="413976" y="538829"/>
                        </a:lnTo>
                        <a:lnTo>
                          <a:pt x="578300" y="663664"/>
                        </a:lnTo>
                        <a:lnTo>
                          <a:pt x="405059" y="1036896"/>
                        </a:lnTo>
                        <a:lnTo>
                          <a:pt x="219081" y="1019062"/>
                        </a:lnTo>
                        <a:lnTo>
                          <a:pt x="384679" y="1138802"/>
                        </a:lnTo>
                        <a:lnTo>
                          <a:pt x="351559" y="1201220"/>
                        </a:lnTo>
                        <a:lnTo>
                          <a:pt x="207616" y="1206315"/>
                        </a:lnTo>
                        <a:lnTo>
                          <a:pt x="324808" y="1259816"/>
                        </a:lnTo>
                        <a:cubicBezTo>
                          <a:pt x="259843" y="1326055"/>
                          <a:pt x="36923" y="1757882"/>
                          <a:pt x="36923" y="1757882"/>
                        </a:cubicBezTo>
                        <a:cubicBezTo>
                          <a:pt x="-187270" y="444566"/>
                          <a:pt x="682755" y="0"/>
                          <a:pt x="682755" y="0"/>
                        </a:cubicBezTo>
                        <a:close/>
                      </a:path>
                    </a:pathLst>
                  </a:custGeom>
                  <a:solidFill>
                    <a:srgbClr val="B5EA00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" name="Freeform: Shape 1877">
                    <a:extLst>
                      <a:ext uri="{FF2B5EF4-FFF2-40B4-BE49-F238E27FC236}">
                        <a16:creationId xmlns:a16="http://schemas.microsoft.com/office/drawing/2014/main" id="{83F5A43B-B346-410C-8886-B4D5EB4AD0B8}"/>
                      </a:ext>
                    </a:extLst>
                  </p:cNvPr>
                  <p:cNvSpPr/>
                  <p:nvPr/>
                </p:nvSpPr>
                <p:spPr>
                  <a:xfrm>
                    <a:off x="10962217" y="3551431"/>
                    <a:ext cx="928620" cy="1757882"/>
                  </a:xfrm>
                  <a:custGeom>
                    <a:avLst/>
                    <a:gdLst>
                      <a:gd name="connsiteX0" fmla="*/ 59869 w 928620"/>
                      <a:gd name="connsiteY0" fmla="*/ 808881 h 1757882"/>
                      <a:gd name="connsiteX1" fmla="*/ 155406 w 928620"/>
                      <a:gd name="connsiteY1" fmla="*/ 785952 h 1757882"/>
                      <a:gd name="connsiteX2" fmla="*/ 94263 w 928620"/>
                      <a:gd name="connsiteY2" fmla="*/ 722260 h 1757882"/>
                      <a:gd name="connsiteX3" fmla="*/ 928621 w 928620"/>
                      <a:gd name="connsiteY3" fmla="*/ 0 h 1757882"/>
                      <a:gd name="connsiteX4" fmla="*/ 282789 w 928620"/>
                      <a:gd name="connsiteY4" fmla="*/ 1757882 h 1757882"/>
                      <a:gd name="connsiteX5" fmla="*/ 31846 w 928620"/>
                      <a:gd name="connsiteY5" fmla="*/ 1294209 h 1757882"/>
                      <a:gd name="connsiteX6" fmla="*/ 87894 w 928620"/>
                      <a:gd name="connsiteY6" fmla="*/ 1261089 h 1757882"/>
                      <a:gd name="connsiteX7" fmla="*/ 0 w 928620"/>
                      <a:gd name="connsiteY7" fmla="*/ 1233065 h 1757882"/>
                      <a:gd name="connsiteX8" fmla="*/ 59869 w 928620"/>
                      <a:gd name="connsiteY8" fmla="*/ 808881 h 1757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8620" h="1757882">
                        <a:moveTo>
                          <a:pt x="59869" y="808881"/>
                        </a:moveTo>
                        <a:lnTo>
                          <a:pt x="155406" y="785952"/>
                        </a:lnTo>
                        <a:lnTo>
                          <a:pt x="94263" y="722260"/>
                        </a:lnTo>
                        <a:cubicBezTo>
                          <a:pt x="356672" y="92990"/>
                          <a:pt x="928621" y="0"/>
                          <a:pt x="928621" y="0"/>
                        </a:cubicBezTo>
                        <a:cubicBezTo>
                          <a:pt x="928621" y="0"/>
                          <a:pt x="58596" y="444566"/>
                          <a:pt x="282789" y="1757882"/>
                        </a:cubicBezTo>
                        <a:cubicBezTo>
                          <a:pt x="78977" y="1574451"/>
                          <a:pt x="31846" y="1294209"/>
                          <a:pt x="31846" y="1294209"/>
                        </a:cubicBezTo>
                        <a:lnTo>
                          <a:pt x="87894" y="1261089"/>
                        </a:lnTo>
                        <a:lnTo>
                          <a:pt x="0" y="1233065"/>
                        </a:lnTo>
                        <a:lnTo>
                          <a:pt x="59869" y="808881"/>
                        </a:lnTo>
                        <a:close/>
                      </a:path>
                    </a:pathLst>
                  </a:custGeom>
                  <a:solidFill>
                    <a:srgbClr val="65B204"/>
                  </a:solidFill>
                  <a:ln w="12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9" name="Freeform: Shape 1878">
                  <a:extLst>
                    <a:ext uri="{FF2B5EF4-FFF2-40B4-BE49-F238E27FC236}">
                      <a16:creationId xmlns:a16="http://schemas.microsoft.com/office/drawing/2014/main" id="{A45E9E3B-CDE9-411E-A416-4E98A8BA6B84}"/>
                    </a:ext>
                  </a:extLst>
                </p:cNvPr>
                <p:cNvSpPr/>
                <p:nvPr/>
              </p:nvSpPr>
              <p:spPr>
                <a:xfrm>
                  <a:off x="12125221" y="3564169"/>
                  <a:ext cx="929045" cy="1044538"/>
                </a:xfrm>
                <a:custGeom>
                  <a:avLst/>
                  <a:gdLst>
                    <a:gd name="connsiteX0" fmla="*/ 927347 w 929045"/>
                    <a:gd name="connsiteY0" fmla="*/ 1044539 h 1044538"/>
                    <a:gd name="connsiteX1" fmla="*/ 664939 w 929045"/>
                    <a:gd name="connsiteY1" fmla="*/ 253492 h 1044538"/>
                    <a:gd name="connsiteX2" fmla="*/ 0 w 929045"/>
                    <a:gd name="connsiteY2" fmla="*/ 0 h 1044538"/>
                    <a:gd name="connsiteX3" fmla="*/ 498068 w 929045"/>
                    <a:gd name="connsiteY3" fmla="*/ 196170 h 1044538"/>
                    <a:gd name="connsiteX4" fmla="*/ 259861 w 929045"/>
                    <a:gd name="connsiteY4" fmla="*/ 105728 h 1044538"/>
                    <a:gd name="connsiteX5" fmla="*/ 308267 w 929045"/>
                    <a:gd name="connsiteY5" fmla="*/ 240754 h 1044538"/>
                    <a:gd name="connsiteX6" fmla="*/ 470043 w 929045"/>
                    <a:gd name="connsiteY6" fmla="*/ 413994 h 1044538"/>
                    <a:gd name="connsiteX7" fmla="*/ 535008 w 929045"/>
                    <a:gd name="connsiteY7" fmla="*/ 250944 h 1044538"/>
                    <a:gd name="connsiteX8" fmla="*/ 555390 w 929045"/>
                    <a:gd name="connsiteY8" fmla="*/ 456031 h 1044538"/>
                    <a:gd name="connsiteX9" fmla="*/ 712070 w 929045"/>
                    <a:gd name="connsiteY9" fmla="*/ 680224 h 1044538"/>
                    <a:gd name="connsiteX10" fmla="*/ 763023 w 929045"/>
                    <a:gd name="connsiteY10" fmla="*/ 543925 h 1044538"/>
                    <a:gd name="connsiteX11" fmla="*/ 820345 w 929045"/>
                    <a:gd name="connsiteY11" fmla="*/ 794869 h 1044538"/>
                    <a:gd name="connsiteX12" fmla="*/ 858560 w 929045"/>
                    <a:gd name="connsiteY12" fmla="*/ 692963 h 1044538"/>
                    <a:gd name="connsiteX13" fmla="*/ 927347 w 929045"/>
                    <a:gd name="connsiteY13" fmla="*/ 1044539 h 1044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29045" h="1044538">
                      <a:moveTo>
                        <a:pt x="927347" y="1044539"/>
                      </a:moveTo>
                      <a:cubicBezTo>
                        <a:pt x="927347" y="1044539"/>
                        <a:pt x="966836" y="494245"/>
                        <a:pt x="664939" y="253492"/>
                      </a:cubicBezTo>
                      <a:cubicBezTo>
                        <a:pt x="363041" y="12738"/>
                        <a:pt x="0" y="0"/>
                        <a:pt x="0" y="0"/>
                      </a:cubicBezTo>
                      <a:cubicBezTo>
                        <a:pt x="0" y="0"/>
                        <a:pt x="333744" y="56049"/>
                        <a:pt x="498068" y="196170"/>
                      </a:cubicBezTo>
                      <a:lnTo>
                        <a:pt x="259861" y="105728"/>
                      </a:lnTo>
                      <a:lnTo>
                        <a:pt x="308267" y="240754"/>
                      </a:lnTo>
                      <a:lnTo>
                        <a:pt x="470043" y="413994"/>
                      </a:lnTo>
                      <a:lnTo>
                        <a:pt x="535008" y="250944"/>
                      </a:lnTo>
                      <a:lnTo>
                        <a:pt x="555390" y="456031"/>
                      </a:lnTo>
                      <a:lnTo>
                        <a:pt x="712070" y="680224"/>
                      </a:lnTo>
                      <a:lnTo>
                        <a:pt x="763023" y="543925"/>
                      </a:lnTo>
                      <a:lnTo>
                        <a:pt x="820345" y="794869"/>
                      </a:lnTo>
                      <a:lnTo>
                        <a:pt x="858560" y="692963"/>
                      </a:lnTo>
                      <a:cubicBezTo>
                        <a:pt x="858560" y="692963"/>
                        <a:pt x="918431" y="884037"/>
                        <a:pt x="927347" y="1044539"/>
                      </a:cubicBezTo>
                      <a:close/>
                    </a:path>
                  </a:pathLst>
                </a:custGeom>
                <a:solidFill>
                  <a:srgbClr val="B5EA00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0" name="Freeform: Shape 1879">
                  <a:extLst>
                    <a:ext uri="{FF2B5EF4-FFF2-40B4-BE49-F238E27FC236}">
                      <a16:creationId xmlns:a16="http://schemas.microsoft.com/office/drawing/2014/main" id="{3D5E3881-5284-471D-B6BA-9D23609E3D31}"/>
                    </a:ext>
                  </a:extLst>
                </p:cNvPr>
                <p:cNvSpPr/>
                <p:nvPr/>
              </p:nvSpPr>
              <p:spPr>
                <a:xfrm>
                  <a:off x="11647536" y="2152768"/>
                  <a:ext cx="350999" cy="1382103"/>
                </a:xfrm>
                <a:custGeom>
                  <a:avLst/>
                  <a:gdLst>
                    <a:gd name="connsiteX0" fmla="*/ 0 w 350999"/>
                    <a:gd name="connsiteY0" fmla="*/ 0 h 1382103"/>
                    <a:gd name="connsiteX1" fmla="*/ 268778 w 350999"/>
                    <a:gd name="connsiteY1" fmla="*/ 1382103 h 1382103"/>
                    <a:gd name="connsiteX2" fmla="*/ 317183 w 350999"/>
                    <a:gd name="connsiteY2" fmla="*/ 596151 h 1382103"/>
                    <a:gd name="connsiteX3" fmla="*/ 0 w 350999"/>
                    <a:gd name="connsiteY3" fmla="*/ 0 h 1382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0999" h="1382103">
                      <a:moveTo>
                        <a:pt x="0" y="0"/>
                      </a:moveTo>
                      <a:cubicBezTo>
                        <a:pt x="0" y="0"/>
                        <a:pt x="413993" y="385970"/>
                        <a:pt x="268778" y="1382103"/>
                      </a:cubicBezTo>
                      <a:cubicBezTo>
                        <a:pt x="268778" y="1382103"/>
                        <a:pt x="415268" y="1017788"/>
                        <a:pt x="317183" y="596151"/>
                      </a:cubicBezTo>
                      <a:cubicBezTo>
                        <a:pt x="219099" y="17451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5B204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1" name="Freeform: Shape 1880">
                  <a:extLst>
                    <a:ext uri="{FF2B5EF4-FFF2-40B4-BE49-F238E27FC236}">
                      <a16:creationId xmlns:a16="http://schemas.microsoft.com/office/drawing/2014/main" id="{0A309466-1D77-46C5-BE27-C46668710FA0}"/>
                    </a:ext>
                  </a:extLst>
                </p:cNvPr>
                <p:cNvSpPr/>
                <p:nvPr/>
              </p:nvSpPr>
              <p:spPr>
                <a:xfrm>
                  <a:off x="10501091" y="3459294"/>
                  <a:ext cx="1287840" cy="1025852"/>
                </a:xfrm>
                <a:custGeom>
                  <a:avLst/>
                  <a:gdLst>
                    <a:gd name="connsiteX0" fmla="*/ 1287840 w 1287840"/>
                    <a:gd name="connsiteY0" fmla="*/ 46279 h 1025852"/>
                    <a:gd name="connsiteX1" fmla="*/ 303171 w 1287840"/>
                    <a:gd name="connsiteY1" fmla="*/ 383843 h 1025852"/>
                    <a:gd name="connsiteX2" fmla="*/ 0 w 1287840"/>
                    <a:gd name="connsiteY2" fmla="*/ 1025852 h 1025852"/>
                    <a:gd name="connsiteX3" fmla="*/ 1287840 w 1287840"/>
                    <a:gd name="connsiteY3" fmla="*/ 46279 h 1025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7840" h="1025852">
                      <a:moveTo>
                        <a:pt x="1287840" y="46279"/>
                      </a:moveTo>
                      <a:cubicBezTo>
                        <a:pt x="1287840" y="46279"/>
                        <a:pt x="685319" y="-184284"/>
                        <a:pt x="303171" y="383843"/>
                      </a:cubicBezTo>
                      <a:cubicBezTo>
                        <a:pt x="303171" y="383843"/>
                        <a:pt x="72608" y="708669"/>
                        <a:pt x="0" y="1025852"/>
                      </a:cubicBezTo>
                      <a:cubicBezTo>
                        <a:pt x="1274" y="1025852"/>
                        <a:pt x="259860" y="-88747"/>
                        <a:pt x="1287840" y="46279"/>
                      </a:cubicBezTo>
                      <a:close/>
                    </a:path>
                  </a:pathLst>
                </a:custGeom>
                <a:solidFill>
                  <a:srgbClr val="B5EA00"/>
                </a:solidFill>
                <a:ln w="12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882" name="Freeform: Shape 1881">
                <a:extLst>
                  <a:ext uri="{FF2B5EF4-FFF2-40B4-BE49-F238E27FC236}">
                    <a16:creationId xmlns:a16="http://schemas.microsoft.com/office/drawing/2014/main" id="{C875E7B8-D2B1-41C1-8667-78E32E10ED13}"/>
                  </a:ext>
                </a:extLst>
              </p:cNvPr>
              <p:cNvSpPr/>
              <p:nvPr/>
            </p:nvSpPr>
            <p:spPr>
              <a:xfrm>
                <a:off x="11197748" y="3630408"/>
                <a:ext cx="703279" cy="1649606"/>
              </a:xfrm>
              <a:custGeom>
                <a:avLst/>
                <a:gdLst>
                  <a:gd name="connsiteX0" fmla="*/ 620481 w 703279"/>
                  <a:gd name="connsiteY0" fmla="*/ 0 h 1649606"/>
                  <a:gd name="connsiteX1" fmla="*/ 703279 w 703279"/>
                  <a:gd name="connsiteY1" fmla="*/ 160502 h 1649606"/>
                  <a:gd name="connsiteX2" fmla="*/ 615385 w 703279"/>
                  <a:gd name="connsiteY2" fmla="*/ 349029 h 1649606"/>
                  <a:gd name="connsiteX3" fmla="*/ 384822 w 703279"/>
                  <a:gd name="connsiteY3" fmla="*/ 323552 h 1649606"/>
                  <a:gd name="connsiteX4" fmla="*/ 523670 w 703279"/>
                  <a:gd name="connsiteY4" fmla="*/ 453483 h 1649606"/>
                  <a:gd name="connsiteX5" fmla="*/ 347882 w 703279"/>
                  <a:gd name="connsiteY5" fmla="*/ 398708 h 1649606"/>
                  <a:gd name="connsiteX6" fmla="*/ 159356 w 703279"/>
                  <a:gd name="connsiteY6" fmla="*/ 920977 h 1649606"/>
                  <a:gd name="connsiteX7" fmla="*/ 259987 w 703279"/>
                  <a:gd name="connsiteY7" fmla="*/ 1039444 h 1649606"/>
                  <a:gd name="connsiteX8" fmla="*/ 82926 w 703279"/>
                  <a:gd name="connsiteY8" fmla="*/ 979573 h 1649606"/>
                  <a:gd name="connsiteX9" fmla="*/ 14139 w 703279"/>
                  <a:gd name="connsiteY9" fmla="*/ 1649607 h 1649606"/>
                  <a:gd name="connsiteX10" fmla="*/ 140248 w 703279"/>
                  <a:gd name="connsiteY10" fmla="*/ 596151 h 1649606"/>
                  <a:gd name="connsiteX11" fmla="*/ 620481 w 703279"/>
                  <a:gd name="connsiteY11" fmla="*/ 0 h 164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3279" h="1649606">
                    <a:moveTo>
                      <a:pt x="620481" y="0"/>
                    </a:moveTo>
                    <a:lnTo>
                      <a:pt x="703279" y="160502"/>
                    </a:lnTo>
                    <a:lnTo>
                      <a:pt x="615385" y="349029"/>
                    </a:lnTo>
                    <a:lnTo>
                      <a:pt x="384822" y="323552"/>
                    </a:lnTo>
                    <a:lnTo>
                      <a:pt x="523670" y="453483"/>
                    </a:lnTo>
                    <a:lnTo>
                      <a:pt x="347882" y="398708"/>
                    </a:lnTo>
                    <a:cubicBezTo>
                      <a:pt x="347882" y="398708"/>
                      <a:pt x="200117" y="672581"/>
                      <a:pt x="159356" y="920977"/>
                    </a:cubicBezTo>
                    <a:lnTo>
                      <a:pt x="259987" y="1039444"/>
                    </a:lnTo>
                    <a:lnTo>
                      <a:pt x="82926" y="979573"/>
                    </a:lnTo>
                    <a:cubicBezTo>
                      <a:pt x="82926" y="979573"/>
                      <a:pt x="5222" y="1299304"/>
                      <a:pt x="14139" y="1649607"/>
                    </a:cubicBezTo>
                    <a:cubicBezTo>
                      <a:pt x="14139" y="1649607"/>
                      <a:pt x="-62291" y="1076384"/>
                      <a:pt x="140248" y="596151"/>
                    </a:cubicBezTo>
                    <a:cubicBezTo>
                      <a:pt x="345334" y="115918"/>
                      <a:pt x="620481" y="0"/>
                      <a:pt x="620481" y="0"/>
                    </a:cubicBezTo>
                    <a:close/>
                  </a:path>
                </a:pathLst>
              </a:custGeom>
              <a:solidFill>
                <a:srgbClr val="B5EA00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3" name="Freeform: Shape 1882">
                <a:extLst>
                  <a:ext uri="{FF2B5EF4-FFF2-40B4-BE49-F238E27FC236}">
                    <a16:creationId xmlns:a16="http://schemas.microsoft.com/office/drawing/2014/main" id="{24067E0E-590B-462F-827B-3DEA03029673}"/>
                  </a:ext>
                </a:extLst>
              </p:cNvPr>
              <p:cNvSpPr/>
              <p:nvPr/>
            </p:nvSpPr>
            <p:spPr>
              <a:xfrm>
                <a:off x="12046244" y="3213432"/>
                <a:ext cx="1184659" cy="292141"/>
              </a:xfrm>
              <a:custGeom>
                <a:avLst/>
                <a:gdLst>
                  <a:gd name="connsiteX0" fmla="*/ 1184660 w 1184659"/>
                  <a:gd name="connsiteY0" fmla="*/ 83233 h 292141"/>
                  <a:gd name="connsiteX1" fmla="*/ 0 w 1184659"/>
                  <a:gd name="connsiteY1" fmla="*/ 255200 h 292141"/>
                  <a:gd name="connsiteX2" fmla="*/ 224193 w 1184659"/>
                  <a:gd name="connsiteY2" fmla="*/ 292141 h 292141"/>
                  <a:gd name="connsiteX3" fmla="*/ 366863 w 1184659"/>
                  <a:gd name="connsiteY3" fmla="*/ 256474 h 292141"/>
                  <a:gd name="connsiteX4" fmla="*/ 310814 w 1184659"/>
                  <a:gd name="connsiteY4" fmla="*/ 171128 h 292141"/>
                  <a:gd name="connsiteX5" fmla="*/ 392340 w 1184659"/>
                  <a:gd name="connsiteY5" fmla="*/ 243736 h 292141"/>
                  <a:gd name="connsiteX6" fmla="*/ 556662 w 1184659"/>
                  <a:gd name="connsiteY6" fmla="*/ 204247 h 292141"/>
                  <a:gd name="connsiteX7" fmla="*/ 517174 w 1184659"/>
                  <a:gd name="connsiteY7" fmla="*/ 64126 h 292141"/>
                  <a:gd name="connsiteX8" fmla="*/ 664937 w 1184659"/>
                  <a:gd name="connsiteY8" fmla="*/ 144377 h 292141"/>
                  <a:gd name="connsiteX9" fmla="*/ 662390 w 1184659"/>
                  <a:gd name="connsiteY9" fmla="*/ 47566 h 292141"/>
                  <a:gd name="connsiteX10" fmla="*/ 1184660 w 1184659"/>
                  <a:gd name="connsiteY10" fmla="*/ 83233 h 29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4659" h="292141">
                    <a:moveTo>
                      <a:pt x="1184660" y="83233"/>
                    </a:moveTo>
                    <a:cubicBezTo>
                      <a:pt x="1184660" y="83233"/>
                      <a:pt x="599973" y="-190640"/>
                      <a:pt x="0" y="255200"/>
                    </a:cubicBezTo>
                    <a:lnTo>
                      <a:pt x="224193" y="292141"/>
                    </a:lnTo>
                    <a:lnTo>
                      <a:pt x="366863" y="256474"/>
                    </a:lnTo>
                    <a:lnTo>
                      <a:pt x="310814" y="171128"/>
                    </a:lnTo>
                    <a:lnTo>
                      <a:pt x="392340" y="243736"/>
                    </a:lnTo>
                    <a:lnTo>
                      <a:pt x="556662" y="204247"/>
                    </a:lnTo>
                    <a:lnTo>
                      <a:pt x="517174" y="64126"/>
                    </a:lnTo>
                    <a:lnTo>
                      <a:pt x="664937" y="144377"/>
                    </a:lnTo>
                    <a:lnTo>
                      <a:pt x="662390" y="47566"/>
                    </a:lnTo>
                    <a:cubicBezTo>
                      <a:pt x="659843" y="47566"/>
                      <a:pt x="838179" y="-3387"/>
                      <a:pt x="1184660" y="83233"/>
                    </a:cubicBezTo>
                    <a:close/>
                  </a:path>
                </a:pathLst>
              </a:custGeom>
              <a:solidFill>
                <a:srgbClr val="65B204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84" name="Graphic 1307">
              <a:extLst>
                <a:ext uri="{FF2B5EF4-FFF2-40B4-BE49-F238E27FC236}">
                  <a16:creationId xmlns:a16="http://schemas.microsoft.com/office/drawing/2014/main" id="{8186B11E-FE73-4D09-AA9C-CA44F6EDE25B}"/>
                </a:ext>
              </a:extLst>
            </p:cNvPr>
            <p:cNvGrpSpPr/>
            <p:nvPr/>
          </p:nvGrpSpPr>
          <p:grpSpPr>
            <a:xfrm>
              <a:off x="11014339" y="6350025"/>
              <a:ext cx="1581869" cy="628002"/>
              <a:chOff x="11014339" y="6350025"/>
              <a:chExt cx="1581869" cy="628002"/>
            </a:xfrm>
          </p:grpSpPr>
          <p:sp>
            <p:nvSpPr>
              <p:cNvPr id="1885" name="Freeform: Shape 1884">
                <a:extLst>
                  <a:ext uri="{FF2B5EF4-FFF2-40B4-BE49-F238E27FC236}">
                    <a16:creationId xmlns:a16="http://schemas.microsoft.com/office/drawing/2014/main" id="{C81A656C-AEA4-4E5E-A2E0-2A688D192592}"/>
                  </a:ext>
                </a:extLst>
              </p:cNvPr>
              <p:cNvSpPr/>
              <p:nvPr/>
            </p:nvSpPr>
            <p:spPr>
              <a:xfrm>
                <a:off x="11014339" y="6350025"/>
                <a:ext cx="1581869" cy="628002"/>
              </a:xfrm>
              <a:custGeom>
                <a:avLst/>
                <a:gdLst>
                  <a:gd name="connsiteX0" fmla="*/ 1415327 w 1581869"/>
                  <a:gd name="connsiteY0" fmla="*/ 628003 h 628002"/>
                  <a:gd name="connsiteX1" fmla="*/ 98190 w 1581869"/>
                  <a:gd name="connsiteY1" fmla="*/ 628003 h 628002"/>
                  <a:gd name="connsiteX2" fmla="*/ 105 w 1581869"/>
                  <a:gd name="connsiteY2" fmla="*/ 434381 h 628002"/>
                  <a:gd name="connsiteX3" fmla="*/ 169524 w 1581869"/>
                  <a:gd name="connsiteY3" fmla="*/ 384702 h 628002"/>
                  <a:gd name="connsiteX4" fmla="*/ 147869 w 1581869"/>
                  <a:gd name="connsiteY4" fmla="*/ 264962 h 628002"/>
                  <a:gd name="connsiteX5" fmla="*/ 372063 w 1581869"/>
                  <a:gd name="connsiteY5" fmla="*/ 341392 h 628002"/>
                  <a:gd name="connsiteX6" fmla="*/ 429385 w 1581869"/>
                  <a:gd name="connsiteY6" fmla="*/ 3827 h 628002"/>
                  <a:gd name="connsiteX7" fmla="*/ 649757 w 1581869"/>
                  <a:gd name="connsiteY7" fmla="*/ 262414 h 628002"/>
                  <a:gd name="connsiteX8" fmla="*/ 755485 w 1581869"/>
                  <a:gd name="connsiteY8" fmla="*/ 164330 h 628002"/>
                  <a:gd name="connsiteX9" fmla="*/ 890511 w 1581869"/>
                  <a:gd name="connsiteY9" fmla="*/ 275152 h 628002"/>
                  <a:gd name="connsiteX10" fmla="*/ 944011 w 1581869"/>
                  <a:gd name="connsiteY10" fmla="*/ 151591 h 628002"/>
                  <a:gd name="connsiteX11" fmla="*/ 1089228 w 1581869"/>
                  <a:gd name="connsiteY11" fmla="*/ 271331 h 628002"/>
                  <a:gd name="connsiteX12" fmla="*/ 1170753 w 1581869"/>
                  <a:gd name="connsiteY12" fmla="*/ 6 h 628002"/>
                  <a:gd name="connsiteX13" fmla="*/ 1243360 w 1581869"/>
                  <a:gd name="connsiteY13" fmla="*/ 342666 h 628002"/>
                  <a:gd name="connsiteX14" fmla="*/ 1366923 w 1581869"/>
                  <a:gd name="connsiteY14" fmla="*/ 290438 h 628002"/>
                  <a:gd name="connsiteX15" fmla="*/ 1303231 w 1581869"/>
                  <a:gd name="connsiteY15" fmla="*/ 456036 h 628002"/>
                  <a:gd name="connsiteX16" fmla="*/ 1575829 w 1581869"/>
                  <a:gd name="connsiteY16" fmla="*/ 419096 h 628002"/>
                  <a:gd name="connsiteX17" fmla="*/ 1415327 w 1581869"/>
                  <a:gd name="connsiteY17" fmla="*/ 628003 h 62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869" h="628002">
                    <a:moveTo>
                      <a:pt x="1415327" y="628003"/>
                    </a:moveTo>
                    <a:lnTo>
                      <a:pt x="98190" y="628003"/>
                    </a:lnTo>
                    <a:cubicBezTo>
                      <a:pt x="98190" y="628003"/>
                      <a:pt x="-3716" y="550300"/>
                      <a:pt x="105" y="434381"/>
                    </a:cubicBezTo>
                    <a:cubicBezTo>
                      <a:pt x="3926" y="318463"/>
                      <a:pt x="126214" y="342666"/>
                      <a:pt x="169524" y="384702"/>
                    </a:cubicBezTo>
                    <a:cubicBezTo>
                      <a:pt x="169524" y="384702"/>
                      <a:pt x="127488" y="321011"/>
                      <a:pt x="147869" y="264962"/>
                    </a:cubicBezTo>
                    <a:cubicBezTo>
                      <a:pt x="169524" y="208914"/>
                      <a:pt x="290537" y="203818"/>
                      <a:pt x="372063" y="341392"/>
                    </a:cubicBezTo>
                    <a:cubicBezTo>
                      <a:pt x="372063" y="341392"/>
                      <a:pt x="261240" y="39495"/>
                      <a:pt x="429385" y="3827"/>
                    </a:cubicBezTo>
                    <a:cubicBezTo>
                      <a:pt x="580970" y="-28018"/>
                      <a:pt x="651031" y="156687"/>
                      <a:pt x="649757" y="262414"/>
                    </a:cubicBezTo>
                    <a:cubicBezTo>
                      <a:pt x="649757" y="262414"/>
                      <a:pt x="645936" y="175794"/>
                      <a:pt x="755485" y="164330"/>
                    </a:cubicBezTo>
                    <a:cubicBezTo>
                      <a:pt x="865034" y="151591"/>
                      <a:pt x="890511" y="275152"/>
                      <a:pt x="890511" y="275152"/>
                    </a:cubicBezTo>
                    <a:cubicBezTo>
                      <a:pt x="890511" y="275152"/>
                      <a:pt x="880320" y="169425"/>
                      <a:pt x="944011" y="151591"/>
                    </a:cubicBezTo>
                    <a:cubicBezTo>
                      <a:pt x="1007702" y="133758"/>
                      <a:pt x="1079036" y="210187"/>
                      <a:pt x="1089228" y="271331"/>
                    </a:cubicBezTo>
                    <a:cubicBezTo>
                      <a:pt x="1089228" y="271331"/>
                      <a:pt x="1062478" y="2554"/>
                      <a:pt x="1170753" y="6"/>
                    </a:cubicBezTo>
                    <a:cubicBezTo>
                      <a:pt x="1277755" y="-1268"/>
                      <a:pt x="1308325" y="203818"/>
                      <a:pt x="1243360" y="342666"/>
                    </a:cubicBezTo>
                    <a:cubicBezTo>
                      <a:pt x="1243360" y="342666"/>
                      <a:pt x="1312147" y="236938"/>
                      <a:pt x="1366923" y="290438"/>
                    </a:cubicBezTo>
                    <a:cubicBezTo>
                      <a:pt x="1421696" y="342666"/>
                      <a:pt x="1303231" y="456036"/>
                      <a:pt x="1303231" y="456036"/>
                    </a:cubicBezTo>
                    <a:cubicBezTo>
                      <a:pt x="1303231" y="456036"/>
                      <a:pt x="1532520" y="340118"/>
                      <a:pt x="1575829" y="419096"/>
                    </a:cubicBezTo>
                    <a:cubicBezTo>
                      <a:pt x="1619140" y="499347"/>
                      <a:pt x="1415327" y="628003"/>
                      <a:pt x="1415327" y="628003"/>
                    </a:cubicBezTo>
                    <a:close/>
                  </a:path>
                </a:pathLst>
              </a:custGeom>
              <a:solidFill>
                <a:srgbClr val="1C6C07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6" name="Freeform: Shape 1885">
                <a:extLst>
                  <a:ext uri="{FF2B5EF4-FFF2-40B4-BE49-F238E27FC236}">
                    <a16:creationId xmlns:a16="http://schemas.microsoft.com/office/drawing/2014/main" id="{CA4EBAC5-672A-4496-A909-F2B7DF92864B}"/>
                  </a:ext>
                </a:extLst>
              </p:cNvPr>
              <p:cNvSpPr/>
              <p:nvPr/>
            </p:nvSpPr>
            <p:spPr>
              <a:xfrm>
                <a:off x="11089221" y="6394867"/>
                <a:ext cx="1453679" cy="571751"/>
              </a:xfrm>
              <a:custGeom>
                <a:avLst/>
                <a:gdLst>
                  <a:gd name="connsiteX0" fmla="*/ 199095 w 1453679"/>
                  <a:gd name="connsiteY0" fmla="*/ 536029 h 571751"/>
                  <a:gd name="connsiteX1" fmla="*/ 29676 w 1453679"/>
                  <a:gd name="connsiteY1" fmla="*/ 352598 h 571751"/>
                  <a:gd name="connsiteX2" fmla="*/ 173619 w 1453679"/>
                  <a:gd name="connsiteY2" fmla="*/ 435397 h 571751"/>
                  <a:gd name="connsiteX3" fmla="*/ 220750 w 1453679"/>
                  <a:gd name="connsiteY3" fmla="*/ 407373 h 571751"/>
                  <a:gd name="connsiteX4" fmla="*/ 155785 w 1453679"/>
                  <a:gd name="connsiteY4" fmla="*/ 213751 h 571751"/>
                  <a:gd name="connsiteX5" fmla="*/ 292084 w 1453679"/>
                  <a:gd name="connsiteY5" fmla="*/ 338586 h 571751"/>
                  <a:gd name="connsiteX6" fmla="*/ 381252 w 1453679"/>
                  <a:gd name="connsiteY6" fmla="*/ 332216 h 571751"/>
                  <a:gd name="connsiteX7" fmla="*/ 484433 w 1453679"/>
                  <a:gd name="connsiteY7" fmla="*/ 34141 h 571751"/>
                  <a:gd name="connsiteX8" fmla="*/ 559588 w 1453679"/>
                  <a:gd name="connsiteY8" fmla="*/ 290180 h 571751"/>
                  <a:gd name="connsiteX9" fmla="*/ 622006 w 1453679"/>
                  <a:gd name="connsiteY9" fmla="*/ 302919 h 571751"/>
                  <a:gd name="connsiteX10" fmla="*/ 706079 w 1453679"/>
                  <a:gd name="connsiteY10" fmla="*/ 166619 h 571751"/>
                  <a:gd name="connsiteX11" fmla="*/ 829640 w 1453679"/>
                  <a:gd name="connsiteY11" fmla="*/ 302919 h 571751"/>
                  <a:gd name="connsiteX12" fmla="*/ 895878 w 1453679"/>
                  <a:gd name="connsiteY12" fmla="*/ 151333 h 571751"/>
                  <a:gd name="connsiteX13" fmla="*/ 995238 w 1453679"/>
                  <a:gd name="connsiteY13" fmla="*/ 271073 h 571751"/>
                  <a:gd name="connsiteX14" fmla="*/ 1042369 w 1453679"/>
                  <a:gd name="connsiteY14" fmla="*/ 278716 h 571751"/>
                  <a:gd name="connsiteX15" fmla="*/ 1155740 w 1453679"/>
                  <a:gd name="connsiteY15" fmla="*/ 22676 h 571751"/>
                  <a:gd name="connsiteX16" fmla="*/ 1126442 w 1453679"/>
                  <a:gd name="connsiteY16" fmla="*/ 356419 h 571751"/>
                  <a:gd name="connsiteX17" fmla="*/ 1258919 w 1453679"/>
                  <a:gd name="connsiteY17" fmla="*/ 278716 h 571751"/>
                  <a:gd name="connsiteX18" fmla="*/ 1172300 w 1453679"/>
                  <a:gd name="connsiteY18" fmla="*/ 413742 h 571751"/>
                  <a:gd name="connsiteX19" fmla="*/ 1214335 w 1453679"/>
                  <a:gd name="connsiteY19" fmla="*/ 455778 h 571751"/>
                  <a:gd name="connsiteX20" fmla="*/ 1448720 w 1453679"/>
                  <a:gd name="connsiteY20" fmla="*/ 376800 h 571751"/>
                  <a:gd name="connsiteX21" fmla="*/ 1136632 w 1453679"/>
                  <a:gd name="connsiteY21" fmla="*/ 508005 h 571751"/>
                  <a:gd name="connsiteX22" fmla="*/ 993964 w 1453679"/>
                  <a:gd name="connsiteY22" fmla="*/ 565327 h 571751"/>
                  <a:gd name="connsiteX23" fmla="*/ 869128 w 1453679"/>
                  <a:gd name="connsiteY23" fmla="*/ 487624 h 571751"/>
                  <a:gd name="connsiteX24" fmla="*/ 767222 w 1453679"/>
                  <a:gd name="connsiteY24" fmla="*/ 525838 h 571751"/>
                  <a:gd name="connsiteX25" fmla="*/ 619458 w 1453679"/>
                  <a:gd name="connsiteY25" fmla="*/ 565327 h 571751"/>
                  <a:gd name="connsiteX26" fmla="*/ 532838 w 1453679"/>
                  <a:gd name="connsiteY26" fmla="*/ 491445 h 571751"/>
                  <a:gd name="connsiteX27" fmla="*/ 381252 w 1453679"/>
                  <a:gd name="connsiteY27" fmla="*/ 569149 h 571751"/>
                  <a:gd name="connsiteX28" fmla="*/ 199095 w 1453679"/>
                  <a:gd name="connsiteY28" fmla="*/ 536029 h 57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53679" h="571751">
                    <a:moveTo>
                      <a:pt x="199095" y="536029"/>
                    </a:moveTo>
                    <a:cubicBezTo>
                      <a:pt x="-27646" y="556411"/>
                      <a:pt x="-22551" y="380622"/>
                      <a:pt x="29676" y="352598"/>
                    </a:cubicBezTo>
                    <a:cubicBezTo>
                      <a:pt x="81903" y="324574"/>
                      <a:pt x="173619" y="435397"/>
                      <a:pt x="173619" y="435397"/>
                    </a:cubicBezTo>
                    <a:cubicBezTo>
                      <a:pt x="188905" y="403551"/>
                      <a:pt x="220750" y="407373"/>
                      <a:pt x="220750" y="407373"/>
                    </a:cubicBezTo>
                    <a:cubicBezTo>
                      <a:pt x="98462" y="375527"/>
                      <a:pt x="71712" y="220120"/>
                      <a:pt x="155785" y="213751"/>
                    </a:cubicBezTo>
                    <a:cubicBezTo>
                      <a:pt x="241131" y="207381"/>
                      <a:pt x="292084" y="338586"/>
                      <a:pt x="292084" y="338586"/>
                    </a:cubicBezTo>
                    <a:cubicBezTo>
                      <a:pt x="332847" y="315657"/>
                      <a:pt x="381252" y="332216"/>
                      <a:pt x="381252" y="332216"/>
                    </a:cubicBezTo>
                    <a:cubicBezTo>
                      <a:pt x="307371" y="209929"/>
                      <a:pt x="377431" y="-42289"/>
                      <a:pt x="484433" y="34141"/>
                    </a:cubicBezTo>
                    <a:cubicBezTo>
                      <a:pt x="591434" y="110571"/>
                      <a:pt x="559588" y="290180"/>
                      <a:pt x="559588" y="290180"/>
                    </a:cubicBezTo>
                    <a:cubicBezTo>
                      <a:pt x="593982" y="277442"/>
                      <a:pt x="622006" y="302919"/>
                      <a:pt x="622006" y="302919"/>
                    </a:cubicBezTo>
                    <a:cubicBezTo>
                      <a:pt x="602899" y="230310"/>
                      <a:pt x="628375" y="165345"/>
                      <a:pt x="706079" y="166619"/>
                    </a:cubicBezTo>
                    <a:cubicBezTo>
                      <a:pt x="778687" y="167893"/>
                      <a:pt x="829640" y="302919"/>
                      <a:pt x="829640" y="302919"/>
                    </a:cubicBezTo>
                    <a:cubicBezTo>
                      <a:pt x="829640" y="302919"/>
                      <a:pt x="816902" y="174262"/>
                      <a:pt x="895878" y="151333"/>
                    </a:cubicBezTo>
                    <a:cubicBezTo>
                      <a:pt x="974857" y="128404"/>
                      <a:pt x="995238" y="271073"/>
                      <a:pt x="995238" y="271073"/>
                    </a:cubicBezTo>
                    <a:cubicBezTo>
                      <a:pt x="1024536" y="251965"/>
                      <a:pt x="1042369" y="278716"/>
                      <a:pt x="1042369" y="278716"/>
                    </a:cubicBezTo>
                    <a:cubicBezTo>
                      <a:pt x="990142" y="86368"/>
                      <a:pt x="1109882" y="-57575"/>
                      <a:pt x="1155740" y="22676"/>
                    </a:cubicBezTo>
                    <a:cubicBezTo>
                      <a:pt x="1201597" y="101654"/>
                      <a:pt x="1174847" y="292728"/>
                      <a:pt x="1126442" y="356419"/>
                    </a:cubicBezTo>
                    <a:cubicBezTo>
                      <a:pt x="1126442" y="356419"/>
                      <a:pt x="1218157" y="251965"/>
                      <a:pt x="1258919" y="278716"/>
                    </a:cubicBezTo>
                    <a:cubicBezTo>
                      <a:pt x="1316242" y="315657"/>
                      <a:pt x="1243634" y="398456"/>
                      <a:pt x="1172300" y="413742"/>
                    </a:cubicBezTo>
                    <a:cubicBezTo>
                      <a:pt x="1172300" y="413742"/>
                      <a:pt x="1215610" y="430301"/>
                      <a:pt x="1214335" y="455778"/>
                    </a:cubicBezTo>
                    <a:cubicBezTo>
                      <a:pt x="1214335" y="455778"/>
                      <a:pt x="1418148" y="322026"/>
                      <a:pt x="1448720" y="376800"/>
                    </a:cubicBezTo>
                    <a:cubicBezTo>
                      <a:pt x="1480566" y="431576"/>
                      <a:pt x="1357005" y="581887"/>
                      <a:pt x="1136632" y="508005"/>
                    </a:cubicBezTo>
                    <a:cubicBezTo>
                      <a:pt x="1136632" y="508005"/>
                      <a:pt x="1100966" y="560232"/>
                      <a:pt x="993964" y="565327"/>
                    </a:cubicBezTo>
                    <a:cubicBezTo>
                      <a:pt x="886962" y="570422"/>
                      <a:pt x="869128" y="487624"/>
                      <a:pt x="869128" y="487624"/>
                    </a:cubicBezTo>
                    <a:cubicBezTo>
                      <a:pt x="869128" y="487624"/>
                      <a:pt x="838556" y="544946"/>
                      <a:pt x="767222" y="525838"/>
                    </a:cubicBezTo>
                    <a:cubicBezTo>
                      <a:pt x="767222" y="525838"/>
                      <a:pt x="698435" y="585708"/>
                      <a:pt x="619458" y="565327"/>
                    </a:cubicBezTo>
                    <a:cubicBezTo>
                      <a:pt x="540481" y="544946"/>
                      <a:pt x="532838" y="491445"/>
                      <a:pt x="532838" y="491445"/>
                    </a:cubicBezTo>
                    <a:cubicBezTo>
                      <a:pt x="532838" y="491445"/>
                      <a:pt x="465325" y="558958"/>
                      <a:pt x="381252" y="569149"/>
                    </a:cubicBezTo>
                    <a:cubicBezTo>
                      <a:pt x="260239" y="583161"/>
                      <a:pt x="199095" y="536029"/>
                      <a:pt x="199095" y="536029"/>
                    </a:cubicBezTo>
                    <a:close/>
                  </a:path>
                </a:pathLst>
              </a:custGeom>
              <a:solidFill>
                <a:srgbClr val="298716"/>
              </a:solidFill>
              <a:ln w="1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349269-261E-42C0-B038-60454A56AAB9}"/>
              </a:ext>
            </a:extLst>
          </p:cNvPr>
          <p:cNvSpPr txBox="1"/>
          <p:nvPr/>
        </p:nvSpPr>
        <p:spPr>
          <a:xfrm>
            <a:off x="2714052" y="1983083"/>
            <a:ext cx="7197674" cy="217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800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บทที่ 1</a:t>
            </a:r>
          </a:p>
          <a:p>
            <a:pPr algn="ctr">
              <a:lnSpc>
                <a:spcPct val="150000"/>
              </a:lnSpc>
            </a:pPr>
            <a:r>
              <a:rPr lang="th-TH" sz="4800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จำนวนไม่เกิน 100,000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409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4869100" y="1680760"/>
            <a:ext cx="6476753" cy="821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8BA959B-EE94-4531-B055-55285E5F6B4D}"/>
              </a:ext>
            </a:extLst>
          </p:cNvPr>
          <p:cNvGrpSpPr/>
          <p:nvPr/>
        </p:nvGrpSpPr>
        <p:grpSpPr>
          <a:xfrm>
            <a:off x="4158029" y="2912976"/>
            <a:ext cx="3547833" cy="694879"/>
            <a:chOff x="4805969" y="2771941"/>
            <a:chExt cx="3547833" cy="694879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2E70BEE1-6210-4F32-88D0-F4D29C0D6913}"/>
                </a:ext>
              </a:extLst>
            </p:cNvPr>
            <p:cNvSpPr/>
            <p:nvPr/>
          </p:nvSpPr>
          <p:spPr>
            <a:xfrm>
              <a:off x="5204100" y="2771941"/>
              <a:ext cx="2802454" cy="69487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23B7EF5-C595-4AE1-82F4-086940CF4219}"/>
                </a:ext>
              </a:extLst>
            </p:cNvPr>
            <p:cNvSpPr txBox="1"/>
            <p:nvPr/>
          </p:nvSpPr>
          <p:spPr>
            <a:xfrm>
              <a:off x="4805969" y="2898999"/>
              <a:ext cx="35478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ตัวเลขฮินดูอารบิก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4827437-AFA6-41BF-B96E-51765A5BC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74" y="1707755"/>
            <a:ext cx="1096872" cy="77257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382DC08-7834-44C9-B18B-F8649080D59B}"/>
              </a:ext>
            </a:extLst>
          </p:cNvPr>
          <p:cNvSpPr txBox="1"/>
          <p:nvPr/>
        </p:nvSpPr>
        <p:spPr>
          <a:xfrm>
            <a:off x="4100822" y="1806260"/>
            <a:ext cx="6028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dirty="0">
              <a:ln>
                <a:solidFill>
                  <a:schemeClr val="tx1"/>
                </a:solidFill>
              </a:ln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4376C8C-24DE-4689-AB10-DD80AA97EE7B}"/>
              </a:ext>
            </a:extLst>
          </p:cNvPr>
          <p:cNvSpPr txBox="1"/>
          <p:nvPr/>
        </p:nvSpPr>
        <p:spPr>
          <a:xfrm>
            <a:off x="794750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BF8A40-4651-4FB0-9F8B-EF3F13AAA232}"/>
              </a:ext>
            </a:extLst>
          </p:cNvPr>
          <p:cNvSpPr txBox="1"/>
          <p:nvPr/>
        </p:nvSpPr>
        <p:spPr>
          <a:xfrm>
            <a:off x="1460371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46BF5E-B4F4-4935-AA19-772E80C9310E}"/>
              </a:ext>
            </a:extLst>
          </p:cNvPr>
          <p:cNvSpPr txBox="1"/>
          <p:nvPr/>
        </p:nvSpPr>
        <p:spPr>
          <a:xfrm>
            <a:off x="2125992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F05C3A-2047-4652-9D27-8C0095BE4F29}"/>
              </a:ext>
            </a:extLst>
          </p:cNvPr>
          <p:cNvSpPr txBox="1"/>
          <p:nvPr/>
        </p:nvSpPr>
        <p:spPr>
          <a:xfrm>
            <a:off x="2791613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4C8EF7-DE31-4B02-AA9A-7DDA49D96F46}"/>
              </a:ext>
            </a:extLst>
          </p:cNvPr>
          <p:cNvSpPr/>
          <p:nvPr/>
        </p:nvSpPr>
        <p:spPr>
          <a:xfrm>
            <a:off x="4033558" y="4246111"/>
            <a:ext cx="405687" cy="783099"/>
          </a:xfrm>
          <a:custGeom>
            <a:avLst/>
            <a:gdLst>
              <a:gd name="connsiteX0" fmla="*/ 0 w 405687"/>
              <a:gd name="connsiteY0" fmla="*/ 783099 h 783099"/>
              <a:gd name="connsiteX1" fmla="*/ 405687 w 405687"/>
              <a:gd name="connsiteY1" fmla="*/ 377412 h 783099"/>
              <a:gd name="connsiteX2" fmla="*/ 405687 w 405687"/>
              <a:gd name="connsiteY2" fmla="*/ 0 h 783099"/>
              <a:gd name="connsiteX3" fmla="*/ 0 w 405687"/>
              <a:gd name="connsiteY3" fmla="*/ 406916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687" h="783099">
                <a:moveTo>
                  <a:pt x="0" y="783099"/>
                </a:moveTo>
                <a:lnTo>
                  <a:pt x="405687" y="377412"/>
                </a:lnTo>
                <a:lnTo>
                  <a:pt x="405687" y="0"/>
                </a:lnTo>
                <a:lnTo>
                  <a:pt x="0" y="406916"/>
                </a:lnTo>
                <a:close/>
              </a:path>
            </a:pathLst>
          </a:custGeom>
          <a:solidFill>
            <a:srgbClr val="939598"/>
          </a:solidFill>
          <a:ln w="122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9F1E1-030D-4F36-906F-E781801790E6}"/>
              </a:ext>
            </a:extLst>
          </p:cNvPr>
          <p:cNvSpPr/>
          <p:nvPr/>
        </p:nvSpPr>
        <p:spPr>
          <a:xfrm>
            <a:off x="547107" y="4246111"/>
            <a:ext cx="3892137" cy="783099"/>
          </a:xfrm>
          <a:custGeom>
            <a:avLst/>
            <a:gdLst>
              <a:gd name="connsiteX0" fmla="*/ 0 w 3892137"/>
              <a:gd name="connsiteY0" fmla="*/ 783099 h 783099"/>
              <a:gd name="connsiteX1" fmla="*/ 0 w 3892137"/>
              <a:gd name="connsiteY1" fmla="*/ 406916 h 783099"/>
              <a:gd name="connsiteX2" fmla="*/ 405687 w 3892137"/>
              <a:gd name="connsiteY2" fmla="*/ 0 h 783099"/>
              <a:gd name="connsiteX3" fmla="*/ 3892138 w 3892137"/>
              <a:gd name="connsiteY3" fmla="*/ 0 h 783099"/>
              <a:gd name="connsiteX4" fmla="*/ 3892138 w 3892137"/>
              <a:gd name="connsiteY4" fmla="*/ 377412 h 783099"/>
              <a:gd name="connsiteX5" fmla="*/ 3486451 w 3892137"/>
              <a:gd name="connsiteY5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137" h="783099">
                <a:moveTo>
                  <a:pt x="0" y="783099"/>
                </a:moveTo>
                <a:lnTo>
                  <a:pt x="0" y="406916"/>
                </a:lnTo>
                <a:lnTo>
                  <a:pt x="405687" y="0"/>
                </a:lnTo>
                <a:lnTo>
                  <a:pt x="3892138" y="0"/>
                </a:lnTo>
                <a:lnTo>
                  <a:pt x="3892138" y="377412"/>
                </a:lnTo>
                <a:lnTo>
                  <a:pt x="3486451" y="783099"/>
                </a:lnTo>
                <a:close/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490622-0FE7-45AA-8DD2-AED38F27E6C9}"/>
              </a:ext>
            </a:extLst>
          </p:cNvPr>
          <p:cNvSpPr/>
          <p:nvPr/>
        </p:nvSpPr>
        <p:spPr>
          <a:xfrm>
            <a:off x="4033558" y="4246111"/>
            <a:ext cx="405687" cy="783099"/>
          </a:xfrm>
          <a:custGeom>
            <a:avLst/>
            <a:gdLst>
              <a:gd name="connsiteX0" fmla="*/ 405687 w 405687"/>
              <a:gd name="connsiteY0" fmla="*/ 0 h 783099"/>
              <a:gd name="connsiteX1" fmla="*/ 0 w 405687"/>
              <a:gd name="connsiteY1" fmla="*/ 406916 h 783099"/>
              <a:gd name="connsiteX2" fmla="*/ 0 w 405687"/>
              <a:gd name="connsiteY2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687" h="783099">
                <a:moveTo>
                  <a:pt x="405687" y="0"/>
                </a:moveTo>
                <a:lnTo>
                  <a:pt x="0" y="406916"/>
                </a:lnTo>
                <a:lnTo>
                  <a:pt x="0" y="783099"/>
                </a:lnTo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EC830B-272B-45D6-907F-29782EB27F9C}"/>
              </a:ext>
            </a:extLst>
          </p:cNvPr>
          <p:cNvSpPr/>
          <p:nvPr/>
        </p:nvSpPr>
        <p:spPr>
          <a:xfrm flipV="1">
            <a:off x="547107" y="4607309"/>
            <a:ext cx="3486450" cy="45719"/>
          </a:xfrm>
          <a:custGeom>
            <a:avLst/>
            <a:gdLst>
              <a:gd name="connsiteX0" fmla="*/ 0 w 3486450"/>
              <a:gd name="connsiteY0" fmla="*/ 0 h 12293"/>
              <a:gd name="connsiteX1" fmla="*/ 3486451 w 3486450"/>
              <a:gd name="connsiteY1" fmla="*/ 0 h 1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450" h="12293">
                <a:moveTo>
                  <a:pt x="0" y="0"/>
                </a:moveTo>
                <a:lnTo>
                  <a:pt x="3486451" y="0"/>
                </a:lnTo>
              </a:path>
            </a:pathLst>
          </a:custGeom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FE05F14-1328-4FB9-8125-80C901AFD7A5}"/>
              </a:ext>
            </a:extLst>
          </p:cNvPr>
          <p:cNvSpPr/>
          <p:nvPr/>
        </p:nvSpPr>
        <p:spPr>
          <a:xfrm>
            <a:off x="3691797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F65831F-9C2C-4A9B-9187-F1C331182E47}"/>
              </a:ext>
            </a:extLst>
          </p:cNvPr>
          <p:cNvSpPr/>
          <p:nvPr/>
        </p:nvSpPr>
        <p:spPr>
          <a:xfrm>
            <a:off x="3041468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C7F936F-FD97-45DA-828B-11F849714F9F}"/>
              </a:ext>
            </a:extLst>
          </p:cNvPr>
          <p:cNvSpPr/>
          <p:nvPr/>
        </p:nvSpPr>
        <p:spPr>
          <a:xfrm>
            <a:off x="2858294" y="4328478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AFD5F53-8498-418A-950F-F9CD1266AB5E}"/>
              </a:ext>
            </a:extLst>
          </p:cNvPr>
          <p:cNvSpPr/>
          <p:nvPr/>
        </p:nvSpPr>
        <p:spPr>
          <a:xfrm>
            <a:off x="2392369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4190693-33BD-4F1E-8CFB-19F531B84F67}"/>
              </a:ext>
            </a:extLst>
          </p:cNvPr>
          <p:cNvSpPr/>
          <p:nvPr/>
        </p:nvSpPr>
        <p:spPr>
          <a:xfrm>
            <a:off x="2209195" y="4328478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C00552DF-DBCD-439E-AF79-3089D3C62BCC}"/>
              </a:ext>
            </a:extLst>
          </p:cNvPr>
          <p:cNvSpPr/>
          <p:nvPr/>
        </p:nvSpPr>
        <p:spPr>
          <a:xfrm>
            <a:off x="2209195" y="4151451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92EF4AD2-9E57-424B-9D8E-438EC628B097}"/>
              </a:ext>
            </a:extLst>
          </p:cNvPr>
          <p:cNvSpPr/>
          <p:nvPr/>
        </p:nvSpPr>
        <p:spPr>
          <a:xfrm>
            <a:off x="2209195" y="3975653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C918B421-BF73-48FF-B002-ABF66BA7DF8C}"/>
              </a:ext>
            </a:extLst>
          </p:cNvPr>
          <p:cNvSpPr/>
          <p:nvPr/>
        </p:nvSpPr>
        <p:spPr>
          <a:xfrm>
            <a:off x="2209195" y="3798626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BE5A6F3D-E05C-4A0B-AB9F-212BEA0EB5F6}"/>
              </a:ext>
            </a:extLst>
          </p:cNvPr>
          <p:cNvSpPr/>
          <p:nvPr/>
        </p:nvSpPr>
        <p:spPr>
          <a:xfrm>
            <a:off x="2209195" y="3632663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9BC8AC8B-39C8-42C9-89B6-DAAE72688569}"/>
              </a:ext>
            </a:extLst>
          </p:cNvPr>
          <p:cNvSpPr/>
          <p:nvPr/>
        </p:nvSpPr>
        <p:spPr>
          <a:xfrm>
            <a:off x="2209195" y="3455636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6BA771A2-C899-419C-996F-461DE77934F1}"/>
              </a:ext>
            </a:extLst>
          </p:cNvPr>
          <p:cNvSpPr/>
          <p:nvPr/>
        </p:nvSpPr>
        <p:spPr>
          <a:xfrm>
            <a:off x="2209195" y="3281067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295E763-2FF2-4B37-BD89-C7FBBB0E765B}"/>
              </a:ext>
            </a:extLst>
          </p:cNvPr>
          <p:cNvSpPr/>
          <p:nvPr/>
        </p:nvSpPr>
        <p:spPr>
          <a:xfrm>
            <a:off x="1742040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59BB589-4F2B-4EBB-8924-EF1340C2A2F1}"/>
              </a:ext>
            </a:extLst>
          </p:cNvPr>
          <p:cNvSpPr/>
          <p:nvPr/>
        </p:nvSpPr>
        <p:spPr>
          <a:xfrm>
            <a:off x="1090482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90A4DB1C-F2DA-4B87-97D6-797929B08E0F}"/>
              </a:ext>
            </a:extLst>
          </p:cNvPr>
          <p:cNvSpPr/>
          <p:nvPr/>
        </p:nvSpPr>
        <p:spPr>
          <a:xfrm>
            <a:off x="907308" y="4328478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EC2681B-8912-41D4-8299-9F4F6D2F26B6}"/>
              </a:ext>
            </a:extLst>
          </p:cNvPr>
          <p:cNvSpPr/>
          <p:nvPr/>
        </p:nvSpPr>
        <p:spPr>
          <a:xfrm>
            <a:off x="907308" y="4151451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0F01F93-DA74-4A07-AED3-8D0566F59024}"/>
              </a:ext>
            </a:extLst>
          </p:cNvPr>
          <p:cNvSpPr/>
          <p:nvPr/>
        </p:nvSpPr>
        <p:spPr>
          <a:xfrm>
            <a:off x="1553949" y="4340771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9C2A7639-5331-44D5-9975-1DFF693B203D}"/>
              </a:ext>
            </a:extLst>
          </p:cNvPr>
          <p:cNvSpPr/>
          <p:nvPr/>
        </p:nvSpPr>
        <p:spPr>
          <a:xfrm>
            <a:off x="1553949" y="4163744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0141A4A1-7EAE-48B2-8BB8-18FC14ED55F7}"/>
              </a:ext>
            </a:extLst>
          </p:cNvPr>
          <p:cNvSpPr/>
          <p:nvPr/>
        </p:nvSpPr>
        <p:spPr>
          <a:xfrm>
            <a:off x="1553949" y="3987947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F57C89A7-83C3-40CB-9950-98A7378575B2}"/>
              </a:ext>
            </a:extLst>
          </p:cNvPr>
          <p:cNvSpPr/>
          <p:nvPr/>
        </p:nvSpPr>
        <p:spPr>
          <a:xfrm>
            <a:off x="1553949" y="3810919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D9CC0F61-273C-4F3D-B50F-A4143BC9577D}"/>
              </a:ext>
            </a:extLst>
          </p:cNvPr>
          <p:cNvSpPr/>
          <p:nvPr/>
        </p:nvSpPr>
        <p:spPr>
          <a:xfrm>
            <a:off x="1553949" y="3644957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D3C5E83-8D82-4B70-8464-D8F34723E409}"/>
              </a:ext>
            </a:extLst>
          </p:cNvPr>
          <p:cNvSpPr txBox="1"/>
          <p:nvPr/>
        </p:nvSpPr>
        <p:spPr>
          <a:xfrm>
            <a:off x="3457234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F2C00DE-7D9A-4B34-9786-FD60E3707CBC}"/>
              </a:ext>
            </a:extLst>
          </p:cNvPr>
          <p:cNvGrpSpPr/>
          <p:nvPr/>
        </p:nvGrpSpPr>
        <p:grpSpPr>
          <a:xfrm>
            <a:off x="4158029" y="3965835"/>
            <a:ext cx="3547833" cy="694879"/>
            <a:chOff x="4805969" y="2771941"/>
            <a:chExt cx="3547833" cy="694879"/>
          </a:xfrm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9853EF7B-28FB-4EEB-BA3D-52CA406109A4}"/>
                </a:ext>
              </a:extLst>
            </p:cNvPr>
            <p:cNvSpPr/>
            <p:nvPr/>
          </p:nvSpPr>
          <p:spPr>
            <a:xfrm>
              <a:off x="5204100" y="2771941"/>
              <a:ext cx="2802454" cy="694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29BFA71-C885-4404-8E52-EE2C6A7A09EB}"/>
                </a:ext>
              </a:extLst>
            </p:cNvPr>
            <p:cNvSpPr txBox="1"/>
            <p:nvPr/>
          </p:nvSpPr>
          <p:spPr>
            <a:xfrm>
              <a:off x="4805969" y="2898999"/>
              <a:ext cx="35478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ตัวเลขไทย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48CDE1C-B1FE-408B-BAFB-251E96F008EC}"/>
              </a:ext>
            </a:extLst>
          </p:cNvPr>
          <p:cNvGrpSpPr/>
          <p:nvPr/>
        </p:nvGrpSpPr>
        <p:grpSpPr>
          <a:xfrm>
            <a:off x="7586785" y="2923426"/>
            <a:ext cx="3759068" cy="694879"/>
            <a:chOff x="5204100" y="2771941"/>
            <a:chExt cx="3759068" cy="694879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F179437-A361-48B0-A612-71F3CA28B9BF}"/>
                </a:ext>
              </a:extLst>
            </p:cNvPr>
            <p:cNvSpPr/>
            <p:nvPr/>
          </p:nvSpPr>
          <p:spPr>
            <a:xfrm>
              <a:off x="5204100" y="2771941"/>
              <a:ext cx="3759068" cy="69487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6D927E1-6902-4852-80A2-E208AEB55A16}"/>
                </a:ext>
              </a:extLst>
            </p:cNvPr>
            <p:cNvSpPr txBox="1"/>
            <p:nvPr/>
          </p:nvSpPr>
          <p:spPr>
            <a:xfrm>
              <a:off x="5204100" y="2868519"/>
              <a:ext cx="37590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25,710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4ADFA12-03AC-4E94-A7E4-81540318C990}"/>
              </a:ext>
            </a:extLst>
          </p:cNvPr>
          <p:cNvGrpSpPr/>
          <p:nvPr/>
        </p:nvGrpSpPr>
        <p:grpSpPr>
          <a:xfrm>
            <a:off x="7586785" y="3965835"/>
            <a:ext cx="3759068" cy="694879"/>
            <a:chOff x="5204100" y="2771941"/>
            <a:chExt cx="3759068" cy="694879"/>
          </a:xfrm>
        </p:grpSpPr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5E7890B4-0486-4A4D-8A32-2D1BA365DB9D}"/>
                </a:ext>
              </a:extLst>
            </p:cNvPr>
            <p:cNvSpPr/>
            <p:nvPr/>
          </p:nvSpPr>
          <p:spPr>
            <a:xfrm>
              <a:off x="5204100" y="2771941"/>
              <a:ext cx="3759068" cy="694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EF4A658-8FA7-42DF-9816-41D12FC793E7}"/>
                </a:ext>
              </a:extLst>
            </p:cNvPr>
            <p:cNvSpPr txBox="1"/>
            <p:nvPr/>
          </p:nvSpPr>
          <p:spPr>
            <a:xfrm>
              <a:off x="5204100" y="2868519"/>
              <a:ext cx="37590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๒๕,๗๑๐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7C41082-E8BE-4994-8873-2522B80D0E9E}"/>
              </a:ext>
            </a:extLst>
          </p:cNvPr>
          <p:cNvGrpSpPr/>
          <p:nvPr/>
        </p:nvGrpSpPr>
        <p:grpSpPr>
          <a:xfrm>
            <a:off x="6603483" y="5042967"/>
            <a:ext cx="4742369" cy="801573"/>
            <a:chOff x="5158981" y="2771941"/>
            <a:chExt cx="4742369" cy="801573"/>
          </a:xfrm>
        </p:grpSpPr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37A3ECDD-205A-4D57-9858-6318A50FA7F7}"/>
                </a:ext>
              </a:extLst>
            </p:cNvPr>
            <p:cNvSpPr/>
            <p:nvPr/>
          </p:nvSpPr>
          <p:spPr>
            <a:xfrm>
              <a:off x="5204099" y="2771941"/>
              <a:ext cx="4697251" cy="80157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F351D92-A545-4589-A3BE-CADDABA7B90B}"/>
                </a:ext>
              </a:extLst>
            </p:cNvPr>
            <p:cNvSpPr txBox="1"/>
            <p:nvPr/>
          </p:nvSpPr>
          <p:spPr>
            <a:xfrm>
              <a:off x="5158981" y="2888334"/>
              <a:ext cx="4697250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สองหมื่นห้าพันเจ็ดร้อยสิบ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08C9095-6129-42F2-B9DC-637432672DA1}"/>
              </a:ext>
            </a:extLst>
          </p:cNvPr>
          <p:cNvGrpSpPr/>
          <p:nvPr/>
        </p:nvGrpSpPr>
        <p:grpSpPr>
          <a:xfrm>
            <a:off x="4552409" y="5042967"/>
            <a:ext cx="1833082" cy="801573"/>
            <a:chOff x="5204096" y="2771941"/>
            <a:chExt cx="4697254" cy="801573"/>
          </a:xfrm>
        </p:grpSpPr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EAEB8720-17C4-4ABE-94FA-B4F3E664020C}"/>
                </a:ext>
              </a:extLst>
            </p:cNvPr>
            <p:cNvSpPr/>
            <p:nvPr/>
          </p:nvSpPr>
          <p:spPr>
            <a:xfrm>
              <a:off x="5204099" y="2771941"/>
              <a:ext cx="4697251" cy="80157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97686BE-EC23-473F-899C-D1460C32F3D6}"/>
                </a:ext>
              </a:extLst>
            </p:cNvPr>
            <p:cNvSpPr txBox="1"/>
            <p:nvPr/>
          </p:nvSpPr>
          <p:spPr>
            <a:xfrm>
              <a:off x="5204096" y="2977739"/>
              <a:ext cx="46972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ตัวหนังสือ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E160B120-FFA5-4EB2-B9D9-9EB9C4EF07CC}"/>
              </a:ext>
            </a:extLst>
          </p:cNvPr>
          <p:cNvSpPr txBox="1"/>
          <p:nvPr/>
        </p:nvSpPr>
        <p:spPr>
          <a:xfrm>
            <a:off x="430192" y="350558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จำนวนนับไม่เกิน 10</a:t>
            </a:r>
            <a:r>
              <a:rPr lang="en-US" sz="4800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,000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3342EFD-48A5-428A-86C7-CDEF781B8857}"/>
              </a:ext>
            </a:extLst>
          </p:cNvPr>
          <p:cNvSpPr txBox="1"/>
          <p:nvPr/>
        </p:nvSpPr>
        <p:spPr>
          <a:xfrm>
            <a:off x="4914219" y="1872752"/>
            <a:ext cx="6386514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เขียนตัวเลขและตัวหนังสือ ได้ดังนี้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25198F-809B-43FD-8E9B-32DD39D6642F}"/>
              </a:ext>
            </a:extLst>
          </p:cNvPr>
          <p:cNvGrpSpPr/>
          <p:nvPr/>
        </p:nvGrpSpPr>
        <p:grpSpPr>
          <a:xfrm>
            <a:off x="777162" y="4665829"/>
            <a:ext cx="3293745" cy="416653"/>
            <a:chOff x="777162" y="4665829"/>
            <a:chExt cx="3293745" cy="416653"/>
          </a:xfrm>
        </p:grpSpPr>
        <p:sp>
          <p:nvSpPr>
            <p:cNvPr id="80" name="Graphic 15">
              <a:extLst>
                <a:ext uri="{FF2B5EF4-FFF2-40B4-BE49-F238E27FC236}">
                  <a16:creationId xmlns:a16="http://schemas.microsoft.com/office/drawing/2014/main" id="{32353057-93CC-475B-94BC-4D0B1E707952}"/>
                </a:ext>
              </a:extLst>
            </p:cNvPr>
            <p:cNvSpPr txBox="1"/>
            <p:nvPr/>
          </p:nvSpPr>
          <p:spPr>
            <a:xfrm>
              <a:off x="1481391" y="4704878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พัน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81" name="Graphic 15">
              <a:extLst>
                <a:ext uri="{FF2B5EF4-FFF2-40B4-BE49-F238E27FC236}">
                  <a16:creationId xmlns:a16="http://schemas.microsoft.com/office/drawing/2014/main" id="{A70C26DE-6F34-4186-BDBA-5EEB372B5915}"/>
                </a:ext>
              </a:extLst>
            </p:cNvPr>
            <p:cNvSpPr txBox="1"/>
            <p:nvPr/>
          </p:nvSpPr>
          <p:spPr>
            <a:xfrm>
              <a:off x="2109062" y="4704878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ร้อย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82" name="Graphic 15">
              <a:extLst>
                <a:ext uri="{FF2B5EF4-FFF2-40B4-BE49-F238E27FC236}">
                  <a16:creationId xmlns:a16="http://schemas.microsoft.com/office/drawing/2014/main" id="{B0420A40-AF48-45F6-9848-DA010CF4D969}"/>
                </a:ext>
              </a:extLst>
            </p:cNvPr>
            <p:cNvSpPr txBox="1"/>
            <p:nvPr/>
          </p:nvSpPr>
          <p:spPr>
            <a:xfrm>
              <a:off x="2810504" y="4704878"/>
              <a:ext cx="49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สิบ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83" name="Graphic 15">
              <a:extLst>
                <a:ext uri="{FF2B5EF4-FFF2-40B4-BE49-F238E27FC236}">
                  <a16:creationId xmlns:a16="http://schemas.microsoft.com/office/drawing/2014/main" id="{9DE6F750-7B76-4604-8BFB-3A7AEE257E01}"/>
                </a:ext>
              </a:extLst>
            </p:cNvPr>
            <p:cNvSpPr txBox="1"/>
            <p:nvPr/>
          </p:nvSpPr>
          <p:spPr>
            <a:xfrm>
              <a:off x="3313969" y="4704878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หน่วย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84" name="Graphic 15">
              <a:extLst>
                <a:ext uri="{FF2B5EF4-FFF2-40B4-BE49-F238E27FC236}">
                  <a16:creationId xmlns:a16="http://schemas.microsoft.com/office/drawing/2014/main" id="{5FB52B82-5A5B-4187-B06F-1EE2CD79CC0A}"/>
                </a:ext>
              </a:extLst>
            </p:cNvPr>
            <p:cNvSpPr txBox="1"/>
            <p:nvPr/>
          </p:nvSpPr>
          <p:spPr>
            <a:xfrm>
              <a:off x="777162" y="4665829"/>
              <a:ext cx="657552" cy="41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th-TH" sz="1600" dirty="0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หมื่น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80227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4869100" y="1680760"/>
            <a:ext cx="6476753" cy="821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8BA959B-EE94-4531-B055-55285E5F6B4D}"/>
              </a:ext>
            </a:extLst>
          </p:cNvPr>
          <p:cNvGrpSpPr/>
          <p:nvPr/>
        </p:nvGrpSpPr>
        <p:grpSpPr>
          <a:xfrm>
            <a:off x="4158029" y="2912976"/>
            <a:ext cx="3547833" cy="694879"/>
            <a:chOff x="4805969" y="2771941"/>
            <a:chExt cx="3547833" cy="694879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2E70BEE1-6210-4F32-88D0-F4D29C0D6913}"/>
                </a:ext>
              </a:extLst>
            </p:cNvPr>
            <p:cNvSpPr/>
            <p:nvPr/>
          </p:nvSpPr>
          <p:spPr>
            <a:xfrm>
              <a:off x="5204100" y="2771941"/>
              <a:ext cx="2802454" cy="69487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23B7EF5-C595-4AE1-82F4-086940CF4219}"/>
                </a:ext>
              </a:extLst>
            </p:cNvPr>
            <p:cNvSpPr txBox="1"/>
            <p:nvPr/>
          </p:nvSpPr>
          <p:spPr>
            <a:xfrm>
              <a:off x="4805969" y="2898999"/>
              <a:ext cx="35478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ตัวเลขฮินดูอารบิก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4827437-AFA6-41BF-B96E-51765A5BC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74" y="1707755"/>
            <a:ext cx="1096872" cy="77257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54376C8C-24DE-4689-AB10-DD80AA97EE7B}"/>
              </a:ext>
            </a:extLst>
          </p:cNvPr>
          <p:cNvSpPr txBox="1"/>
          <p:nvPr/>
        </p:nvSpPr>
        <p:spPr>
          <a:xfrm>
            <a:off x="794750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BF8A40-4651-4FB0-9F8B-EF3F13AAA232}"/>
              </a:ext>
            </a:extLst>
          </p:cNvPr>
          <p:cNvSpPr txBox="1"/>
          <p:nvPr/>
        </p:nvSpPr>
        <p:spPr>
          <a:xfrm>
            <a:off x="1460371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46BF5E-B4F4-4935-AA19-772E80C9310E}"/>
              </a:ext>
            </a:extLst>
          </p:cNvPr>
          <p:cNvSpPr txBox="1"/>
          <p:nvPr/>
        </p:nvSpPr>
        <p:spPr>
          <a:xfrm>
            <a:off x="2125992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F05C3A-2047-4652-9D27-8C0095BE4F29}"/>
              </a:ext>
            </a:extLst>
          </p:cNvPr>
          <p:cNvSpPr txBox="1"/>
          <p:nvPr/>
        </p:nvSpPr>
        <p:spPr>
          <a:xfrm>
            <a:off x="2791613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D3C5E83-8D82-4B70-8464-D8F34723E409}"/>
              </a:ext>
            </a:extLst>
          </p:cNvPr>
          <p:cNvSpPr txBox="1"/>
          <p:nvPr/>
        </p:nvSpPr>
        <p:spPr>
          <a:xfrm>
            <a:off x="3457234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F2C00DE-7D9A-4B34-9786-FD60E3707CBC}"/>
              </a:ext>
            </a:extLst>
          </p:cNvPr>
          <p:cNvGrpSpPr/>
          <p:nvPr/>
        </p:nvGrpSpPr>
        <p:grpSpPr>
          <a:xfrm>
            <a:off x="4158029" y="3965835"/>
            <a:ext cx="3547833" cy="694879"/>
            <a:chOff x="4805969" y="2771941"/>
            <a:chExt cx="3547833" cy="694879"/>
          </a:xfrm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9853EF7B-28FB-4EEB-BA3D-52CA406109A4}"/>
                </a:ext>
              </a:extLst>
            </p:cNvPr>
            <p:cNvSpPr/>
            <p:nvPr/>
          </p:nvSpPr>
          <p:spPr>
            <a:xfrm>
              <a:off x="5204100" y="2771941"/>
              <a:ext cx="2802454" cy="694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29BFA71-C885-4404-8E52-EE2C6A7A09EB}"/>
                </a:ext>
              </a:extLst>
            </p:cNvPr>
            <p:cNvSpPr txBox="1"/>
            <p:nvPr/>
          </p:nvSpPr>
          <p:spPr>
            <a:xfrm>
              <a:off x="4805969" y="2898999"/>
              <a:ext cx="35478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ตัวเลขไทย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48CDE1C-B1FE-408B-BAFB-251E96F008EC}"/>
              </a:ext>
            </a:extLst>
          </p:cNvPr>
          <p:cNvGrpSpPr/>
          <p:nvPr/>
        </p:nvGrpSpPr>
        <p:grpSpPr>
          <a:xfrm>
            <a:off x="7586785" y="2923426"/>
            <a:ext cx="3759068" cy="694879"/>
            <a:chOff x="5204100" y="2771941"/>
            <a:chExt cx="3759068" cy="694879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F179437-A361-48B0-A612-71F3CA28B9BF}"/>
                </a:ext>
              </a:extLst>
            </p:cNvPr>
            <p:cNvSpPr/>
            <p:nvPr/>
          </p:nvSpPr>
          <p:spPr>
            <a:xfrm>
              <a:off x="5204100" y="2771941"/>
              <a:ext cx="3759068" cy="69487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6D927E1-6902-4852-80A2-E208AEB55A16}"/>
                </a:ext>
              </a:extLst>
            </p:cNvPr>
            <p:cNvSpPr txBox="1"/>
            <p:nvPr/>
          </p:nvSpPr>
          <p:spPr>
            <a:xfrm>
              <a:off x="5204100" y="2868519"/>
              <a:ext cx="37590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92,711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4ADFA12-03AC-4E94-A7E4-81540318C990}"/>
              </a:ext>
            </a:extLst>
          </p:cNvPr>
          <p:cNvGrpSpPr/>
          <p:nvPr/>
        </p:nvGrpSpPr>
        <p:grpSpPr>
          <a:xfrm>
            <a:off x="7586785" y="3965835"/>
            <a:ext cx="3759068" cy="694879"/>
            <a:chOff x="5204100" y="2771941"/>
            <a:chExt cx="3759068" cy="694879"/>
          </a:xfrm>
        </p:grpSpPr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5E7890B4-0486-4A4D-8A32-2D1BA365DB9D}"/>
                </a:ext>
              </a:extLst>
            </p:cNvPr>
            <p:cNvSpPr/>
            <p:nvPr/>
          </p:nvSpPr>
          <p:spPr>
            <a:xfrm>
              <a:off x="5204100" y="2771941"/>
              <a:ext cx="3759068" cy="694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EF4A658-8FA7-42DF-9816-41D12FC793E7}"/>
                </a:ext>
              </a:extLst>
            </p:cNvPr>
            <p:cNvSpPr txBox="1"/>
            <p:nvPr/>
          </p:nvSpPr>
          <p:spPr>
            <a:xfrm>
              <a:off x="5204100" y="2868519"/>
              <a:ext cx="37590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๙๒,๗๑๑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7C41082-E8BE-4994-8873-2522B80D0E9E}"/>
              </a:ext>
            </a:extLst>
          </p:cNvPr>
          <p:cNvGrpSpPr/>
          <p:nvPr/>
        </p:nvGrpSpPr>
        <p:grpSpPr>
          <a:xfrm>
            <a:off x="6648601" y="5042967"/>
            <a:ext cx="4697251" cy="801573"/>
            <a:chOff x="5204099" y="2771941"/>
            <a:chExt cx="4697251" cy="801573"/>
          </a:xfrm>
        </p:grpSpPr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37A3ECDD-205A-4D57-9858-6318A50FA7F7}"/>
                </a:ext>
              </a:extLst>
            </p:cNvPr>
            <p:cNvSpPr/>
            <p:nvPr/>
          </p:nvSpPr>
          <p:spPr>
            <a:xfrm>
              <a:off x="5204099" y="2771941"/>
              <a:ext cx="4697251" cy="80157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F351D92-A545-4589-A3BE-CADDABA7B90B}"/>
                </a:ext>
              </a:extLst>
            </p:cNvPr>
            <p:cNvSpPr txBox="1"/>
            <p:nvPr/>
          </p:nvSpPr>
          <p:spPr>
            <a:xfrm>
              <a:off x="5204100" y="2919133"/>
              <a:ext cx="4697250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เก้าหมื่นสองพันเจ็ดร้อยสิบเอ็ด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08C9095-6129-42F2-B9DC-637432672DA1}"/>
              </a:ext>
            </a:extLst>
          </p:cNvPr>
          <p:cNvGrpSpPr/>
          <p:nvPr/>
        </p:nvGrpSpPr>
        <p:grpSpPr>
          <a:xfrm>
            <a:off x="4552409" y="5042967"/>
            <a:ext cx="1833082" cy="801573"/>
            <a:chOff x="5204096" y="2771941"/>
            <a:chExt cx="4697254" cy="801573"/>
          </a:xfrm>
        </p:grpSpPr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EAEB8720-17C4-4ABE-94FA-B4F3E664020C}"/>
                </a:ext>
              </a:extLst>
            </p:cNvPr>
            <p:cNvSpPr/>
            <p:nvPr/>
          </p:nvSpPr>
          <p:spPr>
            <a:xfrm>
              <a:off x="5204099" y="2771941"/>
              <a:ext cx="4697251" cy="80157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97686BE-EC23-473F-899C-D1460C32F3D6}"/>
                </a:ext>
              </a:extLst>
            </p:cNvPr>
            <p:cNvSpPr txBox="1"/>
            <p:nvPr/>
          </p:nvSpPr>
          <p:spPr>
            <a:xfrm>
              <a:off x="5204096" y="2977739"/>
              <a:ext cx="46972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ตัวหนังสือ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4C8EF7-DE31-4B02-AA9A-7DDA49D96F46}"/>
              </a:ext>
            </a:extLst>
          </p:cNvPr>
          <p:cNvSpPr/>
          <p:nvPr/>
        </p:nvSpPr>
        <p:spPr>
          <a:xfrm>
            <a:off x="4033558" y="4246111"/>
            <a:ext cx="405687" cy="783099"/>
          </a:xfrm>
          <a:custGeom>
            <a:avLst/>
            <a:gdLst>
              <a:gd name="connsiteX0" fmla="*/ 0 w 405687"/>
              <a:gd name="connsiteY0" fmla="*/ 783099 h 783099"/>
              <a:gd name="connsiteX1" fmla="*/ 405687 w 405687"/>
              <a:gd name="connsiteY1" fmla="*/ 377412 h 783099"/>
              <a:gd name="connsiteX2" fmla="*/ 405687 w 405687"/>
              <a:gd name="connsiteY2" fmla="*/ 0 h 783099"/>
              <a:gd name="connsiteX3" fmla="*/ 0 w 405687"/>
              <a:gd name="connsiteY3" fmla="*/ 406916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687" h="783099">
                <a:moveTo>
                  <a:pt x="0" y="783099"/>
                </a:moveTo>
                <a:lnTo>
                  <a:pt x="405687" y="377412"/>
                </a:lnTo>
                <a:lnTo>
                  <a:pt x="405687" y="0"/>
                </a:lnTo>
                <a:lnTo>
                  <a:pt x="0" y="406916"/>
                </a:lnTo>
                <a:close/>
              </a:path>
            </a:pathLst>
          </a:custGeom>
          <a:solidFill>
            <a:srgbClr val="939598"/>
          </a:solidFill>
          <a:ln w="122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9F1E1-030D-4F36-906F-E781801790E6}"/>
              </a:ext>
            </a:extLst>
          </p:cNvPr>
          <p:cNvSpPr/>
          <p:nvPr/>
        </p:nvSpPr>
        <p:spPr>
          <a:xfrm>
            <a:off x="547107" y="4246111"/>
            <a:ext cx="3892137" cy="783099"/>
          </a:xfrm>
          <a:custGeom>
            <a:avLst/>
            <a:gdLst>
              <a:gd name="connsiteX0" fmla="*/ 0 w 3892137"/>
              <a:gd name="connsiteY0" fmla="*/ 783099 h 783099"/>
              <a:gd name="connsiteX1" fmla="*/ 0 w 3892137"/>
              <a:gd name="connsiteY1" fmla="*/ 406916 h 783099"/>
              <a:gd name="connsiteX2" fmla="*/ 405687 w 3892137"/>
              <a:gd name="connsiteY2" fmla="*/ 0 h 783099"/>
              <a:gd name="connsiteX3" fmla="*/ 3892138 w 3892137"/>
              <a:gd name="connsiteY3" fmla="*/ 0 h 783099"/>
              <a:gd name="connsiteX4" fmla="*/ 3892138 w 3892137"/>
              <a:gd name="connsiteY4" fmla="*/ 377412 h 783099"/>
              <a:gd name="connsiteX5" fmla="*/ 3486451 w 3892137"/>
              <a:gd name="connsiteY5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137" h="783099">
                <a:moveTo>
                  <a:pt x="0" y="783099"/>
                </a:moveTo>
                <a:lnTo>
                  <a:pt x="0" y="406916"/>
                </a:lnTo>
                <a:lnTo>
                  <a:pt x="405687" y="0"/>
                </a:lnTo>
                <a:lnTo>
                  <a:pt x="3892138" y="0"/>
                </a:lnTo>
                <a:lnTo>
                  <a:pt x="3892138" y="377412"/>
                </a:lnTo>
                <a:lnTo>
                  <a:pt x="3486451" y="783099"/>
                </a:lnTo>
                <a:close/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490622-0FE7-45AA-8DD2-AED38F27E6C9}"/>
              </a:ext>
            </a:extLst>
          </p:cNvPr>
          <p:cNvSpPr/>
          <p:nvPr/>
        </p:nvSpPr>
        <p:spPr>
          <a:xfrm>
            <a:off x="4033558" y="4246111"/>
            <a:ext cx="405687" cy="783099"/>
          </a:xfrm>
          <a:custGeom>
            <a:avLst/>
            <a:gdLst>
              <a:gd name="connsiteX0" fmla="*/ 405687 w 405687"/>
              <a:gd name="connsiteY0" fmla="*/ 0 h 783099"/>
              <a:gd name="connsiteX1" fmla="*/ 0 w 405687"/>
              <a:gd name="connsiteY1" fmla="*/ 406916 h 783099"/>
              <a:gd name="connsiteX2" fmla="*/ 0 w 405687"/>
              <a:gd name="connsiteY2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687" h="783099">
                <a:moveTo>
                  <a:pt x="405687" y="0"/>
                </a:moveTo>
                <a:lnTo>
                  <a:pt x="0" y="406916"/>
                </a:lnTo>
                <a:lnTo>
                  <a:pt x="0" y="783099"/>
                </a:lnTo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EC830B-272B-45D6-907F-29782EB27F9C}"/>
              </a:ext>
            </a:extLst>
          </p:cNvPr>
          <p:cNvSpPr/>
          <p:nvPr/>
        </p:nvSpPr>
        <p:spPr>
          <a:xfrm flipV="1">
            <a:off x="547107" y="4607309"/>
            <a:ext cx="3486450" cy="45719"/>
          </a:xfrm>
          <a:custGeom>
            <a:avLst/>
            <a:gdLst>
              <a:gd name="connsiteX0" fmla="*/ 0 w 3486450"/>
              <a:gd name="connsiteY0" fmla="*/ 0 h 12293"/>
              <a:gd name="connsiteX1" fmla="*/ 3486451 w 3486450"/>
              <a:gd name="connsiteY1" fmla="*/ 0 h 1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450" h="12293">
                <a:moveTo>
                  <a:pt x="0" y="0"/>
                </a:moveTo>
                <a:lnTo>
                  <a:pt x="3486451" y="0"/>
                </a:lnTo>
              </a:path>
            </a:pathLst>
          </a:custGeom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FE05F14-1328-4FB9-8125-80C901AFD7A5}"/>
              </a:ext>
            </a:extLst>
          </p:cNvPr>
          <p:cNvSpPr/>
          <p:nvPr/>
        </p:nvSpPr>
        <p:spPr>
          <a:xfrm>
            <a:off x="3691797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39D26A1-47C5-40F6-9D50-95C8DA459523}"/>
              </a:ext>
            </a:extLst>
          </p:cNvPr>
          <p:cNvSpPr/>
          <p:nvPr/>
        </p:nvSpPr>
        <p:spPr>
          <a:xfrm>
            <a:off x="3508623" y="4328478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F65831F-9C2C-4A9B-9187-F1C331182E47}"/>
              </a:ext>
            </a:extLst>
          </p:cNvPr>
          <p:cNvSpPr/>
          <p:nvPr/>
        </p:nvSpPr>
        <p:spPr>
          <a:xfrm>
            <a:off x="3041468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C7F936F-FD97-45DA-828B-11F849714F9F}"/>
              </a:ext>
            </a:extLst>
          </p:cNvPr>
          <p:cNvSpPr/>
          <p:nvPr/>
        </p:nvSpPr>
        <p:spPr>
          <a:xfrm>
            <a:off x="2858294" y="4328478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AFD5F53-8498-418A-950F-F9CD1266AB5E}"/>
              </a:ext>
            </a:extLst>
          </p:cNvPr>
          <p:cNvSpPr/>
          <p:nvPr/>
        </p:nvSpPr>
        <p:spPr>
          <a:xfrm>
            <a:off x="2392369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4190693-33BD-4F1E-8CFB-19F531B84F67}"/>
              </a:ext>
            </a:extLst>
          </p:cNvPr>
          <p:cNvSpPr/>
          <p:nvPr/>
        </p:nvSpPr>
        <p:spPr>
          <a:xfrm>
            <a:off x="2209195" y="4328478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C00552DF-DBCD-439E-AF79-3089D3C62BCC}"/>
              </a:ext>
            </a:extLst>
          </p:cNvPr>
          <p:cNvSpPr/>
          <p:nvPr/>
        </p:nvSpPr>
        <p:spPr>
          <a:xfrm>
            <a:off x="2209195" y="4151451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92EF4AD2-9E57-424B-9D8E-438EC628B097}"/>
              </a:ext>
            </a:extLst>
          </p:cNvPr>
          <p:cNvSpPr/>
          <p:nvPr/>
        </p:nvSpPr>
        <p:spPr>
          <a:xfrm>
            <a:off x="2209195" y="3975653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C918B421-BF73-48FF-B002-ABF66BA7DF8C}"/>
              </a:ext>
            </a:extLst>
          </p:cNvPr>
          <p:cNvSpPr/>
          <p:nvPr/>
        </p:nvSpPr>
        <p:spPr>
          <a:xfrm>
            <a:off x="2209195" y="3798626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BE5A6F3D-E05C-4A0B-AB9F-212BEA0EB5F6}"/>
              </a:ext>
            </a:extLst>
          </p:cNvPr>
          <p:cNvSpPr/>
          <p:nvPr/>
        </p:nvSpPr>
        <p:spPr>
          <a:xfrm>
            <a:off x="2209195" y="3632663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9BC8AC8B-39C8-42C9-89B6-DAAE72688569}"/>
              </a:ext>
            </a:extLst>
          </p:cNvPr>
          <p:cNvSpPr/>
          <p:nvPr/>
        </p:nvSpPr>
        <p:spPr>
          <a:xfrm>
            <a:off x="2209195" y="3455636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6BA771A2-C899-419C-996F-461DE77934F1}"/>
              </a:ext>
            </a:extLst>
          </p:cNvPr>
          <p:cNvSpPr/>
          <p:nvPr/>
        </p:nvSpPr>
        <p:spPr>
          <a:xfrm>
            <a:off x="2209195" y="3281067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295E763-2FF2-4B37-BD89-C7FBBB0E765B}"/>
              </a:ext>
            </a:extLst>
          </p:cNvPr>
          <p:cNvSpPr/>
          <p:nvPr/>
        </p:nvSpPr>
        <p:spPr>
          <a:xfrm>
            <a:off x="1742040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59BB589-4F2B-4EBB-8924-EF1340C2A2F1}"/>
              </a:ext>
            </a:extLst>
          </p:cNvPr>
          <p:cNvSpPr/>
          <p:nvPr/>
        </p:nvSpPr>
        <p:spPr>
          <a:xfrm>
            <a:off x="1090482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90A4DB1C-F2DA-4B87-97D6-797929B08E0F}"/>
              </a:ext>
            </a:extLst>
          </p:cNvPr>
          <p:cNvSpPr/>
          <p:nvPr/>
        </p:nvSpPr>
        <p:spPr>
          <a:xfrm>
            <a:off x="907308" y="4328478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EC2681B-8912-41D4-8299-9F4F6D2F26B6}"/>
              </a:ext>
            </a:extLst>
          </p:cNvPr>
          <p:cNvSpPr/>
          <p:nvPr/>
        </p:nvSpPr>
        <p:spPr>
          <a:xfrm>
            <a:off x="907308" y="4151451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01CB9710-E976-46B8-8188-8800737161DE}"/>
              </a:ext>
            </a:extLst>
          </p:cNvPr>
          <p:cNvSpPr/>
          <p:nvPr/>
        </p:nvSpPr>
        <p:spPr>
          <a:xfrm>
            <a:off x="907308" y="3975653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83D77AFA-DB6E-468C-9F24-1D632E13307B}"/>
              </a:ext>
            </a:extLst>
          </p:cNvPr>
          <p:cNvSpPr/>
          <p:nvPr/>
        </p:nvSpPr>
        <p:spPr>
          <a:xfrm>
            <a:off x="907308" y="3798626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F88E5128-3091-4E77-9033-32582E82E464}"/>
              </a:ext>
            </a:extLst>
          </p:cNvPr>
          <p:cNvSpPr/>
          <p:nvPr/>
        </p:nvSpPr>
        <p:spPr>
          <a:xfrm>
            <a:off x="907308" y="3632663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E8DDC57D-64FE-47E0-B7EF-4F5E683F58B1}"/>
              </a:ext>
            </a:extLst>
          </p:cNvPr>
          <p:cNvSpPr/>
          <p:nvPr/>
        </p:nvSpPr>
        <p:spPr>
          <a:xfrm>
            <a:off x="907308" y="3455636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0F01F93-DA74-4A07-AED3-8D0566F59024}"/>
              </a:ext>
            </a:extLst>
          </p:cNvPr>
          <p:cNvSpPr/>
          <p:nvPr/>
        </p:nvSpPr>
        <p:spPr>
          <a:xfrm>
            <a:off x="1553949" y="4340771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9C2A7639-5331-44D5-9975-1DFF693B203D}"/>
              </a:ext>
            </a:extLst>
          </p:cNvPr>
          <p:cNvSpPr/>
          <p:nvPr/>
        </p:nvSpPr>
        <p:spPr>
          <a:xfrm>
            <a:off x="1553949" y="4163744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005FCFC0-96F9-43DC-98E8-AE7F58B50BC2}"/>
              </a:ext>
            </a:extLst>
          </p:cNvPr>
          <p:cNvSpPr/>
          <p:nvPr/>
        </p:nvSpPr>
        <p:spPr>
          <a:xfrm>
            <a:off x="902391" y="3281067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569C541C-821A-4A40-97A4-76C3310B6B3F}"/>
              </a:ext>
            </a:extLst>
          </p:cNvPr>
          <p:cNvSpPr/>
          <p:nvPr/>
        </p:nvSpPr>
        <p:spPr>
          <a:xfrm>
            <a:off x="902391" y="3104040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714854AA-4BD2-41D4-8878-0E23A46C19FD}"/>
              </a:ext>
            </a:extLst>
          </p:cNvPr>
          <p:cNvSpPr/>
          <p:nvPr/>
        </p:nvSpPr>
        <p:spPr>
          <a:xfrm>
            <a:off x="902391" y="2929472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CBD28D-0E92-4AA9-A4DB-EC09ABE2FB21}"/>
              </a:ext>
            </a:extLst>
          </p:cNvPr>
          <p:cNvSpPr txBox="1"/>
          <p:nvPr/>
        </p:nvSpPr>
        <p:spPr>
          <a:xfrm>
            <a:off x="430192" y="350558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จำนวนนับไม่เกิน 10</a:t>
            </a:r>
            <a:r>
              <a:rPr lang="en-US" sz="4800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,000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12BDBD4-61AC-4FE9-8001-B6D34173AB7E}"/>
              </a:ext>
            </a:extLst>
          </p:cNvPr>
          <p:cNvSpPr txBox="1"/>
          <p:nvPr/>
        </p:nvSpPr>
        <p:spPr>
          <a:xfrm>
            <a:off x="4914219" y="1872752"/>
            <a:ext cx="6386514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เขียนตัวเลขและตัวหนังสือ ได้ดังนี้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6340475-6023-46DF-A844-37D5C15A400B}"/>
              </a:ext>
            </a:extLst>
          </p:cNvPr>
          <p:cNvGrpSpPr/>
          <p:nvPr/>
        </p:nvGrpSpPr>
        <p:grpSpPr>
          <a:xfrm>
            <a:off x="777162" y="4665829"/>
            <a:ext cx="3293745" cy="416653"/>
            <a:chOff x="777162" y="4665829"/>
            <a:chExt cx="3293745" cy="416653"/>
          </a:xfrm>
        </p:grpSpPr>
        <p:sp>
          <p:nvSpPr>
            <p:cNvPr id="74" name="Graphic 15">
              <a:extLst>
                <a:ext uri="{FF2B5EF4-FFF2-40B4-BE49-F238E27FC236}">
                  <a16:creationId xmlns:a16="http://schemas.microsoft.com/office/drawing/2014/main" id="{0620B40F-3B91-4530-A0D1-71C75C85513D}"/>
                </a:ext>
              </a:extLst>
            </p:cNvPr>
            <p:cNvSpPr txBox="1"/>
            <p:nvPr/>
          </p:nvSpPr>
          <p:spPr>
            <a:xfrm>
              <a:off x="1481391" y="4704878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พัน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5" name="Graphic 15">
              <a:extLst>
                <a:ext uri="{FF2B5EF4-FFF2-40B4-BE49-F238E27FC236}">
                  <a16:creationId xmlns:a16="http://schemas.microsoft.com/office/drawing/2014/main" id="{22BC4778-FD91-4A64-A2C9-82E1459A67DD}"/>
                </a:ext>
              </a:extLst>
            </p:cNvPr>
            <p:cNvSpPr txBox="1"/>
            <p:nvPr/>
          </p:nvSpPr>
          <p:spPr>
            <a:xfrm>
              <a:off x="2109062" y="4704878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ร้อย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6" name="Graphic 15">
              <a:extLst>
                <a:ext uri="{FF2B5EF4-FFF2-40B4-BE49-F238E27FC236}">
                  <a16:creationId xmlns:a16="http://schemas.microsoft.com/office/drawing/2014/main" id="{19B30415-57B3-4B77-9252-749DFC89CC86}"/>
                </a:ext>
              </a:extLst>
            </p:cNvPr>
            <p:cNvSpPr txBox="1"/>
            <p:nvPr/>
          </p:nvSpPr>
          <p:spPr>
            <a:xfrm>
              <a:off x="2810504" y="4704878"/>
              <a:ext cx="49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สิบ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9" name="Graphic 15">
              <a:extLst>
                <a:ext uri="{FF2B5EF4-FFF2-40B4-BE49-F238E27FC236}">
                  <a16:creationId xmlns:a16="http://schemas.microsoft.com/office/drawing/2014/main" id="{2AF34F54-4A23-49A3-B4C3-EC5693D7066E}"/>
                </a:ext>
              </a:extLst>
            </p:cNvPr>
            <p:cNvSpPr txBox="1"/>
            <p:nvPr/>
          </p:nvSpPr>
          <p:spPr>
            <a:xfrm>
              <a:off x="3313969" y="4704878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หน่วย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80" name="Graphic 15">
              <a:extLst>
                <a:ext uri="{FF2B5EF4-FFF2-40B4-BE49-F238E27FC236}">
                  <a16:creationId xmlns:a16="http://schemas.microsoft.com/office/drawing/2014/main" id="{AADFB300-7709-4C62-A95E-E095B7D8CCFC}"/>
                </a:ext>
              </a:extLst>
            </p:cNvPr>
            <p:cNvSpPr txBox="1"/>
            <p:nvPr/>
          </p:nvSpPr>
          <p:spPr>
            <a:xfrm>
              <a:off x="777162" y="4665829"/>
              <a:ext cx="657552" cy="41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th-TH" sz="1600" dirty="0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หมื่น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9376A19-7C59-4B30-B92E-E6140545FB8F}"/>
              </a:ext>
            </a:extLst>
          </p:cNvPr>
          <p:cNvSpPr txBox="1"/>
          <p:nvPr/>
        </p:nvSpPr>
        <p:spPr>
          <a:xfrm>
            <a:off x="4102480" y="1783453"/>
            <a:ext cx="6028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dirty="0">
              <a:ln>
                <a:solidFill>
                  <a:schemeClr val="tx1"/>
                </a:solidFill>
              </a:ln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6986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1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4869100" y="1680760"/>
            <a:ext cx="6476753" cy="821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8BA959B-EE94-4531-B055-55285E5F6B4D}"/>
              </a:ext>
            </a:extLst>
          </p:cNvPr>
          <p:cNvGrpSpPr/>
          <p:nvPr/>
        </p:nvGrpSpPr>
        <p:grpSpPr>
          <a:xfrm>
            <a:off x="4158029" y="2912976"/>
            <a:ext cx="3547833" cy="694879"/>
            <a:chOff x="4805969" y="2771941"/>
            <a:chExt cx="3547833" cy="694879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2E70BEE1-6210-4F32-88D0-F4D29C0D6913}"/>
                </a:ext>
              </a:extLst>
            </p:cNvPr>
            <p:cNvSpPr/>
            <p:nvPr/>
          </p:nvSpPr>
          <p:spPr>
            <a:xfrm>
              <a:off x="5204100" y="2771941"/>
              <a:ext cx="2802454" cy="69487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23B7EF5-C595-4AE1-82F4-086940CF4219}"/>
                </a:ext>
              </a:extLst>
            </p:cNvPr>
            <p:cNvSpPr txBox="1"/>
            <p:nvPr/>
          </p:nvSpPr>
          <p:spPr>
            <a:xfrm>
              <a:off x="4805969" y="2898999"/>
              <a:ext cx="35478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ตัวเลขฮินดูอารบิก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4827437-AFA6-41BF-B96E-51765A5BC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74" y="1707755"/>
            <a:ext cx="1096872" cy="77257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382DC08-7834-44C9-B18B-F8649080D59B}"/>
              </a:ext>
            </a:extLst>
          </p:cNvPr>
          <p:cNvSpPr txBox="1"/>
          <p:nvPr/>
        </p:nvSpPr>
        <p:spPr>
          <a:xfrm>
            <a:off x="4102480" y="1783453"/>
            <a:ext cx="6028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dirty="0">
              <a:ln>
                <a:solidFill>
                  <a:schemeClr val="tx1"/>
                </a:solidFill>
              </a:ln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4376C8C-24DE-4689-AB10-DD80AA97EE7B}"/>
              </a:ext>
            </a:extLst>
          </p:cNvPr>
          <p:cNvSpPr txBox="1"/>
          <p:nvPr/>
        </p:nvSpPr>
        <p:spPr>
          <a:xfrm>
            <a:off x="794750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BF8A40-4651-4FB0-9F8B-EF3F13AAA232}"/>
              </a:ext>
            </a:extLst>
          </p:cNvPr>
          <p:cNvSpPr txBox="1"/>
          <p:nvPr/>
        </p:nvSpPr>
        <p:spPr>
          <a:xfrm>
            <a:off x="1460371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46BF5E-B4F4-4935-AA19-772E80C9310E}"/>
              </a:ext>
            </a:extLst>
          </p:cNvPr>
          <p:cNvSpPr txBox="1"/>
          <p:nvPr/>
        </p:nvSpPr>
        <p:spPr>
          <a:xfrm>
            <a:off x="2125992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F05C3A-2047-4652-9D27-8C0095BE4F29}"/>
              </a:ext>
            </a:extLst>
          </p:cNvPr>
          <p:cNvSpPr txBox="1"/>
          <p:nvPr/>
        </p:nvSpPr>
        <p:spPr>
          <a:xfrm>
            <a:off x="2791613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4C8EF7-DE31-4B02-AA9A-7DDA49D96F46}"/>
              </a:ext>
            </a:extLst>
          </p:cNvPr>
          <p:cNvSpPr/>
          <p:nvPr/>
        </p:nvSpPr>
        <p:spPr>
          <a:xfrm>
            <a:off x="4033558" y="4246111"/>
            <a:ext cx="405687" cy="783099"/>
          </a:xfrm>
          <a:custGeom>
            <a:avLst/>
            <a:gdLst>
              <a:gd name="connsiteX0" fmla="*/ 0 w 405687"/>
              <a:gd name="connsiteY0" fmla="*/ 783099 h 783099"/>
              <a:gd name="connsiteX1" fmla="*/ 405687 w 405687"/>
              <a:gd name="connsiteY1" fmla="*/ 377412 h 783099"/>
              <a:gd name="connsiteX2" fmla="*/ 405687 w 405687"/>
              <a:gd name="connsiteY2" fmla="*/ 0 h 783099"/>
              <a:gd name="connsiteX3" fmla="*/ 0 w 405687"/>
              <a:gd name="connsiteY3" fmla="*/ 406916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687" h="783099">
                <a:moveTo>
                  <a:pt x="0" y="783099"/>
                </a:moveTo>
                <a:lnTo>
                  <a:pt x="405687" y="377412"/>
                </a:lnTo>
                <a:lnTo>
                  <a:pt x="405687" y="0"/>
                </a:lnTo>
                <a:lnTo>
                  <a:pt x="0" y="406916"/>
                </a:lnTo>
                <a:close/>
              </a:path>
            </a:pathLst>
          </a:custGeom>
          <a:solidFill>
            <a:srgbClr val="939598"/>
          </a:solidFill>
          <a:ln w="122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9F1E1-030D-4F36-906F-E781801790E6}"/>
              </a:ext>
            </a:extLst>
          </p:cNvPr>
          <p:cNvSpPr/>
          <p:nvPr/>
        </p:nvSpPr>
        <p:spPr>
          <a:xfrm>
            <a:off x="547107" y="4246111"/>
            <a:ext cx="3892137" cy="783099"/>
          </a:xfrm>
          <a:custGeom>
            <a:avLst/>
            <a:gdLst>
              <a:gd name="connsiteX0" fmla="*/ 0 w 3892137"/>
              <a:gd name="connsiteY0" fmla="*/ 783099 h 783099"/>
              <a:gd name="connsiteX1" fmla="*/ 0 w 3892137"/>
              <a:gd name="connsiteY1" fmla="*/ 406916 h 783099"/>
              <a:gd name="connsiteX2" fmla="*/ 405687 w 3892137"/>
              <a:gd name="connsiteY2" fmla="*/ 0 h 783099"/>
              <a:gd name="connsiteX3" fmla="*/ 3892138 w 3892137"/>
              <a:gd name="connsiteY3" fmla="*/ 0 h 783099"/>
              <a:gd name="connsiteX4" fmla="*/ 3892138 w 3892137"/>
              <a:gd name="connsiteY4" fmla="*/ 377412 h 783099"/>
              <a:gd name="connsiteX5" fmla="*/ 3486451 w 3892137"/>
              <a:gd name="connsiteY5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137" h="783099">
                <a:moveTo>
                  <a:pt x="0" y="783099"/>
                </a:moveTo>
                <a:lnTo>
                  <a:pt x="0" y="406916"/>
                </a:lnTo>
                <a:lnTo>
                  <a:pt x="405687" y="0"/>
                </a:lnTo>
                <a:lnTo>
                  <a:pt x="3892138" y="0"/>
                </a:lnTo>
                <a:lnTo>
                  <a:pt x="3892138" y="377412"/>
                </a:lnTo>
                <a:lnTo>
                  <a:pt x="3486451" y="783099"/>
                </a:lnTo>
                <a:close/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490622-0FE7-45AA-8DD2-AED38F27E6C9}"/>
              </a:ext>
            </a:extLst>
          </p:cNvPr>
          <p:cNvSpPr/>
          <p:nvPr/>
        </p:nvSpPr>
        <p:spPr>
          <a:xfrm>
            <a:off x="4033558" y="4246111"/>
            <a:ext cx="405687" cy="783099"/>
          </a:xfrm>
          <a:custGeom>
            <a:avLst/>
            <a:gdLst>
              <a:gd name="connsiteX0" fmla="*/ 405687 w 405687"/>
              <a:gd name="connsiteY0" fmla="*/ 0 h 783099"/>
              <a:gd name="connsiteX1" fmla="*/ 0 w 405687"/>
              <a:gd name="connsiteY1" fmla="*/ 406916 h 783099"/>
              <a:gd name="connsiteX2" fmla="*/ 0 w 405687"/>
              <a:gd name="connsiteY2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687" h="783099">
                <a:moveTo>
                  <a:pt x="405687" y="0"/>
                </a:moveTo>
                <a:lnTo>
                  <a:pt x="0" y="406916"/>
                </a:lnTo>
                <a:lnTo>
                  <a:pt x="0" y="783099"/>
                </a:lnTo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EC830B-272B-45D6-907F-29782EB27F9C}"/>
              </a:ext>
            </a:extLst>
          </p:cNvPr>
          <p:cNvSpPr/>
          <p:nvPr/>
        </p:nvSpPr>
        <p:spPr>
          <a:xfrm flipV="1">
            <a:off x="547107" y="4607309"/>
            <a:ext cx="3486450" cy="45719"/>
          </a:xfrm>
          <a:custGeom>
            <a:avLst/>
            <a:gdLst>
              <a:gd name="connsiteX0" fmla="*/ 0 w 3486450"/>
              <a:gd name="connsiteY0" fmla="*/ 0 h 12293"/>
              <a:gd name="connsiteX1" fmla="*/ 3486451 w 3486450"/>
              <a:gd name="connsiteY1" fmla="*/ 0 h 1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450" h="12293">
                <a:moveTo>
                  <a:pt x="0" y="0"/>
                </a:moveTo>
                <a:lnTo>
                  <a:pt x="3486451" y="0"/>
                </a:lnTo>
              </a:path>
            </a:pathLst>
          </a:custGeom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FE05F14-1328-4FB9-8125-80C901AFD7A5}"/>
              </a:ext>
            </a:extLst>
          </p:cNvPr>
          <p:cNvSpPr/>
          <p:nvPr/>
        </p:nvSpPr>
        <p:spPr>
          <a:xfrm>
            <a:off x="3691797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39D26A1-47C5-40F6-9D50-95C8DA459523}"/>
              </a:ext>
            </a:extLst>
          </p:cNvPr>
          <p:cNvSpPr/>
          <p:nvPr/>
        </p:nvSpPr>
        <p:spPr>
          <a:xfrm>
            <a:off x="3508623" y="4328478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F65831F-9C2C-4A9B-9187-F1C331182E47}"/>
              </a:ext>
            </a:extLst>
          </p:cNvPr>
          <p:cNvSpPr/>
          <p:nvPr/>
        </p:nvSpPr>
        <p:spPr>
          <a:xfrm>
            <a:off x="3041468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C7F936F-FD97-45DA-828B-11F849714F9F}"/>
              </a:ext>
            </a:extLst>
          </p:cNvPr>
          <p:cNvSpPr/>
          <p:nvPr/>
        </p:nvSpPr>
        <p:spPr>
          <a:xfrm>
            <a:off x="2858294" y="4328478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53635B3-2FD6-418D-827B-DB9ED9103D50}"/>
              </a:ext>
            </a:extLst>
          </p:cNvPr>
          <p:cNvSpPr/>
          <p:nvPr/>
        </p:nvSpPr>
        <p:spPr>
          <a:xfrm>
            <a:off x="2858294" y="4151451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012D650-DA87-438D-B496-7978AF457B89}"/>
              </a:ext>
            </a:extLst>
          </p:cNvPr>
          <p:cNvSpPr/>
          <p:nvPr/>
        </p:nvSpPr>
        <p:spPr>
          <a:xfrm>
            <a:off x="2858294" y="3975653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48CEEDA-DBEA-4B67-9FAD-91D62DD0F154}"/>
              </a:ext>
            </a:extLst>
          </p:cNvPr>
          <p:cNvSpPr/>
          <p:nvPr/>
        </p:nvSpPr>
        <p:spPr>
          <a:xfrm>
            <a:off x="2858294" y="3798626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6BACC09-BBFC-4E0F-A1E8-5F739733DD7B}"/>
              </a:ext>
            </a:extLst>
          </p:cNvPr>
          <p:cNvSpPr/>
          <p:nvPr/>
        </p:nvSpPr>
        <p:spPr>
          <a:xfrm>
            <a:off x="2858294" y="3632663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0BD8813D-8C31-46AA-AE54-269D371DE3D3}"/>
              </a:ext>
            </a:extLst>
          </p:cNvPr>
          <p:cNvSpPr/>
          <p:nvPr/>
        </p:nvSpPr>
        <p:spPr>
          <a:xfrm>
            <a:off x="2858294" y="3455636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F9069B3-8799-4A54-9228-F6CBB3DA30A1}"/>
              </a:ext>
            </a:extLst>
          </p:cNvPr>
          <p:cNvSpPr/>
          <p:nvPr/>
        </p:nvSpPr>
        <p:spPr>
          <a:xfrm>
            <a:off x="2858294" y="3281067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AFD5F53-8498-418A-950F-F9CD1266AB5E}"/>
              </a:ext>
            </a:extLst>
          </p:cNvPr>
          <p:cNvSpPr/>
          <p:nvPr/>
        </p:nvSpPr>
        <p:spPr>
          <a:xfrm>
            <a:off x="2392369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4190693-33BD-4F1E-8CFB-19F531B84F67}"/>
              </a:ext>
            </a:extLst>
          </p:cNvPr>
          <p:cNvSpPr/>
          <p:nvPr/>
        </p:nvSpPr>
        <p:spPr>
          <a:xfrm>
            <a:off x="2209195" y="4328478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295E763-2FF2-4B37-BD89-C7FBBB0E765B}"/>
              </a:ext>
            </a:extLst>
          </p:cNvPr>
          <p:cNvSpPr/>
          <p:nvPr/>
        </p:nvSpPr>
        <p:spPr>
          <a:xfrm>
            <a:off x="1742040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59BB589-4F2B-4EBB-8924-EF1340C2A2F1}"/>
              </a:ext>
            </a:extLst>
          </p:cNvPr>
          <p:cNvSpPr/>
          <p:nvPr/>
        </p:nvSpPr>
        <p:spPr>
          <a:xfrm>
            <a:off x="1090482" y="2751216"/>
            <a:ext cx="12293" cy="1741995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90A4DB1C-F2DA-4B87-97D6-797929B08E0F}"/>
              </a:ext>
            </a:extLst>
          </p:cNvPr>
          <p:cNvSpPr/>
          <p:nvPr/>
        </p:nvSpPr>
        <p:spPr>
          <a:xfrm>
            <a:off x="907308" y="4328478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EC2681B-8912-41D4-8299-9F4F6D2F26B6}"/>
              </a:ext>
            </a:extLst>
          </p:cNvPr>
          <p:cNvSpPr/>
          <p:nvPr/>
        </p:nvSpPr>
        <p:spPr>
          <a:xfrm>
            <a:off x="907308" y="4151451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01CB9710-E976-46B8-8188-8800737161DE}"/>
              </a:ext>
            </a:extLst>
          </p:cNvPr>
          <p:cNvSpPr/>
          <p:nvPr/>
        </p:nvSpPr>
        <p:spPr>
          <a:xfrm>
            <a:off x="907308" y="3975653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83D77AFA-DB6E-468C-9F24-1D632E13307B}"/>
              </a:ext>
            </a:extLst>
          </p:cNvPr>
          <p:cNvSpPr/>
          <p:nvPr/>
        </p:nvSpPr>
        <p:spPr>
          <a:xfrm>
            <a:off x="907308" y="3798626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F88E5128-3091-4E77-9033-32582E82E464}"/>
              </a:ext>
            </a:extLst>
          </p:cNvPr>
          <p:cNvSpPr/>
          <p:nvPr/>
        </p:nvSpPr>
        <p:spPr>
          <a:xfrm>
            <a:off x="907308" y="3632663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E8DDC57D-64FE-47E0-B7EF-4F5E683F58B1}"/>
              </a:ext>
            </a:extLst>
          </p:cNvPr>
          <p:cNvSpPr/>
          <p:nvPr/>
        </p:nvSpPr>
        <p:spPr>
          <a:xfrm>
            <a:off x="907308" y="3455636"/>
            <a:ext cx="366347" cy="159816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D3C5E83-8D82-4B70-8464-D8F34723E409}"/>
              </a:ext>
            </a:extLst>
          </p:cNvPr>
          <p:cNvSpPr txBox="1"/>
          <p:nvPr/>
        </p:nvSpPr>
        <p:spPr>
          <a:xfrm>
            <a:off x="3457234" y="5067242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F2C00DE-7D9A-4B34-9786-FD60E3707CBC}"/>
              </a:ext>
            </a:extLst>
          </p:cNvPr>
          <p:cNvGrpSpPr/>
          <p:nvPr/>
        </p:nvGrpSpPr>
        <p:grpSpPr>
          <a:xfrm>
            <a:off x="4158029" y="3965835"/>
            <a:ext cx="3547833" cy="694879"/>
            <a:chOff x="4805969" y="2771941"/>
            <a:chExt cx="3547833" cy="694879"/>
          </a:xfrm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9853EF7B-28FB-4EEB-BA3D-52CA406109A4}"/>
                </a:ext>
              </a:extLst>
            </p:cNvPr>
            <p:cNvSpPr/>
            <p:nvPr/>
          </p:nvSpPr>
          <p:spPr>
            <a:xfrm>
              <a:off x="5204100" y="2771941"/>
              <a:ext cx="2802454" cy="694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29BFA71-C885-4404-8E52-EE2C6A7A09EB}"/>
                </a:ext>
              </a:extLst>
            </p:cNvPr>
            <p:cNvSpPr txBox="1"/>
            <p:nvPr/>
          </p:nvSpPr>
          <p:spPr>
            <a:xfrm>
              <a:off x="4805969" y="2898999"/>
              <a:ext cx="35478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ตัวเลขไทย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48CDE1C-B1FE-408B-BAFB-251E96F008EC}"/>
              </a:ext>
            </a:extLst>
          </p:cNvPr>
          <p:cNvGrpSpPr/>
          <p:nvPr/>
        </p:nvGrpSpPr>
        <p:grpSpPr>
          <a:xfrm>
            <a:off x="7586785" y="2923426"/>
            <a:ext cx="3759068" cy="694879"/>
            <a:chOff x="5204100" y="2771941"/>
            <a:chExt cx="3759068" cy="694879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F179437-A361-48B0-A612-71F3CA28B9BF}"/>
                </a:ext>
              </a:extLst>
            </p:cNvPr>
            <p:cNvSpPr/>
            <p:nvPr/>
          </p:nvSpPr>
          <p:spPr>
            <a:xfrm>
              <a:off x="5204100" y="2771941"/>
              <a:ext cx="3759068" cy="69487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6D927E1-6902-4852-80A2-E208AEB55A16}"/>
                </a:ext>
              </a:extLst>
            </p:cNvPr>
            <p:cNvSpPr txBox="1"/>
            <p:nvPr/>
          </p:nvSpPr>
          <p:spPr>
            <a:xfrm>
              <a:off x="5204100" y="2868519"/>
              <a:ext cx="37590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60,171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4ADFA12-03AC-4E94-A7E4-81540318C990}"/>
              </a:ext>
            </a:extLst>
          </p:cNvPr>
          <p:cNvGrpSpPr/>
          <p:nvPr/>
        </p:nvGrpSpPr>
        <p:grpSpPr>
          <a:xfrm>
            <a:off x="7586785" y="3965835"/>
            <a:ext cx="3759068" cy="694879"/>
            <a:chOff x="5204100" y="2771941"/>
            <a:chExt cx="3759068" cy="694879"/>
          </a:xfrm>
        </p:grpSpPr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5E7890B4-0486-4A4D-8A32-2D1BA365DB9D}"/>
                </a:ext>
              </a:extLst>
            </p:cNvPr>
            <p:cNvSpPr/>
            <p:nvPr/>
          </p:nvSpPr>
          <p:spPr>
            <a:xfrm>
              <a:off x="5204100" y="2771941"/>
              <a:ext cx="3759068" cy="694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EF4A658-8FA7-42DF-9816-41D12FC793E7}"/>
                </a:ext>
              </a:extLst>
            </p:cNvPr>
            <p:cNvSpPr txBox="1"/>
            <p:nvPr/>
          </p:nvSpPr>
          <p:spPr>
            <a:xfrm>
              <a:off x="5204100" y="2868519"/>
              <a:ext cx="37590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๖๐,๑๗๑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7C41082-E8BE-4994-8873-2522B80D0E9E}"/>
              </a:ext>
            </a:extLst>
          </p:cNvPr>
          <p:cNvGrpSpPr/>
          <p:nvPr/>
        </p:nvGrpSpPr>
        <p:grpSpPr>
          <a:xfrm>
            <a:off x="6648601" y="5042967"/>
            <a:ext cx="4697251" cy="801573"/>
            <a:chOff x="5204099" y="2771941"/>
            <a:chExt cx="4697251" cy="801573"/>
          </a:xfrm>
        </p:grpSpPr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37A3ECDD-205A-4D57-9858-6318A50FA7F7}"/>
                </a:ext>
              </a:extLst>
            </p:cNvPr>
            <p:cNvSpPr/>
            <p:nvPr/>
          </p:nvSpPr>
          <p:spPr>
            <a:xfrm>
              <a:off x="5204099" y="2771941"/>
              <a:ext cx="4697251" cy="80157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F351D92-A545-4589-A3BE-CADDABA7B90B}"/>
                </a:ext>
              </a:extLst>
            </p:cNvPr>
            <p:cNvSpPr txBox="1"/>
            <p:nvPr/>
          </p:nvSpPr>
          <p:spPr>
            <a:xfrm>
              <a:off x="5204100" y="2886087"/>
              <a:ext cx="4697250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หกหมื่นหนึ่งร้อยเจ็ดสิบเอ็ด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08C9095-6129-42F2-B9DC-637432672DA1}"/>
              </a:ext>
            </a:extLst>
          </p:cNvPr>
          <p:cNvGrpSpPr/>
          <p:nvPr/>
        </p:nvGrpSpPr>
        <p:grpSpPr>
          <a:xfrm>
            <a:off x="4552409" y="5042967"/>
            <a:ext cx="1833082" cy="801573"/>
            <a:chOff x="5204096" y="2771941"/>
            <a:chExt cx="4697254" cy="801573"/>
          </a:xfrm>
        </p:grpSpPr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EAEB8720-17C4-4ABE-94FA-B4F3E664020C}"/>
                </a:ext>
              </a:extLst>
            </p:cNvPr>
            <p:cNvSpPr/>
            <p:nvPr/>
          </p:nvSpPr>
          <p:spPr>
            <a:xfrm>
              <a:off x="5204099" y="2771941"/>
              <a:ext cx="4697251" cy="80157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97686BE-EC23-473F-899C-D1460C32F3D6}"/>
                </a:ext>
              </a:extLst>
            </p:cNvPr>
            <p:cNvSpPr txBox="1"/>
            <p:nvPr/>
          </p:nvSpPr>
          <p:spPr>
            <a:xfrm>
              <a:off x="5204096" y="2977739"/>
              <a:ext cx="46972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ตัวหนังสือ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D4C3C26-8BF2-48A1-B1CB-89A3EA655245}"/>
              </a:ext>
            </a:extLst>
          </p:cNvPr>
          <p:cNvSpPr txBox="1"/>
          <p:nvPr/>
        </p:nvSpPr>
        <p:spPr>
          <a:xfrm>
            <a:off x="430192" y="350558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จำนวนนับไม่เกิน 10</a:t>
            </a:r>
            <a:r>
              <a:rPr lang="en-US" sz="4800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,000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C4E934-7629-4220-9DDC-AA52211067C3}"/>
              </a:ext>
            </a:extLst>
          </p:cNvPr>
          <p:cNvSpPr txBox="1"/>
          <p:nvPr/>
        </p:nvSpPr>
        <p:spPr>
          <a:xfrm>
            <a:off x="4914219" y="1872752"/>
            <a:ext cx="6386514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เขียนตัวเลขและตัวหนังสือ ได้ดังนี้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AE77CE9-C0D9-473D-A5B9-AE7C076BAFC3}"/>
              </a:ext>
            </a:extLst>
          </p:cNvPr>
          <p:cNvGrpSpPr/>
          <p:nvPr/>
        </p:nvGrpSpPr>
        <p:grpSpPr>
          <a:xfrm>
            <a:off x="777162" y="4665829"/>
            <a:ext cx="3293745" cy="416653"/>
            <a:chOff x="777162" y="4665829"/>
            <a:chExt cx="3293745" cy="416653"/>
          </a:xfrm>
        </p:grpSpPr>
        <p:sp>
          <p:nvSpPr>
            <p:cNvPr id="74" name="Graphic 15">
              <a:extLst>
                <a:ext uri="{FF2B5EF4-FFF2-40B4-BE49-F238E27FC236}">
                  <a16:creationId xmlns:a16="http://schemas.microsoft.com/office/drawing/2014/main" id="{F9AFDF86-771B-452C-85A4-A11C84681467}"/>
                </a:ext>
              </a:extLst>
            </p:cNvPr>
            <p:cNvSpPr txBox="1"/>
            <p:nvPr/>
          </p:nvSpPr>
          <p:spPr>
            <a:xfrm>
              <a:off x="1481391" y="4704878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พัน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5" name="Graphic 15">
              <a:extLst>
                <a:ext uri="{FF2B5EF4-FFF2-40B4-BE49-F238E27FC236}">
                  <a16:creationId xmlns:a16="http://schemas.microsoft.com/office/drawing/2014/main" id="{BB36C1BA-1EB5-4C44-AF02-9BC2EEBED2AB}"/>
                </a:ext>
              </a:extLst>
            </p:cNvPr>
            <p:cNvSpPr txBox="1"/>
            <p:nvPr/>
          </p:nvSpPr>
          <p:spPr>
            <a:xfrm>
              <a:off x="2109062" y="4704878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ร้อย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6" name="Graphic 15">
              <a:extLst>
                <a:ext uri="{FF2B5EF4-FFF2-40B4-BE49-F238E27FC236}">
                  <a16:creationId xmlns:a16="http://schemas.microsoft.com/office/drawing/2014/main" id="{83BCA34A-F812-4535-9D09-1077E993810C}"/>
                </a:ext>
              </a:extLst>
            </p:cNvPr>
            <p:cNvSpPr txBox="1"/>
            <p:nvPr/>
          </p:nvSpPr>
          <p:spPr>
            <a:xfrm>
              <a:off x="2810504" y="4704878"/>
              <a:ext cx="49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สิบ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9" name="Graphic 15">
              <a:extLst>
                <a:ext uri="{FF2B5EF4-FFF2-40B4-BE49-F238E27FC236}">
                  <a16:creationId xmlns:a16="http://schemas.microsoft.com/office/drawing/2014/main" id="{7279BF57-C56F-4C5B-8AFB-696FDBEC74F1}"/>
                </a:ext>
              </a:extLst>
            </p:cNvPr>
            <p:cNvSpPr txBox="1"/>
            <p:nvPr/>
          </p:nvSpPr>
          <p:spPr>
            <a:xfrm>
              <a:off x="3313969" y="4704878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หน่วย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80" name="Graphic 15">
              <a:extLst>
                <a:ext uri="{FF2B5EF4-FFF2-40B4-BE49-F238E27FC236}">
                  <a16:creationId xmlns:a16="http://schemas.microsoft.com/office/drawing/2014/main" id="{6DD87D09-2849-4009-AA3B-52222BC6EBF8}"/>
                </a:ext>
              </a:extLst>
            </p:cNvPr>
            <p:cNvSpPr txBox="1"/>
            <p:nvPr/>
          </p:nvSpPr>
          <p:spPr>
            <a:xfrm>
              <a:off x="777162" y="4665829"/>
              <a:ext cx="657552" cy="41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th-TH" sz="1600" dirty="0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หมื่น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9485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430192" y="219924"/>
            <a:ext cx="11331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OCR A Extended" panose="02010509020102010303" pitchFamily="50" charset="0"/>
                <a:cs typeface="Mali" panose="00000800000000000000" pitchFamily="2" charset="-34"/>
              </a:rPr>
              <a:t>GAME TIME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4914219" y="1872752"/>
            <a:ext cx="6386514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เขียนตัวเลขและตัวหนังสือ ได้ดังนี้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BD6F3FB-8E32-464D-840E-83B230671B3F}"/>
              </a:ext>
            </a:extLst>
          </p:cNvPr>
          <p:cNvSpPr/>
          <p:nvPr/>
        </p:nvSpPr>
        <p:spPr>
          <a:xfrm>
            <a:off x="650240" y="1537373"/>
            <a:ext cx="10850880" cy="821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8D8022A-6DE0-4E33-8D1D-FC59ECEC1FA0}"/>
              </a:ext>
            </a:extLst>
          </p:cNvPr>
          <p:cNvSpPr txBox="1"/>
          <p:nvPr/>
        </p:nvSpPr>
        <p:spPr>
          <a:xfrm>
            <a:off x="650240" y="1710192"/>
            <a:ext cx="1085088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จากรูปภาพ ข้อใดถูกต้อง (เลือกได้หลายคำตอบ)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C4B2C2-D8A6-4648-8A13-1159E111C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" y="2561905"/>
            <a:ext cx="4917440" cy="357909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4C8EF7-DE31-4B02-AA9A-7DDA49D96F46}"/>
              </a:ext>
            </a:extLst>
          </p:cNvPr>
          <p:cNvSpPr/>
          <p:nvPr/>
        </p:nvSpPr>
        <p:spPr>
          <a:xfrm>
            <a:off x="4574538" y="4874880"/>
            <a:ext cx="422011" cy="814609"/>
          </a:xfrm>
          <a:custGeom>
            <a:avLst/>
            <a:gdLst>
              <a:gd name="connsiteX0" fmla="*/ 0 w 405687"/>
              <a:gd name="connsiteY0" fmla="*/ 783099 h 783099"/>
              <a:gd name="connsiteX1" fmla="*/ 405687 w 405687"/>
              <a:gd name="connsiteY1" fmla="*/ 377412 h 783099"/>
              <a:gd name="connsiteX2" fmla="*/ 405687 w 405687"/>
              <a:gd name="connsiteY2" fmla="*/ 0 h 783099"/>
              <a:gd name="connsiteX3" fmla="*/ 0 w 405687"/>
              <a:gd name="connsiteY3" fmla="*/ 406916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687" h="783099">
                <a:moveTo>
                  <a:pt x="0" y="783099"/>
                </a:moveTo>
                <a:lnTo>
                  <a:pt x="405687" y="377412"/>
                </a:lnTo>
                <a:lnTo>
                  <a:pt x="405687" y="0"/>
                </a:lnTo>
                <a:lnTo>
                  <a:pt x="0" y="406916"/>
                </a:lnTo>
                <a:close/>
              </a:path>
            </a:pathLst>
          </a:custGeom>
          <a:solidFill>
            <a:srgbClr val="939598"/>
          </a:solidFill>
          <a:ln w="122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9F1E1-030D-4F36-906F-E781801790E6}"/>
              </a:ext>
            </a:extLst>
          </p:cNvPr>
          <p:cNvSpPr/>
          <p:nvPr/>
        </p:nvSpPr>
        <p:spPr>
          <a:xfrm>
            <a:off x="947800" y="4874880"/>
            <a:ext cx="4048748" cy="814609"/>
          </a:xfrm>
          <a:custGeom>
            <a:avLst/>
            <a:gdLst>
              <a:gd name="connsiteX0" fmla="*/ 0 w 3892137"/>
              <a:gd name="connsiteY0" fmla="*/ 783099 h 783099"/>
              <a:gd name="connsiteX1" fmla="*/ 0 w 3892137"/>
              <a:gd name="connsiteY1" fmla="*/ 406916 h 783099"/>
              <a:gd name="connsiteX2" fmla="*/ 405687 w 3892137"/>
              <a:gd name="connsiteY2" fmla="*/ 0 h 783099"/>
              <a:gd name="connsiteX3" fmla="*/ 3892138 w 3892137"/>
              <a:gd name="connsiteY3" fmla="*/ 0 h 783099"/>
              <a:gd name="connsiteX4" fmla="*/ 3892138 w 3892137"/>
              <a:gd name="connsiteY4" fmla="*/ 377412 h 783099"/>
              <a:gd name="connsiteX5" fmla="*/ 3486451 w 3892137"/>
              <a:gd name="connsiteY5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137" h="783099">
                <a:moveTo>
                  <a:pt x="0" y="783099"/>
                </a:moveTo>
                <a:lnTo>
                  <a:pt x="0" y="406916"/>
                </a:lnTo>
                <a:lnTo>
                  <a:pt x="405687" y="0"/>
                </a:lnTo>
                <a:lnTo>
                  <a:pt x="3892138" y="0"/>
                </a:lnTo>
                <a:lnTo>
                  <a:pt x="3892138" y="377412"/>
                </a:lnTo>
                <a:lnTo>
                  <a:pt x="3486451" y="783099"/>
                </a:lnTo>
                <a:close/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490622-0FE7-45AA-8DD2-AED38F27E6C9}"/>
              </a:ext>
            </a:extLst>
          </p:cNvPr>
          <p:cNvSpPr/>
          <p:nvPr/>
        </p:nvSpPr>
        <p:spPr>
          <a:xfrm>
            <a:off x="4574538" y="4874880"/>
            <a:ext cx="422011" cy="814609"/>
          </a:xfrm>
          <a:custGeom>
            <a:avLst/>
            <a:gdLst>
              <a:gd name="connsiteX0" fmla="*/ 405687 w 405687"/>
              <a:gd name="connsiteY0" fmla="*/ 0 h 783099"/>
              <a:gd name="connsiteX1" fmla="*/ 0 w 405687"/>
              <a:gd name="connsiteY1" fmla="*/ 406916 h 783099"/>
              <a:gd name="connsiteX2" fmla="*/ 0 w 405687"/>
              <a:gd name="connsiteY2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687" h="783099">
                <a:moveTo>
                  <a:pt x="405687" y="0"/>
                </a:moveTo>
                <a:lnTo>
                  <a:pt x="0" y="406916"/>
                </a:lnTo>
                <a:lnTo>
                  <a:pt x="0" y="783099"/>
                </a:lnTo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EC830B-272B-45D6-907F-29782EB27F9C}"/>
              </a:ext>
            </a:extLst>
          </p:cNvPr>
          <p:cNvSpPr/>
          <p:nvPr/>
        </p:nvSpPr>
        <p:spPr>
          <a:xfrm flipV="1">
            <a:off x="947800" y="5250611"/>
            <a:ext cx="3626737" cy="47559"/>
          </a:xfrm>
          <a:custGeom>
            <a:avLst/>
            <a:gdLst>
              <a:gd name="connsiteX0" fmla="*/ 0 w 3486450"/>
              <a:gd name="connsiteY0" fmla="*/ 0 h 12293"/>
              <a:gd name="connsiteX1" fmla="*/ 3486451 w 3486450"/>
              <a:gd name="connsiteY1" fmla="*/ 0 h 1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450" h="12293">
                <a:moveTo>
                  <a:pt x="0" y="0"/>
                </a:moveTo>
                <a:lnTo>
                  <a:pt x="3486451" y="0"/>
                </a:lnTo>
              </a:path>
            </a:pathLst>
          </a:custGeom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FE05F14-1328-4FB9-8125-80C901AFD7A5}"/>
              </a:ext>
            </a:extLst>
          </p:cNvPr>
          <p:cNvSpPr/>
          <p:nvPr/>
        </p:nvSpPr>
        <p:spPr>
          <a:xfrm>
            <a:off x="4219025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F65831F-9C2C-4A9B-9187-F1C331182E47}"/>
              </a:ext>
            </a:extLst>
          </p:cNvPr>
          <p:cNvSpPr/>
          <p:nvPr/>
        </p:nvSpPr>
        <p:spPr>
          <a:xfrm>
            <a:off x="3542529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C7F936F-FD97-45DA-828B-11F849714F9F}"/>
              </a:ext>
            </a:extLst>
          </p:cNvPr>
          <p:cNvSpPr/>
          <p:nvPr/>
        </p:nvSpPr>
        <p:spPr>
          <a:xfrm>
            <a:off x="3351984" y="4960561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53635B3-2FD6-418D-827B-DB9ED9103D50}"/>
              </a:ext>
            </a:extLst>
          </p:cNvPr>
          <p:cNvSpPr/>
          <p:nvPr/>
        </p:nvSpPr>
        <p:spPr>
          <a:xfrm>
            <a:off x="3351984" y="4776411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012D650-DA87-438D-B496-7978AF457B89}"/>
              </a:ext>
            </a:extLst>
          </p:cNvPr>
          <p:cNvSpPr/>
          <p:nvPr/>
        </p:nvSpPr>
        <p:spPr>
          <a:xfrm>
            <a:off x="3351984" y="4593539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48CEEDA-DBEA-4B67-9FAD-91D62DD0F154}"/>
              </a:ext>
            </a:extLst>
          </p:cNvPr>
          <p:cNvSpPr/>
          <p:nvPr/>
        </p:nvSpPr>
        <p:spPr>
          <a:xfrm>
            <a:off x="3351984" y="4409389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6BACC09-BBFC-4E0F-A1E8-5F739733DD7B}"/>
              </a:ext>
            </a:extLst>
          </p:cNvPr>
          <p:cNvSpPr/>
          <p:nvPr/>
        </p:nvSpPr>
        <p:spPr>
          <a:xfrm>
            <a:off x="3351984" y="423674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0BD8813D-8C31-46AA-AE54-269D371DE3D3}"/>
              </a:ext>
            </a:extLst>
          </p:cNvPr>
          <p:cNvSpPr/>
          <p:nvPr/>
        </p:nvSpPr>
        <p:spPr>
          <a:xfrm>
            <a:off x="3351984" y="4052597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F9069B3-8799-4A54-9228-F6CBB3DA30A1}"/>
              </a:ext>
            </a:extLst>
          </p:cNvPr>
          <p:cNvSpPr/>
          <p:nvPr/>
        </p:nvSpPr>
        <p:spPr>
          <a:xfrm>
            <a:off x="3351984" y="3871004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AFD5F53-8498-418A-950F-F9CD1266AB5E}"/>
              </a:ext>
            </a:extLst>
          </p:cNvPr>
          <p:cNvSpPr/>
          <p:nvPr/>
        </p:nvSpPr>
        <p:spPr>
          <a:xfrm>
            <a:off x="2867311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4190693-33BD-4F1E-8CFB-19F531B84F67}"/>
              </a:ext>
            </a:extLst>
          </p:cNvPr>
          <p:cNvSpPr/>
          <p:nvPr/>
        </p:nvSpPr>
        <p:spPr>
          <a:xfrm>
            <a:off x="2676767" y="4960561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295E763-2FF2-4B37-BD89-C7FBBB0E765B}"/>
              </a:ext>
            </a:extLst>
          </p:cNvPr>
          <p:cNvSpPr/>
          <p:nvPr/>
        </p:nvSpPr>
        <p:spPr>
          <a:xfrm>
            <a:off x="2190814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59BB589-4F2B-4EBB-8924-EF1340C2A2F1}"/>
              </a:ext>
            </a:extLst>
          </p:cNvPr>
          <p:cNvSpPr/>
          <p:nvPr/>
        </p:nvSpPr>
        <p:spPr>
          <a:xfrm>
            <a:off x="1513039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90A4DB1C-F2DA-4B87-97D6-797929B08E0F}"/>
              </a:ext>
            </a:extLst>
          </p:cNvPr>
          <p:cNvSpPr/>
          <p:nvPr/>
        </p:nvSpPr>
        <p:spPr>
          <a:xfrm>
            <a:off x="1322495" y="4960561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EC2681B-8912-41D4-8299-9F4F6D2F26B6}"/>
              </a:ext>
            </a:extLst>
          </p:cNvPr>
          <p:cNvSpPr/>
          <p:nvPr/>
        </p:nvSpPr>
        <p:spPr>
          <a:xfrm>
            <a:off x="1322495" y="4776411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01CB9710-E976-46B8-8188-8800737161DE}"/>
              </a:ext>
            </a:extLst>
          </p:cNvPr>
          <p:cNvSpPr/>
          <p:nvPr/>
        </p:nvSpPr>
        <p:spPr>
          <a:xfrm>
            <a:off x="1322495" y="4593539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83D77AFA-DB6E-468C-9F24-1D632E13307B}"/>
              </a:ext>
            </a:extLst>
          </p:cNvPr>
          <p:cNvSpPr/>
          <p:nvPr/>
        </p:nvSpPr>
        <p:spPr>
          <a:xfrm>
            <a:off x="1322495" y="4409389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F88E5128-3091-4E77-9033-32582E82E464}"/>
              </a:ext>
            </a:extLst>
          </p:cNvPr>
          <p:cNvSpPr/>
          <p:nvPr/>
        </p:nvSpPr>
        <p:spPr>
          <a:xfrm>
            <a:off x="1322495" y="423674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0F01F93-DA74-4A07-AED3-8D0566F59024}"/>
              </a:ext>
            </a:extLst>
          </p:cNvPr>
          <p:cNvSpPr/>
          <p:nvPr/>
        </p:nvSpPr>
        <p:spPr>
          <a:xfrm>
            <a:off x="1995155" y="497334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9C2A7639-5331-44D5-9975-1DFF693B203D}"/>
              </a:ext>
            </a:extLst>
          </p:cNvPr>
          <p:cNvSpPr/>
          <p:nvPr/>
        </p:nvSpPr>
        <p:spPr>
          <a:xfrm>
            <a:off x="1995155" y="478919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0141A4A1-7EAE-48B2-8BB8-18FC14ED55F7}"/>
              </a:ext>
            </a:extLst>
          </p:cNvPr>
          <p:cNvSpPr/>
          <p:nvPr/>
        </p:nvSpPr>
        <p:spPr>
          <a:xfrm>
            <a:off x="1995155" y="460632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หน้า 11 ข้อ1">
            <a:extLst>
              <a:ext uri="{FF2B5EF4-FFF2-40B4-BE49-F238E27FC236}">
                <a16:creationId xmlns:a16="http://schemas.microsoft.com/office/drawing/2014/main" id="{B312448C-1C90-4EBF-B89A-18C5493D36AF}"/>
              </a:ext>
            </a:extLst>
          </p:cNvPr>
          <p:cNvGrpSpPr/>
          <p:nvPr/>
        </p:nvGrpSpPr>
        <p:grpSpPr>
          <a:xfrm>
            <a:off x="5499593" y="2500922"/>
            <a:ext cx="5530231" cy="821801"/>
            <a:chOff x="6131208" y="2704969"/>
            <a:chExt cx="5530231" cy="82180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565A861-75E2-48DD-AF1D-AF573AAF1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1AC95A4-693E-495B-88D6-88C364D5E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7E9C217-D9C8-4C94-85F7-F45C09296902}"/>
                </a:ext>
              </a:extLst>
            </p:cNvPr>
            <p:cNvSpPr txBox="1"/>
            <p:nvPr/>
          </p:nvSpPr>
          <p:spPr>
            <a:xfrm>
              <a:off x="6835901" y="2876928"/>
              <a:ext cx="44228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53,170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8" name="หน้า 11 ข้อ4">
            <a:extLst>
              <a:ext uri="{FF2B5EF4-FFF2-40B4-BE49-F238E27FC236}">
                <a16:creationId xmlns:a16="http://schemas.microsoft.com/office/drawing/2014/main" id="{D13FA3D8-09A7-42D1-86EF-36422DB3426A}"/>
              </a:ext>
            </a:extLst>
          </p:cNvPr>
          <p:cNvGrpSpPr/>
          <p:nvPr/>
        </p:nvGrpSpPr>
        <p:grpSpPr>
          <a:xfrm>
            <a:off x="5499593" y="5354532"/>
            <a:ext cx="5801140" cy="821801"/>
            <a:chOff x="6131208" y="2704969"/>
            <a:chExt cx="5801140" cy="821801"/>
          </a:xfrm>
        </p:grpSpPr>
        <p:pic>
          <p:nvPicPr>
            <p:cNvPr id="179" name="Graphic 178">
              <a:extLst>
                <a:ext uri="{FF2B5EF4-FFF2-40B4-BE49-F238E27FC236}">
                  <a16:creationId xmlns:a16="http://schemas.microsoft.com/office/drawing/2014/main" id="{88EA9111-C4A6-47FC-80DC-855D02B53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168B22E8-6943-4BE0-A3A3-A80AAD85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6630E80-1A3C-47BC-BE28-39A470A7B09C}"/>
                </a:ext>
              </a:extLst>
            </p:cNvPr>
            <p:cNvSpPr txBox="1"/>
            <p:nvPr/>
          </p:nvSpPr>
          <p:spPr>
            <a:xfrm>
              <a:off x="6767829" y="2917568"/>
              <a:ext cx="51645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ห้าหมื่นสามพันสามร้อยเจ็ดสิบ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หน้า 11 ข้อ3">
            <a:extLst>
              <a:ext uri="{FF2B5EF4-FFF2-40B4-BE49-F238E27FC236}">
                <a16:creationId xmlns:a16="http://schemas.microsoft.com/office/drawing/2014/main" id="{29796F7E-FF82-4779-ADBC-1CC8BF0073E3}"/>
              </a:ext>
            </a:extLst>
          </p:cNvPr>
          <p:cNvGrpSpPr/>
          <p:nvPr/>
        </p:nvGrpSpPr>
        <p:grpSpPr>
          <a:xfrm>
            <a:off x="5499593" y="4382546"/>
            <a:ext cx="5530231" cy="821801"/>
            <a:chOff x="6131208" y="2704969"/>
            <a:chExt cx="5530231" cy="821801"/>
          </a:xfrm>
        </p:grpSpPr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id="{356A00BB-F0CA-4A3A-8C04-0D9F77D2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46388D26-423D-45DC-BB18-B478BB04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7A5E511-ECB3-4686-A114-7ADE803A16DD}"/>
                </a:ext>
              </a:extLst>
            </p:cNvPr>
            <p:cNvSpPr txBox="1"/>
            <p:nvPr/>
          </p:nvSpPr>
          <p:spPr>
            <a:xfrm>
              <a:off x="6767829" y="2895899"/>
              <a:ext cx="4849920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ห้าหมื่นสามพันหนึ่งร้อยเจ็ดสิบ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6" name="หน้า 11 ข้อ2">
            <a:extLst>
              <a:ext uri="{FF2B5EF4-FFF2-40B4-BE49-F238E27FC236}">
                <a16:creationId xmlns:a16="http://schemas.microsoft.com/office/drawing/2014/main" id="{98B744E3-C76E-4BF1-B39D-877C337F256A}"/>
              </a:ext>
            </a:extLst>
          </p:cNvPr>
          <p:cNvGrpSpPr/>
          <p:nvPr/>
        </p:nvGrpSpPr>
        <p:grpSpPr>
          <a:xfrm>
            <a:off x="5499593" y="3441734"/>
            <a:ext cx="5530231" cy="821801"/>
            <a:chOff x="6131208" y="2704969"/>
            <a:chExt cx="5530231" cy="821801"/>
          </a:xfrm>
        </p:grpSpPr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90DC4CCF-6F53-4FDF-B429-ED614D26D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1E6F0929-9363-4C64-A171-6058E475D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0B6E589-C6FF-45CE-9E66-12386866E732}"/>
                </a:ext>
              </a:extLst>
            </p:cNvPr>
            <p:cNvSpPr txBox="1"/>
            <p:nvPr/>
          </p:nvSpPr>
          <p:spPr>
            <a:xfrm>
              <a:off x="6835901" y="2808832"/>
              <a:ext cx="4422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๕๓,๗๑๐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ถูก1">
            <a:extLst>
              <a:ext uri="{FF2B5EF4-FFF2-40B4-BE49-F238E27FC236}">
                <a16:creationId xmlns:a16="http://schemas.microsoft.com/office/drawing/2014/main" id="{D9FC2A6C-F0A0-43BC-8011-4077CAA3E3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82380" y="2615280"/>
            <a:ext cx="554784" cy="560881"/>
          </a:xfrm>
          <a:prstGeom prst="rect">
            <a:avLst/>
          </a:prstGeom>
        </p:spPr>
      </p:pic>
      <p:pic>
        <p:nvPicPr>
          <p:cNvPr id="24" name="ผิด1">
            <a:extLst>
              <a:ext uri="{FF2B5EF4-FFF2-40B4-BE49-F238E27FC236}">
                <a16:creationId xmlns:a16="http://schemas.microsoft.com/office/drawing/2014/main" id="{64652065-A49A-4B0C-8634-4717A0AA0A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82380" y="3564370"/>
            <a:ext cx="560881" cy="554784"/>
          </a:xfrm>
          <a:prstGeom prst="rect">
            <a:avLst/>
          </a:prstGeom>
        </p:spPr>
      </p:pic>
      <p:pic>
        <p:nvPicPr>
          <p:cNvPr id="190" name="ถูก2">
            <a:extLst>
              <a:ext uri="{FF2B5EF4-FFF2-40B4-BE49-F238E27FC236}">
                <a16:creationId xmlns:a16="http://schemas.microsoft.com/office/drawing/2014/main" id="{4478C7FE-0B52-4BB4-8BA6-B51E8E896F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82380" y="4507363"/>
            <a:ext cx="554784" cy="560881"/>
          </a:xfrm>
          <a:prstGeom prst="rect">
            <a:avLst/>
          </a:prstGeom>
        </p:spPr>
      </p:pic>
      <p:pic>
        <p:nvPicPr>
          <p:cNvPr id="191" name="ผิด2">
            <a:extLst>
              <a:ext uri="{FF2B5EF4-FFF2-40B4-BE49-F238E27FC236}">
                <a16:creationId xmlns:a16="http://schemas.microsoft.com/office/drawing/2014/main" id="{5C6FBB77-D266-4A98-B55A-48C4056996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82380" y="5487626"/>
            <a:ext cx="560881" cy="554784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915AF7-87FB-4FFE-9CF1-3DD1FD953E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9284539-6B93-4A37-A567-FE3982BB0B18}"/>
              </a:ext>
            </a:extLst>
          </p:cNvPr>
          <p:cNvGrpSpPr/>
          <p:nvPr/>
        </p:nvGrpSpPr>
        <p:grpSpPr>
          <a:xfrm>
            <a:off x="461805" y="1286261"/>
            <a:ext cx="1241778" cy="1275644"/>
            <a:chOff x="461805" y="1286261"/>
            <a:chExt cx="1241778" cy="12756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39302DE-ABA8-4821-B970-64BD7160F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1805" y="1286261"/>
              <a:ext cx="1241778" cy="127564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24258D2-A61E-4688-963B-DE176AF4BB1B}"/>
                </a:ext>
              </a:extLst>
            </p:cNvPr>
            <p:cNvSpPr txBox="1"/>
            <p:nvPr/>
          </p:nvSpPr>
          <p:spPr>
            <a:xfrm>
              <a:off x="797350" y="1353775"/>
              <a:ext cx="68601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6600" b="1" dirty="0">
                  <a:ln>
                    <a:solidFill>
                      <a:schemeClr val="tx1"/>
                    </a:solidFill>
                  </a:ln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6600" b="1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FDF5F5B-F422-487C-8E79-90330921C4FE}"/>
              </a:ext>
            </a:extLst>
          </p:cNvPr>
          <p:cNvGrpSpPr/>
          <p:nvPr/>
        </p:nvGrpSpPr>
        <p:grpSpPr>
          <a:xfrm>
            <a:off x="1226832" y="5317206"/>
            <a:ext cx="3293745" cy="416653"/>
            <a:chOff x="777162" y="4665829"/>
            <a:chExt cx="3293745" cy="416653"/>
          </a:xfrm>
        </p:grpSpPr>
        <p:sp>
          <p:nvSpPr>
            <p:cNvPr id="66" name="Graphic 15">
              <a:extLst>
                <a:ext uri="{FF2B5EF4-FFF2-40B4-BE49-F238E27FC236}">
                  <a16:creationId xmlns:a16="http://schemas.microsoft.com/office/drawing/2014/main" id="{6281B17C-CAE5-4A32-BF84-EBF9499677E7}"/>
                </a:ext>
              </a:extLst>
            </p:cNvPr>
            <p:cNvSpPr txBox="1"/>
            <p:nvPr/>
          </p:nvSpPr>
          <p:spPr>
            <a:xfrm>
              <a:off x="1481391" y="4704878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พัน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67" name="Graphic 15">
              <a:extLst>
                <a:ext uri="{FF2B5EF4-FFF2-40B4-BE49-F238E27FC236}">
                  <a16:creationId xmlns:a16="http://schemas.microsoft.com/office/drawing/2014/main" id="{65D22EC5-04A5-41D7-AFEB-703D0162B942}"/>
                </a:ext>
              </a:extLst>
            </p:cNvPr>
            <p:cNvSpPr txBox="1"/>
            <p:nvPr/>
          </p:nvSpPr>
          <p:spPr>
            <a:xfrm>
              <a:off x="2109062" y="4704878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ร้อย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69" name="Graphic 15">
              <a:extLst>
                <a:ext uri="{FF2B5EF4-FFF2-40B4-BE49-F238E27FC236}">
                  <a16:creationId xmlns:a16="http://schemas.microsoft.com/office/drawing/2014/main" id="{E180D091-15A8-418B-B757-BC79E4E02BC5}"/>
                </a:ext>
              </a:extLst>
            </p:cNvPr>
            <p:cNvSpPr txBox="1"/>
            <p:nvPr/>
          </p:nvSpPr>
          <p:spPr>
            <a:xfrm>
              <a:off x="2810504" y="4704878"/>
              <a:ext cx="49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สิบ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0" name="Graphic 15">
              <a:extLst>
                <a:ext uri="{FF2B5EF4-FFF2-40B4-BE49-F238E27FC236}">
                  <a16:creationId xmlns:a16="http://schemas.microsoft.com/office/drawing/2014/main" id="{0A69D2A1-FB7B-4390-9661-0E39B92515A0}"/>
                </a:ext>
              </a:extLst>
            </p:cNvPr>
            <p:cNvSpPr txBox="1"/>
            <p:nvPr/>
          </p:nvSpPr>
          <p:spPr>
            <a:xfrm>
              <a:off x="3313969" y="4704878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หน่วย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1" name="Graphic 15">
              <a:extLst>
                <a:ext uri="{FF2B5EF4-FFF2-40B4-BE49-F238E27FC236}">
                  <a16:creationId xmlns:a16="http://schemas.microsoft.com/office/drawing/2014/main" id="{E8573FC5-395C-4613-AFC4-C81216CFC0D5}"/>
                </a:ext>
              </a:extLst>
            </p:cNvPr>
            <p:cNvSpPr txBox="1"/>
            <p:nvPr/>
          </p:nvSpPr>
          <p:spPr>
            <a:xfrm>
              <a:off x="777162" y="4665829"/>
              <a:ext cx="657552" cy="41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th-TH" sz="1600" dirty="0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หมื่น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FC31672-FD1C-559D-22A0-FFA296B030B3}"/>
              </a:ext>
            </a:extLst>
          </p:cNvPr>
          <p:cNvSpPr txBox="1"/>
          <p:nvPr/>
        </p:nvSpPr>
        <p:spPr>
          <a:xfrm>
            <a:off x="5526235" y="2659591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566782-BD16-D273-D985-6CB93B2B6300}"/>
              </a:ext>
            </a:extLst>
          </p:cNvPr>
          <p:cNvSpPr txBox="1"/>
          <p:nvPr/>
        </p:nvSpPr>
        <p:spPr>
          <a:xfrm>
            <a:off x="5549393" y="3592698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E4BC99-3317-48E4-1571-82E20CA247FD}"/>
              </a:ext>
            </a:extLst>
          </p:cNvPr>
          <p:cNvSpPr txBox="1"/>
          <p:nvPr/>
        </p:nvSpPr>
        <p:spPr>
          <a:xfrm>
            <a:off x="5532285" y="4585775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D1E4F44-BFB0-159D-9977-C12894567168}"/>
              </a:ext>
            </a:extLst>
          </p:cNvPr>
          <p:cNvSpPr txBox="1"/>
          <p:nvPr/>
        </p:nvSpPr>
        <p:spPr>
          <a:xfrm>
            <a:off x="5555443" y="5518882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58717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430192" y="219924"/>
            <a:ext cx="11331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OCR A Extended" panose="02010509020102010303" pitchFamily="50" charset="0"/>
                <a:cs typeface="Mali" panose="00000800000000000000" pitchFamily="2" charset="-34"/>
              </a:rPr>
              <a:t>GAME TIME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BD6F3FB-8E32-464D-840E-83B230671B3F}"/>
              </a:ext>
            </a:extLst>
          </p:cNvPr>
          <p:cNvSpPr/>
          <p:nvPr/>
        </p:nvSpPr>
        <p:spPr>
          <a:xfrm>
            <a:off x="650240" y="1537373"/>
            <a:ext cx="10850880" cy="821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C4B2C2-D8A6-4648-8A13-1159E111C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" y="2561905"/>
            <a:ext cx="4917440" cy="357909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4C8EF7-DE31-4B02-AA9A-7DDA49D96F46}"/>
              </a:ext>
            </a:extLst>
          </p:cNvPr>
          <p:cNvSpPr/>
          <p:nvPr/>
        </p:nvSpPr>
        <p:spPr>
          <a:xfrm>
            <a:off x="4574538" y="4874880"/>
            <a:ext cx="422011" cy="814609"/>
          </a:xfrm>
          <a:custGeom>
            <a:avLst/>
            <a:gdLst>
              <a:gd name="connsiteX0" fmla="*/ 0 w 405687"/>
              <a:gd name="connsiteY0" fmla="*/ 783099 h 783099"/>
              <a:gd name="connsiteX1" fmla="*/ 405687 w 405687"/>
              <a:gd name="connsiteY1" fmla="*/ 377412 h 783099"/>
              <a:gd name="connsiteX2" fmla="*/ 405687 w 405687"/>
              <a:gd name="connsiteY2" fmla="*/ 0 h 783099"/>
              <a:gd name="connsiteX3" fmla="*/ 0 w 405687"/>
              <a:gd name="connsiteY3" fmla="*/ 406916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687" h="783099">
                <a:moveTo>
                  <a:pt x="0" y="783099"/>
                </a:moveTo>
                <a:lnTo>
                  <a:pt x="405687" y="377412"/>
                </a:lnTo>
                <a:lnTo>
                  <a:pt x="405687" y="0"/>
                </a:lnTo>
                <a:lnTo>
                  <a:pt x="0" y="406916"/>
                </a:lnTo>
                <a:close/>
              </a:path>
            </a:pathLst>
          </a:custGeom>
          <a:solidFill>
            <a:srgbClr val="939598"/>
          </a:solidFill>
          <a:ln w="122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9F1E1-030D-4F36-906F-E781801790E6}"/>
              </a:ext>
            </a:extLst>
          </p:cNvPr>
          <p:cNvSpPr/>
          <p:nvPr/>
        </p:nvSpPr>
        <p:spPr>
          <a:xfrm>
            <a:off x="947800" y="4874880"/>
            <a:ext cx="4048748" cy="814609"/>
          </a:xfrm>
          <a:custGeom>
            <a:avLst/>
            <a:gdLst>
              <a:gd name="connsiteX0" fmla="*/ 0 w 3892137"/>
              <a:gd name="connsiteY0" fmla="*/ 783099 h 783099"/>
              <a:gd name="connsiteX1" fmla="*/ 0 w 3892137"/>
              <a:gd name="connsiteY1" fmla="*/ 406916 h 783099"/>
              <a:gd name="connsiteX2" fmla="*/ 405687 w 3892137"/>
              <a:gd name="connsiteY2" fmla="*/ 0 h 783099"/>
              <a:gd name="connsiteX3" fmla="*/ 3892138 w 3892137"/>
              <a:gd name="connsiteY3" fmla="*/ 0 h 783099"/>
              <a:gd name="connsiteX4" fmla="*/ 3892138 w 3892137"/>
              <a:gd name="connsiteY4" fmla="*/ 377412 h 783099"/>
              <a:gd name="connsiteX5" fmla="*/ 3486451 w 3892137"/>
              <a:gd name="connsiteY5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137" h="783099">
                <a:moveTo>
                  <a:pt x="0" y="783099"/>
                </a:moveTo>
                <a:lnTo>
                  <a:pt x="0" y="406916"/>
                </a:lnTo>
                <a:lnTo>
                  <a:pt x="405687" y="0"/>
                </a:lnTo>
                <a:lnTo>
                  <a:pt x="3892138" y="0"/>
                </a:lnTo>
                <a:lnTo>
                  <a:pt x="3892138" y="377412"/>
                </a:lnTo>
                <a:lnTo>
                  <a:pt x="3486451" y="783099"/>
                </a:lnTo>
                <a:close/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490622-0FE7-45AA-8DD2-AED38F27E6C9}"/>
              </a:ext>
            </a:extLst>
          </p:cNvPr>
          <p:cNvSpPr/>
          <p:nvPr/>
        </p:nvSpPr>
        <p:spPr>
          <a:xfrm>
            <a:off x="4574538" y="4874880"/>
            <a:ext cx="422011" cy="814609"/>
          </a:xfrm>
          <a:custGeom>
            <a:avLst/>
            <a:gdLst>
              <a:gd name="connsiteX0" fmla="*/ 405687 w 405687"/>
              <a:gd name="connsiteY0" fmla="*/ 0 h 783099"/>
              <a:gd name="connsiteX1" fmla="*/ 0 w 405687"/>
              <a:gd name="connsiteY1" fmla="*/ 406916 h 783099"/>
              <a:gd name="connsiteX2" fmla="*/ 0 w 405687"/>
              <a:gd name="connsiteY2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687" h="783099">
                <a:moveTo>
                  <a:pt x="405687" y="0"/>
                </a:moveTo>
                <a:lnTo>
                  <a:pt x="0" y="406916"/>
                </a:lnTo>
                <a:lnTo>
                  <a:pt x="0" y="783099"/>
                </a:lnTo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EC830B-272B-45D6-907F-29782EB27F9C}"/>
              </a:ext>
            </a:extLst>
          </p:cNvPr>
          <p:cNvSpPr/>
          <p:nvPr/>
        </p:nvSpPr>
        <p:spPr>
          <a:xfrm flipV="1">
            <a:off x="947800" y="5250611"/>
            <a:ext cx="3626737" cy="47559"/>
          </a:xfrm>
          <a:custGeom>
            <a:avLst/>
            <a:gdLst>
              <a:gd name="connsiteX0" fmla="*/ 0 w 3486450"/>
              <a:gd name="connsiteY0" fmla="*/ 0 h 12293"/>
              <a:gd name="connsiteX1" fmla="*/ 3486451 w 3486450"/>
              <a:gd name="connsiteY1" fmla="*/ 0 h 1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450" h="12293">
                <a:moveTo>
                  <a:pt x="0" y="0"/>
                </a:moveTo>
                <a:lnTo>
                  <a:pt x="3486451" y="0"/>
                </a:lnTo>
              </a:path>
            </a:pathLst>
          </a:custGeom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FE05F14-1328-4FB9-8125-80C901AFD7A5}"/>
              </a:ext>
            </a:extLst>
          </p:cNvPr>
          <p:cNvSpPr/>
          <p:nvPr/>
        </p:nvSpPr>
        <p:spPr>
          <a:xfrm>
            <a:off x="4219025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F65831F-9C2C-4A9B-9187-F1C331182E47}"/>
              </a:ext>
            </a:extLst>
          </p:cNvPr>
          <p:cNvSpPr/>
          <p:nvPr/>
        </p:nvSpPr>
        <p:spPr>
          <a:xfrm>
            <a:off x="3542529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AFD5F53-8498-418A-950F-F9CD1266AB5E}"/>
              </a:ext>
            </a:extLst>
          </p:cNvPr>
          <p:cNvSpPr/>
          <p:nvPr/>
        </p:nvSpPr>
        <p:spPr>
          <a:xfrm>
            <a:off x="2867311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295E763-2FF2-4B37-BD89-C7FBBB0E765B}"/>
              </a:ext>
            </a:extLst>
          </p:cNvPr>
          <p:cNvSpPr/>
          <p:nvPr/>
        </p:nvSpPr>
        <p:spPr>
          <a:xfrm>
            <a:off x="2190814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59BB589-4F2B-4EBB-8924-EF1340C2A2F1}"/>
              </a:ext>
            </a:extLst>
          </p:cNvPr>
          <p:cNvSpPr/>
          <p:nvPr/>
        </p:nvSpPr>
        <p:spPr>
          <a:xfrm>
            <a:off x="1513039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หน้า 11 ข้อ1">
            <a:extLst>
              <a:ext uri="{FF2B5EF4-FFF2-40B4-BE49-F238E27FC236}">
                <a16:creationId xmlns:a16="http://schemas.microsoft.com/office/drawing/2014/main" id="{B312448C-1C90-4EBF-B89A-18C5493D36AF}"/>
              </a:ext>
            </a:extLst>
          </p:cNvPr>
          <p:cNvGrpSpPr/>
          <p:nvPr/>
        </p:nvGrpSpPr>
        <p:grpSpPr>
          <a:xfrm>
            <a:off x="5499593" y="2500922"/>
            <a:ext cx="5530231" cy="821801"/>
            <a:chOff x="6131208" y="2704969"/>
            <a:chExt cx="5530231" cy="82180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565A861-75E2-48DD-AF1D-AF573AAF1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1AC95A4-693E-495B-88D6-88C364D5E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7E9C217-D9C8-4C94-85F7-F45C09296902}"/>
                </a:ext>
              </a:extLst>
            </p:cNvPr>
            <p:cNvSpPr txBox="1"/>
            <p:nvPr/>
          </p:nvSpPr>
          <p:spPr>
            <a:xfrm>
              <a:off x="6835901" y="2799104"/>
              <a:ext cx="4422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๔๒,๔๒๑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8" name="หน้า 11 ข้อ4">
            <a:extLst>
              <a:ext uri="{FF2B5EF4-FFF2-40B4-BE49-F238E27FC236}">
                <a16:creationId xmlns:a16="http://schemas.microsoft.com/office/drawing/2014/main" id="{D13FA3D8-09A7-42D1-86EF-36422DB3426A}"/>
              </a:ext>
            </a:extLst>
          </p:cNvPr>
          <p:cNvGrpSpPr/>
          <p:nvPr/>
        </p:nvGrpSpPr>
        <p:grpSpPr>
          <a:xfrm>
            <a:off x="5499593" y="5354532"/>
            <a:ext cx="5801140" cy="821801"/>
            <a:chOff x="6131208" y="2704969"/>
            <a:chExt cx="5801140" cy="821801"/>
          </a:xfrm>
        </p:grpSpPr>
        <p:pic>
          <p:nvPicPr>
            <p:cNvPr id="179" name="Graphic 178">
              <a:extLst>
                <a:ext uri="{FF2B5EF4-FFF2-40B4-BE49-F238E27FC236}">
                  <a16:creationId xmlns:a16="http://schemas.microsoft.com/office/drawing/2014/main" id="{88EA9111-C4A6-47FC-80DC-855D02B53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168B22E8-6943-4BE0-A3A3-A80AAD85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6630E80-1A3C-47BC-BE28-39A470A7B09C}"/>
                </a:ext>
              </a:extLst>
            </p:cNvPr>
            <p:cNvSpPr txBox="1"/>
            <p:nvPr/>
          </p:nvSpPr>
          <p:spPr>
            <a:xfrm>
              <a:off x="6767829" y="2917568"/>
              <a:ext cx="51645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สี่หมื่นสองพันห้าร้อยยี่สิบเอ็ด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หน้า 11 ข้อ3">
            <a:extLst>
              <a:ext uri="{FF2B5EF4-FFF2-40B4-BE49-F238E27FC236}">
                <a16:creationId xmlns:a16="http://schemas.microsoft.com/office/drawing/2014/main" id="{29796F7E-FF82-4779-ADBC-1CC8BF0073E3}"/>
              </a:ext>
            </a:extLst>
          </p:cNvPr>
          <p:cNvGrpSpPr/>
          <p:nvPr/>
        </p:nvGrpSpPr>
        <p:grpSpPr>
          <a:xfrm>
            <a:off x="5499593" y="4382546"/>
            <a:ext cx="5530231" cy="821801"/>
            <a:chOff x="6131208" y="2704969"/>
            <a:chExt cx="5530231" cy="821801"/>
          </a:xfrm>
        </p:grpSpPr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id="{356A00BB-F0CA-4A3A-8C04-0D9F77D2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46388D26-423D-45DC-BB18-B478BB04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7A5E511-ECB3-4686-A114-7ADE803A16DD}"/>
                </a:ext>
              </a:extLst>
            </p:cNvPr>
            <p:cNvSpPr txBox="1"/>
            <p:nvPr/>
          </p:nvSpPr>
          <p:spPr>
            <a:xfrm>
              <a:off x="6767829" y="2895899"/>
              <a:ext cx="4849920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สี่หมื่นสองพันห้าร้อยยี่สิบหนึ่ง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6" name="หน้า 11 ข้อ2">
            <a:extLst>
              <a:ext uri="{FF2B5EF4-FFF2-40B4-BE49-F238E27FC236}">
                <a16:creationId xmlns:a16="http://schemas.microsoft.com/office/drawing/2014/main" id="{98B744E3-C76E-4BF1-B39D-877C337F256A}"/>
              </a:ext>
            </a:extLst>
          </p:cNvPr>
          <p:cNvGrpSpPr/>
          <p:nvPr/>
        </p:nvGrpSpPr>
        <p:grpSpPr>
          <a:xfrm>
            <a:off x="5499593" y="3441734"/>
            <a:ext cx="5530231" cy="821801"/>
            <a:chOff x="6131208" y="2704969"/>
            <a:chExt cx="5530231" cy="821801"/>
          </a:xfrm>
        </p:grpSpPr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90DC4CCF-6F53-4FDF-B429-ED614D26D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1E6F0929-9363-4C64-A171-6058E475D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0B6E589-C6FF-45CE-9E66-12386866E732}"/>
                </a:ext>
              </a:extLst>
            </p:cNvPr>
            <p:cNvSpPr txBox="1"/>
            <p:nvPr/>
          </p:nvSpPr>
          <p:spPr>
            <a:xfrm>
              <a:off x="6835901" y="2876928"/>
              <a:ext cx="44228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42,521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ถูก1">
            <a:extLst>
              <a:ext uri="{FF2B5EF4-FFF2-40B4-BE49-F238E27FC236}">
                <a16:creationId xmlns:a16="http://schemas.microsoft.com/office/drawing/2014/main" id="{D9FC2A6C-F0A0-43BC-8011-4077CAA3E3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5900" y="3580891"/>
            <a:ext cx="554784" cy="560881"/>
          </a:xfrm>
          <a:prstGeom prst="rect">
            <a:avLst/>
          </a:prstGeom>
        </p:spPr>
      </p:pic>
      <p:pic>
        <p:nvPicPr>
          <p:cNvPr id="24" name="ผิด1">
            <a:extLst>
              <a:ext uri="{FF2B5EF4-FFF2-40B4-BE49-F238E27FC236}">
                <a16:creationId xmlns:a16="http://schemas.microsoft.com/office/drawing/2014/main" id="{64652065-A49A-4B0C-8634-4717A0AA0A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5900" y="2650952"/>
            <a:ext cx="560881" cy="554784"/>
          </a:xfrm>
          <a:prstGeom prst="rect">
            <a:avLst/>
          </a:prstGeom>
        </p:spPr>
      </p:pic>
      <p:pic>
        <p:nvPicPr>
          <p:cNvPr id="190" name="ถูก2">
            <a:extLst>
              <a:ext uri="{FF2B5EF4-FFF2-40B4-BE49-F238E27FC236}">
                <a16:creationId xmlns:a16="http://schemas.microsoft.com/office/drawing/2014/main" id="{4478C7FE-0B52-4BB4-8BA6-B51E8E896F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5900" y="5479816"/>
            <a:ext cx="554784" cy="560881"/>
          </a:xfrm>
          <a:prstGeom prst="rect">
            <a:avLst/>
          </a:prstGeom>
        </p:spPr>
      </p:pic>
      <p:pic>
        <p:nvPicPr>
          <p:cNvPr id="191" name="ผิด2">
            <a:extLst>
              <a:ext uri="{FF2B5EF4-FFF2-40B4-BE49-F238E27FC236}">
                <a16:creationId xmlns:a16="http://schemas.microsoft.com/office/drawing/2014/main" id="{5C6FBB77-D266-4A98-B55A-48C4056996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5900" y="4516054"/>
            <a:ext cx="560881" cy="554784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915AF7-87FB-4FFE-9CF1-3DD1FD953E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0F01F93-DA74-4A07-AED3-8D0566F59024}"/>
              </a:ext>
            </a:extLst>
          </p:cNvPr>
          <p:cNvSpPr/>
          <p:nvPr/>
        </p:nvSpPr>
        <p:spPr>
          <a:xfrm>
            <a:off x="1985167" y="497334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9C2A7639-5331-44D5-9975-1DFF693B203D}"/>
              </a:ext>
            </a:extLst>
          </p:cNvPr>
          <p:cNvSpPr/>
          <p:nvPr/>
        </p:nvSpPr>
        <p:spPr>
          <a:xfrm>
            <a:off x="1985167" y="4781586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517BB5D-D0BA-43F4-BD9D-44F4214BD0F2}"/>
              </a:ext>
            </a:extLst>
          </p:cNvPr>
          <p:cNvSpPr/>
          <p:nvPr/>
        </p:nvSpPr>
        <p:spPr>
          <a:xfrm>
            <a:off x="2683161" y="4967534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05A09EC-1F99-452C-96B7-3C783160B5E5}"/>
              </a:ext>
            </a:extLst>
          </p:cNvPr>
          <p:cNvSpPr/>
          <p:nvPr/>
        </p:nvSpPr>
        <p:spPr>
          <a:xfrm>
            <a:off x="2683161" y="4775772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F0A6F87-BDBF-4F3D-9A36-E5378ABA3FA0}"/>
              </a:ext>
            </a:extLst>
          </p:cNvPr>
          <p:cNvSpPr/>
          <p:nvPr/>
        </p:nvSpPr>
        <p:spPr>
          <a:xfrm>
            <a:off x="2683161" y="4584013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86FBCFC-E131-4DB7-B17D-A6ED37FDD3B3}"/>
              </a:ext>
            </a:extLst>
          </p:cNvPr>
          <p:cNvSpPr/>
          <p:nvPr/>
        </p:nvSpPr>
        <p:spPr>
          <a:xfrm>
            <a:off x="2683161" y="4392254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5BA81FB-46A8-4C87-AFBF-B81104BDE6CF}"/>
              </a:ext>
            </a:extLst>
          </p:cNvPr>
          <p:cNvSpPr/>
          <p:nvPr/>
        </p:nvSpPr>
        <p:spPr>
          <a:xfrm>
            <a:off x="2683161" y="4200495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144D076-40B1-4228-830C-7C651A2C3D59}"/>
              </a:ext>
            </a:extLst>
          </p:cNvPr>
          <p:cNvSpPr/>
          <p:nvPr/>
        </p:nvSpPr>
        <p:spPr>
          <a:xfrm>
            <a:off x="3349685" y="496143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A1F4C65-C31C-4AE5-9CF7-E5FE6645A309}"/>
              </a:ext>
            </a:extLst>
          </p:cNvPr>
          <p:cNvSpPr/>
          <p:nvPr/>
        </p:nvSpPr>
        <p:spPr>
          <a:xfrm>
            <a:off x="3349685" y="4769676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89DD548E-814C-48E1-82DA-902F64D39088}"/>
              </a:ext>
            </a:extLst>
          </p:cNvPr>
          <p:cNvSpPr/>
          <p:nvPr/>
        </p:nvSpPr>
        <p:spPr>
          <a:xfrm>
            <a:off x="1315064" y="4965897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D18CB0C1-7FCE-4245-82FF-9D78C75DB468}"/>
              </a:ext>
            </a:extLst>
          </p:cNvPr>
          <p:cNvSpPr/>
          <p:nvPr/>
        </p:nvSpPr>
        <p:spPr>
          <a:xfrm>
            <a:off x="1315064" y="4774135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69F9724E-99B9-48D3-B8BF-A039A7E66DF8}"/>
              </a:ext>
            </a:extLst>
          </p:cNvPr>
          <p:cNvSpPr/>
          <p:nvPr/>
        </p:nvSpPr>
        <p:spPr>
          <a:xfrm>
            <a:off x="1315064" y="4582376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4202D5A2-E311-4B76-8573-4EEF10EE12D7}"/>
              </a:ext>
            </a:extLst>
          </p:cNvPr>
          <p:cNvSpPr/>
          <p:nvPr/>
        </p:nvSpPr>
        <p:spPr>
          <a:xfrm>
            <a:off x="1315064" y="4390617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E98166B8-B004-421A-ABB5-DA902EA49DF9}"/>
              </a:ext>
            </a:extLst>
          </p:cNvPr>
          <p:cNvSpPr/>
          <p:nvPr/>
        </p:nvSpPr>
        <p:spPr>
          <a:xfrm>
            <a:off x="4033597" y="4969080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C6961A2-D034-4BBA-B223-4A00EBD08CB3}"/>
              </a:ext>
            </a:extLst>
          </p:cNvPr>
          <p:cNvGrpSpPr/>
          <p:nvPr/>
        </p:nvGrpSpPr>
        <p:grpSpPr>
          <a:xfrm>
            <a:off x="461805" y="1286261"/>
            <a:ext cx="1241778" cy="1275644"/>
            <a:chOff x="461805" y="1286261"/>
            <a:chExt cx="1241778" cy="1275644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940AD29-D519-4BF7-A60B-93FE9A7EA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1805" y="1286261"/>
              <a:ext cx="1241778" cy="1275644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3FBE0F0-515C-4AC0-BAC1-FF4F1E2C94FA}"/>
                </a:ext>
              </a:extLst>
            </p:cNvPr>
            <p:cNvSpPr txBox="1"/>
            <p:nvPr/>
          </p:nvSpPr>
          <p:spPr>
            <a:xfrm>
              <a:off x="797350" y="1353775"/>
              <a:ext cx="68601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6600" b="1" dirty="0">
                  <a:ln>
                    <a:solidFill>
                      <a:schemeClr val="tx1"/>
                    </a:solidFill>
                  </a:ln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6600" b="1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F0DD57D-538D-4F95-8F25-861F7FF55D2E}"/>
              </a:ext>
            </a:extLst>
          </p:cNvPr>
          <p:cNvSpPr txBox="1"/>
          <p:nvPr/>
        </p:nvSpPr>
        <p:spPr>
          <a:xfrm>
            <a:off x="650240" y="1710192"/>
            <a:ext cx="1085088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จากรูปภาพ ข้อใดถูกต้อง (เลือกได้หลายคำตอบ)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B8BF559-A84D-40D5-8A99-536B1A64E140}"/>
              </a:ext>
            </a:extLst>
          </p:cNvPr>
          <p:cNvGrpSpPr/>
          <p:nvPr/>
        </p:nvGrpSpPr>
        <p:grpSpPr>
          <a:xfrm>
            <a:off x="1226832" y="5317206"/>
            <a:ext cx="3293745" cy="416653"/>
            <a:chOff x="777162" y="4665829"/>
            <a:chExt cx="3293745" cy="416653"/>
          </a:xfrm>
        </p:grpSpPr>
        <p:sp>
          <p:nvSpPr>
            <p:cNvPr id="65" name="Graphic 15">
              <a:extLst>
                <a:ext uri="{FF2B5EF4-FFF2-40B4-BE49-F238E27FC236}">
                  <a16:creationId xmlns:a16="http://schemas.microsoft.com/office/drawing/2014/main" id="{E2B0B051-4C11-44B0-83BA-805D544398AA}"/>
                </a:ext>
              </a:extLst>
            </p:cNvPr>
            <p:cNvSpPr txBox="1"/>
            <p:nvPr/>
          </p:nvSpPr>
          <p:spPr>
            <a:xfrm>
              <a:off x="1481391" y="4704878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พัน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66" name="Graphic 15">
              <a:extLst>
                <a:ext uri="{FF2B5EF4-FFF2-40B4-BE49-F238E27FC236}">
                  <a16:creationId xmlns:a16="http://schemas.microsoft.com/office/drawing/2014/main" id="{F80C5536-95B9-4F89-B336-74F8D6486E86}"/>
                </a:ext>
              </a:extLst>
            </p:cNvPr>
            <p:cNvSpPr txBox="1"/>
            <p:nvPr/>
          </p:nvSpPr>
          <p:spPr>
            <a:xfrm>
              <a:off x="2109062" y="4704878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ร้อย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67" name="Graphic 15">
              <a:extLst>
                <a:ext uri="{FF2B5EF4-FFF2-40B4-BE49-F238E27FC236}">
                  <a16:creationId xmlns:a16="http://schemas.microsoft.com/office/drawing/2014/main" id="{9A2ECC19-9116-4FC2-AA91-F517F31A3340}"/>
                </a:ext>
              </a:extLst>
            </p:cNvPr>
            <p:cNvSpPr txBox="1"/>
            <p:nvPr/>
          </p:nvSpPr>
          <p:spPr>
            <a:xfrm>
              <a:off x="2810504" y="4704878"/>
              <a:ext cx="49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สิบ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68" name="Graphic 15">
              <a:extLst>
                <a:ext uri="{FF2B5EF4-FFF2-40B4-BE49-F238E27FC236}">
                  <a16:creationId xmlns:a16="http://schemas.microsoft.com/office/drawing/2014/main" id="{B28FCD37-E7E3-4B1A-B4F7-6A1ED3276493}"/>
                </a:ext>
              </a:extLst>
            </p:cNvPr>
            <p:cNvSpPr txBox="1"/>
            <p:nvPr/>
          </p:nvSpPr>
          <p:spPr>
            <a:xfrm>
              <a:off x="3313969" y="4704878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หน่วย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69" name="Graphic 15">
              <a:extLst>
                <a:ext uri="{FF2B5EF4-FFF2-40B4-BE49-F238E27FC236}">
                  <a16:creationId xmlns:a16="http://schemas.microsoft.com/office/drawing/2014/main" id="{23B4E63E-72A6-4368-88FD-D447B8FF558D}"/>
                </a:ext>
              </a:extLst>
            </p:cNvPr>
            <p:cNvSpPr txBox="1"/>
            <p:nvPr/>
          </p:nvSpPr>
          <p:spPr>
            <a:xfrm>
              <a:off x="777162" y="4665829"/>
              <a:ext cx="657552" cy="41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th-TH" sz="1600" dirty="0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หมื่น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F3A253C-D981-C8A9-542C-3FCAD0470CE7}"/>
              </a:ext>
            </a:extLst>
          </p:cNvPr>
          <p:cNvSpPr txBox="1"/>
          <p:nvPr/>
        </p:nvSpPr>
        <p:spPr>
          <a:xfrm>
            <a:off x="5526235" y="2659591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1B1E894-1D09-9F58-E41A-E49C419698A9}"/>
              </a:ext>
            </a:extLst>
          </p:cNvPr>
          <p:cNvSpPr txBox="1"/>
          <p:nvPr/>
        </p:nvSpPr>
        <p:spPr>
          <a:xfrm>
            <a:off x="5549393" y="3592698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9CA5055-EFC2-07B5-1389-F8E28DB6EFDA}"/>
              </a:ext>
            </a:extLst>
          </p:cNvPr>
          <p:cNvSpPr txBox="1"/>
          <p:nvPr/>
        </p:nvSpPr>
        <p:spPr>
          <a:xfrm>
            <a:off x="5532285" y="4585775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54A350-83CA-F5B4-2890-DF74CB5C6A75}"/>
              </a:ext>
            </a:extLst>
          </p:cNvPr>
          <p:cNvSpPr txBox="1"/>
          <p:nvPr/>
        </p:nvSpPr>
        <p:spPr>
          <a:xfrm>
            <a:off x="5555443" y="5518882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0560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430192" y="219924"/>
            <a:ext cx="11331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OCR A Extended" panose="02010509020102010303" pitchFamily="50" charset="0"/>
                <a:cs typeface="Mali" panose="00000800000000000000" pitchFamily="2" charset="-34"/>
              </a:rPr>
              <a:t>GAME TIME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BD6F3FB-8E32-464D-840E-83B230671B3F}"/>
              </a:ext>
            </a:extLst>
          </p:cNvPr>
          <p:cNvSpPr/>
          <p:nvPr/>
        </p:nvSpPr>
        <p:spPr>
          <a:xfrm>
            <a:off x="650240" y="1537373"/>
            <a:ext cx="10850880" cy="821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C4B2C2-D8A6-4648-8A13-1159E111C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" y="2561905"/>
            <a:ext cx="4917440" cy="357909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4C8EF7-DE31-4B02-AA9A-7DDA49D96F46}"/>
              </a:ext>
            </a:extLst>
          </p:cNvPr>
          <p:cNvSpPr/>
          <p:nvPr/>
        </p:nvSpPr>
        <p:spPr>
          <a:xfrm>
            <a:off x="4574538" y="4874880"/>
            <a:ext cx="422011" cy="814609"/>
          </a:xfrm>
          <a:custGeom>
            <a:avLst/>
            <a:gdLst>
              <a:gd name="connsiteX0" fmla="*/ 0 w 405687"/>
              <a:gd name="connsiteY0" fmla="*/ 783099 h 783099"/>
              <a:gd name="connsiteX1" fmla="*/ 405687 w 405687"/>
              <a:gd name="connsiteY1" fmla="*/ 377412 h 783099"/>
              <a:gd name="connsiteX2" fmla="*/ 405687 w 405687"/>
              <a:gd name="connsiteY2" fmla="*/ 0 h 783099"/>
              <a:gd name="connsiteX3" fmla="*/ 0 w 405687"/>
              <a:gd name="connsiteY3" fmla="*/ 406916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687" h="783099">
                <a:moveTo>
                  <a:pt x="0" y="783099"/>
                </a:moveTo>
                <a:lnTo>
                  <a:pt x="405687" y="377412"/>
                </a:lnTo>
                <a:lnTo>
                  <a:pt x="405687" y="0"/>
                </a:lnTo>
                <a:lnTo>
                  <a:pt x="0" y="406916"/>
                </a:lnTo>
                <a:close/>
              </a:path>
            </a:pathLst>
          </a:custGeom>
          <a:solidFill>
            <a:srgbClr val="939598"/>
          </a:solidFill>
          <a:ln w="122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9F1E1-030D-4F36-906F-E781801790E6}"/>
              </a:ext>
            </a:extLst>
          </p:cNvPr>
          <p:cNvSpPr/>
          <p:nvPr/>
        </p:nvSpPr>
        <p:spPr>
          <a:xfrm>
            <a:off x="947800" y="4874880"/>
            <a:ext cx="4048748" cy="814609"/>
          </a:xfrm>
          <a:custGeom>
            <a:avLst/>
            <a:gdLst>
              <a:gd name="connsiteX0" fmla="*/ 0 w 3892137"/>
              <a:gd name="connsiteY0" fmla="*/ 783099 h 783099"/>
              <a:gd name="connsiteX1" fmla="*/ 0 w 3892137"/>
              <a:gd name="connsiteY1" fmla="*/ 406916 h 783099"/>
              <a:gd name="connsiteX2" fmla="*/ 405687 w 3892137"/>
              <a:gd name="connsiteY2" fmla="*/ 0 h 783099"/>
              <a:gd name="connsiteX3" fmla="*/ 3892138 w 3892137"/>
              <a:gd name="connsiteY3" fmla="*/ 0 h 783099"/>
              <a:gd name="connsiteX4" fmla="*/ 3892138 w 3892137"/>
              <a:gd name="connsiteY4" fmla="*/ 377412 h 783099"/>
              <a:gd name="connsiteX5" fmla="*/ 3486451 w 3892137"/>
              <a:gd name="connsiteY5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137" h="783099">
                <a:moveTo>
                  <a:pt x="0" y="783099"/>
                </a:moveTo>
                <a:lnTo>
                  <a:pt x="0" y="406916"/>
                </a:lnTo>
                <a:lnTo>
                  <a:pt x="405687" y="0"/>
                </a:lnTo>
                <a:lnTo>
                  <a:pt x="3892138" y="0"/>
                </a:lnTo>
                <a:lnTo>
                  <a:pt x="3892138" y="377412"/>
                </a:lnTo>
                <a:lnTo>
                  <a:pt x="3486451" y="783099"/>
                </a:lnTo>
                <a:close/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490622-0FE7-45AA-8DD2-AED38F27E6C9}"/>
              </a:ext>
            </a:extLst>
          </p:cNvPr>
          <p:cNvSpPr/>
          <p:nvPr/>
        </p:nvSpPr>
        <p:spPr>
          <a:xfrm>
            <a:off x="4574538" y="4874880"/>
            <a:ext cx="422011" cy="814609"/>
          </a:xfrm>
          <a:custGeom>
            <a:avLst/>
            <a:gdLst>
              <a:gd name="connsiteX0" fmla="*/ 405687 w 405687"/>
              <a:gd name="connsiteY0" fmla="*/ 0 h 783099"/>
              <a:gd name="connsiteX1" fmla="*/ 0 w 405687"/>
              <a:gd name="connsiteY1" fmla="*/ 406916 h 783099"/>
              <a:gd name="connsiteX2" fmla="*/ 0 w 405687"/>
              <a:gd name="connsiteY2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687" h="783099">
                <a:moveTo>
                  <a:pt x="405687" y="0"/>
                </a:moveTo>
                <a:lnTo>
                  <a:pt x="0" y="406916"/>
                </a:lnTo>
                <a:lnTo>
                  <a:pt x="0" y="783099"/>
                </a:lnTo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EC830B-272B-45D6-907F-29782EB27F9C}"/>
              </a:ext>
            </a:extLst>
          </p:cNvPr>
          <p:cNvSpPr/>
          <p:nvPr/>
        </p:nvSpPr>
        <p:spPr>
          <a:xfrm flipV="1">
            <a:off x="947800" y="5250611"/>
            <a:ext cx="3626737" cy="47559"/>
          </a:xfrm>
          <a:custGeom>
            <a:avLst/>
            <a:gdLst>
              <a:gd name="connsiteX0" fmla="*/ 0 w 3486450"/>
              <a:gd name="connsiteY0" fmla="*/ 0 h 12293"/>
              <a:gd name="connsiteX1" fmla="*/ 3486451 w 3486450"/>
              <a:gd name="connsiteY1" fmla="*/ 0 h 1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450" h="12293">
                <a:moveTo>
                  <a:pt x="0" y="0"/>
                </a:moveTo>
                <a:lnTo>
                  <a:pt x="3486451" y="0"/>
                </a:lnTo>
              </a:path>
            </a:pathLst>
          </a:custGeom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FE05F14-1328-4FB9-8125-80C901AFD7A5}"/>
              </a:ext>
            </a:extLst>
          </p:cNvPr>
          <p:cNvSpPr/>
          <p:nvPr/>
        </p:nvSpPr>
        <p:spPr>
          <a:xfrm>
            <a:off x="4219025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F65831F-9C2C-4A9B-9187-F1C331182E47}"/>
              </a:ext>
            </a:extLst>
          </p:cNvPr>
          <p:cNvSpPr/>
          <p:nvPr/>
        </p:nvSpPr>
        <p:spPr>
          <a:xfrm>
            <a:off x="3542529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AFD5F53-8498-418A-950F-F9CD1266AB5E}"/>
              </a:ext>
            </a:extLst>
          </p:cNvPr>
          <p:cNvSpPr/>
          <p:nvPr/>
        </p:nvSpPr>
        <p:spPr>
          <a:xfrm>
            <a:off x="2867311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295E763-2FF2-4B37-BD89-C7FBBB0E765B}"/>
              </a:ext>
            </a:extLst>
          </p:cNvPr>
          <p:cNvSpPr/>
          <p:nvPr/>
        </p:nvSpPr>
        <p:spPr>
          <a:xfrm>
            <a:off x="2190814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59BB589-4F2B-4EBB-8924-EF1340C2A2F1}"/>
              </a:ext>
            </a:extLst>
          </p:cNvPr>
          <p:cNvSpPr/>
          <p:nvPr/>
        </p:nvSpPr>
        <p:spPr>
          <a:xfrm>
            <a:off x="1513039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หน้า 11 ข้อ1">
            <a:extLst>
              <a:ext uri="{FF2B5EF4-FFF2-40B4-BE49-F238E27FC236}">
                <a16:creationId xmlns:a16="http://schemas.microsoft.com/office/drawing/2014/main" id="{B312448C-1C90-4EBF-B89A-18C5493D36AF}"/>
              </a:ext>
            </a:extLst>
          </p:cNvPr>
          <p:cNvGrpSpPr/>
          <p:nvPr/>
        </p:nvGrpSpPr>
        <p:grpSpPr>
          <a:xfrm>
            <a:off x="5499593" y="2500922"/>
            <a:ext cx="5530231" cy="821801"/>
            <a:chOff x="6131208" y="2704969"/>
            <a:chExt cx="5530231" cy="82180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565A861-75E2-48DD-AF1D-AF573AAF1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1AC95A4-693E-495B-88D6-88C364D5E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7E9C217-D9C8-4C94-85F7-F45C09296902}"/>
                </a:ext>
              </a:extLst>
            </p:cNvPr>
            <p:cNvSpPr txBox="1"/>
            <p:nvPr/>
          </p:nvSpPr>
          <p:spPr>
            <a:xfrm>
              <a:off x="6835901" y="2876928"/>
              <a:ext cx="44228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86,045</a:t>
              </a:r>
            </a:p>
          </p:txBody>
        </p:sp>
      </p:grpSp>
      <p:grpSp>
        <p:nvGrpSpPr>
          <p:cNvPr id="178" name="หน้า 11 ข้อ4">
            <a:extLst>
              <a:ext uri="{FF2B5EF4-FFF2-40B4-BE49-F238E27FC236}">
                <a16:creationId xmlns:a16="http://schemas.microsoft.com/office/drawing/2014/main" id="{D13FA3D8-09A7-42D1-86EF-36422DB3426A}"/>
              </a:ext>
            </a:extLst>
          </p:cNvPr>
          <p:cNvGrpSpPr/>
          <p:nvPr/>
        </p:nvGrpSpPr>
        <p:grpSpPr>
          <a:xfrm>
            <a:off x="5499593" y="5354532"/>
            <a:ext cx="5801140" cy="821801"/>
            <a:chOff x="6131208" y="2704969"/>
            <a:chExt cx="5801140" cy="821801"/>
          </a:xfrm>
        </p:grpSpPr>
        <p:pic>
          <p:nvPicPr>
            <p:cNvPr id="179" name="Graphic 178">
              <a:extLst>
                <a:ext uri="{FF2B5EF4-FFF2-40B4-BE49-F238E27FC236}">
                  <a16:creationId xmlns:a16="http://schemas.microsoft.com/office/drawing/2014/main" id="{88EA9111-C4A6-47FC-80DC-855D02B53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168B22E8-6943-4BE0-A3A3-A80AAD85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6630E80-1A3C-47BC-BE28-39A470A7B09C}"/>
                </a:ext>
              </a:extLst>
            </p:cNvPr>
            <p:cNvSpPr txBox="1"/>
            <p:nvPr/>
          </p:nvSpPr>
          <p:spPr>
            <a:xfrm>
              <a:off x="6767829" y="2800834"/>
              <a:ext cx="5164519" cy="5991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แปดหมื่นหกพันห้าสิบ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หน้า 11 ข้อ3">
            <a:extLst>
              <a:ext uri="{FF2B5EF4-FFF2-40B4-BE49-F238E27FC236}">
                <a16:creationId xmlns:a16="http://schemas.microsoft.com/office/drawing/2014/main" id="{29796F7E-FF82-4779-ADBC-1CC8BF0073E3}"/>
              </a:ext>
            </a:extLst>
          </p:cNvPr>
          <p:cNvGrpSpPr/>
          <p:nvPr/>
        </p:nvGrpSpPr>
        <p:grpSpPr>
          <a:xfrm>
            <a:off x="5499593" y="4382546"/>
            <a:ext cx="5530231" cy="821801"/>
            <a:chOff x="6131208" y="2704969"/>
            <a:chExt cx="5530231" cy="821801"/>
          </a:xfrm>
        </p:grpSpPr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id="{356A00BB-F0CA-4A3A-8C04-0D9F77D2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46388D26-423D-45DC-BB18-B478BB04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7A5E511-ECB3-4686-A114-7ADE803A16DD}"/>
                </a:ext>
              </a:extLst>
            </p:cNvPr>
            <p:cNvSpPr txBox="1"/>
            <p:nvPr/>
          </p:nvSpPr>
          <p:spPr>
            <a:xfrm>
              <a:off x="6767829" y="2818075"/>
              <a:ext cx="48499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๘๖,๐๔๕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6" name="หน้า 11 ข้อ2">
            <a:extLst>
              <a:ext uri="{FF2B5EF4-FFF2-40B4-BE49-F238E27FC236}">
                <a16:creationId xmlns:a16="http://schemas.microsoft.com/office/drawing/2014/main" id="{98B744E3-C76E-4BF1-B39D-877C337F256A}"/>
              </a:ext>
            </a:extLst>
          </p:cNvPr>
          <p:cNvGrpSpPr/>
          <p:nvPr/>
        </p:nvGrpSpPr>
        <p:grpSpPr>
          <a:xfrm>
            <a:off x="5499593" y="3441734"/>
            <a:ext cx="5530231" cy="821801"/>
            <a:chOff x="6131208" y="2704969"/>
            <a:chExt cx="5530231" cy="821801"/>
          </a:xfrm>
        </p:grpSpPr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90DC4CCF-6F53-4FDF-B429-ED614D26D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1E6F0929-9363-4C64-A171-6058E475D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0B6E589-C6FF-45CE-9E66-12386866E732}"/>
                </a:ext>
              </a:extLst>
            </p:cNvPr>
            <p:cNvSpPr txBox="1"/>
            <p:nvPr/>
          </p:nvSpPr>
          <p:spPr>
            <a:xfrm>
              <a:off x="6835901" y="2818560"/>
              <a:ext cx="4422815" cy="5991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แปดหมื่นหกพันสี่สิบห้า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ถูก1">
            <a:extLst>
              <a:ext uri="{FF2B5EF4-FFF2-40B4-BE49-F238E27FC236}">
                <a16:creationId xmlns:a16="http://schemas.microsoft.com/office/drawing/2014/main" id="{D9FC2A6C-F0A0-43BC-8011-4077CAA3E3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82380" y="2615280"/>
            <a:ext cx="554784" cy="560881"/>
          </a:xfrm>
          <a:prstGeom prst="rect">
            <a:avLst/>
          </a:prstGeom>
        </p:spPr>
      </p:pic>
      <p:pic>
        <p:nvPicPr>
          <p:cNvPr id="190" name="ถูก2">
            <a:extLst>
              <a:ext uri="{FF2B5EF4-FFF2-40B4-BE49-F238E27FC236}">
                <a16:creationId xmlns:a16="http://schemas.microsoft.com/office/drawing/2014/main" id="{4478C7FE-0B52-4BB4-8BA6-B51E8E896F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82380" y="4507363"/>
            <a:ext cx="554784" cy="560881"/>
          </a:xfrm>
          <a:prstGeom prst="rect">
            <a:avLst/>
          </a:prstGeom>
        </p:spPr>
      </p:pic>
      <p:pic>
        <p:nvPicPr>
          <p:cNvPr id="191" name="ผิด2">
            <a:extLst>
              <a:ext uri="{FF2B5EF4-FFF2-40B4-BE49-F238E27FC236}">
                <a16:creationId xmlns:a16="http://schemas.microsoft.com/office/drawing/2014/main" id="{5C6FBB77-D266-4A98-B55A-48C4056996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82380" y="5487626"/>
            <a:ext cx="560881" cy="554784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915AF7-87FB-4FFE-9CF1-3DD1FD953E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0F01F93-DA74-4A07-AED3-8D0566F59024}"/>
              </a:ext>
            </a:extLst>
          </p:cNvPr>
          <p:cNvSpPr/>
          <p:nvPr/>
        </p:nvSpPr>
        <p:spPr>
          <a:xfrm>
            <a:off x="1985167" y="497334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9C2A7639-5331-44D5-9975-1DFF693B203D}"/>
              </a:ext>
            </a:extLst>
          </p:cNvPr>
          <p:cNvSpPr/>
          <p:nvPr/>
        </p:nvSpPr>
        <p:spPr>
          <a:xfrm>
            <a:off x="1985167" y="4781586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0141A4A1-7EAE-48B2-8BB8-18FC14ED55F7}"/>
              </a:ext>
            </a:extLst>
          </p:cNvPr>
          <p:cNvSpPr/>
          <p:nvPr/>
        </p:nvSpPr>
        <p:spPr>
          <a:xfrm>
            <a:off x="1985167" y="4589827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59D1C42-8AD6-4480-BB89-0000356879A0}"/>
              </a:ext>
            </a:extLst>
          </p:cNvPr>
          <p:cNvSpPr/>
          <p:nvPr/>
        </p:nvSpPr>
        <p:spPr>
          <a:xfrm>
            <a:off x="1985167" y="439806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FF8DD05-455C-4868-8113-23BBF494F544}"/>
              </a:ext>
            </a:extLst>
          </p:cNvPr>
          <p:cNvSpPr/>
          <p:nvPr/>
        </p:nvSpPr>
        <p:spPr>
          <a:xfrm>
            <a:off x="1985167" y="4206309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A0BCB44-0B6C-4E8C-ABBB-BECAF42FE320}"/>
              </a:ext>
            </a:extLst>
          </p:cNvPr>
          <p:cNvSpPr/>
          <p:nvPr/>
        </p:nvSpPr>
        <p:spPr>
          <a:xfrm>
            <a:off x="1985167" y="4014550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144D076-40B1-4228-830C-7C651A2C3D59}"/>
              </a:ext>
            </a:extLst>
          </p:cNvPr>
          <p:cNvSpPr/>
          <p:nvPr/>
        </p:nvSpPr>
        <p:spPr>
          <a:xfrm>
            <a:off x="3349685" y="496143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A1F4C65-C31C-4AE5-9CF7-E5FE6645A309}"/>
              </a:ext>
            </a:extLst>
          </p:cNvPr>
          <p:cNvSpPr/>
          <p:nvPr/>
        </p:nvSpPr>
        <p:spPr>
          <a:xfrm>
            <a:off x="3349685" y="4769676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4E1FA5E1-E2DE-47D3-BC48-87A166A08C05}"/>
              </a:ext>
            </a:extLst>
          </p:cNvPr>
          <p:cNvSpPr/>
          <p:nvPr/>
        </p:nvSpPr>
        <p:spPr>
          <a:xfrm>
            <a:off x="3349685" y="4577917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DC2239D-9F5F-42E9-A9A1-3005C0DA10BE}"/>
              </a:ext>
            </a:extLst>
          </p:cNvPr>
          <p:cNvSpPr/>
          <p:nvPr/>
        </p:nvSpPr>
        <p:spPr>
          <a:xfrm>
            <a:off x="3349685" y="438615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89DD548E-814C-48E1-82DA-902F64D39088}"/>
              </a:ext>
            </a:extLst>
          </p:cNvPr>
          <p:cNvSpPr/>
          <p:nvPr/>
        </p:nvSpPr>
        <p:spPr>
          <a:xfrm>
            <a:off x="1315064" y="4965897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D18CB0C1-7FCE-4245-82FF-9D78C75DB468}"/>
              </a:ext>
            </a:extLst>
          </p:cNvPr>
          <p:cNvSpPr/>
          <p:nvPr/>
        </p:nvSpPr>
        <p:spPr>
          <a:xfrm>
            <a:off x="1315064" y="4774135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69F9724E-99B9-48D3-B8BF-A039A7E66DF8}"/>
              </a:ext>
            </a:extLst>
          </p:cNvPr>
          <p:cNvSpPr/>
          <p:nvPr/>
        </p:nvSpPr>
        <p:spPr>
          <a:xfrm>
            <a:off x="1315064" y="4582376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4202D5A2-E311-4B76-8573-4EEF10EE12D7}"/>
              </a:ext>
            </a:extLst>
          </p:cNvPr>
          <p:cNvSpPr/>
          <p:nvPr/>
        </p:nvSpPr>
        <p:spPr>
          <a:xfrm>
            <a:off x="1315064" y="4390617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58F64344-306E-42CD-89A0-2C3C3B4C9EEE}"/>
              </a:ext>
            </a:extLst>
          </p:cNvPr>
          <p:cNvSpPr/>
          <p:nvPr/>
        </p:nvSpPr>
        <p:spPr>
          <a:xfrm>
            <a:off x="1315064" y="419885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44A766CF-99D2-4A42-A714-95FF6953DB6E}"/>
              </a:ext>
            </a:extLst>
          </p:cNvPr>
          <p:cNvSpPr/>
          <p:nvPr/>
        </p:nvSpPr>
        <p:spPr>
          <a:xfrm>
            <a:off x="1315064" y="4007099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FDAE6A2A-08DE-4768-9AC2-0B87A69C7854}"/>
              </a:ext>
            </a:extLst>
          </p:cNvPr>
          <p:cNvSpPr/>
          <p:nvPr/>
        </p:nvSpPr>
        <p:spPr>
          <a:xfrm>
            <a:off x="1315064" y="3815340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8D711F3A-83EB-4ACC-943F-B341112F3D8C}"/>
              </a:ext>
            </a:extLst>
          </p:cNvPr>
          <p:cNvSpPr/>
          <p:nvPr/>
        </p:nvSpPr>
        <p:spPr>
          <a:xfrm>
            <a:off x="1315064" y="3623581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E98166B8-B004-421A-ABB5-DA902EA49DF9}"/>
              </a:ext>
            </a:extLst>
          </p:cNvPr>
          <p:cNvSpPr/>
          <p:nvPr/>
        </p:nvSpPr>
        <p:spPr>
          <a:xfrm>
            <a:off x="4033597" y="4969080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AFF830FC-44C5-48DD-BEFE-5C5B70ABA8CE}"/>
              </a:ext>
            </a:extLst>
          </p:cNvPr>
          <p:cNvSpPr/>
          <p:nvPr/>
        </p:nvSpPr>
        <p:spPr>
          <a:xfrm>
            <a:off x="4033597" y="477731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1144BFFB-B60D-4A26-B9A0-F8ECFF40D537}"/>
              </a:ext>
            </a:extLst>
          </p:cNvPr>
          <p:cNvSpPr/>
          <p:nvPr/>
        </p:nvSpPr>
        <p:spPr>
          <a:xfrm>
            <a:off x="4033597" y="4585559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5C458B11-F3A9-48B6-B46E-B482380DBF5B}"/>
              </a:ext>
            </a:extLst>
          </p:cNvPr>
          <p:cNvSpPr/>
          <p:nvPr/>
        </p:nvSpPr>
        <p:spPr>
          <a:xfrm>
            <a:off x="4033597" y="4393800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4C19F136-C28C-49CE-B663-C75CC93EFAA8}"/>
              </a:ext>
            </a:extLst>
          </p:cNvPr>
          <p:cNvSpPr/>
          <p:nvPr/>
        </p:nvSpPr>
        <p:spPr>
          <a:xfrm>
            <a:off x="4033597" y="4202041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C6961A2-D034-4BBA-B223-4A00EBD08CB3}"/>
              </a:ext>
            </a:extLst>
          </p:cNvPr>
          <p:cNvGrpSpPr/>
          <p:nvPr/>
        </p:nvGrpSpPr>
        <p:grpSpPr>
          <a:xfrm>
            <a:off x="461805" y="1286261"/>
            <a:ext cx="1241778" cy="1275644"/>
            <a:chOff x="461805" y="1286261"/>
            <a:chExt cx="1241778" cy="1275644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940AD29-D519-4BF7-A60B-93FE9A7EA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1805" y="1286261"/>
              <a:ext cx="1241778" cy="1275644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3FBE0F0-515C-4AC0-BAC1-FF4F1E2C94FA}"/>
                </a:ext>
              </a:extLst>
            </p:cNvPr>
            <p:cNvSpPr txBox="1"/>
            <p:nvPr/>
          </p:nvSpPr>
          <p:spPr>
            <a:xfrm>
              <a:off x="774200" y="1353775"/>
              <a:ext cx="68601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6600" b="1" dirty="0">
                  <a:ln>
                    <a:solidFill>
                      <a:schemeClr val="tx1"/>
                    </a:solidFill>
                  </a:ln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6600" b="1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98" name="ถูก1">
            <a:extLst>
              <a:ext uri="{FF2B5EF4-FFF2-40B4-BE49-F238E27FC236}">
                <a16:creationId xmlns:a16="http://schemas.microsoft.com/office/drawing/2014/main" id="{6549B889-59F5-416E-A93E-165D15B6FE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82380" y="3561321"/>
            <a:ext cx="554784" cy="56088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72C53F51-6C6F-4093-A682-8B27AF5AC4AF}"/>
              </a:ext>
            </a:extLst>
          </p:cNvPr>
          <p:cNvSpPr txBox="1"/>
          <p:nvPr/>
        </p:nvSpPr>
        <p:spPr>
          <a:xfrm>
            <a:off x="650240" y="1710192"/>
            <a:ext cx="1085088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จากรูปภาพ ข้อใดถูกต้อง (เลือกได้หลายคำตอบ)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8C9594C-DD10-48AE-85EF-436F3542CFD1}"/>
              </a:ext>
            </a:extLst>
          </p:cNvPr>
          <p:cNvGrpSpPr/>
          <p:nvPr/>
        </p:nvGrpSpPr>
        <p:grpSpPr>
          <a:xfrm>
            <a:off x="1226832" y="5317206"/>
            <a:ext cx="3293745" cy="416653"/>
            <a:chOff x="777162" y="4665829"/>
            <a:chExt cx="3293745" cy="416653"/>
          </a:xfrm>
        </p:grpSpPr>
        <p:sp>
          <p:nvSpPr>
            <p:cNvPr id="74" name="Graphic 15">
              <a:extLst>
                <a:ext uri="{FF2B5EF4-FFF2-40B4-BE49-F238E27FC236}">
                  <a16:creationId xmlns:a16="http://schemas.microsoft.com/office/drawing/2014/main" id="{CBBE5CD9-7D00-4E0E-AF71-6A99FDDE7C12}"/>
                </a:ext>
              </a:extLst>
            </p:cNvPr>
            <p:cNvSpPr txBox="1"/>
            <p:nvPr/>
          </p:nvSpPr>
          <p:spPr>
            <a:xfrm>
              <a:off x="1481391" y="4704878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พัน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5" name="Graphic 15">
              <a:extLst>
                <a:ext uri="{FF2B5EF4-FFF2-40B4-BE49-F238E27FC236}">
                  <a16:creationId xmlns:a16="http://schemas.microsoft.com/office/drawing/2014/main" id="{BCE5F8D1-5226-4C12-A8D2-DB48C3EB16EB}"/>
                </a:ext>
              </a:extLst>
            </p:cNvPr>
            <p:cNvSpPr txBox="1"/>
            <p:nvPr/>
          </p:nvSpPr>
          <p:spPr>
            <a:xfrm>
              <a:off x="2109062" y="4704878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ร้อย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6" name="Graphic 15">
              <a:extLst>
                <a:ext uri="{FF2B5EF4-FFF2-40B4-BE49-F238E27FC236}">
                  <a16:creationId xmlns:a16="http://schemas.microsoft.com/office/drawing/2014/main" id="{E565D54B-1DDF-4238-86D1-83DB491B2247}"/>
                </a:ext>
              </a:extLst>
            </p:cNvPr>
            <p:cNvSpPr txBox="1"/>
            <p:nvPr/>
          </p:nvSpPr>
          <p:spPr>
            <a:xfrm>
              <a:off x="2810504" y="4704878"/>
              <a:ext cx="49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สิบ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8" name="Graphic 15">
              <a:extLst>
                <a:ext uri="{FF2B5EF4-FFF2-40B4-BE49-F238E27FC236}">
                  <a16:creationId xmlns:a16="http://schemas.microsoft.com/office/drawing/2014/main" id="{A67DA2FF-C845-47EC-9EA3-D57F1702DD45}"/>
                </a:ext>
              </a:extLst>
            </p:cNvPr>
            <p:cNvSpPr txBox="1"/>
            <p:nvPr/>
          </p:nvSpPr>
          <p:spPr>
            <a:xfrm>
              <a:off x="3313969" y="4704878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หน่วย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79" name="Graphic 15">
              <a:extLst>
                <a:ext uri="{FF2B5EF4-FFF2-40B4-BE49-F238E27FC236}">
                  <a16:creationId xmlns:a16="http://schemas.microsoft.com/office/drawing/2014/main" id="{CAE3412B-81BF-45A5-BBC2-3C5C829461E9}"/>
                </a:ext>
              </a:extLst>
            </p:cNvPr>
            <p:cNvSpPr txBox="1"/>
            <p:nvPr/>
          </p:nvSpPr>
          <p:spPr>
            <a:xfrm>
              <a:off x="777162" y="4665829"/>
              <a:ext cx="657552" cy="41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th-TH" sz="1600" dirty="0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หมื่น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7F53538-CF67-E7FA-A91E-AAA1EF518613}"/>
              </a:ext>
            </a:extLst>
          </p:cNvPr>
          <p:cNvSpPr txBox="1"/>
          <p:nvPr/>
        </p:nvSpPr>
        <p:spPr>
          <a:xfrm>
            <a:off x="5526235" y="2659591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82C8AD-5886-4CCE-B0E8-38573D21A9D7}"/>
              </a:ext>
            </a:extLst>
          </p:cNvPr>
          <p:cNvSpPr txBox="1"/>
          <p:nvPr/>
        </p:nvSpPr>
        <p:spPr>
          <a:xfrm>
            <a:off x="5549393" y="3592698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5D45156-0C2E-E46A-F173-1EB59B719075}"/>
              </a:ext>
            </a:extLst>
          </p:cNvPr>
          <p:cNvSpPr txBox="1"/>
          <p:nvPr/>
        </p:nvSpPr>
        <p:spPr>
          <a:xfrm>
            <a:off x="5532285" y="4585775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8AB195-970B-282B-46D2-7F715420C22A}"/>
              </a:ext>
            </a:extLst>
          </p:cNvPr>
          <p:cNvSpPr txBox="1"/>
          <p:nvPr/>
        </p:nvSpPr>
        <p:spPr>
          <a:xfrm>
            <a:off x="5555443" y="5518882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4371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430192" y="219924"/>
            <a:ext cx="11331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OCR A Extended" panose="02010509020102010303" pitchFamily="50" charset="0"/>
                <a:cs typeface="Mali" panose="00000800000000000000" pitchFamily="2" charset="-34"/>
              </a:rPr>
              <a:t>GAME TIME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BD6F3FB-8E32-464D-840E-83B230671B3F}"/>
              </a:ext>
            </a:extLst>
          </p:cNvPr>
          <p:cNvSpPr/>
          <p:nvPr/>
        </p:nvSpPr>
        <p:spPr>
          <a:xfrm>
            <a:off x="650240" y="1537373"/>
            <a:ext cx="10850880" cy="821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C4B2C2-D8A6-4648-8A13-1159E111C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" y="2561905"/>
            <a:ext cx="4917440" cy="357909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4C8EF7-DE31-4B02-AA9A-7DDA49D96F46}"/>
              </a:ext>
            </a:extLst>
          </p:cNvPr>
          <p:cNvSpPr/>
          <p:nvPr/>
        </p:nvSpPr>
        <p:spPr>
          <a:xfrm>
            <a:off x="4574538" y="4874880"/>
            <a:ext cx="422011" cy="814609"/>
          </a:xfrm>
          <a:custGeom>
            <a:avLst/>
            <a:gdLst>
              <a:gd name="connsiteX0" fmla="*/ 0 w 405687"/>
              <a:gd name="connsiteY0" fmla="*/ 783099 h 783099"/>
              <a:gd name="connsiteX1" fmla="*/ 405687 w 405687"/>
              <a:gd name="connsiteY1" fmla="*/ 377412 h 783099"/>
              <a:gd name="connsiteX2" fmla="*/ 405687 w 405687"/>
              <a:gd name="connsiteY2" fmla="*/ 0 h 783099"/>
              <a:gd name="connsiteX3" fmla="*/ 0 w 405687"/>
              <a:gd name="connsiteY3" fmla="*/ 406916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687" h="783099">
                <a:moveTo>
                  <a:pt x="0" y="783099"/>
                </a:moveTo>
                <a:lnTo>
                  <a:pt x="405687" y="377412"/>
                </a:lnTo>
                <a:lnTo>
                  <a:pt x="405687" y="0"/>
                </a:lnTo>
                <a:lnTo>
                  <a:pt x="0" y="406916"/>
                </a:lnTo>
                <a:close/>
              </a:path>
            </a:pathLst>
          </a:custGeom>
          <a:solidFill>
            <a:srgbClr val="939598"/>
          </a:solidFill>
          <a:ln w="122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9F1E1-030D-4F36-906F-E781801790E6}"/>
              </a:ext>
            </a:extLst>
          </p:cNvPr>
          <p:cNvSpPr/>
          <p:nvPr/>
        </p:nvSpPr>
        <p:spPr>
          <a:xfrm>
            <a:off x="947800" y="4874880"/>
            <a:ext cx="4048748" cy="814609"/>
          </a:xfrm>
          <a:custGeom>
            <a:avLst/>
            <a:gdLst>
              <a:gd name="connsiteX0" fmla="*/ 0 w 3892137"/>
              <a:gd name="connsiteY0" fmla="*/ 783099 h 783099"/>
              <a:gd name="connsiteX1" fmla="*/ 0 w 3892137"/>
              <a:gd name="connsiteY1" fmla="*/ 406916 h 783099"/>
              <a:gd name="connsiteX2" fmla="*/ 405687 w 3892137"/>
              <a:gd name="connsiteY2" fmla="*/ 0 h 783099"/>
              <a:gd name="connsiteX3" fmla="*/ 3892138 w 3892137"/>
              <a:gd name="connsiteY3" fmla="*/ 0 h 783099"/>
              <a:gd name="connsiteX4" fmla="*/ 3892138 w 3892137"/>
              <a:gd name="connsiteY4" fmla="*/ 377412 h 783099"/>
              <a:gd name="connsiteX5" fmla="*/ 3486451 w 3892137"/>
              <a:gd name="connsiteY5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137" h="783099">
                <a:moveTo>
                  <a:pt x="0" y="783099"/>
                </a:moveTo>
                <a:lnTo>
                  <a:pt x="0" y="406916"/>
                </a:lnTo>
                <a:lnTo>
                  <a:pt x="405687" y="0"/>
                </a:lnTo>
                <a:lnTo>
                  <a:pt x="3892138" y="0"/>
                </a:lnTo>
                <a:lnTo>
                  <a:pt x="3892138" y="377412"/>
                </a:lnTo>
                <a:lnTo>
                  <a:pt x="3486451" y="783099"/>
                </a:lnTo>
                <a:close/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490622-0FE7-45AA-8DD2-AED38F27E6C9}"/>
              </a:ext>
            </a:extLst>
          </p:cNvPr>
          <p:cNvSpPr/>
          <p:nvPr/>
        </p:nvSpPr>
        <p:spPr>
          <a:xfrm>
            <a:off x="4574538" y="4874880"/>
            <a:ext cx="422011" cy="814609"/>
          </a:xfrm>
          <a:custGeom>
            <a:avLst/>
            <a:gdLst>
              <a:gd name="connsiteX0" fmla="*/ 405687 w 405687"/>
              <a:gd name="connsiteY0" fmla="*/ 0 h 783099"/>
              <a:gd name="connsiteX1" fmla="*/ 0 w 405687"/>
              <a:gd name="connsiteY1" fmla="*/ 406916 h 783099"/>
              <a:gd name="connsiteX2" fmla="*/ 0 w 405687"/>
              <a:gd name="connsiteY2" fmla="*/ 783099 h 7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687" h="783099">
                <a:moveTo>
                  <a:pt x="405687" y="0"/>
                </a:moveTo>
                <a:lnTo>
                  <a:pt x="0" y="406916"/>
                </a:lnTo>
                <a:lnTo>
                  <a:pt x="0" y="783099"/>
                </a:lnTo>
              </a:path>
            </a:pathLst>
          </a:custGeom>
          <a:noFill/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EC830B-272B-45D6-907F-29782EB27F9C}"/>
              </a:ext>
            </a:extLst>
          </p:cNvPr>
          <p:cNvSpPr/>
          <p:nvPr/>
        </p:nvSpPr>
        <p:spPr>
          <a:xfrm flipV="1">
            <a:off x="947800" y="5250611"/>
            <a:ext cx="3626737" cy="47559"/>
          </a:xfrm>
          <a:custGeom>
            <a:avLst/>
            <a:gdLst>
              <a:gd name="connsiteX0" fmla="*/ 0 w 3486450"/>
              <a:gd name="connsiteY0" fmla="*/ 0 h 12293"/>
              <a:gd name="connsiteX1" fmla="*/ 3486451 w 3486450"/>
              <a:gd name="connsiteY1" fmla="*/ 0 h 1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450" h="12293">
                <a:moveTo>
                  <a:pt x="0" y="0"/>
                </a:moveTo>
                <a:lnTo>
                  <a:pt x="3486451" y="0"/>
                </a:lnTo>
              </a:path>
            </a:pathLst>
          </a:custGeom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FE05F14-1328-4FB9-8125-80C901AFD7A5}"/>
              </a:ext>
            </a:extLst>
          </p:cNvPr>
          <p:cNvSpPr/>
          <p:nvPr/>
        </p:nvSpPr>
        <p:spPr>
          <a:xfrm>
            <a:off x="4219025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F65831F-9C2C-4A9B-9187-F1C331182E47}"/>
              </a:ext>
            </a:extLst>
          </p:cNvPr>
          <p:cNvSpPr/>
          <p:nvPr/>
        </p:nvSpPr>
        <p:spPr>
          <a:xfrm>
            <a:off x="3542529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AFD5F53-8498-418A-950F-F9CD1266AB5E}"/>
              </a:ext>
            </a:extLst>
          </p:cNvPr>
          <p:cNvSpPr/>
          <p:nvPr/>
        </p:nvSpPr>
        <p:spPr>
          <a:xfrm>
            <a:off x="2867311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295E763-2FF2-4B37-BD89-C7FBBB0E765B}"/>
              </a:ext>
            </a:extLst>
          </p:cNvPr>
          <p:cNvSpPr/>
          <p:nvPr/>
        </p:nvSpPr>
        <p:spPr>
          <a:xfrm>
            <a:off x="2190814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59BB589-4F2B-4EBB-8924-EF1340C2A2F1}"/>
              </a:ext>
            </a:extLst>
          </p:cNvPr>
          <p:cNvSpPr/>
          <p:nvPr/>
        </p:nvSpPr>
        <p:spPr>
          <a:xfrm>
            <a:off x="1513039" y="3319833"/>
            <a:ext cx="12788" cy="1812089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หน้า 11 ข้อ1">
            <a:extLst>
              <a:ext uri="{FF2B5EF4-FFF2-40B4-BE49-F238E27FC236}">
                <a16:creationId xmlns:a16="http://schemas.microsoft.com/office/drawing/2014/main" id="{B312448C-1C90-4EBF-B89A-18C5493D36AF}"/>
              </a:ext>
            </a:extLst>
          </p:cNvPr>
          <p:cNvGrpSpPr/>
          <p:nvPr/>
        </p:nvGrpSpPr>
        <p:grpSpPr>
          <a:xfrm>
            <a:off x="5499593" y="2500922"/>
            <a:ext cx="5553575" cy="821801"/>
            <a:chOff x="6131208" y="2704969"/>
            <a:chExt cx="5553575" cy="82180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565A861-75E2-48DD-AF1D-AF573AAF1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1AC95A4-693E-495B-88D6-88C364D5E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7E9C217-D9C8-4C94-85F7-F45C09296902}"/>
                </a:ext>
              </a:extLst>
            </p:cNvPr>
            <p:cNvSpPr txBox="1"/>
            <p:nvPr/>
          </p:nvSpPr>
          <p:spPr>
            <a:xfrm>
              <a:off x="6767804" y="2799107"/>
              <a:ext cx="4916979" cy="5586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300" b="1" dirty="0">
                  <a:latin typeface="Mali" panose="00000800000000000000" pitchFamily="2" charset="-34"/>
                  <a:cs typeface="Mali" panose="00000800000000000000" pitchFamily="2" charset="-34"/>
                </a:rPr>
                <a:t>เก้าหมื่นแปดพันห้าร้อยสามสิบเอ็ด</a:t>
              </a:r>
              <a:endParaRPr lang="en-US" sz="23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8" name="หน้า 11 ข้อ4">
            <a:extLst>
              <a:ext uri="{FF2B5EF4-FFF2-40B4-BE49-F238E27FC236}">
                <a16:creationId xmlns:a16="http://schemas.microsoft.com/office/drawing/2014/main" id="{D13FA3D8-09A7-42D1-86EF-36422DB3426A}"/>
              </a:ext>
            </a:extLst>
          </p:cNvPr>
          <p:cNvGrpSpPr/>
          <p:nvPr/>
        </p:nvGrpSpPr>
        <p:grpSpPr>
          <a:xfrm>
            <a:off x="5499593" y="5354532"/>
            <a:ext cx="5801140" cy="821801"/>
            <a:chOff x="6131208" y="2704969"/>
            <a:chExt cx="5801140" cy="821801"/>
          </a:xfrm>
        </p:grpSpPr>
        <p:pic>
          <p:nvPicPr>
            <p:cNvPr id="179" name="Graphic 178">
              <a:extLst>
                <a:ext uri="{FF2B5EF4-FFF2-40B4-BE49-F238E27FC236}">
                  <a16:creationId xmlns:a16="http://schemas.microsoft.com/office/drawing/2014/main" id="{88EA9111-C4A6-47FC-80DC-855D02B53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168B22E8-6943-4BE0-A3A3-A80AAD85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6630E80-1A3C-47BC-BE28-39A470A7B09C}"/>
                </a:ext>
              </a:extLst>
            </p:cNvPr>
            <p:cNvSpPr txBox="1"/>
            <p:nvPr/>
          </p:nvSpPr>
          <p:spPr>
            <a:xfrm>
              <a:off x="6767829" y="2800836"/>
              <a:ext cx="51645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๙๘,๕๔๑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หน้า 11 ข้อ3">
            <a:extLst>
              <a:ext uri="{FF2B5EF4-FFF2-40B4-BE49-F238E27FC236}">
                <a16:creationId xmlns:a16="http://schemas.microsoft.com/office/drawing/2014/main" id="{29796F7E-FF82-4779-ADBC-1CC8BF0073E3}"/>
              </a:ext>
            </a:extLst>
          </p:cNvPr>
          <p:cNvGrpSpPr/>
          <p:nvPr/>
        </p:nvGrpSpPr>
        <p:grpSpPr>
          <a:xfrm>
            <a:off x="5499593" y="4382546"/>
            <a:ext cx="5530231" cy="821801"/>
            <a:chOff x="6131208" y="2704969"/>
            <a:chExt cx="5530231" cy="821801"/>
          </a:xfrm>
        </p:grpSpPr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id="{356A00BB-F0CA-4A3A-8C04-0D9F77D2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46388D26-423D-45DC-BB18-B478BB04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7A5E511-ECB3-4686-A114-7ADE803A16DD}"/>
                </a:ext>
              </a:extLst>
            </p:cNvPr>
            <p:cNvSpPr txBox="1"/>
            <p:nvPr/>
          </p:nvSpPr>
          <p:spPr>
            <a:xfrm>
              <a:off x="6767829" y="2866715"/>
              <a:ext cx="48499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98,541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6" name="หน้า 11 ข้อ2">
            <a:extLst>
              <a:ext uri="{FF2B5EF4-FFF2-40B4-BE49-F238E27FC236}">
                <a16:creationId xmlns:a16="http://schemas.microsoft.com/office/drawing/2014/main" id="{98B744E3-C76E-4BF1-B39D-877C337F256A}"/>
              </a:ext>
            </a:extLst>
          </p:cNvPr>
          <p:cNvGrpSpPr/>
          <p:nvPr/>
        </p:nvGrpSpPr>
        <p:grpSpPr>
          <a:xfrm>
            <a:off x="5499593" y="3441734"/>
            <a:ext cx="5713589" cy="821801"/>
            <a:chOff x="6131208" y="2704969"/>
            <a:chExt cx="5713589" cy="821801"/>
          </a:xfrm>
        </p:grpSpPr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90DC4CCF-6F53-4FDF-B429-ED614D26D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1208" y="2904276"/>
              <a:ext cx="511406" cy="474877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1E6F0929-9363-4C64-A171-6058E475D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4460" y="2704969"/>
              <a:ext cx="4916979" cy="821801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0B6E589-C6FF-45CE-9E66-12386866E732}"/>
                </a:ext>
              </a:extLst>
            </p:cNvPr>
            <p:cNvSpPr txBox="1"/>
            <p:nvPr/>
          </p:nvSpPr>
          <p:spPr>
            <a:xfrm>
              <a:off x="6748350" y="2828292"/>
              <a:ext cx="5096447" cy="5586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200" b="1" dirty="0">
                  <a:latin typeface="Mali" panose="00000800000000000000" pitchFamily="2" charset="-34"/>
                  <a:cs typeface="Mali" panose="00000800000000000000" pitchFamily="2" charset="-34"/>
                </a:rPr>
                <a:t>เก้าหมื่นแปดพันห้าร้อยสามสิบหนึ่ง</a:t>
              </a:r>
              <a:endParaRPr lang="en-US" sz="2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ถูก1">
            <a:extLst>
              <a:ext uri="{FF2B5EF4-FFF2-40B4-BE49-F238E27FC236}">
                <a16:creationId xmlns:a16="http://schemas.microsoft.com/office/drawing/2014/main" id="{D9FC2A6C-F0A0-43BC-8011-4077CAA3E3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2577" y="2615280"/>
            <a:ext cx="554784" cy="560881"/>
          </a:xfrm>
          <a:prstGeom prst="rect">
            <a:avLst/>
          </a:prstGeom>
        </p:spPr>
      </p:pic>
      <p:pic>
        <p:nvPicPr>
          <p:cNvPr id="24" name="ผิด1">
            <a:extLst>
              <a:ext uri="{FF2B5EF4-FFF2-40B4-BE49-F238E27FC236}">
                <a16:creationId xmlns:a16="http://schemas.microsoft.com/office/drawing/2014/main" id="{64652065-A49A-4B0C-8634-4717A0AA0A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2577" y="3564370"/>
            <a:ext cx="560881" cy="554784"/>
          </a:xfrm>
          <a:prstGeom prst="rect">
            <a:avLst/>
          </a:prstGeom>
        </p:spPr>
      </p:pic>
      <p:pic>
        <p:nvPicPr>
          <p:cNvPr id="191" name="ผิด2">
            <a:extLst>
              <a:ext uri="{FF2B5EF4-FFF2-40B4-BE49-F238E27FC236}">
                <a16:creationId xmlns:a16="http://schemas.microsoft.com/office/drawing/2014/main" id="{5C6FBB77-D266-4A98-B55A-48C4056996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2577" y="5487626"/>
            <a:ext cx="560881" cy="554784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915AF7-87FB-4FFE-9CF1-3DD1FD953E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0F01F93-DA74-4A07-AED3-8D0566F59024}"/>
              </a:ext>
            </a:extLst>
          </p:cNvPr>
          <p:cNvSpPr/>
          <p:nvPr/>
        </p:nvSpPr>
        <p:spPr>
          <a:xfrm>
            <a:off x="1985167" y="497334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9C2A7639-5331-44D5-9975-1DFF693B203D}"/>
              </a:ext>
            </a:extLst>
          </p:cNvPr>
          <p:cNvSpPr/>
          <p:nvPr/>
        </p:nvSpPr>
        <p:spPr>
          <a:xfrm>
            <a:off x="1985167" y="4781586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0141A4A1-7EAE-48B2-8BB8-18FC14ED55F7}"/>
              </a:ext>
            </a:extLst>
          </p:cNvPr>
          <p:cNvSpPr/>
          <p:nvPr/>
        </p:nvSpPr>
        <p:spPr>
          <a:xfrm>
            <a:off x="1985167" y="4589827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59D1C42-8AD6-4480-BB89-0000356879A0}"/>
              </a:ext>
            </a:extLst>
          </p:cNvPr>
          <p:cNvSpPr/>
          <p:nvPr/>
        </p:nvSpPr>
        <p:spPr>
          <a:xfrm>
            <a:off x="1985167" y="439806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FF8DD05-455C-4868-8113-23BBF494F544}"/>
              </a:ext>
            </a:extLst>
          </p:cNvPr>
          <p:cNvSpPr/>
          <p:nvPr/>
        </p:nvSpPr>
        <p:spPr>
          <a:xfrm>
            <a:off x="1985167" y="4206309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A0BCB44-0B6C-4E8C-ABBB-BECAF42FE320}"/>
              </a:ext>
            </a:extLst>
          </p:cNvPr>
          <p:cNvSpPr/>
          <p:nvPr/>
        </p:nvSpPr>
        <p:spPr>
          <a:xfrm>
            <a:off x="1985167" y="4014550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D44BF85-6B51-40CC-BC07-A6A10161D562}"/>
              </a:ext>
            </a:extLst>
          </p:cNvPr>
          <p:cNvSpPr/>
          <p:nvPr/>
        </p:nvSpPr>
        <p:spPr>
          <a:xfrm>
            <a:off x="1985167" y="3822791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13696CB-CDF0-49BD-B8DB-46391388D112}"/>
              </a:ext>
            </a:extLst>
          </p:cNvPr>
          <p:cNvSpPr/>
          <p:nvPr/>
        </p:nvSpPr>
        <p:spPr>
          <a:xfrm>
            <a:off x="1985167" y="3631032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517BB5D-D0BA-43F4-BD9D-44F4214BD0F2}"/>
              </a:ext>
            </a:extLst>
          </p:cNvPr>
          <p:cNvSpPr/>
          <p:nvPr/>
        </p:nvSpPr>
        <p:spPr>
          <a:xfrm>
            <a:off x="2683161" y="4967534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05A09EC-1F99-452C-96B7-3C783160B5E5}"/>
              </a:ext>
            </a:extLst>
          </p:cNvPr>
          <p:cNvSpPr/>
          <p:nvPr/>
        </p:nvSpPr>
        <p:spPr>
          <a:xfrm>
            <a:off x="2683161" y="4775772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F0A6F87-BDBF-4F3D-9A36-E5378ABA3FA0}"/>
              </a:ext>
            </a:extLst>
          </p:cNvPr>
          <p:cNvSpPr/>
          <p:nvPr/>
        </p:nvSpPr>
        <p:spPr>
          <a:xfrm>
            <a:off x="2683161" y="4584013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86FBCFC-E131-4DB7-B17D-A6ED37FDD3B3}"/>
              </a:ext>
            </a:extLst>
          </p:cNvPr>
          <p:cNvSpPr/>
          <p:nvPr/>
        </p:nvSpPr>
        <p:spPr>
          <a:xfrm>
            <a:off x="2683161" y="4392254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5BA81FB-46A8-4C87-AFBF-B81104BDE6CF}"/>
              </a:ext>
            </a:extLst>
          </p:cNvPr>
          <p:cNvSpPr/>
          <p:nvPr/>
        </p:nvSpPr>
        <p:spPr>
          <a:xfrm>
            <a:off x="2683161" y="4200495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144D076-40B1-4228-830C-7C651A2C3D59}"/>
              </a:ext>
            </a:extLst>
          </p:cNvPr>
          <p:cNvSpPr/>
          <p:nvPr/>
        </p:nvSpPr>
        <p:spPr>
          <a:xfrm>
            <a:off x="3349685" y="496143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A1F4C65-C31C-4AE5-9CF7-E5FE6645A309}"/>
              </a:ext>
            </a:extLst>
          </p:cNvPr>
          <p:cNvSpPr/>
          <p:nvPr/>
        </p:nvSpPr>
        <p:spPr>
          <a:xfrm>
            <a:off x="3349685" y="4769676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4E1FA5E1-E2DE-47D3-BC48-87A166A08C05}"/>
              </a:ext>
            </a:extLst>
          </p:cNvPr>
          <p:cNvSpPr/>
          <p:nvPr/>
        </p:nvSpPr>
        <p:spPr>
          <a:xfrm>
            <a:off x="3349685" y="4577917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89DD548E-814C-48E1-82DA-902F64D39088}"/>
              </a:ext>
            </a:extLst>
          </p:cNvPr>
          <p:cNvSpPr/>
          <p:nvPr/>
        </p:nvSpPr>
        <p:spPr>
          <a:xfrm>
            <a:off x="1315064" y="4965897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D18CB0C1-7FCE-4245-82FF-9D78C75DB468}"/>
              </a:ext>
            </a:extLst>
          </p:cNvPr>
          <p:cNvSpPr/>
          <p:nvPr/>
        </p:nvSpPr>
        <p:spPr>
          <a:xfrm>
            <a:off x="1315064" y="4774135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69F9724E-99B9-48D3-B8BF-A039A7E66DF8}"/>
              </a:ext>
            </a:extLst>
          </p:cNvPr>
          <p:cNvSpPr/>
          <p:nvPr/>
        </p:nvSpPr>
        <p:spPr>
          <a:xfrm>
            <a:off x="1315064" y="4582376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4202D5A2-E311-4B76-8573-4EEF10EE12D7}"/>
              </a:ext>
            </a:extLst>
          </p:cNvPr>
          <p:cNvSpPr/>
          <p:nvPr/>
        </p:nvSpPr>
        <p:spPr>
          <a:xfrm>
            <a:off x="1315064" y="4390617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58F64344-306E-42CD-89A0-2C3C3B4C9EEE}"/>
              </a:ext>
            </a:extLst>
          </p:cNvPr>
          <p:cNvSpPr/>
          <p:nvPr/>
        </p:nvSpPr>
        <p:spPr>
          <a:xfrm>
            <a:off x="1315064" y="4198858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44A766CF-99D2-4A42-A714-95FF6953DB6E}"/>
              </a:ext>
            </a:extLst>
          </p:cNvPr>
          <p:cNvSpPr/>
          <p:nvPr/>
        </p:nvSpPr>
        <p:spPr>
          <a:xfrm>
            <a:off x="1315064" y="4007099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FDAE6A2A-08DE-4768-9AC2-0B87A69C7854}"/>
              </a:ext>
            </a:extLst>
          </p:cNvPr>
          <p:cNvSpPr/>
          <p:nvPr/>
        </p:nvSpPr>
        <p:spPr>
          <a:xfrm>
            <a:off x="1315064" y="3815340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8D711F3A-83EB-4ACC-943F-B341112F3D8C}"/>
              </a:ext>
            </a:extLst>
          </p:cNvPr>
          <p:cNvSpPr/>
          <p:nvPr/>
        </p:nvSpPr>
        <p:spPr>
          <a:xfrm>
            <a:off x="1315064" y="3623581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9BCA5E10-28D7-49DC-93FF-CCCF49729CD1}"/>
              </a:ext>
            </a:extLst>
          </p:cNvPr>
          <p:cNvSpPr/>
          <p:nvPr/>
        </p:nvSpPr>
        <p:spPr>
          <a:xfrm>
            <a:off x="1315064" y="3431822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E98166B8-B004-421A-ABB5-DA902EA49DF9}"/>
              </a:ext>
            </a:extLst>
          </p:cNvPr>
          <p:cNvSpPr/>
          <p:nvPr/>
        </p:nvSpPr>
        <p:spPr>
          <a:xfrm>
            <a:off x="4033597" y="4969080"/>
            <a:ext cx="381088" cy="166247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C6961A2-D034-4BBA-B223-4A00EBD08CB3}"/>
              </a:ext>
            </a:extLst>
          </p:cNvPr>
          <p:cNvGrpSpPr/>
          <p:nvPr/>
        </p:nvGrpSpPr>
        <p:grpSpPr>
          <a:xfrm>
            <a:off x="461805" y="1286261"/>
            <a:ext cx="1241778" cy="1275644"/>
            <a:chOff x="473380" y="1286261"/>
            <a:chExt cx="1241778" cy="1275644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940AD29-D519-4BF7-A60B-93FE9A7EA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3380" y="1286261"/>
              <a:ext cx="1241778" cy="1275644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3FBE0F0-515C-4AC0-BAC1-FF4F1E2C94FA}"/>
                </a:ext>
              </a:extLst>
            </p:cNvPr>
            <p:cNvSpPr txBox="1"/>
            <p:nvPr/>
          </p:nvSpPr>
          <p:spPr>
            <a:xfrm>
              <a:off x="774200" y="1353775"/>
              <a:ext cx="68601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6600" b="1" dirty="0">
                  <a:ln>
                    <a:solidFill>
                      <a:schemeClr val="tx1"/>
                    </a:solidFill>
                  </a:ln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6600" b="1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98" name="ผิด1">
            <a:extLst>
              <a:ext uri="{FF2B5EF4-FFF2-40B4-BE49-F238E27FC236}">
                <a16:creationId xmlns:a16="http://schemas.microsoft.com/office/drawing/2014/main" id="{7D02FD16-7FBC-47ED-905A-F07E3F987C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2577" y="4524939"/>
            <a:ext cx="560881" cy="554784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F7294494-DE8F-4694-A7EE-99B77F90B4AF}"/>
              </a:ext>
            </a:extLst>
          </p:cNvPr>
          <p:cNvSpPr txBox="1"/>
          <p:nvPr/>
        </p:nvSpPr>
        <p:spPr>
          <a:xfrm>
            <a:off x="650240" y="1710192"/>
            <a:ext cx="1085088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จากรูปภาพ ข้อใดถูกต้อง (เลือกได้หลายคำตอบ)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FD1A260-91C3-4526-ADBB-A3D9F131657C}"/>
              </a:ext>
            </a:extLst>
          </p:cNvPr>
          <p:cNvGrpSpPr/>
          <p:nvPr/>
        </p:nvGrpSpPr>
        <p:grpSpPr>
          <a:xfrm>
            <a:off x="1226832" y="5317206"/>
            <a:ext cx="3293745" cy="416653"/>
            <a:chOff x="777162" y="4665829"/>
            <a:chExt cx="3293745" cy="416653"/>
          </a:xfrm>
        </p:grpSpPr>
        <p:sp>
          <p:nvSpPr>
            <p:cNvPr id="78" name="Graphic 15">
              <a:extLst>
                <a:ext uri="{FF2B5EF4-FFF2-40B4-BE49-F238E27FC236}">
                  <a16:creationId xmlns:a16="http://schemas.microsoft.com/office/drawing/2014/main" id="{4730A3F0-BEA8-4845-B806-40FD0C3A2737}"/>
                </a:ext>
              </a:extLst>
            </p:cNvPr>
            <p:cNvSpPr txBox="1"/>
            <p:nvPr/>
          </p:nvSpPr>
          <p:spPr>
            <a:xfrm>
              <a:off x="1481391" y="4704878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พัน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81" name="Graphic 15">
              <a:extLst>
                <a:ext uri="{FF2B5EF4-FFF2-40B4-BE49-F238E27FC236}">
                  <a16:creationId xmlns:a16="http://schemas.microsoft.com/office/drawing/2014/main" id="{C5265BB9-FBF7-47EF-BDB7-5CCA75063B83}"/>
                </a:ext>
              </a:extLst>
            </p:cNvPr>
            <p:cNvSpPr txBox="1"/>
            <p:nvPr/>
          </p:nvSpPr>
          <p:spPr>
            <a:xfrm>
              <a:off x="2109062" y="4704878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ร้อย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84" name="Graphic 15">
              <a:extLst>
                <a:ext uri="{FF2B5EF4-FFF2-40B4-BE49-F238E27FC236}">
                  <a16:creationId xmlns:a16="http://schemas.microsoft.com/office/drawing/2014/main" id="{15CF1740-3E62-4D30-8CBD-903A8CF6CE72}"/>
                </a:ext>
              </a:extLst>
            </p:cNvPr>
            <p:cNvSpPr txBox="1"/>
            <p:nvPr/>
          </p:nvSpPr>
          <p:spPr>
            <a:xfrm>
              <a:off x="2810504" y="4704878"/>
              <a:ext cx="49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สิบ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85" name="Graphic 15">
              <a:extLst>
                <a:ext uri="{FF2B5EF4-FFF2-40B4-BE49-F238E27FC236}">
                  <a16:creationId xmlns:a16="http://schemas.microsoft.com/office/drawing/2014/main" id="{06F30641-EE12-4222-83D7-361089CFC2C6}"/>
                </a:ext>
              </a:extLst>
            </p:cNvPr>
            <p:cNvSpPr txBox="1"/>
            <p:nvPr/>
          </p:nvSpPr>
          <p:spPr>
            <a:xfrm>
              <a:off x="3313969" y="4704878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หน่วย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86" name="Graphic 15">
              <a:extLst>
                <a:ext uri="{FF2B5EF4-FFF2-40B4-BE49-F238E27FC236}">
                  <a16:creationId xmlns:a16="http://schemas.microsoft.com/office/drawing/2014/main" id="{735F4DD6-C617-41C0-B179-129B1534D309}"/>
                </a:ext>
              </a:extLst>
            </p:cNvPr>
            <p:cNvSpPr txBox="1"/>
            <p:nvPr/>
          </p:nvSpPr>
          <p:spPr>
            <a:xfrm>
              <a:off x="777162" y="4665829"/>
              <a:ext cx="657552" cy="41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th-TH" sz="1600" dirty="0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หมื่น</a:t>
              </a:r>
              <a:endParaRPr lang="en-US" sz="16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C87D080-6CF9-5D48-E3C8-1ACA7C10F2E1}"/>
              </a:ext>
            </a:extLst>
          </p:cNvPr>
          <p:cNvSpPr txBox="1"/>
          <p:nvPr/>
        </p:nvSpPr>
        <p:spPr>
          <a:xfrm>
            <a:off x="5526235" y="2659591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B233887-4A4F-40A9-A133-3C94B52CFBD5}"/>
              </a:ext>
            </a:extLst>
          </p:cNvPr>
          <p:cNvSpPr txBox="1"/>
          <p:nvPr/>
        </p:nvSpPr>
        <p:spPr>
          <a:xfrm>
            <a:off x="5549393" y="3592698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EFF34DE-EAC0-CE18-304C-33DD93C1A4BC}"/>
              </a:ext>
            </a:extLst>
          </p:cNvPr>
          <p:cNvSpPr txBox="1"/>
          <p:nvPr/>
        </p:nvSpPr>
        <p:spPr>
          <a:xfrm>
            <a:off x="5532285" y="4585775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1DD2645-62EF-7D5A-71E9-1A9B713034EA}"/>
              </a:ext>
            </a:extLst>
          </p:cNvPr>
          <p:cNvSpPr txBox="1"/>
          <p:nvPr/>
        </p:nvSpPr>
        <p:spPr>
          <a:xfrm>
            <a:off x="5555443" y="5518882"/>
            <a:ext cx="511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1883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034376C7-C65C-467F-97B6-FA97FB0F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13893" b="553"/>
          <a:stretch/>
        </p:blipFill>
        <p:spPr>
          <a:xfrm>
            <a:off x="0" y="0"/>
            <a:ext cx="1222541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C9691-8C0D-49F6-8C0E-E2C0A8AB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3887" y="4117798"/>
            <a:ext cx="2492479" cy="241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9D15A-39AA-4FF0-9A1A-473DD7B5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48" y="328399"/>
            <a:ext cx="2428045" cy="2196361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541F333-068D-4B46-8337-580EE3B9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991">
            <a:off x="10366089" y="1008148"/>
            <a:ext cx="1376658" cy="1498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B4A598-6030-47CD-B7B0-C187E6D8F579}"/>
              </a:ext>
            </a:extLst>
          </p:cNvPr>
          <p:cNvSpPr txBox="1"/>
          <p:nvPr/>
        </p:nvSpPr>
        <p:spPr>
          <a:xfrm>
            <a:off x="34725" y="108145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th-TH" sz="4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4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BB580F-9105-4586-9DBC-9020C8BD3840}"/>
              </a:ext>
            </a:extLst>
          </p:cNvPr>
          <p:cNvSpPr txBox="1"/>
          <p:nvPr/>
        </p:nvSpPr>
        <p:spPr>
          <a:xfrm>
            <a:off x="1784361" y="2740202"/>
            <a:ext cx="86566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th-TH" sz="36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สามารถเขียนตัวเลขฮินดูอารบิก ตัวเลขไทย</a:t>
            </a:r>
          </a:p>
          <a:p>
            <a:pPr>
              <a:spcBef>
                <a:spcPts val="300"/>
              </a:spcBef>
            </a:pPr>
            <a:r>
              <a:rPr lang="th-TH" sz="36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และตัวหนังสือแสดงจำนวน</a:t>
            </a:r>
            <a:endParaRPr lang="en-US" sz="36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CD0452-06DE-4B04-BC2F-BCCAD7841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178">
            <a:off x="4470331" y="6068397"/>
            <a:ext cx="301791" cy="288073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86B859-351B-45BE-9B0A-888DB4BB6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7887">
            <a:off x="8368320" y="5932534"/>
            <a:ext cx="425251" cy="402388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D56BA8-3CDC-45D0-B262-C207CB47E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433">
            <a:off x="9974303" y="982076"/>
            <a:ext cx="301791" cy="288073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0F9912-7E5D-4DE8-A6FD-DFBA11E35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9803961" y="1693196"/>
            <a:ext cx="165618" cy="158090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66DED0-7B85-4506-A34A-9F9683370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11735037" y="1576052"/>
            <a:ext cx="165618" cy="158090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F4BCA5-56B6-4E18-BA08-697D08A43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690020" y="2442977"/>
            <a:ext cx="165618" cy="158090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69AC31-62CA-4E81-AB4E-671CABBB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49" y="1149534"/>
            <a:ext cx="342999" cy="324558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D01D46-095B-43E8-B7AD-8D372E276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768214" y="5980660"/>
            <a:ext cx="199747" cy="189008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19AC92-4841-4DEC-BEB2-2B441EDB5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3928075" y="2414774"/>
            <a:ext cx="257743" cy="243886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8FB9E5-2B27-47E8-A44D-4D1BEF448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3581">
            <a:off x="11579317" y="4660070"/>
            <a:ext cx="339212" cy="320975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8A239C-D050-4E88-9184-844122027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0748">
            <a:off x="6481030" y="6117928"/>
            <a:ext cx="199747" cy="1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2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35E04A87-5580-C023-1FCD-6D052E78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-1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253F1AD2-A4C1-EFC2-50A1-5D5D2198D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" y="363908"/>
            <a:ext cx="10224311" cy="23691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9FFBDD-CB3E-0A73-32DC-8EAE7A8F6A54}"/>
              </a:ext>
            </a:extLst>
          </p:cNvPr>
          <p:cNvSpPr txBox="1"/>
          <p:nvPr/>
        </p:nvSpPr>
        <p:spPr>
          <a:xfrm>
            <a:off x="1145890" y="770465"/>
            <a:ext cx="9900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000" dirty="0">
                <a:solidFill>
                  <a:sysClr val="windowText" lastClr="000000"/>
                </a:solidFill>
                <a:effectLst>
                  <a:glow rad="1016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หลักและค่าของเลขโดดในแต่ละหลักของจำนวนไม่เกิน 100,000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CBD6A04-5D3A-11D4-A688-E487737A2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5" y="2966720"/>
            <a:ext cx="10869046" cy="3292482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666B033F-BC20-0DA4-B780-6242BFD23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91326"/>
            <a:ext cx="7940234" cy="2074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7B09D9-4C70-5AAF-42D5-550F93DB8B52}"/>
              </a:ext>
            </a:extLst>
          </p:cNvPr>
          <p:cNvSpPr txBox="1"/>
          <p:nvPr/>
        </p:nvSpPr>
        <p:spPr>
          <a:xfrm>
            <a:off x="4163406" y="3251124"/>
            <a:ext cx="386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  <a:endParaRPr lang="en-US" sz="4000" dirty="0">
              <a:effectLst>
                <a:glow>
                  <a:schemeClr val="bg1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8B3E9-EA08-AEA9-E562-B1BEED851E39}"/>
              </a:ext>
            </a:extLst>
          </p:cNvPr>
          <p:cNvSpPr txBox="1"/>
          <p:nvPr/>
        </p:nvSpPr>
        <p:spPr>
          <a:xfrm>
            <a:off x="2396212" y="4079019"/>
            <a:ext cx="73995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      บอกหลัก ค่าของเลขโดดในแต่ละหลัก</a:t>
            </a:r>
          </a:p>
          <a:p>
            <a:r>
              <a:rPr lang="th-TH" sz="35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และเขียนแสดงจำนวนในรูปกระจาย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03BB41DA-ECEA-0E2F-9086-8E0660431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1"/>
          <a:stretch/>
        </p:blipFill>
        <p:spPr>
          <a:xfrm>
            <a:off x="7917083" y="5291326"/>
            <a:ext cx="4274915" cy="20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ractur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409872" y="496277"/>
            <a:ext cx="11331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700" dirty="0">
                <a:latin typeface="Mali" panose="00000800000000000000" pitchFamily="2" charset="-34"/>
                <a:cs typeface="Mali" panose="00000800000000000000" pitchFamily="2" charset="-34"/>
              </a:rPr>
              <a:t>หลักและค่าของเลขโดดในแต่ละหลักของจำนวนนับไม่เกิน 100,000</a:t>
            </a:r>
            <a:endParaRPr lang="en-US" sz="27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66B8B293-2F28-4EF8-A127-C3578C54DAF2}"/>
              </a:ext>
            </a:extLst>
          </p:cNvPr>
          <p:cNvGraphicFramePr>
            <a:graphicFrameLocks noGrp="1"/>
          </p:cNvGraphicFramePr>
          <p:nvPr/>
        </p:nvGraphicFramePr>
        <p:xfrm>
          <a:off x="624543" y="4489025"/>
          <a:ext cx="4222515" cy="19212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844503">
                  <a:extLst>
                    <a:ext uri="{9D8B030D-6E8A-4147-A177-3AD203B41FA5}">
                      <a16:colId xmlns:a16="http://schemas.microsoft.com/office/drawing/2014/main" val="1294156378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1714835316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3817000702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4159158219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1274373412"/>
                    </a:ext>
                  </a:extLst>
                </a:gridCol>
              </a:tblGrid>
              <a:tr h="95767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390458"/>
                  </a:ext>
                </a:extLst>
              </a:tr>
              <a:tr h="9636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28451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876D82B2-CA81-4549-8A71-965B4406C6DC}"/>
              </a:ext>
            </a:extLst>
          </p:cNvPr>
          <p:cNvSpPr txBox="1"/>
          <p:nvPr/>
        </p:nvSpPr>
        <p:spPr>
          <a:xfrm>
            <a:off x="440631" y="4479500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หมื่น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0F4EE3A-93DA-4FBF-8FFF-7A830135E7FF}"/>
              </a:ext>
            </a:extLst>
          </p:cNvPr>
          <p:cNvSpPr txBox="1"/>
          <p:nvPr/>
        </p:nvSpPr>
        <p:spPr>
          <a:xfrm>
            <a:off x="1261772" y="4479500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พัน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54BFDE0-0E0C-4E9C-8671-973AE1D2D162}"/>
              </a:ext>
            </a:extLst>
          </p:cNvPr>
          <p:cNvSpPr txBox="1"/>
          <p:nvPr/>
        </p:nvSpPr>
        <p:spPr>
          <a:xfrm>
            <a:off x="2128535" y="4495958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ร้อย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65923EF-E324-4D1C-89F1-C4C04A8A9BE3}"/>
              </a:ext>
            </a:extLst>
          </p:cNvPr>
          <p:cNvSpPr txBox="1"/>
          <p:nvPr/>
        </p:nvSpPr>
        <p:spPr>
          <a:xfrm>
            <a:off x="2967504" y="4495958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สิบ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793D941-9381-46D1-8E86-B0A19AFA9377}"/>
              </a:ext>
            </a:extLst>
          </p:cNvPr>
          <p:cNvSpPr txBox="1"/>
          <p:nvPr/>
        </p:nvSpPr>
        <p:spPr>
          <a:xfrm>
            <a:off x="3803854" y="4511368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หน่วย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7AF8AFD-83F9-4D04-A754-A6E002FD956C}"/>
              </a:ext>
            </a:extLst>
          </p:cNvPr>
          <p:cNvSpPr txBox="1"/>
          <p:nvPr/>
        </p:nvSpPr>
        <p:spPr>
          <a:xfrm>
            <a:off x="430192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5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D85665B-69D1-4D42-83A5-2A8D4D5AA2C8}"/>
              </a:ext>
            </a:extLst>
          </p:cNvPr>
          <p:cNvSpPr txBox="1"/>
          <p:nvPr/>
        </p:nvSpPr>
        <p:spPr>
          <a:xfrm>
            <a:off x="1271008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7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ECC4DD4-F1AA-4CF9-94AF-D71C5A350E86}"/>
              </a:ext>
            </a:extLst>
          </p:cNvPr>
          <p:cNvSpPr txBox="1"/>
          <p:nvPr/>
        </p:nvSpPr>
        <p:spPr>
          <a:xfrm>
            <a:off x="2111825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97252D4-8D60-4C61-8FAE-47E63A08D98D}"/>
              </a:ext>
            </a:extLst>
          </p:cNvPr>
          <p:cNvSpPr txBox="1"/>
          <p:nvPr/>
        </p:nvSpPr>
        <p:spPr>
          <a:xfrm>
            <a:off x="2952641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4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DECA7B7-172A-4B1B-B40E-05D0EB21BD27}"/>
              </a:ext>
            </a:extLst>
          </p:cNvPr>
          <p:cNvSpPr txBox="1"/>
          <p:nvPr/>
        </p:nvSpPr>
        <p:spPr>
          <a:xfrm>
            <a:off x="3793458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2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E6C2C49-30B9-42A1-B541-6D8B219EE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82" y="1528263"/>
            <a:ext cx="3880047" cy="2847994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EC4A2FA-2A2B-46C7-A287-E270D91E9E08}"/>
              </a:ext>
            </a:extLst>
          </p:cNvPr>
          <p:cNvSpPr/>
          <p:nvPr/>
        </p:nvSpPr>
        <p:spPr>
          <a:xfrm>
            <a:off x="1032959" y="3198170"/>
            <a:ext cx="3061287" cy="347979"/>
          </a:xfrm>
          <a:custGeom>
            <a:avLst/>
            <a:gdLst>
              <a:gd name="connsiteX0" fmla="*/ 0 w 3061287"/>
              <a:gd name="connsiteY0" fmla="*/ 347979 h 347979"/>
              <a:gd name="connsiteX1" fmla="*/ 319514 w 3061287"/>
              <a:gd name="connsiteY1" fmla="*/ 0 h 347979"/>
              <a:gd name="connsiteX2" fmla="*/ 3061288 w 3061287"/>
              <a:gd name="connsiteY2" fmla="*/ 0 h 347979"/>
              <a:gd name="connsiteX3" fmla="*/ 2742853 w 3061287"/>
              <a:gd name="connsiteY3" fmla="*/ 347979 h 34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1287" h="347979">
                <a:moveTo>
                  <a:pt x="0" y="347979"/>
                </a:moveTo>
                <a:lnTo>
                  <a:pt x="319514" y="0"/>
                </a:lnTo>
                <a:lnTo>
                  <a:pt x="3061288" y="0"/>
                </a:lnTo>
                <a:lnTo>
                  <a:pt x="2742853" y="347979"/>
                </a:lnTo>
                <a:close/>
              </a:path>
            </a:pathLst>
          </a:custGeom>
          <a:solidFill>
            <a:srgbClr val="FFFFFF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5B41776-FCFF-4508-8EF9-D06AF1D3126E}"/>
              </a:ext>
            </a:extLst>
          </p:cNvPr>
          <p:cNvSpPr/>
          <p:nvPr/>
        </p:nvSpPr>
        <p:spPr>
          <a:xfrm>
            <a:off x="1032959" y="3546150"/>
            <a:ext cx="2737455" cy="322748"/>
          </a:xfrm>
          <a:custGeom>
            <a:avLst/>
            <a:gdLst>
              <a:gd name="connsiteX0" fmla="*/ 0 w 2737455"/>
              <a:gd name="connsiteY0" fmla="*/ 0 h 322748"/>
              <a:gd name="connsiteX1" fmla="*/ 2737456 w 2737455"/>
              <a:gd name="connsiteY1" fmla="*/ 0 h 322748"/>
              <a:gd name="connsiteX2" fmla="*/ 2737456 w 2737455"/>
              <a:gd name="connsiteY2" fmla="*/ 322748 h 322748"/>
              <a:gd name="connsiteX3" fmla="*/ 0 w 2737455"/>
              <a:gd name="connsiteY3" fmla="*/ 322748 h 32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455" h="322748">
                <a:moveTo>
                  <a:pt x="0" y="0"/>
                </a:moveTo>
                <a:lnTo>
                  <a:pt x="2737456" y="0"/>
                </a:lnTo>
                <a:lnTo>
                  <a:pt x="2737456" y="322748"/>
                </a:lnTo>
                <a:lnTo>
                  <a:pt x="0" y="322748"/>
                </a:lnTo>
                <a:close/>
              </a:path>
            </a:pathLst>
          </a:custGeom>
          <a:solidFill>
            <a:srgbClr val="FFFFFF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A5B98BF-3D6F-40CB-8B2C-F1789431370F}"/>
              </a:ext>
            </a:extLst>
          </p:cNvPr>
          <p:cNvSpPr/>
          <p:nvPr/>
        </p:nvSpPr>
        <p:spPr>
          <a:xfrm>
            <a:off x="1032959" y="3198170"/>
            <a:ext cx="3104464" cy="669676"/>
          </a:xfrm>
          <a:custGeom>
            <a:avLst/>
            <a:gdLst>
              <a:gd name="connsiteX0" fmla="*/ 2737456 w 3104464"/>
              <a:gd name="connsiteY0" fmla="*/ 669676 h 669676"/>
              <a:gd name="connsiteX1" fmla="*/ 0 w 3104464"/>
              <a:gd name="connsiteY1" fmla="*/ 669676 h 669676"/>
              <a:gd name="connsiteX2" fmla="*/ 0 w 3104464"/>
              <a:gd name="connsiteY2" fmla="*/ 347979 h 669676"/>
              <a:gd name="connsiteX3" fmla="*/ 356215 w 3104464"/>
              <a:gd name="connsiteY3" fmla="*/ 0 h 669676"/>
              <a:gd name="connsiteX4" fmla="*/ 3104465 w 3104464"/>
              <a:gd name="connsiteY4" fmla="*/ 0 h 66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464" h="669676">
                <a:moveTo>
                  <a:pt x="2737456" y="669676"/>
                </a:moveTo>
                <a:lnTo>
                  <a:pt x="0" y="669676"/>
                </a:lnTo>
                <a:lnTo>
                  <a:pt x="0" y="347979"/>
                </a:lnTo>
                <a:lnTo>
                  <a:pt x="356215" y="0"/>
                </a:lnTo>
                <a:lnTo>
                  <a:pt x="3104465" y="0"/>
                </a:lnTo>
              </a:path>
            </a:pathLst>
          </a:custGeom>
          <a:noFill/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DC01F34-EE29-4D23-A887-F0662F47B99E}"/>
              </a:ext>
            </a:extLst>
          </p:cNvPr>
          <p:cNvSpPr/>
          <p:nvPr/>
        </p:nvSpPr>
        <p:spPr>
          <a:xfrm>
            <a:off x="3770415" y="3195017"/>
            <a:ext cx="357294" cy="669676"/>
          </a:xfrm>
          <a:custGeom>
            <a:avLst/>
            <a:gdLst>
              <a:gd name="connsiteX0" fmla="*/ 357294 w 357294"/>
              <a:gd name="connsiteY0" fmla="*/ 0 h 669676"/>
              <a:gd name="connsiteX1" fmla="*/ 0 w 357294"/>
              <a:gd name="connsiteY1" fmla="*/ 346928 h 669676"/>
              <a:gd name="connsiteX2" fmla="*/ 0 w 357294"/>
              <a:gd name="connsiteY2" fmla="*/ 669676 h 66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294" h="669676">
                <a:moveTo>
                  <a:pt x="357294" y="0"/>
                </a:moveTo>
                <a:lnTo>
                  <a:pt x="0" y="346928"/>
                </a:lnTo>
                <a:lnTo>
                  <a:pt x="0" y="669676"/>
                </a:lnTo>
              </a:path>
            </a:pathLst>
          </a:custGeom>
          <a:noFill/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FA81BC8-41D1-4245-BC07-69089EF70B87}"/>
              </a:ext>
            </a:extLst>
          </p:cNvPr>
          <p:cNvSpPr/>
          <p:nvPr/>
        </p:nvSpPr>
        <p:spPr>
          <a:xfrm>
            <a:off x="1032959" y="3546150"/>
            <a:ext cx="2737455" cy="10512"/>
          </a:xfrm>
          <a:custGeom>
            <a:avLst/>
            <a:gdLst>
              <a:gd name="connsiteX0" fmla="*/ 0 w 2737455"/>
              <a:gd name="connsiteY0" fmla="*/ 0 h 10512"/>
              <a:gd name="connsiteX1" fmla="*/ 2737456 w 2737455"/>
              <a:gd name="connsiteY1" fmla="*/ 0 h 1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7455" h="10512">
                <a:moveTo>
                  <a:pt x="0" y="0"/>
                </a:moveTo>
                <a:lnTo>
                  <a:pt x="2737456" y="0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AAD5697-0815-4074-939E-6C8B98EA70BC}"/>
              </a:ext>
            </a:extLst>
          </p:cNvPr>
          <p:cNvSpPr txBox="1"/>
          <p:nvPr/>
        </p:nvSpPr>
        <p:spPr>
          <a:xfrm>
            <a:off x="3198115" y="360262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หน่วย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03E33DB-A7E8-4205-A5E2-4CAB92031706}"/>
              </a:ext>
            </a:extLst>
          </p:cNvPr>
          <p:cNvSpPr txBox="1"/>
          <p:nvPr/>
        </p:nvSpPr>
        <p:spPr>
          <a:xfrm>
            <a:off x="2812993" y="3610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สิบ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C593317-363E-4BB3-A6D0-8875ED4A7192}"/>
              </a:ext>
            </a:extLst>
          </p:cNvPr>
          <p:cNvSpPr txBox="1"/>
          <p:nvPr/>
        </p:nvSpPr>
        <p:spPr>
          <a:xfrm>
            <a:off x="1768658" y="361024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พัน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07E5EC8D-7011-48D8-8729-F57E7EA54AA4}"/>
              </a:ext>
            </a:extLst>
          </p:cNvPr>
          <p:cNvSpPr/>
          <p:nvPr/>
        </p:nvSpPr>
        <p:spPr>
          <a:xfrm>
            <a:off x="3535097" y="1919794"/>
            <a:ext cx="10794" cy="1489687"/>
          </a:xfrm>
          <a:custGeom>
            <a:avLst/>
            <a:gdLst>
              <a:gd name="connsiteX0" fmla="*/ 0 w 10794"/>
              <a:gd name="connsiteY0" fmla="*/ 1489688 h 1489687"/>
              <a:gd name="connsiteX1" fmla="*/ 0 w 10794"/>
              <a:gd name="connsiteY1" fmla="*/ 0 h 14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4" h="1489687">
                <a:moveTo>
                  <a:pt x="0" y="1489688"/>
                </a:moveTo>
                <a:lnTo>
                  <a:pt x="0" y="0"/>
                </a:lnTo>
              </a:path>
            </a:pathLst>
          </a:custGeom>
          <a:ln w="538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A6C82389-EC28-4675-917F-A7CB1C49863B}"/>
              </a:ext>
            </a:extLst>
          </p:cNvPr>
          <p:cNvSpPr/>
          <p:nvPr/>
        </p:nvSpPr>
        <p:spPr>
          <a:xfrm>
            <a:off x="3374261" y="3268607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08D40669-5DCE-4D77-832A-9204D9374A34}"/>
              </a:ext>
            </a:extLst>
          </p:cNvPr>
          <p:cNvSpPr/>
          <p:nvPr/>
        </p:nvSpPr>
        <p:spPr>
          <a:xfrm>
            <a:off x="3374261" y="3117221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75E25888-E54C-4EA7-A76A-47D5FC3C643A}"/>
              </a:ext>
            </a:extLst>
          </p:cNvPr>
          <p:cNvSpPr/>
          <p:nvPr/>
        </p:nvSpPr>
        <p:spPr>
          <a:xfrm>
            <a:off x="3028841" y="1919794"/>
            <a:ext cx="10794" cy="1489687"/>
          </a:xfrm>
          <a:custGeom>
            <a:avLst/>
            <a:gdLst>
              <a:gd name="connsiteX0" fmla="*/ 0 w 10794"/>
              <a:gd name="connsiteY0" fmla="*/ 1489688 h 1489687"/>
              <a:gd name="connsiteX1" fmla="*/ 0 w 10794"/>
              <a:gd name="connsiteY1" fmla="*/ 0 h 14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4" h="1489687">
                <a:moveTo>
                  <a:pt x="0" y="1489688"/>
                </a:moveTo>
                <a:lnTo>
                  <a:pt x="0" y="0"/>
                </a:lnTo>
              </a:path>
            </a:pathLst>
          </a:custGeom>
          <a:ln w="538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53E62D9C-618D-4C04-95AC-97C84CEEA008}"/>
              </a:ext>
            </a:extLst>
          </p:cNvPr>
          <p:cNvSpPr/>
          <p:nvPr/>
        </p:nvSpPr>
        <p:spPr>
          <a:xfrm>
            <a:off x="2868004" y="3268607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1693A0C0-11A8-4D6B-8664-29F361EF0DFB}"/>
              </a:ext>
            </a:extLst>
          </p:cNvPr>
          <p:cNvSpPr/>
          <p:nvPr/>
        </p:nvSpPr>
        <p:spPr>
          <a:xfrm>
            <a:off x="2868004" y="3117221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3754DDB2-C336-43DB-8789-76FE355BF8AC}"/>
              </a:ext>
            </a:extLst>
          </p:cNvPr>
          <p:cNvSpPr/>
          <p:nvPr/>
        </p:nvSpPr>
        <p:spPr>
          <a:xfrm>
            <a:off x="2868004" y="2966885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B954E30F-986B-48CD-8E4F-3ADA18B110C9}"/>
              </a:ext>
            </a:extLst>
          </p:cNvPr>
          <p:cNvSpPr/>
          <p:nvPr/>
        </p:nvSpPr>
        <p:spPr>
          <a:xfrm>
            <a:off x="2868004" y="2815498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56413C2D-96E1-4435-A7BE-8264B86D87DA}"/>
              </a:ext>
            </a:extLst>
          </p:cNvPr>
          <p:cNvSpPr/>
          <p:nvPr/>
        </p:nvSpPr>
        <p:spPr>
          <a:xfrm>
            <a:off x="2522584" y="1919794"/>
            <a:ext cx="10794" cy="1489687"/>
          </a:xfrm>
          <a:custGeom>
            <a:avLst/>
            <a:gdLst>
              <a:gd name="connsiteX0" fmla="*/ 0 w 10794"/>
              <a:gd name="connsiteY0" fmla="*/ 1489688 h 1489687"/>
              <a:gd name="connsiteX1" fmla="*/ 0 w 10794"/>
              <a:gd name="connsiteY1" fmla="*/ 0 h 14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4" h="1489687">
                <a:moveTo>
                  <a:pt x="0" y="1489688"/>
                </a:moveTo>
                <a:lnTo>
                  <a:pt x="0" y="0"/>
                </a:lnTo>
              </a:path>
            </a:pathLst>
          </a:custGeom>
          <a:ln w="538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92A815A3-C87F-4D02-9631-CF4A8E411563}"/>
              </a:ext>
            </a:extLst>
          </p:cNvPr>
          <p:cNvSpPr/>
          <p:nvPr/>
        </p:nvSpPr>
        <p:spPr>
          <a:xfrm>
            <a:off x="2361748" y="3268607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EA2A33AB-9A0B-4A58-9E4C-0835684707E7}"/>
              </a:ext>
            </a:extLst>
          </p:cNvPr>
          <p:cNvSpPr/>
          <p:nvPr/>
        </p:nvSpPr>
        <p:spPr>
          <a:xfrm>
            <a:off x="2016327" y="1919794"/>
            <a:ext cx="10794" cy="1489687"/>
          </a:xfrm>
          <a:custGeom>
            <a:avLst/>
            <a:gdLst>
              <a:gd name="connsiteX0" fmla="*/ 0 w 10794"/>
              <a:gd name="connsiteY0" fmla="*/ 1489688 h 1489687"/>
              <a:gd name="connsiteX1" fmla="*/ 0 w 10794"/>
              <a:gd name="connsiteY1" fmla="*/ 0 h 14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4" h="1489687">
                <a:moveTo>
                  <a:pt x="0" y="1489688"/>
                </a:moveTo>
                <a:lnTo>
                  <a:pt x="0" y="0"/>
                </a:lnTo>
              </a:path>
            </a:pathLst>
          </a:custGeom>
          <a:ln w="538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8A4FA86D-6D28-454B-A573-8CF47ADD2C46}"/>
              </a:ext>
            </a:extLst>
          </p:cNvPr>
          <p:cNvSpPr/>
          <p:nvPr/>
        </p:nvSpPr>
        <p:spPr>
          <a:xfrm>
            <a:off x="1855491" y="3268607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91BDF33A-A768-4DD2-A29F-66DE38675B64}"/>
              </a:ext>
            </a:extLst>
          </p:cNvPr>
          <p:cNvSpPr/>
          <p:nvPr/>
        </p:nvSpPr>
        <p:spPr>
          <a:xfrm>
            <a:off x="1855491" y="3117221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3CDA1144-CBA1-4A34-8167-FEFA645DD5BD}"/>
              </a:ext>
            </a:extLst>
          </p:cNvPr>
          <p:cNvSpPr/>
          <p:nvPr/>
        </p:nvSpPr>
        <p:spPr>
          <a:xfrm>
            <a:off x="1855491" y="2966885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17B42A40-93A3-4D15-BFBF-9EBB6AA5CB5A}"/>
              </a:ext>
            </a:extLst>
          </p:cNvPr>
          <p:cNvSpPr/>
          <p:nvPr/>
        </p:nvSpPr>
        <p:spPr>
          <a:xfrm>
            <a:off x="1855491" y="2815498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203DD9A4-0E62-414C-9290-CE9ED2067FAE}"/>
              </a:ext>
            </a:extLst>
          </p:cNvPr>
          <p:cNvSpPr/>
          <p:nvPr/>
        </p:nvSpPr>
        <p:spPr>
          <a:xfrm>
            <a:off x="1855491" y="2673573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CC8FC0AA-61D2-409C-9C50-23C41C5C91A2}"/>
              </a:ext>
            </a:extLst>
          </p:cNvPr>
          <p:cNvSpPr/>
          <p:nvPr/>
        </p:nvSpPr>
        <p:spPr>
          <a:xfrm>
            <a:off x="1855491" y="2522187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708C03B1-5E83-4948-BC33-0F94DF861424}"/>
              </a:ext>
            </a:extLst>
          </p:cNvPr>
          <p:cNvSpPr/>
          <p:nvPr/>
        </p:nvSpPr>
        <p:spPr>
          <a:xfrm>
            <a:off x="1855491" y="2372902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8D21B46-9A01-407C-86F6-C371B0F9B07F}"/>
              </a:ext>
            </a:extLst>
          </p:cNvPr>
          <p:cNvSpPr txBox="1"/>
          <p:nvPr/>
        </p:nvSpPr>
        <p:spPr>
          <a:xfrm>
            <a:off x="1186789" y="3610246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หมื่น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B274F28D-0449-4353-BDA3-06CAD76E737C}"/>
              </a:ext>
            </a:extLst>
          </p:cNvPr>
          <p:cNvSpPr txBox="1"/>
          <p:nvPr/>
        </p:nvSpPr>
        <p:spPr>
          <a:xfrm>
            <a:off x="2263055" y="361024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ร้อย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743D42F9-DDB7-4555-958A-D06407D14A6D}"/>
              </a:ext>
            </a:extLst>
          </p:cNvPr>
          <p:cNvSpPr/>
          <p:nvPr/>
        </p:nvSpPr>
        <p:spPr>
          <a:xfrm>
            <a:off x="1510071" y="1919794"/>
            <a:ext cx="10794" cy="1489687"/>
          </a:xfrm>
          <a:custGeom>
            <a:avLst/>
            <a:gdLst>
              <a:gd name="connsiteX0" fmla="*/ 0 w 10794"/>
              <a:gd name="connsiteY0" fmla="*/ 1489688 h 1489687"/>
              <a:gd name="connsiteX1" fmla="*/ 0 w 10794"/>
              <a:gd name="connsiteY1" fmla="*/ 0 h 14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4" h="1489687">
                <a:moveTo>
                  <a:pt x="0" y="1489688"/>
                </a:moveTo>
                <a:lnTo>
                  <a:pt x="0" y="0"/>
                </a:lnTo>
              </a:path>
            </a:pathLst>
          </a:custGeom>
          <a:ln w="538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CA6C4E13-DF5E-4145-97E7-93EBF69B8E00}"/>
              </a:ext>
            </a:extLst>
          </p:cNvPr>
          <p:cNvSpPr/>
          <p:nvPr/>
        </p:nvSpPr>
        <p:spPr>
          <a:xfrm>
            <a:off x="1349234" y="3268607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077516A8-3006-4A00-84B6-6787FA433F1F}"/>
              </a:ext>
            </a:extLst>
          </p:cNvPr>
          <p:cNvSpPr/>
          <p:nvPr/>
        </p:nvSpPr>
        <p:spPr>
          <a:xfrm>
            <a:off x="1349234" y="3117221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8" name="Freeform: Shape 217">
            <a:extLst>
              <a:ext uri="{FF2B5EF4-FFF2-40B4-BE49-F238E27FC236}">
                <a16:creationId xmlns:a16="http://schemas.microsoft.com/office/drawing/2014/main" id="{93BE8BF1-4A21-45DF-8492-486A342C5EEF}"/>
              </a:ext>
            </a:extLst>
          </p:cNvPr>
          <p:cNvSpPr/>
          <p:nvPr/>
        </p:nvSpPr>
        <p:spPr>
          <a:xfrm>
            <a:off x="1349234" y="2966885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7C8E8E7-00BA-421F-90FA-33CE002DDB19}"/>
              </a:ext>
            </a:extLst>
          </p:cNvPr>
          <p:cNvSpPr/>
          <p:nvPr/>
        </p:nvSpPr>
        <p:spPr>
          <a:xfrm>
            <a:off x="1349234" y="2815498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30622A0-D5FA-4A2E-9905-F0CEDD2653E5}"/>
              </a:ext>
            </a:extLst>
          </p:cNvPr>
          <p:cNvSpPr/>
          <p:nvPr/>
        </p:nvSpPr>
        <p:spPr>
          <a:xfrm>
            <a:off x="1349234" y="2673573"/>
            <a:ext cx="321672" cy="136668"/>
          </a:xfrm>
          <a:custGeom>
            <a:avLst/>
            <a:gdLst>
              <a:gd name="connsiteX0" fmla="*/ 321673 w 321672"/>
              <a:gd name="connsiteY0" fmla="*/ 68334 h 136668"/>
              <a:gd name="connsiteX1" fmla="*/ 160836 w 321672"/>
              <a:gd name="connsiteY1" fmla="*/ 136669 h 136668"/>
              <a:gd name="connsiteX2" fmla="*/ 0 w 321672"/>
              <a:gd name="connsiteY2" fmla="*/ 68334 h 136668"/>
              <a:gd name="connsiteX3" fmla="*/ 160836 w 321672"/>
              <a:gd name="connsiteY3" fmla="*/ 0 h 136668"/>
              <a:gd name="connsiteX4" fmla="*/ 321673 w 321672"/>
              <a:gd name="connsiteY4" fmla="*/ 68334 h 1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2" h="136668">
                <a:moveTo>
                  <a:pt x="321673" y="68334"/>
                </a:moveTo>
                <a:cubicBezTo>
                  <a:pt x="321673" y="106074"/>
                  <a:pt x="249664" y="136669"/>
                  <a:pt x="160836" y="136669"/>
                </a:cubicBezTo>
                <a:cubicBezTo>
                  <a:pt x="72009" y="136669"/>
                  <a:pt x="0" y="106074"/>
                  <a:pt x="0" y="68334"/>
                </a:cubicBezTo>
                <a:cubicBezTo>
                  <a:pt x="0" y="30594"/>
                  <a:pt x="72009" y="0"/>
                  <a:pt x="160836" y="0"/>
                </a:cubicBezTo>
                <a:cubicBezTo>
                  <a:pt x="249664" y="0"/>
                  <a:pt x="321673" y="30594"/>
                  <a:pt x="321673" y="68334"/>
                </a:cubicBezTo>
                <a:close/>
              </a:path>
            </a:pathLst>
          </a:custGeom>
          <a:solidFill>
            <a:srgbClr val="FFFFFF"/>
          </a:solidFill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18616678-9BF9-44F9-A140-1AF4E294B62C}"/>
              </a:ext>
            </a:extLst>
          </p:cNvPr>
          <p:cNvSpPr/>
          <p:nvPr/>
        </p:nvSpPr>
        <p:spPr>
          <a:xfrm>
            <a:off x="3770415" y="3517765"/>
            <a:ext cx="356214" cy="346927"/>
          </a:xfrm>
          <a:custGeom>
            <a:avLst/>
            <a:gdLst>
              <a:gd name="connsiteX0" fmla="*/ 0 w 356214"/>
              <a:gd name="connsiteY0" fmla="*/ 346928 h 346927"/>
              <a:gd name="connsiteX1" fmla="*/ 356215 w 356214"/>
              <a:gd name="connsiteY1" fmla="*/ 0 h 34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214" h="346927">
                <a:moveTo>
                  <a:pt x="0" y="346928"/>
                </a:moveTo>
                <a:lnTo>
                  <a:pt x="356215" y="0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2B70DAF8-0B3D-462D-8FD5-861AE8BBCEC1}"/>
              </a:ext>
            </a:extLst>
          </p:cNvPr>
          <p:cNvSpPr/>
          <p:nvPr/>
        </p:nvSpPr>
        <p:spPr>
          <a:xfrm>
            <a:off x="4126629" y="3195017"/>
            <a:ext cx="10794" cy="322748"/>
          </a:xfrm>
          <a:custGeom>
            <a:avLst/>
            <a:gdLst>
              <a:gd name="connsiteX0" fmla="*/ 0 w 10794"/>
              <a:gd name="connsiteY0" fmla="*/ 0 h 322748"/>
              <a:gd name="connsiteX1" fmla="*/ 0 w 10794"/>
              <a:gd name="connsiteY1" fmla="*/ 322748 h 32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4" h="322748">
                <a:moveTo>
                  <a:pt x="0" y="0"/>
                </a:moveTo>
                <a:lnTo>
                  <a:pt x="0" y="322748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66171680-6E30-46F0-969D-D6F22F6A80BB}"/>
              </a:ext>
            </a:extLst>
          </p:cNvPr>
          <p:cNvSpPr/>
          <p:nvPr/>
        </p:nvSpPr>
        <p:spPr>
          <a:xfrm>
            <a:off x="4126629" y="3191863"/>
            <a:ext cx="10794" cy="3153"/>
          </a:xfrm>
          <a:custGeom>
            <a:avLst/>
            <a:gdLst>
              <a:gd name="connsiteX0" fmla="*/ 0 w 10794"/>
              <a:gd name="connsiteY0" fmla="*/ 0 h 3153"/>
              <a:gd name="connsiteX1" fmla="*/ 0 w 10794"/>
              <a:gd name="connsiteY1" fmla="*/ 3154 h 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4" h="3153">
                <a:moveTo>
                  <a:pt x="0" y="0"/>
                </a:moveTo>
                <a:lnTo>
                  <a:pt x="0" y="3154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FA8F776-23A0-48B6-A960-C8BFD8CA4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868" y="1494320"/>
            <a:ext cx="6897589" cy="5010472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3CE13FEB-753B-4BB9-9B9E-51B405D2EC0E}"/>
              </a:ext>
            </a:extLst>
          </p:cNvPr>
          <p:cNvSpPr txBox="1"/>
          <p:nvPr/>
        </p:nvSpPr>
        <p:spPr>
          <a:xfrm>
            <a:off x="5921137" y="1983677"/>
            <a:ext cx="333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5  ในหลักหมื่น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34602E4-4FBE-4694-8785-D2E4B6DEDE84}"/>
              </a:ext>
            </a:extLst>
          </p:cNvPr>
          <p:cNvSpPr txBox="1"/>
          <p:nvPr/>
        </p:nvSpPr>
        <p:spPr>
          <a:xfrm>
            <a:off x="5921137" y="2584012"/>
            <a:ext cx="326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7  ในหลักพัน  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0B040FC-7D41-4202-ADE3-B2087164A5BD}"/>
              </a:ext>
            </a:extLst>
          </p:cNvPr>
          <p:cNvSpPr txBox="1"/>
          <p:nvPr/>
        </p:nvSpPr>
        <p:spPr>
          <a:xfrm>
            <a:off x="5921137" y="3184347"/>
            <a:ext cx="326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1  ในหลักร้อย 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A01AA8B-4052-4F89-BFCA-25773EA26BA5}"/>
              </a:ext>
            </a:extLst>
          </p:cNvPr>
          <p:cNvSpPr txBox="1"/>
          <p:nvPr/>
        </p:nvSpPr>
        <p:spPr>
          <a:xfrm>
            <a:off x="5921137" y="3784682"/>
            <a:ext cx="326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4  ในหลักสิบ  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78EADBE-D4B5-4959-823E-55051D3530B8}"/>
              </a:ext>
            </a:extLst>
          </p:cNvPr>
          <p:cNvSpPr txBox="1"/>
          <p:nvPr/>
        </p:nvSpPr>
        <p:spPr>
          <a:xfrm>
            <a:off x="5921137" y="4385019"/>
            <a:ext cx="333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2  ในหลักหน่วย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A1B515-DDB8-45E6-94B0-728B638116A4}"/>
              </a:ext>
            </a:extLst>
          </p:cNvPr>
          <p:cNvGrpSpPr/>
          <p:nvPr/>
        </p:nvGrpSpPr>
        <p:grpSpPr>
          <a:xfrm>
            <a:off x="5358160" y="4998390"/>
            <a:ext cx="2959131" cy="612894"/>
            <a:chOff x="7121044" y="5341747"/>
            <a:chExt cx="2959131" cy="61289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3F215216-9C92-42E6-915A-A9B76EA22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1044" y="5341747"/>
              <a:ext cx="2959131" cy="612894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39C74EF-0029-4390-ABE3-05CF2C710051}"/>
                </a:ext>
              </a:extLst>
            </p:cNvPr>
            <p:cNvSpPr txBox="1"/>
            <p:nvPr/>
          </p:nvSpPr>
          <p:spPr>
            <a:xfrm>
              <a:off x="7130840" y="5427784"/>
              <a:ext cx="294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Mali Medium" panose="00000600000000000000" pitchFamily="2" charset="-34"/>
                  <a:cs typeface="Mali Medium" panose="00000600000000000000" pitchFamily="2" charset="-34"/>
                </a:rPr>
                <a:t>เขียนในรูปกระจาย</a:t>
              </a:r>
              <a:endParaRPr lang="en-US" sz="2400" dirty="0">
                <a:latin typeface="Mali Medium" panose="00000600000000000000" pitchFamily="2" charset="-34"/>
                <a:cs typeface="Mali Medium" panose="00000600000000000000" pitchFamily="2" charset="-34"/>
              </a:endParaRP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379902B3-1D94-4BB5-BFF9-A1E25D02D285}"/>
              </a:ext>
            </a:extLst>
          </p:cNvPr>
          <p:cNvSpPr txBox="1"/>
          <p:nvPr/>
        </p:nvSpPr>
        <p:spPr>
          <a:xfrm>
            <a:off x="9149614" y="1984842"/>
            <a:ext cx="129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50,000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AB8E7D7-0973-4CC2-A467-CA3EB86A1335}"/>
              </a:ext>
            </a:extLst>
          </p:cNvPr>
          <p:cNvSpPr txBox="1"/>
          <p:nvPr/>
        </p:nvSpPr>
        <p:spPr>
          <a:xfrm>
            <a:off x="9149615" y="2585177"/>
            <a:ext cx="126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7,000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7B2429A-F11E-4814-A07B-BEF40060EC3C}"/>
              </a:ext>
            </a:extLst>
          </p:cNvPr>
          <p:cNvSpPr txBox="1"/>
          <p:nvPr/>
        </p:nvSpPr>
        <p:spPr>
          <a:xfrm>
            <a:off x="9149615" y="3185512"/>
            <a:ext cx="126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100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87AC017B-C06A-403B-8566-8278421850FD}"/>
              </a:ext>
            </a:extLst>
          </p:cNvPr>
          <p:cNvSpPr txBox="1"/>
          <p:nvPr/>
        </p:nvSpPr>
        <p:spPr>
          <a:xfrm>
            <a:off x="9149615" y="3785847"/>
            <a:ext cx="126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40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85D6D8DB-03D4-404B-B703-60763E38CD30}"/>
              </a:ext>
            </a:extLst>
          </p:cNvPr>
          <p:cNvSpPr txBox="1"/>
          <p:nvPr/>
        </p:nvSpPr>
        <p:spPr>
          <a:xfrm>
            <a:off x="9149614" y="4386184"/>
            <a:ext cx="129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2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id="{F59128DE-5D80-415D-9088-CA9F249BE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1837" y="5697321"/>
            <a:ext cx="4676583" cy="515486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3F9939CB-0895-4AA5-8562-98F708548F4C}"/>
              </a:ext>
            </a:extLst>
          </p:cNvPr>
          <p:cNvSpPr txBox="1"/>
          <p:nvPr/>
        </p:nvSpPr>
        <p:spPr>
          <a:xfrm>
            <a:off x="5571411" y="5743734"/>
            <a:ext cx="464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50,000 + 7,000 + 100 + 40 + 2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A950FD2-DA23-4DDD-BF15-7026100568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8" t="34600" r="37940" b="28954"/>
          <a:stretch/>
        </p:blipFill>
        <p:spPr>
          <a:xfrm>
            <a:off x="10079478" y="4250833"/>
            <a:ext cx="2008877" cy="24994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868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  <p:bldP spid="149" grpId="0"/>
      <p:bldP spid="150" grpId="0"/>
      <p:bldP spid="228" grpId="0"/>
      <p:bldP spid="229" grpId="0"/>
      <p:bldP spid="230" grpId="0"/>
      <p:bldP spid="231" grpId="0"/>
      <p:bldP spid="232" grpId="0"/>
      <p:bldP spid="1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35E04A87-5580-C023-1FCD-6D052E78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-1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253F1AD2-A4C1-EFC2-50A1-5D5D2198D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" y="517772"/>
            <a:ext cx="10224311" cy="1632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9FFBDD-CB3E-0A73-32DC-8EAE7A8F6A54}"/>
              </a:ext>
            </a:extLst>
          </p:cNvPr>
          <p:cNvSpPr txBox="1"/>
          <p:nvPr/>
        </p:nvSpPr>
        <p:spPr>
          <a:xfrm>
            <a:off x="1145890" y="872065"/>
            <a:ext cx="9900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ysClr val="windowText" lastClr="000000"/>
                </a:solidFill>
                <a:effectLst>
                  <a:glow rad="1016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จำนวนนับไม่เกิน 10,000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CBD6A04-5D3A-11D4-A688-E487737A2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5" y="2564421"/>
            <a:ext cx="10869046" cy="3694782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666B033F-BC20-0DA4-B780-6242BFD23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91326"/>
            <a:ext cx="7940234" cy="2074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7B09D9-4C70-5AAF-42D5-550F93DB8B52}"/>
              </a:ext>
            </a:extLst>
          </p:cNvPr>
          <p:cNvSpPr txBox="1"/>
          <p:nvPr/>
        </p:nvSpPr>
        <p:spPr>
          <a:xfrm>
            <a:off x="4163406" y="2946324"/>
            <a:ext cx="386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  <a:endParaRPr lang="en-US" sz="4000" dirty="0">
              <a:effectLst>
                <a:glow>
                  <a:schemeClr val="bg1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8B3E9-EA08-AEA9-E562-B1BEED851E39}"/>
              </a:ext>
            </a:extLst>
          </p:cNvPr>
          <p:cNvSpPr txBox="1"/>
          <p:nvPr/>
        </p:nvSpPr>
        <p:spPr>
          <a:xfrm>
            <a:off x="2039069" y="3804699"/>
            <a:ext cx="81138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อ่านและเขียนตัวเลขฮินดูอารบิก ตัวเลขไทย</a:t>
            </a:r>
          </a:p>
          <a:p>
            <a:pPr algn="ctr"/>
            <a:r>
              <a:rPr lang="th-TH" sz="35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และตัวหนังสือแสดงจำนวนนับไม่เกิน 10,000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03BB41DA-ECEA-0E2F-9086-8E0660431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1"/>
          <a:stretch/>
        </p:blipFill>
        <p:spPr>
          <a:xfrm>
            <a:off x="7917083" y="5291326"/>
            <a:ext cx="4274915" cy="20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66B8B293-2F28-4EF8-A127-C3578C54DAF2}"/>
              </a:ext>
            </a:extLst>
          </p:cNvPr>
          <p:cNvGraphicFramePr>
            <a:graphicFrameLocks noGrp="1"/>
          </p:cNvGraphicFramePr>
          <p:nvPr/>
        </p:nvGraphicFramePr>
        <p:xfrm>
          <a:off x="624543" y="4489025"/>
          <a:ext cx="4222515" cy="19212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844503">
                  <a:extLst>
                    <a:ext uri="{9D8B030D-6E8A-4147-A177-3AD203B41FA5}">
                      <a16:colId xmlns:a16="http://schemas.microsoft.com/office/drawing/2014/main" val="1294156378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1714835316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3817000702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4159158219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1274373412"/>
                    </a:ext>
                  </a:extLst>
                </a:gridCol>
              </a:tblGrid>
              <a:tr h="95767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390458"/>
                  </a:ext>
                </a:extLst>
              </a:tr>
              <a:tr h="9636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28451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876D82B2-CA81-4549-8A71-965B4406C6DC}"/>
              </a:ext>
            </a:extLst>
          </p:cNvPr>
          <p:cNvSpPr txBox="1"/>
          <p:nvPr/>
        </p:nvSpPr>
        <p:spPr>
          <a:xfrm>
            <a:off x="440631" y="4479500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หมื่น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0F4EE3A-93DA-4FBF-8FFF-7A830135E7FF}"/>
              </a:ext>
            </a:extLst>
          </p:cNvPr>
          <p:cNvSpPr txBox="1"/>
          <p:nvPr/>
        </p:nvSpPr>
        <p:spPr>
          <a:xfrm>
            <a:off x="1261772" y="4479500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พัน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54BFDE0-0E0C-4E9C-8671-973AE1D2D162}"/>
              </a:ext>
            </a:extLst>
          </p:cNvPr>
          <p:cNvSpPr txBox="1"/>
          <p:nvPr/>
        </p:nvSpPr>
        <p:spPr>
          <a:xfrm>
            <a:off x="2128535" y="4495958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ร้อย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65923EF-E324-4D1C-89F1-C4C04A8A9BE3}"/>
              </a:ext>
            </a:extLst>
          </p:cNvPr>
          <p:cNvSpPr txBox="1"/>
          <p:nvPr/>
        </p:nvSpPr>
        <p:spPr>
          <a:xfrm>
            <a:off x="2967504" y="4495958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สิบ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793D941-9381-46D1-8E86-B0A19AFA9377}"/>
              </a:ext>
            </a:extLst>
          </p:cNvPr>
          <p:cNvSpPr txBox="1"/>
          <p:nvPr/>
        </p:nvSpPr>
        <p:spPr>
          <a:xfrm>
            <a:off x="3803854" y="4511368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หน่วย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7AF8AFD-83F9-4D04-A754-A6E002FD956C}"/>
              </a:ext>
            </a:extLst>
          </p:cNvPr>
          <p:cNvSpPr txBox="1"/>
          <p:nvPr/>
        </p:nvSpPr>
        <p:spPr>
          <a:xfrm>
            <a:off x="430192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8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D85665B-69D1-4D42-83A5-2A8D4D5AA2C8}"/>
              </a:ext>
            </a:extLst>
          </p:cNvPr>
          <p:cNvSpPr txBox="1"/>
          <p:nvPr/>
        </p:nvSpPr>
        <p:spPr>
          <a:xfrm>
            <a:off x="1271008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4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ECC4DD4-F1AA-4CF9-94AF-D71C5A350E86}"/>
              </a:ext>
            </a:extLst>
          </p:cNvPr>
          <p:cNvSpPr txBox="1"/>
          <p:nvPr/>
        </p:nvSpPr>
        <p:spPr>
          <a:xfrm>
            <a:off x="2111825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5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97252D4-8D60-4C61-8FAE-47E63A08D98D}"/>
              </a:ext>
            </a:extLst>
          </p:cNvPr>
          <p:cNvSpPr txBox="1"/>
          <p:nvPr/>
        </p:nvSpPr>
        <p:spPr>
          <a:xfrm>
            <a:off x="2952641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2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DECA7B7-172A-4B1B-B40E-05D0EB21BD27}"/>
              </a:ext>
            </a:extLst>
          </p:cNvPr>
          <p:cNvSpPr txBox="1"/>
          <p:nvPr/>
        </p:nvSpPr>
        <p:spPr>
          <a:xfrm>
            <a:off x="3793458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0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E6C2C49-30B9-42A1-B541-6D8B219EE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82" y="1528263"/>
            <a:ext cx="3880047" cy="2847994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EC4A2FA-2A2B-46C7-A287-E270D91E9E08}"/>
              </a:ext>
            </a:extLst>
          </p:cNvPr>
          <p:cNvSpPr/>
          <p:nvPr/>
        </p:nvSpPr>
        <p:spPr>
          <a:xfrm>
            <a:off x="1032959" y="3198170"/>
            <a:ext cx="3061287" cy="347979"/>
          </a:xfrm>
          <a:custGeom>
            <a:avLst/>
            <a:gdLst>
              <a:gd name="connsiteX0" fmla="*/ 0 w 3061287"/>
              <a:gd name="connsiteY0" fmla="*/ 347979 h 347979"/>
              <a:gd name="connsiteX1" fmla="*/ 319514 w 3061287"/>
              <a:gd name="connsiteY1" fmla="*/ 0 h 347979"/>
              <a:gd name="connsiteX2" fmla="*/ 3061288 w 3061287"/>
              <a:gd name="connsiteY2" fmla="*/ 0 h 347979"/>
              <a:gd name="connsiteX3" fmla="*/ 2742853 w 3061287"/>
              <a:gd name="connsiteY3" fmla="*/ 347979 h 34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1287" h="347979">
                <a:moveTo>
                  <a:pt x="0" y="347979"/>
                </a:moveTo>
                <a:lnTo>
                  <a:pt x="319514" y="0"/>
                </a:lnTo>
                <a:lnTo>
                  <a:pt x="3061288" y="0"/>
                </a:lnTo>
                <a:lnTo>
                  <a:pt x="2742853" y="347979"/>
                </a:lnTo>
                <a:close/>
              </a:path>
            </a:pathLst>
          </a:custGeom>
          <a:solidFill>
            <a:srgbClr val="FFFFFF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5B41776-FCFF-4508-8EF9-D06AF1D3126E}"/>
              </a:ext>
            </a:extLst>
          </p:cNvPr>
          <p:cNvSpPr/>
          <p:nvPr/>
        </p:nvSpPr>
        <p:spPr>
          <a:xfrm>
            <a:off x="1032959" y="3546150"/>
            <a:ext cx="2737455" cy="322748"/>
          </a:xfrm>
          <a:custGeom>
            <a:avLst/>
            <a:gdLst>
              <a:gd name="connsiteX0" fmla="*/ 0 w 2737455"/>
              <a:gd name="connsiteY0" fmla="*/ 0 h 322748"/>
              <a:gd name="connsiteX1" fmla="*/ 2737456 w 2737455"/>
              <a:gd name="connsiteY1" fmla="*/ 0 h 322748"/>
              <a:gd name="connsiteX2" fmla="*/ 2737456 w 2737455"/>
              <a:gd name="connsiteY2" fmla="*/ 322748 h 322748"/>
              <a:gd name="connsiteX3" fmla="*/ 0 w 2737455"/>
              <a:gd name="connsiteY3" fmla="*/ 322748 h 32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455" h="322748">
                <a:moveTo>
                  <a:pt x="0" y="0"/>
                </a:moveTo>
                <a:lnTo>
                  <a:pt x="2737456" y="0"/>
                </a:lnTo>
                <a:lnTo>
                  <a:pt x="2737456" y="322748"/>
                </a:lnTo>
                <a:lnTo>
                  <a:pt x="0" y="322748"/>
                </a:lnTo>
                <a:close/>
              </a:path>
            </a:pathLst>
          </a:custGeom>
          <a:solidFill>
            <a:srgbClr val="FFFFFF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A5B98BF-3D6F-40CB-8B2C-F1789431370F}"/>
              </a:ext>
            </a:extLst>
          </p:cNvPr>
          <p:cNvSpPr/>
          <p:nvPr/>
        </p:nvSpPr>
        <p:spPr>
          <a:xfrm>
            <a:off x="1032959" y="3198170"/>
            <a:ext cx="3104464" cy="669676"/>
          </a:xfrm>
          <a:custGeom>
            <a:avLst/>
            <a:gdLst>
              <a:gd name="connsiteX0" fmla="*/ 2737456 w 3104464"/>
              <a:gd name="connsiteY0" fmla="*/ 669676 h 669676"/>
              <a:gd name="connsiteX1" fmla="*/ 0 w 3104464"/>
              <a:gd name="connsiteY1" fmla="*/ 669676 h 669676"/>
              <a:gd name="connsiteX2" fmla="*/ 0 w 3104464"/>
              <a:gd name="connsiteY2" fmla="*/ 347979 h 669676"/>
              <a:gd name="connsiteX3" fmla="*/ 356215 w 3104464"/>
              <a:gd name="connsiteY3" fmla="*/ 0 h 669676"/>
              <a:gd name="connsiteX4" fmla="*/ 3104465 w 3104464"/>
              <a:gd name="connsiteY4" fmla="*/ 0 h 66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464" h="669676">
                <a:moveTo>
                  <a:pt x="2737456" y="669676"/>
                </a:moveTo>
                <a:lnTo>
                  <a:pt x="0" y="669676"/>
                </a:lnTo>
                <a:lnTo>
                  <a:pt x="0" y="347979"/>
                </a:lnTo>
                <a:lnTo>
                  <a:pt x="356215" y="0"/>
                </a:lnTo>
                <a:lnTo>
                  <a:pt x="3104465" y="0"/>
                </a:lnTo>
              </a:path>
            </a:pathLst>
          </a:custGeom>
          <a:noFill/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DC01F34-EE29-4D23-A887-F0662F47B99E}"/>
              </a:ext>
            </a:extLst>
          </p:cNvPr>
          <p:cNvSpPr/>
          <p:nvPr/>
        </p:nvSpPr>
        <p:spPr>
          <a:xfrm>
            <a:off x="3770415" y="3195017"/>
            <a:ext cx="357294" cy="669676"/>
          </a:xfrm>
          <a:custGeom>
            <a:avLst/>
            <a:gdLst>
              <a:gd name="connsiteX0" fmla="*/ 357294 w 357294"/>
              <a:gd name="connsiteY0" fmla="*/ 0 h 669676"/>
              <a:gd name="connsiteX1" fmla="*/ 0 w 357294"/>
              <a:gd name="connsiteY1" fmla="*/ 346928 h 669676"/>
              <a:gd name="connsiteX2" fmla="*/ 0 w 357294"/>
              <a:gd name="connsiteY2" fmla="*/ 669676 h 66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294" h="669676">
                <a:moveTo>
                  <a:pt x="357294" y="0"/>
                </a:moveTo>
                <a:lnTo>
                  <a:pt x="0" y="346928"/>
                </a:lnTo>
                <a:lnTo>
                  <a:pt x="0" y="669676"/>
                </a:lnTo>
              </a:path>
            </a:pathLst>
          </a:custGeom>
          <a:noFill/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FA81BC8-41D1-4245-BC07-69089EF70B87}"/>
              </a:ext>
            </a:extLst>
          </p:cNvPr>
          <p:cNvSpPr/>
          <p:nvPr/>
        </p:nvSpPr>
        <p:spPr>
          <a:xfrm>
            <a:off x="1032959" y="3546150"/>
            <a:ext cx="2737455" cy="10512"/>
          </a:xfrm>
          <a:custGeom>
            <a:avLst/>
            <a:gdLst>
              <a:gd name="connsiteX0" fmla="*/ 0 w 2737455"/>
              <a:gd name="connsiteY0" fmla="*/ 0 h 10512"/>
              <a:gd name="connsiteX1" fmla="*/ 2737456 w 2737455"/>
              <a:gd name="connsiteY1" fmla="*/ 0 h 1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7455" h="10512">
                <a:moveTo>
                  <a:pt x="0" y="0"/>
                </a:moveTo>
                <a:lnTo>
                  <a:pt x="2737456" y="0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AAD5697-0815-4074-939E-6C8B98EA70BC}"/>
              </a:ext>
            </a:extLst>
          </p:cNvPr>
          <p:cNvSpPr txBox="1"/>
          <p:nvPr/>
        </p:nvSpPr>
        <p:spPr>
          <a:xfrm>
            <a:off x="3205735" y="3593387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หน่วย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03E33DB-A7E8-4205-A5E2-4CAB92031706}"/>
              </a:ext>
            </a:extLst>
          </p:cNvPr>
          <p:cNvSpPr txBox="1"/>
          <p:nvPr/>
        </p:nvSpPr>
        <p:spPr>
          <a:xfrm>
            <a:off x="2812870" y="359719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สิบ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C593317-363E-4BB3-A6D0-8875ED4A7192}"/>
              </a:ext>
            </a:extLst>
          </p:cNvPr>
          <p:cNvSpPr txBox="1"/>
          <p:nvPr/>
        </p:nvSpPr>
        <p:spPr>
          <a:xfrm>
            <a:off x="1815850" y="3597197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พัน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8D21B46-9A01-407C-86F6-C371B0F9B07F}"/>
              </a:ext>
            </a:extLst>
          </p:cNvPr>
          <p:cNvSpPr txBox="1"/>
          <p:nvPr/>
        </p:nvSpPr>
        <p:spPr>
          <a:xfrm>
            <a:off x="1223354" y="3597197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หมื่น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B274F28D-0449-4353-BDA3-06CAD76E737C}"/>
              </a:ext>
            </a:extLst>
          </p:cNvPr>
          <p:cNvSpPr txBox="1"/>
          <p:nvPr/>
        </p:nvSpPr>
        <p:spPr>
          <a:xfrm>
            <a:off x="2296530" y="3597197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ร้อย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18616678-9BF9-44F9-A140-1AF4E294B62C}"/>
              </a:ext>
            </a:extLst>
          </p:cNvPr>
          <p:cNvSpPr/>
          <p:nvPr/>
        </p:nvSpPr>
        <p:spPr>
          <a:xfrm>
            <a:off x="3770415" y="3517765"/>
            <a:ext cx="356214" cy="346927"/>
          </a:xfrm>
          <a:custGeom>
            <a:avLst/>
            <a:gdLst>
              <a:gd name="connsiteX0" fmla="*/ 0 w 356214"/>
              <a:gd name="connsiteY0" fmla="*/ 346928 h 346927"/>
              <a:gd name="connsiteX1" fmla="*/ 356215 w 356214"/>
              <a:gd name="connsiteY1" fmla="*/ 0 h 34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214" h="346927">
                <a:moveTo>
                  <a:pt x="0" y="346928"/>
                </a:moveTo>
                <a:lnTo>
                  <a:pt x="356215" y="0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2B70DAF8-0B3D-462D-8FD5-861AE8BBCEC1}"/>
              </a:ext>
            </a:extLst>
          </p:cNvPr>
          <p:cNvSpPr/>
          <p:nvPr/>
        </p:nvSpPr>
        <p:spPr>
          <a:xfrm>
            <a:off x="4126629" y="3195017"/>
            <a:ext cx="10794" cy="322748"/>
          </a:xfrm>
          <a:custGeom>
            <a:avLst/>
            <a:gdLst>
              <a:gd name="connsiteX0" fmla="*/ 0 w 10794"/>
              <a:gd name="connsiteY0" fmla="*/ 0 h 322748"/>
              <a:gd name="connsiteX1" fmla="*/ 0 w 10794"/>
              <a:gd name="connsiteY1" fmla="*/ 322748 h 32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4" h="322748">
                <a:moveTo>
                  <a:pt x="0" y="0"/>
                </a:moveTo>
                <a:lnTo>
                  <a:pt x="0" y="322748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66171680-6E30-46F0-969D-D6F22F6A80BB}"/>
              </a:ext>
            </a:extLst>
          </p:cNvPr>
          <p:cNvSpPr/>
          <p:nvPr/>
        </p:nvSpPr>
        <p:spPr>
          <a:xfrm>
            <a:off x="4126629" y="3191863"/>
            <a:ext cx="10794" cy="3153"/>
          </a:xfrm>
          <a:custGeom>
            <a:avLst/>
            <a:gdLst>
              <a:gd name="connsiteX0" fmla="*/ 0 w 10794"/>
              <a:gd name="connsiteY0" fmla="*/ 0 h 3153"/>
              <a:gd name="connsiteX1" fmla="*/ 0 w 10794"/>
              <a:gd name="connsiteY1" fmla="*/ 3154 h 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4" h="3153">
                <a:moveTo>
                  <a:pt x="0" y="0"/>
                </a:moveTo>
                <a:lnTo>
                  <a:pt x="0" y="3154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FA8F776-23A0-48B6-A960-C8BFD8CA4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868" y="1494320"/>
            <a:ext cx="6897589" cy="5010472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3CE13FEB-753B-4BB9-9B9E-51B405D2EC0E}"/>
              </a:ext>
            </a:extLst>
          </p:cNvPr>
          <p:cNvSpPr txBox="1"/>
          <p:nvPr/>
        </p:nvSpPr>
        <p:spPr>
          <a:xfrm>
            <a:off x="5921137" y="1983677"/>
            <a:ext cx="333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8  ในหลักหมื่น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34602E4-4FBE-4694-8785-D2E4B6DEDE84}"/>
              </a:ext>
            </a:extLst>
          </p:cNvPr>
          <p:cNvSpPr txBox="1"/>
          <p:nvPr/>
        </p:nvSpPr>
        <p:spPr>
          <a:xfrm>
            <a:off x="5921137" y="2584012"/>
            <a:ext cx="326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4  ในหลักพัน  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0B040FC-7D41-4202-ADE3-B2087164A5BD}"/>
              </a:ext>
            </a:extLst>
          </p:cNvPr>
          <p:cNvSpPr txBox="1"/>
          <p:nvPr/>
        </p:nvSpPr>
        <p:spPr>
          <a:xfrm>
            <a:off x="5921137" y="3184347"/>
            <a:ext cx="326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5  ในหลักร้อย 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A01AA8B-4052-4F89-BFCA-25773EA26BA5}"/>
              </a:ext>
            </a:extLst>
          </p:cNvPr>
          <p:cNvSpPr txBox="1"/>
          <p:nvPr/>
        </p:nvSpPr>
        <p:spPr>
          <a:xfrm>
            <a:off x="5921137" y="3784682"/>
            <a:ext cx="326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2  ในหลักสิบ  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78EADBE-D4B5-4959-823E-55051D3530B8}"/>
              </a:ext>
            </a:extLst>
          </p:cNvPr>
          <p:cNvSpPr txBox="1"/>
          <p:nvPr/>
        </p:nvSpPr>
        <p:spPr>
          <a:xfrm>
            <a:off x="5921137" y="4385019"/>
            <a:ext cx="333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0  ในหลักหน่วย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A1B515-DDB8-45E6-94B0-728B638116A4}"/>
              </a:ext>
            </a:extLst>
          </p:cNvPr>
          <p:cNvGrpSpPr/>
          <p:nvPr/>
        </p:nvGrpSpPr>
        <p:grpSpPr>
          <a:xfrm>
            <a:off x="5358160" y="4998390"/>
            <a:ext cx="2959131" cy="612894"/>
            <a:chOff x="7121044" y="5341747"/>
            <a:chExt cx="2959131" cy="61289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3F215216-9C92-42E6-915A-A9B76EA22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1044" y="5341747"/>
              <a:ext cx="2959131" cy="612894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39C74EF-0029-4390-ABE3-05CF2C710051}"/>
                </a:ext>
              </a:extLst>
            </p:cNvPr>
            <p:cNvSpPr txBox="1"/>
            <p:nvPr/>
          </p:nvSpPr>
          <p:spPr>
            <a:xfrm>
              <a:off x="7130840" y="5427784"/>
              <a:ext cx="294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Mali Medium" panose="00000600000000000000" pitchFamily="2" charset="-34"/>
                  <a:cs typeface="Mali Medium" panose="00000600000000000000" pitchFamily="2" charset="-34"/>
                </a:rPr>
                <a:t>เขียนในรูปกระจาย</a:t>
              </a:r>
              <a:endParaRPr lang="en-US" sz="2400" dirty="0">
                <a:latin typeface="Mali Medium" panose="00000600000000000000" pitchFamily="2" charset="-34"/>
                <a:cs typeface="Mali Medium" panose="00000600000000000000" pitchFamily="2" charset="-34"/>
              </a:endParaRP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379902B3-1D94-4BB5-BFF9-A1E25D02D285}"/>
              </a:ext>
            </a:extLst>
          </p:cNvPr>
          <p:cNvSpPr txBox="1"/>
          <p:nvPr/>
        </p:nvSpPr>
        <p:spPr>
          <a:xfrm>
            <a:off x="9149614" y="1984842"/>
            <a:ext cx="129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80,000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AB8E7D7-0973-4CC2-A467-CA3EB86A1335}"/>
              </a:ext>
            </a:extLst>
          </p:cNvPr>
          <p:cNvSpPr txBox="1"/>
          <p:nvPr/>
        </p:nvSpPr>
        <p:spPr>
          <a:xfrm>
            <a:off x="9149615" y="2585177"/>
            <a:ext cx="126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4,000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7B2429A-F11E-4814-A07B-BEF40060EC3C}"/>
              </a:ext>
            </a:extLst>
          </p:cNvPr>
          <p:cNvSpPr txBox="1"/>
          <p:nvPr/>
        </p:nvSpPr>
        <p:spPr>
          <a:xfrm>
            <a:off x="9149615" y="3185512"/>
            <a:ext cx="126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500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87AC017B-C06A-403B-8566-8278421850FD}"/>
              </a:ext>
            </a:extLst>
          </p:cNvPr>
          <p:cNvSpPr txBox="1"/>
          <p:nvPr/>
        </p:nvSpPr>
        <p:spPr>
          <a:xfrm>
            <a:off x="9149615" y="3785847"/>
            <a:ext cx="126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20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85D6D8DB-03D4-404B-B703-60763E38CD30}"/>
              </a:ext>
            </a:extLst>
          </p:cNvPr>
          <p:cNvSpPr txBox="1"/>
          <p:nvPr/>
        </p:nvSpPr>
        <p:spPr>
          <a:xfrm>
            <a:off x="9149614" y="4386184"/>
            <a:ext cx="129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id="{F59128DE-5D80-415D-9088-CA9F249BE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1838" y="5697321"/>
            <a:ext cx="4211094" cy="515486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3F9939CB-0895-4AA5-8562-98F708548F4C}"/>
              </a:ext>
            </a:extLst>
          </p:cNvPr>
          <p:cNvSpPr txBox="1"/>
          <p:nvPr/>
        </p:nvSpPr>
        <p:spPr>
          <a:xfrm>
            <a:off x="5571412" y="5743734"/>
            <a:ext cx="418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80,000 + 4,000 + 500 + 20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A950FD2-DA23-4DDD-BF15-7026100568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8" t="34600" r="37940" b="28954"/>
          <a:stretch/>
        </p:blipFill>
        <p:spPr>
          <a:xfrm>
            <a:off x="10079478" y="4250833"/>
            <a:ext cx="2008877" cy="24994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BA02C4C-6C42-45A3-8D0A-F8D8BEE52574}"/>
              </a:ext>
            </a:extLst>
          </p:cNvPr>
          <p:cNvSpPr/>
          <p:nvPr/>
        </p:nvSpPr>
        <p:spPr>
          <a:xfrm>
            <a:off x="2016493" y="1983676"/>
            <a:ext cx="10099" cy="1431000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57198D9-EA32-461A-995B-03C3498A55C7}"/>
              </a:ext>
            </a:extLst>
          </p:cNvPr>
          <p:cNvSpPr/>
          <p:nvPr/>
        </p:nvSpPr>
        <p:spPr>
          <a:xfrm>
            <a:off x="1871070" y="3289450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28A595B-4E23-40F6-84C4-B6EA9A6D1CF5}"/>
              </a:ext>
            </a:extLst>
          </p:cNvPr>
          <p:cNvSpPr/>
          <p:nvPr/>
        </p:nvSpPr>
        <p:spPr>
          <a:xfrm>
            <a:off x="1871070" y="3138017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8E274FA5-FFAA-4690-8E72-8A2542260DE4}"/>
              </a:ext>
            </a:extLst>
          </p:cNvPr>
          <p:cNvSpPr/>
          <p:nvPr/>
        </p:nvSpPr>
        <p:spPr>
          <a:xfrm>
            <a:off x="1871070" y="2986585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9831EBA6-B532-41B0-920A-56049CB1EFF1}"/>
              </a:ext>
            </a:extLst>
          </p:cNvPr>
          <p:cNvSpPr/>
          <p:nvPr/>
        </p:nvSpPr>
        <p:spPr>
          <a:xfrm>
            <a:off x="1871070" y="2835154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57C2A36-98F4-4FE4-9FBB-DFD0D16026C8}"/>
              </a:ext>
            </a:extLst>
          </p:cNvPr>
          <p:cNvSpPr/>
          <p:nvPr/>
        </p:nvSpPr>
        <p:spPr>
          <a:xfrm>
            <a:off x="2518145" y="1983676"/>
            <a:ext cx="10099" cy="1431000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3A7B41AB-A193-4C8E-B4B9-4AA5BF27ED0B}"/>
              </a:ext>
            </a:extLst>
          </p:cNvPr>
          <p:cNvSpPr/>
          <p:nvPr/>
        </p:nvSpPr>
        <p:spPr>
          <a:xfrm>
            <a:off x="2372722" y="3284859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44A6A0EF-C7FC-4EAF-99BB-7212CCC8460A}"/>
              </a:ext>
            </a:extLst>
          </p:cNvPr>
          <p:cNvSpPr/>
          <p:nvPr/>
        </p:nvSpPr>
        <p:spPr>
          <a:xfrm>
            <a:off x="2372722" y="3133426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28977723-67AC-4ADB-BE40-8FD99CD51E99}"/>
              </a:ext>
            </a:extLst>
          </p:cNvPr>
          <p:cNvSpPr/>
          <p:nvPr/>
        </p:nvSpPr>
        <p:spPr>
          <a:xfrm>
            <a:off x="2372722" y="2981994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658D4536-4322-45F5-8904-706DC19D0D27}"/>
              </a:ext>
            </a:extLst>
          </p:cNvPr>
          <p:cNvSpPr/>
          <p:nvPr/>
        </p:nvSpPr>
        <p:spPr>
          <a:xfrm>
            <a:off x="2372722" y="2830563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87DB656C-8CFA-4EB9-A99E-698D3C383D71}"/>
              </a:ext>
            </a:extLst>
          </p:cNvPr>
          <p:cNvSpPr/>
          <p:nvPr/>
        </p:nvSpPr>
        <p:spPr>
          <a:xfrm>
            <a:off x="2372722" y="2679131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4DCBEC2-2FBE-41EA-9CD5-7D60B7CF8CA4}"/>
              </a:ext>
            </a:extLst>
          </p:cNvPr>
          <p:cNvSpPr/>
          <p:nvPr/>
        </p:nvSpPr>
        <p:spPr>
          <a:xfrm>
            <a:off x="3019797" y="1983676"/>
            <a:ext cx="10099" cy="1431000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9DBFDD25-8CB9-450E-A622-AAB93EB2E24D}"/>
              </a:ext>
            </a:extLst>
          </p:cNvPr>
          <p:cNvSpPr/>
          <p:nvPr/>
        </p:nvSpPr>
        <p:spPr>
          <a:xfrm>
            <a:off x="2874374" y="3280045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D36B850-8618-4296-8A0A-2E7BB755E76D}"/>
              </a:ext>
            </a:extLst>
          </p:cNvPr>
          <p:cNvSpPr/>
          <p:nvPr/>
        </p:nvSpPr>
        <p:spPr>
          <a:xfrm>
            <a:off x="2874374" y="3128612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32885C56-AA16-436B-AAD0-7CD1CF7BCD7B}"/>
              </a:ext>
            </a:extLst>
          </p:cNvPr>
          <p:cNvSpPr/>
          <p:nvPr/>
        </p:nvSpPr>
        <p:spPr>
          <a:xfrm>
            <a:off x="1514841" y="1983676"/>
            <a:ext cx="10099" cy="1431000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1DC4172D-2EB9-48AF-940C-A5042E0C2D45}"/>
              </a:ext>
            </a:extLst>
          </p:cNvPr>
          <p:cNvSpPr/>
          <p:nvPr/>
        </p:nvSpPr>
        <p:spPr>
          <a:xfrm>
            <a:off x="1369418" y="3283566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836A1A6A-D692-47FC-A3D7-2E17715AED98}"/>
              </a:ext>
            </a:extLst>
          </p:cNvPr>
          <p:cNvSpPr/>
          <p:nvPr/>
        </p:nvSpPr>
        <p:spPr>
          <a:xfrm>
            <a:off x="1369418" y="3132133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7B31DD63-886D-430F-BDED-E766475A1731}"/>
              </a:ext>
            </a:extLst>
          </p:cNvPr>
          <p:cNvSpPr/>
          <p:nvPr/>
        </p:nvSpPr>
        <p:spPr>
          <a:xfrm>
            <a:off x="1369418" y="2980701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54D8488-752D-476E-BC82-37CDF7AC60A2}"/>
              </a:ext>
            </a:extLst>
          </p:cNvPr>
          <p:cNvSpPr/>
          <p:nvPr/>
        </p:nvSpPr>
        <p:spPr>
          <a:xfrm>
            <a:off x="1369418" y="2829270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F55E74CF-C728-4211-BDBE-133B786561CE}"/>
              </a:ext>
            </a:extLst>
          </p:cNvPr>
          <p:cNvSpPr/>
          <p:nvPr/>
        </p:nvSpPr>
        <p:spPr>
          <a:xfrm>
            <a:off x="1369418" y="2677838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70C9C643-ADA1-4A65-B704-51042734017A}"/>
              </a:ext>
            </a:extLst>
          </p:cNvPr>
          <p:cNvSpPr/>
          <p:nvPr/>
        </p:nvSpPr>
        <p:spPr>
          <a:xfrm>
            <a:off x="1369418" y="2526407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5988243D-9E92-4A5A-8CBA-B3747C02BAF3}"/>
              </a:ext>
            </a:extLst>
          </p:cNvPr>
          <p:cNvSpPr/>
          <p:nvPr/>
        </p:nvSpPr>
        <p:spPr>
          <a:xfrm>
            <a:off x="1369418" y="2374976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5A3CE884-864A-4F78-B56F-C9FDE07524F2}"/>
              </a:ext>
            </a:extLst>
          </p:cNvPr>
          <p:cNvSpPr/>
          <p:nvPr/>
        </p:nvSpPr>
        <p:spPr>
          <a:xfrm>
            <a:off x="1369418" y="2223544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E68D3C89-94B1-4B2D-885B-3991757FAC90}"/>
              </a:ext>
            </a:extLst>
          </p:cNvPr>
          <p:cNvSpPr/>
          <p:nvPr/>
        </p:nvSpPr>
        <p:spPr>
          <a:xfrm>
            <a:off x="3521448" y="1983676"/>
            <a:ext cx="10099" cy="1431000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4D9DE72-A700-4225-948A-64BA67A9A298}"/>
              </a:ext>
            </a:extLst>
          </p:cNvPr>
          <p:cNvSpPr txBox="1"/>
          <p:nvPr/>
        </p:nvSpPr>
        <p:spPr>
          <a:xfrm>
            <a:off x="409872" y="496277"/>
            <a:ext cx="11331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700" dirty="0">
                <a:latin typeface="Mali" panose="00000800000000000000" pitchFamily="2" charset="-34"/>
                <a:cs typeface="Mali" panose="00000800000000000000" pitchFamily="2" charset="-34"/>
              </a:rPr>
              <a:t>หลักและค่าของเลขโดดในแต่ละหลักของจำนวนนับไม่เกิน 100,000</a:t>
            </a:r>
            <a:endParaRPr lang="en-US" sz="27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35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  <p:bldP spid="149" grpId="0"/>
      <p:bldP spid="150" grpId="0"/>
      <p:bldP spid="228" grpId="0"/>
      <p:bldP spid="229" grpId="0"/>
      <p:bldP spid="230" grpId="0"/>
      <p:bldP spid="231" grpId="0"/>
      <p:bldP spid="232" grpId="0"/>
      <p:bldP spid="1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66B8B293-2F28-4EF8-A127-C3578C54DAF2}"/>
              </a:ext>
            </a:extLst>
          </p:cNvPr>
          <p:cNvGraphicFramePr>
            <a:graphicFrameLocks noGrp="1"/>
          </p:cNvGraphicFramePr>
          <p:nvPr/>
        </p:nvGraphicFramePr>
        <p:xfrm>
          <a:off x="624543" y="4489025"/>
          <a:ext cx="4222515" cy="19212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844503">
                  <a:extLst>
                    <a:ext uri="{9D8B030D-6E8A-4147-A177-3AD203B41FA5}">
                      <a16:colId xmlns:a16="http://schemas.microsoft.com/office/drawing/2014/main" val="1294156378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1714835316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3817000702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4159158219"/>
                    </a:ext>
                  </a:extLst>
                </a:gridCol>
                <a:gridCol w="844503">
                  <a:extLst>
                    <a:ext uri="{9D8B030D-6E8A-4147-A177-3AD203B41FA5}">
                      <a16:colId xmlns:a16="http://schemas.microsoft.com/office/drawing/2014/main" val="1274373412"/>
                    </a:ext>
                  </a:extLst>
                </a:gridCol>
              </a:tblGrid>
              <a:tr h="95767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390458"/>
                  </a:ext>
                </a:extLst>
              </a:tr>
              <a:tr h="9636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28451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876D82B2-CA81-4549-8A71-965B4406C6DC}"/>
              </a:ext>
            </a:extLst>
          </p:cNvPr>
          <p:cNvSpPr txBox="1"/>
          <p:nvPr/>
        </p:nvSpPr>
        <p:spPr>
          <a:xfrm>
            <a:off x="440631" y="4479500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หมื่น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0F4EE3A-93DA-4FBF-8FFF-7A830135E7FF}"/>
              </a:ext>
            </a:extLst>
          </p:cNvPr>
          <p:cNvSpPr txBox="1"/>
          <p:nvPr/>
        </p:nvSpPr>
        <p:spPr>
          <a:xfrm>
            <a:off x="1261772" y="4479500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พัน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54BFDE0-0E0C-4E9C-8671-973AE1D2D162}"/>
              </a:ext>
            </a:extLst>
          </p:cNvPr>
          <p:cNvSpPr txBox="1"/>
          <p:nvPr/>
        </p:nvSpPr>
        <p:spPr>
          <a:xfrm>
            <a:off x="2128535" y="4495958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ร้อย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65923EF-E324-4D1C-89F1-C4C04A8A9BE3}"/>
              </a:ext>
            </a:extLst>
          </p:cNvPr>
          <p:cNvSpPr txBox="1"/>
          <p:nvPr/>
        </p:nvSpPr>
        <p:spPr>
          <a:xfrm>
            <a:off x="2967504" y="4495958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สิบ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793D941-9381-46D1-8E86-B0A19AFA9377}"/>
              </a:ext>
            </a:extLst>
          </p:cNvPr>
          <p:cNvSpPr txBox="1"/>
          <p:nvPr/>
        </p:nvSpPr>
        <p:spPr>
          <a:xfrm>
            <a:off x="3803854" y="4511368"/>
            <a:ext cx="119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หลัก</a:t>
            </a:r>
          </a:p>
          <a:p>
            <a:pPr algn="ctr"/>
            <a:r>
              <a:rPr lang="th-TH" sz="32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หน่วย</a:t>
            </a:r>
            <a:endParaRPr lang="en-US" sz="3200" b="1" dirty="0">
              <a:latin typeface="Layiji MaHaNiYom BAO 1.2" panose="02000000000000000000" pitchFamily="2" charset="0"/>
              <a:cs typeface="Layiji MaHaNiYom BAO 1.2" panose="02000000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7AF8AFD-83F9-4D04-A754-A6E002FD956C}"/>
              </a:ext>
            </a:extLst>
          </p:cNvPr>
          <p:cNvSpPr txBox="1"/>
          <p:nvPr/>
        </p:nvSpPr>
        <p:spPr>
          <a:xfrm>
            <a:off x="430192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3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D85665B-69D1-4D42-83A5-2A8D4D5AA2C8}"/>
              </a:ext>
            </a:extLst>
          </p:cNvPr>
          <p:cNvSpPr txBox="1"/>
          <p:nvPr/>
        </p:nvSpPr>
        <p:spPr>
          <a:xfrm>
            <a:off x="1271008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ECC4DD4-F1AA-4CF9-94AF-D71C5A350E86}"/>
              </a:ext>
            </a:extLst>
          </p:cNvPr>
          <p:cNvSpPr txBox="1"/>
          <p:nvPr/>
        </p:nvSpPr>
        <p:spPr>
          <a:xfrm>
            <a:off x="2111825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7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97252D4-8D60-4C61-8FAE-47E63A08D98D}"/>
              </a:ext>
            </a:extLst>
          </p:cNvPr>
          <p:cNvSpPr txBox="1"/>
          <p:nvPr/>
        </p:nvSpPr>
        <p:spPr>
          <a:xfrm>
            <a:off x="2952641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2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DECA7B7-172A-4B1B-B40E-05D0EB21BD27}"/>
              </a:ext>
            </a:extLst>
          </p:cNvPr>
          <p:cNvSpPr txBox="1"/>
          <p:nvPr/>
        </p:nvSpPr>
        <p:spPr>
          <a:xfrm>
            <a:off x="3793458" y="5164315"/>
            <a:ext cx="119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4</a:t>
            </a:r>
            <a:endParaRPr lang="en-US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E6C2C49-30B9-42A1-B541-6D8B219EE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82" y="1528263"/>
            <a:ext cx="3880047" cy="2847994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EC4A2FA-2A2B-46C7-A287-E270D91E9E08}"/>
              </a:ext>
            </a:extLst>
          </p:cNvPr>
          <p:cNvSpPr/>
          <p:nvPr/>
        </p:nvSpPr>
        <p:spPr>
          <a:xfrm>
            <a:off x="1032959" y="3198170"/>
            <a:ext cx="3061287" cy="347979"/>
          </a:xfrm>
          <a:custGeom>
            <a:avLst/>
            <a:gdLst>
              <a:gd name="connsiteX0" fmla="*/ 0 w 3061287"/>
              <a:gd name="connsiteY0" fmla="*/ 347979 h 347979"/>
              <a:gd name="connsiteX1" fmla="*/ 319514 w 3061287"/>
              <a:gd name="connsiteY1" fmla="*/ 0 h 347979"/>
              <a:gd name="connsiteX2" fmla="*/ 3061288 w 3061287"/>
              <a:gd name="connsiteY2" fmla="*/ 0 h 347979"/>
              <a:gd name="connsiteX3" fmla="*/ 2742853 w 3061287"/>
              <a:gd name="connsiteY3" fmla="*/ 347979 h 34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1287" h="347979">
                <a:moveTo>
                  <a:pt x="0" y="347979"/>
                </a:moveTo>
                <a:lnTo>
                  <a:pt x="319514" y="0"/>
                </a:lnTo>
                <a:lnTo>
                  <a:pt x="3061288" y="0"/>
                </a:lnTo>
                <a:lnTo>
                  <a:pt x="2742853" y="347979"/>
                </a:lnTo>
                <a:close/>
              </a:path>
            </a:pathLst>
          </a:custGeom>
          <a:solidFill>
            <a:srgbClr val="FFFFFF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5B41776-FCFF-4508-8EF9-D06AF1D3126E}"/>
              </a:ext>
            </a:extLst>
          </p:cNvPr>
          <p:cNvSpPr/>
          <p:nvPr/>
        </p:nvSpPr>
        <p:spPr>
          <a:xfrm>
            <a:off x="1032959" y="3546150"/>
            <a:ext cx="2737455" cy="322748"/>
          </a:xfrm>
          <a:custGeom>
            <a:avLst/>
            <a:gdLst>
              <a:gd name="connsiteX0" fmla="*/ 0 w 2737455"/>
              <a:gd name="connsiteY0" fmla="*/ 0 h 322748"/>
              <a:gd name="connsiteX1" fmla="*/ 2737456 w 2737455"/>
              <a:gd name="connsiteY1" fmla="*/ 0 h 322748"/>
              <a:gd name="connsiteX2" fmla="*/ 2737456 w 2737455"/>
              <a:gd name="connsiteY2" fmla="*/ 322748 h 322748"/>
              <a:gd name="connsiteX3" fmla="*/ 0 w 2737455"/>
              <a:gd name="connsiteY3" fmla="*/ 322748 h 32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455" h="322748">
                <a:moveTo>
                  <a:pt x="0" y="0"/>
                </a:moveTo>
                <a:lnTo>
                  <a:pt x="2737456" y="0"/>
                </a:lnTo>
                <a:lnTo>
                  <a:pt x="2737456" y="322748"/>
                </a:lnTo>
                <a:lnTo>
                  <a:pt x="0" y="322748"/>
                </a:lnTo>
                <a:close/>
              </a:path>
            </a:pathLst>
          </a:custGeom>
          <a:solidFill>
            <a:srgbClr val="FFFFFF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A5B98BF-3D6F-40CB-8B2C-F1789431370F}"/>
              </a:ext>
            </a:extLst>
          </p:cNvPr>
          <p:cNvSpPr/>
          <p:nvPr/>
        </p:nvSpPr>
        <p:spPr>
          <a:xfrm>
            <a:off x="1032959" y="3198170"/>
            <a:ext cx="3104464" cy="669676"/>
          </a:xfrm>
          <a:custGeom>
            <a:avLst/>
            <a:gdLst>
              <a:gd name="connsiteX0" fmla="*/ 2737456 w 3104464"/>
              <a:gd name="connsiteY0" fmla="*/ 669676 h 669676"/>
              <a:gd name="connsiteX1" fmla="*/ 0 w 3104464"/>
              <a:gd name="connsiteY1" fmla="*/ 669676 h 669676"/>
              <a:gd name="connsiteX2" fmla="*/ 0 w 3104464"/>
              <a:gd name="connsiteY2" fmla="*/ 347979 h 669676"/>
              <a:gd name="connsiteX3" fmla="*/ 356215 w 3104464"/>
              <a:gd name="connsiteY3" fmla="*/ 0 h 669676"/>
              <a:gd name="connsiteX4" fmla="*/ 3104465 w 3104464"/>
              <a:gd name="connsiteY4" fmla="*/ 0 h 66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464" h="669676">
                <a:moveTo>
                  <a:pt x="2737456" y="669676"/>
                </a:moveTo>
                <a:lnTo>
                  <a:pt x="0" y="669676"/>
                </a:lnTo>
                <a:lnTo>
                  <a:pt x="0" y="347979"/>
                </a:lnTo>
                <a:lnTo>
                  <a:pt x="356215" y="0"/>
                </a:lnTo>
                <a:lnTo>
                  <a:pt x="3104465" y="0"/>
                </a:lnTo>
              </a:path>
            </a:pathLst>
          </a:custGeom>
          <a:noFill/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DC01F34-EE29-4D23-A887-F0662F47B99E}"/>
              </a:ext>
            </a:extLst>
          </p:cNvPr>
          <p:cNvSpPr/>
          <p:nvPr/>
        </p:nvSpPr>
        <p:spPr>
          <a:xfrm>
            <a:off x="3770415" y="3195017"/>
            <a:ext cx="357294" cy="669676"/>
          </a:xfrm>
          <a:custGeom>
            <a:avLst/>
            <a:gdLst>
              <a:gd name="connsiteX0" fmla="*/ 357294 w 357294"/>
              <a:gd name="connsiteY0" fmla="*/ 0 h 669676"/>
              <a:gd name="connsiteX1" fmla="*/ 0 w 357294"/>
              <a:gd name="connsiteY1" fmla="*/ 346928 h 669676"/>
              <a:gd name="connsiteX2" fmla="*/ 0 w 357294"/>
              <a:gd name="connsiteY2" fmla="*/ 669676 h 66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294" h="669676">
                <a:moveTo>
                  <a:pt x="357294" y="0"/>
                </a:moveTo>
                <a:lnTo>
                  <a:pt x="0" y="346928"/>
                </a:lnTo>
                <a:lnTo>
                  <a:pt x="0" y="669676"/>
                </a:lnTo>
              </a:path>
            </a:pathLst>
          </a:custGeom>
          <a:noFill/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FA81BC8-41D1-4245-BC07-69089EF70B87}"/>
              </a:ext>
            </a:extLst>
          </p:cNvPr>
          <p:cNvSpPr/>
          <p:nvPr/>
        </p:nvSpPr>
        <p:spPr>
          <a:xfrm>
            <a:off x="1032959" y="3546150"/>
            <a:ext cx="2737455" cy="10512"/>
          </a:xfrm>
          <a:custGeom>
            <a:avLst/>
            <a:gdLst>
              <a:gd name="connsiteX0" fmla="*/ 0 w 2737455"/>
              <a:gd name="connsiteY0" fmla="*/ 0 h 10512"/>
              <a:gd name="connsiteX1" fmla="*/ 2737456 w 2737455"/>
              <a:gd name="connsiteY1" fmla="*/ 0 h 1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7455" h="10512">
                <a:moveTo>
                  <a:pt x="0" y="0"/>
                </a:moveTo>
                <a:lnTo>
                  <a:pt x="2737456" y="0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AAD5697-0815-4074-939E-6C8B98EA70BC}"/>
              </a:ext>
            </a:extLst>
          </p:cNvPr>
          <p:cNvSpPr txBox="1"/>
          <p:nvPr/>
        </p:nvSpPr>
        <p:spPr>
          <a:xfrm>
            <a:off x="3205735" y="3593387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หน่วย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03E33DB-A7E8-4205-A5E2-4CAB92031706}"/>
              </a:ext>
            </a:extLst>
          </p:cNvPr>
          <p:cNvSpPr txBox="1"/>
          <p:nvPr/>
        </p:nvSpPr>
        <p:spPr>
          <a:xfrm>
            <a:off x="2812870" y="359719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สิบ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C593317-363E-4BB3-A6D0-8875ED4A7192}"/>
              </a:ext>
            </a:extLst>
          </p:cNvPr>
          <p:cNvSpPr txBox="1"/>
          <p:nvPr/>
        </p:nvSpPr>
        <p:spPr>
          <a:xfrm>
            <a:off x="1815850" y="3597197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พัน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8D21B46-9A01-407C-86F6-C371B0F9B07F}"/>
              </a:ext>
            </a:extLst>
          </p:cNvPr>
          <p:cNvSpPr txBox="1"/>
          <p:nvPr/>
        </p:nvSpPr>
        <p:spPr>
          <a:xfrm>
            <a:off x="1223354" y="3597197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หมื่น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B274F28D-0449-4353-BDA3-06CAD76E737C}"/>
              </a:ext>
            </a:extLst>
          </p:cNvPr>
          <p:cNvSpPr txBox="1"/>
          <p:nvPr/>
        </p:nvSpPr>
        <p:spPr>
          <a:xfrm>
            <a:off x="2296530" y="3597197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 err="1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rPr>
              <a:t>ร้อย</a:t>
            </a:r>
            <a:endParaRPr lang="en-US" sz="1200" spc="0" baseline="0" dirty="0">
              <a:solidFill>
                <a:srgbClr val="000000"/>
              </a:solidFill>
              <a:latin typeface="Mali" panose="00000800000000000000" pitchFamily="2" charset="-34"/>
              <a:cs typeface="Mali" panose="00000800000000000000" pitchFamily="2" charset="-34"/>
              <a:sym typeface="THSarabunPSK"/>
              <a:rtl val="0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18616678-9BF9-44F9-A140-1AF4E294B62C}"/>
              </a:ext>
            </a:extLst>
          </p:cNvPr>
          <p:cNvSpPr/>
          <p:nvPr/>
        </p:nvSpPr>
        <p:spPr>
          <a:xfrm>
            <a:off x="3770415" y="3517765"/>
            <a:ext cx="356214" cy="346927"/>
          </a:xfrm>
          <a:custGeom>
            <a:avLst/>
            <a:gdLst>
              <a:gd name="connsiteX0" fmla="*/ 0 w 356214"/>
              <a:gd name="connsiteY0" fmla="*/ 346928 h 346927"/>
              <a:gd name="connsiteX1" fmla="*/ 356215 w 356214"/>
              <a:gd name="connsiteY1" fmla="*/ 0 h 34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214" h="346927">
                <a:moveTo>
                  <a:pt x="0" y="346928"/>
                </a:moveTo>
                <a:lnTo>
                  <a:pt x="356215" y="0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2B70DAF8-0B3D-462D-8FD5-861AE8BBCEC1}"/>
              </a:ext>
            </a:extLst>
          </p:cNvPr>
          <p:cNvSpPr/>
          <p:nvPr/>
        </p:nvSpPr>
        <p:spPr>
          <a:xfrm>
            <a:off x="4126629" y="3195017"/>
            <a:ext cx="10794" cy="322748"/>
          </a:xfrm>
          <a:custGeom>
            <a:avLst/>
            <a:gdLst>
              <a:gd name="connsiteX0" fmla="*/ 0 w 10794"/>
              <a:gd name="connsiteY0" fmla="*/ 0 h 322748"/>
              <a:gd name="connsiteX1" fmla="*/ 0 w 10794"/>
              <a:gd name="connsiteY1" fmla="*/ 322748 h 32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4" h="322748">
                <a:moveTo>
                  <a:pt x="0" y="0"/>
                </a:moveTo>
                <a:lnTo>
                  <a:pt x="0" y="322748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66171680-6E30-46F0-969D-D6F22F6A80BB}"/>
              </a:ext>
            </a:extLst>
          </p:cNvPr>
          <p:cNvSpPr/>
          <p:nvPr/>
        </p:nvSpPr>
        <p:spPr>
          <a:xfrm>
            <a:off x="4126629" y="3191863"/>
            <a:ext cx="10794" cy="3153"/>
          </a:xfrm>
          <a:custGeom>
            <a:avLst/>
            <a:gdLst>
              <a:gd name="connsiteX0" fmla="*/ 0 w 10794"/>
              <a:gd name="connsiteY0" fmla="*/ 0 h 3153"/>
              <a:gd name="connsiteX1" fmla="*/ 0 w 10794"/>
              <a:gd name="connsiteY1" fmla="*/ 3154 h 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4" h="3153">
                <a:moveTo>
                  <a:pt x="0" y="0"/>
                </a:moveTo>
                <a:lnTo>
                  <a:pt x="0" y="3154"/>
                </a:lnTo>
              </a:path>
            </a:pathLst>
          </a:custGeom>
          <a:ln w="21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FA8F776-23A0-48B6-A960-C8BFD8CA4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868" y="1494320"/>
            <a:ext cx="6897589" cy="5010472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3CE13FEB-753B-4BB9-9B9E-51B405D2EC0E}"/>
              </a:ext>
            </a:extLst>
          </p:cNvPr>
          <p:cNvSpPr txBox="1"/>
          <p:nvPr/>
        </p:nvSpPr>
        <p:spPr>
          <a:xfrm>
            <a:off x="5921137" y="1983677"/>
            <a:ext cx="333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3  ในหลักหมื่น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34602E4-4FBE-4694-8785-D2E4B6DEDE84}"/>
              </a:ext>
            </a:extLst>
          </p:cNvPr>
          <p:cNvSpPr txBox="1"/>
          <p:nvPr/>
        </p:nvSpPr>
        <p:spPr>
          <a:xfrm>
            <a:off x="5921137" y="2584012"/>
            <a:ext cx="326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1  ในหลักพัน  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0B040FC-7D41-4202-ADE3-B2087164A5BD}"/>
              </a:ext>
            </a:extLst>
          </p:cNvPr>
          <p:cNvSpPr txBox="1"/>
          <p:nvPr/>
        </p:nvSpPr>
        <p:spPr>
          <a:xfrm>
            <a:off x="5921137" y="3184347"/>
            <a:ext cx="326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7  ในหลักร้อย 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A01AA8B-4052-4F89-BFCA-25773EA26BA5}"/>
              </a:ext>
            </a:extLst>
          </p:cNvPr>
          <p:cNvSpPr txBox="1"/>
          <p:nvPr/>
        </p:nvSpPr>
        <p:spPr>
          <a:xfrm>
            <a:off x="5921137" y="3784682"/>
            <a:ext cx="326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2  ในหลักสิบ    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78EADBE-D4B5-4959-823E-55051D3530B8}"/>
              </a:ext>
            </a:extLst>
          </p:cNvPr>
          <p:cNvSpPr txBox="1"/>
          <p:nvPr/>
        </p:nvSpPr>
        <p:spPr>
          <a:xfrm>
            <a:off x="5921137" y="4385019"/>
            <a:ext cx="333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4  ในหลักหน่วย มีค่า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A1B515-DDB8-45E6-94B0-728B638116A4}"/>
              </a:ext>
            </a:extLst>
          </p:cNvPr>
          <p:cNvGrpSpPr/>
          <p:nvPr/>
        </p:nvGrpSpPr>
        <p:grpSpPr>
          <a:xfrm>
            <a:off x="5358160" y="4998390"/>
            <a:ext cx="2959131" cy="612894"/>
            <a:chOff x="7121044" y="5341747"/>
            <a:chExt cx="2959131" cy="61289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3F215216-9C92-42E6-915A-A9B76EA22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1044" y="5341747"/>
              <a:ext cx="2959131" cy="612894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39C74EF-0029-4390-ABE3-05CF2C710051}"/>
                </a:ext>
              </a:extLst>
            </p:cNvPr>
            <p:cNvSpPr txBox="1"/>
            <p:nvPr/>
          </p:nvSpPr>
          <p:spPr>
            <a:xfrm>
              <a:off x="7130840" y="5427784"/>
              <a:ext cx="294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Mali Medium" panose="00000600000000000000" pitchFamily="2" charset="-34"/>
                  <a:cs typeface="Mali Medium" panose="00000600000000000000" pitchFamily="2" charset="-34"/>
                </a:rPr>
                <a:t>เขียนในรูปกระจาย</a:t>
              </a:r>
              <a:endParaRPr lang="en-US" sz="2400" dirty="0">
                <a:latin typeface="Mali Medium" panose="00000600000000000000" pitchFamily="2" charset="-34"/>
                <a:cs typeface="Mali Medium" panose="00000600000000000000" pitchFamily="2" charset="-34"/>
              </a:endParaRP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379902B3-1D94-4BB5-BFF9-A1E25D02D285}"/>
              </a:ext>
            </a:extLst>
          </p:cNvPr>
          <p:cNvSpPr txBox="1"/>
          <p:nvPr/>
        </p:nvSpPr>
        <p:spPr>
          <a:xfrm>
            <a:off x="9149614" y="1984842"/>
            <a:ext cx="129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30,000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AB8E7D7-0973-4CC2-A467-CA3EB86A1335}"/>
              </a:ext>
            </a:extLst>
          </p:cNvPr>
          <p:cNvSpPr txBox="1"/>
          <p:nvPr/>
        </p:nvSpPr>
        <p:spPr>
          <a:xfrm>
            <a:off x="9149615" y="2585177"/>
            <a:ext cx="126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1,000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7B2429A-F11E-4814-A07B-BEF40060EC3C}"/>
              </a:ext>
            </a:extLst>
          </p:cNvPr>
          <p:cNvSpPr txBox="1"/>
          <p:nvPr/>
        </p:nvSpPr>
        <p:spPr>
          <a:xfrm>
            <a:off x="9149615" y="3185512"/>
            <a:ext cx="126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700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87AC017B-C06A-403B-8566-8278421850FD}"/>
              </a:ext>
            </a:extLst>
          </p:cNvPr>
          <p:cNvSpPr txBox="1"/>
          <p:nvPr/>
        </p:nvSpPr>
        <p:spPr>
          <a:xfrm>
            <a:off x="9149615" y="3785847"/>
            <a:ext cx="126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20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85D6D8DB-03D4-404B-B703-60763E38CD30}"/>
              </a:ext>
            </a:extLst>
          </p:cNvPr>
          <p:cNvSpPr txBox="1"/>
          <p:nvPr/>
        </p:nvSpPr>
        <p:spPr>
          <a:xfrm>
            <a:off x="9149614" y="4386184"/>
            <a:ext cx="129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4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id="{F59128DE-5D80-415D-9088-CA9F249BE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1837" y="5697321"/>
            <a:ext cx="4676583" cy="515486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3F9939CB-0895-4AA5-8562-98F708548F4C}"/>
              </a:ext>
            </a:extLst>
          </p:cNvPr>
          <p:cNvSpPr txBox="1"/>
          <p:nvPr/>
        </p:nvSpPr>
        <p:spPr>
          <a:xfrm>
            <a:off x="5571411" y="5743734"/>
            <a:ext cx="464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ali Medium" panose="00000600000000000000" pitchFamily="2" charset="-34"/>
                <a:cs typeface="Mali Medium" panose="00000600000000000000" pitchFamily="2" charset="-34"/>
              </a:rPr>
              <a:t>30,000 + 1,000 + 700 + 20 + 4</a:t>
            </a:r>
            <a:endParaRPr lang="en-US" sz="2400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A950FD2-DA23-4DDD-BF15-7026100568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8" t="34600" r="37940" b="28954"/>
          <a:stretch/>
        </p:blipFill>
        <p:spPr>
          <a:xfrm>
            <a:off x="10079478" y="4250833"/>
            <a:ext cx="2008877" cy="24994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BA02C4C-6C42-45A3-8D0A-F8D8BEE52574}"/>
              </a:ext>
            </a:extLst>
          </p:cNvPr>
          <p:cNvSpPr/>
          <p:nvPr/>
        </p:nvSpPr>
        <p:spPr>
          <a:xfrm>
            <a:off x="2016493" y="1983676"/>
            <a:ext cx="10099" cy="1431000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57198D9-EA32-461A-995B-03C3498A55C7}"/>
              </a:ext>
            </a:extLst>
          </p:cNvPr>
          <p:cNvSpPr/>
          <p:nvPr/>
        </p:nvSpPr>
        <p:spPr>
          <a:xfrm>
            <a:off x="1871070" y="3289450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57C2A36-98F4-4FE4-9FBB-DFD0D16026C8}"/>
              </a:ext>
            </a:extLst>
          </p:cNvPr>
          <p:cNvSpPr/>
          <p:nvPr/>
        </p:nvSpPr>
        <p:spPr>
          <a:xfrm>
            <a:off x="2518145" y="1983676"/>
            <a:ext cx="10099" cy="1431000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3A7B41AB-A193-4C8E-B4B9-4AA5BF27ED0B}"/>
              </a:ext>
            </a:extLst>
          </p:cNvPr>
          <p:cNvSpPr/>
          <p:nvPr/>
        </p:nvSpPr>
        <p:spPr>
          <a:xfrm>
            <a:off x="2372722" y="3284859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44A6A0EF-C7FC-4EAF-99BB-7212CCC8460A}"/>
              </a:ext>
            </a:extLst>
          </p:cNvPr>
          <p:cNvSpPr/>
          <p:nvPr/>
        </p:nvSpPr>
        <p:spPr>
          <a:xfrm>
            <a:off x="2372722" y="3133426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28977723-67AC-4ADB-BE40-8FD99CD51E99}"/>
              </a:ext>
            </a:extLst>
          </p:cNvPr>
          <p:cNvSpPr/>
          <p:nvPr/>
        </p:nvSpPr>
        <p:spPr>
          <a:xfrm>
            <a:off x="2372722" y="2981994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658D4536-4322-45F5-8904-706DC19D0D27}"/>
              </a:ext>
            </a:extLst>
          </p:cNvPr>
          <p:cNvSpPr/>
          <p:nvPr/>
        </p:nvSpPr>
        <p:spPr>
          <a:xfrm>
            <a:off x="2372722" y="2830563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87DB656C-8CFA-4EB9-A99E-698D3C383D71}"/>
              </a:ext>
            </a:extLst>
          </p:cNvPr>
          <p:cNvSpPr/>
          <p:nvPr/>
        </p:nvSpPr>
        <p:spPr>
          <a:xfrm>
            <a:off x="2372722" y="2679131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07E9AAF3-37EC-412C-934D-284AEFDDF253}"/>
              </a:ext>
            </a:extLst>
          </p:cNvPr>
          <p:cNvSpPr/>
          <p:nvPr/>
        </p:nvSpPr>
        <p:spPr>
          <a:xfrm>
            <a:off x="2372722" y="2527700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4A0CFCF3-DECF-40C0-8012-648D99CB1B41}"/>
              </a:ext>
            </a:extLst>
          </p:cNvPr>
          <p:cNvSpPr/>
          <p:nvPr/>
        </p:nvSpPr>
        <p:spPr>
          <a:xfrm>
            <a:off x="2372722" y="2376269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4DCBEC2-2FBE-41EA-9CD5-7D60B7CF8CA4}"/>
              </a:ext>
            </a:extLst>
          </p:cNvPr>
          <p:cNvSpPr/>
          <p:nvPr/>
        </p:nvSpPr>
        <p:spPr>
          <a:xfrm>
            <a:off x="3019797" y="1983676"/>
            <a:ext cx="10099" cy="1431000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9DBFDD25-8CB9-450E-A622-AAB93EB2E24D}"/>
              </a:ext>
            </a:extLst>
          </p:cNvPr>
          <p:cNvSpPr/>
          <p:nvPr/>
        </p:nvSpPr>
        <p:spPr>
          <a:xfrm>
            <a:off x="2874374" y="3280045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D36B850-8618-4296-8A0A-2E7BB755E76D}"/>
              </a:ext>
            </a:extLst>
          </p:cNvPr>
          <p:cNvSpPr/>
          <p:nvPr/>
        </p:nvSpPr>
        <p:spPr>
          <a:xfrm>
            <a:off x="2874374" y="3128612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32885C56-AA16-436B-AAD0-7CD1CF7BCD7B}"/>
              </a:ext>
            </a:extLst>
          </p:cNvPr>
          <p:cNvSpPr/>
          <p:nvPr/>
        </p:nvSpPr>
        <p:spPr>
          <a:xfrm>
            <a:off x="1514841" y="1983676"/>
            <a:ext cx="10099" cy="1431000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1DC4172D-2EB9-48AF-940C-A5042E0C2D45}"/>
              </a:ext>
            </a:extLst>
          </p:cNvPr>
          <p:cNvSpPr/>
          <p:nvPr/>
        </p:nvSpPr>
        <p:spPr>
          <a:xfrm>
            <a:off x="1369418" y="3283566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836A1A6A-D692-47FC-A3D7-2E17715AED98}"/>
              </a:ext>
            </a:extLst>
          </p:cNvPr>
          <p:cNvSpPr/>
          <p:nvPr/>
        </p:nvSpPr>
        <p:spPr>
          <a:xfrm>
            <a:off x="1369418" y="3132133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7B31DD63-886D-430F-BDED-E766475A1731}"/>
              </a:ext>
            </a:extLst>
          </p:cNvPr>
          <p:cNvSpPr/>
          <p:nvPr/>
        </p:nvSpPr>
        <p:spPr>
          <a:xfrm>
            <a:off x="1369418" y="2980701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E68D3C89-94B1-4B2D-885B-3991757FAC90}"/>
              </a:ext>
            </a:extLst>
          </p:cNvPr>
          <p:cNvSpPr/>
          <p:nvPr/>
        </p:nvSpPr>
        <p:spPr>
          <a:xfrm>
            <a:off x="3521448" y="1983676"/>
            <a:ext cx="10099" cy="1431000"/>
          </a:xfrm>
          <a:custGeom>
            <a:avLst/>
            <a:gdLst>
              <a:gd name="connsiteX0" fmla="*/ 0 w 12293"/>
              <a:gd name="connsiteY0" fmla="*/ 1741996 h 1741995"/>
              <a:gd name="connsiteX1" fmla="*/ 0 w 12293"/>
              <a:gd name="connsiteY1" fmla="*/ 0 h 17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3" h="1741995">
                <a:moveTo>
                  <a:pt x="0" y="1741996"/>
                </a:moveTo>
                <a:lnTo>
                  <a:pt x="0" y="0"/>
                </a:lnTo>
              </a:path>
            </a:pathLst>
          </a:custGeom>
          <a:ln w="61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0F1102DF-D1B6-4A90-8B4A-110F09A25D5A}"/>
              </a:ext>
            </a:extLst>
          </p:cNvPr>
          <p:cNvSpPr/>
          <p:nvPr/>
        </p:nvSpPr>
        <p:spPr>
          <a:xfrm>
            <a:off x="3376025" y="3286080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71A460F2-07A8-40CB-BC3D-B10C89A56D4B}"/>
              </a:ext>
            </a:extLst>
          </p:cNvPr>
          <p:cNvSpPr/>
          <p:nvPr/>
        </p:nvSpPr>
        <p:spPr>
          <a:xfrm>
            <a:off x="3376025" y="3134647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53F40618-6881-4229-88BE-464E617328D7}"/>
              </a:ext>
            </a:extLst>
          </p:cNvPr>
          <p:cNvSpPr/>
          <p:nvPr/>
        </p:nvSpPr>
        <p:spPr>
          <a:xfrm>
            <a:off x="3376025" y="2983215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771DA6DD-927D-49EB-B5C8-B41E2A111624}"/>
              </a:ext>
            </a:extLst>
          </p:cNvPr>
          <p:cNvSpPr/>
          <p:nvPr/>
        </p:nvSpPr>
        <p:spPr>
          <a:xfrm>
            <a:off x="3376025" y="2831784"/>
            <a:ext cx="300944" cy="131285"/>
          </a:xfrm>
          <a:custGeom>
            <a:avLst/>
            <a:gdLst>
              <a:gd name="connsiteX0" fmla="*/ 366348 w 366347"/>
              <a:gd name="connsiteY0" fmla="*/ 79908 h 159816"/>
              <a:gd name="connsiteX1" fmla="*/ 183174 w 366347"/>
              <a:gd name="connsiteY1" fmla="*/ 159816 h 159816"/>
              <a:gd name="connsiteX2" fmla="*/ 0 w 366347"/>
              <a:gd name="connsiteY2" fmla="*/ 79908 h 159816"/>
              <a:gd name="connsiteX3" fmla="*/ 183174 w 366347"/>
              <a:gd name="connsiteY3" fmla="*/ 0 h 159816"/>
              <a:gd name="connsiteX4" fmla="*/ 366348 w 366347"/>
              <a:gd name="connsiteY4" fmla="*/ 79908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347" h="159816">
                <a:moveTo>
                  <a:pt x="366348" y="79908"/>
                </a:moveTo>
                <a:cubicBezTo>
                  <a:pt x="366348" y="124040"/>
                  <a:pt x="284338" y="159816"/>
                  <a:pt x="183174" y="159816"/>
                </a:cubicBezTo>
                <a:cubicBezTo>
                  <a:pt x="82010" y="159816"/>
                  <a:pt x="0" y="124040"/>
                  <a:pt x="0" y="79908"/>
                </a:cubicBezTo>
                <a:cubicBezTo>
                  <a:pt x="0" y="35776"/>
                  <a:pt x="82010" y="0"/>
                  <a:pt x="183174" y="0"/>
                </a:cubicBezTo>
                <a:cubicBezTo>
                  <a:pt x="284338" y="0"/>
                  <a:pt x="366348" y="35776"/>
                  <a:pt x="366348" y="79908"/>
                </a:cubicBezTo>
                <a:close/>
              </a:path>
            </a:pathLst>
          </a:custGeom>
          <a:solidFill>
            <a:srgbClr val="FFFFFF"/>
          </a:solidFill>
          <a:ln w="245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44D679-08FE-40C7-A16C-33F5ACF06408}"/>
              </a:ext>
            </a:extLst>
          </p:cNvPr>
          <p:cNvSpPr txBox="1"/>
          <p:nvPr/>
        </p:nvSpPr>
        <p:spPr>
          <a:xfrm>
            <a:off x="409872" y="496277"/>
            <a:ext cx="11331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700" dirty="0">
                <a:latin typeface="Mali" panose="00000800000000000000" pitchFamily="2" charset="-34"/>
                <a:cs typeface="Mali" panose="00000800000000000000" pitchFamily="2" charset="-34"/>
              </a:rPr>
              <a:t>หลักและค่าของเลขโดดในแต่ละหลักของจำนวนนับไม่เกิน 100,000</a:t>
            </a:r>
            <a:endParaRPr lang="en-US" sz="27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43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  <p:bldP spid="149" grpId="0"/>
      <p:bldP spid="150" grpId="0"/>
      <p:bldP spid="228" grpId="0"/>
      <p:bldP spid="229" grpId="0"/>
      <p:bldP spid="230" grpId="0"/>
      <p:bldP spid="231" grpId="0"/>
      <p:bldP spid="232" grpId="0"/>
      <p:bldP spid="1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7BE2447B-6C62-402D-9AD2-4A1459410527}"/>
              </a:ext>
            </a:extLst>
          </p:cNvPr>
          <p:cNvSpPr/>
          <p:nvPr/>
        </p:nvSpPr>
        <p:spPr>
          <a:xfrm>
            <a:off x="1306287" y="1563106"/>
            <a:ext cx="9643328" cy="100281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E88516F-DC5A-46C4-B3F4-A660EE3F3339}"/>
              </a:ext>
            </a:extLst>
          </p:cNvPr>
          <p:cNvSpPr txBox="1"/>
          <p:nvPr/>
        </p:nvSpPr>
        <p:spPr>
          <a:xfrm>
            <a:off x="1306287" y="1820314"/>
            <a:ext cx="9643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เลขโดดที่ขีดเส้นใต้อยู่ในหลักใดและมีค่าเท่าไร</a:t>
            </a:r>
            <a:endParaRPr lang="en-US" sz="3200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1DFF8C9-B972-4921-8698-953841B6D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" y="1196244"/>
            <a:ext cx="1774909" cy="1774909"/>
          </a:xfrm>
          <a:prstGeom prst="rect">
            <a:avLst/>
          </a:prstGeom>
        </p:spPr>
      </p:pic>
      <p:pic>
        <p:nvPicPr>
          <p:cNvPr id="123" name="Picture 1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6916EEF-2CB2-4887-B498-014150E8F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12" y="1177057"/>
            <a:ext cx="1774909" cy="177490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7252685-8563-4783-872B-7A601F1DEB17}"/>
              </a:ext>
            </a:extLst>
          </p:cNvPr>
          <p:cNvGrpSpPr/>
          <p:nvPr/>
        </p:nvGrpSpPr>
        <p:grpSpPr>
          <a:xfrm>
            <a:off x="560054" y="3007831"/>
            <a:ext cx="11125556" cy="1731316"/>
            <a:chOff x="560054" y="2951845"/>
            <a:chExt cx="11125556" cy="173131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EE04B74-A7D0-4D30-B4A9-8A385544097F}"/>
                </a:ext>
              </a:extLst>
            </p:cNvPr>
            <p:cNvGrpSpPr/>
            <p:nvPr/>
          </p:nvGrpSpPr>
          <p:grpSpPr>
            <a:xfrm>
              <a:off x="4682314" y="3018791"/>
              <a:ext cx="7003296" cy="1173312"/>
              <a:chOff x="4682314" y="3018791"/>
              <a:chExt cx="7003296" cy="1173312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5F57FBD8-4F32-4BC2-AC13-94D5425C3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FFC9AB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4682314" y="3018791"/>
                <a:ext cx="6949631" cy="1173312"/>
              </a:xfrm>
              <a:prstGeom prst="rect">
                <a:avLst/>
              </a:prstGeom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46AFD6E-80CA-43E8-B2FE-CE52342F5A2F}"/>
                  </a:ext>
                </a:extLst>
              </p:cNvPr>
              <p:cNvSpPr txBox="1"/>
              <p:nvPr/>
            </p:nvSpPr>
            <p:spPr>
              <a:xfrm>
                <a:off x="4806527" y="3360506"/>
                <a:ext cx="68790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dirty="0">
                    <a:latin typeface="Mali" panose="00000800000000000000" pitchFamily="2" charset="-34"/>
                    <a:cs typeface="Mali" panose="00000800000000000000" pitchFamily="2" charset="-34"/>
                  </a:rPr>
                  <a:t>6 อยู่ในหลัก......... มีค่า.................</a:t>
                </a:r>
                <a:endParaRPr lang="en-US" sz="3200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AFAE107-0058-4860-B9BB-C2EAD49D8018}"/>
                </a:ext>
              </a:extLst>
            </p:cNvPr>
            <p:cNvGrpSpPr/>
            <p:nvPr/>
          </p:nvGrpSpPr>
          <p:grpSpPr>
            <a:xfrm>
              <a:off x="560054" y="2951845"/>
              <a:ext cx="4224022" cy="1731316"/>
              <a:chOff x="3593562" y="4148290"/>
              <a:chExt cx="4224022" cy="173131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5D1BFCA-4D80-4C21-B338-0E851F1DA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3562" y="4148290"/>
                <a:ext cx="3896399" cy="1731316"/>
              </a:xfrm>
              <a:prstGeom prst="rect">
                <a:avLst/>
              </a:prstGeom>
            </p:spPr>
          </p:pic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4A16103-E4A5-4E9D-8746-0B6898C984FC}"/>
                  </a:ext>
                </a:extLst>
              </p:cNvPr>
              <p:cNvSpPr txBox="1"/>
              <p:nvPr/>
            </p:nvSpPr>
            <p:spPr>
              <a:xfrm rot="21055801">
                <a:off x="4698671" y="4479774"/>
                <a:ext cx="31189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5</a:t>
                </a:r>
                <a:r>
                  <a:rPr lang="en-US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0</a:t>
                </a:r>
                <a:r>
                  <a:rPr lang="th-TH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,8</a:t>
                </a:r>
                <a:r>
                  <a:rPr lang="th-TH" sz="5400" u="sng" dirty="0">
                    <a:latin typeface="Mali" panose="00000800000000000000" pitchFamily="2" charset="-34"/>
                    <a:cs typeface="Mali" panose="00000800000000000000" pitchFamily="2" charset="-34"/>
                  </a:rPr>
                  <a:t>6</a:t>
                </a:r>
                <a:r>
                  <a:rPr lang="th-TH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0</a:t>
                </a:r>
                <a:endParaRPr lang="en-US" sz="5400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9CD0AC0-BC3D-401B-AB9C-2D4103ED1B1D}"/>
                  </a:ext>
                </a:extLst>
              </p:cNvPr>
              <p:cNvGrpSpPr/>
              <p:nvPr/>
            </p:nvGrpSpPr>
            <p:grpSpPr>
              <a:xfrm>
                <a:off x="3749664" y="4493429"/>
                <a:ext cx="1170275" cy="1215286"/>
                <a:chOff x="2391353" y="4153883"/>
                <a:chExt cx="1170275" cy="1215286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B5CC6E3-ADE9-443D-A049-0F7059395C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91353" y="4153883"/>
                  <a:ext cx="1170275" cy="1215286"/>
                </a:xfrm>
                <a:prstGeom prst="rect">
                  <a:avLst/>
                </a:prstGeom>
              </p:spPr>
            </p:pic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78F7B68B-7442-4A66-A1BC-BCE751B562DE}"/>
                    </a:ext>
                  </a:extLst>
                </p:cNvPr>
                <p:cNvSpPr txBox="1"/>
                <p:nvPr/>
              </p:nvSpPr>
              <p:spPr>
                <a:xfrm>
                  <a:off x="2461984" y="4400375"/>
                  <a:ext cx="96296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dirty="0">
                      <a:latin typeface="Mali" panose="00000800000000000000" pitchFamily="2" charset="-34"/>
                      <a:cs typeface="Mali" panose="00000800000000000000" pitchFamily="2" charset="-34"/>
                    </a:rPr>
                    <a:t>1</a:t>
                  </a:r>
                </a:p>
              </p:txBody>
            </p:sp>
          </p:grp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D1E2E52-172A-4F80-B5E0-0D96A8FA8751}"/>
              </a:ext>
            </a:extLst>
          </p:cNvPr>
          <p:cNvGrpSpPr/>
          <p:nvPr/>
        </p:nvGrpSpPr>
        <p:grpSpPr>
          <a:xfrm>
            <a:off x="560054" y="4659444"/>
            <a:ext cx="11071891" cy="1731316"/>
            <a:chOff x="560054" y="2951845"/>
            <a:chExt cx="11071891" cy="1731316"/>
          </a:xfrm>
        </p:grpSpPr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9462A3E-7BFC-4043-8B1F-6972DF70E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9AB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682314" y="3018791"/>
              <a:ext cx="6949631" cy="1173312"/>
            </a:xfrm>
            <a:prstGeom prst="rect">
              <a:avLst/>
            </a:prstGeom>
          </p:spPr>
        </p:pic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392C1F2-5002-4409-8A68-182C72D36221}"/>
                </a:ext>
              </a:extLst>
            </p:cNvPr>
            <p:cNvGrpSpPr/>
            <p:nvPr/>
          </p:nvGrpSpPr>
          <p:grpSpPr>
            <a:xfrm>
              <a:off x="560054" y="2951845"/>
              <a:ext cx="4224022" cy="1731316"/>
              <a:chOff x="3593562" y="4148290"/>
              <a:chExt cx="4224022" cy="1731316"/>
            </a:xfrm>
          </p:grpSpPr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id="{272A21C8-0E94-4D32-9032-127A624ED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3562" y="4148290"/>
                <a:ext cx="3896399" cy="1731316"/>
              </a:xfrm>
              <a:prstGeom prst="rect">
                <a:avLst/>
              </a:prstGeom>
            </p:spPr>
          </p:pic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D3148B4-5F08-4511-867A-62F1FB8828D0}"/>
                  </a:ext>
                </a:extLst>
              </p:cNvPr>
              <p:cNvSpPr txBox="1"/>
              <p:nvPr/>
            </p:nvSpPr>
            <p:spPr>
              <a:xfrm rot="21055801">
                <a:off x="4698671" y="4479774"/>
                <a:ext cx="31189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4</a:t>
                </a:r>
                <a:r>
                  <a:rPr lang="th-TH" sz="5400" u="sng" dirty="0">
                    <a:latin typeface="Mali" panose="00000800000000000000" pitchFamily="2" charset="-34"/>
                    <a:cs typeface="Mali" panose="00000800000000000000" pitchFamily="2" charset="-34"/>
                  </a:rPr>
                  <a:t>8</a:t>
                </a:r>
                <a:r>
                  <a:rPr lang="th-TH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,905</a:t>
                </a:r>
                <a:endParaRPr lang="en-US" sz="5400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257A73CE-1749-4D8B-8AAC-E3A1F5BFB922}"/>
                  </a:ext>
                </a:extLst>
              </p:cNvPr>
              <p:cNvGrpSpPr/>
              <p:nvPr/>
            </p:nvGrpSpPr>
            <p:grpSpPr>
              <a:xfrm>
                <a:off x="3749664" y="4493429"/>
                <a:ext cx="1170275" cy="1215286"/>
                <a:chOff x="2391353" y="4153883"/>
                <a:chExt cx="1170275" cy="1215286"/>
              </a:xfrm>
            </p:grpSpPr>
            <p:pic>
              <p:nvPicPr>
                <p:cNvPr id="235" name="Picture 234">
                  <a:extLst>
                    <a:ext uri="{FF2B5EF4-FFF2-40B4-BE49-F238E27FC236}">
                      <a16:creationId xmlns:a16="http://schemas.microsoft.com/office/drawing/2014/main" id="{F6CDCBFC-5AB6-4601-BDC7-5F95E82F75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91353" y="4153883"/>
                  <a:ext cx="1170275" cy="1215286"/>
                </a:xfrm>
                <a:prstGeom prst="rect">
                  <a:avLst/>
                </a:prstGeom>
              </p:spPr>
            </p:pic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8ECB24BC-7556-4A7B-97B0-2D1AEB6C8D1B}"/>
                    </a:ext>
                  </a:extLst>
                </p:cNvPr>
                <p:cNvSpPr txBox="1"/>
                <p:nvPr/>
              </p:nvSpPr>
              <p:spPr>
                <a:xfrm>
                  <a:off x="2489976" y="4400375"/>
                  <a:ext cx="96296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5400" dirty="0">
                      <a:latin typeface="Mali" panose="00000800000000000000" pitchFamily="2" charset="-34"/>
                      <a:cs typeface="Mali" panose="00000800000000000000" pitchFamily="2" charset="-34"/>
                    </a:rPr>
                    <a:t>2</a:t>
                  </a:r>
                  <a:endParaRPr lang="en-US" sz="5400" dirty="0">
                    <a:latin typeface="Mali" panose="00000800000000000000" pitchFamily="2" charset="-34"/>
                    <a:cs typeface="Mali" panose="00000800000000000000" pitchFamily="2" charset="-34"/>
                  </a:endParaRPr>
                </a:p>
              </p:txBody>
            </p:sp>
          </p:grpSp>
        </p:grp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48EDBE5A-2C8F-420C-B10D-1C5B1B24D9EC}"/>
              </a:ext>
            </a:extLst>
          </p:cNvPr>
          <p:cNvSpPr txBox="1"/>
          <p:nvPr/>
        </p:nvSpPr>
        <p:spPr>
          <a:xfrm>
            <a:off x="4817793" y="5109049"/>
            <a:ext cx="687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8 อยู่ในหลัก......... มีค่า.................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E1D4EAD0-8B25-4A72-A912-E7BA760B3BE3}"/>
              </a:ext>
            </a:extLst>
          </p:cNvPr>
          <p:cNvSpPr txBox="1"/>
          <p:nvPr/>
        </p:nvSpPr>
        <p:spPr>
          <a:xfrm>
            <a:off x="7385474" y="3201184"/>
            <a:ext cx="113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สิบ</a:t>
            </a:r>
            <a:endParaRPr lang="en-US" sz="35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D2E64D32-6641-4212-B0FE-9C0AAFBBE492}"/>
              </a:ext>
            </a:extLst>
          </p:cNvPr>
          <p:cNvSpPr txBox="1"/>
          <p:nvPr/>
        </p:nvSpPr>
        <p:spPr>
          <a:xfrm>
            <a:off x="9375494" y="3209174"/>
            <a:ext cx="202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60</a:t>
            </a:r>
            <a:endParaRPr lang="en-US" sz="35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BDEBE084-4DC2-4609-A007-E77B2B4E3B88}"/>
              </a:ext>
            </a:extLst>
          </p:cNvPr>
          <p:cNvSpPr txBox="1"/>
          <p:nvPr/>
        </p:nvSpPr>
        <p:spPr>
          <a:xfrm>
            <a:off x="7385474" y="4903171"/>
            <a:ext cx="113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พัน</a:t>
            </a:r>
            <a:endParaRPr lang="en-US" sz="35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80312B9-AF1E-439D-A412-D0BF442D0167}"/>
              </a:ext>
            </a:extLst>
          </p:cNvPr>
          <p:cNvSpPr txBox="1"/>
          <p:nvPr/>
        </p:nvSpPr>
        <p:spPr>
          <a:xfrm>
            <a:off x="9375494" y="4856636"/>
            <a:ext cx="21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8,000</a:t>
            </a:r>
            <a:endParaRPr lang="en-US" sz="35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1866CD-52FA-41C0-9CF5-AB5F25CA5164}"/>
              </a:ext>
            </a:extLst>
          </p:cNvPr>
          <p:cNvSpPr txBox="1"/>
          <p:nvPr/>
        </p:nvSpPr>
        <p:spPr>
          <a:xfrm>
            <a:off x="409872" y="496277"/>
            <a:ext cx="11331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700" dirty="0">
                <a:latin typeface="Mali" panose="00000800000000000000" pitchFamily="2" charset="-34"/>
                <a:cs typeface="Mali" panose="00000800000000000000" pitchFamily="2" charset="-34"/>
              </a:rPr>
              <a:t>หลักและค่าของเลขโดดในแต่ละหลักของจำนวนนับไม่เกิน 100,000</a:t>
            </a:r>
            <a:endParaRPr lang="en-US" sz="27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768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1" grpId="0"/>
      <p:bldP spid="242" grpId="0"/>
      <p:bldP spid="2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7BE2447B-6C62-402D-9AD2-4A1459410527}"/>
              </a:ext>
            </a:extLst>
          </p:cNvPr>
          <p:cNvSpPr/>
          <p:nvPr/>
        </p:nvSpPr>
        <p:spPr>
          <a:xfrm>
            <a:off x="1306287" y="1563106"/>
            <a:ext cx="9643328" cy="100281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E88516F-DC5A-46C4-B3F4-A660EE3F3339}"/>
              </a:ext>
            </a:extLst>
          </p:cNvPr>
          <p:cNvSpPr txBox="1"/>
          <p:nvPr/>
        </p:nvSpPr>
        <p:spPr>
          <a:xfrm>
            <a:off x="1306287" y="1820314"/>
            <a:ext cx="9643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เลขโดดที่ขีดเส้นใต้อยู่ในหลักใดและมีค่าเท่าไร</a:t>
            </a:r>
            <a:endParaRPr lang="en-US" sz="3200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1DFF8C9-B972-4921-8698-953841B6D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" y="1196244"/>
            <a:ext cx="1774909" cy="1774909"/>
          </a:xfrm>
          <a:prstGeom prst="rect">
            <a:avLst/>
          </a:prstGeom>
        </p:spPr>
      </p:pic>
      <p:pic>
        <p:nvPicPr>
          <p:cNvPr id="123" name="Picture 1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6916EEF-2CB2-4887-B498-014150E8F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12" y="1177057"/>
            <a:ext cx="1774909" cy="177490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7252685-8563-4783-872B-7A601F1DEB17}"/>
              </a:ext>
            </a:extLst>
          </p:cNvPr>
          <p:cNvGrpSpPr/>
          <p:nvPr/>
        </p:nvGrpSpPr>
        <p:grpSpPr>
          <a:xfrm>
            <a:off x="560054" y="3007831"/>
            <a:ext cx="11136821" cy="1731316"/>
            <a:chOff x="560054" y="2951845"/>
            <a:chExt cx="11136821" cy="173131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EE04B74-A7D0-4D30-B4A9-8A385544097F}"/>
                </a:ext>
              </a:extLst>
            </p:cNvPr>
            <p:cNvGrpSpPr/>
            <p:nvPr/>
          </p:nvGrpSpPr>
          <p:grpSpPr>
            <a:xfrm>
              <a:off x="4682314" y="3018791"/>
              <a:ext cx="7014561" cy="1173312"/>
              <a:chOff x="4682314" y="3018791"/>
              <a:chExt cx="7014561" cy="1173312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5F57FBD8-4F32-4BC2-AC13-94D5425C3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FFC9AB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4682314" y="3018791"/>
                <a:ext cx="6949631" cy="1173312"/>
              </a:xfrm>
              <a:prstGeom prst="rect">
                <a:avLst/>
              </a:prstGeom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46AFD6E-80CA-43E8-B2FE-CE52342F5A2F}"/>
                  </a:ext>
                </a:extLst>
              </p:cNvPr>
              <p:cNvSpPr txBox="1"/>
              <p:nvPr/>
            </p:nvSpPr>
            <p:spPr>
              <a:xfrm>
                <a:off x="4817792" y="3389746"/>
                <a:ext cx="68790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dirty="0">
                    <a:latin typeface="Mali" panose="00000800000000000000" pitchFamily="2" charset="-34"/>
                    <a:cs typeface="Mali" panose="00000800000000000000" pitchFamily="2" charset="-34"/>
                  </a:rPr>
                  <a:t>3 อยู่ในหลัก.......... มีค่า................</a:t>
                </a:r>
                <a:endParaRPr lang="en-US" sz="3200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AFAE107-0058-4860-B9BB-C2EAD49D8018}"/>
                </a:ext>
              </a:extLst>
            </p:cNvPr>
            <p:cNvGrpSpPr/>
            <p:nvPr/>
          </p:nvGrpSpPr>
          <p:grpSpPr>
            <a:xfrm>
              <a:off x="560054" y="2951845"/>
              <a:ext cx="4224022" cy="1731316"/>
              <a:chOff x="3593562" y="4148290"/>
              <a:chExt cx="4224022" cy="173131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5D1BFCA-4D80-4C21-B338-0E851F1DA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3562" y="4148290"/>
                <a:ext cx="3896399" cy="1731316"/>
              </a:xfrm>
              <a:prstGeom prst="rect">
                <a:avLst/>
              </a:prstGeom>
            </p:spPr>
          </p:pic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4A16103-E4A5-4E9D-8746-0B6898C984FC}"/>
                  </a:ext>
                </a:extLst>
              </p:cNvPr>
              <p:cNvSpPr txBox="1"/>
              <p:nvPr/>
            </p:nvSpPr>
            <p:spPr>
              <a:xfrm rot="21055801">
                <a:off x="4698671" y="4479774"/>
                <a:ext cx="31189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u="sng" dirty="0">
                    <a:latin typeface="Mali" panose="00000800000000000000" pitchFamily="2" charset="-34"/>
                    <a:cs typeface="Mali" panose="00000800000000000000" pitchFamily="2" charset="-34"/>
                  </a:rPr>
                  <a:t>3</a:t>
                </a:r>
                <a:r>
                  <a:rPr lang="th-TH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0,577</a:t>
                </a:r>
                <a:endParaRPr lang="en-US" sz="5400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9CD0AC0-BC3D-401B-AB9C-2D4103ED1B1D}"/>
                  </a:ext>
                </a:extLst>
              </p:cNvPr>
              <p:cNvGrpSpPr/>
              <p:nvPr/>
            </p:nvGrpSpPr>
            <p:grpSpPr>
              <a:xfrm>
                <a:off x="3749664" y="4493429"/>
                <a:ext cx="1170275" cy="1215286"/>
                <a:chOff x="2391353" y="4153883"/>
                <a:chExt cx="1170275" cy="1215286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B5CC6E3-ADE9-443D-A049-0F7059395C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91353" y="4153883"/>
                  <a:ext cx="1170275" cy="1215286"/>
                </a:xfrm>
                <a:prstGeom prst="rect">
                  <a:avLst/>
                </a:prstGeom>
              </p:spPr>
            </p:pic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78F7B68B-7442-4A66-A1BC-BCE751B562DE}"/>
                    </a:ext>
                  </a:extLst>
                </p:cNvPr>
                <p:cNvSpPr txBox="1"/>
                <p:nvPr/>
              </p:nvSpPr>
              <p:spPr>
                <a:xfrm>
                  <a:off x="2461984" y="4400375"/>
                  <a:ext cx="96296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5400" dirty="0">
                      <a:latin typeface="Mali" panose="00000800000000000000" pitchFamily="2" charset="-34"/>
                      <a:cs typeface="Mali" panose="00000800000000000000" pitchFamily="2" charset="-34"/>
                    </a:rPr>
                    <a:t>3</a:t>
                  </a:r>
                  <a:endParaRPr lang="en-US" sz="5400" dirty="0">
                    <a:latin typeface="Mali" panose="00000800000000000000" pitchFamily="2" charset="-34"/>
                    <a:cs typeface="Mali" panose="00000800000000000000" pitchFamily="2" charset="-34"/>
                  </a:endParaRPr>
                </a:p>
              </p:txBody>
            </p:sp>
          </p:grp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D1E2E52-172A-4F80-B5E0-0D96A8FA8751}"/>
              </a:ext>
            </a:extLst>
          </p:cNvPr>
          <p:cNvGrpSpPr/>
          <p:nvPr/>
        </p:nvGrpSpPr>
        <p:grpSpPr>
          <a:xfrm>
            <a:off x="560054" y="4659444"/>
            <a:ext cx="11071891" cy="1731316"/>
            <a:chOff x="560054" y="2951845"/>
            <a:chExt cx="11071891" cy="1731316"/>
          </a:xfrm>
        </p:grpSpPr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9462A3E-7BFC-4043-8B1F-6972DF70E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9AB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682314" y="3018791"/>
              <a:ext cx="6949631" cy="1173312"/>
            </a:xfrm>
            <a:prstGeom prst="rect">
              <a:avLst/>
            </a:prstGeom>
          </p:spPr>
        </p:pic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392C1F2-5002-4409-8A68-182C72D36221}"/>
                </a:ext>
              </a:extLst>
            </p:cNvPr>
            <p:cNvGrpSpPr/>
            <p:nvPr/>
          </p:nvGrpSpPr>
          <p:grpSpPr>
            <a:xfrm>
              <a:off x="560054" y="2951845"/>
              <a:ext cx="4224022" cy="1731316"/>
              <a:chOff x="3593562" y="4148290"/>
              <a:chExt cx="4224022" cy="1731316"/>
            </a:xfrm>
          </p:grpSpPr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id="{272A21C8-0E94-4D32-9032-127A624ED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3562" y="4148290"/>
                <a:ext cx="3896399" cy="1731316"/>
              </a:xfrm>
              <a:prstGeom prst="rect">
                <a:avLst/>
              </a:prstGeom>
            </p:spPr>
          </p:pic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D3148B4-5F08-4511-867A-62F1FB8828D0}"/>
                  </a:ext>
                </a:extLst>
              </p:cNvPr>
              <p:cNvSpPr txBox="1"/>
              <p:nvPr/>
            </p:nvSpPr>
            <p:spPr>
              <a:xfrm rot="21055801">
                <a:off x="4698671" y="4479774"/>
                <a:ext cx="31189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27,40</a:t>
                </a:r>
                <a:r>
                  <a:rPr lang="th-TH" sz="5400" u="sng" dirty="0">
                    <a:latin typeface="Mali" panose="00000800000000000000" pitchFamily="2" charset="-34"/>
                    <a:cs typeface="Mali" panose="00000800000000000000" pitchFamily="2" charset="-34"/>
                  </a:rPr>
                  <a:t>0</a:t>
                </a:r>
                <a:endParaRPr lang="en-US" sz="5400" u="sng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257A73CE-1749-4D8B-8AAC-E3A1F5BFB922}"/>
                  </a:ext>
                </a:extLst>
              </p:cNvPr>
              <p:cNvGrpSpPr/>
              <p:nvPr/>
            </p:nvGrpSpPr>
            <p:grpSpPr>
              <a:xfrm>
                <a:off x="3749664" y="4493429"/>
                <a:ext cx="1170275" cy="1215286"/>
                <a:chOff x="2391353" y="4153883"/>
                <a:chExt cx="1170275" cy="1215286"/>
              </a:xfrm>
            </p:grpSpPr>
            <p:pic>
              <p:nvPicPr>
                <p:cNvPr id="235" name="Picture 234">
                  <a:extLst>
                    <a:ext uri="{FF2B5EF4-FFF2-40B4-BE49-F238E27FC236}">
                      <a16:creationId xmlns:a16="http://schemas.microsoft.com/office/drawing/2014/main" id="{F6CDCBFC-5AB6-4601-BDC7-5F95E82F75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91353" y="4153883"/>
                  <a:ext cx="1170275" cy="1215286"/>
                </a:xfrm>
                <a:prstGeom prst="rect">
                  <a:avLst/>
                </a:prstGeom>
              </p:spPr>
            </p:pic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8ECB24BC-7556-4A7B-97B0-2D1AEB6C8D1B}"/>
                    </a:ext>
                  </a:extLst>
                </p:cNvPr>
                <p:cNvSpPr txBox="1"/>
                <p:nvPr/>
              </p:nvSpPr>
              <p:spPr>
                <a:xfrm>
                  <a:off x="2489976" y="4400375"/>
                  <a:ext cx="96296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5400" dirty="0">
                      <a:latin typeface="Mali" panose="00000800000000000000" pitchFamily="2" charset="-34"/>
                      <a:cs typeface="Mali" panose="00000800000000000000" pitchFamily="2" charset="-34"/>
                    </a:rPr>
                    <a:t>4</a:t>
                  </a:r>
                  <a:endParaRPr lang="en-US" sz="5400" dirty="0">
                    <a:latin typeface="Mali" panose="00000800000000000000" pitchFamily="2" charset="-34"/>
                    <a:cs typeface="Mali" panose="00000800000000000000" pitchFamily="2" charset="-34"/>
                  </a:endParaRPr>
                </a:p>
              </p:txBody>
            </p:sp>
          </p:grpSp>
        </p:grp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48EDBE5A-2C8F-420C-B10D-1C5B1B24D9EC}"/>
              </a:ext>
            </a:extLst>
          </p:cNvPr>
          <p:cNvSpPr txBox="1"/>
          <p:nvPr/>
        </p:nvSpPr>
        <p:spPr>
          <a:xfrm>
            <a:off x="4817793" y="5109049"/>
            <a:ext cx="687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0 อยู่ในหลัก.......... มีค่า................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E1D4EAD0-8B25-4A72-A912-E7BA760B3BE3}"/>
              </a:ext>
            </a:extLst>
          </p:cNvPr>
          <p:cNvSpPr txBox="1"/>
          <p:nvPr/>
        </p:nvSpPr>
        <p:spPr>
          <a:xfrm>
            <a:off x="7317437" y="3271926"/>
            <a:ext cx="151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หมื่น</a:t>
            </a:r>
            <a:endParaRPr lang="en-US" sz="35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D2E64D32-6641-4212-B0FE-9C0AAFBBE492}"/>
              </a:ext>
            </a:extLst>
          </p:cNvPr>
          <p:cNvSpPr txBox="1"/>
          <p:nvPr/>
        </p:nvSpPr>
        <p:spPr>
          <a:xfrm>
            <a:off x="9375494" y="3201304"/>
            <a:ext cx="202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30,000</a:t>
            </a:r>
            <a:endParaRPr lang="en-US" sz="35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BDEBE084-4DC2-4609-A007-E77B2B4E3B88}"/>
              </a:ext>
            </a:extLst>
          </p:cNvPr>
          <p:cNvSpPr txBox="1"/>
          <p:nvPr/>
        </p:nvSpPr>
        <p:spPr>
          <a:xfrm>
            <a:off x="7234176" y="4916334"/>
            <a:ext cx="168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หน่วย</a:t>
            </a:r>
            <a:endParaRPr lang="en-US" sz="35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80312B9-AF1E-439D-A412-D0BF442D0167}"/>
              </a:ext>
            </a:extLst>
          </p:cNvPr>
          <p:cNvSpPr txBox="1"/>
          <p:nvPr/>
        </p:nvSpPr>
        <p:spPr>
          <a:xfrm>
            <a:off x="9375494" y="4868211"/>
            <a:ext cx="21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5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B7E58D-CFD4-4D80-BE9F-233A98292991}"/>
              </a:ext>
            </a:extLst>
          </p:cNvPr>
          <p:cNvSpPr txBox="1"/>
          <p:nvPr/>
        </p:nvSpPr>
        <p:spPr>
          <a:xfrm>
            <a:off x="409872" y="496277"/>
            <a:ext cx="11331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700" dirty="0">
                <a:latin typeface="Mali" panose="00000800000000000000" pitchFamily="2" charset="-34"/>
                <a:cs typeface="Mali" panose="00000800000000000000" pitchFamily="2" charset="-34"/>
              </a:rPr>
              <a:t>หลักและค่าของเลขโดดในแต่ละหลักของจำนวนนับไม่เกิน 100,000</a:t>
            </a:r>
            <a:endParaRPr lang="en-US" sz="27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46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1" grpId="0"/>
      <p:bldP spid="242" grpId="0"/>
      <p:bldP spid="2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7BE2447B-6C62-402D-9AD2-4A1459410527}"/>
              </a:ext>
            </a:extLst>
          </p:cNvPr>
          <p:cNvSpPr/>
          <p:nvPr/>
        </p:nvSpPr>
        <p:spPr>
          <a:xfrm>
            <a:off x="2230016" y="1889676"/>
            <a:ext cx="7903030" cy="100281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E88516F-DC5A-46C4-B3F4-A660EE3F3339}"/>
              </a:ext>
            </a:extLst>
          </p:cNvPr>
          <p:cNvSpPr txBox="1"/>
          <p:nvPr/>
        </p:nvSpPr>
        <p:spPr>
          <a:xfrm>
            <a:off x="2920482" y="2156215"/>
            <a:ext cx="72125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จำนวนที่ 2 อยู่ในหลักพัน</a:t>
            </a:r>
            <a:endParaRPr lang="en-US" sz="3500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4C642-2D7B-460A-AE99-44276320E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824" y="1570173"/>
            <a:ext cx="1504483" cy="1455155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E1D4EAD0-8B25-4A72-A912-E7BA760B3BE3}"/>
              </a:ext>
            </a:extLst>
          </p:cNvPr>
          <p:cNvSpPr txBox="1"/>
          <p:nvPr/>
        </p:nvSpPr>
        <p:spPr>
          <a:xfrm>
            <a:off x="2230250" y="1775161"/>
            <a:ext cx="774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66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31ED95-919E-46AD-95ED-4731F7A60752}"/>
              </a:ext>
            </a:extLst>
          </p:cNvPr>
          <p:cNvSpPr/>
          <p:nvPr/>
        </p:nvSpPr>
        <p:spPr>
          <a:xfrm>
            <a:off x="818006" y="3510407"/>
            <a:ext cx="3965472" cy="1006457"/>
          </a:xfrm>
          <a:custGeom>
            <a:avLst/>
            <a:gdLst>
              <a:gd name="connsiteX0" fmla="*/ 2590425 w 3965472"/>
              <a:gd name="connsiteY0" fmla="*/ 1006457 h 1006457"/>
              <a:gd name="connsiteX1" fmla="*/ 1170074 w 3965472"/>
              <a:gd name="connsiteY1" fmla="*/ 993706 h 1006457"/>
              <a:gd name="connsiteX2" fmla="*/ 612560 w 3965472"/>
              <a:gd name="connsiteY2" fmla="*/ 978830 h 1006457"/>
              <a:gd name="connsiteX3" fmla="*/ 254816 w 3965472"/>
              <a:gd name="connsiteY3" fmla="*/ 909406 h 1006457"/>
              <a:gd name="connsiteX4" fmla="*/ 3332 w 3965472"/>
              <a:gd name="connsiteY4" fmla="*/ 409273 h 1006457"/>
              <a:gd name="connsiteX5" fmla="*/ 444668 w 3965472"/>
              <a:gd name="connsiteY5" fmla="*/ 14691 h 1006457"/>
              <a:gd name="connsiteX6" fmla="*/ 3458221 w 3965472"/>
              <a:gd name="connsiteY6" fmla="*/ 57196 h 1006457"/>
              <a:gd name="connsiteX7" fmla="*/ 3965438 w 3965472"/>
              <a:gd name="connsiteY7" fmla="*/ 555204 h 1006457"/>
              <a:gd name="connsiteX8" fmla="*/ 3760001 w 3965472"/>
              <a:gd name="connsiteY8" fmla="*/ 907281 h 1006457"/>
              <a:gd name="connsiteX9" fmla="*/ 3457512 w 3965472"/>
              <a:gd name="connsiteY9" fmla="*/ 992289 h 1006457"/>
              <a:gd name="connsiteX10" fmla="*/ 2590425 w 3965472"/>
              <a:gd name="connsiteY10" fmla="*/ 1006457 h 1006457"/>
              <a:gd name="connsiteX11" fmla="*/ 1590866 w 3965472"/>
              <a:gd name="connsiteY11" fmla="*/ 42319 h 1006457"/>
              <a:gd name="connsiteX12" fmla="*/ 445376 w 3965472"/>
              <a:gd name="connsiteY12" fmla="*/ 56487 h 1006457"/>
              <a:gd name="connsiteX13" fmla="*/ 45128 w 3965472"/>
              <a:gd name="connsiteY13" fmla="*/ 413523 h 1006457"/>
              <a:gd name="connsiteX14" fmla="*/ 273234 w 3965472"/>
              <a:gd name="connsiteY14" fmla="*/ 871152 h 1006457"/>
              <a:gd name="connsiteX15" fmla="*/ 614685 w 3965472"/>
              <a:gd name="connsiteY15" fmla="*/ 936325 h 1006457"/>
              <a:gd name="connsiteX16" fmla="*/ 1169366 w 3965472"/>
              <a:gd name="connsiteY16" fmla="*/ 951202 h 1006457"/>
              <a:gd name="connsiteX17" fmla="*/ 3453970 w 3965472"/>
              <a:gd name="connsiteY17" fmla="*/ 948368 h 1006457"/>
              <a:gd name="connsiteX18" fmla="*/ 3922934 w 3965472"/>
              <a:gd name="connsiteY18" fmla="*/ 553787 h 1006457"/>
              <a:gd name="connsiteX19" fmla="*/ 3736624 w 3965472"/>
              <a:gd name="connsiteY19" fmla="*/ 186125 h 1006457"/>
              <a:gd name="connsiteX20" fmla="*/ 3454679 w 3965472"/>
              <a:gd name="connsiteY20" fmla="*/ 98992 h 1006457"/>
              <a:gd name="connsiteX21" fmla="*/ 1590866 w 3965472"/>
              <a:gd name="connsiteY21" fmla="*/ 42319 h 100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65472" h="1006457">
                <a:moveTo>
                  <a:pt x="2590425" y="1006457"/>
                </a:moveTo>
                <a:cubicBezTo>
                  <a:pt x="2211429" y="1006457"/>
                  <a:pt x="1732547" y="1002207"/>
                  <a:pt x="1170074" y="993706"/>
                </a:cubicBezTo>
                <a:cubicBezTo>
                  <a:pt x="986597" y="990872"/>
                  <a:pt x="798162" y="988039"/>
                  <a:pt x="612560" y="978830"/>
                </a:cubicBezTo>
                <a:cubicBezTo>
                  <a:pt x="487172" y="972454"/>
                  <a:pt x="366035" y="962536"/>
                  <a:pt x="254816" y="909406"/>
                </a:cubicBezTo>
                <a:cubicBezTo>
                  <a:pt x="81256" y="826523"/>
                  <a:pt x="-20045" y="625336"/>
                  <a:pt x="3332" y="409273"/>
                </a:cubicBezTo>
                <a:cubicBezTo>
                  <a:pt x="24584" y="206669"/>
                  <a:pt x="234980" y="18942"/>
                  <a:pt x="444668" y="14691"/>
                </a:cubicBezTo>
                <a:cubicBezTo>
                  <a:pt x="462378" y="13983"/>
                  <a:pt x="2255350" y="-37731"/>
                  <a:pt x="3458221" y="57196"/>
                </a:cubicBezTo>
                <a:cubicBezTo>
                  <a:pt x="3578650" y="66405"/>
                  <a:pt x="3969689" y="130870"/>
                  <a:pt x="3965438" y="555204"/>
                </a:cubicBezTo>
                <a:cubicBezTo>
                  <a:pt x="3964021" y="711761"/>
                  <a:pt x="3894598" y="830065"/>
                  <a:pt x="3760001" y="907281"/>
                </a:cubicBezTo>
                <a:cubicBezTo>
                  <a:pt x="3648073" y="971037"/>
                  <a:pt x="3522685" y="987330"/>
                  <a:pt x="3457512" y="992289"/>
                </a:cubicBezTo>
                <a:cubicBezTo>
                  <a:pt x="3303080" y="1001498"/>
                  <a:pt x="3006967" y="1006457"/>
                  <a:pt x="2590425" y="1006457"/>
                </a:cubicBezTo>
                <a:close/>
                <a:moveTo>
                  <a:pt x="1590866" y="42319"/>
                </a:moveTo>
                <a:cubicBezTo>
                  <a:pt x="949052" y="42319"/>
                  <a:pt x="454586" y="56487"/>
                  <a:pt x="445376" y="56487"/>
                </a:cubicBezTo>
                <a:cubicBezTo>
                  <a:pt x="259066" y="60738"/>
                  <a:pt x="64255" y="234297"/>
                  <a:pt x="45128" y="413523"/>
                </a:cubicBezTo>
                <a:cubicBezTo>
                  <a:pt x="23876" y="611876"/>
                  <a:pt x="115260" y="796061"/>
                  <a:pt x="273234" y="871152"/>
                </a:cubicBezTo>
                <a:cubicBezTo>
                  <a:pt x="377370" y="920740"/>
                  <a:pt x="494256" y="929950"/>
                  <a:pt x="614685" y="936325"/>
                </a:cubicBezTo>
                <a:cubicBezTo>
                  <a:pt x="799579" y="945535"/>
                  <a:pt x="987306" y="948368"/>
                  <a:pt x="1169366" y="951202"/>
                </a:cubicBezTo>
                <a:cubicBezTo>
                  <a:pt x="2350276" y="968912"/>
                  <a:pt x="3161399" y="968204"/>
                  <a:pt x="3453970" y="948368"/>
                </a:cubicBezTo>
                <a:cubicBezTo>
                  <a:pt x="3563065" y="941284"/>
                  <a:pt x="3919392" y="890987"/>
                  <a:pt x="3922934" y="553787"/>
                </a:cubicBezTo>
                <a:cubicBezTo>
                  <a:pt x="3924351" y="388729"/>
                  <a:pt x="3862011" y="264758"/>
                  <a:pt x="3736624" y="186125"/>
                </a:cubicBezTo>
                <a:cubicBezTo>
                  <a:pt x="3633905" y="121660"/>
                  <a:pt x="3516310" y="103950"/>
                  <a:pt x="3454679" y="98992"/>
                </a:cubicBezTo>
                <a:cubicBezTo>
                  <a:pt x="2882288" y="54362"/>
                  <a:pt x="2175300" y="42319"/>
                  <a:pt x="1590866" y="42319"/>
                </a:cubicBezTo>
                <a:close/>
              </a:path>
            </a:pathLst>
          </a:custGeom>
          <a:solidFill>
            <a:srgbClr val="FFFFFF"/>
          </a:solidFill>
          <a:ln w="7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" name="21-1">
            <a:extLst>
              <a:ext uri="{FF2B5EF4-FFF2-40B4-BE49-F238E27FC236}">
                <a16:creationId xmlns:a16="http://schemas.microsoft.com/office/drawing/2014/main" id="{4D00BE55-B57B-48C2-997A-DD5D2A2F5B64}"/>
              </a:ext>
            </a:extLst>
          </p:cNvPr>
          <p:cNvGrpSpPr/>
          <p:nvPr/>
        </p:nvGrpSpPr>
        <p:grpSpPr>
          <a:xfrm>
            <a:off x="696533" y="3358322"/>
            <a:ext cx="2783054" cy="965218"/>
            <a:chOff x="838755" y="3530924"/>
            <a:chExt cx="2783054" cy="965218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1F8C68D-44B6-4869-9B08-8D4044919ABA}"/>
                </a:ext>
              </a:extLst>
            </p:cNvPr>
            <p:cNvSpPr/>
            <p:nvPr/>
          </p:nvSpPr>
          <p:spPr>
            <a:xfrm>
              <a:off x="838755" y="3530924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Graphic 8">
              <a:extLst>
                <a:ext uri="{FF2B5EF4-FFF2-40B4-BE49-F238E27FC236}">
                  <a16:creationId xmlns:a16="http://schemas.microsoft.com/office/drawing/2014/main" id="{C37D901A-3129-4765-88F8-2D1FEDD77DE5}"/>
                </a:ext>
              </a:extLst>
            </p:cNvPr>
            <p:cNvSpPr/>
            <p:nvPr/>
          </p:nvSpPr>
          <p:spPr>
            <a:xfrm>
              <a:off x="1136987" y="3760237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236D41A-F4C9-4D14-9913-9449F819EDF2}"/>
                </a:ext>
              </a:extLst>
            </p:cNvPr>
            <p:cNvSpPr txBox="1"/>
            <p:nvPr/>
          </p:nvSpPr>
          <p:spPr>
            <a:xfrm>
              <a:off x="1521459" y="3693114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,</a:t>
              </a:r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050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ED71C59C-3B56-4BA0-87F9-4A14BDAD3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882" y="3549620"/>
            <a:ext cx="579170" cy="54868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9EE0E45-2D04-40BB-B22E-E9266E444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5379" y="3549620"/>
            <a:ext cx="579170" cy="548688"/>
          </a:xfrm>
          <a:prstGeom prst="rect">
            <a:avLst/>
          </a:prstGeom>
        </p:spPr>
      </p:pic>
      <p:grpSp>
        <p:nvGrpSpPr>
          <p:cNvPr id="91" name="21-2">
            <a:extLst>
              <a:ext uri="{FF2B5EF4-FFF2-40B4-BE49-F238E27FC236}">
                <a16:creationId xmlns:a16="http://schemas.microsoft.com/office/drawing/2014/main" id="{6EB8D870-9641-46D9-8B09-CCA2312FF0B3}"/>
              </a:ext>
            </a:extLst>
          </p:cNvPr>
          <p:cNvGrpSpPr/>
          <p:nvPr/>
        </p:nvGrpSpPr>
        <p:grpSpPr>
          <a:xfrm>
            <a:off x="4463934" y="3358322"/>
            <a:ext cx="2783054" cy="965218"/>
            <a:chOff x="838755" y="3530924"/>
            <a:chExt cx="2783054" cy="965218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E65F149-BDEC-4731-A93B-DB2D4D7854EE}"/>
                </a:ext>
              </a:extLst>
            </p:cNvPr>
            <p:cNvSpPr/>
            <p:nvPr/>
          </p:nvSpPr>
          <p:spPr>
            <a:xfrm>
              <a:off x="838755" y="3530924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Graphic 8">
              <a:extLst>
                <a:ext uri="{FF2B5EF4-FFF2-40B4-BE49-F238E27FC236}">
                  <a16:creationId xmlns:a16="http://schemas.microsoft.com/office/drawing/2014/main" id="{78A9F84B-49CA-42C3-9717-83D3B7479831}"/>
                </a:ext>
              </a:extLst>
            </p:cNvPr>
            <p:cNvSpPr/>
            <p:nvPr/>
          </p:nvSpPr>
          <p:spPr>
            <a:xfrm>
              <a:off x="1136987" y="3760237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9665538-BE4F-4B9C-853B-116B115237DF}"/>
                </a:ext>
              </a:extLst>
            </p:cNvPr>
            <p:cNvSpPr txBox="1"/>
            <p:nvPr/>
          </p:nvSpPr>
          <p:spPr>
            <a:xfrm>
              <a:off x="1521459" y="3693114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25</a:t>
              </a:r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,</a:t>
              </a:r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15</a:t>
              </a:r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0</a:t>
              </a:r>
              <a:endParaRPr lang="en-US" sz="36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16B6ABA2-6DF9-4A6A-B13C-06B666B5BC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4972" y="3549620"/>
            <a:ext cx="579170" cy="548688"/>
          </a:xfrm>
          <a:prstGeom prst="rect">
            <a:avLst/>
          </a:prstGeom>
        </p:spPr>
      </p:pic>
      <p:grpSp>
        <p:nvGrpSpPr>
          <p:cNvPr id="96" name="21-3">
            <a:extLst>
              <a:ext uri="{FF2B5EF4-FFF2-40B4-BE49-F238E27FC236}">
                <a16:creationId xmlns:a16="http://schemas.microsoft.com/office/drawing/2014/main" id="{B77EDFF0-A291-42C9-B5B6-E9B82306F2A3}"/>
              </a:ext>
            </a:extLst>
          </p:cNvPr>
          <p:cNvGrpSpPr/>
          <p:nvPr/>
        </p:nvGrpSpPr>
        <p:grpSpPr>
          <a:xfrm>
            <a:off x="8223527" y="3358322"/>
            <a:ext cx="2783054" cy="965218"/>
            <a:chOff x="838755" y="3530924"/>
            <a:chExt cx="2783054" cy="96521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AD061D4-3016-41F8-959B-7C988A23F24D}"/>
                </a:ext>
              </a:extLst>
            </p:cNvPr>
            <p:cNvSpPr/>
            <p:nvPr/>
          </p:nvSpPr>
          <p:spPr>
            <a:xfrm>
              <a:off x="838755" y="3530924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Graphic 8">
              <a:extLst>
                <a:ext uri="{FF2B5EF4-FFF2-40B4-BE49-F238E27FC236}">
                  <a16:creationId xmlns:a16="http://schemas.microsoft.com/office/drawing/2014/main" id="{BAA2C8F3-4332-415B-B61D-4AA91C47A22D}"/>
                </a:ext>
              </a:extLst>
            </p:cNvPr>
            <p:cNvSpPr/>
            <p:nvPr/>
          </p:nvSpPr>
          <p:spPr>
            <a:xfrm>
              <a:off x="1136987" y="3760237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79D35AD-84DB-4512-A41B-E78B2C5DD976}"/>
                </a:ext>
              </a:extLst>
            </p:cNvPr>
            <p:cNvSpPr txBox="1"/>
            <p:nvPr/>
          </p:nvSpPr>
          <p:spPr>
            <a:xfrm>
              <a:off x="1521459" y="3693114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58</a:t>
              </a:r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,00</a:t>
              </a:r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</a:p>
          </p:txBody>
        </p:sp>
      </p:grpSp>
      <p:grpSp>
        <p:nvGrpSpPr>
          <p:cNvPr id="104" name="21-4">
            <a:extLst>
              <a:ext uri="{FF2B5EF4-FFF2-40B4-BE49-F238E27FC236}">
                <a16:creationId xmlns:a16="http://schemas.microsoft.com/office/drawing/2014/main" id="{06A50419-F705-4D1F-BCB5-5E1736EF9D58}"/>
              </a:ext>
            </a:extLst>
          </p:cNvPr>
          <p:cNvGrpSpPr/>
          <p:nvPr/>
        </p:nvGrpSpPr>
        <p:grpSpPr>
          <a:xfrm>
            <a:off x="2580234" y="4797712"/>
            <a:ext cx="2783054" cy="965218"/>
            <a:chOff x="838755" y="3530924"/>
            <a:chExt cx="2783054" cy="965218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55E00BA-4A2F-4D5A-8B52-97608CAC1135}"/>
                </a:ext>
              </a:extLst>
            </p:cNvPr>
            <p:cNvSpPr/>
            <p:nvPr/>
          </p:nvSpPr>
          <p:spPr>
            <a:xfrm>
              <a:off x="838755" y="3530924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Graphic 8">
              <a:extLst>
                <a:ext uri="{FF2B5EF4-FFF2-40B4-BE49-F238E27FC236}">
                  <a16:creationId xmlns:a16="http://schemas.microsoft.com/office/drawing/2014/main" id="{6A036881-4724-4485-9869-FC4FA105B0DC}"/>
                </a:ext>
              </a:extLst>
            </p:cNvPr>
            <p:cNvSpPr/>
            <p:nvPr/>
          </p:nvSpPr>
          <p:spPr>
            <a:xfrm>
              <a:off x="1136987" y="3760237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1CDA655-ABBB-4856-B98B-ECBF6203449E}"/>
                </a:ext>
              </a:extLst>
            </p:cNvPr>
            <p:cNvSpPr txBox="1"/>
            <p:nvPr/>
          </p:nvSpPr>
          <p:spPr>
            <a:xfrm>
              <a:off x="1521459" y="3693114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32</a:t>
              </a:r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,</a:t>
              </a:r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58</a:t>
              </a:r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0</a:t>
              </a:r>
              <a:endParaRPr lang="en-US" sz="36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D4D9A211-2F32-409B-8DFA-743FE6766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5583" y="4989010"/>
            <a:ext cx="579170" cy="54868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EAC1F897-76FA-45F8-A9FB-0605E2D1D1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5176" y="4989010"/>
            <a:ext cx="579170" cy="548688"/>
          </a:xfrm>
          <a:prstGeom prst="rect">
            <a:avLst/>
          </a:prstGeom>
        </p:spPr>
      </p:pic>
      <p:grpSp>
        <p:nvGrpSpPr>
          <p:cNvPr id="111" name="21-5">
            <a:extLst>
              <a:ext uri="{FF2B5EF4-FFF2-40B4-BE49-F238E27FC236}">
                <a16:creationId xmlns:a16="http://schemas.microsoft.com/office/drawing/2014/main" id="{7C57809F-0899-43E8-93A1-A82148FEA76C}"/>
              </a:ext>
            </a:extLst>
          </p:cNvPr>
          <p:cNvGrpSpPr/>
          <p:nvPr/>
        </p:nvGrpSpPr>
        <p:grpSpPr>
          <a:xfrm>
            <a:off x="6343731" y="4797712"/>
            <a:ext cx="2783054" cy="965218"/>
            <a:chOff x="838755" y="3530924"/>
            <a:chExt cx="2783054" cy="965218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FFDAD91-63FF-458E-86C1-315B89CF068E}"/>
                </a:ext>
              </a:extLst>
            </p:cNvPr>
            <p:cNvSpPr/>
            <p:nvPr/>
          </p:nvSpPr>
          <p:spPr>
            <a:xfrm>
              <a:off x="838755" y="3530924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Graphic 8">
              <a:extLst>
                <a:ext uri="{FF2B5EF4-FFF2-40B4-BE49-F238E27FC236}">
                  <a16:creationId xmlns:a16="http://schemas.microsoft.com/office/drawing/2014/main" id="{13E4C36E-C73C-403F-A272-F89902D07CBF}"/>
                </a:ext>
              </a:extLst>
            </p:cNvPr>
            <p:cNvSpPr/>
            <p:nvPr/>
          </p:nvSpPr>
          <p:spPr>
            <a:xfrm>
              <a:off x="1136987" y="3760237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CEA0405-7811-487E-B3CE-131EF2CA88C9}"/>
                </a:ext>
              </a:extLst>
            </p:cNvPr>
            <p:cNvSpPr txBox="1"/>
            <p:nvPr/>
          </p:nvSpPr>
          <p:spPr>
            <a:xfrm>
              <a:off x="1521459" y="3693114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,0</a:t>
              </a:r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82</a:t>
              </a: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FEA82CB1-2B6C-40FE-BB6B-7C299E53B5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34" y="4260151"/>
            <a:ext cx="2819401" cy="2819401"/>
          </a:xfrm>
          <a:prstGeom prst="rect">
            <a:avLst/>
          </a:prstGeom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55F87B03-1AA3-4D46-AA8B-6100287E53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9" y="4421187"/>
            <a:ext cx="2370091" cy="2370091"/>
          </a:xfrm>
          <a:prstGeom prst="rect">
            <a:avLst/>
          </a:prstGeom>
        </p:spPr>
      </p:pic>
      <p:pic>
        <p:nvPicPr>
          <p:cNvPr id="124" name="Picture 1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D8AA28-1A65-4901-A878-12260E68AB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8917" y="6186895"/>
            <a:ext cx="1395736" cy="55515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C7B6C0F-3E0C-484A-9470-84F12500AF0A}"/>
              </a:ext>
            </a:extLst>
          </p:cNvPr>
          <p:cNvSpPr txBox="1"/>
          <p:nvPr/>
        </p:nvSpPr>
        <p:spPr>
          <a:xfrm>
            <a:off x="409872" y="496277"/>
            <a:ext cx="11331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700" dirty="0">
                <a:latin typeface="Mali" panose="00000800000000000000" pitchFamily="2" charset="-34"/>
                <a:cs typeface="Mali" panose="00000800000000000000" pitchFamily="2" charset="-34"/>
              </a:rPr>
              <a:t>หลักและค่าของเลขโดดในแต่ละหลักของจำนวนนับไม่เกิน 100,000</a:t>
            </a:r>
            <a:endParaRPr lang="en-US" sz="27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6834413"/>
      </p:ext>
    </p:extLst>
  </p:cSld>
  <p:clrMapOvr>
    <a:masterClrMapping/>
  </p:clrMapOvr>
  <p:transition spd="slow" advClick="0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3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7BE2447B-6C62-402D-9AD2-4A1459410527}"/>
              </a:ext>
            </a:extLst>
          </p:cNvPr>
          <p:cNvSpPr/>
          <p:nvPr/>
        </p:nvSpPr>
        <p:spPr>
          <a:xfrm>
            <a:off x="1379237" y="1889676"/>
            <a:ext cx="9921495" cy="100281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E88516F-DC5A-46C4-B3F4-A660EE3F3339}"/>
              </a:ext>
            </a:extLst>
          </p:cNvPr>
          <p:cNvSpPr txBox="1"/>
          <p:nvPr/>
        </p:nvSpPr>
        <p:spPr>
          <a:xfrm>
            <a:off x="1762479" y="2176074"/>
            <a:ext cx="98616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จำนวนที่เลขโดดในหลักหมื่นมีค่า 20,000</a:t>
            </a:r>
            <a:endParaRPr lang="en-US" sz="3500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4C642-2D7B-460A-AE99-44276320E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29" y="1570173"/>
            <a:ext cx="1504483" cy="1455155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E1D4EAD0-8B25-4A72-A912-E7BA760B3BE3}"/>
              </a:ext>
            </a:extLst>
          </p:cNvPr>
          <p:cNvSpPr txBox="1"/>
          <p:nvPr/>
        </p:nvSpPr>
        <p:spPr>
          <a:xfrm>
            <a:off x="1247752" y="1775161"/>
            <a:ext cx="774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31ED95-919E-46AD-95ED-4731F7A60752}"/>
              </a:ext>
            </a:extLst>
          </p:cNvPr>
          <p:cNvSpPr/>
          <p:nvPr/>
        </p:nvSpPr>
        <p:spPr>
          <a:xfrm>
            <a:off x="818006" y="3510407"/>
            <a:ext cx="3965472" cy="1006457"/>
          </a:xfrm>
          <a:custGeom>
            <a:avLst/>
            <a:gdLst>
              <a:gd name="connsiteX0" fmla="*/ 2590425 w 3965472"/>
              <a:gd name="connsiteY0" fmla="*/ 1006457 h 1006457"/>
              <a:gd name="connsiteX1" fmla="*/ 1170074 w 3965472"/>
              <a:gd name="connsiteY1" fmla="*/ 993706 h 1006457"/>
              <a:gd name="connsiteX2" fmla="*/ 612560 w 3965472"/>
              <a:gd name="connsiteY2" fmla="*/ 978830 h 1006457"/>
              <a:gd name="connsiteX3" fmla="*/ 254816 w 3965472"/>
              <a:gd name="connsiteY3" fmla="*/ 909406 h 1006457"/>
              <a:gd name="connsiteX4" fmla="*/ 3332 w 3965472"/>
              <a:gd name="connsiteY4" fmla="*/ 409273 h 1006457"/>
              <a:gd name="connsiteX5" fmla="*/ 444668 w 3965472"/>
              <a:gd name="connsiteY5" fmla="*/ 14691 h 1006457"/>
              <a:gd name="connsiteX6" fmla="*/ 3458221 w 3965472"/>
              <a:gd name="connsiteY6" fmla="*/ 57196 h 1006457"/>
              <a:gd name="connsiteX7" fmla="*/ 3965438 w 3965472"/>
              <a:gd name="connsiteY7" fmla="*/ 555204 h 1006457"/>
              <a:gd name="connsiteX8" fmla="*/ 3760001 w 3965472"/>
              <a:gd name="connsiteY8" fmla="*/ 907281 h 1006457"/>
              <a:gd name="connsiteX9" fmla="*/ 3457512 w 3965472"/>
              <a:gd name="connsiteY9" fmla="*/ 992289 h 1006457"/>
              <a:gd name="connsiteX10" fmla="*/ 2590425 w 3965472"/>
              <a:gd name="connsiteY10" fmla="*/ 1006457 h 1006457"/>
              <a:gd name="connsiteX11" fmla="*/ 1590866 w 3965472"/>
              <a:gd name="connsiteY11" fmla="*/ 42319 h 1006457"/>
              <a:gd name="connsiteX12" fmla="*/ 445376 w 3965472"/>
              <a:gd name="connsiteY12" fmla="*/ 56487 h 1006457"/>
              <a:gd name="connsiteX13" fmla="*/ 45128 w 3965472"/>
              <a:gd name="connsiteY13" fmla="*/ 413523 h 1006457"/>
              <a:gd name="connsiteX14" fmla="*/ 273234 w 3965472"/>
              <a:gd name="connsiteY14" fmla="*/ 871152 h 1006457"/>
              <a:gd name="connsiteX15" fmla="*/ 614685 w 3965472"/>
              <a:gd name="connsiteY15" fmla="*/ 936325 h 1006457"/>
              <a:gd name="connsiteX16" fmla="*/ 1169366 w 3965472"/>
              <a:gd name="connsiteY16" fmla="*/ 951202 h 1006457"/>
              <a:gd name="connsiteX17" fmla="*/ 3453970 w 3965472"/>
              <a:gd name="connsiteY17" fmla="*/ 948368 h 1006457"/>
              <a:gd name="connsiteX18" fmla="*/ 3922934 w 3965472"/>
              <a:gd name="connsiteY18" fmla="*/ 553787 h 1006457"/>
              <a:gd name="connsiteX19" fmla="*/ 3736624 w 3965472"/>
              <a:gd name="connsiteY19" fmla="*/ 186125 h 1006457"/>
              <a:gd name="connsiteX20" fmla="*/ 3454679 w 3965472"/>
              <a:gd name="connsiteY20" fmla="*/ 98992 h 1006457"/>
              <a:gd name="connsiteX21" fmla="*/ 1590866 w 3965472"/>
              <a:gd name="connsiteY21" fmla="*/ 42319 h 100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65472" h="1006457">
                <a:moveTo>
                  <a:pt x="2590425" y="1006457"/>
                </a:moveTo>
                <a:cubicBezTo>
                  <a:pt x="2211429" y="1006457"/>
                  <a:pt x="1732547" y="1002207"/>
                  <a:pt x="1170074" y="993706"/>
                </a:cubicBezTo>
                <a:cubicBezTo>
                  <a:pt x="986597" y="990872"/>
                  <a:pt x="798162" y="988039"/>
                  <a:pt x="612560" y="978830"/>
                </a:cubicBezTo>
                <a:cubicBezTo>
                  <a:pt x="487172" y="972454"/>
                  <a:pt x="366035" y="962536"/>
                  <a:pt x="254816" y="909406"/>
                </a:cubicBezTo>
                <a:cubicBezTo>
                  <a:pt x="81256" y="826523"/>
                  <a:pt x="-20045" y="625336"/>
                  <a:pt x="3332" y="409273"/>
                </a:cubicBezTo>
                <a:cubicBezTo>
                  <a:pt x="24584" y="206669"/>
                  <a:pt x="234980" y="18942"/>
                  <a:pt x="444668" y="14691"/>
                </a:cubicBezTo>
                <a:cubicBezTo>
                  <a:pt x="462378" y="13983"/>
                  <a:pt x="2255350" y="-37731"/>
                  <a:pt x="3458221" y="57196"/>
                </a:cubicBezTo>
                <a:cubicBezTo>
                  <a:pt x="3578650" y="66405"/>
                  <a:pt x="3969689" y="130870"/>
                  <a:pt x="3965438" y="555204"/>
                </a:cubicBezTo>
                <a:cubicBezTo>
                  <a:pt x="3964021" y="711761"/>
                  <a:pt x="3894598" y="830065"/>
                  <a:pt x="3760001" y="907281"/>
                </a:cubicBezTo>
                <a:cubicBezTo>
                  <a:pt x="3648073" y="971037"/>
                  <a:pt x="3522685" y="987330"/>
                  <a:pt x="3457512" y="992289"/>
                </a:cubicBezTo>
                <a:cubicBezTo>
                  <a:pt x="3303080" y="1001498"/>
                  <a:pt x="3006967" y="1006457"/>
                  <a:pt x="2590425" y="1006457"/>
                </a:cubicBezTo>
                <a:close/>
                <a:moveTo>
                  <a:pt x="1590866" y="42319"/>
                </a:moveTo>
                <a:cubicBezTo>
                  <a:pt x="949052" y="42319"/>
                  <a:pt x="454586" y="56487"/>
                  <a:pt x="445376" y="56487"/>
                </a:cubicBezTo>
                <a:cubicBezTo>
                  <a:pt x="259066" y="60738"/>
                  <a:pt x="64255" y="234297"/>
                  <a:pt x="45128" y="413523"/>
                </a:cubicBezTo>
                <a:cubicBezTo>
                  <a:pt x="23876" y="611876"/>
                  <a:pt x="115260" y="796061"/>
                  <a:pt x="273234" y="871152"/>
                </a:cubicBezTo>
                <a:cubicBezTo>
                  <a:pt x="377370" y="920740"/>
                  <a:pt x="494256" y="929950"/>
                  <a:pt x="614685" y="936325"/>
                </a:cubicBezTo>
                <a:cubicBezTo>
                  <a:pt x="799579" y="945535"/>
                  <a:pt x="987306" y="948368"/>
                  <a:pt x="1169366" y="951202"/>
                </a:cubicBezTo>
                <a:cubicBezTo>
                  <a:pt x="2350276" y="968912"/>
                  <a:pt x="3161399" y="968204"/>
                  <a:pt x="3453970" y="948368"/>
                </a:cubicBezTo>
                <a:cubicBezTo>
                  <a:pt x="3563065" y="941284"/>
                  <a:pt x="3919392" y="890987"/>
                  <a:pt x="3922934" y="553787"/>
                </a:cubicBezTo>
                <a:cubicBezTo>
                  <a:pt x="3924351" y="388729"/>
                  <a:pt x="3862011" y="264758"/>
                  <a:pt x="3736624" y="186125"/>
                </a:cubicBezTo>
                <a:cubicBezTo>
                  <a:pt x="3633905" y="121660"/>
                  <a:pt x="3516310" y="103950"/>
                  <a:pt x="3454679" y="98992"/>
                </a:cubicBezTo>
                <a:cubicBezTo>
                  <a:pt x="2882288" y="54362"/>
                  <a:pt x="2175300" y="42319"/>
                  <a:pt x="1590866" y="42319"/>
                </a:cubicBezTo>
                <a:close/>
              </a:path>
            </a:pathLst>
          </a:custGeom>
          <a:solidFill>
            <a:srgbClr val="FFFFFF"/>
          </a:solidFill>
          <a:ln w="7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C9DD4A53-7A3F-4E88-A8CB-89B436DD3630}"/>
              </a:ext>
            </a:extLst>
          </p:cNvPr>
          <p:cNvGrpSpPr/>
          <p:nvPr/>
        </p:nvGrpSpPr>
        <p:grpSpPr>
          <a:xfrm>
            <a:off x="696533" y="3358322"/>
            <a:ext cx="2783054" cy="965218"/>
            <a:chOff x="696533" y="3358322"/>
            <a:chExt cx="2783054" cy="965218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1F8C68D-44B6-4869-9B08-8D4044919ABA}"/>
                </a:ext>
              </a:extLst>
            </p:cNvPr>
            <p:cNvSpPr/>
            <p:nvPr/>
          </p:nvSpPr>
          <p:spPr>
            <a:xfrm>
              <a:off x="696533" y="3358322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Graphic 8">
              <a:extLst>
                <a:ext uri="{FF2B5EF4-FFF2-40B4-BE49-F238E27FC236}">
                  <a16:creationId xmlns:a16="http://schemas.microsoft.com/office/drawing/2014/main" id="{C37D901A-3129-4765-88F8-2D1FEDD77DE5}"/>
                </a:ext>
              </a:extLst>
            </p:cNvPr>
            <p:cNvSpPr/>
            <p:nvPr/>
          </p:nvSpPr>
          <p:spPr>
            <a:xfrm>
              <a:off x="994765" y="3587635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236D41A-F4C9-4D14-9913-9449F819EDF2}"/>
                </a:ext>
              </a:extLst>
            </p:cNvPr>
            <p:cNvSpPr txBox="1"/>
            <p:nvPr/>
          </p:nvSpPr>
          <p:spPr>
            <a:xfrm>
              <a:off x="1379237" y="3520512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32,250</a:t>
              </a:r>
              <a:endParaRPr lang="en-US" sz="36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B6E94-5AB1-4FE9-A69E-67D96BA133AB}"/>
              </a:ext>
            </a:extLst>
          </p:cNvPr>
          <p:cNvGrpSpPr/>
          <p:nvPr/>
        </p:nvGrpSpPr>
        <p:grpSpPr>
          <a:xfrm>
            <a:off x="4463934" y="3358322"/>
            <a:ext cx="2742886" cy="965218"/>
            <a:chOff x="4463934" y="3358322"/>
            <a:chExt cx="2742886" cy="965218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E65F149-BDEC-4731-A93B-DB2D4D7854EE}"/>
                </a:ext>
              </a:extLst>
            </p:cNvPr>
            <p:cNvSpPr/>
            <p:nvPr/>
          </p:nvSpPr>
          <p:spPr>
            <a:xfrm>
              <a:off x="4463934" y="3358322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Graphic 8">
              <a:extLst>
                <a:ext uri="{FF2B5EF4-FFF2-40B4-BE49-F238E27FC236}">
                  <a16:creationId xmlns:a16="http://schemas.microsoft.com/office/drawing/2014/main" id="{78A9F84B-49CA-42C3-9717-83D3B7479831}"/>
                </a:ext>
              </a:extLst>
            </p:cNvPr>
            <p:cNvSpPr/>
            <p:nvPr/>
          </p:nvSpPr>
          <p:spPr>
            <a:xfrm>
              <a:off x="4762166" y="3587635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9665538-BE4F-4B9C-853B-116B115237DF}"/>
                </a:ext>
              </a:extLst>
            </p:cNvPr>
            <p:cNvSpPr txBox="1"/>
            <p:nvPr/>
          </p:nvSpPr>
          <p:spPr>
            <a:xfrm>
              <a:off x="5049358" y="3520512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21</a:t>
              </a:r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,542 </a:t>
              </a:r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9DA05C06-5864-4D8C-A326-43FA54C1FDA5}"/>
              </a:ext>
            </a:extLst>
          </p:cNvPr>
          <p:cNvGrpSpPr/>
          <p:nvPr/>
        </p:nvGrpSpPr>
        <p:grpSpPr>
          <a:xfrm>
            <a:off x="8223527" y="3358322"/>
            <a:ext cx="2783054" cy="965218"/>
            <a:chOff x="8223527" y="3358322"/>
            <a:chExt cx="2783054" cy="96521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AD061D4-3016-41F8-959B-7C988A23F24D}"/>
                </a:ext>
              </a:extLst>
            </p:cNvPr>
            <p:cNvSpPr/>
            <p:nvPr/>
          </p:nvSpPr>
          <p:spPr>
            <a:xfrm>
              <a:off x="8223527" y="3358322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Graphic 8">
              <a:extLst>
                <a:ext uri="{FF2B5EF4-FFF2-40B4-BE49-F238E27FC236}">
                  <a16:creationId xmlns:a16="http://schemas.microsoft.com/office/drawing/2014/main" id="{BAA2C8F3-4332-415B-B61D-4AA91C47A22D}"/>
                </a:ext>
              </a:extLst>
            </p:cNvPr>
            <p:cNvSpPr/>
            <p:nvPr/>
          </p:nvSpPr>
          <p:spPr>
            <a:xfrm>
              <a:off x="8521759" y="3587635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79D35AD-84DB-4512-A41B-E78B2C5DD976}"/>
                </a:ext>
              </a:extLst>
            </p:cNvPr>
            <p:cNvSpPr txBox="1"/>
            <p:nvPr/>
          </p:nvSpPr>
          <p:spPr>
            <a:xfrm>
              <a:off x="8906231" y="3520512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27,597</a:t>
              </a:r>
              <a:endParaRPr lang="en-US" sz="36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A8572D-AAC1-421E-8755-A3D9F23FF06D}"/>
              </a:ext>
            </a:extLst>
          </p:cNvPr>
          <p:cNvGrpSpPr/>
          <p:nvPr/>
        </p:nvGrpSpPr>
        <p:grpSpPr>
          <a:xfrm>
            <a:off x="2580234" y="4797712"/>
            <a:ext cx="2783054" cy="965218"/>
            <a:chOff x="2580234" y="4797712"/>
            <a:chExt cx="2783054" cy="965218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55E00BA-4A2F-4D5A-8B52-97608CAC1135}"/>
                </a:ext>
              </a:extLst>
            </p:cNvPr>
            <p:cNvSpPr/>
            <p:nvPr/>
          </p:nvSpPr>
          <p:spPr>
            <a:xfrm>
              <a:off x="2580234" y="4797712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Graphic 8">
              <a:extLst>
                <a:ext uri="{FF2B5EF4-FFF2-40B4-BE49-F238E27FC236}">
                  <a16:creationId xmlns:a16="http://schemas.microsoft.com/office/drawing/2014/main" id="{6A036881-4724-4485-9869-FC4FA105B0DC}"/>
                </a:ext>
              </a:extLst>
            </p:cNvPr>
            <p:cNvSpPr/>
            <p:nvPr/>
          </p:nvSpPr>
          <p:spPr>
            <a:xfrm>
              <a:off x="2878466" y="5027025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1CDA655-ABBB-4856-B98B-ECBF6203449E}"/>
                </a:ext>
              </a:extLst>
            </p:cNvPr>
            <p:cNvSpPr txBox="1"/>
            <p:nvPr/>
          </p:nvSpPr>
          <p:spPr>
            <a:xfrm>
              <a:off x="3262938" y="4959902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12,039</a:t>
              </a:r>
              <a:endParaRPr lang="en-US" sz="36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D4D9A211-2F32-409B-8DFA-743FE6766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0657" y="5005977"/>
            <a:ext cx="579170" cy="54868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EAC1F897-76FA-45F8-A9FB-0605E2D1D1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7357" y="5005977"/>
            <a:ext cx="579170" cy="548688"/>
          </a:xfrm>
          <a:prstGeom prst="rect">
            <a:avLst/>
          </a:prstGeom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EB3C9A97-E487-41C0-BC00-FC8E9F643DFA}"/>
              </a:ext>
            </a:extLst>
          </p:cNvPr>
          <p:cNvGrpSpPr/>
          <p:nvPr/>
        </p:nvGrpSpPr>
        <p:grpSpPr>
          <a:xfrm>
            <a:off x="6343731" y="4797712"/>
            <a:ext cx="2783054" cy="965218"/>
            <a:chOff x="6343731" y="4797712"/>
            <a:chExt cx="2783054" cy="965218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FFDAD91-63FF-458E-86C1-315B89CF068E}"/>
                </a:ext>
              </a:extLst>
            </p:cNvPr>
            <p:cNvSpPr/>
            <p:nvPr/>
          </p:nvSpPr>
          <p:spPr>
            <a:xfrm>
              <a:off x="6343731" y="4797712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Graphic 8">
              <a:extLst>
                <a:ext uri="{FF2B5EF4-FFF2-40B4-BE49-F238E27FC236}">
                  <a16:creationId xmlns:a16="http://schemas.microsoft.com/office/drawing/2014/main" id="{13E4C36E-C73C-403F-A272-F89902D07CBF}"/>
                </a:ext>
              </a:extLst>
            </p:cNvPr>
            <p:cNvSpPr/>
            <p:nvPr/>
          </p:nvSpPr>
          <p:spPr>
            <a:xfrm>
              <a:off x="6641963" y="5027025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CEA0405-7811-487E-B3CE-131EF2CA88C9}"/>
                </a:ext>
              </a:extLst>
            </p:cNvPr>
            <p:cNvSpPr txBox="1"/>
            <p:nvPr/>
          </p:nvSpPr>
          <p:spPr>
            <a:xfrm>
              <a:off x="7026435" y="4959902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26,804</a:t>
              </a:r>
              <a:endParaRPr lang="en-US" sz="36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FEA82CB1-2B6C-40FE-BB6B-7C299E53B5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34" y="4260151"/>
            <a:ext cx="2819401" cy="2819401"/>
          </a:xfrm>
          <a:prstGeom prst="rect">
            <a:avLst/>
          </a:prstGeom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55F87B03-1AA3-4D46-AA8B-6100287E53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9" y="4421187"/>
            <a:ext cx="2370091" cy="2370091"/>
          </a:xfrm>
          <a:prstGeom prst="rect">
            <a:avLst/>
          </a:prstGeom>
        </p:spPr>
      </p:pic>
      <p:pic>
        <p:nvPicPr>
          <p:cNvPr id="124" name="Picture 1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D8AA28-1A65-4901-A878-12260E68AB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8917" y="6186895"/>
            <a:ext cx="1395736" cy="5551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6D520E9-6E6A-433E-A9CD-9ACBC5D01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7773" y="3549620"/>
            <a:ext cx="579170" cy="5486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87DEEA7-4204-430D-A910-DCAF480F39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0540" y="3549620"/>
            <a:ext cx="579170" cy="5486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E7FF54-56D8-4CC7-BA05-471D01E8C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4972" y="3549620"/>
            <a:ext cx="579170" cy="5486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D361800-934C-4F97-838B-C3EA36774863}"/>
              </a:ext>
            </a:extLst>
          </p:cNvPr>
          <p:cNvSpPr txBox="1"/>
          <p:nvPr/>
        </p:nvSpPr>
        <p:spPr>
          <a:xfrm>
            <a:off x="409872" y="496277"/>
            <a:ext cx="11331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700" dirty="0">
                <a:latin typeface="Mali" panose="00000800000000000000" pitchFamily="2" charset="-34"/>
                <a:cs typeface="Mali" panose="00000800000000000000" pitchFamily="2" charset="-34"/>
              </a:rPr>
              <a:t>หลักและค่าของเลขโดดในแต่ละหลักของจำนวนนับไม่เกิน 100,000</a:t>
            </a:r>
            <a:endParaRPr lang="en-US" sz="27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7978252"/>
      </p:ext>
    </p:extLst>
  </p:cSld>
  <p:clrMapOvr>
    <a:masterClrMapping/>
  </p:clrMapOvr>
  <p:transition spd="slow" advClick="0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D07BE5B8-DBA1-44EB-8AF7-51BED10B6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76"/>
            <a:ext cx="12192000" cy="68553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7BE2447B-6C62-402D-9AD2-4A1459410527}"/>
              </a:ext>
            </a:extLst>
          </p:cNvPr>
          <p:cNvSpPr/>
          <p:nvPr/>
        </p:nvSpPr>
        <p:spPr>
          <a:xfrm>
            <a:off x="1379237" y="1775160"/>
            <a:ext cx="9921495" cy="1539817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E88516F-DC5A-46C4-B3F4-A660EE3F3339}"/>
              </a:ext>
            </a:extLst>
          </p:cNvPr>
          <p:cNvSpPr txBox="1"/>
          <p:nvPr/>
        </p:nvSpPr>
        <p:spPr>
          <a:xfrm>
            <a:off x="2321812" y="1990933"/>
            <a:ext cx="8978920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35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จำนวนที่เลขโดดในหลักหน่วยมีค่า 0 </a:t>
            </a:r>
          </a:p>
          <a:p>
            <a:pPr algn="ctr">
              <a:spcBef>
                <a:spcPts val="1000"/>
              </a:spcBef>
            </a:pPr>
            <a:r>
              <a:rPr lang="th-TH" sz="35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และเลขโดดในหลักพันมีค่า 7,000</a:t>
            </a:r>
            <a:endParaRPr lang="en-US" sz="3500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4C642-2D7B-460A-AE99-44276320E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378" y="1775148"/>
            <a:ext cx="1504483" cy="1455155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E1D4EAD0-8B25-4A72-A912-E7BA760B3BE3}"/>
              </a:ext>
            </a:extLst>
          </p:cNvPr>
          <p:cNvSpPr txBox="1"/>
          <p:nvPr/>
        </p:nvSpPr>
        <p:spPr>
          <a:xfrm>
            <a:off x="1569801" y="1980136"/>
            <a:ext cx="774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66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31ED95-919E-46AD-95ED-4731F7A60752}"/>
              </a:ext>
            </a:extLst>
          </p:cNvPr>
          <p:cNvSpPr/>
          <p:nvPr/>
        </p:nvSpPr>
        <p:spPr>
          <a:xfrm>
            <a:off x="818006" y="3510407"/>
            <a:ext cx="3965472" cy="1006457"/>
          </a:xfrm>
          <a:custGeom>
            <a:avLst/>
            <a:gdLst>
              <a:gd name="connsiteX0" fmla="*/ 2590425 w 3965472"/>
              <a:gd name="connsiteY0" fmla="*/ 1006457 h 1006457"/>
              <a:gd name="connsiteX1" fmla="*/ 1170074 w 3965472"/>
              <a:gd name="connsiteY1" fmla="*/ 993706 h 1006457"/>
              <a:gd name="connsiteX2" fmla="*/ 612560 w 3965472"/>
              <a:gd name="connsiteY2" fmla="*/ 978830 h 1006457"/>
              <a:gd name="connsiteX3" fmla="*/ 254816 w 3965472"/>
              <a:gd name="connsiteY3" fmla="*/ 909406 h 1006457"/>
              <a:gd name="connsiteX4" fmla="*/ 3332 w 3965472"/>
              <a:gd name="connsiteY4" fmla="*/ 409273 h 1006457"/>
              <a:gd name="connsiteX5" fmla="*/ 444668 w 3965472"/>
              <a:gd name="connsiteY5" fmla="*/ 14691 h 1006457"/>
              <a:gd name="connsiteX6" fmla="*/ 3458221 w 3965472"/>
              <a:gd name="connsiteY6" fmla="*/ 57196 h 1006457"/>
              <a:gd name="connsiteX7" fmla="*/ 3965438 w 3965472"/>
              <a:gd name="connsiteY7" fmla="*/ 555204 h 1006457"/>
              <a:gd name="connsiteX8" fmla="*/ 3760001 w 3965472"/>
              <a:gd name="connsiteY8" fmla="*/ 907281 h 1006457"/>
              <a:gd name="connsiteX9" fmla="*/ 3457512 w 3965472"/>
              <a:gd name="connsiteY9" fmla="*/ 992289 h 1006457"/>
              <a:gd name="connsiteX10" fmla="*/ 2590425 w 3965472"/>
              <a:gd name="connsiteY10" fmla="*/ 1006457 h 1006457"/>
              <a:gd name="connsiteX11" fmla="*/ 1590866 w 3965472"/>
              <a:gd name="connsiteY11" fmla="*/ 42319 h 1006457"/>
              <a:gd name="connsiteX12" fmla="*/ 445376 w 3965472"/>
              <a:gd name="connsiteY12" fmla="*/ 56487 h 1006457"/>
              <a:gd name="connsiteX13" fmla="*/ 45128 w 3965472"/>
              <a:gd name="connsiteY13" fmla="*/ 413523 h 1006457"/>
              <a:gd name="connsiteX14" fmla="*/ 273234 w 3965472"/>
              <a:gd name="connsiteY14" fmla="*/ 871152 h 1006457"/>
              <a:gd name="connsiteX15" fmla="*/ 614685 w 3965472"/>
              <a:gd name="connsiteY15" fmla="*/ 936325 h 1006457"/>
              <a:gd name="connsiteX16" fmla="*/ 1169366 w 3965472"/>
              <a:gd name="connsiteY16" fmla="*/ 951202 h 1006457"/>
              <a:gd name="connsiteX17" fmla="*/ 3453970 w 3965472"/>
              <a:gd name="connsiteY17" fmla="*/ 948368 h 1006457"/>
              <a:gd name="connsiteX18" fmla="*/ 3922934 w 3965472"/>
              <a:gd name="connsiteY18" fmla="*/ 553787 h 1006457"/>
              <a:gd name="connsiteX19" fmla="*/ 3736624 w 3965472"/>
              <a:gd name="connsiteY19" fmla="*/ 186125 h 1006457"/>
              <a:gd name="connsiteX20" fmla="*/ 3454679 w 3965472"/>
              <a:gd name="connsiteY20" fmla="*/ 98992 h 1006457"/>
              <a:gd name="connsiteX21" fmla="*/ 1590866 w 3965472"/>
              <a:gd name="connsiteY21" fmla="*/ 42319 h 100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65472" h="1006457">
                <a:moveTo>
                  <a:pt x="2590425" y="1006457"/>
                </a:moveTo>
                <a:cubicBezTo>
                  <a:pt x="2211429" y="1006457"/>
                  <a:pt x="1732547" y="1002207"/>
                  <a:pt x="1170074" y="993706"/>
                </a:cubicBezTo>
                <a:cubicBezTo>
                  <a:pt x="986597" y="990872"/>
                  <a:pt x="798162" y="988039"/>
                  <a:pt x="612560" y="978830"/>
                </a:cubicBezTo>
                <a:cubicBezTo>
                  <a:pt x="487172" y="972454"/>
                  <a:pt x="366035" y="962536"/>
                  <a:pt x="254816" y="909406"/>
                </a:cubicBezTo>
                <a:cubicBezTo>
                  <a:pt x="81256" y="826523"/>
                  <a:pt x="-20045" y="625336"/>
                  <a:pt x="3332" y="409273"/>
                </a:cubicBezTo>
                <a:cubicBezTo>
                  <a:pt x="24584" y="206669"/>
                  <a:pt x="234980" y="18942"/>
                  <a:pt x="444668" y="14691"/>
                </a:cubicBezTo>
                <a:cubicBezTo>
                  <a:pt x="462378" y="13983"/>
                  <a:pt x="2255350" y="-37731"/>
                  <a:pt x="3458221" y="57196"/>
                </a:cubicBezTo>
                <a:cubicBezTo>
                  <a:pt x="3578650" y="66405"/>
                  <a:pt x="3969689" y="130870"/>
                  <a:pt x="3965438" y="555204"/>
                </a:cubicBezTo>
                <a:cubicBezTo>
                  <a:pt x="3964021" y="711761"/>
                  <a:pt x="3894598" y="830065"/>
                  <a:pt x="3760001" y="907281"/>
                </a:cubicBezTo>
                <a:cubicBezTo>
                  <a:pt x="3648073" y="971037"/>
                  <a:pt x="3522685" y="987330"/>
                  <a:pt x="3457512" y="992289"/>
                </a:cubicBezTo>
                <a:cubicBezTo>
                  <a:pt x="3303080" y="1001498"/>
                  <a:pt x="3006967" y="1006457"/>
                  <a:pt x="2590425" y="1006457"/>
                </a:cubicBezTo>
                <a:close/>
                <a:moveTo>
                  <a:pt x="1590866" y="42319"/>
                </a:moveTo>
                <a:cubicBezTo>
                  <a:pt x="949052" y="42319"/>
                  <a:pt x="454586" y="56487"/>
                  <a:pt x="445376" y="56487"/>
                </a:cubicBezTo>
                <a:cubicBezTo>
                  <a:pt x="259066" y="60738"/>
                  <a:pt x="64255" y="234297"/>
                  <a:pt x="45128" y="413523"/>
                </a:cubicBezTo>
                <a:cubicBezTo>
                  <a:pt x="23876" y="611876"/>
                  <a:pt x="115260" y="796061"/>
                  <a:pt x="273234" y="871152"/>
                </a:cubicBezTo>
                <a:cubicBezTo>
                  <a:pt x="377370" y="920740"/>
                  <a:pt x="494256" y="929950"/>
                  <a:pt x="614685" y="936325"/>
                </a:cubicBezTo>
                <a:cubicBezTo>
                  <a:pt x="799579" y="945535"/>
                  <a:pt x="987306" y="948368"/>
                  <a:pt x="1169366" y="951202"/>
                </a:cubicBezTo>
                <a:cubicBezTo>
                  <a:pt x="2350276" y="968912"/>
                  <a:pt x="3161399" y="968204"/>
                  <a:pt x="3453970" y="948368"/>
                </a:cubicBezTo>
                <a:cubicBezTo>
                  <a:pt x="3563065" y="941284"/>
                  <a:pt x="3919392" y="890987"/>
                  <a:pt x="3922934" y="553787"/>
                </a:cubicBezTo>
                <a:cubicBezTo>
                  <a:pt x="3924351" y="388729"/>
                  <a:pt x="3862011" y="264758"/>
                  <a:pt x="3736624" y="186125"/>
                </a:cubicBezTo>
                <a:cubicBezTo>
                  <a:pt x="3633905" y="121660"/>
                  <a:pt x="3516310" y="103950"/>
                  <a:pt x="3454679" y="98992"/>
                </a:cubicBezTo>
                <a:cubicBezTo>
                  <a:pt x="2882288" y="54362"/>
                  <a:pt x="2175300" y="42319"/>
                  <a:pt x="1590866" y="42319"/>
                </a:cubicBezTo>
                <a:close/>
              </a:path>
            </a:pathLst>
          </a:custGeom>
          <a:solidFill>
            <a:srgbClr val="FFFFFF"/>
          </a:solidFill>
          <a:ln w="7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C9DD4A53-7A3F-4E88-A8CB-89B436DD3630}"/>
              </a:ext>
            </a:extLst>
          </p:cNvPr>
          <p:cNvGrpSpPr/>
          <p:nvPr/>
        </p:nvGrpSpPr>
        <p:grpSpPr>
          <a:xfrm>
            <a:off x="696533" y="3698790"/>
            <a:ext cx="2783054" cy="965218"/>
            <a:chOff x="696533" y="3358322"/>
            <a:chExt cx="2783054" cy="965218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1F8C68D-44B6-4869-9B08-8D4044919ABA}"/>
                </a:ext>
              </a:extLst>
            </p:cNvPr>
            <p:cNvSpPr/>
            <p:nvPr/>
          </p:nvSpPr>
          <p:spPr>
            <a:xfrm>
              <a:off x="696533" y="3358322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Graphic 8">
              <a:extLst>
                <a:ext uri="{FF2B5EF4-FFF2-40B4-BE49-F238E27FC236}">
                  <a16:creationId xmlns:a16="http://schemas.microsoft.com/office/drawing/2014/main" id="{C37D901A-3129-4765-88F8-2D1FEDD77DE5}"/>
                </a:ext>
              </a:extLst>
            </p:cNvPr>
            <p:cNvSpPr/>
            <p:nvPr/>
          </p:nvSpPr>
          <p:spPr>
            <a:xfrm>
              <a:off x="994765" y="3587635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236D41A-F4C9-4D14-9913-9449F819EDF2}"/>
                </a:ext>
              </a:extLst>
            </p:cNvPr>
            <p:cNvSpPr txBox="1"/>
            <p:nvPr/>
          </p:nvSpPr>
          <p:spPr>
            <a:xfrm>
              <a:off x="1379237" y="3520512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17,820</a:t>
              </a:r>
              <a:endParaRPr lang="en-US" sz="36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B6E94-5AB1-4FE9-A69E-67D96BA133AB}"/>
              </a:ext>
            </a:extLst>
          </p:cNvPr>
          <p:cNvGrpSpPr/>
          <p:nvPr/>
        </p:nvGrpSpPr>
        <p:grpSpPr>
          <a:xfrm>
            <a:off x="4463934" y="3698790"/>
            <a:ext cx="2742886" cy="965218"/>
            <a:chOff x="4463934" y="3358322"/>
            <a:chExt cx="2742886" cy="965218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E65F149-BDEC-4731-A93B-DB2D4D7854EE}"/>
                </a:ext>
              </a:extLst>
            </p:cNvPr>
            <p:cNvSpPr/>
            <p:nvPr/>
          </p:nvSpPr>
          <p:spPr>
            <a:xfrm>
              <a:off x="4463934" y="3358322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Graphic 8">
              <a:extLst>
                <a:ext uri="{FF2B5EF4-FFF2-40B4-BE49-F238E27FC236}">
                  <a16:creationId xmlns:a16="http://schemas.microsoft.com/office/drawing/2014/main" id="{78A9F84B-49CA-42C3-9717-83D3B7479831}"/>
                </a:ext>
              </a:extLst>
            </p:cNvPr>
            <p:cNvSpPr/>
            <p:nvPr/>
          </p:nvSpPr>
          <p:spPr>
            <a:xfrm>
              <a:off x="4762166" y="3587635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9665538-BE4F-4B9C-853B-116B115237DF}"/>
                </a:ext>
              </a:extLst>
            </p:cNvPr>
            <p:cNvSpPr txBox="1"/>
            <p:nvPr/>
          </p:nvSpPr>
          <p:spPr>
            <a:xfrm>
              <a:off x="5049358" y="3520512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47,150</a:t>
              </a:r>
              <a:r>
                <a:rPr lang="en-US" sz="3600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9DA05C06-5864-4D8C-A326-43FA54C1FDA5}"/>
              </a:ext>
            </a:extLst>
          </p:cNvPr>
          <p:cNvGrpSpPr/>
          <p:nvPr/>
        </p:nvGrpSpPr>
        <p:grpSpPr>
          <a:xfrm>
            <a:off x="8223527" y="3698790"/>
            <a:ext cx="2783054" cy="965218"/>
            <a:chOff x="8223527" y="3358322"/>
            <a:chExt cx="2783054" cy="96521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AD061D4-3016-41F8-959B-7C988A23F24D}"/>
                </a:ext>
              </a:extLst>
            </p:cNvPr>
            <p:cNvSpPr/>
            <p:nvPr/>
          </p:nvSpPr>
          <p:spPr>
            <a:xfrm>
              <a:off x="8223527" y="3358322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Graphic 8">
              <a:extLst>
                <a:ext uri="{FF2B5EF4-FFF2-40B4-BE49-F238E27FC236}">
                  <a16:creationId xmlns:a16="http://schemas.microsoft.com/office/drawing/2014/main" id="{BAA2C8F3-4332-415B-B61D-4AA91C47A22D}"/>
                </a:ext>
              </a:extLst>
            </p:cNvPr>
            <p:cNvSpPr/>
            <p:nvPr/>
          </p:nvSpPr>
          <p:spPr>
            <a:xfrm>
              <a:off x="8521759" y="3587635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79D35AD-84DB-4512-A41B-E78B2C5DD976}"/>
                </a:ext>
              </a:extLst>
            </p:cNvPr>
            <p:cNvSpPr txBox="1"/>
            <p:nvPr/>
          </p:nvSpPr>
          <p:spPr>
            <a:xfrm>
              <a:off x="8906231" y="3520512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90,206</a:t>
              </a:r>
              <a:endParaRPr lang="en-US" sz="36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A8572D-AAC1-421E-8755-A3D9F23FF06D}"/>
              </a:ext>
            </a:extLst>
          </p:cNvPr>
          <p:cNvGrpSpPr/>
          <p:nvPr/>
        </p:nvGrpSpPr>
        <p:grpSpPr>
          <a:xfrm>
            <a:off x="2580234" y="4943624"/>
            <a:ext cx="2783054" cy="965218"/>
            <a:chOff x="2580234" y="4797712"/>
            <a:chExt cx="2783054" cy="965218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55E00BA-4A2F-4D5A-8B52-97608CAC1135}"/>
                </a:ext>
              </a:extLst>
            </p:cNvPr>
            <p:cNvSpPr/>
            <p:nvPr/>
          </p:nvSpPr>
          <p:spPr>
            <a:xfrm>
              <a:off x="2580234" y="4797712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Graphic 8">
              <a:extLst>
                <a:ext uri="{FF2B5EF4-FFF2-40B4-BE49-F238E27FC236}">
                  <a16:creationId xmlns:a16="http://schemas.microsoft.com/office/drawing/2014/main" id="{6A036881-4724-4485-9869-FC4FA105B0DC}"/>
                </a:ext>
              </a:extLst>
            </p:cNvPr>
            <p:cNvSpPr/>
            <p:nvPr/>
          </p:nvSpPr>
          <p:spPr>
            <a:xfrm>
              <a:off x="2878466" y="5027025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1CDA655-ABBB-4856-B98B-ECBF6203449E}"/>
                </a:ext>
              </a:extLst>
            </p:cNvPr>
            <p:cNvSpPr txBox="1"/>
            <p:nvPr/>
          </p:nvSpPr>
          <p:spPr>
            <a:xfrm>
              <a:off x="3262938" y="4959902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72,200</a:t>
              </a:r>
              <a:endParaRPr lang="en-US" sz="36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EB3C9A97-E487-41C0-BC00-FC8E9F643DFA}"/>
              </a:ext>
            </a:extLst>
          </p:cNvPr>
          <p:cNvGrpSpPr/>
          <p:nvPr/>
        </p:nvGrpSpPr>
        <p:grpSpPr>
          <a:xfrm>
            <a:off x="6343731" y="4943624"/>
            <a:ext cx="2783054" cy="965218"/>
            <a:chOff x="6343731" y="4797712"/>
            <a:chExt cx="2783054" cy="965218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FFDAD91-63FF-458E-86C1-315B89CF068E}"/>
                </a:ext>
              </a:extLst>
            </p:cNvPr>
            <p:cNvSpPr/>
            <p:nvPr/>
          </p:nvSpPr>
          <p:spPr>
            <a:xfrm>
              <a:off x="6343731" y="4797712"/>
              <a:ext cx="2742886" cy="965218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Graphic 8">
              <a:extLst>
                <a:ext uri="{FF2B5EF4-FFF2-40B4-BE49-F238E27FC236}">
                  <a16:creationId xmlns:a16="http://schemas.microsoft.com/office/drawing/2014/main" id="{13E4C36E-C73C-403F-A272-F89902D07CBF}"/>
                </a:ext>
              </a:extLst>
            </p:cNvPr>
            <p:cNvSpPr/>
            <p:nvPr/>
          </p:nvSpPr>
          <p:spPr>
            <a:xfrm>
              <a:off x="6641963" y="5027025"/>
              <a:ext cx="569748" cy="472658"/>
            </a:xfrm>
            <a:custGeom>
              <a:avLst/>
              <a:gdLst>
                <a:gd name="connsiteX0" fmla="*/ 612786 w 650656"/>
                <a:gd name="connsiteY0" fmla="*/ 94902 h 539779"/>
                <a:gd name="connsiteX1" fmla="*/ 463313 w 650656"/>
                <a:gd name="connsiteY1" fmla="*/ 33271 h 539779"/>
                <a:gd name="connsiteX2" fmla="*/ 308881 w 650656"/>
                <a:gd name="connsiteY2" fmla="*/ 120404 h 539779"/>
                <a:gd name="connsiteX3" fmla="*/ 177826 w 650656"/>
                <a:gd name="connsiteY3" fmla="*/ 5643 h 539779"/>
                <a:gd name="connsiteX4" fmla="*/ 57397 w 650656"/>
                <a:gd name="connsiteY4" fmla="*/ 29729 h 539779"/>
                <a:gd name="connsiteX5" fmla="*/ 16310 w 650656"/>
                <a:gd name="connsiteY5" fmla="*/ 92068 h 539779"/>
                <a:gd name="connsiteX6" fmla="*/ 53147 w 650656"/>
                <a:gd name="connsiteY6" fmla="*/ 354178 h 539779"/>
                <a:gd name="connsiteX7" fmla="*/ 245833 w 650656"/>
                <a:gd name="connsiteY7" fmla="*/ 511443 h 539779"/>
                <a:gd name="connsiteX8" fmla="*/ 247250 w 650656"/>
                <a:gd name="connsiteY8" fmla="*/ 512152 h 539779"/>
                <a:gd name="connsiteX9" fmla="*/ 294713 w 650656"/>
                <a:gd name="connsiteY9" fmla="*/ 532696 h 539779"/>
                <a:gd name="connsiteX10" fmla="*/ 328008 w 650656"/>
                <a:gd name="connsiteY10" fmla="*/ 539780 h 539779"/>
                <a:gd name="connsiteX11" fmla="*/ 370512 w 650656"/>
                <a:gd name="connsiteY11" fmla="*/ 528445 h 539779"/>
                <a:gd name="connsiteX12" fmla="*/ 562490 w 650656"/>
                <a:gd name="connsiteY12" fmla="*/ 385348 h 539779"/>
                <a:gd name="connsiteX13" fmla="*/ 645373 w 650656"/>
                <a:gd name="connsiteY13" fmla="*/ 262085 h 539779"/>
                <a:gd name="connsiteX14" fmla="*/ 612786 w 650656"/>
                <a:gd name="connsiteY14" fmla="*/ 94902 h 5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0656" h="539779">
                  <a:moveTo>
                    <a:pt x="612786" y="94902"/>
                  </a:moveTo>
                  <a:cubicBezTo>
                    <a:pt x="567449" y="40355"/>
                    <a:pt x="514318" y="33271"/>
                    <a:pt x="463313" y="33271"/>
                  </a:cubicBezTo>
                  <a:cubicBezTo>
                    <a:pt x="387514" y="33271"/>
                    <a:pt x="335092" y="88526"/>
                    <a:pt x="308881" y="120404"/>
                  </a:cubicBezTo>
                  <a:cubicBezTo>
                    <a:pt x="255751" y="38229"/>
                    <a:pt x="204745" y="13435"/>
                    <a:pt x="177826" y="5643"/>
                  </a:cubicBezTo>
                  <a:cubicBezTo>
                    <a:pt x="133905" y="-7108"/>
                    <a:pt x="88567" y="2101"/>
                    <a:pt x="57397" y="29729"/>
                  </a:cubicBezTo>
                  <a:cubicBezTo>
                    <a:pt x="40396" y="44605"/>
                    <a:pt x="26228" y="65857"/>
                    <a:pt x="16310" y="92068"/>
                  </a:cubicBezTo>
                  <a:cubicBezTo>
                    <a:pt x="-14860" y="172826"/>
                    <a:pt x="-692" y="273420"/>
                    <a:pt x="53147" y="354178"/>
                  </a:cubicBezTo>
                  <a:cubicBezTo>
                    <a:pt x="106986" y="434227"/>
                    <a:pt x="188452" y="482399"/>
                    <a:pt x="245833" y="511443"/>
                  </a:cubicBezTo>
                  <a:cubicBezTo>
                    <a:pt x="246541" y="511443"/>
                    <a:pt x="246541" y="512152"/>
                    <a:pt x="247250" y="512152"/>
                  </a:cubicBezTo>
                  <a:lnTo>
                    <a:pt x="294713" y="532696"/>
                  </a:lnTo>
                  <a:cubicBezTo>
                    <a:pt x="305339" y="536946"/>
                    <a:pt x="316673" y="539780"/>
                    <a:pt x="328008" y="539780"/>
                  </a:cubicBezTo>
                  <a:cubicBezTo>
                    <a:pt x="342884" y="539780"/>
                    <a:pt x="357761" y="536238"/>
                    <a:pt x="370512" y="528445"/>
                  </a:cubicBezTo>
                  <a:cubicBezTo>
                    <a:pt x="439227" y="488775"/>
                    <a:pt x="503692" y="440603"/>
                    <a:pt x="562490" y="385348"/>
                  </a:cubicBezTo>
                  <a:cubicBezTo>
                    <a:pt x="596493" y="353469"/>
                    <a:pt x="632622" y="313799"/>
                    <a:pt x="645373" y="262085"/>
                  </a:cubicBezTo>
                  <a:cubicBezTo>
                    <a:pt x="658833" y="202579"/>
                    <a:pt x="646082" y="135281"/>
                    <a:pt x="612786" y="94902"/>
                  </a:cubicBezTo>
                  <a:close/>
                </a:path>
              </a:pathLst>
            </a:custGeom>
            <a:solidFill>
              <a:srgbClr val="FF7B61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CEA0405-7811-487E-B3CE-131EF2CA88C9}"/>
                </a:ext>
              </a:extLst>
            </p:cNvPr>
            <p:cNvSpPr txBox="1"/>
            <p:nvPr/>
          </p:nvSpPr>
          <p:spPr>
            <a:xfrm>
              <a:off x="7026435" y="4959902"/>
              <a:ext cx="2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dirty="0">
                  <a:latin typeface="Mali" panose="00000800000000000000" pitchFamily="2" charset="-34"/>
                  <a:cs typeface="Mali" panose="00000800000000000000" pitchFamily="2" charset="-34"/>
                </a:rPr>
                <a:t>37,050</a:t>
              </a:r>
              <a:endParaRPr lang="en-US" sz="36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24" name="Picture 1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D8AA28-1A65-4901-A878-12260E68A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8917" y="6186895"/>
            <a:ext cx="1395736" cy="5551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FF02DBB-B9BC-4805-81E0-E924FD99B1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8708" y="3890088"/>
            <a:ext cx="579170" cy="548688"/>
          </a:xfrm>
          <a:prstGeom prst="rect">
            <a:avLst/>
          </a:prstGeom>
        </p:spPr>
      </p:pic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5CAB860-1973-40DB-90E0-D02DCE8D0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8" y="4726590"/>
            <a:ext cx="2096850" cy="2096850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8F75856-5F02-4AEB-A544-57A6CA17A8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21040" r="22154" b="4755"/>
          <a:stretch/>
        </p:blipFill>
        <p:spPr>
          <a:xfrm>
            <a:off x="9986849" y="4827628"/>
            <a:ext cx="1716357" cy="196012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B68438F-B37B-47F5-BD1C-B20F129228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35111" y="3890088"/>
            <a:ext cx="579170" cy="5486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311B178-B185-4D39-B56B-C9323BDBA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0687" y="3890088"/>
            <a:ext cx="579170" cy="5486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A7D53DB-5C40-4EF6-90BF-B5E060D1EE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1935" y="5166864"/>
            <a:ext cx="579170" cy="5486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0EFE805-2BC1-49C3-AC74-6ACE70F3F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2842" y="5166864"/>
            <a:ext cx="579170" cy="5486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D44F78D-8EC2-4C47-AFEA-A236C55B5E6F}"/>
              </a:ext>
            </a:extLst>
          </p:cNvPr>
          <p:cNvSpPr txBox="1"/>
          <p:nvPr/>
        </p:nvSpPr>
        <p:spPr>
          <a:xfrm>
            <a:off x="409872" y="496277"/>
            <a:ext cx="11331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700" dirty="0">
                <a:latin typeface="Mali" panose="00000800000000000000" pitchFamily="2" charset="-34"/>
                <a:cs typeface="Mali" panose="00000800000000000000" pitchFamily="2" charset="-34"/>
              </a:rPr>
              <a:t>หลักและค่าของเลขโดดในแต่ละหลักของจำนวนนับไม่เกิน 100,000</a:t>
            </a:r>
            <a:endParaRPr lang="en-US" sz="27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8850221"/>
      </p:ext>
    </p:extLst>
  </p:cSld>
  <p:clrMapOvr>
    <a:masterClrMapping/>
  </p:clrMapOvr>
  <p:transition spd="slow" advClick="0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034376C7-C65C-467F-97B6-FA97FB0F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13893" b="553"/>
          <a:stretch/>
        </p:blipFill>
        <p:spPr>
          <a:xfrm>
            <a:off x="0" y="0"/>
            <a:ext cx="1222541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C9691-8C0D-49F6-8C0E-E2C0A8AB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4074" y="4820557"/>
            <a:ext cx="1927919" cy="1871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9D15A-39AA-4FF0-9A1A-473DD7B5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49" y="328400"/>
            <a:ext cx="1666546" cy="1507524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541F333-068D-4B46-8337-580EE3B9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991">
            <a:off x="10366089" y="1008148"/>
            <a:ext cx="1376658" cy="1498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B4A598-6030-47CD-B7B0-C187E6D8F579}"/>
              </a:ext>
            </a:extLst>
          </p:cNvPr>
          <p:cNvSpPr txBox="1"/>
          <p:nvPr/>
        </p:nvSpPr>
        <p:spPr>
          <a:xfrm>
            <a:off x="34725" y="108145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th-TH" sz="4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4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CD0452-06DE-4B04-BC2F-BCCAD7841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178">
            <a:off x="4470331" y="6068397"/>
            <a:ext cx="301791" cy="288073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86B859-351B-45BE-9B0A-888DB4BB6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7887">
            <a:off x="8368320" y="5932534"/>
            <a:ext cx="425251" cy="402388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D56BA8-3CDC-45D0-B262-C207CB47E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433">
            <a:off x="9974303" y="982076"/>
            <a:ext cx="301791" cy="288073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0F9912-7E5D-4DE8-A6FD-DFBA11E35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9803961" y="1693196"/>
            <a:ext cx="165618" cy="158090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66DED0-7B85-4506-A34A-9F9683370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11735037" y="1576052"/>
            <a:ext cx="165618" cy="158090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F4BCA5-56B6-4E18-BA08-697D08A43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690020" y="2442977"/>
            <a:ext cx="165618" cy="158090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69AC31-62CA-4E81-AB4E-671CABBB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49" y="1149534"/>
            <a:ext cx="342999" cy="324558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D01D46-095B-43E8-B7AD-8D372E276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768214" y="5980660"/>
            <a:ext cx="199747" cy="189008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19AC92-4841-4DEC-BEB2-2B441EDB5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3928075" y="2414774"/>
            <a:ext cx="257743" cy="243886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8FB9E5-2B27-47E8-A44D-4D1BEF448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3581">
            <a:off x="11579317" y="4660070"/>
            <a:ext cx="339212" cy="320975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8A239C-D050-4E88-9184-844122027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0748">
            <a:off x="6481030" y="6117928"/>
            <a:ext cx="199747" cy="1890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A5A845-9579-174D-6CD8-826C23047540}"/>
              </a:ext>
            </a:extLst>
          </p:cNvPr>
          <p:cNvSpPr txBox="1"/>
          <p:nvPr/>
        </p:nvSpPr>
        <p:spPr>
          <a:xfrm>
            <a:off x="859124" y="2151150"/>
            <a:ext cx="1110522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1) จำนวนสี่หลัก ถ้าเลขโดด 0 1 2 3 4 5 6 7 8 9 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อยู่ในหลักหน่วยมีค่าเป็น 0 1 2 3 4 5 6 7 8 9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อยู่ในหลักสิบมีค่าเป็น 0 10 20 30 40 50 60 70 80 90 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อยู่ในหลักร้อยมีค่าเป็น 0  100  200  300  ...  900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อยู่ในหลักพันมีค่าเป็น 0  1,000  2,000  3,000  ...  9,000 ตามลำดับ</a:t>
            </a:r>
          </a:p>
        </p:txBody>
      </p:sp>
    </p:spTree>
    <p:extLst>
      <p:ext uri="{BB962C8B-B14F-4D97-AF65-F5344CB8AC3E}">
        <p14:creationId xmlns:p14="http://schemas.microsoft.com/office/powerpoint/2010/main" val="66194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034376C7-C65C-467F-97B6-FA97FB0F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13893" b="553"/>
          <a:stretch/>
        </p:blipFill>
        <p:spPr>
          <a:xfrm>
            <a:off x="0" y="0"/>
            <a:ext cx="1222541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C9691-8C0D-49F6-8C0E-E2C0A8AB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1004" y="2619101"/>
            <a:ext cx="1927919" cy="1871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9D15A-39AA-4FF0-9A1A-473DD7B5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48" y="328399"/>
            <a:ext cx="1840579" cy="1664951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541F333-068D-4B46-8337-580EE3B9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991">
            <a:off x="10366089" y="1008148"/>
            <a:ext cx="1376658" cy="1498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B4A598-6030-47CD-B7B0-C187E6D8F579}"/>
              </a:ext>
            </a:extLst>
          </p:cNvPr>
          <p:cNvSpPr txBox="1"/>
          <p:nvPr/>
        </p:nvSpPr>
        <p:spPr>
          <a:xfrm>
            <a:off x="34725" y="108145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th-TH" sz="4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4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CD0452-06DE-4B04-BC2F-BCCAD7841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178">
            <a:off x="4470331" y="6068397"/>
            <a:ext cx="301791" cy="288073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86B859-351B-45BE-9B0A-888DB4BB6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7887">
            <a:off x="8368320" y="5932534"/>
            <a:ext cx="425251" cy="402388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D56BA8-3CDC-45D0-B262-C207CB47E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433">
            <a:off x="9974303" y="982076"/>
            <a:ext cx="301791" cy="288073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0F9912-7E5D-4DE8-A6FD-DFBA11E35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9803961" y="1693196"/>
            <a:ext cx="165618" cy="158090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66DED0-7B85-4506-A34A-9F9683370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11735037" y="1576052"/>
            <a:ext cx="165618" cy="158090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F4BCA5-56B6-4E18-BA08-697D08A43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690020" y="2442977"/>
            <a:ext cx="165618" cy="158090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69AC31-62CA-4E81-AB4E-671CABBB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49" y="1149534"/>
            <a:ext cx="342999" cy="324558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D01D46-095B-43E8-B7AD-8D372E276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768214" y="5980660"/>
            <a:ext cx="199747" cy="189008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19AC92-4841-4DEC-BEB2-2B441EDB5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3928075" y="2414774"/>
            <a:ext cx="257743" cy="243886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8FB9E5-2B27-47E8-A44D-4D1BEF448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3581">
            <a:off x="11579317" y="4660070"/>
            <a:ext cx="339212" cy="320975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8A239C-D050-4E88-9184-844122027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0748">
            <a:off x="6481030" y="6117928"/>
            <a:ext cx="199747" cy="1890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A5A845-9579-174D-6CD8-826C23047540}"/>
              </a:ext>
            </a:extLst>
          </p:cNvPr>
          <p:cNvSpPr txBox="1"/>
          <p:nvPr/>
        </p:nvSpPr>
        <p:spPr>
          <a:xfrm>
            <a:off x="839558" y="2098616"/>
            <a:ext cx="1110522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2) จำนวนห้าหลัก ถ้าเลขโดด 0 1 2 3 4 5 6 7 8 9 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อยู่ในหลักหน่วยมีค่าเป็น 0 1 2 3 4 5 6 7 8 9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อยู่ในหลักสิบมีค่าเป็น 0 10 20 30 40 50 60 70 80 90 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อยู่ในหลักร้อยมีค่าเป็น 0  100  200  300  ...  900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อยู่ในหลักพันมีค่าเป็น 0  1,000  2,000  3,000  ...  9,000 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อยู่ในหลักหมื่นมีค่าเป็น 0  10,000  20,000  30,000  ...  90,000 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ตามลำดับ</a:t>
            </a:r>
          </a:p>
        </p:txBody>
      </p:sp>
    </p:spTree>
    <p:extLst>
      <p:ext uri="{BB962C8B-B14F-4D97-AF65-F5344CB8AC3E}">
        <p14:creationId xmlns:p14="http://schemas.microsoft.com/office/powerpoint/2010/main" val="357015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034376C7-C65C-467F-97B6-FA97FB0F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13893" b="553"/>
          <a:stretch/>
        </p:blipFill>
        <p:spPr>
          <a:xfrm>
            <a:off x="0" y="0"/>
            <a:ext cx="1222541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C9691-8C0D-49F6-8C0E-E2C0A8AB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1004" y="2619101"/>
            <a:ext cx="1927919" cy="1871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9D15A-39AA-4FF0-9A1A-473DD7B5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48" y="328399"/>
            <a:ext cx="1840579" cy="1664951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541F333-068D-4B46-8337-580EE3B9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991">
            <a:off x="10366089" y="1008148"/>
            <a:ext cx="1376658" cy="1498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B4A598-6030-47CD-B7B0-C187E6D8F579}"/>
              </a:ext>
            </a:extLst>
          </p:cNvPr>
          <p:cNvSpPr txBox="1"/>
          <p:nvPr/>
        </p:nvSpPr>
        <p:spPr>
          <a:xfrm>
            <a:off x="34725" y="108145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th-TH" sz="4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4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CD0452-06DE-4B04-BC2F-BCCAD7841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178">
            <a:off x="4470331" y="6068397"/>
            <a:ext cx="301791" cy="288073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86B859-351B-45BE-9B0A-888DB4BB6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7887">
            <a:off x="8368320" y="5932534"/>
            <a:ext cx="425251" cy="402388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D56BA8-3CDC-45D0-B262-C207CB47E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433">
            <a:off x="9974303" y="982076"/>
            <a:ext cx="301791" cy="288073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0F9912-7E5D-4DE8-A6FD-DFBA11E35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9803961" y="1693196"/>
            <a:ext cx="165618" cy="158090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66DED0-7B85-4506-A34A-9F9683370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11735037" y="1576052"/>
            <a:ext cx="165618" cy="158090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F4BCA5-56B6-4E18-BA08-697D08A43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690020" y="2442977"/>
            <a:ext cx="165618" cy="158090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69AC31-62CA-4E81-AB4E-671CABBB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49" y="1149534"/>
            <a:ext cx="342999" cy="324558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D01D46-095B-43E8-B7AD-8D372E276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768214" y="5980660"/>
            <a:ext cx="199747" cy="189008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19AC92-4841-4DEC-BEB2-2B441EDB5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3928075" y="2414774"/>
            <a:ext cx="257743" cy="243886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8FB9E5-2B27-47E8-A44D-4D1BEF448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3581">
            <a:off x="11579317" y="4660070"/>
            <a:ext cx="339212" cy="320975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8A239C-D050-4E88-9184-844122027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0748">
            <a:off x="6481030" y="6117928"/>
            <a:ext cx="199747" cy="1890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DC88C1-14B9-8639-C178-488460C91D3B}"/>
              </a:ext>
            </a:extLst>
          </p:cNvPr>
          <p:cNvGrpSpPr/>
          <p:nvPr/>
        </p:nvGrpSpPr>
        <p:grpSpPr>
          <a:xfrm>
            <a:off x="839559" y="2098616"/>
            <a:ext cx="9655722" cy="1585049"/>
            <a:chOff x="839559" y="2098616"/>
            <a:chExt cx="11629839" cy="15850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A5A845-9579-174D-6CD8-826C23047540}"/>
                </a:ext>
              </a:extLst>
            </p:cNvPr>
            <p:cNvSpPr txBox="1"/>
            <p:nvPr/>
          </p:nvSpPr>
          <p:spPr>
            <a:xfrm>
              <a:off x="839559" y="2098616"/>
              <a:ext cx="70104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th-TH" sz="2900" dirty="0">
                  <a:solidFill>
                    <a:schemeClr val="bg1"/>
                  </a:solidFill>
                  <a:latin typeface="Itim" panose="00000500000000000000" pitchFamily="2" charset="-34"/>
                  <a:cs typeface="Itim" panose="00000500000000000000" pitchFamily="2" charset="-34"/>
                </a:rPr>
                <a:t>3)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704D7F-3041-93D7-B8FA-E6C1147DB4FC}"/>
                </a:ext>
              </a:extLst>
            </p:cNvPr>
            <p:cNvSpPr txBox="1"/>
            <p:nvPr/>
          </p:nvSpPr>
          <p:spPr>
            <a:xfrm>
              <a:off x="1364175" y="2098616"/>
              <a:ext cx="11105223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th-TH" sz="2900" dirty="0">
                  <a:solidFill>
                    <a:schemeClr val="bg1"/>
                  </a:solidFill>
                  <a:latin typeface="Itim" panose="00000500000000000000" pitchFamily="2" charset="-34"/>
                  <a:cs typeface="Itim" panose="00000500000000000000" pitchFamily="2" charset="-34"/>
                </a:rPr>
                <a:t>100,000 เป็นจำนวนหกหลัก เลขโดด 0 ในหลักหน่วย หลักสิบ</a:t>
              </a:r>
            </a:p>
            <a:p>
              <a:pPr>
                <a:spcBef>
                  <a:spcPts val="600"/>
                </a:spcBef>
              </a:pPr>
              <a:r>
                <a:rPr lang="th-TH" sz="2900" dirty="0">
                  <a:solidFill>
                    <a:schemeClr val="bg1"/>
                  </a:solidFill>
                  <a:latin typeface="Itim" panose="00000500000000000000" pitchFamily="2" charset="-34"/>
                  <a:cs typeface="Itim" panose="00000500000000000000" pitchFamily="2" charset="-34"/>
                </a:rPr>
                <a:t>หลักร้อย หลักพัน และหลักหมื่น มีค่าเป็น 0 เลขโดด 1 </a:t>
              </a:r>
            </a:p>
            <a:p>
              <a:pPr>
                <a:spcBef>
                  <a:spcPts val="600"/>
                </a:spcBef>
              </a:pPr>
              <a:r>
                <a:rPr lang="th-TH" sz="2900" dirty="0">
                  <a:solidFill>
                    <a:schemeClr val="bg1"/>
                  </a:solidFill>
                  <a:latin typeface="Itim" panose="00000500000000000000" pitchFamily="2" charset="-34"/>
                  <a:cs typeface="Itim" panose="00000500000000000000" pitchFamily="2" charset="-34"/>
                </a:rPr>
                <a:t>ในหลักแสน มีค่า 100,000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A85603-689E-E33A-D814-E18FBEC2144C}"/>
              </a:ext>
            </a:extLst>
          </p:cNvPr>
          <p:cNvGrpSpPr/>
          <p:nvPr/>
        </p:nvGrpSpPr>
        <p:grpSpPr>
          <a:xfrm>
            <a:off x="839559" y="3900819"/>
            <a:ext cx="9655722" cy="1061829"/>
            <a:chOff x="839559" y="2098616"/>
            <a:chExt cx="11629839" cy="10618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EEE7EE-7C7D-6F96-C8F8-CCA456247C47}"/>
                </a:ext>
              </a:extLst>
            </p:cNvPr>
            <p:cNvSpPr txBox="1"/>
            <p:nvPr/>
          </p:nvSpPr>
          <p:spPr>
            <a:xfrm>
              <a:off x="839559" y="2098616"/>
              <a:ext cx="70104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th-TH" sz="2900" dirty="0">
                  <a:solidFill>
                    <a:schemeClr val="bg1"/>
                  </a:solidFill>
                  <a:latin typeface="Itim" panose="00000500000000000000" pitchFamily="2" charset="-34"/>
                  <a:cs typeface="Itim" panose="00000500000000000000" pitchFamily="2" charset="-34"/>
                </a:rPr>
                <a:t>4)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1605CD-8771-3916-FC43-EBF37007C899}"/>
                </a:ext>
              </a:extLst>
            </p:cNvPr>
            <p:cNvSpPr txBox="1"/>
            <p:nvPr/>
          </p:nvSpPr>
          <p:spPr>
            <a:xfrm>
              <a:off x="1364175" y="2098616"/>
              <a:ext cx="1110522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th-TH" sz="2900" dirty="0">
                  <a:solidFill>
                    <a:schemeClr val="bg1"/>
                  </a:solidFill>
                  <a:latin typeface="Itim" panose="00000500000000000000" pitchFamily="2" charset="-34"/>
                  <a:cs typeface="Itim" panose="00000500000000000000" pitchFamily="2" charset="-34"/>
                </a:rPr>
                <a:t>เขียนแสดงจำนวนในรูปกระจายเป็นการเขียนในรูปการบวก</a:t>
              </a:r>
            </a:p>
            <a:p>
              <a:pPr>
                <a:spcBef>
                  <a:spcPts val="600"/>
                </a:spcBef>
              </a:pPr>
              <a:r>
                <a:rPr lang="th-TH" sz="2900" dirty="0">
                  <a:solidFill>
                    <a:schemeClr val="bg1"/>
                  </a:solidFill>
                  <a:latin typeface="Itim" panose="00000500000000000000" pitchFamily="2" charset="-34"/>
                  <a:cs typeface="Itim" panose="00000500000000000000" pitchFamily="2" charset="-34"/>
                </a:rPr>
                <a:t>ค่าของเลขโดดในหลักต่าง ๆ ของจำนวนนั้น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951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430192" y="350558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จำนวนนับไม่เกิน 10,000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F5A551AC-394C-4D5C-BD23-7AE55AC5C915}"/>
              </a:ext>
            </a:extLst>
          </p:cNvPr>
          <p:cNvSpPr/>
          <p:nvPr/>
        </p:nvSpPr>
        <p:spPr>
          <a:xfrm>
            <a:off x="598702" y="4504106"/>
            <a:ext cx="4170981" cy="544828"/>
          </a:xfrm>
          <a:custGeom>
            <a:avLst/>
            <a:gdLst>
              <a:gd name="connsiteX0" fmla="*/ 0 w 3879129"/>
              <a:gd name="connsiteY0" fmla="*/ 506706 h 506705"/>
              <a:gd name="connsiteX1" fmla="*/ 404140 w 3879129"/>
              <a:gd name="connsiteY1" fmla="*/ 0 h 506705"/>
              <a:gd name="connsiteX2" fmla="*/ 3879130 w 3879129"/>
              <a:gd name="connsiteY2" fmla="*/ 0 h 506705"/>
              <a:gd name="connsiteX3" fmla="*/ 3474990 w 3879129"/>
              <a:gd name="connsiteY3" fmla="*/ 506706 h 50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129" h="506705">
                <a:moveTo>
                  <a:pt x="0" y="506706"/>
                </a:moveTo>
                <a:lnTo>
                  <a:pt x="404140" y="0"/>
                </a:lnTo>
                <a:lnTo>
                  <a:pt x="3879130" y="0"/>
                </a:lnTo>
                <a:lnTo>
                  <a:pt x="3474990" y="506706"/>
                </a:lnTo>
                <a:close/>
              </a:path>
            </a:pathLst>
          </a:custGeom>
          <a:solidFill>
            <a:srgbClr val="FFFFFF"/>
          </a:solidFill>
          <a:ln w="152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8" name="Graphic 15">
            <a:extLst>
              <a:ext uri="{FF2B5EF4-FFF2-40B4-BE49-F238E27FC236}">
                <a16:creationId xmlns:a16="http://schemas.microsoft.com/office/drawing/2014/main" id="{543DB097-D366-4B0B-A10C-D6D2A18E26C8}"/>
              </a:ext>
            </a:extLst>
          </p:cNvPr>
          <p:cNvGrpSpPr/>
          <p:nvPr/>
        </p:nvGrpSpPr>
        <p:grpSpPr>
          <a:xfrm>
            <a:off x="598702" y="4504106"/>
            <a:ext cx="4170981" cy="1050152"/>
            <a:chOff x="1180881" y="3897245"/>
            <a:chExt cx="3879129" cy="97667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8BD29B1-CE03-44FB-92C6-B106B60985E8}"/>
                </a:ext>
              </a:extLst>
            </p:cNvPr>
            <p:cNvSpPr/>
            <p:nvPr/>
          </p:nvSpPr>
          <p:spPr>
            <a:xfrm>
              <a:off x="1180881" y="4403951"/>
              <a:ext cx="3474989" cy="469965"/>
            </a:xfrm>
            <a:custGeom>
              <a:avLst/>
              <a:gdLst>
                <a:gd name="connsiteX0" fmla="*/ 0 w 3474989"/>
                <a:gd name="connsiteY0" fmla="*/ 0 h 469965"/>
                <a:gd name="connsiteX1" fmla="*/ 3474990 w 3474989"/>
                <a:gd name="connsiteY1" fmla="*/ 0 h 469965"/>
                <a:gd name="connsiteX2" fmla="*/ 3474990 w 3474989"/>
                <a:gd name="connsiteY2" fmla="*/ 469966 h 469965"/>
                <a:gd name="connsiteX3" fmla="*/ 0 w 3474989"/>
                <a:gd name="connsiteY3" fmla="*/ 469966 h 46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4989" h="469965">
                  <a:moveTo>
                    <a:pt x="0" y="0"/>
                  </a:moveTo>
                  <a:lnTo>
                    <a:pt x="3474990" y="0"/>
                  </a:lnTo>
                  <a:lnTo>
                    <a:pt x="3474990" y="469966"/>
                  </a:lnTo>
                  <a:lnTo>
                    <a:pt x="0" y="469966"/>
                  </a:lnTo>
                  <a:close/>
                </a:path>
              </a:pathLst>
            </a:custGeom>
            <a:solidFill>
              <a:srgbClr val="FFFFFF"/>
            </a:solidFill>
            <a:ln w="15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ED8201-9FB9-4423-9FC3-56CB72AB2073}"/>
                </a:ext>
              </a:extLst>
            </p:cNvPr>
            <p:cNvSpPr/>
            <p:nvPr/>
          </p:nvSpPr>
          <p:spPr>
            <a:xfrm>
              <a:off x="4655871" y="3897245"/>
              <a:ext cx="404139" cy="975140"/>
            </a:xfrm>
            <a:custGeom>
              <a:avLst/>
              <a:gdLst>
                <a:gd name="connsiteX0" fmla="*/ 0 w 404139"/>
                <a:gd name="connsiteY0" fmla="*/ 975140 h 975140"/>
                <a:gd name="connsiteX1" fmla="*/ 404140 w 404139"/>
                <a:gd name="connsiteY1" fmla="*/ 469966 h 975140"/>
                <a:gd name="connsiteX2" fmla="*/ 404140 w 404139"/>
                <a:gd name="connsiteY2" fmla="*/ 0 h 975140"/>
                <a:gd name="connsiteX3" fmla="*/ 0 w 404139"/>
                <a:gd name="connsiteY3" fmla="*/ 506706 h 9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139" h="975140">
                  <a:moveTo>
                    <a:pt x="0" y="975140"/>
                  </a:moveTo>
                  <a:lnTo>
                    <a:pt x="404140" y="469966"/>
                  </a:lnTo>
                  <a:lnTo>
                    <a:pt x="404140" y="0"/>
                  </a:lnTo>
                  <a:lnTo>
                    <a:pt x="0" y="506706"/>
                  </a:lnTo>
                  <a:close/>
                </a:path>
              </a:pathLst>
            </a:custGeom>
            <a:solidFill>
              <a:srgbClr val="939598"/>
            </a:solidFill>
            <a:ln w="15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1" name="Graphic 15">
            <a:extLst>
              <a:ext uri="{FF2B5EF4-FFF2-40B4-BE49-F238E27FC236}">
                <a16:creationId xmlns:a16="http://schemas.microsoft.com/office/drawing/2014/main" id="{DED5433B-E7EE-4342-8EE5-73AA594DE232}"/>
              </a:ext>
            </a:extLst>
          </p:cNvPr>
          <p:cNvSpPr/>
          <p:nvPr/>
        </p:nvSpPr>
        <p:spPr>
          <a:xfrm>
            <a:off x="598702" y="4504106"/>
            <a:ext cx="4170981" cy="1048506"/>
          </a:xfrm>
          <a:custGeom>
            <a:avLst/>
            <a:gdLst>
              <a:gd name="connsiteX0" fmla="*/ 0 w 3879129"/>
              <a:gd name="connsiteY0" fmla="*/ 975140 h 975140"/>
              <a:gd name="connsiteX1" fmla="*/ 0 w 3879129"/>
              <a:gd name="connsiteY1" fmla="*/ 506706 h 975140"/>
              <a:gd name="connsiteX2" fmla="*/ 404140 w 3879129"/>
              <a:gd name="connsiteY2" fmla="*/ 0 h 975140"/>
              <a:gd name="connsiteX3" fmla="*/ 3879130 w 3879129"/>
              <a:gd name="connsiteY3" fmla="*/ 0 h 975140"/>
              <a:gd name="connsiteX4" fmla="*/ 3879130 w 3879129"/>
              <a:gd name="connsiteY4" fmla="*/ 469966 h 975140"/>
              <a:gd name="connsiteX5" fmla="*/ 3474990 w 3879129"/>
              <a:gd name="connsiteY5" fmla="*/ 975140 h 9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129" h="975140">
                <a:moveTo>
                  <a:pt x="0" y="975140"/>
                </a:moveTo>
                <a:lnTo>
                  <a:pt x="0" y="506706"/>
                </a:lnTo>
                <a:lnTo>
                  <a:pt x="404140" y="0"/>
                </a:lnTo>
                <a:lnTo>
                  <a:pt x="3879130" y="0"/>
                </a:lnTo>
                <a:lnTo>
                  <a:pt x="3879130" y="469966"/>
                </a:lnTo>
                <a:lnTo>
                  <a:pt x="3474990" y="975140"/>
                </a:lnTo>
                <a:close/>
              </a:path>
            </a:pathLst>
          </a:custGeom>
          <a:noFill/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C38EF82F-23E2-49BE-B69C-E947DF4EB125}"/>
              </a:ext>
            </a:extLst>
          </p:cNvPr>
          <p:cNvSpPr/>
          <p:nvPr/>
        </p:nvSpPr>
        <p:spPr>
          <a:xfrm>
            <a:off x="4335138" y="4504106"/>
            <a:ext cx="434545" cy="1048506"/>
          </a:xfrm>
          <a:custGeom>
            <a:avLst/>
            <a:gdLst>
              <a:gd name="connsiteX0" fmla="*/ 404140 w 404139"/>
              <a:gd name="connsiteY0" fmla="*/ 0 h 975140"/>
              <a:gd name="connsiteX1" fmla="*/ 0 w 404139"/>
              <a:gd name="connsiteY1" fmla="*/ 506706 h 975140"/>
              <a:gd name="connsiteX2" fmla="*/ 0 w 404139"/>
              <a:gd name="connsiteY2" fmla="*/ 975140 h 9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139" h="975140">
                <a:moveTo>
                  <a:pt x="404140" y="0"/>
                </a:moveTo>
                <a:lnTo>
                  <a:pt x="0" y="506706"/>
                </a:lnTo>
                <a:lnTo>
                  <a:pt x="0" y="975140"/>
                </a:lnTo>
              </a:path>
            </a:pathLst>
          </a:custGeom>
          <a:noFill/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F4C193F6-9DD1-4153-A051-0873117A9025}"/>
              </a:ext>
            </a:extLst>
          </p:cNvPr>
          <p:cNvSpPr/>
          <p:nvPr/>
        </p:nvSpPr>
        <p:spPr>
          <a:xfrm>
            <a:off x="598702" y="5048935"/>
            <a:ext cx="3736435" cy="16460"/>
          </a:xfrm>
          <a:custGeom>
            <a:avLst/>
            <a:gdLst>
              <a:gd name="connsiteX0" fmla="*/ 0 w 3474989"/>
              <a:gd name="connsiteY0" fmla="*/ 0 h 15308"/>
              <a:gd name="connsiteX1" fmla="*/ 3474990 w 3474989"/>
              <a:gd name="connsiteY1" fmla="*/ 0 h 1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4989" h="15308">
                <a:moveTo>
                  <a:pt x="0" y="0"/>
                </a:moveTo>
                <a:lnTo>
                  <a:pt x="3474990" y="0"/>
                </a:lnTo>
              </a:path>
            </a:pathLst>
          </a:custGeom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60A4F1B4-CB4D-4EA2-BA50-22AA2992F5EE}"/>
              </a:ext>
            </a:extLst>
          </p:cNvPr>
          <p:cNvSpPr/>
          <p:nvPr/>
        </p:nvSpPr>
        <p:spPr>
          <a:xfrm>
            <a:off x="3862734" y="2502562"/>
            <a:ext cx="16460" cy="2332391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9" name="Graphic 15">
            <a:extLst>
              <a:ext uri="{FF2B5EF4-FFF2-40B4-BE49-F238E27FC236}">
                <a16:creationId xmlns:a16="http://schemas.microsoft.com/office/drawing/2014/main" id="{123FC87A-C47E-4B5F-88D2-4AE866FC9E3F}"/>
              </a:ext>
            </a:extLst>
          </p:cNvPr>
          <p:cNvSpPr/>
          <p:nvPr/>
        </p:nvSpPr>
        <p:spPr>
          <a:xfrm>
            <a:off x="3617479" y="4614389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0" name="Graphic 15">
            <a:extLst>
              <a:ext uri="{FF2B5EF4-FFF2-40B4-BE49-F238E27FC236}">
                <a16:creationId xmlns:a16="http://schemas.microsoft.com/office/drawing/2014/main" id="{8E5B5C6D-FD6D-4883-BACD-72C16DD9B273}"/>
              </a:ext>
            </a:extLst>
          </p:cNvPr>
          <p:cNvSpPr/>
          <p:nvPr/>
        </p:nvSpPr>
        <p:spPr>
          <a:xfrm>
            <a:off x="3617479" y="4377364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1" name="Graphic 15">
            <a:extLst>
              <a:ext uri="{FF2B5EF4-FFF2-40B4-BE49-F238E27FC236}">
                <a16:creationId xmlns:a16="http://schemas.microsoft.com/office/drawing/2014/main" id="{6ABD6A55-1442-4F7C-8A85-C67B786B8047}"/>
              </a:ext>
            </a:extLst>
          </p:cNvPr>
          <p:cNvSpPr/>
          <p:nvPr/>
        </p:nvSpPr>
        <p:spPr>
          <a:xfrm>
            <a:off x="3617479" y="4141985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61EF4C7-97C3-49E7-8AAE-B7001D6F7F0A}"/>
              </a:ext>
            </a:extLst>
          </p:cNvPr>
          <p:cNvSpPr/>
          <p:nvPr/>
        </p:nvSpPr>
        <p:spPr>
          <a:xfrm>
            <a:off x="3617479" y="3904960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3" name="Graphic 15">
            <a:extLst>
              <a:ext uri="{FF2B5EF4-FFF2-40B4-BE49-F238E27FC236}">
                <a16:creationId xmlns:a16="http://schemas.microsoft.com/office/drawing/2014/main" id="{D9A27B05-3D85-4AEF-91A0-84EE1C16634F}"/>
              </a:ext>
            </a:extLst>
          </p:cNvPr>
          <p:cNvSpPr/>
          <p:nvPr/>
        </p:nvSpPr>
        <p:spPr>
          <a:xfrm>
            <a:off x="3617479" y="3682749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4995C6F9-B5AC-42CC-88D2-804B7CE367D5}"/>
              </a:ext>
            </a:extLst>
          </p:cNvPr>
          <p:cNvSpPr/>
          <p:nvPr/>
        </p:nvSpPr>
        <p:spPr>
          <a:xfrm>
            <a:off x="2993642" y="2502562"/>
            <a:ext cx="16460" cy="2332391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5" name="Graphic 15">
            <a:extLst>
              <a:ext uri="{FF2B5EF4-FFF2-40B4-BE49-F238E27FC236}">
                <a16:creationId xmlns:a16="http://schemas.microsoft.com/office/drawing/2014/main" id="{1EFC265E-FD81-4B09-AC1C-DACBD9AF7E56}"/>
              </a:ext>
            </a:extLst>
          </p:cNvPr>
          <p:cNvSpPr/>
          <p:nvPr/>
        </p:nvSpPr>
        <p:spPr>
          <a:xfrm>
            <a:off x="2748387" y="4614389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9E24E17-9E4F-4372-BC1B-BBCE1E57B3DC}"/>
              </a:ext>
            </a:extLst>
          </p:cNvPr>
          <p:cNvSpPr/>
          <p:nvPr/>
        </p:nvSpPr>
        <p:spPr>
          <a:xfrm>
            <a:off x="2748387" y="4377364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7" name="Graphic 15">
            <a:extLst>
              <a:ext uri="{FF2B5EF4-FFF2-40B4-BE49-F238E27FC236}">
                <a16:creationId xmlns:a16="http://schemas.microsoft.com/office/drawing/2014/main" id="{077ACFC7-2A94-4352-B1EC-75BE27AD9849}"/>
              </a:ext>
            </a:extLst>
          </p:cNvPr>
          <p:cNvSpPr/>
          <p:nvPr/>
        </p:nvSpPr>
        <p:spPr>
          <a:xfrm>
            <a:off x="2748387" y="4141985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8" name="Graphic 15">
            <a:extLst>
              <a:ext uri="{FF2B5EF4-FFF2-40B4-BE49-F238E27FC236}">
                <a16:creationId xmlns:a16="http://schemas.microsoft.com/office/drawing/2014/main" id="{C8C99ADA-152F-4CA9-B646-2D19C099F7A6}"/>
              </a:ext>
            </a:extLst>
          </p:cNvPr>
          <p:cNvSpPr/>
          <p:nvPr/>
        </p:nvSpPr>
        <p:spPr>
          <a:xfrm>
            <a:off x="2748387" y="3904960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9" name="Graphic 15">
            <a:extLst>
              <a:ext uri="{FF2B5EF4-FFF2-40B4-BE49-F238E27FC236}">
                <a16:creationId xmlns:a16="http://schemas.microsoft.com/office/drawing/2014/main" id="{BE8B493A-6433-49BC-AA44-C7DEEF1C782E}"/>
              </a:ext>
            </a:extLst>
          </p:cNvPr>
          <p:cNvSpPr/>
          <p:nvPr/>
        </p:nvSpPr>
        <p:spPr>
          <a:xfrm>
            <a:off x="2748387" y="3682749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Graphic 15">
            <a:extLst>
              <a:ext uri="{FF2B5EF4-FFF2-40B4-BE49-F238E27FC236}">
                <a16:creationId xmlns:a16="http://schemas.microsoft.com/office/drawing/2014/main" id="{C96C8C20-5A8A-43C6-94C3-F2C237E76382}"/>
              </a:ext>
            </a:extLst>
          </p:cNvPr>
          <p:cNvSpPr/>
          <p:nvPr/>
        </p:nvSpPr>
        <p:spPr>
          <a:xfrm>
            <a:off x="2748387" y="3445724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1" name="Graphic 15">
            <a:extLst>
              <a:ext uri="{FF2B5EF4-FFF2-40B4-BE49-F238E27FC236}">
                <a16:creationId xmlns:a16="http://schemas.microsoft.com/office/drawing/2014/main" id="{823C0CBE-269E-47BD-9B88-7F90AA831367}"/>
              </a:ext>
            </a:extLst>
          </p:cNvPr>
          <p:cNvSpPr/>
          <p:nvPr/>
        </p:nvSpPr>
        <p:spPr>
          <a:xfrm>
            <a:off x="2748387" y="3211990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2" name="Graphic 15">
            <a:extLst>
              <a:ext uri="{FF2B5EF4-FFF2-40B4-BE49-F238E27FC236}">
                <a16:creationId xmlns:a16="http://schemas.microsoft.com/office/drawing/2014/main" id="{A31A8D39-E87B-47CB-A6C4-336EF3F2FEDE}"/>
              </a:ext>
            </a:extLst>
          </p:cNvPr>
          <p:cNvSpPr/>
          <p:nvPr/>
        </p:nvSpPr>
        <p:spPr>
          <a:xfrm>
            <a:off x="2748387" y="2974965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3" name="Graphic 15">
            <a:extLst>
              <a:ext uri="{FF2B5EF4-FFF2-40B4-BE49-F238E27FC236}">
                <a16:creationId xmlns:a16="http://schemas.microsoft.com/office/drawing/2014/main" id="{301A04FF-1077-47F5-8DB5-EF060CAB8E98}"/>
              </a:ext>
            </a:extLst>
          </p:cNvPr>
          <p:cNvSpPr/>
          <p:nvPr/>
        </p:nvSpPr>
        <p:spPr>
          <a:xfrm>
            <a:off x="2748387" y="2741232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4" name="Graphic 15">
            <a:extLst>
              <a:ext uri="{FF2B5EF4-FFF2-40B4-BE49-F238E27FC236}">
                <a16:creationId xmlns:a16="http://schemas.microsoft.com/office/drawing/2014/main" id="{3425315C-2494-46F0-9002-B935FC333BC1}"/>
              </a:ext>
            </a:extLst>
          </p:cNvPr>
          <p:cNvSpPr/>
          <p:nvPr/>
        </p:nvSpPr>
        <p:spPr>
          <a:xfrm>
            <a:off x="2122905" y="2502562"/>
            <a:ext cx="16460" cy="2332391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4" name="Graphic 15">
            <a:extLst>
              <a:ext uri="{FF2B5EF4-FFF2-40B4-BE49-F238E27FC236}">
                <a16:creationId xmlns:a16="http://schemas.microsoft.com/office/drawing/2014/main" id="{B8B7BA68-8BBE-4634-8CCE-71A0F708B9D3}"/>
              </a:ext>
            </a:extLst>
          </p:cNvPr>
          <p:cNvSpPr/>
          <p:nvPr/>
        </p:nvSpPr>
        <p:spPr>
          <a:xfrm>
            <a:off x="1253812" y="2502562"/>
            <a:ext cx="16460" cy="2332391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Graphic 15">
            <a:extLst>
              <a:ext uri="{FF2B5EF4-FFF2-40B4-BE49-F238E27FC236}">
                <a16:creationId xmlns:a16="http://schemas.microsoft.com/office/drawing/2014/main" id="{CA33CAB0-8FC3-4F9D-9672-27F406200146}"/>
              </a:ext>
            </a:extLst>
          </p:cNvPr>
          <p:cNvSpPr/>
          <p:nvPr/>
        </p:nvSpPr>
        <p:spPr>
          <a:xfrm>
            <a:off x="1008557" y="4614389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Graphic 15">
            <a:extLst>
              <a:ext uri="{FF2B5EF4-FFF2-40B4-BE49-F238E27FC236}">
                <a16:creationId xmlns:a16="http://schemas.microsoft.com/office/drawing/2014/main" id="{2BD09C0C-956D-46B4-A467-35CB4A4425A2}"/>
              </a:ext>
            </a:extLst>
          </p:cNvPr>
          <p:cNvSpPr/>
          <p:nvPr/>
        </p:nvSpPr>
        <p:spPr>
          <a:xfrm>
            <a:off x="1008557" y="4377364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7" name="Graphic 15">
            <a:extLst>
              <a:ext uri="{FF2B5EF4-FFF2-40B4-BE49-F238E27FC236}">
                <a16:creationId xmlns:a16="http://schemas.microsoft.com/office/drawing/2014/main" id="{943F2F21-B085-4466-A5D5-A09DE61FAED5}"/>
              </a:ext>
            </a:extLst>
          </p:cNvPr>
          <p:cNvSpPr/>
          <p:nvPr/>
        </p:nvSpPr>
        <p:spPr>
          <a:xfrm>
            <a:off x="1008557" y="4141985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8" name="Graphic 15">
            <a:extLst>
              <a:ext uri="{FF2B5EF4-FFF2-40B4-BE49-F238E27FC236}">
                <a16:creationId xmlns:a16="http://schemas.microsoft.com/office/drawing/2014/main" id="{1B51E73F-3EC8-4F6C-9E35-872733CE9BD8}"/>
              </a:ext>
            </a:extLst>
          </p:cNvPr>
          <p:cNvSpPr/>
          <p:nvPr/>
        </p:nvSpPr>
        <p:spPr>
          <a:xfrm>
            <a:off x="1008557" y="3904960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9" name="Graphic 15">
            <a:extLst>
              <a:ext uri="{FF2B5EF4-FFF2-40B4-BE49-F238E27FC236}">
                <a16:creationId xmlns:a16="http://schemas.microsoft.com/office/drawing/2014/main" id="{F51A3AC3-72D1-459C-BC3E-90631EBBE1F3}"/>
              </a:ext>
            </a:extLst>
          </p:cNvPr>
          <p:cNvSpPr/>
          <p:nvPr/>
        </p:nvSpPr>
        <p:spPr>
          <a:xfrm>
            <a:off x="1008557" y="3682749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9744F5-3801-44A7-BE92-BFF8002910D5}"/>
              </a:ext>
            </a:extLst>
          </p:cNvPr>
          <p:cNvGrpSpPr/>
          <p:nvPr/>
        </p:nvGrpSpPr>
        <p:grpSpPr>
          <a:xfrm>
            <a:off x="873992" y="5133654"/>
            <a:ext cx="3527140" cy="461665"/>
            <a:chOff x="873992" y="5133654"/>
            <a:chExt cx="3527140" cy="461665"/>
          </a:xfrm>
        </p:grpSpPr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C96B2734-DB89-4C32-8717-F4394429B49C}"/>
                </a:ext>
              </a:extLst>
            </p:cNvPr>
            <p:cNvSpPr txBox="1"/>
            <p:nvPr/>
          </p:nvSpPr>
          <p:spPr>
            <a:xfrm>
              <a:off x="873992" y="5133654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พัน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AA8788F1-4512-4547-96D1-FE6411249EAF}"/>
                </a:ext>
              </a:extLst>
            </p:cNvPr>
            <p:cNvSpPr txBox="1"/>
            <p:nvPr/>
          </p:nvSpPr>
          <p:spPr>
            <a:xfrm>
              <a:off x="1745448" y="5133654"/>
              <a:ext cx="772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ร้อย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1C43E1CC-83A2-446B-A2CF-D100A7935F27}"/>
                </a:ext>
              </a:extLst>
            </p:cNvPr>
            <p:cNvSpPr txBox="1"/>
            <p:nvPr/>
          </p:nvSpPr>
          <p:spPr>
            <a:xfrm>
              <a:off x="2684192" y="5133654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สิบ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24" name="Graphic 15">
              <a:extLst>
                <a:ext uri="{FF2B5EF4-FFF2-40B4-BE49-F238E27FC236}">
                  <a16:creationId xmlns:a16="http://schemas.microsoft.com/office/drawing/2014/main" id="{03C6F608-D951-431D-934F-42DD1427161D}"/>
                </a:ext>
              </a:extLst>
            </p:cNvPr>
            <p:cNvSpPr txBox="1"/>
            <p:nvPr/>
          </p:nvSpPr>
          <p:spPr>
            <a:xfrm>
              <a:off x="3357256" y="5133654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หน่วย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4869100" y="1680760"/>
            <a:ext cx="6476753" cy="821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4914219" y="1872752"/>
            <a:ext cx="6386514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เขียนตัวเลขและตัวหนังสือ ได้ดังนี้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8BA959B-EE94-4531-B055-55285E5F6B4D}"/>
              </a:ext>
            </a:extLst>
          </p:cNvPr>
          <p:cNvGrpSpPr/>
          <p:nvPr/>
        </p:nvGrpSpPr>
        <p:grpSpPr>
          <a:xfrm>
            <a:off x="4797253" y="2791397"/>
            <a:ext cx="3547833" cy="821802"/>
            <a:chOff x="4805969" y="2771941"/>
            <a:chExt cx="3547833" cy="821802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2E70BEE1-6210-4F32-88D0-F4D29C0D6913}"/>
                </a:ext>
              </a:extLst>
            </p:cNvPr>
            <p:cNvSpPr/>
            <p:nvPr/>
          </p:nvSpPr>
          <p:spPr>
            <a:xfrm>
              <a:off x="4899843" y="2771941"/>
              <a:ext cx="3321155" cy="8218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23B7EF5-C595-4AE1-82F4-086940CF4219}"/>
                </a:ext>
              </a:extLst>
            </p:cNvPr>
            <p:cNvSpPr txBox="1"/>
            <p:nvPr/>
          </p:nvSpPr>
          <p:spPr>
            <a:xfrm>
              <a:off x="4805969" y="2898999"/>
              <a:ext cx="354783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ตัวเลขฮินดูอารบิก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931E367-6CA2-445E-B910-82F4B486CA99}"/>
              </a:ext>
            </a:extLst>
          </p:cNvPr>
          <p:cNvGrpSpPr/>
          <p:nvPr/>
        </p:nvGrpSpPr>
        <p:grpSpPr>
          <a:xfrm>
            <a:off x="8383665" y="2791397"/>
            <a:ext cx="3016900" cy="821802"/>
            <a:chOff x="8328954" y="2725500"/>
            <a:chExt cx="3016900" cy="821802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91D77081-A077-410D-8E54-2F853F661865}"/>
                </a:ext>
              </a:extLst>
            </p:cNvPr>
            <p:cNvSpPr/>
            <p:nvPr/>
          </p:nvSpPr>
          <p:spPr>
            <a:xfrm>
              <a:off x="8328955" y="2725500"/>
              <a:ext cx="3016899" cy="8218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4F719A4-3761-403A-BEE7-1527C44F059D}"/>
                </a:ext>
              </a:extLst>
            </p:cNvPr>
            <p:cNvSpPr txBox="1"/>
            <p:nvPr/>
          </p:nvSpPr>
          <p:spPr>
            <a:xfrm>
              <a:off x="8328954" y="2840486"/>
              <a:ext cx="30168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5,095</a:t>
              </a:r>
              <a:endParaRPr lang="en-US" sz="3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6643D63-3644-4DC0-B745-3EA03F142EB1}"/>
              </a:ext>
            </a:extLst>
          </p:cNvPr>
          <p:cNvGrpSpPr/>
          <p:nvPr/>
        </p:nvGrpSpPr>
        <p:grpSpPr>
          <a:xfrm>
            <a:off x="4891127" y="3923185"/>
            <a:ext cx="3329463" cy="821802"/>
            <a:chOff x="4899843" y="3799704"/>
            <a:chExt cx="3329463" cy="821802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E9896621-017F-4882-B194-A3E1B7D96619}"/>
                </a:ext>
              </a:extLst>
            </p:cNvPr>
            <p:cNvSpPr/>
            <p:nvPr/>
          </p:nvSpPr>
          <p:spPr>
            <a:xfrm>
              <a:off x="4899843" y="3799704"/>
              <a:ext cx="3321155" cy="8218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D8659FE-A54D-4C33-BCE7-20B9BF021C7D}"/>
                </a:ext>
              </a:extLst>
            </p:cNvPr>
            <p:cNvSpPr txBox="1"/>
            <p:nvPr/>
          </p:nvSpPr>
          <p:spPr>
            <a:xfrm>
              <a:off x="4908150" y="3954480"/>
              <a:ext cx="332115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ตัวเลขไทย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007C4BB-AB48-4C5A-B0F8-6D7DB110C8EE}"/>
              </a:ext>
            </a:extLst>
          </p:cNvPr>
          <p:cNvGrpSpPr/>
          <p:nvPr/>
        </p:nvGrpSpPr>
        <p:grpSpPr>
          <a:xfrm>
            <a:off x="8381495" y="3882924"/>
            <a:ext cx="3019070" cy="861315"/>
            <a:chOff x="8326782" y="3735448"/>
            <a:chExt cx="3019070" cy="861315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BC63EA7A-9026-4EDA-9C3C-2D25DABDF26C}"/>
                </a:ext>
              </a:extLst>
            </p:cNvPr>
            <p:cNvSpPr/>
            <p:nvPr/>
          </p:nvSpPr>
          <p:spPr>
            <a:xfrm>
              <a:off x="8328509" y="3774961"/>
              <a:ext cx="3017343" cy="8218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D5C358-9FAA-4757-A429-8D4F388C153C}"/>
                </a:ext>
              </a:extLst>
            </p:cNvPr>
            <p:cNvSpPr txBox="1"/>
            <p:nvPr/>
          </p:nvSpPr>
          <p:spPr>
            <a:xfrm>
              <a:off x="8326782" y="3735448"/>
              <a:ext cx="30168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dirty="0">
                  <a:latin typeface="Mali" panose="00000800000000000000" pitchFamily="2" charset="-34"/>
                  <a:cs typeface="Mali" panose="00000800000000000000" pitchFamily="2" charset="-34"/>
                </a:rPr>
                <a:t>๕,๐๙๕</a:t>
              </a:r>
              <a:endParaRPr lang="en-US" sz="4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0F53AB5-7ECE-4E47-9669-229E0B549D08}"/>
              </a:ext>
            </a:extLst>
          </p:cNvPr>
          <p:cNvGrpSpPr/>
          <p:nvPr/>
        </p:nvGrpSpPr>
        <p:grpSpPr>
          <a:xfrm>
            <a:off x="4891127" y="5054974"/>
            <a:ext cx="3321156" cy="821802"/>
            <a:chOff x="4901118" y="5000264"/>
            <a:chExt cx="3321156" cy="821802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0E9A678C-8B12-47E7-88C9-B0E8B9717A3B}"/>
                </a:ext>
              </a:extLst>
            </p:cNvPr>
            <p:cNvSpPr/>
            <p:nvPr/>
          </p:nvSpPr>
          <p:spPr>
            <a:xfrm>
              <a:off x="4901118" y="5000264"/>
              <a:ext cx="3321155" cy="82180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EF6FCB0-1172-4356-B54D-58DF5CE2A28F}"/>
                </a:ext>
              </a:extLst>
            </p:cNvPr>
            <p:cNvSpPr txBox="1"/>
            <p:nvPr/>
          </p:nvSpPr>
          <p:spPr>
            <a:xfrm>
              <a:off x="4901118" y="5181990"/>
              <a:ext cx="332115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ตัวหนังสือ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0164BB2-C1B9-46B7-9E22-598FB4CC82E6}"/>
              </a:ext>
            </a:extLst>
          </p:cNvPr>
          <p:cNvGrpSpPr/>
          <p:nvPr/>
        </p:nvGrpSpPr>
        <p:grpSpPr>
          <a:xfrm>
            <a:off x="8324706" y="5040654"/>
            <a:ext cx="3095779" cy="821802"/>
            <a:chOff x="8269994" y="5000264"/>
            <a:chExt cx="3095779" cy="821802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3F4FC7B-BCC6-4A10-BBB4-87F30B6F9026}"/>
                </a:ext>
              </a:extLst>
            </p:cNvPr>
            <p:cNvSpPr/>
            <p:nvPr/>
          </p:nvSpPr>
          <p:spPr>
            <a:xfrm>
              <a:off x="8326784" y="5000264"/>
              <a:ext cx="3019070" cy="82180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D22FDE0-2EEA-42AD-A22F-F4DB3A11EF01}"/>
                </a:ext>
              </a:extLst>
            </p:cNvPr>
            <p:cNvSpPr txBox="1"/>
            <p:nvPr/>
          </p:nvSpPr>
          <p:spPr>
            <a:xfrm>
              <a:off x="8269994" y="5165016"/>
              <a:ext cx="3095779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ห้าพันเก้าสิบห้า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4376C8C-24DE-4689-AB10-DD80AA97EE7B}"/>
              </a:ext>
            </a:extLst>
          </p:cNvPr>
          <p:cNvSpPr txBox="1"/>
          <p:nvPr/>
        </p:nvSpPr>
        <p:spPr>
          <a:xfrm>
            <a:off x="924343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BF8A40-4651-4FB0-9F8B-EF3F13AAA232}"/>
              </a:ext>
            </a:extLst>
          </p:cNvPr>
          <p:cNvSpPr txBox="1"/>
          <p:nvPr/>
        </p:nvSpPr>
        <p:spPr>
          <a:xfrm>
            <a:off x="1795523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46BF5E-B4F4-4935-AA19-772E80C9310E}"/>
              </a:ext>
            </a:extLst>
          </p:cNvPr>
          <p:cNvSpPr txBox="1"/>
          <p:nvPr/>
        </p:nvSpPr>
        <p:spPr>
          <a:xfrm>
            <a:off x="2725215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F05C3A-2047-4652-9D27-8C0095BE4F29}"/>
              </a:ext>
            </a:extLst>
          </p:cNvPr>
          <p:cNvSpPr txBox="1"/>
          <p:nvPr/>
        </p:nvSpPr>
        <p:spPr>
          <a:xfrm>
            <a:off x="3587396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4827437-AFA6-41BF-B96E-51765A5BC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74" y="1707755"/>
            <a:ext cx="1096872" cy="77257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382DC08-7834-44C9-B18B-F8649080D59B}"/>
              </a:ext>
            </a:extLst>
          </p:cNvPr>
          <p:cNvSpPr txBox="1"/>
          <p:nvPr/>
        </p:nvSpPr>
        <p:spPr>
          <a:xfrm>
            <a:off x="4110153" y="1815591"/>
            <a:ext cx="602829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2900" dirty="0">
              <a:ln>
                <a:solidFill>
                  <a:schemeClr val="tx1"/>
                </a:solidFill>
              </a:ln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66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35E04A87-5580-C023-1FCD-6D052E78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-1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253F1AD2-A4C1-EFC2-50A1-5D5D2198D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" y="517772"/>
            <a:ext cx="10224311" cy="1632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9FFBDD-CB3E-0A73-32DC-8EAE7A8F6A54}"/>
              </a:ext>
            </a:extLst>
          </p:cNvPr>
          <p:cNvSpPr txBox="1"/>
          <p:nvPr/>
        </p:nvSpPr>
        <p:spPr>
          <a:xfrm>
            <a:off x="1145890" y="872065"/>
            <a:ext cx="9900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ysClr val="windowText" lastClr="000000"/>
                </a:solidFill>
                <a:effectLst>
                  <a:glow rad="1016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การเปรียบเทียบจำนวน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CBD6A04-5D3A-11D4-A688-E487737A2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5" y="2564421"/>
            <a:ext cx="10869046" cy="3694782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666B033F-BC20-0DA4-B780-6242BFD23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91326"/>
            <a:ext cx="7940234" cy="2074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7B09D9-4C70-5AAF-42D5-550F93DB8B52}"/>
              </a:ext>
            </a:extLst>
          </p:cNvPr>
          <p:cNvSpPr txBox="1"/>
          <p:nvPr/>
        </p:nvSpPr>
        <p:spPr>
          <a:xfrm>
            <a:off x="4163406" y="2946324"/>
            <a:ext cx="386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  <a:endParaRPr lang="en-US" sz="4000" dirty="0">
              <a:effectLst>
                <a:glow>
                  <a:schemeClr val="bg1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8B3E9-EA08-AEA9-E562-B1BEED851E39}"/>
              </a:ext>
            </a:extLst>
          </p:cNvPr>
          <p:cNvSpPr txBox="1"/>
          <p:nvPr/>
        </p:nvSpPr>
        <p:spPr>
          <a:xfrm>
            <a:off x="973683" y="3804699"/>
            <a:ext cx="105466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    เปรียบเทียบจำนวนสองจำนวนที่มีจำนวนหลักเท่ากัน และเปรียบเทียบจำนวนสองจำนวนที่มีจำนวนหลักไม่เท่ากัน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03BB41DA-ECEA-0E2F-9086-8E0660431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1"/>
          <a:stretch/>
        </p:blipFill>
        <p:spPr>
          <a:xfrm>
            <a:off x="7917083" y="5291326"/>
            <a:ext cx="4274915" cy="20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6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643">
            <a:extLst>
              <a:ext uri="{FF2B5EF4-FFF2-40B4-BE49-F238E27FC236}">
                <a16:creationId xmlns:a16="http://schemas.microsoft.com/office/drawing/2014/main" id="{0CBB1343-1FFE-4BA1-907A-447049213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r="4597" b="7613"/>
          <a:stretch/>
        </p:blipFill>
        <p:spPr>
          <a:xfrm>
            <a:off x="0" y="0"/>
            <a:ext cx="12192000" cy="702583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98321D19-D135-433F-BB1B-77DCA68F18A3}"/>
              </a:ext>
            </a:extLst>
          </p:cNvPr>
          <p:cNvGrpSpPr/>
          <p:nvPr/>
        </p:nvGrpSpPr>
        <p:grpSpPr>
          <a:xfrm>
            <a:off x="462326" y="187367"/>
            <a:ext cx="11351936" cy="1055351"/>
            <a:chOff x="409872" y="173621"/>
            <a:chExt cx="11351936" cy="105535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4FACED1-DA48-4895-BB6C-57B546BDA130}"/>
                </a:ext>
              </a:extLst>
            </p:cNvPr>
            <p:cNvSpPr/>
            <p:nvPr/>
          </p:nvSpPr>
          <p:spPr>
            <a:xfrm>
              <a:off x="430192" y="173621"/>
              <a:ext cx="11331616" cy="1055351"/>
            </a:xfrm>
            <a:prstGeom prst="roundRect">
              <a:avLst>
                <a:gd name="adj" fmla="val 48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204A1E-BA06-4F20-87B4-2D52D067CA83}"/>
                </a:ext>
              </a:extLst>
            </p:cNvPr>
            <p:cNvSpPr txBox="1"/>
            <p:nvPr/>
          </p:nvSpPr>
          <p:spPr>
            <a:xfrm>
              <a:off x="409872" y="386187"/>
              <a:ext cx="11331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dirty="0">
                  <a:latin typeface="Mali" panose="00000800000000000000" pitchFamily="2" charset="-34"/>
                  <a:cs typeface="Mali" panose="00000800000000000000" pitchFamily="2" charset="-34"/>
                </a:rPr>
                <a:t>การเปรียบเทียบจำนวน</a:t>
              </a:r>
              <a:endParaRPr lang="en-US" sz="4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146816A-0D72-44A1-BD2A-4ACE6F67909C}"/>
              </a:ext>
            </a:extLst>
          </p:cNvPr>
          <p:cNvGrpSpPr/>
          <p:nvPr/>
        </p:nvGrpSpPr>
        <p:grpSpPr>
          <a:xfrm>
            <a:off x="1934218" y="1743945"/>
            <a:ext cx="8323563" cy="924121"/>
            <a:chOff x="1379237" y="1775160"/>
            <a:chExt cx="8323563" cy="92412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9F2E58-0260-46E7-B6B6-607E2BAD1022}"/>
                </a:ext>
              </a:extLst>
            </p:cNvPr>
            <p:cNvSpPr/>
            <p:nvPr/>
          </p:nvSpPr>
          <p:spPr>
            <a:xfrm>
              <a:off x="1379237" y="1775160"/>
              <a:ext cx="8323563" cy="924121"/>
            </a:xfrm>
            <a:prstGeom prst="roundRect">
              <a:avLst>
                <a:gd name="adj" fmla="val 2228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0BE52-51D9-41A7-857F-DD08F5D3E8CA}"/>
                </a:ext>
              </a:extLst>
            </p:cNvPr>
            <p:cNvSpPr txBox="1"/>
            <p:nvPr/>
          </p:nvSpPr>
          <p:spPr>
            <a:xfrm>
              <a:off x="1379237" y="1960453"/>
              <a:ext cx="832356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จงเปรียบเทียบ 3,500 กับ 53,000</a:t>
              </a:r>
              <a:endParaRPr lang="en-US" sz="35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841B82-11AC-45D9-BAAA-266D2E0055DA}"/>
              </a:ext>
            </a:extLst>
          </p:cNvPr>
          <p:cNvGrpSpPr/>
          <p:nvPr/>
        </p:nvGrpSpPr>
        <p:grpSpPr>
          <a:xfrm>
            <a:off x="2242947" y="3278499"/>
            <a:ext cx="2621282" cy="875693"/>
            <a:chOff x="2187265" y="3330067"/>
            <a:chExt cx="2621282" cy="87569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F28640E-7AC0-4FC9-A525-811790B3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952CEC-565C-44E9-9221-2E586BF0ECEE}"/>
                </a:ext>
              </a:extLst>
            </p:cNvPr>
            <p:cNvSpPr txBox="1"/>
            <p:nvPr/>
          </p:nvSpPr>
          <p:spPr>
            <a:xfrm>
              <a:off x="2187265" y="3481378"/>
              <a:ext cx="262128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latin typeface="Mali" panose="00000800000000000000" pitchFamily="2" charset="-34"/>
                  <a:cs typeface="Mali" panose="00000800000000000000" pitchFamily="2" charset="-34"/>
                </a:rPr>
                <a:t>3,500</a:t>
              </a:r>
              <a:endParaRPr lang="en-US" sz="35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6CD0CB-2933-47A0-9C2D-B1447CD0FEE7}"/>
              </a:ext>
            </a:extLst>
          </p:cNvPr>
          <p:cNvGrpSpPr/>
          <p:nvPr/>
        </p:nvGrpSpPr>
        <p:grpSpPr>
          <a:xfrm>
            <a:off x="7278489" y="3278499"/>
            <a:ext cx="2621282" cy="875693"/>
            <a:chOff x="2187265" y="3330067"/>
            <a:chExt cx="2621282" cy="875693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3551F4C-5037-42BD-8FA0-1019CF50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1A3F84-56B6-40A7-BE52-B7E6EC6D404C}"/>
                </a:ext>
              </a:extLst>
            </p:cNvPr>
            <p:cNvSpPr txBox="1"/>
            <p:nvPr/>
          </p:nvSpPr>
          <p:spPr>
            <a:xfrm>
              <a:off x="2187265" y="3481378"/>
              <a:ext cx="262128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latin typeface="Mali" panose="00000800000000000000" pitchFamily="2" charset="-34"/>
                  <a:cs typeface="Mali" panose="00000800000000000000" pitchFamily="2" charset="-34"/>
                </a:rPr>
                <a:t>53,000</a:t>
              </a:r>
              <a:endParaRPr lang="en-US" sz="35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840E68-AC6B-415D-A07B-FEBF62A42492}"/>
              </a:ext>
            </a:extLst>
          </p:cNvPr>
          <p:cNvGrpSpPr/>
          <p:nvPr/>
        </p:nvGrpSpPr>
        <p:grpSpPr>
          <a:xfrm>
            <a:off x="913897" y="4483852"/>
            <a:ext cx="5279382" cy="924121"/>
            <a:chOff x="816617" y="4544812"/>
            <a:chExt cx="5279382" cy="92412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4EFE12-E023-4327-ABBE-F9416F439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0456" y="4544812"/>
              <a:ext cx="4791703" cy="92412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66AA5F-A54D-45AE-AF6D-546DCF5C9DE0}"/>
                </a:ext>
              </a:extLst>
            </p:cNvPr>
            <p:cNvSpPr txBox="1"/>
            <p:nvPr/>
          </p:nvSpPr>
          <p:spPr>
            <a:xfrm>
              <a:off x="816617" y="4779213"/>
              <a:ext cx="52793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เป็นจำนวน 4 หลัก</a:t>
              </a:r>
              <a:endParaRPr lang="en-US" sz="3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680426-E4DE-4CA4-9108-0EDEE51C6F45}"/>
              </a:ext>
            </a:extLst>
          </p:cNvPr>
          <p:cNvGrpSpPr/>
          <p:nvPr/>
        </p:nvGrpSpPr>
        <p:grpSpPr>
          <a:xfrm>
            <a:off x="5949439" y="4373329"/>
            <a:ext cx="5279382" cy="924121"/>
            <a:chOff x="816617" y="4544812"/>
            <a:chExt cx="5279382" cy="92412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DA431BF-EF2A-4515-A523-60263E7B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0456" y="4544812"/>
              <a:ext cx="4791703" cy="92412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ACD8F8-407F-49A8-87B2-8C871BF0A592}"/>
                </a:ext>
              </a:extLst>
            </p:cNvPr>
            <p:cNvSpPr txBox="1"/>
            <p:nvPr/>
          </p:nvSpPr>
          <p:spPr>
            <a:xfrm>
              <a:off x="816617" y="4779213"/>
              <a:ext cx="52793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เป็นจำนวน 5 หลัก</a:t>
              </a:r>
              <a:endParaRPr lang="en-US" sz="3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D7F6CC-CE01-4014-8C5D-0F8F4B5FC3CC}"/>
              </a:ext>
            </a:extLst>
          </p:cNvPr>
          <p:cNvGrpSpPr/>
          <p:nvPr/>
        </p:nvGrpSpPr>
        <p:grpSpPr>
          <a:xfrm>
            <a:off x="5499858" y="2904689"/>
            <a:ext cx="1143000" cy="1323439"/>
            <a:chOff x="5402578" y="2904689"/>
            <a:chExt cx="1143000" cy="1323439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4E4CBBD-2A89-4082-89B3-F5DC85E5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02578" y="3107254"/>
              <a:ext cx="1143000" cy="10287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5BECC-3C31-4C96-9329-7195EEF21EDC}"/>
                </a:ext>
              </a:extLst>
            </p:cNvPr>
            <p:cNvSpPr txBox="1"/>
            <p:nvPr/>
          </p:nvSpPr>
          <p:spPr>
            <a:xfrm>
              <a:off x="5617591" y="2904689"/>
              <a:ext cx="6589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8000" dirty="0">
                  <a:latin typeface="Mali" panose="00000800000000000000" pitchFamily="2" charset="-34"/>
                  <a:cs typeface="Mali" panose="00000800000000000000" pitchFamily="2" charset="-34"/>
                </a:rPr>
                <a:t>&lt;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2114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643">
            <a:extLst>
              <a:ext uri="{FF2B5EF4-FFF2-40B4-BE49-F238E27FC236}">
                <a16:creationId xmlns:a16="http://schemas.microsoft.com/office/drawing/2014/main" id="{0CBB1343-1FFE-4BA1-907A-447049213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r="4597" b="7613"/>
          <a:stretch/>
        </p:blipFill>
        <p:spPr>
          <a:xfrm>
            <a:off x="0" y="0"/>
            <a:ext cx="12192000" cy="702583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46816A-0D72-44A1-BD2A-4ACE6F67909C}"/>
              </a:ext>
            </a:extLst>
          </p:cNvPr>
          <p:cNvGrpSpPr/>
          <p:nvPr/>
        </p:nvGrpSpPr>
        <p:grpSpPr>
          <a:xfrm>
            <a:off x="1934218" y="1743945"/>
            <a:ext cx="8323563" cy="924121"/>
            <a:chOff x="1379237" y="1775160"/>
            <a:chExt cx="8323563" cy="92412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9F2E58-0260-46E7-B6B6-607E2BAD1022}"/>
                </a:ext>
              </a:extLst>
            </p:cNvPr>
            <p:cNvSpPr/>
            <p:nvPr/>
          </p:nvSpPr>
          <p:spPr>
            <a:xfrm>
              <a:off x="1379237" y="1775160"/>
              <a:ext cx="8323563" cy="924121"/>
            </a:xfrm>
            <a:prstGeom prst="roundRect">
              <a:avLst>
                <a:gd name="adj" fmla="val 2228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0BE52-51D9-41A7-857F-DD08F5D3E8CA}"/>
                </a:ext>
              </a:extLst>
            </p:cNvPr>
            <p:cNvSpPr txBox="1"/>
            <p:nvPr/>
          </p:nvSpPr>
          <p:spPr>
            <a:xfrm>
              <a:off x="1379237" y="1960453"/>
              <a:ext cx="832356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จงเปรียบเทียบ </a:t>
              </a:r>
              <a:r>
                <a:rPr lang="en-US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25</a:t>
              </a: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,</a:t>
              </a:r>
              <a:r>
                <a:rPr lang="en-US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14</a:t>
              </a: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0 กับ 3,</a:t>
              </a:r>
              <a:r>
                <a:rPr lang="en-US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59</a:t>
              </a: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0</a:t>
              </a:r>
              <a:endParaRPr lang="en-US" sz="35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841B82-11AC-45D9-BAAA-266D2E0055DA}"/>
              </a:ext>
            </a:extLst>
          </p:cNvPr>
          <p:cNvGrpSpPr/>
          <p:nvPr/>
        </p:nvGrpSpPr>
        <p:grpSpPr>
          <a:xfrm>
            <a:off x="2242947" y="3278499"/>
            <a:ext cx="2621282" cy="875693"/>
            <a:chOff x="2187265" y="3330067"/>
            <a:chExt cx="2621282" cy="87569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F28640E-7AC0-4FC9-A525-811790B3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952CEC-565C-44E9-9221-2E586BF0ECEE}"/>
                </a:ext>
              </a:extLst>
            </p:cNvPr>
            <p:cNvSpPr txBox="1"/>
            <p:nvPr/>
          </p:nvSpPr>
          <p:spPr>
            <a:xfrm>
              <a:off x="2187265" y="3481378"/>
              <a:ext cx="262128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latin typeface="Mali" panose="00000800000000000000" pitchFamily="2" charset="-34"/>
                  <a:cs typeface="Mali" panose="00000800000000000000" pitchFamily="2" charset="-34"/>
                </a:rPr>
                <a:t>25,140</a:t>
              </a:r>
              <a:endParaRPr lang="en-US" sz="35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6CD0CB-2933-47A0-9C2D-B1447CD0FEE7}"/>
              </a:ext>
            </a:extLst>
          </p:cNvPr>
          <p:cNvGrpSpPr/>
          <p:nvPr/>
        </p:nvGrpSpPr>
        <p:grpSpPr>
          <a:xfrm>
            <a:off x="7278489" y="3278499"/>
            <a:ext cx="2621282" cy="875693"/>
            <a:chOff x="2187265" y="3330067"/>
            <a:chExt cx="2621282" cy="875693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3551F4C-5037-42BD-8FA0-1019CF50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1A3F84-56B6-40A7-BE52-B7E6EC6D404C}"/>
                </a:ext>
              </a:extLst>
            </p:cNvPr>
            <p:cNvSpPr txBox="1"/>
            <p:nvPr/>
          </p:nvSpPr>
          <p:spPr>
            <a:xfrm>
              <a:off x="2187265" y="3481378"/>
              <a:ext cx="262128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3500" dirty="0">
                  <a:latin typeface="Mali" panose="00000800000000000000" pitchFamily="2" charset="-34"/>
                  <a:cs typeface="Mali" panose="00000800000000000000" pitchFamily="2" charset="-34"/>
                </a:rPr>
                <a:t>3,590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840E68-AC6B-415D-A07B-FEBF62A42492}"/>
              </a:ext>
            </a:extLst>
          </p:cNvPr>
          <p:cNvGrpSpPr/>
          <p:nvPr/>
        </p:nvGrpSpPr>
        <p:grpSpPr>
          <a:xfrm>
            <a:off x="913897" y="4483852"/>
            <a:ext cx="5279382" cy="924121"/>
            <a:chOff x="816617" y="4544812"/>
            <a:chExt cx="5279382" cy="92412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4EFE12-E023-4327-ABBE-F9416F439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0456" y="4544812"/>
              <a:ext cx="4791703" cy="92412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66AA5F-A54D-45AE-AF6D-546DCF5C9DE0}"/>
                </a:ext>
              </a:extLst>
            </p:cNvPr>
            <p:cNvSpPr txBox="1"/>
            <p:nvPr/>
          </p:nvSpPr>
          <p:spPr>
            <a:xfrm>
              <a:off x="816617" y="4779213"/>
              <a:ext cx="52793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เป็นจำนวน </a:t>
              </a:r>
              <a:r>
                <a:rPr lang="en-US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r>
                <a:rPr lang="th-TH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 หลัก</a:t>
              </a:r>
              <a:endParaRPr lang="en-US" sz="3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680426-E4DE-4CA4-9108-0EDEE51C6F45}"/>
              </a:ext>
            </a:extLst>
          </p:cNvPr>
          <p:cNvGrpSpPr/>
          <p:nvPr/>
        </p:nvGrpSpPr>
        <p:grpSpPr>
          <a:xfrm>
            <a:off x="5949439" y="4373329"/>
            <a:ext cx="5279382" cy="924121"/>
            <a:chOff x="816617" y="4544812"/>
            <a:chExt cx="5279382" cy="92412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DA431BF-EF2A-4515-A523-60263E7B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0456" y="4544812"/>
              <a:ext cx="4791703" cy="92412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ACD8F8-407F-49A8-87B2-8C871BF0A592}"/>
                </a:ext>
              </a:extLst>
            </p:cNvPr>
            <p:cNvSpPr txBox="1"/>
            <p:nvPr/>
          </p:nvSpPr>
          <p:spPr>
            <a:xfrm>
              <a:off x="816617" y="4779213"/>
              <a:ext cx="52793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เป็นจำนวน </a:t>
              </a:r>
              <a:r>
                <a:rPr lang="en-US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r>
                <a:rPr lang="th-TH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 หลัก</a:t>
              </a:r>
              <a:endParaRPr lang="en-US" sz="3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D7F6CC-CE01-4014-8C5D-0F8F4B5FC3CC}"/>
              </a:ext>
            </a:extLst>
          </p:cNvPr>
          <p:cNvGrpSpPr/>
          <p:nvPr/>
        </p:nvGrpSpPr>
        <p:grpSpPr>
          <a:xfrm>
            <a:off x="5499858" y="2904689"/>
            <a:ext cx="1143000" cy="1323439"/>
            <a:chOff x="5402578" y="2904689"/>
            <a:chExt cx="1143000" cy="1323439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4E4CBBD-2A89-4082-89B3-F5DC85E5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02578" y="3107254"/>
              <a:ext cx="1143000" cy="10287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5BECC-3C31-4C96-9329-7195EEF21EDC}"/>
                </a:ext>
              </a:extLst>
            </p:cNvPr>
            <p:cNvSpPr txBox="1"/>
            <p:nvPr/>
          </p:nvSpPr>
          <p:spPr>
            <a:xfrm>
              <a:off x="5678551" y="2904689"/>
              <a:ext cx="6589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8000" dirty="0">
                  <a:latin typeface="Mali" panose="00000800000000000000" pitchFamily="2" charset="-34"/>
                  <a:cs typeface="Mali" panose="00000800000000000000" pitchFamily="2" charset="-34"/>
                </a:rPr>
                <a:t>&gt;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699E631-84A7-477C-96EB-5DB0B5B03D14}"/>
              </a:ext>
            </a:extLst>
          </p:cNvPr>
          <p:cNvSpPr txBox="1"/>
          <p:nvPr/>
        </p:nvSpPr>
        <p:spPr>
          <a:xfrm>
            <a:off x="462326" y="39993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การเปรียบเทียบจำนวน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377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643">
            <a:extLst>
              <a:ext uri="{FF2B5EF4-FFF2-40B4-BE49-F238E27FC236}">
                <a16:creationId xmlns:a16="http://schemas.microsoft.com/office/drawing/2014/main" id="{0CBB1343-1FFE-4BA1-907A-447049213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r="4597" b="7613"/>
          <a:stretch/>
        </p:blipFill>
        <p:spPr>
          <a:xfrm>
            <a:off x="0" y="0"/>
            <a:ext cx="12192000" cy="702583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46816A-0D72-44A1-BD2A-4ACE6F67909C}"/>
              </a:ext>
            </a:extLst>
          </p:cNvPr>
          <p:cNvGrpSpPr/>
          <p:nvPr/>
        </p:nvGrpSpPr>
        <p:grpSpPr>
          <a:xfrm>
            <a:off x="1934218" y="1743945"/>
            <a:ext cx="8323563" cy="924121"/>
            <a:chOff x="1379237" y="1775160"/>
            <a:chExt cx="8323563" cy="92412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9F2E58-0260-46E7-B6B6-607E2BAD1022}"/>
                </a:ext>
              </a:extLst>
            </p:cNvPr>
            <p:cNvSpPr/>
            <p:nvPr/>
          </p:nvSpPr>
          <p:spPr>
            <a:xfrm>
              <a:off x="1379237" y="1775160"/>
              <a:ext cx="8323563" cy="924121"/>
            </a:xfrm>
            <a:prstGeom prst="roundRect">
              <a:avLst>
                <a:gd name="adj" fmla="val 2228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0BE52-51D9-41A7-857F-DD08F5D3E8CA}"/>
                </a:ext>
              </a:extLst>
            </p:cNvPr>
            <p:cNvSpPr txBox="1"/>
            <p:nvPr/>
          </p:nvSpPr>
          <p:spPr>
            <a:xfrm>
              <a:off x="1379237" y="1960453"/>
              <a:ext cx="832356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จงเปรียบเทียบ </a:t>
              </a:r>
              <a:r>
                <a:rPr lang="en-US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6,580</a:t>
              </a: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 กับ </a:t>
              </a:r>
              <a:r>
                <a:rPr lang="en-US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11,287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841B82-11AC-45D9-BAAA-266D2E0055DA}"/>
              </a:ext>
            </a:extLst>
          </p:cNvPr>
          <p:cNvGrpSpPr/>
          <p:nvPr/>
        </p:nvGrpSpPr>
        <p:grpSpPr>
          <a:xfrm>
            <a:off x="2145667" y="3278499"/>
            <a:ext cx="2621282" cy="875693"/>
            <a:chOff x="2187265" y="3330067"/>
            <a:chExt cx="2621282" cy="87569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F28640E-7AC0-4FC9-A525-811790B3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952CEC-565C-44E9-9221-2E586BF0ECEE}"/>
                </a:ext>
              </a:extLst>
            </p:cNvPr>
            <p:cNvSpPr txBox="1"/>
            <p:nvPr/>
          </p:nvSpPr>
          <p:spPr>
            <a:xfrm>
              <a:off x="2187265" y="3481378"/>
              <a:ext cx="262128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3500" dirty="0">
                  <a:latin typeface="Mali" panose="00000800000000000000" pitchFamily="2" charset="-34"/>
                  <a:cs typeface="Mali" panose="00000800000000000000" pitchFamily="2" charset="-34"/>
                </a:rPr>
                <a:t>6,580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6CD0CB-2933-47A0-9C2D-B1447CD0FEE7}"/>
              </a:ext>
            </a:extLst>
          </p:cNvPr>
          <p:cNvGrpSpPr/>
          <p:nvPr/>
        </p:nvGrpSpPr>
        <p:grpSpPr>
          <a:xfrm>
            <a:off x="7181209" y="3278499"/>
            <a:ext cx="2621282" cy="875693"/>
            <a:chOff x="2187265" y="3330067"/>
            <a:chExt cx="2621282" cy="875693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3551F4C-5037-42BD-8FA0-1019CF50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1A3F84-56B6-40A7-BE52-B7E6EC6D404C}"/>
                </a:ext>
              </a:extLst>
            </p:cNvPr>
            <p:cNvSpPr txBox="1"/>
            <p:nvPr/>
          </p:nvSpPr>
          <p:spPr>
            <a:xfrm>
              <a:off x="2187265" y="3481378"/>
              <a:ext cx="262128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3500" dirty="0">
                  <a:latin typeface="Mali" panose="00000800000000000000" pitchFamily="2" charset="-34"/>
                  <a:cs typeface="Mali" panose="00000800000000000000" pitchFamily="2" charset="-34"/>
                </a:rPr>
                <a:t>11,287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840E68-AC6B-415D-A07B-FEBF62A42492}"/>
              </a:ext>
            </a:extLst>
          </p:cNvPr>
          <p:cNvGrpSpPr/>
          <p:nvPr/>
        </p:nvGrpSpPr>
        <p:grpSpPr>
          <a:xfrm>
            <a:off x="816617" y="4483852"/>
            <a:ext cx="5279382" cy="924121"/>
            <a:chOff x="816617" y="4544812"/>
            <a:chExt cx="5279382" cy="92412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4EFE12-E023-4327-ABBE-F9416F439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0456" y="4544812"/>
              <a:ext cx="4791703" cy="92412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66AA5F-A54D-45AE-AF6D-546DCF5C9DE0}"/>
                </a:ext>
              </a:extLst>
            </p:cNvPr>
            <p:cNvSpPr txBox="1"/>
            <p:nvPr/>
          </p:nvSpPr>
          <p:spPr>
            <a:xfrm>
              <a:off x="816617" y="4779213"/>
              <a:ext cx="52793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เป็นจำนวน </a:t>
              </a:r>
              <a:r>
                <a:rPr lang="en-US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r>
                <a:rPr lang="th-TH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 หลัก</a:t>
              </a:r>
              <a:endParaRPr lang="en-US" sz="3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680426-E4DE-4CA4-9108-0EDEE51C6F45}"/>
              </a:ext>
            </a:extLst>
          </p:cNvPr>
          <p:cNvGrpSpPr/>
          <p:nvPr/>
        </p:nvGrpSpPr>
        <p:grpSpPr>
          <a:xfrm>
            <a:off x="5852159" y="4373329"/>
            <a:ext cx="5279382" cy="924121"/>
            <a:chOff x="816617" y="4544812"/>
            <a:chExt cx="5279382" cy="92412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DA431BF-EF2A-4515-A523-60263E7B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0456" y="4544812"/>
              <a:ext cx="4791703" cy="92412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ACD8F8-407F-49A8-87B2-8C871BF0A592}"/>
                </a:ext>
              </a:extLst>
            </p:cNvPr>
            <p:cNvSpPr txBox="1"/>
            <p:nvPr/>
          </p:nvSpPr>
          <p:spPr>
            <a:xfrm>
              <a:off x="816617" y="4779213"/>
              <a:ext cx="52793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เป็นจำนวน </a:t>
              </a:r>
              <a:r>
                <a:rPr lang="en-US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r>
                <a:rPr lang="th-TH" sz="3500" b="1" dirty="0">
                  <a:latin typeface="Mali" panose="00000800000000000000" pitchFamily="2" charset="-34"/>
                  <a:cs typeface="Mali" panose="00000800000000000000" pitchFamily="2" charset="-34"/>
                </a:rPr>
                <a:t> หลัก</a:t>
              </a:r>
              <a:endParaRPr lang="en-US" sz="3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D7F6CC-CE01-4014-8C5D-0F8F4B5FC3CC}"/>
              </a:ext>
            </a:extLst>
          </p:cNvPr>
          <p:cNvGrpSpPr/>
          <p:nvPr/>
        </p:nvGrpSpPr>
        <p:grpSpPr>
          <a:xfrm>
            <a:off x="5402578" y="2904689"/>
            <a:ext cx="1143000" cy="1323439"/>
            <a:chOff x="5402578" y="2904689"/>
            <a:chExt cx="1143000" cy="1323439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4E4CBBD-2A89-4082-89B3-F5DC85E5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02578" y="3107254"/>
              <a:ext cx="1143000" cy="10287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5BECC-3C31-4C96-9329-7195EEF21EDC}"/>
                </a:ext>
              </a:extLst>
            </p:cNvPr>
            <p:cNvSpPr txBox="1"/>
            <p:nvPr/>
          </p:nvSpPr>
          <p:spPr>
            <a:xfrm>
              <a:off x="5613234" y="2904689"/>
              <a:ext cx="6589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8000" dirty="0">
                  <a:latin typeface="Mali" panose="00000800000000000000" pitchFamily="2" charset="-34"/>
                  <a:cs typeface="Mali" panose="00000800000000000000" pitchFamily="2" charset="-34"/>
                </a:rPr>
                <a:t>&lt;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96C37F9-23C9-4FB6-9F18-84F3A08F13D2}"/>
              </a:ext>
            </a:extLst>
          </p:cNvPr>
          <p:cNvSpPr txBox="1"/>
          <p:nvPr/>
        </p:nvSpPr>
        <p:spPr>
          <a:xfrm>
            <a:off x="462326" y="39993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การเปรียบเทียบจำนวน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24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643">
            <a:extLst>
              <a:ext uri="{FF2B5EF4-FFF2-40B4-BE49-F238E27FC236}">
                <a16:creationId xmlns:a16="http://schemas.microsoft.com/office/drawing/2014/main" id="{0CBB1343-1FFE-4BA1-907A-447049213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r="4597" b="7613"/>
          <a:stretch/>
        </p:blipFill>
        <p:spPr>
          <a:xfrm>
            <a:off x="0" y="0"/>
            <a:ext cx="12192000" cy="702583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46816A-0D72-44A1-BD2A-4ACE6F67909C}"/>
              </a:ext>
            </a:extLst>
          </p:cNvPr>
          <p:cNvGrpSpPr/>
          <p:nvPr/>
        </p:nvGrpSpPr>
        <p:grpSpPr>
          <a:xfrm>
            <a:off x="2110409" y="1621444"/>
            <a:ext cx="8323563" cy="788515"/>
            <a:chOff x="1379237" y="1775160"/>
            <a:chExt cx="8323563" cy="9272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9F2E58-0260-46E7-B6B6-607E2BAD1022}"/>
                </a:ext>
              </a:extLst>
            </p:cNvPr>
            <p:cNvSpPr/>
            <p:nvPr/>
          </p:nvSpPr>
          <p:spPr>
            <a:xfrm>
              <a:off x="1379237" y="1775160"/>
              <a:ext cx="8323563" cy="924121"/>
            </a:xfrm>
            <a:prstGeom prst="roundRect">
              <a:avLst>
                <a:gd name="adj" fmla="val 2228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0BE52-51D9-41A7-857F-DD08F5D3E8CA}"/>
                </a:ext>
              </a:extLst>
            </p:cNvPr>
            <p:cNvSpPr txBox="1"/>
            <p:nvPr/>
          </p:nvSpPr>
          <p:spPr>
            <a:xfrm>
              <a:off x="1379237" y="1960453"/>
              <a:ext cx="8323563" cy="74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จงเปรียบเทียบ </a:t>
              </a:r>
              <a:r>
                <a:rPr lang="en-US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48,524</a:t>
              </a: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 กับ </a:t>
              </a:r>
              <a:r>
                <a:rPr lang="en-US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48,663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6CD0CB-2933-47A0-9C2D-B1447CD0FEE7}"/>
              </a:ext>
            </a:extLst>
          </p:cNvPr>
          <p:cNvGrpSpPr/>
          <p:nvPr/>
        </p:nvGrpSpPr>
        <p:grpSpPr>
          <a:xfrm>
            <a:off x="6717140" y="2653272"/>
            <a:ext cx="1985238" cy="660982"/>
            <a:chOff x="2187266" y="3330067"/>
            <a:chExt cx="2630118" cy="875693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3551F4C-5037-42BD-8FA0-1019CF50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1A3F84-56B6-40A7-BE52-B7E6EC6D404C}"/>
                </a:ext>
              </a:extLst>
            </p:cNvPr>
            <p:cNvSpPr txBox="1"/>
            <p:nvPr/>
          </p:nvSpPr>
          <p:spPr>
            <a:xfrm>
              <a:off x="2196103" y="3366368"/>
              <a:ext cx="2621281" cy="83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>
                  <a:latin typeface="Mali" panose="00000800000000000000" pitchFamily="2" charset="-34"/>
                  <a:cs typeface="Mali" panose="00000800000000000000" pitchFamily="2" charset="-34"/>
                </a:rPr>
                <a:t>48,663</a:t>
              </a:r>
              <a:endParaRPr lang="en-US" sz="35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D7F6CC-CE01-4014-8C5D-0F8F4B5FC3CC}"/>
              </a:ext>
            </a:extLst>
          </p:cNvPr>
          <p:cNvGrpSpPr/>
          <p:nvPr/>
        </p:nvGrpSpPr>
        <p:grpSpPr>
          <a:xfrm>
            <a:off x="5553756" y="2360390"/>
            <a:ext cx="1015727" cy="1323439"/>
            <a:chOff x="5402578" y="2843925"/>
            <a:chExt cx="1143000" cy="1489269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4E4CBBD-2A89-4082-89B3-F5DC85E5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02578" y="3107254"/>
              <a:ext cx="1143000" cy="10287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5BECC-3C31-4C96-9329-7195EEF21EDC}"/>
                </a:ext>
              </a:extLst>
            </p:cNvPr>
            <p:cNvSpPr txBox="1"/>
            <p:nvPr/>
          </p:nvSpPr>
          <p:spPr>
            <a:xfrm>
              <a:off x="5622840" y="2843925"/>
              <a:ext cx="658957" cy="1489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8000" dirty="0">
                  <a:latin typeface="Mali" panose="00000800000000000000" pitchFamily="2" charset="-34"/>
                  <a:cs typeface="Mali" panose="00000800000000000000" pitchFamily="2" charset="-34"/>
                </a:rPr>
                <a:t>&lt;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02F9591-C586-481B-94EC-84EE1FB4D7B5}"/>
              </a:ext>
            </a:extLst>
          </p:cNvPr>
          <p:cNvSpPr txBox="1"/>
          <p:nvPr/>
        </p:nvSpPr>
        <p:spPr>
          <a:xfrm flipH="1">
            <a:off x="8407065" y="2899688"/>
            <a:ext cx="374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เป็นจำนวน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 หลัก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0C5C66-B274-4F30-9C5F-FD6BF21A64D3}"/>
              </a:ext>
            </a:extLst>
          </p:cNvPr>
          <p:cNvSpPr txBox="1"/>
          <p:nvPr/>
        </p:nvSpPr>
        <p:spPr>
          <a:xfrm>
            <a:off x="4300352" y="4389407"/>
            <a:ext cx="3696204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,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th-TH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  <a:p>
            <a:pPr algn="ctr">
              <a:spcBef>
                <a:spcPts val="1000"/>
              </a:spcBef>
            </a:pP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, 6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21F5643-4A07-4932-BC1F-344C844F93D3}"/>
              </a:ext>
            </a:extLst>
          </p:cNvPr>
          <p:cNvGrpSpPr/>
          <p:nvPr/>
        </p:nvGrpSpPr>
        <p:grpSpPr>
          <a:xfrm>
            <a:off x="3476538" y="2653272"/>
            <a:ext cx="1985238" cy="660982"/>
            <a:chOff x="2187266" y="3330067"/>
            <a:chExt cx="2630118" cy="875693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536E125-451B-4CD1-9B8D-EE39A4B8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7239E3-640D-428F-9C6C-2E09AE4BA503}"/>
                </a:ext>
              </a:extLst>
            </p:cNvPr>
            <p:cNvSpPr txBox="1"/>
            <p:nvPr/>
          </p:nvSpPr>
          <p:spPr>
            <a:xfrm>
              <a:off x="2196103" y="3366368"/>
              <a:ext cx="2621281" cy="83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latin typeface="Mali" panose="00000800000000000000" pitchFamily="2" charset="-34"/>
                  <a:cs typeface="Mali" panose="00000800000000000000" pitchFamily="2" charset="-34"/>
                </a:rPr>
                <a:t>48,524</a:t>
              </a:r>
              <a:endParaRPr lang="en-US" sz="35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3D89D9F-E405-47BA-A852-AC1F87B51B3B}"/>
              </a:ext>
            </a:extLst>
          </p:cNvPr>
          <p:cNvSpPr txBox="1"/>
          <p:nvPr/>
        </p:nvSpPr>
        <p:spPr>
          <a:xfrm flipH="1">
            <a:off x="102063" y="2844709"/>
            <a:ext cx="364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เป็นจำนวน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 หลัก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0F7910-15D8-4B34-8749-24F577FBC42A}"/>
              </a:ext>
            </a:extLst>
          </p:cNvPr>
          <p:cNvGrpSpPr/>
          <p:nvPr/>
        </p:nvGrpSpPr>
        <p:grpSpPr>
          <a:xfrm>
            <a:off x="504203" y="3634877"/>
            <a:ext cx="8900421" cy="572741"/>
            <a:chOff x="504203" y="3673789"/>
            <a:chExt cx="8900421" cy="57274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31937EF-5E7E-42CF-9EAD-41B4B293D47D}"/>
                </a:ext>
              </a:extLst>
            </p:cNvPr>
            <p:cNvSpPr/>
            <p:nvPr/>
          </p:nvSpPr>
          <p:spPr>
            <a:xfrm>
              <a:off x="504203" y="3673789"/>
              <a:ext cx="8826410" cy="572741"/>
            </a:xfrm>
            <a:prstGeom prst="roundRect">
              <a:avLst>
                <a:gd name="adj" fmla="val 37723"/>
              </a:avLst>
            </a:prstGeom>
            <a:solidFill>
              <a:srgbClr val="A6D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4E123E-5DD7-4E00-AAD9-54534F64EB63}"/>
                </a:ext>
              </a:extLst>
            </p:cNvPr>
            <p:cNvSpPr txBox="1"/>
            <p:nvPr/>
          </p:nvSpPr>
          <p:spPr>
            <a:xfrm>
              <a:off x="586471" y="3769476"/>
              <a:ext cx="881815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เป็นจำนวน </a:t>
              </a:r>
              <a:r>
                <a:rPr lang="en-US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 หลักเหมือนกัน จึงพิจารณาค่าของเลขโดด 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7A33DAD-E41D-4666-990E-A811888D1EB2}"/>
              </a:ext>
            </a:extLst>
          </p:cNvPr>
          <p:cNvSpPr/>
          <p:nvPr/>
        </p:nvSpPr>
        <p:spPr>
          <a:xfrm>
            <a:off x="5085184" y="4389407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982022-86D5-49A1-A4C3-23BCEE781F2C}"/>
              </a:ext>
            </a:extLst>
          </p:cNvPr>
          <p:cNvSpPr txBox="1"/>
          <p:nvPr/>
        </p:nvSpPr>
        <p:spPr>
          <a:xfrm>
            <a:off x="3586191" y="5647002"/>
            <a:ext cx="339323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4 ในหลักหมื่น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40,000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E62C55-C8A9-4763-A94D-05F04CA8839C}"/>
              </a:ext>
            </a:extLst>
          </p:cNvPr>
          <p:cNvSpPr/>
          <p:nvPr/>
        </p:nvSpPr>
        <p:spPr>
          <a:xfrm>
            <a:off x="5461776" y="4389406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F0D111-B8F9-41C6-B0D1-9A55ED23B315}"/>
              </a:ext>
            </a:extLst>
          </p:cNvPr>
          <p:cNvSpPr txBox="1"/>
          <p:nvPr/>
        </p:nvSpPr>
        <p:spPr>
          <a:xfrm>
            <a:off x="3961136" y="5678896"/>
            <a:ext cx="339323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8 ในหลักพัน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8,000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3D2125E-8A87-4392-9423-2EF5C0093188}"/>
              </a:ext>
            </a:extLst>
          </p:cNvPr>
          <p:cNvSpPr/>
          <p:nvPr/>
        </p:nvSpPr>
        <p:spPr>
          <a:xfrm>
            <a:off x="6082473" y="4386117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604F1A-CD60-4E94-8116-65444078A3B1}"/>
              </a:ext>
            </a:extLst>
          </p:cNvPr>
          <p:cNvSpPr txBox="1"/>
          <p:nvPr/>
        </p:nvSpPr>
        <p:spPr>
          <a:xfrm>
            <a:off x="4241984" y="5685213"/>
            <a:ext cx="412472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 อยู่ในหลักร้อย มีค่า 500</a:t>
            </a:r>
          </a:p>
          <a:p>
            <a:pPr algn="ctr">
              <a:spcBef>
                <a:spcPts val="1000"/>
              </a:spcBef>
            </a:pPr>
            <a:r>
              <a:rPr lang="en-US" sz="25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 อยู่ในหลักร้อย มีค่า 600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5E5CDE-E07F-48F8-88D4-0ACCDDEE8E2C}"/>
              </a:ext>
            </a:extLst>
          </p:cNvPr>
          <p:cNvSpPr txBox="1"/>
          <p:nvPr/>
        </p:nvSpPr>
        <p:spPr>
          <a:xfrm>
            <a:off x="462326" y="39993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การเปรียบเทียบจำนวน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566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6" grpId="0"/>
      <p:bldP spid="10" grpId="0" uiExpand="1" animBg="1"/>
      <p:bldP spid="10" grpId="1" animBg="1"/>
      <p:bldP spid="48" grpId="0"/>
      <p:bldP spid="48" grpId="1"/>
      <p:bldP spid="49" grpId="0" uiExpand="1" animBg="1"/>
      <p:bldP spid="49" grpId="1" animBg="1"/>
      <p:bldP spid="50" grpId="0"/>
      <p:bldP spid="50" grpId="1"/>
      <p:bldP spid="51" grpId="0" animBg="1"/>
      <p:bldP spid="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643">
            <a:extLst>
              <a:ext uri="{FF2B5EF4-FFF2-40B4-BE49-F238E27FC236}">
                <a16:creationId xmlns:a16="http://schemas.microsoft.com/office/drawing/2014/main" id="{0CBB1343-1FFE-4BA1-907A-447049213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r="4597" b="7613"/>
          <a:stretch/>
        </p:blipFill>
        <p:spPr>
          <a:xfrm>
            <a:off x="0" y="0"/>
            <a:ext cx="12192000" cy="702583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46816A-0D72-44A1-BD2A-4ACE6F67909C}"/>
              </a:ext>
            </a:extLst>
          </p:cNvPr>
          <p:cNvGrpSpPr/>
          <p:nvPr/>
        </p:nvGrpSpPr>
        <p:grpSpPr>
          <a:xfrm>
            <a:off x="2110409" y="1621444"/>
            <a:ext cx="8323563" cy="788515"/>
            <a:chOff x="1379237" y="1775160"/>
            <a:chExt cx="8323563" cy="9272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9F2E58-0260-46E7-B6B6-607E2BAD1022}"/>
                </a:ext>
              </a:extLst>
            </p:cNvPr>
            <p:cNvSpPr/>
            <p:nvPr/>
          </p:nvSpPr>
          <p:spPr>
            <a:xfrm>
              <a:off x="1379237" y="1775160"/>
              <a:ext cx="8323563" cy="924121"/>
            </a:xfrm>
            <a:prstGeom prst="roundRect">
              <a:avLst>
                <a:gd name="adj" fmla="val 2228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0BE52-51D9-41A7-857F-DD08F5D3E8CA}"/>
                </a:ext>
              </a:extLst>
            </p:cNvPr>
            <p:cNvSpPr txBox="1"/>
            <p:nvPr/>
          </p:nvSpPr>
          <p:spPr>
            <a:xfrm>
              <a:off x="1379237" y="1960453"/>
              <a:ext cx="8323563" cy="74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จงเปรียบเทียบ </a:t>
              </a:r>
              <a:r>
                <a:rPr lang="en-US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69,685</a:t>
              </a: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 กับ </a:t>
              </a:r>
              <a:r>
                <a:rPr lang="en-US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69,626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6CD0CB-2933-47A0-9C2D-B1447CD0FEE7}"/>
              </a:ext>
            </a:extLst>
          </p:cNvPr>
          <p:cNvGrpSpPr/>
          <p:nvPr/>
        </p:nvGrpSpPr>
        <p:grpSpPr>
          <a:xfrm>
            <a:off x="6717140" y="2653272"/>
            <a:ext cx="1985238" cy="660982"/>
            <a:chOff x="2187266" y="3330067"/>
            <a:chExt cx="2630118" cy="875693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3551F4C-5037-42BD-8FA0-1019CF50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1A3F84-56B6-40A7-BE52-B7E6EC6D404C}"/>
                </a:ext>
              </a:extLst>
            </p:cNvPr>
            <p:cNvSpPr txBox="1"/>
            <p:nvPr/>
          </p:nvSpPr>
          <p:spPr>
            <a:xfrm>
              <a:off x="2196103" y="3366368"/>
              <a:ext cx="2621281" cy="83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latin typeface="Mali" panose="00000800000000000000" pitchFamily="2" charset="-34"/>
                  <a:cs typeface="Mali" panose="00000800000000000000" pitchFamily="2" charset="-34"/>
                </a:rPr>
                <a:t>69,626</a:t>
              </a:r>
              <a:endParaRPr lang="en-US" sz="35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D7F6CC-CE01-4014-8C5D-0F8F4B5FC3CC}"/>
              </a:ext>
            </a:extLst>
          </p:cNvPr>
          <p:cNvGrpSpPr/>
          <p:nvPr/>
        </p:nvGrpSpPr>
        <p:grpSpPr>
          <a:xfrm>
            <a:off x="5553756" y="2340934"/>
            <a:ext cx="1015727" cy="1323439"/>
            <a:chOff x="5402578" y="2822031"/>
            <a:chExt cx="1143000" cy="1489269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4E4CBBD-2A89-4082-89B3-F5DC85E5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02578" y="3107254"/>
              <a:ext cx="1143000" cy="10287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5BECC-3C31-4C96-9329-7195EEF21EDC}"/>
                </a:ext>
              </a:extLst>
            </p:cNvPr>
            <p:cNvSpPr txBox="1"/>
            <p:nvPr/>
          </p:nvSpPr>
          <p:spPr>
            <a:xfrm>
              <a:off x="5688522" y="2822031"/>
              <a:ext cx="658957" cy="1489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8000" dirty="0">
                  <a:latin typeface="Mali" panose="00000800000000000000" pitchFamily="2" charset="-34"/>
                  <a:cs typeface="Mali" panose="00000800000000000000" pitchFamily="2" charset="-34"/>
                </a:rPr>
                <a:t>&gt;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02F9591-C586-481B-94EC-84EE1FB4D7B5}"/>
              </a:ext>
            </a:extLst>
          </p:cNvPr>
          <p:cNvSpPr txBox="1"/>
          <p:nvPr/>
        </p:nvSpPr>
        <p:spPr>
          <a:xfrm flipH="1">
            <a:off x="8407065" y="2899688"/>
            <a:ext cx="374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เป็นจำนวน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 หลัก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0C5C66-B274-4F30-9C5F-FD6BF21A64D3}"/>
              </a:ext>
            </a:extLst>
          </p:cNvPr>
          <p:cNvSpPr txBox="1"/>
          <p:nvPr/>
        </p:nvSpPr>
        <p:spPr>
          <a:xfrm>
            <a:off x="4300352" y="4389407"/>
            <a:ext cx="3696204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,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8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th-TH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  <a:p>
            <a:pPr algn="ctr">
              <a:spcBef>
                <a:spcPts val="1000"/>
              </a:spcBef>
            </a:pP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, 6 2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21F5643-4A07-4932-BC1F-344C844F93D3}"/>
              </a:ext>
            </a:extLst>
          </p:cNvPr>
          <p:cNvGrpSpPr/>
          <p:nvPr/>
        </p:nvGrpSpPr>
        <p:grpSpPr>
          <a:xfrm>
            <a:off x="3476538" y="2653272"/>
            <a:ext cx="1985238" cy="660982"/>
            <a:chOff x="2187266" y="3330067"/>
            <a:chExt cx="2630118" cy="875693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536E125-451B-4CD1-9B8D-EE39A4B8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7239E3-640D-428F-9C6C-2E09AE4BA503}"/>
                </a:ext>
              </a:extLst>
            </p:cNvPr>
            <p:cNvSpPr txBox="1"/>
            <p:nvPr/>
          </p:nvSpPr>
          <p:spPr>
            <a:xfrm>
              <a:off x="2196103" y="3366368"/>
              <a:ext cx="2621281" cy="83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latin typeface="Mali" panose="00000800000000000000" pitchFamily="2" charset="-34"/>
                  <a:cs typeface="Mali" panose="00000800000000000000" pitchFamily="2" charset="-34"/>
                </a:rPr>
                <a:t>69,685</a:t>
              </a:r>
              <a:endParaRPr lang="en-US" sz="35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3D89D9F-E405-47BA-A852-AC1F87B51B3B}"/>
              </a:ext>
            </a:extLst>
          </p:cNvPr>
          <p:cNvSpPr txBox="1"/>
          <p:nvPr/>
        </p:nvSpPr>
        <p:spPr>
          <a:xfrm flipH="1">
            <a:off x="102063" y="2844709"/>
            <a:ext cx="364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เป็นจำนวน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 หลัก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0F7910-15D8-4B34-8749-24F577FBC42A}"/>
              </a:ext>
            </a:extLst>
          </p:cNvPr>
          <p:cNvGrpSpPr/>
          <p:nvPr/>
        </p:nvGrpSpPr>
        <p:grpSpPr>
          <a:xfrm>
            <a:off x="504203" y="3634877"/>
            <a:ext cx="8900421" cy="572741"/>
            <a:chOff x="504203" y="3673789"/>
            <a:chExt cx="8900421" cy="57274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31937EF-5E7E-42CF-9EAD-41B4B293D47D}"/>
                </a:ext>
              </a:extLst>
            </p:cNvPr>
            <p:cNvSpPr/>
            <p:nvPr/>
          </p:nvSpPr>
          <p:spPr>
            <a:xfrm>
              <a:off x="504203" y="3673789"/>
              <a:ext cx="8826410" cy="572741"/>
            </a:xfrm>
            <a:prstGeom prst="roundRect">
              <a:avLst>
                <a:gd name="adj" fmla="val 37723"/>
              </a:avLst>
            </a:prstGeom>
            <a:solidFill>
              <a:srgbClr val="A6D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4E123E-5DD7-4E00-AAD9-54534F64EB63}"/>
                </a:ext>
              </a:extLst>
            </p:cNvPr>
            <p:cNvSpPr txBox="1"/>
            <p:nvPr/>
          </p:nvSpPr>
          <p:spPr>
            <a:xfrm>
              <a:off x="586471" y="3769476"/>
              <a:ext cx="881815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เป็นจำนวน </a:t>
              </a:r>
              <a:r>
                <a:rPr lang="en-US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 หลักเหมือนกัน จึงพิจารณาค่าของเลขโดด 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7A33DAD-E41D-4666-990E-A811888D1EB2}"/>
              </a:ext>
            </a:extLst>
          </p:cNvPr>
          <p:cNvSpPr/>
          <p:nvPr/>
        </p:nvSpPr>
        <p:spPr>
          <a:xfrm>
            <a:off x="5085184" y="4389407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982022-86D5-49A1-A4C3-23BCEE781F2C}"/>
              </a:ext>
            </a:extLst>
          </p:cNvPr>
          <p:cNvSpPr txBox="1"/>
          <p:nvPr/>
        </p:nvSpPr>
        <p:spPr>
          <a:xfrm>
            <a:off x="3586191" y="5647002"/>
            <a:ext cx="339323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 ในหลักหมื่น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</a:t>
            </a:r>
            <a:r>
              <a:rPr lang="en-US" sz="25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0,000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E62C55-C8A9-4763-A94D-05F04CA8839C}"/>
              </a:ext>
            </a:extLst>
          </p:cNvPr>
          <p:cNvSpPr/>
          <p:nvPr/>
        </p:nvSpPr>
        <p:spPr>
          <a:xfrm>
            <a:off x="5461776" y="4389406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F0D111-B8F9-41C6-B0D1-9A55ED23B315}"/>
              </a:ext>
            </a:extLst>
          </p:cNvPr>
          <p:cNvSpPr txBox="1"/>
          <p:nvPr/>
        </p:nvSpPr>
        <p:spPr>
          <a:xfrm>
            <a:off x="3961136" y="5678896"/>
            <a:ext cx="339323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9 ในหลักพัน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9,000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3D2125E-8A87-4392-9423-2EF5C0093188}"/>
              </a:ext>
            </a:extLst>
          </p:cNvPr>
          <p:cNvSpPr/>
          <p:nvPr/>
        </p:nvSpPr>
        <p:spPr>
          <a:xfrm>
            <a:off x="6082473" y="4386117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604F1A-CD60-4E94-8116-65444078A3B1}"/>
              </a:ext>
            </a:extLst>
          </p:cNvPr>
          <p:cNvSpPr txBox="1"/>
          <p:nvPr/>
        </p:nvSpPr>
        <p:spPr>
          <a:xfrm>
            <a:off x="4209825" y="5632600"/>
            <a:ext cx="412472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6 ในหลักร้อย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600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DC97E0-33EF-4C16-A27A-DF2B8CBBBA34}"/>
              </a:ext>
            </a:extLst>
          </p:cNvPr>
          <p:cNvSpPr txBox="1"/>
          <p:nvPr/>
        </p:nvSpPr>
        <p:spPr>
          <a:xfrm>
            <a:off x="4563809" y="5693298"/>
            <a:ext cx="412472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5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 อยู่ในหลักสิบ มีค่า 80</a:t>
            </a:r>
          </a:p>
          <a:p>
            <a:pPr algn="ctr">
              <a:spcBef>
                <a:spcPts val="1000"/>
              </a:spcBef>
            </a:pPr>
            <a:r>
              <a:rPr lang="en-US" sz="25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 อยู่ในหลักสิบ มีค่า 20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D9004F-7411-4C8A-941B-0E1A148E9412}"/>
              </a:ext>
            </a:extLst>
          </p:cNvPr>
          <p:cNvSpPr/>
          <p:nvPr/>
        </p:nvSpPr>
        <p:spPr>
          <a:xfrm>
            <a:off x="6427510" y="4386116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581C53-B6E6-4500-9799-28322DE20490}"/>
              </a:ext>
            </a:extLst>
          </p:cNvPr>
          <p:cNvSpPr txBox="1"/>
          <p:nvPr/>
        </p:nvSpPr>
        <p:spPr>
          <a:xfrm>
            <a:off x="462326" y="39993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การเปรียบเทียบจำนวน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531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6" grpId="0"/>
      <p:bldP spid="10" grpId="0" uiExpand="1" animBg="1"/>
      <p:bldP spid="10" grpId="1" animBg="1"/>
      <p:bldP spid="48" grpId="0"/>
      <p:bldP spid="48" grpId="1"/>
      <p:bldP spid="49" grpId="0" uiExpand="1" animBg="1"/>
      <p:bldP spid="49" grpId="1" animBg="1"/>
      <p:bldP spid="50" grpId="0"/>
      <p:bldP spid="50" grpId="1"/>
      <p:bldP spid="51" grpId="0" animBg="1"/>
      <p:bldP spid="51" grpId="1" animBg="1"/>
      <p:bldP spid="52" grpId="0"/>
      <p:bldP spid="52" grpId="1"/>
      <p:bldP spid="33" grpId="0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643">
            <a:extLst>
              <a:ext uri="{FF2B5EF4-FFF2-40B4-BE49-F238E27FC236}">
                <a16:creationId xmlns:a16="http://schemas.microsoft.com/office/drawing/2014/main" id="{0CBB1343-1FFE-4BA1-907A-447049213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r="4597" b="7613"/>
          <a:stretch/>
        </p:blipFill>
        <p:spPr>
          <a:xfrm>
            <a:off x="0" y="0"/>
            <a:ext cx="12192000" cy="702583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46816A-0D72-44A1-BD2A-4ACE6F67909C}"/>
              </a:ext>
            </a:extLst>
          </p:cNvPr>
          <p:cNvGrpSpPr/>
          <p:nvPr/>
        </p:nvGrpSpPr>
        <p:grpSpPr>
          <a:xfrm>
            <a:off x="2110409" y="1621444"/>
            <a:ext cx="8323563" cy="788515"/>
            <a:chOff x="1379237" y="1775160"/>
            <a:chExt cx="8323563" cy="9272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9F2E58-0260-46E7-B6B6-607E2BAD1022}"/>
                </a:ext>
              </a:extLst>
            </p:cNvPr>
            <p:cNvSpPr/>
            <p:nvPr/>
          </p:nvSpPr>
          <p:spPr>
            <a:xfrm>
              <a:off x="1379237" y="1775160"/>
              <a:ext cx="8323563" cy="924121"/>
            </a:xfrm>
            <a:prstGeom prst="roundRect">
              <a:avLst>
                <a:gd name="adj" fmla="val 2228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0BE52-51D9-41A7-857F-DD08F5D3E8CA}"/>
                </a:ext>
              </a:extLst>
            </p:cNvPr>
            <p:cNvSpPr txBox="1"/>
            <p:nvPr/>
          </p:nvSpPr>
          <p:spPr>
            <a:xfrm>
              <a:off x="1379237" y="1960453"/>
              <a:ext cx="8323563" cy="74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จงเปรียบเทียบ 15,897 กับ 15,890</a:t>
              </a:r>
              <a:endParaRPr lang="en-US" sz="35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6CD0CB-2933-47A0-9C2D-B1447CD0FEE7}"/>
              </a:ext>
            </a:extLst>
          </p:cNvPr>
          <p:cNvGrpSpPr/>
          <p:nvPr/>
        </p:nvGrpSpPr>
        <p:grpSpPr>
          <a:xfrm>
            <a:off x="6717140" y="2653272"/>
            <a:ext cx="1985238" cy="660982"/>
            <a:chOff x="2187266" y="3330067"/>
            <a:chExt cx="2630118" cy="875693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3551F4C-5037-42BD-8FA0-1019CF50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1A3F84-56B6-40A7-BE52-B7E6EC6D404C}"/>
                </a:ext>
              </a:extLst>
            </p:cNvPr>
            <p:cNvSpPr txBox="1"/>
            <p:nvPr/>
          </p:nvSpPr>
          <p:spPr>
            <a:xfrm>
              <a:off x="2196103" y="3366368"/>
              <a:ext cx="2621281" cy="83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latin typeface="Mali" panose="00000800000000000000" pitchFamily="2" charset="-34"/>
                  <a:cs typeface="Mali" panose="00000800000000000000" pitchFamily="2" charset="-34"/>
                </a:rPr>
                <a:t>15,890</a:t>
              </a:r>
              <a:endParaRPr lang="en-US" sz="35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D7F6CC-CE01-4014-8C5D-0F8F4B5FC3CC}"/>
              </a:ext>
            </a:extLst>
          </p:cNvPr>
          <p:cNvGrpSpPr/>
          <p:nvPr/>
        </p:nvGrpSpPr>
        <p:grpSpPr>
          <a:xfrm>
            <a:off x="5553756" y="2340934"/>
            <a:ext cx="1015727" cy="1323439"/>
            <a:chOff x="5402578" y="2822031"/>
            <a:chExt cx="1143000" cy="1489269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4E4CBBD-2A89-4082-89B3-F5DC85E5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02578" y="3107254"/>
              <a:ext cx="1143000" cy="10287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5BECC-3C31-4C96-9329-7195EEF21EDC}"/>
                </a:ext>
              </a:extLst>
            </p:cNvPr>
            <p:cNvSpPr txBox="1"/>
            <p:nvPr/>
          </p:nvSpPr>
          <p:spPr>
            <a:xfrm>
              <a:off x="5688522" y="2822031"/>
              <a:ext cx="658957" cy="1489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8000" dirty="0">
                  <a:latin typeface="Mali" panose="00000800000000000000" pitchFamily="2" charset="-34"/>
                  <a:cs typeface="Mali" panose="00000800000000000000" pitchFamily="2" charset="-34"/>
                </a:rPr>
                <a:t>&gt;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02F9591-C586-481B-94EC-84EE1FB4D7B5}"/>
              </a:ext>
            </a:extLst>
          </p:cNvPr>
          <p:cNvSpPr txBox="1"/>
          <p:nvPr/>
        </p:nvSpPr>
        <p:spPr>
          <a:xfrm flipH="1">
            <a:off x="8407065" y="2899688"/>
            <a:ext cx="374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เป็นจำนวน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 หลัก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0C5C66-B274-4F30-9C5F-FD6BF21A64D3}"/>
              </a:ext>
            </a:extLst>
          </p:cNvPr>
          <p:cNvSpPr txBox="1"/>
          <p:nvPr/>
        </p:nvSpPr>
        <p:spPr>
          <a:xfrm>
            <a:off x="4300352" y="4389407"/>
            <a:ext cx="3696204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1 5 , 8 9 7</a:t>
            </a:r>
          </a:p>
          <a:p>
            <a:pPr algn="ctr">
              <a:spcBef>
                <a:spcPts val="1000"/>
              </a:spcBef>
            </a:pP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1 5 , 8 9 0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21F5643-4A07-4932-BC1F-344C844F93D3}"/>
              </a:ext>
            </a:extLst>
          </p:cNvPr>
          <p:cNvGrpSpPr/>
          <p:nvPr/>
        </p:nvGrpSpPr>
        <p:grpSpPr>
          <a:xfrm>
            <a:off x="3476538" y="2653272"/>
            <a:ext cx="1985238" cy="660982"/>
            <a:chOff x="2187266" y="3330067"/>
            <a:chExt cx="2630118" cy="875693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536E125-451B-4CD1-9B8D-EE39A4B8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87266" y="3330067"/>
              <a:ext cx="2621281" cy="875693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7239E3-640D-428F-9C6C-2E09AE4BA503}"/>
                </a:ext>
              </a:extLst>
            </p:cNvPr>
            <p:cNvSpPr txBox="1"/>
            <p:nvPr/>
          </p:nvSpPr>
          <p:spPr>
            <a:xfrm>
              <a:off x="2196103" y="3366368"/>
              <a:ext cx="2621281" cy="83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500" dirty="0">
                  <a:latin typeface="Mali" panose="00000800000000000000" pitchFamily="2" charset="-34"/>
                  <a:cs typeface="Mali" panose="00000800000000000000" pitchFamily="2" charset="-34"/>
                </a:rPr>
                <a:t>15,897</a:t>
              </a:r>
              <a:endParaRPr lang="en-US" sz="35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3D89D9F-E405-47BA-A852-AC1F87B51B3B}"/>
              </a:ext>
            </a:extLst>
          </p:cNvPr>
          <p:cNvSpPr txBox="1"/>
          <p:nvPr/>
        </p:nvSpPr>
        <p:spPr>
          <a:xfrm flipH="1">
            <a:off x="102063" y="2844709"/>
            <a:ext cx="364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เป็นจำนวน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 หลัก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0F7910-15D8-4B34-8749-24F577FBC42A}"/>
              </a:ext>
            </a:extLst>
          </p:cNvPr>
          <p:cNvGrpSpPr/>
          <p:nvPr/>
        </p:nvGrpSpPr>
        <p:grpSpPr>
          <a:xfrm>
            <a:off x="504203" y="3634877"/>
            <a:ext cx="8900421" cy="572741"/>
            <a:chOff x="504203" y="3673789"/>
            <a:chExt cx="8900421" cy="57274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31937EF-5E7E-42CF-9EAD-41B4B293D47D}"/>
                </a:ext>
              </a:extLst>
            </p:cNvPr>
            <p:cNvSpPr/>
            <p:nvPr/>
          </p:nvSpPr>
          <p:spPr>
            <a:xfrm>
              <a:off x="504203" y="3673789"/>
              <a:ext cx="8826410" cy="572741"/>
            </a:xfrm>
            <a:prstGeom prst="roundRect">
              <a:avLst>
                <a:gd name="adj" fmla="val 37723"/>
              </a:avLst>
            </a:prstGeom>
            <a:solidFill>
              <a:srgbClr val="A6D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4E123E-5DD7-4E00-AAD9-54534F64EB63}"/>
                </a:ext>
              </a:extLst>
            </p:cNvPr>
            <p:cNvSpPr txBox="1"/>
            <p:nvPr/>
          </p:nvSpPr>
          <p:spPr>
            <a:xfrm>
              <a:off x="586471" y="3769476"/>
              <a:ext cx="881815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เป็นจำนวน </a:t>
              </a:r>
              <a:r>
                <a:rPr lang="en-US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 หลักเหมือนกัน จึงพิจารณาค่าของเลขโดด 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7A33DAD-E41D-4666-990E-A811888D1EB2}"/>
              </a:ext>
            </a:extLst>
          </p:cNvPr>
          <p:cNvSpPr/>
          <p:nvPr/>
        </p:nvSpPr>
        <p:spPr>
          <a:xfrm>
            <a:off x="5104640" y="4389407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หลักหมื่น">
            <a:extLst>
              <a:ext uri="{FF2B5EF4-FFF2-40B4-BE49-F238E27FC236}">
                <a16:creationId xmlns:a16="http://schemas.microsoft.com/office/drawing/2014/main" id="{88982022-86D5-49A1-A4C3-23BCEE781F2C}"/>
              </a:ext>
            </a:extLst>
          </p:cNvPr>
          <p:cNvSpPr txBox="1"/>
          <p:nvPr/>
        </p:nvSpPr>
        <p:spPr>
          <a:xfrm>
            <a:off x="3586191" y="5647002"/>
            <a:ext cx="339323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1 ในหลักหมื่น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10,000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E62C55-C8A9-4763-A94D-05F04CA8839C}"/>
              </a:ext>
            </a:extLst>
          </p:cNvPr>
          <p:cNvSpPr/>
          <p:nvPr/>
        </p:nvSpPr>
        <p:spPr>
          <a:xfrm>
            <a:off x="5432592" y="4389406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หลักพัน">
            <a:extLst>
              <a:ext uri="{FF2B5EF4-FFF2-40B4-BE49-F238E27FC236}">
                <a16:creationId xmlns:a16="http://schemas.microsoft.com/office/drawing/2014/main" id="{6AF0D111-B8F9-41C6-B0D1-9A55ED23B315}"/>
              </a:ext>
            </a:extLst>
          </p:cNvPr>
          <p:cNvSpPr txBox="1"/>
          <p:nvPr/>
        </p:nvSpPr>
        <p:spPr>
          <a:xfrm>
            <a:off x="3961136" y="5678896"/>
            <a:ext cx="339323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5 ในหลักพัน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5,000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3D2125E-8A87-4392-9423-2EF5C0093188}"/>
              </a:ext>
            </a:extLst>
          </p:cNvPr>
          <p:cNvSpPr/>
          <p:nvPr/>
        </p:nvSpPr>
        <p:spPr>
          <a:xfrm>
            <a:off x="6043561" y="4386117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หลักร้อย">
            <a:extLst>
              <a:ext uri="{FF2B5EF4-FFF2-40B4-BE49-F238E27FC236}">
                <a16:creationId xmlns:a16="http://schemas.microsoft.com/office/drawing/2014/main" id="{F4604F1A-CD60-4E94-8116-65444078A3B1}"/>
              </a:ext>
            </a:extLst>
          </p:cNvPr>
          <p:cNvSpPr txBox="1"/>
          <p:nvPr/>
        </p:nvSpPr>
        <p:spPr>
          <a:xfrm>
            <a:off x="4209825" y="5632600"/>
            <a:ext cx="412472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8 ในหลักร้อย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800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3" name="หลักสิบ">
            <a:extLst>
              <a:ext uri="{FF2B5EF4-FFF2-40B4-BE49-F238E27FC236}">
                <a16:creationId xmlns:a16="http://schemas.microsoft.com/office/drawing/2014/main" id="{74DC97E0-33EF-4C16-A27A-DF2B8CBBBA34}"/>
              </a:ext>
            </a:extLst>
          </p:cNvPr>
          <p:cNvSpPr txBox="1"/>
          <p:nvPr/>
        </p:nvSpPr>
        <p:spPr>
          <a:xfrm>
            <a:off x="4525560" y="5675411"/>
            <a:ext cx="412472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9 อยู่ในหลักสิบ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90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D9004F-7411-4C8A-941B-0E1A148E9412}"/>
              </a:ext>
            </a:extLst>
          </p:cNvPr>
          <p:cNvSpPr/>
          <p:nvPr/>
        </p:nvSpPr>
        <p:spPr>
          <a:xfrm>
            <a:off x="6408054" y="4386116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9597E6-9C7B-42CA-BEDB-425ED1DACA43}"/>
              </a:ext>
            </a:extLst>
          </p:cNvPr>
          <p:cNvSpPr/>
          <p:nvPr/>
        </p:nvSpPr>
        <p:spPr>
          <a:xfrm>
            <a:off x="6779911" y="4389406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D89FC7-ED07-4760-BC0D-B5D65C19B23B}"/>
              </a:ext>
            </a:extLst>
          </p:cNvPr>
          <p:cNvSpPr txBox="1"/>
          <p:nvPr/>
        </p:nvSpPr>
        <p:spPr>
          <a:xfrm>
            <a:off x="4692813" y="5676167"/>
            <a:ext cx="456791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7 อยู่ในหลักหน่วย มีค่า 7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0 อยู่ในหลักหน่วย มีค่า 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70ABCF-43DD-4558-A483-5B02BCB12382}"/>
              </a:ext>
            </a:extLst>
          </p:cNvPr>
          <p:cNvSpPr txBox="1"/>
          <p:nvPr/>
        </p:nvSpPr>
        <p:spPr>
          <a:xfrm>
            <a:off x="462326" y="39993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การเปรียบเทียบจำนวน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13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6" grpId="0"/>
      <p:bldP spid="10" grpId="0" uiExpand="1" animBg="1"/>
      <p:bldP spid="10" grpId="1" animBg="1"/>
      <p:bldP spid="48" grpId="0"/>
      <p:bldP spid="48" grpId="1"/>
      <p:bldP spid="49" grpId="0" uiExpand="1" animBg="1"/>
      <p:bldP spid="49" grpId="1" animBg="1"/>
      <p:bldP spid="50" grpId="0"/>
      <p:bldP spid="50" grpId="1"/>
      <p:bldP spid="51" grpId="0" animBg="1"/>
      <p:bldP spid="51" grpId="1" animBg="1"/>
      <p:bldP spid="52" grpId="0"/>
      <p:bldP spid="52" grpId="1"/>
      <p:bldP spid="33" grpId="0"/>
      <p:bldP spid="33" grpId="1"/>
      <p:bldP spid="35" grpId="0" animBg="1"/>
      <p:bldP spid="35" grpId="1" animBg="1"/>
      <p:bldP spid="37" grpId="0" animBg="1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643">
            <a:extLst>
              <a:ext uri="{FF2B5EF4-FFF2-40B4-BE49-F238E27FC236}">
                <a16:creationId xmlns:a16="http://schemas.microsoft.com/office/drawing/2014/main" id="{0CBB1343-1FFE-4BA1-907A-447049213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r="4597" b="7613"/>
          <a:stretch/>
        </p:blipFill>
        <p:spPr>
          <a:xfrm>
            <a:off x="0" y="0"/>
            <a:ext cx="12192000" cy="7025833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46816A-0D72-44A1-BD2A-4ACE6F67909C}"/>
              </a:ext>
            </a:extLst>
          </p:cNvPr>
          <p:cNvGrpSpPr/>
          <p:nvPr/>
        </p:nvGrpSpPr>
        <p:grpSpPr>
          <a:xfrm>
            <a:off x="864357" y="1596246"/>
            <a:ext cx="4751195" cy="785873"/>
            <a:chOff x="1379237" y="1775160"/>
            <a:chExt cx="8323563" cy="92412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9F2E58-0260-46E7-B6B6-607E2BAD1022}"/>
                </a:ext>
              </a:extLst>
            </p:cNvPr>
            <p:cNvSpPr/>
            <p:nvPr/>
          </p:nvSpPr>
          <p:spPr>
            <a:xfrm>
              <a:off x="1379237" y="1775160"/>
              <a:ext cx="8323563" cy="924121"/>
            </a:xfrm>
            <a:prstGeom prst="roundRect">
              <a:avLst>
                <a:gd name="adj" fmla="val 2228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0BE52-51D9-41A7-857F-DD08F5D3E8CA}"/>
                </a:ext>
              </a:extLst>
            </p:cNvPr>
            <p:cNvSpPr txBox="1"/>
            <p:nvPr/>
          </p:nvSpPr>
          <p:spPr>
            <a:xfrm>
              <a:off x="1379237" y="2037260"/>
              <a:ext cx="8323563" cy="65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สิ่งใดราคาแพงกว่ากัน</a:t>
              </a:r>
              <a:endParaRPr lang="en-US" sz="30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DC1CAC-7EE7-4B19-8495-B93646B59DB5}"/>
              </a:ext>
            </a:extLst>
          </p:cNvPr>
          <p:cNvGrpSpPr/>
          <p:nvPr/>
        </p:nvGrpSpPr>
        <p:grpSpPr>
          <a:xfrm>
            <a:off x="829521" y="2627179"/>
            <a:ext cx="2286000" cy="2178086"/>
            <a:chOff x="867747" y="2627179"/>
            <a:chExt cx="2286000" cy="217808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D8F1232-E003-4A16-96DE-29FC5BDBAF68}"/>
                </a:ext>
              </a:extLst>
            </p:cNvPr>
            <p:cNvSpPr/>
            <p:nvPr/>
          </p:nvSpPr>
          <p:spPr>
            <a:xfrm>
              <a:off x="867747" y="2627179"/>
              <a:ext cx="2286000" cy="2178086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A606FE1-8189-4893-A3C1-0A3B3773C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4111" y="2866013"/>
              <a:ext cx="1591494" cy="180824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BA58D25-5398-463B-9B62-52BD3AA7704F}"/>
              </a:ext>
            </a:extLst>
          </p:cNvPr>
          <p:cNvGrpSpPr/>
          <p:nvPr/>
        </p:nvGrpSpPr>
        <p:grpSpPr>
          <a:xfrm>
            <a:off x="3508389" y="2745122"/>
            <a:ext cx="2286000" cy="1942200"/>
            <a:chOff x="3530111" y="2732056"/>
            <a:chExt cx="2286000" cy="19422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47B926-7AA2-4B74-889F-F2C175F6BB47}"/>
                </a:ext>
              </a:extLst>
            </p:cNvPr>
            <p:cNvSpPr/>
            <p:nvPr/>
          </p:nvSpPr>
          <p:spPr>
            <a:xfrm>
              <a:off x="3530111" y="2732056"/>
              <a:ext cx="2286000" cy="1942200"/>
            </a:xfrm>
            <a:custGeom>
              <a:avLst/>
              <a:gdLst>
                <a:gd name="connsiteX0" fmla="*/ 3435347 w 3922765"/>
                <a:gd name="connsiteY0" fmla="*/ 57222 h 965218"/>
                <a:gd name="connsiteX1" fmla="*/ 3922729 w 3922765"/>
                <a:gd name="connsiteY1" fmla="*/ 533978 h 965218"/>
                <a:gd name="connsiteX2" fmla="*/ 3434638 w 3922765"/>
                <a:gd name="connsiteY2" fmla="*/ 949811 h 965218"/>
                <a:gd name="connsiteX3" fmla="*/ 1149325 w 3922765"/>
                <a:gd name="connsiteY3" fmla="*/ 952645 h 965218"/>
                <a:gd name="connsiteX4" fmla="*/ 592520 w 3922765"/>
                <a:gd name="connsiteY4" fmla="*/ 937768 h 965218"/>
                <a:gd name="connsiteX5" fmla="*/ 243276 w 3922765"/>
                <a:gd name="connsiteY5" fmla="*/ 870470 h 965218"/>
                <a:gd name="connsiteX6" fmla="*/ 3127 w 3922765"/>
                <a:gd name="connsiteY6" fmla="*/ 390880 h 965218"/>
                <a:gd name="connsiteX7" fmla="*/ 423919 w 3922765"/>
                <a:gd name="connsiteY7" fmla="*/ 14718 h 965218"/>
                <a:gd name="connsiteX8" fmla="*/ 3435347 w 3922765"/>
                <a:gd name="connsiteY8" fmla="*/ 57222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765" h="965218">
                  <a:moveTo>
                    <a:pt x="3435347" y="57222"/>
                  </a:moveTo>
                  <a:cubicBezTo>
                    <a:pt x="3558609" y="67139"/>
                    <a:pt x="3926979" y="130187"/>
                    <a:pt x="3922729" y="533978"/>
                  </a:cubicBezTo>
                  <a:cubicBezTo>
                    <a:pt x="3919187" y="878262"/>
                    <a:pt x="3569235" y="940602"/>
                    <a:pt x="3434638" y="949811"/>
                  </a:cubicBezTo>
                  <a:cubicBezTo>
                    <a:pt x="2980551" y="980273"/>
                    <a:pt x="1456065" y="956895"/>
                    <a:pt x="1149325" y="952645"/>
                  </a:cubicBezTo>
                  <a:cubicBezTo>
                    <a:pt x="963723" y="949811"/>
                    <a:pt x="778122" y="946978"/>
                    <a:pt x="592520" y="937768"/>
                  </a:cubicBezTo>
                  <a:cubicBezTo>
                    <a:pt x="473508" y="931393"/>
                    <a:pt x="351662" y="922183"/>
                    <a:pt x="243276" y="870470"/>
                  </a:cubicBezTo>
                  <a:cubicBezTo>
                    <a:pt x="69717" y="786878"/>
                    <a:pt x="-18125" y="587817"/>
                    <a:pt x="3127" y="390880"/>
                  </a:cubicBezTo>
                  <a:cubicBezTo>
                    <a:pt x="24379" y="193944"/>
                    <a:pt x="232650" y="18968"/>
                    <a:pt x="423919" y="14718"/>
                  </a:cubicBezTo>
                  <a:cubicBezTo>
                    <a:pt x="423919" y="14718"/>
                    <a:pt x="2219725" y="-38413"/>
                    <a:pt x="3435347" y="57222"/>
                  </a:cubicBezTo>
                  <a:close/>
                </a:path>
              </a:pathLst>
            </a:custGeom>
            <a:solidFill>
              <a:srgbClr val="FFEDD2"/>
            </a:solidFill>
            <a:ln w="70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C4C9E9F-ADB0-4D31-A364-8657D0BF7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5131" y="2945262"/>
              <a:ext cx="1795959" cy="158111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F81AB57-78D5-46A4-8F70-011CCE12D6B4}"/>
              </a:ext>
            </a:extLst>
          </p:cNvPr>
          <p:cNvSpPr txBox="1"/>
          <p:nvPr/>
        </p:nvSpPr>
        <p:spPr>
          <a:xfrm>
            <a:off x="791295" y="4932382"/>
            <a:ext cx="2362452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ราคา </a:t>
            </a:r>
          </a:p>
          <a:p>
            <a:pPr algn="ctr">
              <a:spcBef>
                <a:spcPts val="1000"/>
              </a:spcBef>
            </a:pP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12,599 บาท</a:t>
            </a:r>
            <a:endParaRPr lang="en-US" sz="30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5F22E2-E93C-49FC-A4E3-F1BD72836DF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979561" y="1596245"/>
            <a:ext cx="5681258" cy="49735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CADD14-A9A4-4FF6-8318-FFE8C6E08466}"/>
              </a:ext>
            </a:extLst>
          </p:cNvPr>
          <p:cNvSpPr txBox="1"/>
          <p:nvPr/>
        </p:nvSpPr>
        <p:spPr>
          <a:xfrm>
            <a:off x="7022480" y="2564781"/>
            <a:ext cx="3696204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1 2 , 5 9 9</a:t>
            </a:r>
          </a:p>
          <a:p>
            <a:pPr algn="ctr">
              <a:spcBef>
                <a:spcPts val="1000"/>
              </a:spcBef>
            </a:pP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1 2 , 7 9 9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A8C1AB-4F35-4FC8-86B9-88FE1FA206AE}"/>
              </a:ext>
            </a:extLst>
          </p:cNvPr>
          <p:cNvSpPr txBox="1"/>
          <p:nvPr/>
        </p:nvSpPr>
        <p:spPr>
          <a:xfrm>
            <a:off x="6413521" y="1730334"/>
            <a:ext cx="491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นำราคามาเปรียบเทียบกัน</a:t>
            </a:r>
            <a:endParaRPr lang="en-US" sz="30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หลักหมื่น">
            <a:extLst>
              <a:ext uri="{FF2B5EF4-FFF2-40B4-BE49-F238E27FC236}">
                <a16:creationId xmlns:a16="http://schemas.microsoft.com/office/drawing/2014/main" id="{D141005B-B906-4C73-B82C-115731F456AF}"/>
              </a:ext>
            </a:extLst>
          </p:cNvPr>
          <p:cNvSpPr txBox="1"/>
          <p:nvPr/>
        </p:nvSpPr>
        <p:spPr>
          <a:xfrm>
            <a:off x="5969832" y="3859056"/>
            <a:ext cx="412472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1 ในหลักหมื่น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10,000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D3CE67-7203-4B44-A019-7BC0433A1524}"/>
              </a:ext>
            </a:extLst>
          </p:cNvPr>
          <p:cNvSpPr/>
          <p:nvPr/>
        </p:nvSpPr>
        <p:spPr>
          <a:xfrm>
            <a:off x="7843601" y="2571904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หลักร้อย">
            <a:extLst>
              <a:ext uri="{FF2B5EF4-FFF2-40B4-BE49-F238E27FC236}">
                <a16:creationId xmlns:a16="http://schemas.microsoft.com/office/drawing/2014/main" id="{FB76DDBB-EF5C-4851-8C87-1216B9E32B44}"/>
              </a:ext>
            </a:extLst>
          </p:cNvPr>
          <p:cNvSpPr txBox="1"/>
          <p:nvPr/>
        </p:nvSpPr>
        <p:spPr>
          <a:xfrm>
            <a:off x="6703643" y="3865216"/>
            <a:ext cx="456791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5 อยู่ในหลักร้อย มีค่า 500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7 อยู่ในหลักร้อย มีค่า 700</a:t>
            </a:r>
          </a:p>
        </p:txBody>
      </p:sp>
      <p:sp>
        <p:nvSpPr>
          <p:cNvPr id="32" name="หลักพัน">
            <a:extLst>
              <a:ext uri="{FF2B5EF4-FFF2-40B4-BE49-F238E27FC236}">
                <a16:creationId xmlns:a16="http://schemas.microsoft.com/office/drawing/2014/main" id="{0B282728-0BF9-4FDA-907A-38F9DE932DA0}"/>
              </a:ext>
            </a:extLst>
          </p:cNvPr>
          <p:cNvSpPr txBox="1"/>
          <p:nvPr/>
        </p:nvSpPr>
        <p:spPr>
          <a:xfrm>
            <a:off x="6323294" y="3877752"/>
            <a:ext cx="412472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2 ในหลักพัน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2,000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758A19-11B3-41C0-A284-25BBDFFB26E0}"/>
              </a:ext>
            </a:extLst>
          </p:cNvPr>
          <p:cNvSpPr/>
          <p:nvPr/>
        </p:nvSpPr>
        <p:spPr>
          <a:xfrm>
            <a:off x="8158893" y="2566989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EB3EF2-7401-449B-916A-D87B1C7BC446}"/>
              </a:ext>
            </a:extLst>
          </p:cNvPr>
          <p:cNvSpPr/>
          <p:nvPr/>
        </p:nvSpPr>
        <p:spPr>
          <a:xfrm>
            <a:off x="8767312" y="2571903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0B1ABD7C-B6BE-4D75-86D1-14F845011E9C}"/>
              </a:ext>
            </a:extLst>
          </p:cNvPr>
          <p:cNvSpPr/>
          <p:nvPr/>
        </p:nvSpPr>
        <p:spPr>
          <a:xfrm>
            <a:off x="6095657" y="5050011"/>
            <a:ext cx="1602098" cy="656488"/>
          </a:xfrm>
          <a:custGeom>
            <a:avLst/>
            <a:gdLst>
              <a:gd name="connsiteX0" fmla="*/ 4332339 w 4339594"/>
              <a:gd name="connsiteY0" fmla="*/ 125772 h 1303459"/>
              <a:gd name="connsiteX1" fmla="*/ 4339007 w 4339594"/>
              <a:gd name="connsiteY1" fmla="*/ 84814 h 1303459"/>
              <a:gd name="connsiteX2" fmla="*/ 4333292 w 4339594"/>
              <a:gd name="connsiteY2" fmla="*/ 69574 h 1303459"/>
              <a:gd name="connsiteX3" fmla="*/ 4327577 w 4339594"/>
              <a:gd name="connsiteY3" fmla="*/ 61002 h 1303459"/>
              <a:gd name="connsiteX4" fmla="*/ 4328530 w 4339594"/>
              <a:gd name="connsiteY4" fmla="*/ 62907 h 1303459"/>
              <a:gd name="connsiteX5" fmla="*/ 4315194 w 4339594"/>
              <a:gd name="connsiteY5" fmla="*/ 47667 h 1303459"/>
              <a:gd name="connsiteX6" fmla="*/ 4266617 w 4339594"/>
              <a:gd name="connsiteY6" fmla="*/ 32427 h 1303459"/>
              <a:gd name="connsiteX7" fmla="*/ 4180892 w 4339594"/>
              <a:gd name="connsiteY7" fmla="*/ 20044 h 1303459"/>
              <a:gd name="connsiteX8" fmla="*/ 3523667 w 4339594"/>
              <a:gd name="connsiteY8" fmla="*/ 42 h 1303459"/>
              <a:gd name="connsiteX9" fmla="*/ 2522590 w 4339594"/>
              <a:gd name="connsiteY9" fmla="*/ 19092 h 1303459"/>
              <a:gd name="connsiteX10" fmla="*/ 1402449 w 4339594"/>
              <a:gd name="connsiteY10" fmla="*/ 72432 h 1303459"/>
              <a:gd name="connsiteX11" fmla="*/ 386132 w 4339594"/>
              <a:gd name="connsiteY11" fmla="*/ 153394 h 1303459"/>
              <a:gd name="connsiteX12" fmla="*/ 280404 w 4339594"/>
              <a:gd name="connsiteY12" fmla="*/ 164824 h 1303459"/>
              <a:gd name="connsiteX13" fmla="*/ 33707 w 4339594"/>
              <a:gd name="connsiteY13" fmla="*/ 336274 h 1303459"/>
              <a:gd name="connsiteX14" fmla="*/ 127052 w 4339594"/>
              <a:gd name="connsiteY14" fmla="*/ 453432 h 1303459"/>
              <a:gd name="connsiteX15" fmla="*/ 33707 w 4339594"/>
              <a:gd name="connsiteY15" fmla="*/ 540109 h 1303459"/>
              <a:gd name="connsiteX16" fmla="*/ 58472 w 4339594"/>
              <a:gd name="connsiteY16" fmla="*/ 656314 h 1303459"/>
              <a:gd name="connsiteX17" fmla="*/ 233732 w 4339594"/>
              <a:gd name="connsiteY17" fmla="*/ 748707 h 1303459"/>
              <a:gd name="connsiteX18" fmla="*/ 74664 w 4339594"/>
              <a:gd name="connsiteY18" fmla="*/ 815382 h 1303459"/>
              <a:gd name="connsiteX19" fmla="*/ 2274 w 4339594"/>
              <a:gd name="connsiteY19" fmla="*/ 899202 h 1303459"/>
              <a:gd name="connsiteX20" fmla="*/ 94667 w 4339594"/>
              <a:gd name="connsiteY20" fmla="*/ 1003977 h 1303459"/>
              <a:gd name="connsiteX21" fmla="*/ 320409 w 4339594"/>
              <a:gd name="connsiteY21" fmla="*/ 1070652 h 1303459"/>
              <a:gd name="connsiteX22" fmla="*/ 297549 w 4339594"/>
              <a:gd name="connsiteY22" fmla="*/ 1087797 h 1303459"/>
              <a:gd name="connsiteX23" fmla="*/ 226112 w 4339594"/>
              <a:gd name="connsiteY23" fmla="*/ 1127802 h 1303459"/>
              <a:gd name="connsiteX24" fmla="*/ 93714 w 4339594"/>
              <a:gd name="connsiteY24" fmla="*/ 1211622 h 1303459"/>
              <a:gd name="connsiteX25" fmla="*/ 80379 w 4339594"/>
              <a:gd name="connsiteY25" fmla="*/ 1256389 h 1303459"/>
              <a:gd name="connsiteX26" fmla="*/ 131814 w 4339594"/>
              <a:gd name="connsiteY26" fmla="*/ 1287822 h 1303459"/>
              <a:gd name="connsiteX27" fmla="*/ 206109 w 4339594"/>
              <a:gd name="connsiteY27" fmla="*/ 1292584 h 1303459"/>
              <a:gd name="connsiteX28" fmla="*/ 316599 w 4339594"/>
              <a:gd name="connsiteY28" fmla="*/ 1295442 h 1303459"/>
              <a:gd name="connsiteX29" fmla="*/ 528054 w 4339594"/>
              <a:gd name="connsiteY29" fmla="*/ 1299252 h 1303459"/>
              <a:gd name="connsiteX30" fmla="*/ 2164449 w 4339594"/>
              <a:gd name="connsiteY30" fmla="*/ 1281154 h 1303459"/>
              <a:gd name="connsiteX31" fmla="*/ 3818942 w 4339594"/>
              <a:gd name="connsiteY31" fmla="*/ 1155424 h 1303459"/>
              <a:gd name="connsiteX32" fmla="*/ 4121837 w 4339594"/>
              <a:gd name="connsiteY32" fmla="*/ 1095417 h 1303459"/>
              <a:gd name="connsiteX33" fmla="*/ 4206610 w 4339594"/>
              <a:gd name="connsiteY33" fmla="*/ 1002072 h 1303459"/>
              <a:gd name="connsiteX34" fmla="*/ 4173272 w 4339594"/>
              <a:gd name="connsiteY34" fmla="*/ 915394 h 1303459"/>
              <a:gd name="connsiteX35" fmla="*/ 4146602 w 4339594"/>
              <a:gd name="connsiteY35" fmla="*/ 883962 h 1303459"/>
              <a:gd name="connsiteX36" fmla="*/ 4142792 w 4339594"/>
              <a:gd name="connsiteY36" fmla="*/ 879199 h 1303459"/>
              <a:gd name="connsiteX37" fmla="*/ 4151364 w 4339594"/>
              <a:gd name="connsiteY37" fmla="*/ 872532 h 1303459"/>
              <a:gd name="connsiteX38" fmla="*/ 4167557 w 4339594"/>
              <a:gd name="connsiteY38" fmla="*/ 864912 h 1303459"/>
              <a:gd name="connsiteX39" fmla="*/ 4209467 w 4339594"/>
              <a:gd name="connsiteY39" fmla="*/ 846814 h 1303459"/>
              <a:gd name="connsiteX40" fmla="*/ 4279000 w 4339594"/>
              <a:gd name="connsiteY40" fmla="*/ 798237 h 1303459"/>
              <a:gd name="connsiteX41" fmla="*/ 4278047 w 4339594"/>
              <a:gd name="connsiteY41" fmla="*/ 721084 h 1303459"/>
              <a:gd name="connsiteX42" fmla="*/ 4182797 w 4339594"/>
              <a:gd name="connsiteY42" fmla="*/ 649647 h 1303459"/>
              <a:gd name="connsiteX43" fmla="*/ 4172319 w 4339594"/>
              <a:gd name="connsiteY43" fmla="*/ 630597 h 1303459"/>
              <a:gd name="connsiteX44" fmla="*/ 4211372 w 4339594"/>
              <a:gd name="connsiteY44" fmla="*/ 593449 h 1303459"/>
              <a:gd name="connsiteX45" fmla="*/ 4290430 w 4339594"/>
              <a:gd name="connsiteY45" fmla="*/ 531537 h 1303459"/>
              <a:gd name="connsiteX46" fmla="*/ 4312337 w 4339594"/>
              <a:gd name="connsiteY46" fmla="*/ 429619 h 1303459"/>
              <a:gd name="connsiteX47" fmla="*/ 4224707 w 4339594"/>
              <a:gd name="connsiteY47" fmla="*/ 338179 h 1303459"/>
              <a:gd name="connsiteX48" fmla="*/ 4122789 w 4339594"/>
              <a:gd name="connsiteY48" fmla="*/ 295317 h 1303459"/>
              <a:gd name="connsiteX49" fmla="*/ 4246614 w 4339594"/>
              <a:gd name="connsiteY49" fmla="*/ 220069 h 1303459"/>
              <a:gd name="connsiteX50" fmla="*/ 4332339 w 4339594"/>
              <a:gd name="connsiteY50" fmla="*/ 125772 h 1303459"/>
              <a:gd name="connsiteX51" fmla="*/ 4136124 w 4339594"/>
              <a:gd name="connsiteY51" fmla="*/ 875389 h 1303459"/>
              <a:gd name="connsiteX52" fmla="*/ 4135172 w 4339594"/>
              <a:gd name="connsiteY52" fmla="*/ 874437 h 1303459"/>
              <a:gd name="connsiteX53" fmla="*/ 4136124 w 4339594"/>
              <a:gd name="connsiteY53" fmla="*/ 875389 h 1303459"/>
              <a:gd name="connsiteX54" fmla="*/ 4138030 w 4339594"/>
              <a:gd name="connsiteY54" fmla="*/ 880152 h 1303459"/>
              <a:gd name="connsiteX55" fmla="*/ 4138030 w 4339594"/>
              <a:gd name="connsiteY55" fmla="*/ 880152 h 1303459"/>
              <a:gd name="connsiteX56" fmla="*/ 4138030 w 4339594"/>
              <a:gd name="connsiteY56" fmla="*/ 880152 h 130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39594" h="1303459">
                <a:moveTo>
                  <a:pt x="4332339" y="125772"/>
                </a:moveTo>
                <a:cubicBezTo>
                  <a:pt x="4338055" y="112437"/>
                  <a:pt x="4340912" y="99102"/>
                  <a:pt x="4339007" y="84814"/>
                </a:cubicBezTo>
                <a:cubicBezTo>
                  <a:pt x="4338055" y="79099"/>
                  <a:pt x="4336150" y="74337"/>
                  <a:pt x="4333292" y="69574"/>
                </a:cubicBezTo>
                <a:cubicBezTo>
                  <a:pt x="4331387" y="66717"/>
                  <a:pt x="4329482" y="63859"/>
                  <a:pt x="4327577" y="61002"/>
                </a:cubicBezTo>
                <a:cubicBezTo>
                  <a:pt x="4330435" y="65764"/>
                  <a:pt x="4328530" y="62907"/>
                  <a:pt x="4328530" y="62907"/>
                </a:cubicBezTo>
                <a:cubicBezTo>
                  <a:pt x="4324719" y="56239"/>
                  <a:pt x="4321862" y="52429"/>
                  <a:pt x="4315194" y="47667"/>
                </a:cubicBezTo>
                <a:cubicBezTo>
                  <a:pt x="4300907" y="39094"/>
                  <a:pt x="4282810" y="35284"/>
                  <a:pt x="4266617" y="32427"/>
                </a:cubicBezTo>
                <a:cubicBezTo>
                  <a:pt x="4238042" y="26712"/>
                  <a:pt x="4209467" y="23854"/>
                  <a:pt x="4180892" y="20044"/>
                </a:cubicBezTo>
                <a:cubicBezTo>
                  <a:pt x="3963722" y="-1863"/>
                  <a:pt x="3742742" y="42"/>
                  <a:pt x="3523667" y="42"/>
                </a:cubicBezTo>
                <a:cubicBezTo>
                  <a:pt x="3190292" y="42"/>
                  <a:pt x="2855964" y="8614"/>
                  <a:pt x="2522590" y="19092"/>
                </a:cubicBezTo>
                <a:cubicBezTo>
                  <a:pt x="2149209" y="31474"/>
                  <a:pt x="1774877" y="49572"/>
                  <a:pt x="1402449" y="72432"/>
                </a:cubicBezTo>
                <a:cubicBezTo>
                  <a:pt x="1063359" y="93387"/>
                  <a:pt x="724269" y="118152"/>
                  <a:pt x="386132" y="153394"/>
                </a:cubicBezTo>
                <a:cubicBezTo>
                  <a:pt x="350889" y="157204"/>
                  <a:pt x="315647" y="161014"/>
                  <a:pt x="280404" y="164824"/>
                </a:cubicBezTo>
                <a:cubicBezTo>
                  <a:pt x="196584" y="174349"/>
                  <a:pt x="1322" y="214354"/>
                  <a:pt x="33707" y="336274"/>
                </a:cubicBezTo>
                <a:cubicBezTo>
                  <a:pt x="46089" y="384852"/>
                  <a:pt x="87999" y="422952"/>
                  <a:pt x="127052" y="453432"/>
                </a:cubicBezTo>
                <a:cubicBezTo>
                  <a:pt x="86094" y="470577"/>
                  <a:pt x="47994" y="497247"/>
                  <a:pt x="33707" y="540109"/>
                </a:cubicBezTo>
                <a:cubicBezTo>
                  <a:pt x="19419" y="581067"/>
                  <a:pt x="30849" y="624882"/>
                  <a:pt x="58472" y="656314"/>
                </a:cubicBezTo>
                <a:cubicBezTo>
                  <a:pt x="101334" y="704892"/>
                  <a:pt x="168962" y="732514"/>
                  <a:pt x="233732" y="748707"/>
                </a:cubicBezTo>
                <a:cubicBezTo>
                  <a:pt x="177534" y="763947"/>
                  <a:pt x="122289" y="783949"/>
                  <a:pt x="74664" y="815382"/>
                </a:cubicBezTo>
                <a:cubicBezTo>
                  <a:pt x="44184" y="835384"/>
                  <a:pt x="11799" y="862054"/>
                  <a:pt x="2274" y="899202"/>
                </a:cubicBezTo>
                <a:cubicBezTo>
                  <a:pt x="-12966" y="956352"/>
                  <a:pt x="51804" y="986832"/>
                  <a:pt x="94667" y="1003977"/>
                </a:cubicBezTo>
                <a:cubicBezTo>
                  <a:pt x="167057" y="1033504"/>
                  <a:pt x="244209" y="1052554"/>
                  <a:pt x="320409" y="1070652"/>
                </a:cubicBezTo>
                <a:cubicBezTo>
                  <a:pt x="313742" y="1077319"/>
                  <a:pt x="305169" y="1082082"/>
                  <a:pt x="297549" y="1087797"/>
                </a:cubicBezTo>
                <a:cubicBezTo>
                  <a:pt x="274689" y="1102084"/>
                  <a:pt x="249924" y="1115419"/>
                  <a:pt x="226112" y="1127802"/>
                </a:cubicBezTo>
                <a:cubicBezTo>
                  <a:pt x="181344" y="1151614"/>
                  <a:pt x="128004" y="1174474"/>
                  <a:pt x="93714" y="1211622"/>
                </a:cubicBezTo>
                <a:cubicBezTo>
                  <a:pt x="82284" y="1224004"/>
                  <a:pt x="72759" y="1240197"/>
                  <a:pt x="80379" y="1256389"/>
                </a:cubicBezTo>
                <a:cubicBezTo>
                  <a:pt x="88952" y="1275439"/>
                  <a:pt x="112764" y="1283059"/>
                  <a:pt x="131814" y="1287822"/>
                </a:cubicBezTo>
                <a:cubicBezTo>
                  <a:pt x="155627" y="1293537"/>
                  <a:pt x="182297" y="1291632"/>
                  <a:pt x="206109" y="1292584"/>
                </a:cubicBezTo>
                <a:cubicBezTo>
                  <a:pt x="243257" y="1293537"/>
                  <a:pt x="279452" y="1294489"/>
                  <a:pt x="316599" y="1295442"/>
                </a:cubicBezTo>
                <a:cubicBezTo>
                  <a:pt x="387084" y="1297347"/>
                  <a:pt x="457569" y="1298299"/>
                  <a:pt x="528054" y="1299252"/>
                </a:cubicBezTo>
                <a:cubicBezTo>
                  <a:pt x="1073837" y="1307824"/>
                  <a:pt x="1619619" y="1304014"/>
                  <a:pt x="2164449" y="1281154"/>
                </a:cubicBezTo>
                <a:cubicBezTo>
                  <a:pt x="2716899" y="1258294"/>
                  <a:pt x="3269349" y="1217337"/>
                  <a:pt x="3818942" y="1155424"/>
                </a:cubicBezTo>
                <a:cubicBezTo>
                  <a:pt x="3919907" y="1143994"/>
                  <a:pt x="4027539" y="1137327"/>
                  <a:pt x="4121837" y="1095417"/>
                </a:cubicBezTo>
                <a:cubicBezTo>
                  <a:pt x="4160889" y="1078272"/>
                  <a:pt x="4202800" y="1048744"/>
                  <a:pt x="4206610" y="1002072"/>
                </a:cubicBezTo>
                <a:cubicBezTo>
                  <a:pt x="4208514" y="969687"/>
                  <a:pt x="4192322" y="940159"/>
                  <a:pt x="4173272" y="915394"/>
                </a:cubicBezTo>
                <a:cubicBezTo>
                  <a:pt x="4164699" y="903964"/>
                  <a:pt x="4156127" y="894439"/>
                  <a:pt x="4146602" y="883962"/>
                </a:cubicBezTo>
                <a:cubicBezTo>
                  <a:pt x="4145649" y="883009"/>
                  <a:pt x="4143744" y="880152"/>
                  <a:pt x="4142792" y="879199"/>
                </a:cubicBezTo>
                <a:cubicBezTo>
                  <a:pt x="4145649" y="877294"/>
                  <a:pt x="4150412" y="873484"/>
                  <a:pt x="4151364" y="872532"/>
                </a:cubicBezTo>
                <a:cubicBezTo>
                  <a:pt x="4156127" y="869674"/>
                  <a:pt x="4161842" y="866817"/>
                  <a:pt x="4167557" y="864912"/>
                </a:cubicBezTo>
                <a:cubicBezTo>
                  <a:pt x="4181844" y="858244"/>
                  <a:pt x="4196132" y="853482"/>
                  <a:pt x="4209467" y="846814"/>
                </a:cubicBezTo>
                <a:cubicBezTo>
                  <a:pt x="4235185" y="835384"/>
                  <a:pt x="4262807" y="822049"/>
                  <a:pt x="4279000" y="798237"/>
                </a:cubicBezTo>
                <a:cubicBezTo>
                  <a:pt x="4295192" y="774424"/>
                  <a:pt x="4291382" y="745849"/>
                  <a:pt x="4278047" y="721084"/>
                </a:cubicBezTo>
                <a:cubicBezTo>
                  <a:pt x="4258044" y="683937"/>
                  <a:pt x="4218039" y="668697"/>
                  <a:pt x="4182797" y="649647"/>
                </a:cubicBezTo>
                <a:cubicBezTo>
                  <a:pt x="4170414" y="642979"/>
                  <a:pt x="4164699" y="642979"/>
                  <a:pt x="4172319" y="630597"/>
                </a:cubicBezTo>
                <a:cubicBezTo>
                  <a:pt x="4181844" y="616309"/>
                  <a:pt x="4198037" y="603927"/>
                  <a:pt x="4211372" y="593449"/>
                </a:cubicBezTo>
                <a:cubicBezTo>
                  <a:pt x="4237089" y="572494"/>
                  <a:pt x="4267569" y="555349"/>
                  <a:pt x="4290430" y="531537"/>
                </a:cubicBezTo>
                <a:cubicBezTo>
                  <a:pt x="4316147" y="503914"/>
                  <a:pt x="4325672" y="464862"/>
                  <a:pt x="4312337" y="429619"/>
                </a:cubicBezTo>
                <a:cubicBezTo>
                  <a:pt x="4297097" y="389614"/>
                  <a:pt x="4260902" y="360087"/>
                  <a:pt x="4224707" y="338179"/>
                </a:cubicBezTo>
                <a:cubicBezTo>
                  <a:pt x="4193274" y="319129"/>
                  <a:pt x="4158985" y="304842"/>
                  <a:pt x="4122789" y="295317"/>
                </a:cubicBezTo>
                <a:cubicBezTo>
                  <a:pt x="4166605" y="274362"/>
                  <a:pt x="4207562" y="249597"/>
                  <a:pt x="4246614" y="220069"/>
                </a:cubicBezTo>
                <a:cubicBezTo>
                  <a:pt x="4278047" y="195304"/>
                  <a:pt x="4315194" y="164824"/>
                  <a:pt x="4332339" y="125772"/>
                </a:cubicBezTo>
                <a:close/>
                <a:moveTo>
                  <a:pt x="4136124" y="875389"/>
                </a:moveTo>
                <a:cubicBezTo>
                  <a:pt x="4136124" y="874437"/>
                  <a:pt x="4135172" y="874437"/>
                  <a:pt x="4135172" y="874437"/>
                </a:cubicBezTo>
                <a:cubicBezTo>
                  <a:pt x="4136124" y="873484"/>
                  <a:pt x="4136124" y="874437"/>
                  <a:pt x="4136124" y="875389"/>
                </a:cubicBezTo>
                <a:close/>
                <a:moveTo>
                  <a:pt x="4138030" y="880152"/>
                </a:moveTo>
                <a:cubicBezTo>
                  <a:pt x="4138030" y="880152"/>
                  <a:pt x="4138030" y="880152"/>
                  <a:pt x="4138030" y="880152"/>
                </a:cubicBezTo>
                <a:cubicBezTo>
                  <a:pt x="4138030" y="883009"/>
                  <a:pt x="4133267" y="880152"/>
                  <a:pt x="4138030" y="880152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ดังนั้น">
            <a:extLst>
              <a:ext uri="{FF2B5EF4-FFF2-40B4-BE49-F238E27FC236}">
                <a16:creationId xmlns:a16="http://schemas.microsoft.com/office/drawing/2014/main" id="{B789F56D-85A6-4ED4-81FF-B8BA9A62E022}"/>
              </a:ext>
            </a:extLst>
          </p:cNvPr>
          <p:cNvSpPr txBox="1"/>
          <p:nvPr/>
        </p:nvSpPr>
        <p:spPr>
          <a:xfrm>
            <a:off x="6180776" y="5100227"/>
            <a:ext cx="1477324" cy="599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25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ดังนั้น</a:t>
            </a:r>
            <a:endParaRPr lang="en-US" sz="2500" b="1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396F62-CD0B-4536-A0F4-C82B1E6E3CE5}"/>
              </a:ext>
            </a:extLst>
          </p:cNvPr>
          <p:cNvSpPr txBox="1"/>
          <p:nvPr/>
        </p:nvSpPr>
        <p:spPr>
          <a:xfrm>
            <a:off x="3454315" y="4932382"/>
            <a:ext cx="2362452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ราคา </a:t>
            </a:r>
          </a:p>
          <a:p>
            <a:pPr algn="ctr">
              <a:spcBef>
                <a:spcPts val="1000"/>
              </a:spcBef>
            </a:pP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12,799 บาท</a:t>
            </a:r>
            <a:endParaRPr lang="en-US" sz="30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2" name="หลักพัน">
            <a:extLst>
              <a:ext uri="{FF2B5EF4-FFF2-40B4-BE49-F238E27FC236}">
                <a16:creationId xmlns:a16="http://schemas.microsoft.com/office/drawing/2014/main" id="{CA4B4D00-9F38-41FD-8AA6-DB9B56C09B76}"/>
              </a:ext>
            </a:extLst>
          </p:cNvPr>
          <p:cNvSpPr txBox="1"/>
          <p:nvPr/>
        </p:nvSpPr>
        <p:spPr>
          <a:xfrm>
            <a:off x="7214511" y="5223996"/>
            <a:ext cx="412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12,599 </a:t>
            </a: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&lt; 12,799</a:t>
            </a:r>
          </a:p>
        </p:txBody>
      </p:sp>
      <p:sp>
        <p:nvSpPr>
          <p:cNvPr id="53" name="Graphic 21">
            <a:extLst>
              <a:ext uri="{FF2B5EF4-FFF2-40B4-BE49-F238E27FC236}">
                <a16:creationId xmlns:a16="http://schemas.microsoft.com/office/drawing/2014/main" id="{AB865AAB-F163-40D7-B296-B98C7704FDCE}"/>
              </a:ext>
            </a:extLst>
          </p:cNvPr>
          <p:cNvSpPr/>
          <p:nvPr/>
        </p:nvSpPr>
        <p:spPr>
          <a:xfrm rot="530909">
            <a:off x="6084064" y="5810422"/>
            <a:ext cx="1078649" cy="656488"/>
          </a:xfrm>
          <a:custGeom>
            <a:avLst/>
            <a:gdLst>
              <a:gd name="connsiteX0" fmla="*/ 4332339 w 4339594"/>
              <a:gd name="connsiteY0" fmla="*/ 125772 h 1303459"/>
              <a:gd name="connsiteX1" fmla="*/ 4339007 w 4339594"/>
              <a:gd name="connsiteY1" fmla="*/ 84814 h 1303459"/>
              <a:gd name="connsiteX2" fmla="*/ 4333292 w 4339594"/>
              <a:gd name="connsiteY2" fmla="*/ 69574 h 1303459"/>
              <a:gd name="connsiteX3" fmla="*/ 4327577 w 4339594"/>
              <a:gd name="connsiteY3" fmla="*/ 61002 h 1303459"/>
              <a:gd name="connsiteX4" fmla="*/ 4328530 w 4339594"/>
              <a:gd name="connsiteY4" fmla="*/ 62907 h 1303459"/>
              <a:gd name="connsiteX5" fmla="*/ 4315194 w 4339594"/>
              <a:gd name="connsiteY5" fmla="*/ 47667 h 1303459"/>
              <a:gd name="connsiteX6" fmla="*/ 4266617 w 4339594"/>
              <a:gd name="connsiteY6" fmla="*/ 32427 h 1303459"/>
              <a:gd name="connsiteX7" fmla="*/ 4180892 w 4339594"/>
              <a:gd name="connsiteY7" fmla="*/ 20044 h 1303459"/>
              <a:gd name="connsiteX8" fmla="*/ 3523667 w 4339594"/>
              <a:gd name="connsiteY8" fmla="*/ 42 h 1303459"/>
              <a:gd name="connsiteX9" fmla="*/ 2522590 w 4339594"/>
              <a:gd name="connsiteY9" fmla="*/ 19092 h 1303459"/>
              <a:gd name="connsiteX10" fmla="*/ 1402449 w 4339594"/>
              <a:gd name="connsiteY10" fmla="*/ 72432 h 1303459"/>
              <a:gd name="connsiteX11" fmla="*/ 386132 w 4339594"/>
              <a:gd name="connsiteY11" fmla="*/ 153394 h 1303459"/>
              <a:gd name="connsiteX12" fmla="*/ 280404 w 4339594"/>
              <a:gd name="connsiteY12" fmla="*/ 164824 h 1303459"/>
              <a:gd name="connsiteX13" fmla="*/ 33707 w 4339594"/>
              <a:gd name="connsiteY13" fmla="*/ 336274 h 1303459"/>
              <a:gd name="connsiteX14" fmla="*/ 127052 w 4339594"/>
              <a:gd name="connsiteY14" fmla="*/ 453432 h 1303459"/>
              <a:gd name="connsiteX15" fmla="*/ 33707 w 4339594"/>
              <a:gd name="connsiteY15" fmla="*/ 540109 h 1303459"/>
              <a:gd name="connsiteX16" fmla="*/ 58472 w 4339594"/>
              <a:gd name="connsiteY16" fmla="*/ 656314 h 1303459"/>
              <a:gd name="connsiteX17" fmla="*/ 233732 w 4339594"/>
              <a:gd name="connsiteY17" fmla="*/ 748707 h 1303459"/>
              <a:gd name="connsiteX18" fmla="*/ 74664 w 4339594"/>
              <a:gd name="connsiteY18" fmla="*/ 815382 h 1303459"/>
              <a:gd name="connsiteX19" fmla="*/ 2274 w 4339594"/>
              <a:gd name="connsiteY19" fmla="*/ 899202 h 1303459"/>
              <a:gd name="connsiteX20" fmla="*/ 94667 w 4339594"/>
              <a:gd name="connsiteY20" fmla="*/ 1003977 h 1303459"/>
              <a:gd name="connsiteX21" fmla="*/ 320409 w 4339594"/>
              <a:gd name="connsiteY21" fmla="*/ 1070652 h 1303459"/>
              <a:gd name="connsiteX22" fmla="*/ 297549 w 4339594"/>
              <a:gd name="connsiteY22" fmla="*/ 1087797 h 1303459"/>
              <a:gd name="connsiteX23" fmla="*/ 226112 w 4339594"/>
              <a:gd name="connsiteY23" fmla="*/ 1127802 h 1303459"/>
              <a:gd name="connsiteX24" fmla="*/ 93714 w 4339594"/>
              <a:gd name="connsiteY24" fmla="*/ 1211622 h 1303459"/>
              <a:gd name="connsiteX25" fmla="*/ 80379 w 4339594"/>
              <a:gd name="connsiteY25" fmla="*/ 1256389 h 1303459"/>
              <a:gd name="connsiteX26" fmla="*/ 131814 w 4339594"/>
              <a:gd name="connsiteY26" fmla="*/ 1287822 h 1303459"/>
              <a:gd name="connsiteX27" fmla="*/ 206109 w 4339594"/>
              <a:gd name="connsiteY27" fmla="*/ 1292584 h 1303459"/>
              <a:gd name="connsiteX28" fmla="*/ 316599 w 4339594"/>
              <a:gd name="connsiteY28" fmla="*/ 1295442 h 1303459"/>
              <a:gd name="connsiteX29" fmla="*/ 528054 w 4339594"/>
              <a:gd name="connsiteY29" fmla="*/ 1299252 h 1303459"/>
              <a:gd name="connsiteX30" fmla="*/ 2164449 w 4339594"/>
              <a:gd name="connsiteY30" fmla="*/ 1281154 h 1303459"/>
              <a:gd name="connsiteX31" fmla="*/ 3818942 w 4339594"/>
              <a:gd name="connsiteY31" fmla="*/ 1155424 h 1303459"/>
              <a:gd name="connsiteX32" fmla="*/ 4121837 w 4339594"/>
              <a:gd name="connsiteY32" fmla="*/ 1095417 h 1303459"/>
              <a:gd name="connsiteX33" fmla="*/ 4206610 w 4339594"/>
              <a:gd name="connsiteY33" fmla="*/ 1002072 h 1303459"/>
              <a:gd name="connsiteX34" fmla="*/ 4173272 w 4339594"/>
              <a:gd name="connsiteY34" fmla="*/ 915394 h 1303459"/>
              <a:gd name="connsiteX35" fmla="*/ 4146602 w 4339594"/>
              <a:gd name="connsiteY35" fmla="*/ 883962 h 1303459"/>
              <a:gd name="connsiteX36" fmla="*/ 4142792 w 4339594"/>
              <a:gd name="connsiteY36" fmla="*/ 879199 h 1303459"/>
              <a:gd name="connsiteX37" fmla="*/ 4151364 w 4339594"/>
              <a:gd name="connsiteY37" fmla="*/ 872532 h 1303459"/>
              <a:gd name="connsiteX38" fmla="*/ 4167557 w 4339594"/>
              <a:gd name="connsiteY38" fmla="*/ 864912 h 1303459"/>
              <a:gd name="connsiteX39" fmla="*/ 4209467 w 4339594"/>
              <a:gd name="connsiteY39" fmla="*/ 846814 h 1303459"/>
              <a:gd name="connsiteX40" fmla="*/ 4279000 w 4339594"/>
              <a:gd name="connsiteY40" fmla="*/ 798237 h 1303459"/>
              <a:gd name="connsiteX41" fmla="*/ 4278047 w 4339594"/>
              <a:gd name="connsiteY41" fmla="*/ 721084 h 1303459"/>
              <a:gd name="connsiteX42" fmla="*/ 4182797 w 4339594"/>
              <a:gd name="connsiteY42" fmla="*/ 649647 h 1303459"/>
              <a:gd name="connsiteX43" fmla="*/ 4172319 w 4339594"/>
              <a:gd name="connsiteY43" fmla="*/ 630597 h 1303459"/>
              <a:gd name="connsiteX44" fmla="*/ 4211372 w 4339594"/>
              <a:gd name="connsiteY44" fmla="*/ 593449 h 1303459"/>
              <a:gd name="connsiteX45" fmla="*/ 4290430 w 4339594"/>
              <a:gd name="connsiteY45" fmla="*/ 531537 h 1303459"/>
              <a:gd name="connsiteX46" fmla="*/ 4312337 w 4339594"/>
              <a:gd name="connsiteY46" fmla="*/ 429619 h 1303459"/>
              <a:gd name="connsiteX47" fmla="*/ 4224707 w 4339594"/>
              <a:gd name="connsiteY47" fmla="*/ 338179 h 1303459"/>
              <a:gd name="connsiteX48" fmla="*/ 4122789 w 4339594"/>
              <a:gd name="connsiteY48" fmla="*/ 295317 h 1303459"/>
              <a:gd name="connsiteX49" fmla="*/ 4246614 w 4339594"/>
              <a:gd name="connsiteY49" fmla="*/ 220069 h 1303459"/>
              <a:gd name="connsiteX50" fmla="*/ 4332339 w 4339594"/>
              <a:gd name="connsiteY50" fmla="*/ 125772 h 1303459"/>
              <a:gd name="connsiteX51" fmla="*/ 4136124 w 4339594"/>
              <a:gd name="connsiteY51" fmla="*/ 875389 h 1303459"/>
              <a:gd name="connsiteX52" fmla="*/ 4135172 w 4339594"/>
              <a:gd name="connsiteY52" fmla="*/ 874437 h 1303459"/>
              <a:gd name="connsiteX53" fmla="*/ 4136124 w 4339594"/>
              <a:gd name="connsiteY53" fmla="*/ 875389 h 1303459"/>
              <a:gd name="connsiteX54" fmla="*/ 4138030 w 4339594"/>
              <a:gd name="connsiteY54" fmla="*/ 880152 h 1303459"/>
              <a:gd name="connsiteX55" fmla="*/ 4138030 w 4339594"/>
              <a:gd name="connsiteY55" fmla="*/ 880152 h 1303459"/>
              <a:gd name="connsiteX56" fmla="*/ 4138030 w 4339594"/>
              <a:gd name="connsiteY56" fmla="*/ 880152 h 130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39594" h="1303459">
                <a:moveTo>
                  <a:pt x="4332339" y="125772"/>
                </a:moveTo>
                <a:cubicBezTo>
                  <a:pt x="4338055" y="112437"/>
                  <a:pt x="4340912" y="99102"/>
                  <a:pt x="4339007" y="84814"/>
                </a:cubicBezTo>
                <a:cubicBezTo>
                  <a:pt x="4338055" y="79099"/>
                  <a:pt x="4336150" y="74337"/>
                  <a:pt x="4333292" y="69574"/>
                </a:cubicBezTo>
                <a:cubicBezTo>
                  <a:pt x="4331387" y="66717"/>
                  <a:pt x="4329482" y="63859"/>
                  <a:pt x="4327577" y="61002"/>
                </a:cubicBezTo>
                <a:cubicBezTo>
                  <a:pt x="4330435" y="65764"/>
                  <a:pt x="4328530" y="62907"/>
                  <a:pt x="4328530" y="62907"/>
                </a:cubicBezTo>
                <a:cubicBezTo>
                  <a:pt x="4324719" y="56239"/>
                  <a:pt x="4321862" y="52429"/>
                  <a:pt x="4315194" y="47667"/>
                </a:cubicBezTo>
                <a:cubicBezTo>
                  <a:pt x="4300907" y="39094"/>
                  <a:pt x="4282810" y="35284"/>
                  <a:pt x="4266617" y="32427"/>
                </a:cubicBezTo>
                <a:cubicBezTo>
                  <a:pt x="4238042" y="26712"/>
                  <a:pt x="4209467" y="23854"/>
                  <a:pt x="4180892" y="20044"/>
                </a:cubicBezTo>
                <a:cubicBezTo>
                  <a:pt x="3963722" y="-1863"/>
                  <a:pt x="3742742" y="42"/>
                  <a:pt x="3523667" y="42"/>
                </a:cubicBezTo>
                <a:cubicBezTo>
                  <a:pt x="3190292" y="42"/>
                  <a:pt x="2855964" y="8614"/>
                  <a:pt x="2522590" y="19092"/>
                </a:cubicBezTo>
                <a:cubicBezTo>
                  <a:pt x="2149209" y="31474"/>
                  <a:pt x="1774877" y="49572"/>
                  <a:pt x="1402449" y="72432"/>
                </a:cubicBezTo>
                <a:cubicBezTo>
                  <a:pt x="1063359" y="93387"/>
                  <a:pt x="724269" y="118152"/>
                  <a:pt x="386132" y="153394"/>
                </a:cubicBezTo>
                <a:cubicBezTo>
                  <a:pt x="350889" y="157204"/>
                  <a:pt x="315647" y="161014"/>
                  <a:pt x="280404" y="164824"/>
                </a:cubicBezTo>
                <a:cubicBezTo>
                  <a:pt x="196584" y="174349"/>
                  <a:pt x="1322" y="214354"/>
                  <a:pt x="33707" y="336274"/>
                </a:cubicBezTo>
                <a:cubicBezTo>
                  <a:pt x="46089" y="384852"/>
                  <a:pt x="87999" y="422952"/>
                  <a:pt x="127052" y="453432"/>
                </a:cubicBezTo>
                <a:cubicBezTo>
                  <a:pt x="86094" y="470577"/>
                  <a:pt x="47994" y="497247"/>
                  <a:pt x="33707" y="540109"/>
                </a:cubicBezTo>
                <a:cubicBezTo>
                  <a:pt x="19419" y="581067"/>
                  <a:pt x="30849" y="624882"/>
                  <a:pt x="58472" y="656314"/>
                </a:cubicBezTo>
                <a:cubicBezTo>
                  <a:pt x="101334" y="704892"/>
                  <a:pt x="168962" y="732514"/>
                  <a:pt x="233732" y="748707"/>
                </a:cubicBezTo>
                <a:cubicBezTo>
                  <a:pt x="177534" y="763947"/>
                  <a:pt x="122289" y="783949"/>
                  <a:pt x="74664" y="815382"/>
                </a:cubicBezTo>
                <a:cubicBezTo>
                  <a:pt x="44184" y="835384"/>
                  <a:pt x="11799" y="862054"/>
                  <a:pt x="2274" y="899202"/>
                </a:cubicBezTo>
                <a:cubicBezTo>
                  <a:pt x="-12966" y="956352"/>
                  <a:pt x="51804" y="986832"/>
                  <a:pt x="94667" y="1003977"/>
                </a:cubicBezTo>
                <a:cubicBezTo>
                  <a:pt x="167057" y="1033504"/>
                  <a:pt x="244209" y="1052554"/>
                  <a:pt x="320409" y="1070652"/>
                </a:cubicBezTo>
                <a:cubicBezTo>
                  <a:pt x="313742" y="1077319"/>
                  <a:pt x="305169" y="1082082"/>
                  <a:pt x="297549" y="1087797"/>
                </a:cubicBezTo>
                <a:cubicBezTo>
                  <a:pt x="274689" y="1102084"/>
                  <a:pt x="249924" y="1115419"/>
                  <a:pt x="226112" y="1127802"/>
                </a:cubicBezTo>
                <a:cubicBezTo>
                  <a:pt x="181344" y="1151614"/>
                  <a:pt x="128004" y="1174474"/>
                  <a:pt x="93714" y="1211622"/>
                </a:cubicBezTo>
                <a:cubicBezTo>
                  <a:pt x="82284" y="1224004"/>
                  <a:pt x="72759" y="1240197"/>
                  <a:pt x="80379" y="1256389"/>
                </a:cubicBezTo>
                <a:cubicBezTo>
                  <a:pt x="88952" y="1275439"/>
                  <a:pt x="112764" y="1283059"/>
                  <a:pt x="131814" y="1287822"/>
                </a:cubicBezTo>
                <a:cubicBezTo>
                  <a:pt x="155627" y="1293537"/>
                  <a:pt x="182297" y="1291632"/>
                  <a:pt x="206109" y="1292584"/>
                </a:cubicBezTo>
                <a:cubicBezTo>
                  <a:pt x="243257" y="1293537"/>
                  <a:pt x="279452" y="1294489"/>
                  <a:pt x="316599" y="1295442"/>
                </a:cubicBezTo>
                <a:cubicBezTo>
                  <a:pt x="387084" y="1297347"/>
                  <a:pt x="457569" y="1298299"/>
                  <a:pt x="528054" y="1299252"/>
                </a:cubicBezTo>
                <a:cubicBezTo>
                  <a:pt x="1073837" y="1307824"/>
                  <a:pt x="1619619" y="1304014"/>
                  <a:pt x="2164449" y="1281154"/>
                </a:cubicBezTo>
                <a:cubicBezTo>
                  <a:pt x="2716899" y="1258294"/>
                  <a:pt x="3269349" y="1217337"/>
                  <a:pt x="3818942" y="1155424"/>
                </a:cubicBezTo>
                <a:cubicBezTo>
                  <a:pt x="3919907" y="1143994"/>
                  <a:pt x="4027539" y="1137327"/>
                  <a:pt x="4121837" y="1095417"/>
                </a:cubicBezTo>
                <a:cubicBezTo>
                  <a:pt x="4160889" y="1078272"/>
                  <a:pt x="4202800" y="1048744"/>
                  <a:pt x="4206610" y="1002072"/>
                </a:cubicBezTo>
                <a:cubicBezTo>
                  <a:pt x="4208514" y="969687"/>
                  <a:pt x="4192322" y="940159"/>
                  <a:pt x="4173272" y="915394"/>
                </a:cubicBezTo>
                <a:cubicBezTo>
                  <a:pt x="4164699" y="903964"/>
                  <a:pt x="4156127" y="894439"/>
                  <a:pt x="4146602" y="883962"/>
                </a:cubicBezTo>
                <a:cubicBezTo>
                  <a:pt x="4145649" y="883009"/>
                  <a:pt x="4143744" y="880152"/>
                  <a:pt x="4142792" y="879199"/>
                </a:cubicBezTo>
                <a:cubicBezTo>
                  <a:pt x="4145649" y="877294"/>
                  <a:pt x="4150412" y="873484"/>
                  <a:pt x="4151364" y="872532"/>
                </a:cubicBezTo>
                <a:cubicBezTo>
                  <a:pt x="4156127" y="869674"/>
                  <a:pt x="4161842" y="866817"/>
                  <a:pt x="4167557" y="864912"/>
                </a:cubicBezTo>
                <a:cubicBezTo>
                  <a:pt x="4181844" y="858244"/>
                  <a:pt x="4196132" y="853482"/>
                  <a:pt x="4209467" y="846814"/>
                </a:cubicBezTo>
                <a:cubicBezTo>
                  <a:pt x="4235185" y="835384"/>
                  <a:pt x="4262807" y="822049"/>
                  <a:pt x="4279000" y="798237"/>
                </a:cubicBezTo>
                <a:cubicBezTo>
                  <a:pt x="4295192" y="774424"/>
                  <a:pt x="4291382" y="745849"/>
                  <a:pt x="4278047" y="721084"/>
                </a:cubicBezTo>
                <a:cubicBezTo>
                  <a:pt x="4258044" y="683937"/>
                  <a:pt x="4218039" y="668697"/>
                  <a:pt x="4182797" y="649647"/>
                </a:cubicBezTo>
                <a:cubicBezTo>
                  <a:pt x="4170414" y="642979"/>
                  <a:pt x="4164699" y="642979"/>
                  <a:pt x="4172319" y="630597"/>
                </a:cubicBezTo>
                <a:cubicBezTo>
                  <a:pt x="4181844" y="616309"/>
                  <a:pt x="4198037" y="603927"/>
                  <a:pt x="4211372" y="593449"/>
                </a:cubicBezTo>
                <a:cubicBezTo>
                  <a:pt x="4237089" y="572494"/>
                  <a:pt x="4267569" y="555349"/>
                  <a:pt x="4290430" y="531537"/>
                </a:cubicBezTo>
                <a:cubicBezTo>
                  <a:pt x="4316147" y="503914"/>
                  <a:pt x="4325672" y="464862"/>
                  <a:pt x="4312337" y="429619"/>
                </a:cubicBezTo>
                <a:cubicBezTo>
                  <a:pt x="4297097" y="389614"/>
                  <a:pt x="4260902" y="360087"/>
                  <a:pt x="4224707" y="338179"/>
                </a:cubicBezTo>
                <a:cubicBezTo>
                  <a:pt x="4193274" y="319129"/>
                  <a:pt x="4158985" y="304842"/>
                  <a:pt x="4122789" y="295317"/>
                </a:cubicBezTo>
                <a:cubicBezTo>
                  <a:pt x="4166605" y="274362"/>
                  <a:pt x="4207562" y="249597"/>
                  <a:pt x="4246614" y="220069"/>
                </a:cubicBezTo>
                <a:cubicBezTo>
                  <a:pt x="4278047" y="195304"/>
                  <a:pt x="4315194" y="164824"/>
                  <a:pt x="4332339" y="125772"/>
                </a:cubicBezTo>
                <a:close/>
                <a:moveTo>
                  <a:pt x="4136124" y="875389"/>
                </a:moveTo>
                <a:cubicBezTo>
                  <a:pt x="4136124" y="874437"/>
                  <a:pt x="4135172" y="874437"/>
                  <a:pt x="4135172" y="874437"/>
                </a:cubicBezTo>
                <a:cubicBezTo>
                  <a:pt x="4136124" y="873484"/>
                  <a:pt x="4136124" y="874437"/>
                  <a:pt x="4136124" y="875389"/>
                </a:cubicBezTo>
                <a:close/>
                <a:moveTo>
                  <a:pt x="4138030" y="880152"/>
                </a:moveTo>
                <a:cubicBezTo>
                  <a:pt x="4138030" y="880152"/>
                  <a:pt x="4138030" y="880152"/>
                  <a:pt x="4138030" y="880152"/>
                </a:cubicBezTo>
                <a:cubicBezTo>
                  <a:pt x="4138030" y="883009"/>
                  <a:pt x="4133267" y="880152"/>
                  <a:pt x="4138030" y="880152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4" name="ดังนั้น">
            <a:extLst>
              <a:ext uri="{FF2B5EF4-FFF2-40B4-BE49-F238E27FC236}">
                <a16:creationId xmlns:a16="http://schemas.microsoft.com/office/drawing/2014/main" id="{3D0AC6BC-9B7B-4A62-A405-3927EBA7C14B}"/>
              </a:ext>
            </a:extLst>
          </p:cNvPr>
          <p:cNvSpPr txBox="1"/>
          <p:nvPr/>
        </p:nvSpPr>
        <p:spPr>
          <a:xfrm>
            <a:off x="6029014" y="5920344"/>
            <a:ext cx="11777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ตอบ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หลักพัน">
            <a:extLst>
              <a:ext uri="{FF2B5EF4-FFF2-40B4-BE49-F238E27FC236}">
                <a16:creationId xmlns:a16="http://schemas.microsoft.com/office/drawing/2014/main" id="{DCF65AFB-5386-40E6-80DE-A53008CD4AC7}"/>
              </a:ext>
            </a:extLst>
          </p:cNvPr>
          <p:cNvSpPr txBox="1"/>
          <p:nvPr/>
        </p:nvSpPr>
        <p:spPr>
          <a:xfrm>
            <a:off x="6934832" y="5923348"/>
            <a:ext cx="48795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ทีวีราคาแพงกว่าเครื่องซักผ้า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5E2984-97A3-471B-B846-DDC43DA56A34}"/>
              </a:ext>
            </a:extLst>
          </p:cNvPr>
          <p:cNvSpPr txBox="1"/>
          <p:nvPr/>
        </p:nvSpPr>
        <p:spPr>
          <a:xfrm>
            <a:off x="462326" y="39993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การเปรียบเทียบจำนวน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4902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8" grpId="1"/>
      <p:bldP spid="30" grpId="0" animBg="1"/>
      <p:bldP spid="30" grpId="1" animBg="1"/>
      <p:bldP spid="31" grpId="0"/>
      <p:bldP spid="32" grpId="0"/>
      <p:bldP spid="32" grpId="1"/>
      <p:bldP spid="33" grpId="0" animBg="1"/>
      <p:bldP spid="33" grpId="1" animBg="1"/>
      <p:bldP spid="34" grpId="0" animBg="1"/>
      <p:bldP spid="23" grpId="0" animBg="1"/>
      <p:bldP spid="50" grpId="0"/>
      <p:bldP spid="52" grpId="0"/>
      <p:bldP spid="53" grpId="0" animBg="1"/>
      <p:bldP spid="54" grpId="0"/>
      <p:bldP spid="5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643">
            <a:extLst>
              <a:ext uri="{FF2B5EF4-FFF2-40B4-BE49-F238E27FC236}">
                <a16:creationId xmlns:a16="http://schemas.microsoft.com/office/drawing/2014/main" id="{0CBB1343-1FFE-4BA1-907A-447049213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r="4597" b="7613"/>
          <a:stretch/>
        </p:blipFill>
        <p:spPr>
          <a:xfrm>
            <a:off x="0" y="0"/>
            <a:ext cx="12192000" cy="7025833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46816A-0D72-44A1-BD2A-4ACE6F67909C}"/>
              </a:ext>
            </a:extLst>
          </p:cNvPr>
          <p:cNvGrpSpPr/>
          <p:nvPr/>
        </p:nvGrpSpPr>
        <p:grpSpPr>
          <a:xfrm>
            <a:off x="864357" y="1595611"/>
            <a:ext cx="4751195" cy="786502"/>
            <a:chOff x="1379237" y="1774418"/>
            <a:chExt cx="8323563" cy="9248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9F2E58-0260-46E7-B6B6-607E2BAD1022}"/>
                </a:ext>
              </a:extLst>
            </p:cNvPr>
            <p:cNvSpPr/>
            <p:nvPr/>
          </p:nvSpPr>
          <p:spPr>
            <a:xfrm>
              <a:off x="1379237" y="1775160"/>
              <a:ext cx="8323563" cy="924121"/>
            </a:xfrm>
            <a:prstGeom prst="roundRect">
              <a:avLst>
                <a:gd name="adj" fmla="val 2228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0BE52-51D9-41A7-857F-DD08F5D3E8CA}"/>
                </a:ext>
              </a:extLst>
            </p:cNvPr>
            <p:cNvSpPr txBox="1"/>
            <p:nvPr/>
          </p:nvSpPr>
          <p:spPr>
            <a:xfrm>
              <a:off x="1379237" y="1774418"/>
              <a:ext cx="8323563" cy="8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0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สิ่งใดราคาถูกกว่ากัน</a:t>
              </a:r>
              <a:endParaRPr lang="en-US" sz="30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D8F1232-E003-4A16-96DE-29FC5BDBAF68}"/>
              </a:ext>
            </a:extLst>
          </p:cNvPr>
          <p:cNvSpPr/>
          <p:nvPr/>
        </p:nvSpPr>
        <p:spPr>
          <a:xfrm>
            <a:off x="829521" y="2627179"/>
            <a:ext cx="2286000" cy="2178086"/>
          </a:xfrm>
          <a:custGeom>
            <a:avLst/>
            <a:gdLst>
              <a:gd name="connsiteX0" fmla="*/ 3435347 w 3922765"/>
              <a:gd name="connsiteY0" fmla="*/ 57222 h 965218"/>
              <a:gd name="connsiteX1" fmla="*/ 3922729 w 3922765"/>
              <a:gd name="connsiteY1" fmla="*/ 533978 h 965218"/>
              <a:gd name="connsiteX2" fmla="*/ 3434638 w 3922765"/>
              <a:gd name="connsiteY2" fmla="*/ 949811 h 965218"/>
              <a:gd name="connsiteX3" fmla="*/ 1149325 w 3922765"/>
              <a:gd name="connsiteY3" fmla="*/ 952645 h 965218"/>
              <a:gd name="connsiteX4" fmla="*/ 592520 w 3922765"/>
              <a:gd name="connsiteY4" fmla="*/ 937768 h 965218"/>
              <a:gd name="connsiteX5" fmla="*/ 243276 w 3922765"/>
              <a:gd name="connsiteY5" fmla="*/ 870470 h 965218"/>
              <a:gd name="connsiteX6" fmla="*/ 3127 w 3922765"/>
              <a:gd name="connsiteY6" fmla="*/ 390880 h 965218"/>
              <a:gd name="connsiteX7" fmla="*/ 423919 w 3922765"/>
              <a:gd name="connsiteY7" fmla="*/ 14718 h 965218"/>
              <a:gd name="connsiteX8" fmla="*/ 3435347 w 3922765"/>
              <a:gd name="connsiteY8" fmla="*/ 57222 h 96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2765" h="965218">
                <a:moveTo>
                  <a:pt x="3435347" y="57222"/>
                </a:moveTo>
                <a:cubicBezTo>
                  <a:pt x="3558609" y="67139"/>
                  <a:pt x="3926979" y="130187"/>
                  <a:pt x="3922729" y="533978"/>
                </a:cubicBezTo>
                <a:cubicBezTo>
                  <a:pt x="3919187" y="878262"/>
                  <a:pt x="3569235" y="940602"/>
                  <a:pt x="3434638" y="949811"/>
                </a:cubicBezTo>
                <a:cubicBezTo>
                  <a:pt x="2980551" y="980273"/>
                  <a:pt x="1456065" y="956895"/>
                  <a:pt x="1149325" y="952645"/>
                </a:cubicBezTo>
                <a:cubicBezTo>
                  <a:pt x="963723" y="949811"/>
                  <a:pt x="778122" y="946978"/>
                  <a:pt x="592520" y="937768"/>
                </a:cubicBezTo>
                <a:cubicBezTo>
                  <a:pt x="473508" y="931393"/>
                  <a:pt x="351662" y="922183"/>
                  <a:pt x="243276" y="870470"/>
                </a:cubicBezTo>
                <a:cubicBezTo>
                  <a:pt x="69717" y="786878"/>
                  <a:pt x="-18125" y="587817"/>
                  <a:pt x="3127" y="390880"/>
                </a:cubicBezTo>
                <a:cubicBezTo>
                  <a:pt x="24379" y="193944"/>
                  <a:pt x="232650" y="18968"/>
                  <a:pt x="423919" y="14718"/>
                </a:cubicBezTo>
                <a:cubicBezTo>
                  <a:pt x="423919" y="14718"/>
                  <a:pt x="2219725" y="-38413"/>
                  <a:pt x="3435347" y="57222"/>
                </a:cubicBezTo>
                <a:close/>
              </a:path>
            </a:pathLst>
          </a:custGeom>
          <a:solidFill>
            <a:srgbClr val="FFEDD2"/>
          </a:solidFill>
          <a:ln w="7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C47B926-7AA2-4B74-889F-F2C175F6BB47}"/>
              </a:ext>
            </a:extLst>
          </p:cNvPr>
          <p:cNvSpPr/>
          <p:nvPr/>
        </p:nvSpPr>
        <p:spPr>
          <a:xfrm>
            <a:off x="3508389" y="2745122"/>
            <a:ext cx="2286000" cy="1942200"/>
          </a:xfrm>
          <a:custGeom>
            <a:avLst/>
            <a:gdLst>
              <a:gd name="connsiteX0" fmla="*/ 3435347 w 3922765"/>
              <a:gd name="connsiteY0" fmla="*/ 57222 h 965218"/>
              <a:gd name="connsiteX1" fmla="*/ 3922729 w 3922765"/>
              <a:gd name="connsiteY1" fmla="*/ 533978 h 965218"/>
              <a:gd name="connsiteX2" fmla="*/ 3434638 w 3922765"/>
              <a:gd name="connsiteY2" fmla="*/ 949811 h 965218"/>
              <a:gd name="connsiteX3" fmla="*/ 1149325 w 3922765"/>
              <a:gd name="connsiteY3" fmla="*/ 952645 h 965218"/>
              <a:gd name="connsiteX4" fmla="*/ 592520 w 3922765"/>
              <a:gd name="connsiteY4" fmla="*/ 937768 h 965218"/>
              <a:gd name="connsiteX5" fmla="*/ 243276 w 3922765"/>
              <a:gd name="connsiteY5" fmla="*/ 870470 h 965218"/>
              <a:gd name="connsiteX6" fmla="*/ 3127 w 3922765"/>
              <a:gd name="connsiteY6" fmla="*/ 390880 h 965218"/>
              <a:gd name="connsiteX7" fmla="*/ 423919 w 3922765"/>
              <a:gd name="connsiteY7" fmla="*/ 14718 h 965218"/>
              <a:gd name="connsiteX8" fmla="*/ 3435347 w 3922765"/>
              <a:gd name="connsiteY8" fmla="*/ 57222 h 96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2765" h="965218">
                <a:moveTo>
                  <a:pt x="3435347" y="57222"/>
                </a:moveTo>
                <a:cubicBezTo>
                  <a:pt x="3558609" y="67139"/>
                  <a:pt x="3926979" y="130187"/>
                  <a:pt x="3922729" y="533978"/>
                </a:cubicBezTo>
                <a:cubicBezTo>
                  <a:pt x="3919187" y="878262"/>
                  <a:pt x="3569235" y="940602"/>
                  <a:pt x="3434638" y="949811"/>
                </a:cubicBezTo>
                <a:cubicBezTo>
                  <a:pt x="2980551" y="980273"/>
                  <a:pt x="1456065" y="956895"/>
                  <a:pt x="1149325" y="952645"/>
                </a:cubicBezTo>
                <a:cubicBezTo>
                  <a:pt x="963723" y="949811"/>
                  <a:pt x="778122" y="946978"/>
                  <a:pt x="592520" y="937768"/>
                </a:cubicBezTo>
                <a:cubicBezTo>
                  <a:pt x="473508" y="931393"/>
                  <a:pt x="351662" y="922183"/>
                  <a:pt x="243276" y="870470"/>
                </a:cubicBezTo>
                <a:cubicBezTo>
                  <a:pt x="69717" y="786878"/>
                  <a:pt x="-18125" y="587817"/>
                  <a:pt x="3127" y="390880"/>
                </a:cubicBezTo>
                <a:cubicBezTo>
                  <a:pt x="24379" y="193944"/>
                  <a:pt x="232650" y="18968"/>
                  <a:pt x="423919" y="14718"/>
                </a:cubicBezTo>
                <a:cubicBezTo>
                  <a:pt x="423919" y="14718"/>
                  <a:pt x="2219725" y="-38413"/>
                  <a:pt x="3435347" y="57222"/>
                </a:cubicBezTo>
                <a:close/>
              </a:path>
            </a:pathLst>
          </a:custGeom>
          <a:solidFill>
            <a:srgbClr val="FFEDD2"/>
          </a:solidFill>
          <a:ln w="7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81AB57-78D5-46A4-8F70-011CCE12D6B4}"/>
              </a:ext>
            </a:extLst>
          </p:cNvPr>
          <p:cNvSpPr txBox="1"/>
          <p:nvPr/>
        </p:nvSpPr>
        <p:spPr>
          <a:xfrm>
            <a:off x="578496" y="4923051"/>
            <a:ext cx="2675701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ราคา </a:t>
            </a:r>
          </a:p>
          <a:p>
            <a:pPr algn="ctr">
              <a:spcBef>
                <a:spcPts val="1000"/>
              </a:spcBef>
            </a:pP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r>
              <a: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,840 </a:t>
            </a: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บาท</a:t>
            </a:r>
            <a:endParaRPr lang="en-US" sz="30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5F22E2-E93C-49FC-A4E3-F1BD72836DF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5979561" y="1596245"/>
            <a:ext cx="5681258" cy="49735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CADD14-A9A4-4FF6-8318-FFE8C6E08466}"/>
              </a:ext>
            </a:extLst>
          </p:cNvPr>
          <p:cNvSpPr txBox="1"/>
          <p:nvPr/>
        </p:nvSpPr>
        <p:spPr>
          <a:xfrm>
            <a:off x="7796920" y="2564781"/>
            <a:ext cx="2410770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8 ,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th-TH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  <a:p>
            <a:pPr>
              <a:spcBef>
                <a:spcPts val="1000"/>
              </a:spcBef>
            </a:pP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,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A8C1AB-4F35-4FC8-86B9-88FE1FA206AE}"/>
              </a:ext>
            </a:extLst>
          </p:cNvPr>
          <p:cNvSpPr txBox="1"/>
          <p:nvPr/>
        </p:nvSpPr>
        <p:spPr>
          <a:xfrm>
            <a:off x="6413521" y="1730334"/>
            <a:ext cx="491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นำราคามาเปรียบเทียบกัน</a:t>
            </a:r>
            <a:endParaRPr lang="en-US" sz="30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หลักหมื่น">
            <a:extLst>
              <a:ext uri="{FF2B5EF4-FFF2-40B4-BE49-F238E27FC236}">
                <a16:creationId xmlns:a16="http://schemas.microsoft.com/office/drawing/2014/main" id="{D141005B-B906-4C73-B82C-115731F456AF}"/>
              </a:ext>
            </a:extLst>
          </p:cNvPr>
          <p:cNvSpPr txBox="1"/>
          <p:nvPr/>
        </p:nvSpPr>
        <p:spPr>
          <a:xfrm>
            <a:off x="5969832" y="3859056"/>
            <a:ext cx="412472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3 ในหลักหมื่น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30,000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D3CE67-7203-4B44-A019-7BC0433A1524}"/>
              </a:ext>
            </a:extLst>
          </p:cNvPr>
          <p:cNvSpPr/>
          <p:nvPr/>
        </p:nvSpPr>
        <p:spPr>
          <a:xfrm>
            <a:off x="7815608" y="2571904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หลักร้อย">
            <a:extLst>
              <a:ext uri="{FF2B5EF4-FFF2-40B4-BE49-F238E27FC236}">
                <a16:creationId xmlns:a16="http://schemas.microsoft.com/office/drawing/2014/main" id="{FB76DDBB-EF5C-4851-8C87-1216B9E32B44}"/>
              </a:ext>
            </a:extLst>
          </p:cNvPr>
          <p:cNvSpPr txBox="1"/>
          <p:nvPr/>
        </p:nvSpPr>
        <p:spPr>
          <a:xfrm>
            <a:off x="7127592" y="3843147"/>
            <a:ext cx="456791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4 อยู่ในหลักสิบ มีค่า 40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1 อยู่ในหลักสิบ มีค่า 10</a:t>
            </a:r>
          </a:p>
        </p:txBody>
      </p:sp>
      <p:sp>
        <p:nvSpPr>
          <p:cNvPr id="32" name="หลักพัน">
            <a:extLst>
              <a:ext uri="{FF2B5EF4-FFF2-40B4-BE49-F238E27FC236}">
                <a16:creationId xmlns:a16="http://schemas.microsoft.com/office/drawing/2014/main" id="{0B282728-0BF9-4FDA-907A-38F9DE932DA0}"/>
              </a:ext>
            </a:extLst>
          </p:cNvPr>
          <p:cNvSpPr txBox="1"/>
          <p:nvPr/>
        </p:nvSpPr>
        <p:spPr>
          <a:xfrm>
            <a:off x="6298316" y="3859055"/>
            <a:ext cx="412472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8 ในหลักพัน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8,000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758A19-11B3-41C0-A284-25BBDFFB26E0}"/>
              </a:ext>
            </a:extLst>
          </p:cNvPr>
          <p:cNvSpPr/>
          <p:nvPr/>
        </p:nvSpPr>
        <p:spPr>
          <a:xfrm>
            <a:off x="8158893" y="2566989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EB3EF2-7401-449B-916A-D87B1C7BC446}"/>
              </a:ext>
            </a:extLst>
          </p:cNvPr>
          <p:cNvSpPr/>
          <p:nvPr/>
        </p:nvSpPr>
        <p:spPr>
          <a:xfrm>
            <a:off x="8804636" y="2571903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0B1ABD7C-B6BE-4D75-86D1-14F845011E9C}"/>
              </a:ext>
            </a:extLst>
          </p:cNvPr>
          <p:cNvSpPr/>
          <p:nvPr/>
        </p:nvSpPr>
        <p:spPr>
          <a:xfrm>
            <a:off x="6095657" y="5050011"/>
            <a:ext cx="1602098" cy="656488"/>
          </a:xfrm>
          <a:custGeom>
            <a:avLst/>
            <a:gdLst>
              <a:gd name="connsiteX0" fmla="*/ 4332339 w 4339594"/>
              <a:gd name="connsiteY0" fmla="*/ 125772 h 1303459"/>
              <a:gd name="connsiteX1" fmla="*/ 4339007 w 4339594"/>
              <a:gd name="connsiteY1" fmla="*/ 84814 h 1303459"/>
              <a:gd name="connsiteX2" fmla="*/ 4333292 w 4339594"/>
              <a:gd name="connsiteY2" fmla="*/ 69574 h 1303459"/>
              <a:gd name="connsiteX3" fmla="*/ 4327577 w 4339594"/>
              <a:gd name="connsiteY3" fmla="*/ 61002 h 1303459"/>
              <a:gd name="connsiteX4" fmla="*/ 4328530 w 4339594"/>
              <a:gd name="connsiteY4" fmla="*/ 62907 h 1303459"/>
              <a:gd name="connsiteX5" fmla="*/ 4315194 w 4339594"/>
              <a:gd name="connsiteY5" fmla="*/ 47667 h 1303459"/>
              <a:gd name="connsiteX6" fmla="*/ 4266617 w 4339594"/>
              <a:gd name="connsiteY6" fmla="*/ 32427 h 1303459"/>
              <a:gd name="connsiteX7" fmla="*/ 4180892 w 4339594"/>
              <a:gd name="connsiteY7" fmla="*/ 20044 h 1303459"/>
              <a:gd name="connsiteX8" fmla="*/ 3523667 w 4339594"/>
              <a:gd name="connsiteY8" fmla="*/ 42 h 1303459"/>
              <a:gd name="connsiteX9" fmla="*/ 2522590 w 4339594"/>
              <a:gd name="connsiteY9" fmla="*/ 19092 h 1303459"/>
              <a:gd name="connsiteX10" fmla="*/ 1402449 w 4339594"/>
              <a:gd name="connsiteY10" fmla="*/ 72432 h 1303459"/>
              <a:gd name="connsiteX11" fmla="*/ 386132 w 4339594"/>
              <a:gd name="connsiteY11" fmla="*/ 153394 h 1303459"/>
              <a:gd name="connsiteX12" fmla="*/ 280404 w 4339594"/>
              <a:gd name="connsiteY12" fmla="*/ 164824 h 1303459"/>
              <a:gd name="connsiteX13" fmla="*/ 33707 w 4339594"/>
              <a:gd name="connsiteY13" fmla="*/ 336274 h 1303459"/>
              <a:gd name="connsiteX14" fmla="*/ 127052 w 4339594"/>
              <a:gd name="connsiteY14" fmla="*/ 453432 h 1303459"/>
              <a:gd name="connsiteX15" fmla="*/ 33707 w 4339594"/>
              <a:gd name="connsiteY15" fmla="*/ 540109 h 1303459"/>
              <a:gd name="connsiteX16" fmla="*/ 58472 w 4339594"/>
              <a:gd name="connsiteY16" fmla="*/ 656314 h 1303459"/>
              <a:gd name="connsiteX17" fmla="*/ 233732 w 4339594"/>
              <a:gd name="connsiteY17" fmla="*/ 748707 h 1303459"/>
              <a:gd name="connsiteX18" fmla="*/ 74664 w 4339594"/>
              <a:gd name="connsiteY18" fmla="*/ 815382 h 1303459"/>
              <a:gd name="connsiteX19" fmla="*/ 2274 w 4339594"/>
              <a:gd name="connsiteY19" fmla="*/ 899202 h 1303459"/>
              <a:gd name="connsiteX20" fmla="*/ 94667 w 4339594"/>
              <a:gd name="connsiteY20" fmla="*/ 1003977 h 1303459"/>
              <a:gd name="connsiteX21" fmla="*/ 320409 w 4339594"/>
              <a:gd name="connsiteY21" fmla="*/ 1070652 h 1303459"/>
              <a:gd name="connsiteX22" fmla="*/ 297549 w 4339594"/>
              <a:gd name="connsiteY22" fmla="*/ 1087797 h 1303459"/>
              <a:gd name="connsiteX23" fmla="*/ 226112 w 4339594"/>
              <a:gd name="connsiteY23" fmla="*/ 1127802 h 1303459"/>
              <a:gd name="connsiteX24" fmla="*/ 93714 w 4339594"/>
              <a:gd name="connsiteY24" fmla="*/ 1211622 h 1303459"/>
              <a:gd name="connsiteX25" fmla="*/ 80379 w 4339594"/>
              <a:gd name="connsiteY25" fmla="*/ 1256389 h 1303459"/>
              <a:gd name="connsiteX26" fmla="*/ 131814 w 4339594"/>
              <a:gd name="connsiteY26" fmla="*/ 1287822 h 1303459"/>
              <a:gd name="connsiteX27" fmla="*/ 206109 w 4339594"/>
              <a:gd name="connsiteY27" fmla="*/ 1292584 h 1303459"/>
              <a:gd name="connsiteX28" fmla="*/ 316599 w 4339594"/>
              <a:gd name="connsiteY28" fmla="*/ 1295442 h 1303459"/>
              <a:gd name="connsiteX29" fmla="*/ 528054 w 4339594"/>
              <a:gd name="connsiteY29" fmla="*/ 1299252 h 1303459"/>
              <a:gd name="connsiteX30" fmla="*/ 2164449 w 4339594"/>
              <a:gd name="connsiteY30" fmla="*/ 1281154 h 1303459"/>
              <a:gd name="connsiteX31" fmla="*/ 3818942 w 4339594"/>
              <a:gd name="connsiteY31" fmla="*/ 1155424 h 1303459"/>
              <a:gd name="connsiteX32" fmla="*/ 4121837 w 4339594"/>
              <a:gd name="connsiteY32" fmla="*/ 1095417 h 1303459"/>
              <a:gd name="connsiteX33" fmla="*/ 4206610 w 4339594"/>
              <a:gd name="connsiteY33" fmla="*/ 1002072 h 1303459"/>
              <a:gd name="connsiteX34" fmla="*/ 4173272 w 4339594"/>
              <a:gd name="connsiteY34" fmla="*/ 915394 h 1303459"/>
              <a:gd name="connsiteX35" fmla="*/ 4146602 w 4339594"/>
              <a:gd name="connsiteY35" fmla="*/ 883962 h 1303459"/>
              <a:gd name="connsiteX36" fmla="*/ 4142792 w 4339594"/>
              <a:gd name="connsiteY36" fmla="*/ 879199 h 1303459"/>
              <a:gd name="connsiteX37" fmla="*/ 4151364 w 4339594"/>
              <a:gd name="connsiteY37" fmla="*/ 872532 h 1303459"/>
              <a:gd name="connsiteX38" fmla="*/ 4167557 w 4339594"/>
              <a:gd name="connsiteY38" fmla="*/ 864912 h 1303459"/>
              <a:gd name="connsiteX39" fmla="*/ 4209467 w 4339594"/>
              <a:gd name="connsiteY39" fmla="*/ 846814 h 1303459"/>
              <a:gd name="connsiteX40" fmla="*/ 4279000 w 4339594"/>
              <a:gd name="connsiteY40" fmla="*/ 798237 h 1303459"/>
              <a:gd name="connsiteX41" fmla="*/ 4278047 w 4339594"/>
              <a:gd name="connsiteY41" fmla="*/ 721084 h 1303459"/>
              <a:gd name="connsiteX42" fmla="*/ 4182797 w 4339594"/>
              <a:gd name="connsiteY42" fmla="*/ 649647 h 1303459"/>
              <a:gd name="connsiteX43" fmla="*/ 4172319 w 4339594"/>
              <a:gd name="connsiteY43" fmla="*/ 630597 h 1303459"/>
              <a:gd name="connsiteX44" fmla="*/ 4211372 w 4339594"/>
              <a:gd name="connsiteY44" fmla="*/ 593449 h 1303459"/>
              <a:gd name="connsiteX45" fmla="*/ 4290430 w 4339594"/>
              <a:gd name="connsiteY45" fmla="*/ 531537 h 1303459"/>
              <a:gd name="connsiteX46" fmla="*/ 4312337 w 4339594"/>
              <a:gd name="connsiteY46" fmla="*/ 429619 h 1303459"/>
              <a:gd name="connsiteX47" fmla="*/ 4224707 w 4339594"/>
              <a:gd name="connsiteY47" fmla="*/ 338179 h 1303459"/>
              <a:gd name="connsiteX48" fmla="*/ 4122789 w 4339594"/>
              <a:gd name="connsiteY48" fmla="*/ 295317 h 1303459"/>
              <a:gd name="connsiteX49" fmla="*/ 4246614 w 4339594"/>
              <a:gd name="connsiteY49" fmla="*/ 220069 h 1303459"/>
              <a:gd name="connsiteX50" fmla="*/ 4332339 w 4339594"/>
              <a:gd name="connsiteY50" fmla="*/ 125772 h 1303459"/>
              <a:gd name="connsiteX51" fmla="*/ 4136124 w 4339594"/>
              <a:gd name="connsiteY51" fmla="*/ 875389 h 1303459"/>
              <a:gd name="connsiteX52" fmla="*/ 4135172 w 4339594"/>
              <a:gd name="connsiteY52" fmla="*/ 874437 h 1303459"/>
              <a:gd name="connsiteX53" fmla="*/ 4136124 w 4339594"/>
              <a:gd name="connsiteY53" fmla="*/ 875389 h 1303459"/>
              <a:gd name="connsiteX54" fmla="*/ 4138030 w 4339594"/>
              <a:gd name="connsiteY54" fmla="*/ 880152 h 1303459"/>
              <a:gd name="connsiteX55" fmla="*/ 4138030 w 4339594"/>
              <a:gd name="connsiteY55" fmla="*/ 880152 h 1303459"/>
              <a:gd name="connsiteX56" fmla="*/ 4138030 w 4339594"/>
              <a:gd name="connsiteY56" fmla="*/ 880152 h 130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39594" h="1303459">
                <a:moveTo>
                  <a:pt x="4332339" y="125772"/>
                </a:moveTo>
                <a:cubicBezTo>
                  <a:pt x="4338055" y="112437"/>
                  <a:pt x="4340912" y="99102"/>
                  <a:pt x="4339007" y="84814"/>
                </a:cubicBezTo>
                <a:cubicBezTo>
                  <a:pt x="4338055" y="79099"/>
                  <a:pt x="4336150" y="74337"/>
                  <a:pt x="4333292" y="69574"/>
                </a:cubicBezTo>
                <a:cubicBezTo>
                  <a:pt x="4331387" y="66717"/>
                  <a:pt x="4329482" y="63859"/>
                  <a:pt x="4327577" y="61002"/>
                </a:cubicBezTo>
                <a:cubicBezTo>
                  <a:pt x="4330435" y="65764"/>
                  <a:pt x="4328530" y="62907"/>
                  <a:pt x="4328530" y="62907"/>
                </a:cubicBezTo>
                <a:cubicBezTo>
                  <a:pt x="4324719" y="56239"/>
                  <a:pt x="4321862" y="52429"/>
                  <a:pt x="4315194" y="47667"/>
                </a:cubicBezTo>
                <a:cubicBezTo>
                  <a:pt x="4300907" y="39094"/>
                  <a:pt x="4282810" y="35284"/>
                  <a:pt x="4266617" y="32427"/>
                </a:cubicBezTo>
                <a:cubicBezTo>
                  <a:pt x="4238042" y="26712"/>
                  <a:pt x="4209467" y="23854"/>
                  <a:pt x="4180892" y="20044"/>
                </a:cubicBezTo>
                <a:cubicBezTo>
                  <a:pt x="3963722" y="-1863"/>
                  <a:pt x="3742742" y="42"/>
                  <a:pt x="3523667" y="42"/>
                </a:cubicBezTo>
                <a:cubicBezTo>
                  <a:pt x="3190292" y="42"/>
                  <a:pt x="2855964" y="8614"/>
                  <a:pt x="2522590" y="19092"/>
                </a:cubicBezTo>
                <a:cubicBezTo>
                  <a:pt x="2149209" y="31474"/>
                  <a:pt x="1774877" y="49572"/>
                  <a:pt x="1402449" y="72432"/>
                </a:cubicBezTo>
                <a:cubicBezTo>
                  <a:pt x="1063359" y="93387"/>
                  <a:pt x="724269" y="118152"/>
                  <a:pt x="386132" y="153394"/>
                </a:cubicBezTo>
                <a:cubicBezTo>
                  <a:pt x="350889" y="157204"/>
                  <a:pt x="315647" y="161014"/>
                  <a:pt x="280404" y="164824"/>
                </a:cubicBezTo>
                <a:cubicBezTo>
                  <a:pt x="196584" y="174349"/>
                  <a:pt x="1322" y="214354"/>
                  <a:pt x="33707" y="336274"/>
                </a:cubicBezTo>
                <a:cubicBezTo>
                  <a:pt x="46089" y="384852"/>
                  <a:pt x="87999" y="422952"/>
                  <a:pt x="127052" y="453432"/>
                </a:cubicBezTo>
                <a:cubicBezTo>
                  <a:pt x="86094" y="470577"/>
                  <a:pt x="47994" y="497247"/>
                  <a:pt x="33707" y="540109"/>
                </a:cubicBezTo>
                <a:cubicBezTo>
                  <a:pt x="19419" y="581067"/>
                  <a:pt x="30849" y="624882"/>
                  <a:pt x="58472" y="656314"/>
                </a:cubicBezTo>
                <a:cubicBezTo>
                  <a:pt x="101334" y="704892"/>
                  <a:pt x="168962" y="732514"/>
                  <a:pt x="233732" y="748707"/>
                </a:cubicBezTo>
                <a:cubicBezTo>
                  <a:pt x="177534" y="763947"/>
                  <a:pt x="122289" y="783949"/>
                  <a:pt x="74664" y="815382"/>
                </a:cubicBezTo>
                <a:cubicBezTo>
                  <a:pt x="44184" y="835384"/>
                  <a:pt x="11799" y="862054"/>
                  <a:pt x="2274" y="899202"/>
                </a:cubicBezTo>
                <a:cubicBezTo>
                  <a:pt x="-12966" y="956352"/>
                  <a:pt x="51804" y="986832"/>
                  <a:pt x="94667" y="1003977"/>
                </a:cubicBezTo>
                <a:cubicBezTo>
                  <a:pt x="167057" y="1033504"/>
                  <a:pt x="244209" y="1052554"/>
                  <a:pt x="320409" y="1070652"/>
                </a:cubicBezTo>
                <a:cubicBezTo>
                  <a:pt x="313742" y="1077319"/>
                  <a:pt x="305169" y="1082082"/>
                  <a:pt x="297549" y="1087797"/>
                </a:cubicBezTo>
                <a:cubicBezTo>
                  <a:pt x="274689" y="1102084"/>
                  <a:pt x="249924" y="1115419"/>
                  <a:pt x="226112" y="1127802"/>
                </a:cubicBezTo>
                <a:cubicBezTo>
                  <a:pt x="181344" y="1151614"/>
                  <a:pt x="128004" y="1174474"/>
                  <a:pt x="93714" y="1211622"/>
                </a:cubicBezTo>
                <a:cubicBezTo>
                  <a:pt x="82284" y="1224004"/>
                  <a:pt x="72759" y="1240197"/>
                  <a:pt x="80379" y="1256389"/>
                </a:cubicBezTo>
                <a:cubicBezTo>
                  <a:pt x="88952" y="1275439"/>
                  <a:pt x="112764" y="1283059"/>
                  <a:pt x="131814" y="1287822"/>
                </a:cubicBezTo>
                <a:cubicBezTo>
                  <a:pt x="155627" y="1293537"/>
                  <a:pt x="182297" y="1291632"/>
                  <a:pt x="206109" y="1292584"/>
                </a:cubicBezTo>
                <a:cubicBezTo>
                  <a:pt x="243257" y="1293537"/>
                  <a:pt x="279452" y="1294489"/>
                  <a:pt x="316599" y="1295442"/>
                </a:cubicBezTo>
                <a:cubicBezTo>
                  <a:pt x="387084" y="1297347"/>
                  <a:pt x="457569" y="1298299"/>
                  <a:pt x="528054" y="1299252"/>
                </a:cubicBezTo>
                <a:cubicBezTo>
                  <a:pt x="1073837" y="1307824"/>
                  <a:pt x="1619619" y="1304014"/>
                  <a:pt x="2164449" y="1281154"/>
                </a:cubicBezTo>
                <a:cubicBezTo>
                  <a:pt x="2716899" y="1258294"/>
                  <a:pt x="3269349" y="1217337"/>
                  <a:pt x="3818942" y="1155424"/>
                </a:cubicBezTo>
                <a:cubicBezTo>
                  <a:pt x="3919907" y="1143994"/>
                  <a:pt x="4027539" y="1137327"/>
                  <a:pt x="4121837" y="1095417"/>
                </a:cubicBezTo>
                <a:cubicBezTo>
                  <a:pt x="4160889" y="1078272"/>
                  <a:pt x="4202800" y="1048744"/>
                  <a:pt x="4206610" y="1002072"/>
                </a:cubicBezTo>
                <a:cubicBezTo>
                  <a:pt x="4208514" y="969687"/>
                  <a:pt x="4192322" y="940159"/>
                  <a:pt x="4173272" y="915394"/>
                </a:cubicBezTo>
                <a:cubicBezTo>
                  <a:pt x="4164699" y="903964"/>
                  <a:pt x="4156127" y="894439"/>
                  <a:pt x="4146602" y="883962"/>
                </a:cubicBezTo>
                <a:cubicBezTo>
                  <a:pt x="4145649" y="883009"/>
                  <a:pt x="4143744" y="880152"/>
                  <a:pt x="4142792" y="879199"/>
                </a:cubicBezTo>
                <a:cubicBezTo>
                  <a:pt x="4145649" y="877294"/>
                  <a:pt x="4150412" y="873484"/>
                  <a:pt x="4151364" y="872532"/>
                </a:cubicBezTo>
                <a:cubicBezTo>
                  <a:pt x="4156127" y="869674"/>
                  <a:pt x="4161842" y="866817"/>
                  <a:pt x="4167557" y="864912"/>
                </a:cubicBezTo>
                <a:cubicBezTo>
                  <a:pt x="4181844" y="858244"/>
                  <a:pt x="4196132" y="853482"/>
                  <a:pt x="4209467" y="846814"/>
                </a:cubicBezTo>
                <a:cubicBezTo>
                  <a:pt x="4235185" y="835384"/>
                  <a:pt x="4262807" y="822049"/>
                  <a:pt x="4279000" y="798237"/>
                </a:cubicBezTo>
                <a:cubicBezTo>
                  <a:pt x="4295192" y="774424"/>
                  <a:pt x="4291382" y="745849"/>
                  <a:pt x="4278047" y="721084"/>
                </a:cubicBezTo>
                <a:cubicBezTo>
                  <a:pt x="4258044" y="683937"/>
                  <a:pt x="4218039" y="668697"/>
                  <a:pt x="4182797" y="649647"/>
                </a:cubicBezTo>
                <a:cubicBezTo>
                  <a:pt x="4170414" y="642979"/>
                  <a:pt x="4164699" y="642979"/>
                  <a:pt x="4172319" y="630597"/>
                </a:cubicBezTo>
                <a:cubicBezTo>
                  <a:pt x="4181844" y="616309"/>
                  <a:pt x="4198037" y="603927"/>
                  <a:pt x="4211372" y="593449"/>
                </a:cubicBezTo>
                <a:cubicBezTo>
                  <a:pt x="4237089" y="572494"/>
                  <a:pt x="4267569" y="555349"/>
                  <a:pt x="4290430" y="531537"/>
                </a:cubicBezTo>
                <a:cubicBezTo>
                  <a:pt x="4316147" y="503914"/>
                  <a:pt x="4325672" y="464862"/>
                  <a:pt x="4312337" y="429619"/>
                </a:cubicBezTo>
                <a:cubicBezTo>
                  <a:pt x="4297097" y="389614"/>
                  <a:pt x="4260902" y="360087"/>
                  <a:pt x="4224707" y="338179"/>
                </a:cubicBezTo>
                <a:cubicBezTo>
                  <a:pt x="4193274" y="319129"/>
                  <a:pt x="4158985" y="304842"/>
                  <a:pt x="4122789" y="295317"/>
                </a:cubicBezTo>
                <a:cubicBezTo>
                  <a:pt x="4166605" y="274362"/>
                  <a:pt x="4207562" y="249597"/>
                  <a:pt x="4246614" y="220069"/>
                </a:cubicBezTo>
                <a:cubicBezTo>
                  <a:pt x="4278047" y="195304"/>
                  <a:pt x="4315194" y="164824"/>
                  <a:pt x="4332339" y="125772"/>
                </a:cubicBezTo>
                <a:close/>
                <a:moveTo>
                  <a:pt x="4136124" y="875389"/>
                </a:moveTo>
                <a:cubicBezTo>
                  <a:pt x="4136124" y="874437"/>
                  <a:pt x="4135172" y="874437"/>
                  <a:pt x="4135172" y="874437"/>
                </a:cubicBezTo>
                <a:cubicBezTo>
                  <a:pt x="4136124" y="873484"/>
                  <a:pt x="4136124" y="874437"/>
                  <a:pt x="4136124" y="875389"/>
                </a:cubicBezTo>
                <a:close/>
                <a:moveTo>
                  <a:pt x="4138030" y="880152"/>
                </a:moveTo>
                <a:cubicBezTo>
                  <a:pt x="4138030" y="880152"/>
                  <a:pt x="4138030" y="880152"/>
                  <a:pt x="4138030" y="880152"/>
                </a:cubicBezTo>
                <a:cubicBezTo>
                  <a:pt x="4138030" y="883009"/>
                  <a:pt x="4133267" y="880152"/>
                  <a:pt x="4138030" y="880152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ดังนั้น">
            <a:extLst>
              <a:ext uri="{FF2B5EF4-FFF2-40B4-BE49-F238E27FC236}">
                <a16:creationId xmlns:a16="http://schemas.microsoft.com/office/drawing/2014/main" id="{B789F56D-85A6-4ED4-81FF-B8BA9A62E022}"/>
              </a:ext>
            </a:extLst>
          </p:cNvPr>
          <p:cNvSpPr txBox="1"/>
          <p:nvPr/>
        </p:nvSpPr>
        <p:spPr>
          <a:xfrm>
            <a:off x="6180776" y="5100227"/>
            <a:ext cx="1477324" cy="599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25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ดังนั้น</a:t>
            </a:r>
            <a:endParaRPr lang="en-US" sz="2500" b="1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396F62-CD0B-4536-A0F4-C82B1E6E3CE5}"/>
              </a:ext>
            </a:extLst>
          </p:cNvPr>
          <p:cNvSpPr txBox="1"/>
          <p:nvPr/>
        </p:nvSpPr>
        <p:spPr>
          <a:xfrm>
            <a:off x="3454315" y="4923051"/>
            <a:ext cx="2362452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ราคา </a:t>
            </a:r>
          </a:p>
          <a:p>
            <a:pPr algn="ctr">
              <a:spcBef>
                <a:spcPts val="1000"/>
              </a:spcBef>
            </a:pPr>
            <a:r>
              <a: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38,810</a:t>
            </a:r>
            <a:r>
              <a:rPr lang="th-TH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บาท</a:t>
            </a:r>
            <a:endParaRPr lang="en-US" sz="30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2" name="หลักพัน">
            <a:extLst>
              <a:ext uri="{FF2B5EF4-FFF2-40B4-BE49-F238E27FC236}">
                <a16:creationId xmlns:a16="http://schemas.microsoft.com/office/drawing/2014/main" id="{CA4B4D00-9F38-41FD-8AA6-DB9B56C09B76}"/>
              </a:ext>
            </a:extLst>
          </p:cNvPr>
          <p:cNvSpPr txBox="1"/>
          <p:nvPr/>
        </p:nvSpPr>
        <p:spPr>
          <a:xfrm>
            <a:off x="7214511" y="5223996"/>
            <a:ext cx="412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,840</a:t>
            </a: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&gt; 38,810</a:t>
            </a:r>
          </a:p>
        </p:txBody>
      </p:sp>
      <p:sp>
        <p:nvSpPr>
          <p:cNvPr id="53" name="Graphic 21">
            <a:extLst>
              <a:ext uri="{FF2B5EF4-FFF2-40B4-BE49-F238E27FC236}">
                <a16:creationId xmlns:a16="http://schemas.microsoft.com/office/drawing/2014/main" id="{AB865AAB-F163-40D7-B296-B98C7704FDCE}"/>
              </a:ext>
            </a:extLst>
          </p:cNvPr>
          <p:cNvSpPr/>
          <p:nvPr/>
        </p:nvSpPr>
        <p:spPr>
          <a:xfrm rot="530909">
            <a:off x="6084064" y="5810422"/>
            <a:ext cx="1078649" cy="656488"/>
          </a:xfrm>
          <a:custGeom>
            <a:avLst/>
            <a:gdLst>
              <a:gd name="connsiteX0" fmla="*/ 4332339 w 4339594"/>
              <a:gd name="connsiteY0" fmla="*/ 125772 h 1303459"/>
              <a:gd name="connsiteX1" fmla="*/ 4339007 w 4339594"/>
              <a:gd name="connsiteY1" fmla="*/ 84814 h 1303459"/>
              <a:gd name="connsiteX2" fmla="*/ 4333292 w 4339594"/>
              <a:gd name="connsiteY2" fmla="*/ 69574 h 1303459"/>
              <a:gd name="connsiteX3" fmla="*/ 4327577 w 4339594"/>
              <a:gd name="connsiteY3" fmla="*/ 61002 h 1303459"/>
              <a:gd name="connsiteX4" fmla="*/ 4328530 w 4339594"/>
              <a:gd name="connsiteY4" fmla="*/ 62907 h 1303459"/>
              <a:gd name="connsiteX5" fmla="*/ 4315194 w 4339594"/>
              <a:gd name="connsiteY5" fmla="*/ 47667 h 1303459"/>
              <a:gd name="connsiteX6" fmla="*/ 4266617 w 4339594"/>
              <a:gd name="connsiteY6" fmla="*/ 32427 h 1303459"/>
              <a:gd name="connsiteX7" fmla="*/ 4180892 w 4339594"/>
              <a:gd name="connsiteY7" fmla="*/ 20044 h 1303459"/>
              <a:gd name="connsiteX8" fmla="*/ 3523667 w 4339594"/>
              <a:gd name="connsiteY8" fmla="*/ 42 h 1303459"/>
              <a:gd name="connsiteX9" fmla="*/ 2522590 w 4339594"/>
              <a:gd name="connsiteY9" fmla="*/ 19092 h 1303459"/>
              <a:gd name="connsiteX10" fmla="*/ 1402449 w 4339594"/>
              <a:gd name="connsiteY10" fmla="*/ 72432 h 1303459"/>
              <a:gd name="connsiteX11" fmla="*/ 386132 w 4339594"/>
              <a:gd name="connsiteY11" fmla="*/ 153394 h 1303459"/>
              <a:gd name="connsiteX12" fmla="*/ 280404 w 4339594"/>
              <a:gd name="connsiteY12" fmla="*/ 164824 h 1303459"/>
              <a:gd name="connsiteX13" fmla="*/ 33707 w 4339594"/>
              <a:gd name="connsiteY13" fmla="*/ 336274 h 1303459"/>
              <a:gd name="connsiteX14" fmla="*/ 127052 w 4339594"/>
              <a:gd name="connsiteY14" fmla="*/ 453432 h 1303459"/>
              <a:gd name="connsiteX15" fmla="*/ 33707 w 4339594"/>
              <a:gd name="connsiteY15" fmla="*/ 540109 h 1303459"/>
              <a:gd name="connsiteX16" fmla="*/ 58472 w 4339594"/>
              <a:gd name="connsiteY16" fmla="*/ 656314 h 1303459"/>
              <a:gd name="connsiteX17" fmla="*/ 233732 w 4339594"/>
              <a:gd name="connsiteY17" fmla="*/ 748707 h 1303459"/>
              <a:gd name="connsiteX18" fmla="*/ 74664 w 4339594"/>
              <a:gd name="connsiteY18" fmla="*/ 815382 h 1303459"/>
              <a:gd name="connsiteX19" fmla="*/ 2274 w 4339594"/>
              <a:gd name="connsiteY19" fmla="*/ 899202 h 1303459"/>
              <a:gd name="connsiteX20" fmla="*/ 94667 w 4339594"/>
              <a:gd name="connsiteY20" fmla="*/ 1003977 h 1303459"/>
              <a:gd name="connsiteX21" fmla="*/ 320409 w 4339594"/>
              <a:gd name="connsiteY21" fmla="*/ 1070652 h 1303459"/>
              <a:gd name="connsiteX22" fmla="*/ 297549 w 4339594"/>
              <a:gd name="connsiteY22" fmla="*/ 1087797 h 1303459"/>
              <a:gd name="connsiteX23" fmla="*/ 226112 w 4339594"/>
              <a:gd name="connsiteY23" fmla="*/ 1127802 h 1303459"/>
              <a:gd name="connsiteX24" fmla="*/ 93714 w 4339594"/>
              <a:gd name="connsiteY24" fmla="*/ 1211622 h 1303459"/>
              <a:gd name="connsiteX25" fmla="*/ 80379 w 4339594"/>
              <a:gd name="connsiteY25" fmla="*/ 1256389 h 1303459"/>
              <a:gd name="connsiteX26" fmla="*/ 131814 w 4339594"/>
              <a:gd name="connsiteY26" fmla="*/ 1287822 h 1303459"/>
              <a:gd name="connsiteX27" fmla="*/ 206109 w 4339594"/>
              <a:gd name="connsiteY27" fmla="*/ 1292584 h 1303459"/>
              <a:gd name="connsiteX28" fmla="*/ 316599 w 4339594"/>
              <a:gd name="connsiteY28" fmla="*/ 1295442 h 1303459"/>
              <a:gd name="connsiteX29" fmla="*/ 528054 w 4339594"/>
              <a:gd name="connsiteY29" fmla="*/ 1299252 h 1303459"/>
              <a:gd name="connsiteX30" fmla="*/ 2164449 w 4339594"/>
              <a:gd name="connsiteY30" fmla="*/ 1281154 h 1303459"/>
              <a:gd name="connsiteX31" fmla="*/ 3818942 w 4339594"/>
              <a:gd name="connsiteY31" fmla="*/ 1155424 h 1303459"/>
              <a:gd name="connsiteX32" fmla="*/ 4121837 w 4339594"/>
              <a:gd name="connsiteY32" fmla="*/ 1095417 h 1303459"/>
              <a:gd name="connsiteX33" fmla="*/ 4206610 w 4339594"/>
              <a:gd name="connsiteY33" fmla="*/ 1002072 h 1303459"/>
              <a:gd name="connsiteX34" fmla="*/ 4173272 w 4339594"/>
              <a:gd name="connsiteY34" fmla="*/ 915394 h 1303459"/>
              <a:gd name="connsiteX35" fmla="*/ 4146602 w 4339594"/>
              <a:gd name="connsiteY35" fmla="*/ 883962 h 1303459"/>
              <a:gd name="connsiteX36" fmla="*/ 4142792 w 4339594"/>
              <a:gd name="connsiteY36" fmla="*/ 879199 h 1303459"/>
              <a:gd name="connsiteX37" fmla="*/ 4151364 w 4339594"/>
              <a:gd name="connsiteY37" fmla="*/ 872532 h 1303459"/>
              <a:gd name="connsiteX38" fmla="*/ 4167557 w 4339594"/>
              <a:gd name="connsiteY38" fmla="*/ 864912 h 1303459"/>
              <a:gd name="connsiteX39" fmla="*/ 4209467 w 4339594"/>
              <a:gd name="connsiteY39" fmla="*/ 846814 h 1303459"/>
              <a:gd name="connsiteX40" fmla="*/ 4279000 w 4339594"/>
              <a:gd name="connsiteY40" fmla="*/ 798237 h 1303459"/>
              <a:gd name="connsiteX41" fmla="*/ 4278047 w 4339594"/>
              <a:gd name="connsiteY41" fmla="*/ 721084 h 1303459"/>
              <a:gd name="connsiteX42" fmla="*/ 4182797 w 4339594"/>
              <a:gd name="connsiteY42" fmla="*/ 649647 h 1303459"/>
              <a:gd name="connsiteX43" fmla="*/ 4172319 w 4339594"/>
              <a:gd name="connsiteY43" fmla="*/ 630597 h 1303459"/>
              <a:gd name="connsiteX44" fmla="*/ 4211372 w 4339594"/>
              <a:gd name="connsiteY44" fmla="*/ 593449 h 1303459"/>
              <a:gd name="connsiteX45" fmla="*/ 4290430 w 4339594"/>
              <a:gd name="connsiteY45" fmla="*/ 531537 h 1303459"/>
              <a:gd name="connsiteX46" fmla="*/ 4312337 w 4339594"/>
              <a:gd name="connsiteY46" fmla="*/ 429619 h 1303459"/>
              <a:gd name="connsiteX47" fmla="*/ 4224707 w 4339594"/>
              <a:gd name="connsiteY47" fmla="*/ 338179 h 1303459"/>
              <a:gd name="connsiteX48" fmla="*/ 4122789 w 4339594"/>
              <a:gd name="connsiteY48" fmla="*/ 295317 h 1303459"/>
              <a:gd name="connsiteX49" fmla="*/ 4246614 w 4339594"/>
              <a:gd name="connsiteY49" fmla="*/ 220069 h 1303459"/>
              <a:gd name="connsiteX50" fmla="*/ 4332339 w 4339594"/>
              <a:gd name="connsiteY50" fmla="*/ 125772 h 1303459"/>
              <a:gd name="connsiteX51" fmla="*/ 4136124 w 4339594"/>
              <a:gd name="connsiteY51" fmla="*/ 875389 h 1303459"/>
              <a:gd name="connsiteX52" fmla="*/ 4135172 w 4339594"/>
              <a:gd name="connsiteY52" fmla="*/ 874437 h 1303459"/>
              <a:gd name="connsiteX53" fmla="*/ 4136124 w 4339594"/>
              <a:gd name="connsiteY53" fmla="*/ 875389 h 1303459"/>
              <a:gd name="connsiteX54" fmla="*/ 4138030 w 4339594"/>
              <a:gd name="connsiteY54" fmla="*/ 880152 h 1303459"/>
              <a:gd name="connsiteX55" fmla="*/ 4138030 w 4339594"/>
              <a:gd name="connsiteY55" fmla="*/ 880152 h 1303459"/>
              <a:gd name="connsiteX56" fmla="*/ 4138030 w 4339594"/>
              <a:gd name="connsiteY56" fmla="*/ 880152 h 130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39594" h="1303459">
                <a:moveTo>
                  <a:pt x="4332339" y="125772"/>
                </a:moveTo>
                <a:cubicBezTo>
                  <a:pt x="4338055" y="112437"/>
                  <a:pt x="4340912" y="99102"/>
                  <a:pt x="4339007" y="84814"/>
                </a:cubicBezTo>
                <a:cubicBezTo>
                  <a:pt x="4338055" y="79099"/>
                  <a:pt x="4336150" y="74337"/>
                  <a:pt x="4333292" y="69574"/>
                </a:cubicBezTo>
                <a:cubicBezTo>
                  <a:pt x="4331387" y="66717"/>
                  <a:pt x="4329482" y="63859"/>
                  <a:pt x="4327577" y="61002"/>
                </a:cubicBezTo>
                <a:cubicBezTo>
                  <a:pt x="4330435" y="65764"/>
                  <a:pt x="4328530" y="62907"/>
                  <a:pt x="4328530" y="62907"/>
                </a:cubicBezTo>
                <a:cubicBezTo>
                  <a:pt x="4324719" y="56239"/>
                  <a:pt x="4321862" y="52429"/>
                  <a:pt x="4315194" y="47667"/>
                </a:cubicBezTo>
                <a:cubicBezTo>
                  <a:pt x="4300907" y="39094"/>
                  <a:pt x="4282810" y="35284"/>
                  <a:pt x="4266617" y="32427"/>
                </a:cubicBezTo>
                <a:cubicBezTo>
                  <a:pt x="4238042" y="26712"/>
                  <a:pt x="4209467" y="23854"/>
                  <a:pt x="4180892" y="20044"/>
                </a:cubicBezTo>
                <a:cubicBezTo>
                  <a:pt x="3963722" y="-1863"/>
                  <a:pt x="3742742" y="42"/>
                  <a:pt x="3523667" y="42"/>
                </a:cubicBezTo>
                <a:cubicBezTo>
                  <a:pt x="3190292" y="42"/>
                  <a:pt x="2855964" y="8614"/>
                  <a:pt x="2522590" y="19092"/>
                </a:cubicBezTo>
                <a:cubicBezTo>
                  <a:pt x="2149209" y="31474"/>
                  <a:pt x="1774877" y="49572"/>
                  <a:pt x="1402449" y="72432"/>
                </a:cubicBezTo>
                <a:cubicBezTo>
                  <a:pt x="1063359" y="93387"/>
                  <a:pt x="724269" y="118152"/>
                  <a:pt x="386132" y="153394"/>
                </a:cubicBezTo>
                <a:cubicBezTo>
                  <a:pt x="350889" y="157204"/>
                  <a:pt x="315647" y="161014"/>
                  <a:pt x="280404" y="164824"/>
                </a:cubicBezTo>
                <a:cubicBezTo>
                  <a:pt x="196584" y="174349"/>
                  <a:pt x="1322" y="214354"/>
                  <a:pt x="33707" y="336274"/>
                </a:cubicBezTo>
                <a:cubicBezTo>
                  <a:pt x="46089" y="384852"/>
                  <a:pt x="87999" y="422952"/>
                  <a:pt x="127052" y="453432"/>
                </a:cubicBezTo>
                <a:cubicBezTo>
                  <a:pt x="86094" y="470577"/>
                  <a:pt x="47994" y="497247"/>
                  <a:pt x="33707" y="540109"/>
                </a:cubicBezTo>
                <a:cubicBezTo>
                  <a:pt x="19419" y="581067"/>
                  <a:pt x="30849" y="624882"/>
                  <a:pt x="58472" y="656314"/>
                </a:cubicBezTo>
                <a:cubicBezTo>
                  <a:pt x="101334" y="704892"/>
                  <a:pt x="168962" y="732514"/>
                  <a:pt x="233732" y="748707"/>
                </a:cubicBezTo>
                <a:cubicBezTo>
                  <a:pt x="177534" y="763947"/>
                  <a:pt x="122289" y="783949"/>
                  <a:pt x="74664" y="815382"/>
                </a:cubicBezTo>
                <a:cubicBezTo>
                  <a:pt x="44184" y="835384"/>
                  <a:pt x="11799" y="862054"/>
                  <a:pt x="2274" y="899202"/>
                </a:cubicBezTo>
                <a:cubicBezTo>
                  <a:pt x="-12966" y="956352"/>
                  <a:pt x="51804" y="986832"/>
                  <a:pt x="94667" y="1003977"/>
                </a:cubicBezTo>
                <a:cubicBezTo>
                  <a:pt x="167057" y="1033504"/>
                  <a:pt x="244209" y="1052554"/>
                  <a:pt x="320409" y="1070652"/>
                </a:cubicBezTo>
                <a:cubicBezTo>
                  <a:pt x="313742" y="1077319"/>
                  <a:pt x="305169" y="1082082"/>
                  <a:pt x="297549" y="1087797"/>
                </a:cubicBezTo>
                <a:cubicBezTo>
                  <a:pt x="274689" y="1102084"/>
                  <a:pt x="249924" y="1115419"/>
                  <a:pt x="226112" y="1127802"/>
                </a:cubicBezTo>
                <a:cubicBezTo>
                  <a:pt x="181344" y="1151614"/>
                  <a:pt x="128004" y="1174474"/>
                  <a:pt x="93714" y="1211622"/>
                </a:cubicBezTo>
                <a:cubicBezTo>
                  <a:pt x="82284" y="1224004"/>
                  <a:pt x="72759" y="1240197"/>
                  <a:pt x="80379" y="1256389"/>
                </a:cubicBezTo>
                <a:cubicBezTo>
                  <a:pt x="88952" y="1275439"/>
                  <a:pt x="112764" y="1283059"/>
                  <a:pt x="131814" y="1287822"/>
                </a:cubicBezTo>
                <a:cubicBezTo>
                  <a:pt x="155627" y="1293537"/>
                  <a:pt x="182297" y="1291632"/>
                  <a:pt x="206109" y="1292584"/>
                </a:cubicBezTo>
                <a:cubicBezTo>
                  <a:pt x="243257" y="1293537"/>
                  <a:pt x="279452" y="1294489"/>
                  <a:pt x="316599" y="1295442"/>
                </a:cubicBezTo>
                <a:cubicBezTo>
                  <a:pt x="387084" y="1297347"/>
                  <a:pt x="457569" y="1298299"/>
                  <a:pt x="528054" y="1299252"/>
                </a:cubicBezTo>
                <a:cubicBezTo>
                  <a:pt x="1073837" y="1307824"/>
                  <a:pt x="1619619" y="1304014"/>
                  <a:pt x="2164449" y="1281154"/>
                </a:cubicBezTo>
                <a:cubicBezTo>
                  <a:pt x="2716899" y="1258294"/>
                  <a:pt x="3269349" y="1217337"/>
                  <a:pt x="3818942" y="1155424"/>
                </a:cubicBezTo>
                <a:cubicBezTo>
                  <a:pt x="3919907" y="1143994"/>
                  <a:pt x="4027539" y="1137327"/>
                  <a:pt x="4121837" y="1095417"/>
                </a:cubicBezTo>
                <a:cubicBezTo>
                  <a:pt x="4160889" y="1078272"/>
                  <a:pt x="4202800" y="1048744"/>
                  <a:pt x="4206610" y="1002072"/>
                </a:cubicBezTo>
                <a:cubicBezTo>
                  <a:pt x="4208514" y="969687"/>
                  <a:pt x="4192322" y="940159"/>
                  <a:pt x="4173272" y="915394"/>
                </a:cubicBezTo>
                <a:cubicBezTo>
                  <a:pt x="4164699" y="903964"/>
                  <a:pt x="4156127" y="894439"/>
                  <a:pt x="4146602" y="883962"/>
                </a:cubicBezTo>
                <a:cubicBezTo>
                  <a:pt x="4145649" y="883009"/>
                  <a:pt x="4143744" y="880152"/>
                  <a:pt x="4142792" y="879199"/>
                </a:cubicBezTo>
                <a:cubicBezTo>
                  <a:pt x="4145649" y="877294"/>
                  <a:pt x="4150412" y="873484"/>
                  <a:pt x="4151364" y="872532"/>
                </a:cubicBezTo>
                <a:cubicBezTo>
                  <a:pt x="4156127" y="869674"/>
                  <a:pt x="4161842" y="866817"/>
                  <a:pt x="4167557" y="864912"/>
                </a:cubicBezTo>
                <a:cubicBezTo>
                  <a:pt x="4181844" y="858244"/>
                  <a:pt x="4196132" y="853482"/>
                  <a:pt x="4209467" y="846814"/>
                </a:cubicBezTo>
                <a:cubicBezTo>
                  <a:pt x="4235185" y="835384"/>
                  <a:pt x="4262807" y="822049"/>
                  <a:pt x="4279000" y="798237"/>
                </a:cubicBezTo>
                <a:cubicBezTo>
                  <a:pt x="4295192" y="774424"/>
                  <a:pt x="4291382" y="745849"/>
                  <a:pt x="4278047" y="721084"/>
                </a:cubicBezTo>
                <a:cubicBezTo>
                  <a:pt x="4258044" y="683937"/>
                  <a:pt x="4218039" y="668697"/>
                  <a:pt x="4182797" y="649647"/>
                </a:cubicBezTo>
                <a:cubicBezTo>
                  <a:pt x="4170414" y="642979"/>
                  <a:pt x="4164699" y="642979"/>
                  <a:pt x="4172319" y="630597"/>
                </a:cubicBezTo>
                <a:cubicBezTo>
                  <a:pt x="4181844" y="616309"/>
                  <a:pt x="4198037" y="603927"/>
                  <a:pt x="4211372" y="593449"/>
                </a:cubicBezTo>
                <a:cubicBezTo>
                  <a:pt x="4237089" y="572494"/>
                  <a:pt x="4267569" y="555349"/>
                  <a:pt x="4290430" y="531537"/>
                </a:cubicBezTo>
                <a:cubicBezTo>
                  <a:pt x="4316147" y="503914"/>
                  <a:pt x="4325672" y="464862"/>
                  <a:pt x="4312337" y="429619"/>
                </a:cubicBezTo>
                <a:cubicBezTo>
                  <a:pt x="4297097" y="389614"/>
                  <a:pt x="4260902" y="360087"/>
                  <a:pt x="4224707" y="338179"/>
                </a:cubicBezTo>
                <a:cubicBezTo>
                  <a:pt x="4193274" y="319129"/>
                  <a:pt x="4158985" y="304842"/>
                  <a:pt x="4122789" y="295317"/>
                </a:cubicBezTo>
                <a:cubicBezTo>
                  <a:pt x="4166605" y="274362"/>
                  <a:pt x="4207562" y="249597"/>
                  <a:pt x="4246614" y="220069"/>
                </a:cubicBezTo>
                <a:cubicBezTo>
                  <a:pt x="4278047" y="195304"/>
                  <a:pt x="4315194" y="164824"/>
                  <a:pt x="4332339" y="125772"/>
                </a:cubicBezTo>
                <a:close/>
                <a:moveTo>
                  <a:pt x="4136124" y="875389"/>
                </a:moveTo>
                <a:cubicBezTo>
                  <a:pt x="4136124" y="874437"/>
                  <a:pt x="4135172" y="874437"/>
                  <a:pt x="4135172" y="874437"/>
                </a:cubicBezTo>
                <a:cubicBezTo>
                  <a:pt x="4136124" y="873484"/>
                  <a:pt x="4136124" y="874437"/>
                  <a:pt x="4136124" y="875389"/>
                </a:cubicBezTo>
                <a:close/>
                <a:moveTo>
                  <a:pt x="4138030" y="880152"/>
                </a:moveTo>
                <a:cubicBezTo>
                  <a:pt x="4138030" y="880152"/>
                  <a:pt x="4138030" y="880152"/>
                  <a:pt x="4138030" y="880152"/>
                </a:cubicBezTo>
                <a:cubicBezTo>
                  <a:pt x="4138030" y="883009"/>
                  <a:pt x="4133267" y="880152"/>
                  <a:pt x="4138030" y="880152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4" name="ดังนั้น">
            <a:extLst>
              <a:ext uri="{FF2B5EF4-FFF2-40B4-BE49-F238E27FC236}">
                <a16:creationId xmlns:a16="http://schemas.microsoft.com/office/drawing/2014/main" id="{3D0AC6BC-9B7B-4A62-A405-3927EBA7C14B}"/>
              </a:ext>
            </a:extLst>
          </p:cNvPr>
          <p:cNvSpPr txBox="1"/>
          <p:nvPr/>
        </p:nvSpPr>
        <p:spPr>
          <a:xfrm>
            <a:off x="6029014" y="5920344"/>
            <a:ext cx="11777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ตอบ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หลักพัน">
            <a:extLst>
              <a:ext uri="{FF2B5EF4-FFF2-40B4-BE49-F238E27FC236}">
                <a16:creationId xmlns:a16="http://schemas.microsoft.com/office/drawing/2014/main" id="{DCF65AFB-5386-40E6-80DE-A53008CD4AC7}"/>
              </a:ext>
            </a:extLst>
          </p:cNvPr>
          <p:cNvSpPr txBox="1"/>
          <p:nvPr/>
        </p:nvSpPr>
        <p:spPr>
          <a:xfrm>
            <a:off x="6561604" y="5923348"/>
            <a:ext cx="48795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โซฟาราคาถูกกว่าเตียง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1F0CC-7442-4A82-AEE6-00611C58A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45" y="3112854"/>
            <a:ext cx="2362452" cy="12796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A677A7-5DB3-4C72-AAF2-1CD692B9A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8731" y="3406043"/>
            <a:ext cx="2569142" cy="906026"/>
          </a:xfrm>
          <a:prstGeom prst="rect">
            <a:avLst/>
          </a:prstGeom>
        </p:spPr>
      </p:pic>
      <p:sp>
        <p:nvSpPr>
          <p:cNvPr id="37" name="หลักพัน">
            <a:extLst>
              <a:ext uri="{FF2B5EF4-FFF2-40B4-BE49-F238E27FC236}">
                <a16:creationId xmlns:a16="http://schemas.microsoft.com/office/drawing/2014/main" id="{187D3221-6FA8-422C-9137-081C44EDF4C3}"/>
              </a:ext>
            </a:extLst>
          </p:cNvPr>
          <p:cNvSpPr txBox="1"/>
          <p:nvPr/>
        </p:nvSpPr>
        <p:spPr>
          <a:xfrm>
            <a:off x="6913940" y="3863986"/>
            <a:ext cx="412472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8 ในหลักร้อย</a:t>
            </a:r>
          </a:p>
          <a:p>
            <a:pPr algn="ctr">
              <a:spcBef>
                <a:spcPts val="1000"/>
              </a:spcBef>
            </a:pPr>
            <a:r>
              <a:rPr lang="th-TH" sz="2500" b="1" dirty="0">
                <a:latin typeface="Mali" panose="00000800000000000000" pitchFamily="2" charset="-34"/>
                <a:cs typeface="Mali" panose="00000800000000000000" pitchFamily="2" charset="-34"/>
              </a:rPr>
              <a:t>มีค่า 800 เท่ากัน</a:t>
            </a:r>
            <a:endParaRPr lang="en-US" sz="25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49D053-0A9D-4964-A37D-250D319018BB}"/>
              </a:ext>
            </a:extLst>
          </p:cNvPr>
          <p:cNvSpPr/>
          <p:nvPr/>
        </p:nvSpPr>
        <p:spPr>
          <a:xfrm>
            <a:off x="9172671" y="2565803"/>
            <a:ext cx="395254" cy="1143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B19617-A668-49E0-AB02-CDF702E7F006}"/>
              </a:ext>
            </a:extLst>
          </p:cNvPr>
          <p:cNvSpPr txBox="1"/>
          <p:nvPr/>
        </p:nvSpPr>
        <p:spPr>
          <a:xfrm>
            <a:off x="462326" y="39993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การเปรียบเทียบจำนวน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566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8" grpId="1"/>
      <p:bldP spid="30" grpId="0" animBg="1"/>
      <p:bldP spid="30" grpId="1" animBg="1"/>
      <p:bldP spid="31" grpId="0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23" grpId="0" animBg="1"/>
      <p:bldP spid="50" grpId="0"/>
      <p:bldP spid="52" grpId="0"/>
      <p:bldP spid="53" grpId="0" animBg="1"/>
      <p:bldP spid="54" grpId="0"/>
      <p:bldP spid="55" grpId="0"/>
      <p:bldP spid="37" grpId="0"/>
      <p:bldP spid="37" grpId="1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643">
            <a:extLst>
              <a:ext uri="{FF2B5EF4-FFF2-40B4-BE49-F238E27FC236}">
                <a16:creationId xmlns:a16="http://schemas.microsoft.com/office/drawing/2014/main" id="{0CBB1343-1FFE-4BA1-907A-447049213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r="4597" b="7613"/>
          <a:stretch/>
        </p:blipFill>
        <p:spPr>
          <a:xfrm>
            <a:off x="0" y="0"/>
            <a:ext cx="12192000" cy="7025833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DE79AA-AA91-403D-80B1-39892A853143}"/>
              </a:ext>
            </a:extLst>
          </p:cNvPr>
          <p:cNvGrpSpPr/>
          <p:nvPr/>
        </p:nvGrpSpPr>
        <p:grpSpPr>
          <a:xfrm>
            <a:off x="2147771" y="1535489"/>
            <a:ext cx="7694773" cy="1533292"/>
            <a:chOff x="2054461" y="1535489"/>
            <a:chExt cx="7694773" cy="153329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EE9B12B-0127-4362-9BF9-891F928492B7}"/>
                </a:ext>
              </a:extLst>
            </p:cNvPr>
            <p:cNvGrpSpPr/>
            <p:nvPr/>
          </p:nvGrpSpPr>
          <p:grpSpPr>
            <a:xfrm>
              <a:off x="2054461" y="2045639"/>
              <a:ext cx="822091" cy="923330"/>
              <a:chOff x="3351075" y="2889913"/>
              <a:chExt cx="822091" cy="92333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64F725D-FDDD-4924-8DBB-8E0B389B89BD}"/>
                  </a:ext>
                </a:extLst>
              </p:cNvPr>
              <p:cNvSpPr/>
              <p:nvPr/>
            </p:nvSpPr>
            <p:spPr>
              <a:xfrm>
                <a:off x="3351075" y="2971696"/>
                <a:ext cx="822091" cy="822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2D8CA4-5A47-4475-9A17-0E3F8F4FCA0A}"/>
                  </a:ext>
                </a:extLst>
              </p:cNvPr>
              <p:cNvSpPr txBox="1"/>
              <p:nvPr/>
            </p:nvSpPr>
            <p:spPr>
              <a:xfrm>
                <a:off x="3437184" y="2889913"/>
                <a:ext cx="5915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CR A Extended" panose="02010509020102010303" pitchFamily="50" charset="0"/>
                    <a:cs typeface="Mali" panose="00000800000000000000" pitchFamily="2" charset="-34"/>
                  </a:rPr>
                  <a:t>1</a:t>
                </a:r>
                <a:endPara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CR A Extended" panose="02010509020102010303" pitchFamily="50" charset="0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C3521A4-4FFE-4CCE-9021-171644FFDF79}"/>
                </a:ext>
              </a:extLst>
            </p:cNvPr>
            <p:cNvGrpSpPr/>
            <p:nvPr/>
          </p:nvGrpSpPr>
          <p:grpSpPr>
            <a:xfrm>
              <a:off x="3082315" y="1535489"/>
              <a:ext cx="2642310" cy="1533292"/>
              <a:chOff x="3166294" y="1530891"/>
              <a:chExt cx="2642310" cy="153329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A48AF6D-6A91-4F71-BC9F-787A2D5C9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DA54F3-BBBA-45E6-B693-F61254256CCB}"/>
                  </a:ext>
                </a:extLst>
              </p:cNvPr>
              <p:cNvSpPr txBox="1"/>
              <p:nvPr/>
            </p:nvSpPr>
            <p:spPr>
              <a:xfrm>
                <a:off x="3166294" y="2315572"/>
                <a:ext cx="25253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th-TH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35,998</a:t>
                </a:r>
                <a:endParaRPr lang="en-US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3A35CA-B843-40BE-9427-835F756CA7EB}"/>
                </a:ext>
              </a:extLst>
            </p:cNvPr>
            <p:cNvGrpSpPr/>
            <p:nvPr/>
          </p:nvGrpSpPr>
          <p:grpSpPr>
            <a:xfrm>
              <a:off x="7106924" y="1535489"/>
              <a:ext cx="2642310" cy="1533292"/>
              <a:chOff x="3166294" y="1530891"/>
              <a:chExt cx="2642310" cy="153329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8A9EF9D-5423-414C-A630-AAE1532CC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AB6042-8C97-438A-ABE0-C01B8C1C8D1B}"/>
                  </a:ext>
                </a:extLst>
              </p:cNvPr>
              <p:cNvSpPr txBox="1"/>
              <p:nvPr/>
            </p:nvSpPr>
            <p:spPr>
              <a:xfrm>
                <a:off x="3166294" y="2315572"/>
                <a:ext cx="25253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th-TH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5,590</a:t>
                </a:r>
                <a:endParaRPr lang="en-US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64E467-A691-4A1F-8010-C18B075F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4203" y="2045639"/>
              <a:ext cx="1023142" cy="102314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F6BC38-5CA9-4CD6-9D86-1554581C622A}"/>
              </a:ext>
            </a:extLst>
          </p:cNvPr>
          <p:cNvGrpSpPr/>
          <p:nvPr/>
        </p:nvGrpSpPr>
        <p:grpSpPr>
          <a:xfrm>
            <a:off x="2147771" y="3217187"/>
            <a:ext cx="7694773" cy="1533292"/>
            <a:chOff x="2054461" y="1535489"/>
            <a:chExt cx="7694773" cy="153329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20CB47C-2481-4A89-8ACD-3E5F3587E2CD}"/>
                </a:ext>
              </a:extLst>
            </p:cNvPr>
            <p:cNvGrpSpPr/>
            <p:nvPr/>
          </p:nvGrpSpPr>
          <p:grpSpPr>
            <a:xfrm>
              <a:off x="2054461" y="2045639"/>
              <a:ext cx="822091" cy="923330"/>
              <a:chOff x="3351075" y="2889913"/>
              <a:chExt cx="822091" cy="92333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8B8F0E9-5777-41D2-8D5A-01BDD0643F43}"/>
                  </a:ext>
                </a:extLst>
              </p:cNvPr>
              <p:cNvSpPr/>
              <p:nvPr/>
            </p:nvSpPr>
            <p:spPr>
              <a:xfrm>
                <a:off x="3351075" y="2971696"/>
                <a:ext cx="822091" cy="822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42B12C-CA79-4C59-8FD2-7B868EDF955D}"/>
                  </a:ext>
                </a:extLst>
              </p:cNvPr>
              <p:cNvSpPr txBox="1"/>
              <p:nvPr/>
            </p:nvSpPr>
            <p:spPr>
              <a:xfrm>
                <a:off x="3455846" y="2889913"/>
                <a:ext cx="5915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CR A Extended" panose="02010509020102010303" pitchFamily="50" charset="0"/>
                    <a:cs typeface="Mali" panose="00000800000000000000" pitchFamily="2" charset="-34"/>
                  </a:rPr>
                  <a:t>2</a:t>
                </a:r>
                <a:endPara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CR A Extended" panose="02010509020102010303" pitchFamily="50" charset="0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B7799E6-D01A-4C1A-95B9-D562009F825C}"/>
                </a:ext>
              </a:extLst>
            </p:cNvPr>
            <p:cNvGrpSpPr/>
            <p:nvPr/>
          </p:nvGrpSpPr>
          <p:grpSpPr>
            <a:xfrm>
              <a:off x="3082315" y="1535489"/>
              <a:ext cx="2642310" cy="1533292"/>
              <a:chOff x="3166294" y="1530891"/>
              <a:chExt cx="2642310" cy="153329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E92ACB8-8D8F-4606-9C58-1901109D6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3C0AB2-C6A6-47D2-8E35-9FF7E5713238}"/>
                  </a:ext>
                </a:extLst>
              </p:cNvPr>
              <p:cNvSpPr txBox="1"/>
              <p:nvPr/>
            </p:nvSpPr>
            <p:spPr>
              <a:xfrm>
                <a:off x="3292111" y="2315572"/>
                <a:ext cx="22880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th-TH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98,298</a:t>
                </a:r>
                <a:endParaRPr lang="en-US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EE648D7-93D7-4FB1-8069-F48D53A8B491}"/>
                </a:ext>
              </a:extLst>
            </p:cNvPr>
            <p:cNvGrpSpPr/>
            <p:nvPr/>
          </p:nvGrpSpPr>
          <p:grpSpPr>
            <a:xfrm>
              <a:off x="7106924" y="1535489"/>
              <a:ext cx="2642310" cy="1533292"/>
              <a:chOff x="3166294" y="1530891"/>
              <a:chExt cx="2642310" cy="153329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AA7BCB6-F136-449E-9D03-D58C66E0B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CE37421-B49E-41CC-B135-C4FA78757057}"/>
                  </a:ext>
                </a:extLst>
              </p:cNvPr>
              <p:cNvSpPr txBox="1"/>
              <p:nvPr/>
            </p:nvSpPr>
            <p:spPr>
              <a:xfrm>
                <a:off x="3166294" y="2315572"/>
                <a:ext cx="25253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th-TH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92,340</a:t>
                </a:r>
                <a:endParaRPr lang="en-US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1CE121B-4BAE-4E1F-9817-C1131D720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4203" y="2045639"/>
              <a:ext cx="1023142" cy="102314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7EA3A5-368A-4A49-AA6D-29DB3098E760}"/>
              </a:ext>
            </a:extLst>
          </p:cNvPr>
          <p:cNvGrpSpPr/>
          <p:nvPr/>
        </p:nvGrpSpPr>
        <p:grpSpPr>
          <a:xfrm>
            <a:off x="2147771" y="4964324"/>
            <a:ext cx="7694773" cy="1533292"/>
            <a:chOff x="2054461" y="1535489"/>
            <a:chExt cx="7694773" cy="153329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DDE6DA1-B3F5-4A12-B080-D002176935F0}"/>
                </a:ext>
              </a:extLst>
            </p:cNvPr>
            <p:cNvGrpSpPr/>
            <p:nvPr/>
          </p:nvGrpSpPr>
          <p:grpSpPr>
            <a:xfrm>
              <a:off x="2054461" y="2045639"/>
              <a:ext cx="822091" cy="923330"/>
              <a:chOff x="3351075" y="2889913"/>
              <a:chExt cx="822091" cy="92333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C4B4758-FB34-460E-A387-C06B8B503C8E}"/>
                  </a:ext>
                </a:extLst>
              </p:cNvPr>
              <p:cNvSpPr/>
              <p:nvPr/>
            </p:nvSpPr>
            <p:spPr>
              <a:xfrm>
                <a:off x="3351075" y="2971696"/>
                <a:ext cx="822091" cy="822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8C73CC1-E84F-4EC8-90BB-43D99E735C41}"/>
                  </a:ext>
                </a:extLst>
              </p:cNvPr>
              <p:cNvSpPr txBox="1"/>
              <p:nvPr/>
            </p:nvSpPr>
            <p:spPr>
              <a:xfrm>
                <a:off x="3465177" y="2889913"/>
                <a:ext cx="5915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CR A Extended" panose="02010509020102010303" pitchFamily="50" charset="0"/>
                    <a:cs typeface="Mali" panose="00000800000000000000" pitchFamily="2" charset="-34"/>
                  </a:rPr>
                  <a:t>3</a:t>
                </a:r>
                <a:endPara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CR A Extended" panose="02010509020102010303" pitchFamily="50" charset="0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7E600F8-053F-4F8D-AC09-F3CE498FC932}"/>
                </a:ext>
              </a:extLst>
            </p:cNvPr>
            <p:cNvGrpSpPr/>
            <p:nvPr/>
          </p:nvGrpSpPr>
          <p:grpSpPr>
            <a:xfrm>
              <a:off x="3082315" y="1535489"/>
              <a:ext cx="2642310" cy="1533292"/>
              <a:chOff x="3166294" y="1530891"/>
              <a:chExt cx="2642310" cy="153329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CE926F7-4B5B-42BC-BEB3-A68C2C9CF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7FE42D-94DB-43FB-A048-5D9AA9554282}"/>
                  </a:ext>
                </a:extLst>
              </p:cNvPr>
              <p:cNvSpPr txBox="1"/>
              <p:nvPr/>
            </p:nvSpPr>
            <p:spPr>
              <a:xfrm>
                <a:off x="3166294" y="2315572"/>
                <a:ext cx="25253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th-TH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9,744</a:t>
                </a:r>
                <a:endParaRPr lang="en-US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5122B7E-2998-4043-AA5E-FB350CE3DCEF}"/>
                </a:ext>
              </a:extLst>
            </p:cNvPr>
            <p:cNvGrpSpPr/>
            <p:nvPr/>
          </p:nvGrpSpPr>
          <p:grpSpPr>
            <a:xfrm>
              <a:off x="7106924" y="1535489"/>
              <a:ext cx="2642310" cy="1533292"/>
              <a:chOff x="3166294" y="1530891"/>
              <a:chExt cx="2642310" cy="153329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4DD3DF7-970D-470F-A08E-B00CBB38A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A45DB0-5EE5-4180-8AA0-DCC2CE67C86C}"/>
                  </a:ext>
                </a:extLst>
              </p:cNvPr>
              <p:cNvSpPr txBox="1"/>
              <p:nvPr/>
            </p:nvSpPr>
            <p:spPr>
              <a:xfrm>
                <a:off x="3166294" y="2315572"/>
                <a:ext cx="25253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th-TH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50,470</a:t>
                </a:r>
                <a:endParaRPr lang="en-US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D1A2E2-0BDA-4FBC-BA81-C4F8FF29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4203" y="2045639"/>
              <a:ext cx="1023142" cy="1023142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EC00245-A5E1-4669-BA82-B853476FA083}"/>
              </a:ext>
            </a:extLst>
          </p:cNvPr>
          <p:cNvSpPr txBox="1"/>
          <p:nvPr/>
        </p:nvSpPr>
        <p:spPr>
          <a:xfrm>
            <a:off x="6240200" y="1844548"/>
            <a:ext cx="573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&gt;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451457-3078-4B55-A8D6-A9C562B2A6B2}"/>
              </a:ext>
            </a:extLst>
          </p:cNvPr>
          <p:cNvSpPr txBox="1"/>
          <p:nvPr/>
        </p:nvSpPr>
        <p:spPr>
          <a:xfrm>
            <a:off x="6262121" y="3511801"/>
            <a:ext cx="573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&gt;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F36FC1-8CC8-4429-A824-67A9172E1297}"/>
              </a:ext>
            </a:extLst>
          </p:cNvPr>
          <p:cNvSpPr txBox="1"/>
          <p:nvPr/>
        </p:nvSpPr>
        <p:spPr>
          <a:xfrm>
            <a:off x="6196061" y="5271854"/>
            <a:ext cx="573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&lt;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1335E0-B3FF-4428-ADEE-4080F0AEA914}"/>
              </a:ext>
            </a:extLst>
          </p:cNvPr>
          <p:cNvSpPr txBox="1"/>
          <p:nvPr/>
        </p:nvSpPr>
        <p:spPr>
          <a:xfrm>
            <a:off x="462326" y="39993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การเปรียบเทียบจำนวน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224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F5A551AC-394C-4D5C-BD23-7AE55AC5C915}"/>
              </a:ext>
            </a:extLst>
          </p:cNvPr>
          <p:cNvSpPr/>
          <p:nvPr/>
        </p:nvSpPr>
        <p:spPr>
          <a:xfrm>
            <a:off x="598702" y="4504105"/>
            <a:ext cx="4170981" cy="544828"/>
          </a:xfrm>
          <a:custGeom>
            <a:avLst/>
            <a:gdLst>
              <a:gd name="connsiteX0" fmla="*/ 0 w 3879129"/>
              <a:gd name="connsiteY0" fmla="*/ 506706 h 506705"/>
              <a:gd name="connsiteX1" fmla="*/ 404140 w 3879129"/>
              <a:gd name="connsiteY1" fmla="*/ 0 h 506705"/>
              <a:gd name="connsiteX2" fmla="*/ 3879130 w 3879129"/>
              <a:gd name="connsiteY2" fmla="*/ 0 h 506705"/>
              <a:gd name="connsiteX3" fmla="*/ 3474990 w 3879129"/>
              <a:gd name="connsiteY3" fmla="*/ 506706 h 50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129" h="506705">
                <a:moveTo>
                  <a:pt x="0" y="506706"/>
                </a:moveTo>
                <a:lnTo>
                  <a:pt x="404140" y="0"/>
                </a:lnTo>
                <a:lnTo>
                  <a:pt x="3879130" y="0"/>
                </a:lnTo>
                <a:lnTo>
                  <a:pt x="3474990" y="506706"/>
                </a:lnTo>
                <a:close/>
              </a:path>
            </a:pathLst>
          </a:custGeom>
          <a:solidFill>
            <a:srgbClr val="FFFFFF"/>
          </a:solidFill>
          <a:ln w="152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aphic 15">
            <a:extLst>
              <a:ext uri="{FF2B5EF4-FFF2-40B4-BE49-F238E27FC236}">
                <a16:creationId xmlns:a16="http://schemas.microsoft.com/office/drawing/2014/main" id="{543DB097-D366-4B0B-A10C-D6D2A18E26C8}"/>
              </a:ext>
            </a:extLst>
          </p:cNvPr>
          <p:cNvGrpSpPr/>
          <p:nvPr/>
        </p:nvGrpSpPr>
        <p:grpSpPr>
          <a:xfrm>
            <a:off x="598702" y="4504105"/>
            <a:ext cx="4170981" cy="1050152"/>
            <a:chOff x="1180881" y="3897245"/>
            <a:chExt cx="3879129" cy="97667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8BD29B1-CE03-44FB-92C6-B106B60985E8}"/>
                </a:ext>
              </a:extLst>
            </p:cNvPr>
            <p:cNvSpPr/>
            <p:nvPr/>
          </p:nvSpPr>
          <p:spPr>
            <a:xfrm>
              <a:off x="1180881" y="4403951"/>
              <a:ext cx="3474989" cy="469965"/>
            </a:xfrm>
            <a:custGeom>
              <a:avLst/>
              <a:gdLst>
                <a:gd name="connsiteX0" fmla="*/ 0 w 3474989"/>
                <a:gd name="connsiteY0" fmla="*/ 0 h 469965"/>
                <a:gd name="connsiteX1" fmla="*/ 3474990 w 3474989"/>
                <a:gd name="connsiteY1" fmla="*/ 0 h 469965"/>
                <a:gd name="connsiteX2" fmla="*/ 3474990 w 3474989"/>
                <a:gd name="connsiteY2" fmla="*/ 469966 h 469965"/>
                <a:gd name="connsiteX3" fmla="*/ 0 w 3474989"/>
                <a:gd name="connsiteY3" fmla="*/ 469966 h 46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4989" h="469965">
                  <a:moveTo>
                    <a:pt x="0" y="0"/>
                  </a:moveTo>
                  <a:lnTo>
                    <a:pt x="3474990" y="0"/>
                  </a:lnTo>
                  <a:lnTo>
                    <a:pt x="3474990" y="469966"/>
                  </a:lnTo>
                  <a:lnTo>
                    <a:pt x="0" y="469966"/>
                  </a:lnTo>
                  <a:close/>
                </a:path>
              </a:pathLst>
            </a:custGeom>
            <a:solidFill>
              <a:srgbClr val="FFFFFF"/>
            </a:solidFill>
            <a:ln w="15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ED8201-9FB9-4423-9FC3-56CB72AB2073}"/>
                </a:ext>
              </a:extLst>
            </p:cNvPr>
            <p:cNvSpPr/>
            <p:nvPr/>
          </p:nvSpPr>
          <p:spPr>
            <a:xfrm>
              <a:off x="4655871" y="3897245"/>
              <a:ext cx="404139" cy="975140"/>
            </a:xfrm>
            <a:custGeom>
              <a:avLst/>
              <a:gdLst>
                <a:gd name="connsiteX0" fmla="*/ 0 w 404139"/>
                <a:gd name="connsiteY0" fmla="*/ 975140 h 975140"/>
                <a:gd name="connsiteX1" fmla="*/ 404140 w 404139"/>
                <a:gd name="connsiteY1" fmla="*/ 469966 h 975140"/>
                <a:gd name="connsiteX2" fmla="*/ 404140 w 404139"/>
                <a:gd name="connsiteY2" fmla="*/ 0 h 975140"/>
                <a:gd name="connsiteX3" fmla="*/ 0 w 404139"/>
                <a:gd name="connsiteY3" fmla="*/ 506706 h 9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139" h="975140">
                  <a:moveTo>
                    <a:pt x="0" y="975140"/>
                  </a:moveTo>
                  <a:lnTo>
                    <a:pt x="404140" y="469966"/>
                  </a:lnTo>
                  <a:lnTo>
                    <a:pt x="404140" y="0"/>
                  </a:lnTo>
                  <a:lnTo>
                    <a:pt x="0" y="506706"/>
                  </a:lnTo>
                  <a:close/>
                </a:path>
              </a:pathLst>
            </a:custGeom>
            <a:solidFill>
              <a:srgbClr val="939598"/>
            </a:solidFill>
            <a:ln w="15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Graphic 15">
            <a:extLst>
              <a:ext uri="{FF2B5EF4-FFF2-40B4-BE49-F238E27FC236}">
                <a16:creationId xmlns:a16="http://schemas.microsoft.com/office/drawing/2014/main" id="{DED5433B-E7EE-4342-8EE5-73AA594DE232}"/>
              </a:ext>
            </a:extLst>
          </p:cNvPr>
          <p:cNvSpPr/>
          <p:nvPr/>
        </p:nvSpPr>
        <p:spPr>
          <a:xfrm>
            <a:off x="598702" y="4504105"/>
            <a:ext cx="4170981" cy="1048506"/>
          </a:xfrm>
          <a:custGeom>
            <a:avLst/>
            <a:gdLst>
              <a:gd name="connsiteX0" fmla="*/ 0 w 3879129"/>
              <a:gd name="connsiteY0" fmla="*/ 975140 h 975140"/>
              <a:gd name="connsiteX1" fmla="*/ 0 w 3879129"/>
              <a:gd name="connsiteY1" fmla="*/ 506706 h 975140"/>
              <a:gd name="connsiteX2" fmla="*/ 404140 w 3879129"/>
              <a:gd name="connsiteY2" fmla="*/ 0 h 975140"/>
              <a:gd name="connsiteX3" fmla="*/ 3879130 w 3879129"/>
              <a:gd name="connsiteY3" fmla="*/ 0 h 975140"/>
              <a:gd name="connsiteX4" fmla="*/ 3879130 w 3879129"/>
              <a:gd name="connsiteY4" fmla="*/ 469966 h 975140"/>
              <a:gd name="connsiteX5" fmla="*/ 3474990 w 3879129"/>
              <a:gd name="connsiteY5" fmla="*/ 975140 h 9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129" h="975140">
                <a:moveTo>
                  <a:pt x="0" y="975140"/>
                </a:moveTo>
                <a:lnTo>
                  <a:pt x="0" y="506706"/>
                </a:lnTo>
                <a:lnTo>
                  <a:pt x="404140" y="0"/>
                </a:lnTo>
                <a:lnTo>
                  <a:pt x="3879130" y="0"/>
                </a:lnTo>
                <a:lnTo>
                  <a:pt x="3879130" y="469966"/>
                </a:lnTo>
                <a:lnTo>
                  <a:pt x="3474990" y="975140"/>
                </a:lnTo>
                <a:close/>
              </a:path>
            </a:pathLst>
          </a:custGeom>
          <a:noFill/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C38EF82F-23E2-49BE-B69C-E947DF4EB125}"/>
              </a:ext>
            </a:extLst>
          </p:cNvPr>
          <p:cNvSpPr/>
          <p:nvPr/>
        </p:nvSpPr>
        <p:spPr>
          <a:xfrm>
            <a:off x="4335138" y="4504105"/>
            <a:ext cx="434545" cy="1048506"/>
          </a:xfrm>
          <a:custGeom>
            <a:avLst/>
            <a:gdLst>
              <a:gd name="connsiteX0" fmla="*/ 404140 w 404139"/>
              <a:gd name="connsiteY0" fmla="*/ 0 h 975140"/>
              <a:gd name="connsiteX1" fmla="*/ 0 w 404139"/>
              <a:gd name="connsiteY1" fmla="*/ 506706 h 975140"/>
              <a:gd name="connsiteX2" fmla="*/ 0 w 404139"/>
              <a:gd name="connsiteY2" fmla="*/ 975140 h 9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139" h="975140">
                <a:moveTo>
                  <a:pt x="404140" y="0"/>
                </a:moveTo>
                <a:lnTo>
                  <a:pt x="0" y="506706"/>
                </a:lnTo>
                <a:lnTo>
                  <a:pt x="0" y="975140"/>
                </a:lnTo>
              </a:path>
            </a:pathLst>
          </a:custGeom>
          <a:noFill/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F4C193F6-9DD1-4153-A051-0873117A9025}"/>
              </a:ext>
            </a:extLst>
          </p:cNvPr>
          <p:cNvSpPr/>
          <p:nvPr/>
        </p:nvSpPr>
        <p:spPr>
          <a:xfrm>
            <a:off x="598702" y="5048934"/>
            <a:ext cx="3736435" cy="16460"/>
          </a:xfrm>
          <a:custGeom>
            <a:avLst/>
            <a:gdLst>
              <a:gd name="connsiteX0" fmla="*/ 0 w 3474989"/>
              <a:gd name="connsiteY0" fmla="*/ 0 h 15308"/>
              <a:gd name="connsiteX1" fmla="*/ 3474990 w 3474989"/>
              <a:gd name="connsiteY1" fmla="*/ 0 h 1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4989" h="15308">
                <a:moveTo>
                  <a:pt x="0" y="0"/>
                </a:moveTo>
                <a:lnTo>
                  <a:pt x="3474990" y="0"/>
                </a:lnTo>
              </a:path>
            </a:pathLst>
          </a:custGeom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60A4F1B4-CB4D-4EA2-BA50-22AA2992F5EE}"/>
              </a:ext>
            </a:extLst>
          </p:cNvPr>
          <p:cNvSpPr/>
          <p:nvPr/>
        </p:nvSpPr>
        <p:spPr>
          <a:xfrm>
            <a:off x="3862734" y="2502562"/>
            <a:ext cx="16460" cy="2332390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5">
            <a:extLst>
              <a:ext uri="{FF2B5EF4-FFF2-40B4-BE49-F238E27FC236}">
                <a16:creationId xmlns:a16="http://schemas.microsoft.com/office/drawing/2014/main" id="{123FC87A-C47E-4B5F-88D2-4AE866FC9E3F}"/>
              </a:ext>
            </a:extLst>
          </p:cNvPr>
          <p:cNvSpPr/>
          <p:nvPr/>
        </p:nvSpPr>
        <p:spPr>
          <a:xfrm>
            <a:off x="3617479" y="4614388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4995C6F9-B5AC-42CC-88D2-804B7CE367D5}"/>
              </a:ext>
            </a:extLst>
          </p:cNvPr>
          <p:cNvSpPr/>
          <p:nvPr/>
        </p:nvSpPr>
        <p:spPr>
          <a:xfrm>
            <a:off x="2993642" y="2502562"/>
            <a:ext cx="16460" cy="2332390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5">
            <a:extLst>
              <a:ext uri="{FF2B5EF4-FFF2-40B4-BE49-F238E27FC236}">
                <a16:creationId xmlns:a16="http://schemas.microsoft.com/office/drawing/2014/main" id="{1EFC265E-FD81-4B09-AC1C-DACBD9AF7E56}"/>
              </a:ext>
            </a:extLst>
          </p:cNvPr>
          <p:cNvSpPr/>
          <p:nvPr/>
        </p:nvSpPr>
        <p:spPr>
          <a:xfrm>
            <a:off x="2748387" y="4614388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9E24E17-9E4F-4372-BC1B-BBCE1E57B3DC}"/>
              </a:ext>
            </a:extLst>
          </p:cNvPr>
          <p:cNvSpPr/>
          <p:nvPr/>
        </p:nvSpPr>
        <p:spPr>
          <a:xfrm>
            <a:off x="2748387" y="4377363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Graphic 15">
            <a:extLst>
              <a:ext uri="{FF2B5EF4-FFF2-40B4-BE49-F238E27FC236}">
                <a16:creationId xmlns:a16="http://schemas.microsoft.com/office/drawing/2014/main" id="{3425315C-2494-46F0-9002-B935FC333BC1}"/>
              </a:ext>
            </a:extLst>
          </p:cNvPr>
          <p:cNvSpPr/>
          <p:nvPr/>
        </p:nvSpPr>
        <p:spPr>
          <a:xfrm>
            <a:off x="2122905" y="2502562"/>
            <a:ext cx="16460" cy="2332390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Graphic 15">
            <a:extLst>
              <a:ext uri="{FF2B5EF4-FFF2-40B4-BE49-F238E27FC236}">
                <a16:creationId xmlns:a16="http://schemas.microsoft.com/office/drawing/2014/main" id="{B8B7BA68-8BBE-4634-8CCE-71A0F708B9D3}"/>
              </a:ext>
            </a:extLst>
          </p:cNvPr>
          <p:cNvSpPr/>
          <p:nvPr/>
        </p:nvSpPr>
        <p:spPr>
          <a:xfrm>
            <a:off x="1253812" y="2502562"/>
            <a:ext cx="16460" cy="2332390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Graphic 15">
            <a:extLst>
              <a:ext uri="{FF2B5EF4-FFF2-40B4-BE49-F238E27FC236}">
                <a16:creationId xmlns:a16="http://schemas.microsoft.com/office/drawing/2014/main" id="{CA33CAB0-8FC3-4F9D-9672-27F406200146}"/>
              </a:ext>
            </a:extLst>
          </p:cNvPr>
          <p:cNvSpPr/>
          <p:nvPr/>
        </p:nvSpPr>
        <p:spPr>
          <a:xfrm>
            <a:off x="1008557" y="4614388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Graphic 15">
            <a:extLst>
              <a:ext uri="{FF2B5EF4-FFF2-40B4-BE49-F238E27FC236}">
                <a16:creationId xmlns:a16="http://schemas.microsoft.com/office/drawing/2014/main" id="{2BD09C0C-956D-46B4-A467-35CB4A4425A2}"/>
              </a:ext>
            </a:extLst>
          </p:cNvPr>
          <p:cNvSpPr/>
          <p:nvPr/>
        </p:nvSpPr>
        <p:spPr>
          <a:xfrm>
            <a:off x="1008557" y="4377363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Graphic 15">
            <a:extLst>
              <a:ext uri="{FF2B5EF4-FFF2-40B4-BE49-F238E27FC236}">
                <a16:creationId xmlns:a16="http://schemas.microsoft.com/office/drawing/2014/main" id="{943F2F21-B085-4466-A5D5-A09DE61FAED5}"/>
              </a:ext>
            </a:extLst>
          </p:cNvPr>
          <p:cNvSpPr/>
          <p:nvPr/>
        </p:nvSpPr>
        <p:spPr>
          <a:xfrm>
            <a:off x="1008557" y="4141984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4869100" y="1680760"/>
            <a:ext cx="6476753" cy="821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8BA959B-EE94-4531-B055-55285E5F6B4D}"/>
              </a:ext>
            </a:extLst>
          </p:cNvPr>
          <p:cNvGrpSpPr/>
          <p:nvPr/>
        </p:nvGrpSpPr>
        <p:grpSpPr>
          <a:xfrm>
            <a:off x="4797253" y="2791397"/>
            <a:ext cx="3547833" cy="821802"/>
            <a:chOff x="4805969" y="2771941"/>
            <a:chExt cx="3547833" cy="821802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2E70BEE1-6210-4F32-88D0-F4D29C0D6913}"/>
                </a:ext>
              </a:extLst>
            </p:cNvPr>
            <p:cNvSpPr/>
            <p:nvPr/>
          </p:nvSpPr>
          <p:spPr>
            <a:xfrm>
              <a:off x="4899843" y="2771941"/>
              <a:ext cx="3321155" cy="8218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23B7EF5-C595-4AE1-82F4-086940CF4219}"/>
                </a:ext>
              </a:extLst>
            </p:cNvPr>
            <p:cNvSpPr txBox="1"/>
            <p:nvPr/>
          </p:nvSpPr>
          <p:spPr>
            <a:xfrm>
              <a:off x="4805969" y="2898999"/>
              <a:ext cx="354783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ตัวเลขฮินดูอารบิก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931E367-6CA2-445E-B910-82F4B486CA99}"/>
              </a:ext>
            </a:extLst>
          </p:cNvPr>
          <p:cNvGrpSpPr/>
          <p:nvPr/>
        </p:nvGrpSpPr>
        <p:grpSpPr>
          <a:xfrm>
            <a:off x="8383665" y="2791397"/>
            <a:ext cx="3016900" cy="821802"/>
            <a:chOff x="8328954" y="2725500"/>
            <a:chExt cx="3016900" cy="821802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91D77081-A077-410D-8E54-2F853F661865}"/>
                </a:ext>
              </a:extLst>
            </p:cNvPr>
            <p:cNvSpPr/>
            <p:nvPr/>
          </p:nvSpPr>
          <p:spPr>
            <a:xfrm>
              <a:off x="8328955" y="2725500"/>
              <a:ext cx="3016899" cy="8218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4F719A4-3761-403A-BEE7-1527C44F059D}"/>
                </a:ext>
              </a:extLst>
            </p:cNvPr>
            <p:cNvSpPr txBox="1"/>
            <p:nvPr/>
          </p:nvSpPr>
          <p:spPr>
            <a:xfrm>
              <a:off x="8328954" y="2840486"/>
              <a:ext cx="30168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3,821</a:t>
              </a:r>
              <a:endParaRPr lang="en-US" sz="3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6643D63-3644-4DC0-B745-3EA03F142EB1}"/>
              </a:ext>
            </a:extLst>
          </p:cNvPr>
          <p:cNvGrpSpPr/>
          <p:nvPr/>
        </p:nvGrpSpPr>
        <p:grpSpPr>
          <a:xfrm>
            <a:off x="4891127" y="3923185"/>
            <a:ext cx="3329463" cy="821802"/>
            <a:chOff x="4899843" y="3799704"/>
            <a:chExt cx="3329463" cy="821802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E9896621-017F-4882-B194-A3E1B7D96619}"/>
                </a:ext>
              </a:extLst>
            </p:cNvPr>
            <p:cNvSpPr/>
            <p:nvPr/>
          </p:nvSpPr>
          <p:spPr>
            <a:xfrm>
              <a:off x="4899843" y="3799704"/>
              <a:ext cx="3321155" cy="8218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D8659FE-A54D-4C33-BCE7-20B9BF021C7D}"/>
                </a:ext>
              </a:extLst>
            </p:cNvPr>
            <p:cNvSpPr txBox="1"/>
            <p:nvPr/>
          </p:nvSpPr>
          <p:spPr>
            <a:xfrm>
              <a:off x="4908150" y="3954480"/>
              <a:ext cx="332115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ตัวเลขไทย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007C4BB-AB48-4C5A-B0F8-6D7DB110C8EE}"/>
              </a:ext>
            </a:extLst>
          </p:cNvPr>
          <p:cNvGrpSpPr/>
          <p:nvPr/>
        </p:nvGrpSpPr>
        <p:grpSpPr>
          <a:xfrm>
            <a:off x="8383666" y="3883672"/>
            <a:ext cx="3016899" cy="861315"/>
            <a:chOff x="8326783" y="3735448"/>
            <a:chExt cx="3016899" cy="861315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BC63EA7A-9026-4EDA-9C3C-2D25DABDF26C}"/>
                </a:ext>
              </a:extLst>
            </p:cNvPr>
            <p:cNvSpPr/>
            <p:nvPr/>
          </p:nvSpPr>
          <p:spPr>
            <a:xfrm>
              <a:off x="8326783" y="3774961"/>
              <a:ext cx="3016898" cy="8218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D5C358-9FAA-4757-A429-8D4F388C153C}"/>
                </a:ext>
              </a:extLst>
            </p:cNvPr>
            <p:cNvSpPr txBox="1"/>
            <p:nvPr/>
          </p:nvSpPr>
          <p:spPr>
            <a:xfrm>
              <a:off x="8353276" y="3735448"/>
              <a:ext cx="299040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dirty="0">
                  <a:latin typeface="Mali" panose="00000800000000000000" pitchFamily="2" charset="-34"/>
                  <a:cs typeface="Mali" panose="00000800000000000000" pitchFamily="2" charset="-34"/>
                </a:rPr>
                <a:t>๓,๘๒๑</a:t>
              </a:r>
              <a:endParaRPr lang="en-US" sz="4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0F53AB5-7ECE-4E47-9669-229E0B549D08}"/>
              </a:ext>
            </a:extLst>
          </p:cNvPr>
          <p:cNvGrpSpPr/>
          <p:nvPr/>
        </p:nvGrpSpPr>
        <p:grpSpPr>
          <a:xfrm>
            <a:off x="4891127" y="5054974"/>
            <a:ext cx="2222723" cy="821802"/>
            <a:chOff x="4901118" y="5000264"/>
            <a:chExt cx="2222723" cy="821802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0E9A678C-8B12-47E7-88C9-B0E8B9717A3B}"/>
                </a:ext>
              </a:extLst>
            </p:cNvPr>
            <p:cNvSpPr/>
            <p:nvPr/>
          </p:nvSpPr>
          <p:spPr>
            <a:xfrm>
              <a:off x="4901118" y="5000264"/>
              <a:ext cx="2160207" cy="82180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EF6FCB0-1172-4356-B54D-58DF5CE2A28F}"/>
                </a:ext>
              </a:extLst>
            </p:cNvPr>
            <p:cNvSpPr txBox="1"/>
            <p:nvPr/>
          </p:nvSpPr>
          <p:spPr>
            <a:xfrm>
              <a:off x="4901118" y="5181990"/>
              <a:ext cx="222272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ตัวหนังสือ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0164BB2-C1B9-46B7-9E22-598FB4CC82E6}"/>
              </a:ext>
            </a:extLst>
          </p:cNvPr>
          <p:cNvGrpSpPr/>
          <p:nvPr/>
        </p:nvGrpSpPr>
        <p:grpSpPr>
          <a:xfrm>
            <a:off x="7172778" y="5040654"/>
            <a:ext cx="4142922" cy="830998"/>
            <a:chOff x="7208400" y="5000264"/>
            <a:chExt cx="4137453" cy="830998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3F4FC7B-BCC6-4A10-BBB4-87F30B6F9026}"/>
                </a:ext>
              </a:extLst>
            </p:cNvPr>
            <p:cNvSpPr/>
            <p:nvPr/>
          </p:nvSpPr>
          <p:spPr>
            <a:xfrm>
              <a:off x="7208400" y="5000264"/>
              <a:ext cx="4137453" cy="830998"/>
            </a:xfrm>
            <a:prstGeom prst="roundRect">
              <a:avLst>
                <a:gd name="adj" fmla="val 1058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D22FDE0-2EEA-42AD-A22F-F4DB3A11EF01}"/>
                </a:ext>
              </a:extLst>
            </p:cNvPr>
            <p:cNvSpPr txBox="1"/>
            <p:nvPr/>
          </p:nvSpPr>
          <p:spPr>
            <a:xfrm>
              <a:off x="7208400" y="5202723"/>
              <a:ext cx="4137452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สามพันแปดร้อยยี่สิบเอ็ด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4376C8C-24DE-4689-AB10-DD80AA97EE7B}"/>
              </a:ext>
            </a:extLst>
          </p:cNvPr>
          <p:cNvSpPr txBox="1"/>
          <p:nvPr/>
        </p:nvSpPr>
        <p:spPr>
          <a:xfrm>
            <a:off x="924343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BF8A40-4651-4FB0-9F8B-EF3F13AAA232}"/>
              </a:ext>
            </a:extLst>
          </p:cNvPr>
          <p:cNvSpPr txBox="1"/>
          <p:nvPr/>
        </p:nvSpPr>
        <p:spPr>
          <a:xfrm>
            <a:off x="1795523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46BF5E-B4F4-4935-AA19-772E80C9310E}"/>
              </a:ext>
            </a:extLst>
          </p:cNvPr>
          <p:cNvSpPr txBox="1"/>
          <p:nvPr/>
        </p:nvSpPr>
        <p:spPr>
          <a:xfrm>
            <a:off x="2725215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F05C3A-2047-4652-9D27-8C0095BE4F29}"/>
              </a:ext>
            </a:extLst>
          </p:cNvPr>
          <p:cNvSpPr txBox="1"/>
          <p:nvPr/>
        </p:nvSpPr>
        <p:spPr>
          <a:xfrm>
            <a:off x="3587396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4827437-AFA6-41BF-B96E-51765A5BC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74" y="1707755"/>
            <a:ext cx="1096872" cy="77257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382DC08-7834-44C9-B18B-F8649080D59B}"/>
              </a:ext>
            </a:extLst>
          </p:cNvPr>
          <p:cNvSpPr txBox="1"/>
          <p:nvPr/>
        </p:nvSpPr>
        <p:spPr>
          <a:xfrm>
            <a:off x="4119484" y="1806260"/>
            <a:ext cx="602829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2900" dirty="0">
              <a:ln>
                <a:solidFill>
                  <a:schemeClr val="tx1"/>
                </a:solidFill>
              </a:ln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Graphic 15">
            <a:extLst>
              <a:ext uri="{FF2B5EF4-FFF2-40B4-BE49-F238E27FC236}">
                <a16:creationId xmlns:a16="http://schemas.microsoft.com/office/drawing/2014/main" id="{97B7A32C-1D08-480F-8A65-07978597CCF0}"/>
              </a:ext>
            </a:extLst>
          </p:cNvPr>
          <p:cNvSpPr/>
          <p:nvPr/>
        </p:nvSpPr>
        <p:spPr>
          <a:xfrm>
            <a:off x="1884330" y="4631959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15">
            <a:extLst>
              <a:ext uri="{FF2B5EF4-FFF2-40B4-BE49-F238E27FC236}">
                <a16:creationId xmlns:a16="http://schemas.microsoft.com/office/drawing/2014/main" id="{56DD15FA-7264-47B9-BA80-AA674AB30EBC}"/>
              </a:ext>
            </a:extLst>
          </p:cNvPr>
          <p:cNvSpPr/>
          <p:nvPr/>
        </p:nvSpPr>
        <p:spPr>
          <a:xfrm>
            <a:off x="1884330" y="4394934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Graphic 15">
            <a:extLst>
              <a:ext uri="{FF2B5EF4-FFF2-40B4-BE49-F238E27FC236}">
                <a16:creationId xmlns:a16="http://schemas.microsoft.com/office/drawing/2014/main" id="{9C24F4A4-1387-40FE-B3CA-0F341730B676}"/>
              </a:ext>
            </a:extLst>
          </p:cNvPr>
          <p:cNvSpPr/>
          <p:nvPr/>
        </p:nvSpPr>
        <p:spPr>
          <a:xfrm>
            <a:off x="1884330" y="4159555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Graphic 15">
            <a:extLst>
              <a:ext uri="{FF2B5EF4-FFF2-40B4-BE49-F238E27FC236}">
                <a16:creationId xmlns:a16="http://schemas.microsoft.com/office/drawing/2014/main" id="{67EA5F69-1D13-458A-A316-6D3A1EC5C5A1}"/>
              </a:ext>
            </a:extLst>
          </p:cNvPr>
          <p:cNvSpPr/>
          <p:nvPr/>
        </p:nvSpPr>
        <p:spPr>
          <a:xfrm>
            <a:off x="1884330" y="3922530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Graphic 15">
            <a:extLst>
              <a:ext uri="{FF2B5EF4-FFF2-40B4-BE49-F238E27FC236}">
                <a16:creationId xmlns:a16="http://schemas.microsoft.com/office/drawing/2014/main" id="{8629C598-7825-4D2B-8961-17BDC056968C}"/>
              </a:ext>
            </a:extLst>
          </p:cNvPr>
          <p:cNvSpPr/>
          <p:nvPr/>
        </p:nvSpPr>
        <p:spPr>
          <a:xfrm>
            <a:off x="1884330" y="3700320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15">
            <a:extLst>
              <a:ext uri="{FF2B5EF4-FFF2-40B4-BE49-F238E27FC236}">
                <a16:creationId xmlns:a16="http://schemas.microsoft.com/office/drawing/2014/main" id="{93213031-AF32-4BF5-A651-91C791FA53B4}"/>
              </a:ext>
            </a:extLst>
          </p:cNvPr>
          <p:cNvSpPr/>
          <p:nvPr/>
        </p:nvSpPr>
        <p:spPr>
          <a:xfrm>
            <a:off x="1884330" y="3463295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Graphic 15">
            <a:extLst>
              <a:ext uri="{FF2B5EF4-FFF2-40B4-BE49-F238E27FC236}">
                <a16:creationId xmlns:a16="http://schemas.microsoft.com/office/drawing/2014/main" id="{47608980-6ACF-4D0D-92B5-FCDBCE56302B}"/>
              </a:ext>
            </a:extLst>
          </p:cNvPr>
          <p:cNvSpPr/>
          <p:nvPr/>
        </p:nvSpPr>
        <p:spPr>
          <a:xfrm>
            <a:off x="1884330" y="3229561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49"/>
                  <a:pt x="102121" y="0"/>
                  <a:pt x="228094" y="0"/>
                </a:cubicBezTo>
                <a:cubicBezTo>
                  <a:pt x="354067" y="0"/>
                  <a:pt x="456188" y="44549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5">
            <a:extLst>
              <a:ext uri="{FF2B5EF4-FFF2-40B4-BE49-F238E27FC236}">
                <a16:creationId xmlns:a16="http://schemas.microsoft.com/office/drawing/2014/main" id="{6D6C98BB-7878-4B80-9FA4-CCD0322AE381}"/>
              </a:ext>
            </a:extLst>
          </p:cNvPr>
          <p:cNvSpPr/>
          <p:nvPr/>
        </p:nvSpPr>
        <p:spPr>
          <a:xfrm>
            <a:off x="1884330" y="2992536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C85DBD-C18B-4646-8A34-5F4EC8097A2D}"/>
              </a:ext>
            </a:extLst>
          </p:cNvPr>
          <p:cNvSpPr txBox="1"/>
          <p:nvPr/>
        </p:nvSpPr>
        <p:spPr>
          <a:xfrm>
            <a:off x="430192" y="350558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จำนวนนับไม่เกิน 10,000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0A920F5-BAA3-404B-9EA9-1727FDA44E5C}"/>
              </a:ext>
            </a:extLst>
          </p:cNvPr>
          <p:cNvSpPr txBox="1"/>
          <p:nvPr/>
        </p:nvSpPr>
        <p:spPr>
          <a:xfrm>
            <a:off x="4914219" y="1872752"/>
            <a:ext cx="6386514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เขียนตัวเลขและตัวหนังสือ ได้ดังนี้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E08376-D408-4F33-A485-3D49D407E27C}"/>
              </a:ext>
            </a:extLst>
          </p:cNvPr>
          <p:cNvGrpSpPr/>
          <p:nvPr/>
        </p:nvGrpSpPr>
        <p:grpSpPr>
          <a:xfrm>
            <a:off x="873992" y="5133654"/>
            <a:ext cx="3527140" cy="461665"/>
            <a:chOff x="873992" y="5133654"/>
            <a:chExt cx="3527140" cy="461665"/>
          </a:xfrm>
        </p:grpSpPr>
        <p:sp>
          <p:nvSpPr>
            <p:cNvPr id="97" name="Graphic 15">
              <a:extLst>
                <a:ext uri="{FF2B5EF4-FFF2-40B4-BE49-F238E27FC236}">
                  <a16:creationId xmlns:a16="http://schemas.microsoft.com/office/drawing/2014/main" id="{F28577A5-CA09-4EB3-8217-2EB8EC007C8F}"/>
                </a:ext>
              </a:extLst>
            </p:cNvPr>
            <p:cNvSpPr txBox="1"/>
            <p:nvPr/>
          </p:nvSpPr>
          <p:spPr>
            <a:xfrm>
              <a:off x="873992" y="5133654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พัน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98" name="Graphic 15">
              <a:extLst>
                <a:ext uri="{FF2B5EF4-FFF2-40B4-BE49-F238E27FC236}">
                  <a16:creationId xmlns:a16="http://schemas.microsoft.com/office/drawing/2014/main" id="{5A2675BE-6666-4B86-B8C4-3BDDB506CAA1}"/>
                </a:ext>
              </a:extLst>
            </p:cNvPr>
            <p:cNvSpPr txBox="1"/>
            <p:nvPr/>
          </p:nvSpPr>
          <p:spPr>
            <a:xfrm>
              <a:off x="1745448" y="5133654"/>
              <a:ext cx="772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ร้อย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99" name="Graphic 15">
              <a:extLst>
                <a:ext uri="{FF2B5EF4-FFF2-40B4-BE49-F238E27FC236}">
                  <a16:creationId xmlns:a16="http://schemas.microsoft.com/office/drawing/2014/main" id="{EC6ABA32-16DA-453C-837B-C95935F1ACC0}"/>
                </a:ext>
              </a:extLst>
            </p:cNvPr>
            <p:cNvSpPr txBox="1"/>
            <p:nvPr/>
          </p:nvSpPr>
          <p:spPr>
            <a:xfrm>
              <a:off x="2684192" y="5133654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สิบ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100" name="Graphic 15">
              <a:extLst>
                <a:ext uri="{FF2B5EF4-FFF2-40B4-BE49-F238E27FC236}">
                  <a16:creationId xmlns:a16="http://schemas.microsoft.com/office/drawing/2014/main" id="{FC5B8D26-E954-4153-B379-5B6AC39A7B24}"/>
                </a:ext>
              </a:extLst>
            </p:cNvPr>
            <p:cNvSpPr txBox="1"/>
            <p:nvPr/>
          </p:nvSpPr>
          <p:spPr>
            <a:xfrm>
              <a:off x="3357256" y="5133654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หน่วย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4756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643">
            <a:extLst>
              <a:ext uri="{FF2B5EF4-FFF2-40B4-BE49-F238E27FC236}">
                <a16:creationId xmlns:a16="http://schemas.microsoft.com/office/drawing/2014/main" id="{0CBB1343-1FFE-4BA1-907A-447049213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r="4597" b="7613"/>
          <a:stretch/>
        </p:blipFill>
        <p:spPr>
          <a:xfrm>
            <a:off x="0" y="0"/>
            <a:ext cx="12192000" cy="7025833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DE79AA-AA91-403D-80B1-39892A853143}"/>
              </a:ext>
            </a:extLst>
          </p:cNvPr>
          <p:cNvGrpSpPr/>
          <p:nvPr/>
        </p:nvGrpSpPr>
        <p:grpSpPr>
          <a:xfrm>
            <a:off x="2147771" y="1535489"/>
            <a:ext cx="7694773" cy="1533292"/>
            <a:chOff x="2054461" y="1535489"/>
            <a:chExt cx="7694773" cy="153329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EE9B12B-0127-4362-9BF9-891F928492B7}"/>
                </a:ext>
              </a:extLst>
            </p:cNvPr>
            <p:cNvGrpSpPr/>
            <p:nvPr/>
          </p:nvGrpSpPr>
          <p:grpSpPr>
            <a:xfrm>
              <a:off x="2054461" y="2045639"/>
              <a:ext cx="822091" cy="923330"/>
              <a:chOff x="3351075" y="2889913"/>
              <a:chExt cx="822091" cy="92333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64F725D-FDDD-4924-8DBB-8E0B389B89BD}"/>
                  </a:ext>
                </a:extLst>
              </p:cNvPr>
              <p:cNvSpPr/>
              <p:nvPr/>
            </p:nvSpPr>
            <p:spPr>
              <a:xfrm>
                <a:off x="3351075" y="2971696"/>
                <a:ext cx="822091" cy="822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2D8CA4-5A47-4475-9A17-0E3F8F4FCA0A}"/>
                  </a:ext>
                </a:extLst>
              </p:cNvPr>
              <p:cNvSpPr txBox="1"/>
              <p:nvPr/>
            </p:nvSpPr>
            <p:spPr>
              <a:xfrm>
                <a:off x="3437184" y="2889913"/>
                <a:ext cx="5915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4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C3521A4-4FFE-4CCE-9021-171644FFDF79}"/>
                </a:ext>
              </a:extLst>
            </p:cNvPr>
            <p:cNvGrpSpPr/>
            <p:nvPr/>
          </p:nvGrpSpPr>
          <p:grpSpPr>
            <a:xfrm>
              <a:off x="3082315" y="1535489"/>
              <a:ext cx="2642310" cy="1533292"/>
              <a:chOff x="3166294" y="1530891"/>
              <a:chExt cx="2642310" cy="153329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A48AF6D-6A91-4F71-BC9F-787A2D5C9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DA54F3-BBBA-45E6-B693-F61254256CCB}"/>
                  </a:ext>
                </a:extLst>
              </p:cNvPr>
              <p:cNvSpPr txBox="1"/>
              <p:nvPr/>
            </p:nvSpPr>
            <p:spPr>
              <a:xfrm>
                <a:off x="3166294" y="2315572"/>
                <a:ext cx="25253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73,140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3A35CA-B843-40BE-9427-835F756CA7EB}"/>
                </a:ext>
              </a:extLst>
            </p:cNvPr>
            <p:cNvGrpSpPr/>
            <p:nvPr/>
          </p:nvGrpSpPr>
          <p:grpSpPr>
            <a:xfrm>
              <a:off x="7106924" y="1535489"/>
              <a:ext cx="2642310" cy="1533292"/>
              <a:chOff x="3166294" y="1530891"/>
              <a:chExt cx="2642310" cy="153329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8A9EF9D-5423-414C-A630-AAE1532CC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AB6042-8C97-438A-ABE0-C01B8C1C8D1B}"/>
                  </a:ext>
                </a:extLst>
              </p:cNvPr>
              <p:cNvSpPr txBox="1"/>
              <p:nvPr/>
            </p:nvSpPr>
            <p:spPr>
              <a:xfrm>
                <a:off x="3166294" y="2315572"/>
                <a:ext cx="25253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73,150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64E467-A691-4A1F-8010-C18B075F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4203" y="2045639"/>
              <a:ext cx="1023142" cy="102314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F6BC38-5CA9-4CD6-9D86-1554581C622A}"/>
              </a:ext>
            </a:extLst>
          </p:cNvPr>
          <p:cNvGrpSpPr/>
          <p:nvPr/>
        </p:nvGrpSpPr>
        <p:grpSpPr>
          <a:xfrm>
            <a:off x="2147771" y="3217187"/>
            <a:ext cx="7694773" cy="1533292"/>
            <a:chOff x="2054461" y="1535489"/>
            <a:chExt cx="7694773" cy="153329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20CB47C-2481-4A89-8ACD-3E5F3587E2CD}"/>
                </a:ext>
              </a:extLst>
            </p:cNvPr>
            <p:cNvGrpSpPr/>
            <p:nvPr/>
          </p:nvGrpSpPr>
          <p:grpSpPr>
            <a:xfrm>
              <a:off x="2054461" y="2045639"/>
              <a:ext cx="822091" cy="923330"/>
              <a:chOff x="3351075" y="2889913"/>
              <a:chExt cx="822091" cy="92333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8B8F0E9-5777-41D2-8D5A-01BDD0643F43}"/>
                  </a:ext>
                </a:extLst>
              </p:cNvPr>
              <p:cNvSpPr/>
              <p:nvPr/>
            </p:nvSpPr>
            <p:spPr>
              <a:xfrm>
                <a:off x="3351075" y="2971696"/>
                <a:ext cx="822091" cy="822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42B12C-CA79-4C59-8FD2-7B868EDF955D}"/>
                  </a:ext>
                </a:extLst>
              </p:cNvPr>
              <p:cNvSpPr txBox="1"/>
              <p:nvPr/>
            </p:nvSpPr>
            <p:spPr>
              <a:xfrm>
                <a:off x="3455846" y="2889913"/>
                <a:ext cx="5915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5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B7799E6-D01A-4C1A-95B9-D562009F825C}"/>
                </a:ext>
              </a:extLst>
            </p:cNvPr>
            <p:cNvGrpSpPr/>
            <p:nvPr/>
          </p:nvGrpSpPr>
          <p:grpSpPr>
            <a:xfrm>
              <a:off x="3082315" y="1535489"/>
              <a:ext cx="2642310" cy="1533292"/>
              <a:chOff x="3166294" y="1530891"/>
              <a:chExt cx="2642310" cy="153329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E92ACB8-8D8F-4606-9C58-1901109D6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3C0AB2-C6A6-47D2-8E35-9FF7E5713238}"/>
                  </a:ext>
                </a:extLst>
              </p:cNvPr>
              <p:cNvSpPr txBox="1"/>
              <p:nvPr/>
            </p:nvSpPr>
            <p:spPr>
              <a:xfrm>
                <a:off x="3292111" y="2315572"/>
                <a:ext cx="22880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20,896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EE648D7-93D7-4FB1-8069-F48D53A8B491}"/>
                </a:ext>
              </a:extLst>
            </p:cNvPr>
            <p:cNvGrpSpPr/>
            <p:nvPr/>
          </p:nvGrpSpPr>
          <p:grpSpPr>
            <a:xfrm>
              <a:off x="7106924" y="1535489"/>
              <a:ext cx="2642310" cy="1533292"/>
              <a:chOff x="3166294" y="1530891"/>
              <a:chExt cx="2642310" cy="153329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AA7BCB6-F136-449E-9D03-D58C66E0B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CE37421-B49E-41CC-B135-C4FA78757057}"/>
                  </a:ext>
                </a:extLst>
              </p:cNvPr>
              <p:cNvSpPr txBox="1"/>
              <p:nvPr/>
            </p:nvSpPr>
            <p:spPr>
              <a:xfrm>
                <a:off x="3166294" y="2315572"/>
                <a:ext cx="25253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20,892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1CE121B-4BAE-4E1F-9817-C1131D720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4203" y="2045639"/>
              <a:ext cx="1023142" cy="102314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7EA3A5-368A-4A49-AA6D-29DB3098E760}"/>
              </a:ext>
            </a:extLst>
          </p:cNvPr>
          <p:cNvGrpSpPr/>
          <p:nvPr/>
        </p:nvGrpSpPr>
        <p:grpSpPr>
          <a:xfrm>
            <a:off x="2147771" y="4964324"/>
            <a:ext cx="7694773" cy="1533292"/>
            <a:chOff x="2054461" y="1535489"/>
            <a:chExt cx="7694773" cy="153329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DDE6DA1-B3F5-4A12-B080-D002176935F0}"/>
                </a:ext>
              </a:extLst>
            </p:cNvPr>
            <p:cNvGrpSpPr/>
            <p:nvPr/>
          </p:nvGrpSpPr>
          <p:grpSpPr>
            <a:xfrm>
              <a:off x="2054461" y="2045639"/>
              <a:ext cx="822091" cy="923330"/>
              <a:chOff x="3351075" y="2889913"/>
              <a:chExt cx="822091" cy="92333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C4B4758-FB34-460E-A387-C06B8B503C8E}"/>
                  </a:ext>
                </a:extLst>
              </p:cNvPr>
              <p:cNvSpPr/>
              <p:nvPr/>
            </p:nvSpPr>
            <p:spPr>
              <a:xfrm>
                <a:off x="3351075" y="2971696"/>
                <a:ext cx="822091" cy="82209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8C73CC1-E84F-4EC8-90BB-43D99E735C41}"/>
                  </a:ext>
                </a:extLst>
              </p:cNvPr>
              <p:cNvSpPr txBox="1"/>
              <p:nvPr/>
            </p:nvSpPr>
            <p:spPr>
              <a:xfrm>
                <a:off x="3465177" y="2889913"/>
                <a:ext cx="5915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6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7E600F8-053F-4F8D-AC09-F3CE498FC932}"/>
                </a:ext>
              </a:extLst>
            </p:cNvPr>
            <p:cNvGrpSpPr/>
            <p:nvPr/>
          </p:nvGrpSpPr>
          <p:grpSpPr>
            <a:xfrm>
              <a:off x="3082315" y="1535489"/>
              <a:ext cx="2642310" cy="1533292"/>
              <a:chOff x="3166294" y="1530891"/>
              <a:chExt cx="2642310" cy="153329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CE926F7-4B5B-42BC-BEB3-A68C2C9CF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7FE42D-94DB-43FB-A048-5D9AA9554282}"/>
                  </a:ext>
                </a:extLst>
              </p:cNvPr>
              <p:cNvSpPr txBox="1"/>
              <p:nvPr/>
            </p:nvSpPr>
            <p:spPr>
              <a:xfrm>
                <a:off x="3166294" y="2315572"/>
                <a:ext cx="25253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89,552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5122B7E-2998-4043-AA5E-FB350CE3DCEF}"/>
                </a:ext>
              </a:extLst>
            </p:cNvPr>
            <p:cNvGrpSpPr/>
            <p:nvPr/>
          </p:nvGrpSpPr>
          <p:grpSpPr>
            <a:xfrm>
              <a:off x="7106924" y="1535489"/>
              <a:ext cx="2642310" cy="1533292"/>
              <a:chOff x="3166294" y="1530891"/>
              <a:chExt cx="2642310" cy="153329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4DD3DF7-970D-470F-A08E-B00CBB38A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294" y="1530891"/>
                <a:ext cx="2642310" cy="1533292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A45DB0-5EE5-4180-8AA0-DCC2CE67C86C}"/>
                  </a:ext>
                </a:extLst>
              </p:cNvPr>
              <p:cNvSpPr txBox="1"/>
              <p:nvPr/>
            </p:nvSpPr>
            <p:spPr>
              <a:xfrm>
                <a:off x="3166294" y="2315572"/>
                <a:ext cx="25253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3000" dirty="0">
                    <a:solidFill>
                      <a:sysClr val="windowText" lastClr="000000"/>
                    </a:solidFill>
                    <a:latin typeface="Mali" panose="00000800000000000000" pitchFamily="2" charset="-34"/>
                    <a:cs typeface="Mali" panose="00000800000000000000" pitchFamily="2" charset="-34"/>
                  </a:rPr>
                  <a:t>89,557</a:t>
                </a: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D1A2E2-0BDA-4FBC-BA81-C4F8FF29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4203" y="2045639"/>
              <a:ext cx="1023142" cy="1023142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EC00245-A5E1-4669-BA82-B853476FA083}"/>
              </a:ext>
            </a:extLst>
          </p:cNvPr>
          <p:cNvSpPr txBox="1"/>
          <p:nvPr/>
        </p:nvSpPr>
        <p:spPr>
          <a:xfrm>
            <a:off x="6240200" y="1844548"/>
            <a:ext cx="573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&lt;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451457-3078-4B55-A8D6-A9C562B2A6B2}"/>
              </a:ext>
            </a:extLst>
          </p:cNvPr>
          <p:cNvSpPr txBox="1"/>
          <p:nvPr/>
        </p:nvSpPr>
        <p:spPr>
          <a:xfrm>
            <a:off x="6262121" y="3511801"/>
            <a:ext cx="573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&gt;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F36FC1-8CC8-4429-A824-67A9172E1297}"/>
              </a:ext>
            </a:extLst>
          </p:cNvPr>
          <p:cNvSpPr txBox="1"/>
          <p:nvPr/>
        </p:nvSpPr>
        <p:spPr>
          <a:xfrm>
            <a:off x="6196061" y="5271854"/>
            <a:ext cx="573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&lt;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3E60A0-6725-4C30-9A1A-93CD6EE2DF4E}"/>
              </a:ext>
            </a:extLst>
          </p:cNvPr>
          <p:cNvSpPr txBox="1"/>
          <p:nvPr/>
        </p:nvSpPr>
        <p:spPr>
          <a:xfrm>
            <a:off x="462326" y="39993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การเปรียบเทียบจำนวน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739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034376C7-C65C-467F-97B6-FA97FB0F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13893" b="553"/>
          <a:stretch/>
        </p:blipFill>
        <p:spPr>
          <a:xfrm>
            <a:off x="0" y="0"/>
            <a:ext cx="1222541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C9691-8C0D-49F6-8C0E-E2C0A8AB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9493" y="4732737"/>
            <a:ext cx="1927919" cy="1871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9D15A-39AA-4FF0-9A1A-473DD7B5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49" y="328400"/>
            <a:ext cx="1666546" cy="1507524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541F333-068D-4B46-8337-580EE3B9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991">
            <a:off x="10366089" y="1008148"/>
            <a:ext cx="1376658" cy="1498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B4A598-6030-47CD-B7B0-C187E6D8F579}"/>
              </a:ext>
            </a:extLst>
          </p:cNvPr>
          <p:cNvSpPr txBox="1"/>
          <p:nvPr/>
        </p:nvSpPr>
        <p:spPr>
          <a:xfrm>
            <a:off x="34725" y="108145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th-TH" sz="4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4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CD0452-06DE-4B04-BC2F-BCCAD7841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178">
            <a:off x="4470331" y="6068397"/>
            <a:ext cx="301791" cy="288073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86B859-351B-45BE-9B0A-888DB4BB6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7887">
            <a:off x="8368320" y="5932534"/>
            <a:ext cx="425251" cy="402388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D56BA8-3CDC-45D0-B262-C207CB47E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433">
            <a:off x="9974303" y="982076"/>
            <a:ext cx="301791" cy="288073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0F9912-7E5D-4DE8-A6FD-DFBA11E35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9803961" y="1693196"/>
            <a:ext cx="165618" cy="158090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66DED0-7B85-4506-A34A-9F9683370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11735037" y="1576052"/>
            <a:ext cx="165618" cy="158090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F4BCA5-56B6-4E18-BA08-697D08A43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690020" y="2442977"/>
            <a:ext cx="165618" cy="158090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69AC31-62CA-4E81-AB4E-671CABBB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49" y="1149534"/>
            <a:ext cx="342999" cy="324558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D01D46-095B-43E8-B7AD-8D372E276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768214" y="5980660"/>
            <a:ext cx="199747" cy="189008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19AC92-4841-4DEC-BEB2-2B441EDB5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3928075" y="1825494"/>
            <a:ext cx="257743" cy="243886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8FB9E5-2B27-47E8-A44D-4D1BEF448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3581">
            <a:off x="11579317" y="4660070"/>
            <a:ext cx="339212" cy="320975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8A239C-D050-4E88-9184-844122027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0748">
            <a:off x="6481030" y="6117928"/>
            <a:ext cx="199747" cy="1890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A5A845-9579-174D-6CD8-826C23047540}"/>
              </a:ext>
            </a:extLst>
          </p:cNvPr>
          <p:cNvSpPr txBox="1"/>
          <p:nvPr/>
        </p:nvSpPr>
        <p:spPr>
          <a:xfrm>
            <a:off x="1049729" y="2075316"/>
            <a:ext cx="515559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การเปรียบเทียบจำนวนสองจำนวน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440734-918F-41CC-BA0B-14BAC3F35677}"/>
              </a:ext>
            </a:extLst>
          </p:cNvPr>
          <p:cNvGrpSpPr/>
          <p:nvPr/>
        </p:nvGrpSpPr>
        <p:grpSpPr>
          <a:xfrm>
            <a:off x="1049729" y="2696607"/>
            <a:ext cx="10947029" cy="538609"/>
            <a:chOff x="957112" y="2910795"/>
            <a:chExt cx="10947029" cy="5386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AB1A0D-7121-B991-2329-46B627C3FAE1}"/>
                </a:ext>
              </a:extLst>
            </p:cNvPr>
            <p:cNvSpPr txBox="1"/>
            <p:nvPr/>
          </p:nvSpPr>
          <p:spPr>
            <a:xfrm>
              <a:off x="957112" y="2910795"/>
              <a:ext cx="56688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th-TH" sz="2900" dirty="0">
                  <a:solidFill>
                    <a:schemeClr val="bg1"/>
                  </a:solidFill>
                  <a:latin typeface="Itim" panose="00000500000000000000" pitchFamily="2" charset="-34"/>
                  <a:cs typeface="Itim" panose="00000500000000000000" pitchFamily="2" charset="-34"/>
                </a:rPr>
                <a:t>1)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234BE7-A500-BF46-6E73-93E03ACF27E5}"/>
                </a:ext>
              </a:extLst>
            </p:cNvPr>
            <p:cNvSpPr txBox="1"/>
            <p:nvPr/>
          </p:nvSpPr>
          <p:spPr>
            <a:xfrm>
              <a:off x="1419321" y="2910795"/>
              <a:ext cx="1048482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th-TH" sz="2900" dirty="0">
                  <a:solidFill>
                    <a:schemeClr val="bg1"/>
                  </a:solidFill>
                  <a:latin typeface="Itim" panose="00000500000000000000" pitchFamily="2" charset="-34"/>
                  <a:cs typeface="Itim" panose="00000500000000000000" pitchFamily="2" charset="-34"/>
                </a:rPr>
                <a:t>ถ้าจำนวนหลักไม่เท่ากัน จำนวนที่มีจำนวนหลักมากกว่าจะมากกว่า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30C8F4-9F0A-172C-A775-B686E7CD52F8}"/>
              </a:ext>
            </a:extLst>
          </p:cNvPr>
          <p:cNvGrpSpPr/>
          <p:nvPr/>
        </p:nvGrpSpPr>
        <p:grpSpPr>
          <a:xfrm>
            <a:off x="1049729" y="3317897"/>
            <a:ext cx="10947029" cy="538609"/>
            <a:chOff x="957112" y="2910795"/>
            <a:chExt cx="10947029" cy="53860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723C47-28B4-A77E-7FF7-1878D00AA93C}"/>
                </a:ext>
              </a:extLst>
            </p:cNvPr>
            <p:cNvSpPr txBox="1"/>
            <p:nvPr/>
          </p:nvSpPr>
          <p:spPr>
            <a:xfrm>
              <a:off x="957112" y="2910795"/>
              <a:ext cx="56688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th-TH" sz="2900" dirty="0">
                  <a:solidFill>
                    <a:schemeClr val="bg1"/>
                  </a:solidFill>
                  <a:latin typeface="Itim" panose="00000500000000000000" pitchFamily="2" charset="-34"/>
                  <a:cs typeface="Itim" panose="00000500000000000000" pitchFamily="2" charset="-34"/>
                </a:rPr>
                <a:t>2)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84E5E5-8C36-1C3B-FAEA-2CB4AD02F5E6}"/>
                </a:ext>
              </a:extLst>
            </p:cNvPr>
            <p:cNvSpPr txBox="1"/>
            <p:nvPr/>
          </p:nvSpPr>
          <p:spPr>
            <a:xfrm>
              <a:off x="1419321" y="2910795"/>
              <a:ext cx="1048482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th-TH" sz="2900" dirty="0">
                  <a:solidFill>
                    <a:schemeClr val="bg1"/>
                  </a:solidFill>
                  <a:latin typeface="Itim" panose="00000500000000000000" pitchFamily="2" charset="-34"/>
                  <a:cs typeface="Itim" panose="00000500000000000000" pitchFamily="2" charset="-34"/>
                </a:rPr>
                <a:t>ถ้าจำนวนหลักเท่ากัน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7749123-337E-B446-8EB7-47B2AB747A08}"/>
              </a:ext>
            </a:extLst>
          </p:cNvPr>
          <p:cNvSpPr txBox="1"/>
          <p:nvPr/>
        </p:nvSpPr>
        <p:spPr>
          <a:xfrm>
            <a:off x="1511938" y="3891595"/>
            <a:ext cx="1048482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จำนวนที่ค่าของเลขโดดในหลักที่อยู่ซ้ายสุดมากกว่าจะมากกว่า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ถ้าเลขโดดในหลักที่อยู่ซ้ายสุดมีค่าเท่ากัน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ให้พิจารณาค่าของเลขโดดในหลักถัดไปทางขวาทีละหลัก</a:t>
            </a:r>
          </a:p>
          <a:p>
            <a:pPr>
              <a:spcBef>
                <a:spcPts val="600"/>
              </a:spcBef>
            </a:pPr>
            <a:r>
              <a:rPr lang="th-TH" sz="29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ค่าของเลขโดดของจำนวนใดมากกว่าจำนวนนั้นจะมากกว่า</a:t>
            </a:r>
          </a:p>
        </p:txBody>
      </p:sp>
    </p:spTree>
    <p:extLst>
      <p:ext uri="{BB962C8B-B14F-4D97-AF65-F5344CB8AC3E}">
        <p14:creationId xmlns:p14="http://schemas.microsoft.com/office/powerpoint/2010/main" val="572765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35E04A87-5580-C023-1FCD-6D052E78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-1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253F1AD2-A4C1-EFC2-50A1-5D5D2198D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" y="517772"/>
            <a:ext cx="10224311" cy="1632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9FFBDD-CB3E-0A73-32DC-8EAE7A8F6A54}"/>
              </a:ext>
            </a:extLst>
          </p:cNvPr>
          <p:cNvSpPr txBox="1"/>
          <p:nvPr/>
        </p:nvSpPr>
        <p:spPr>
          <a:xfrm>
            <a:off x="1145890" y="872065"/>
            <a:ext cx="9900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ysClr val="windowText" lastClr="000000"/>
                </a:solidFill>
                <a:effectLst>
                  <a:glow rad="1016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การเรียงลำดับจำนวน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CBD6A04-5D3A-11D4-A688-E487737A2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6" y="2564421"/>
            <a:ext cx="10869046" cy="3694782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666B033F-BC20-0DA4-B780-6242BFD23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91326"/>
            <a:ext cx="7940234" cy="2074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7B09D9-4C70-5AAF-42D5-550F93DB8B52}"/>
              </a:ext>
            </a:extLst>
          </p:cNvPr>
          <p:cNvSpPr txBox="1"/>
          <p:nvPr/>
        </p:nvSpPr>
        <p:spPr>
          <a:xfrm>
            <a:off x="4163406" y="2946324"/>
            <a:ext cx="386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  <a:endParaRPr lang="en-US" sz="4000" dirty="0">
              <a:effectLst>
                <a:glow>
                  <a:schemeClr val="bg1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8B3E9-EA08-AEA9-E562-B1BEED851E39}"/>
              </a:ext>
            </a:extLst>
          </p:cNvPr>
          <p:cNvSpPr txBox="1"/>
          <p:nvPr/>
        </p:nvSpPr>
        <p:spPr>
          <a:xfrm>
            <a:off x="822661" y="3845339"/>
            <a:ext cx="105466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เรียงลำดับจำนวนจากน้อยไปมากหรือจากมากไปน้อย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03BB41DA-ECEA-0E2F-9086-8E0660431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1"/>
          <a:stretch/>
        </p:blipFill>
        <p:spPr>
          <a:xfrm>
            <a:off x="7917083" y="5291326"/>
            <a:ext cx="4274915" cy="20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5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98321D19-D135-433F-BB1B-77DCA68F18A3}"/>
              </a:ext>
            </a:extLst>
          </p:cNvPr>
          <p:cNvGrpSpPr/>
          <p:nvPr/>
        </p:nvGrpSpPr>
        <p:grpSpPr>
          <a:xfrm>
            <a:off x="462326" y="187367"/>
            <a:ext cx="11351936" cy="1063883"/>
            <a:chOff x="409872" y="173621"/>
            <a:chExt cx="11351936" cy="106388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4FACED1-DA48-4895-BB6C-57B546BDA130}"/>
                </a:ext>
              </a:extLst>
            </p:cNvPr>
            <p:cNvSpPr/>
            <p:nvPr/>
          </p:nvSpPr>
          <p:spPr>
            <a:xfrm>
              <a:off x="430192" y="173621"/>
              <a:ext cx="11331616" cy="1055351"/>
            </a:xfrm>
            <a:prstGeom prst="roundRect">
              <a:avLst>
                <a:gd name="adj" fmla="val 48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204A1E-BA06-4F20-87B4-2D52D067CA83}"/>
                </a:ext>
              </a:extLst>
            </p:cNvPr>
            <p:cNvSpPr txBox="1"/>
            <p:nvPr/>
          </p:nvSpPr>
          <p:spPr>
            <a:xfrm>
              <a:off x="409872" y="406507"/>
              <a:ext cx="11331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dirty="0">
                  <a:latin typeface="Mali" panose="00000800000000000000" pitchFamily="2" charset="-34"/>
                  <a:cs typeface="Mali" panose="00000800000000000000" pitchFamily="2" charset="-34"/>
                </a:rPr>
                <a:t>การเรียงลำดับจำนวน</a:t>
              </a:r>
              <a:endParaRPr lang="en-US" sz="4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E040E7-CA34-429C-843B-F0B5BD41A6CE}"/>
              </a:ext>
            </a:extLst>
          </p:cNvPr>
          <p:cNvGrpSpPr/>
          <p:nvPr/>
        </p:nvGrpSpPr>
        <p:grpSpPr>
          <a:xfrm>
            <a:off x="5427978" y="1584303"/>
            <a:ext cx="2013895" cy="1181758"/>
            <a:chOff x="1113418" y="1671316"/>
            <a:chExt cx="2758786" cy="16188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CDDF06-6AA0-40A2-A122-69A84DB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418" y="1671316"/>
              <a:ext cx="2758786" cy="161886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B9C34A-7CAF-4705-80FF-9EE3912EE24A}"/>
                </a:ext>
              </a:extLst>
            </p:cNvPr>
            <p:cNvSpPr txBox="1"/>
            <p:nvPr/>
          </p:nvSpPr>
          <p:spPr>
            <a:xfrm>
              <a:off x="1249160" y="2401502"/>
              <a:ext cx="2376091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6,548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1616AA-C34C-4A7C-86A8-E5483127AD6A}"/>
              </a:ext>
            </a:extLst>
          </p:cNvPr>
          <p:cNvGrpSpPr/>
          <p:nvPr/>
        </p:nvGrpSpPr>
        <p:grpSpPr>
          <a:xfrm>
            <a:off x="7542213" y="1584303"/>
            <a:ext cx="2013895" cy="1181758"/>
            <a:chOff x="3389668" y="2825017"/>
            <a:chExt cx="2758786" cy="16188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EE13FA3-FA80-48F4-B897-E3A8858C9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9668" y="2825017"/>
              <a:ext cx="2758786" cy="1618861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4BE4AF-7D79-4BB5-A836-E2AEFA4E5A9D}"/>
                </a:ext>
              </a:extLst>
            </p:cNvPr>
            <p:cNvSpPr txBox="1"/>
            <p:nvPr/>
          </p:nvSpPr>
          <p:spPr>
            <a:xfrm>
              <a:off x="3554961" y="3553381"/>
              <a:ext cx="23606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6,238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B7378-9A82-4D60-8BB7-7693EEB8BB1B}"/>
              </a:ext>
            </a:extLst>
          </p:cNvPr>
          <p:cNvGrpSpPr/>
          <p:nvPr/>
        </p:nvGrpSpPr>
        <p:grpSpPr>
          <a:xfrm>
            <a:off x="9656448" y="1584303"/>
            <a:ext cx="2013895" cy="1181758"/>
            <a:chOff x="6349144" y="1800833"/>
            <a:chExt cx="2758786" cy="161886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10D525-AAB8-46A2-9F5E-CB692B5A0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9144" y="1800833"/>
              <a:ext cx="2758786" cy="161886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8BC5F1-FF56-47D2-9956-C874BB46E7D4}"/>
                </a:ext>
              </a:extLst>
            </p:cNvPr>
            <p:cNvSpPr txBox="1"/>
            <p:nvPr/>
          </p:nvSpPr>
          <p:spPr>
            <a:xfrm>
              <a:off x="6471793" y="2559107"/>
              <a:ext cx="2411283" cy="7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5,210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8854D3-BF48-4B29-BCE8-2B28355004C8}"/>
              </a:ext>
            </a:extLst>
          </p:cNvPr>
          <p:cNvSpPr/>
          <p:nvPr/>
        </p:nvSpPr>
        <p:spPr>
          <a:xfrm>
            <a:off x="558684" y="1564445"/>
            <a:ext cx="4781622" cy="684234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B56A72-CF14-4497-9319-49D8F0F5D694}"/>
              </a:ext>
            </a:extLst>
          </p:cNvPr>
          <p:cNvSpPr txBox="1"/>
          <p:nvPr/>
        </p:nvSpPr>
        <p:spPr>
          <a:xfrm>
            <a:off x="590031" y="1685960"/>
            <a:ext cx="48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จงเรียงลำดับจากน้อยไปหามาก</a:t>
            </a:r>
            <a:endParaRPr lang="en-US" sz="2400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C8F05C-BC1C-4C28-B5D1-3744196111D3}"/>
              </a:ext>
            </a:extLst>
          </p:cNvPr>
          <p:cNvSpPr/>
          <p:nvPr/>
        </p:nvSpPr>
        <p:spPr>
          <a:xfrm>
            <a:off x="742226" y="2887576"/>
            <a:ext cx="10707548" cy="3572760"/>
          </a:xfrm>
          <a:custGeom>
            <a:avLst/>
            <a:gdLst>
              <a:gd name="connsiteX0" fmla="*/ 1 w 10707548"/>
              <a:gd name="connsiteY0" fmla="*/ 23738 h 3572760"/>
              <a:gd name="connsiteX1" fmla="*/ 807267 w 10707548"/>
              <a:gd name="connsiteY1" fmla="*/ 21944 h 3572760"/>
              <a:gd name="connsiteX2" fmla="*/ 1400844 w 10707548"/>
              <a:gd name="connsiteY2" fmla="*/ 20626 h 3572760"/>
              <a:gd name="connsiteX3" fmla="*/ 1780734 w 10707548"/>
              <a:gd name="connsiteY3" fmla="*/ 19782 h 3572760"/>
              <a:gd name="connsiteX4" fmla="*/ 2481156 w 10707548"/>
              <a:gd name="connsiteY4" fmla="*/ 18226 h 3572760"/>
              <a:gd name="connsiteX5" fmla="*/ 2967889 w 10707548"/>
              <a:gd name="connsiteY5" fmla="*/ 17144 h 3572760"/>
              <a:gd name="connsiteX6" fmla="*/ 3561467 w 10707548"/>
              <a:gd name="connsiteY6" fmla="*/ 15825 h 3572760"/>
              <a:gd name="connsiteX7" fmla="*/ 4368733 w 10707548"/>
              <a:gd name="connsiteY7" fmla="*/ 14032 h 3572760"/>
              <a:gd name="connsiteX8" fmla="*/ 4855466 w 10707548"/>
              <a:gd name="connsiteY8" fmla="*/ 12950 h 3572760"/>
              <a:gd name="connsiteX9" fmla="*/ 5662732 w 10707548"/>
              <a:gd name="connsiteY9" fmla="*/ 11157 h 3572760"/>
              <a:gd name="connsiteX10" fmla="*/ 6042622 w 10707548"/>
              <a:gd name="connsiteY10" fmla="*/ 10313 h 3572760"/>
              <a:gd name="connsiteX11" fmla="*/ 6529355 w 10707548"/>
              <a:gd name="connsiteY11" fmla="*/ 9231 h 3572760"/>
              <a:gd name="connsiteX12" fmla="*/ 6802401 w 10707548"/>
              <a:gd name="connsiteY12" fmla="*/ 8625 h 3572760"/>
              <a:gd name="connsiteX13" fmla="*/ 7289135 w 10707548"/>
              <a:gd name="connsiteY13" fmla="*/ 7543 h 3572760"/>
              <a:gd name="connsiteX14" fmla="*/ 7775868 w 10707548"/>
              <a:gd name="connsiteY14" fmla="*/ 6462 h 3572760"/>
              <a:gd name="connsiteX15" fmla="*/ 8476290 w 10707548"/>
              <a:gd name="connsiteY15" fmla="*/ 4906 h 3572760"/>
              <a:gd name="connsiteX16" fmla="*/ 9069868 w 10707548"/>
              <a:gd name="connsiteY16" fmla="*/ 3587 h 3572760"/>
              <a:gd name="connsiteX17" fmla="*/ 9770289 w 10707548"/>
              <a:gd name="connsiteY17" fmla="*/ 2031 h 3572760"/>
              <a:gd name="connsiteX18" fmla="*/ 10684399 w 10707548"/>
              <a:gd name="connsiteY18" fmla="*/ 0 h 3572760"/>
              <a:gd name="connsiteX19" fmla="*/ 10687563 w 10707548"/>
              <a:gd name="connsiteY19" fmla="*/ 480166 h 3572760"/>
              <a:gd name="connsiteX20" fmla="*/ 10691884 w 10707548"/>
              <a:gd name="connsiteY20" fmla="*/ 1136003 h 3572760"/>
              <a:gd name="connsiteX21" fmla="*/ 10695279 w 10707548"/>
              <a:gd name="connsiteY21" fmla="*/ 1651304 h 3572760"/>
              <a:gd name="connsiteX22" fmla="*/ 10699137 w 10707548"/>
              <a:gd name="connsiteY22" fmla="*/ 2236872 h 3572760"/>
              <a:gd name="connsiteX23" fmla="*/ 10702995 w 10707548"/>
              <a:gd name="connsiteY23" fmla="*/ 2822441 h 3572760"/>
              <a:gd name="connsiteX24" fmla="*/ 10707548 w 10707548"/>
              <a:gd name="connsiteY24" fmla="*/ 3513412 h 3572760"/>
              <a:gd name="connsiteX25" fmla="*/ 10326835 w 10707548"/>
              <a:gd name="connsiteY25" fmla="*/ 3515522 h 3572760"/>
              <a:gd name="connsiteX26" fmla="*/ 9946122 w 10707548"/>
              <a:gd name="connsiteY26" fmla="*/ 3517632 h 3572760"/>
              <a:gd name="connsiteX27" fmla="*/ 9458334 w 10707548"/>
              <a:gd name="connsiteY27" fmla="*/ 3520336 h 3572760"/>
              <a:gd name="connsiteX28" fmla="*/ 8649319 w 10707548"/>
              <a:gd name="connsiteY28" fmla="*/ 3524820 h 3572760"/>
              <a:gd name="connsiteX29" fmla="*/ 7947380 w 10707548"/>
              <a:gd name="connsiteY29" fmla="*/ 3528711 h 3572760"/>
              <a:gd name="connsiteX30" fmla="*/ 7673743 w 10707548"/>
              <a:gd name="connsiteY30" fmla="*/ 3530227 h 3572760"/>
              <a:gd name="connsiteX31" fmla="*/ 7293030 w 10707548"/>
              <a:gd name="connsiteY31" fmla="*/ 3532337 h 3572760"/>
              <a:gd name="connsiteX32" fmla="*/ 6912317 w 10707548"/>
              <a:gd name="connsiteY32" fmla="*/ 3534448 h 3572760"/>
              <a:gd name="connsiteX33" fmla="*/ 6424529 w 10707548"/>
              <a:gd name="connsiteY33" fmla="*/ 3537151 h 3572760"/>
              <a:gd name="connsiteX34" fmla="*/ 6150891 w 10707548"/>
              <a:gd name="connsiteY34" fmla="*/ 3538668 h 3572760"/>
              <a:gd name="connsiteX35" fmla="*/ 5877254 w 10707548"/>
              <a:gd name="connsiteY35" fmla="*/ 3540185 h 3572760"/>
              <a:gd name="connsiteX36" fmla="*/ 5496541 w 10707548"/>
              <a:gd name="connsiteY36" fmla="*/ 3542295 h 3572760"/>
              <a:gd name="connsiteX37" fmla="*/ 5115828 w 10707548"/>
              <a:gd name="connsiteY37" fmla="*/ 3544405 h 3572760"/>
              <a:gd name="connsiteX38" fmla="*/ 4735116 w 10707548"/>
              <a:gd name="connsiteY38" fmla="*/ 3546515 h 3572760"/>
              <a:gd name="connsiteX39" fmla="*/ 3926101 w 10707548"/>
              <a:gd name="connsiteY39" fmla="*/ 3550999 h 3572760"/>
              <a:gd name="connsiteX40" fmla="*/ 3438313 w 10707548"/>
              <a:gd name="connsiteY40" fmla="*/ 3553703 h 3572760"/>
              <a:gd name="connsiteX41" fmla="*/ 3164675 w 10707548"/>
              <a:gd name="connsiteY41" fmla="*/ 3555219 h 3572760"/>
              <a:gd name="connsiteX42" fmla="*/ 2891038 w 10707548"/>
              <a:gd name="connsiteY42" fmla="*/ 3556736 h 3572760"/>
              <a:gd name="connsiteX43" fmla="*/ 2510325 w 10707548"/>
              <a:gd name="connsiteY43" fmla="*/ 3558846 h 3572760"/>
              <a:gd name="connsiteX44" fmla="*/ 2236688 w 10707548"/>
              <a:gd name="connsiteY44" fmla="*/ 3560363 h 3572760"/>
              <a:gd name="connsiteX45" fmla="*/ 1748900 w 10707548"/>
              <a:gd name="connsiteY45" fmla="*/ 3563066 h 3572760"/>
              <a:gd name="connsiteX46" fmla="*/ 1154036 w 10707548"/>
              <a:gd name="connsiteY46" fmla="*/ 3566364 h 3572760"/>
              <a:gd name="connsiteX47" fmla="*/ 0 w 10707548"/>
              <a:gd name="connsiteY47" fmla="*/ 3572760 h 3572760"/>
              <a:gd name="connsiteX48" fmla="*/ 1 w 10707548"/>
              <a:gd name="connsiteY48" fmla="*/ 23738 h 35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707548" h="3572760" fill="none" extrusionOk="0">
                <a:moveTo>
                  <a:pt x="1" y="23738"/>
                </a:moveTo>
                <a:cubicBezTo>
                  <a:pt x="271829" y="-6283"/>
                  <a:pt x="411184" y="88822"/>
                  <a:pt x="807267" y="21944"/>
                </a:cubicBezTo>
                <a:cubicBezTo>
                  <a:pt x="1203350" y="-44933"/>
                  <a:pt x="1186292" y="73469"/>
                  <a:pt x="1400844" y="20626"/>
                </a:cubicBezTo>
                <a:cubicBezTo>
                  <a:pt x="1615396" y="-32217"/>
                  <a:pt x="1597740" y="23565"/>
                  <a:pt x="1780734" y="19782"/>
                </a:cubicBezTo>
                <a:cubicBezTo>
                  <a:pt x="1963728" y="15999"/>
                  <a:pt x="2261310" y="20973"/>
                  <a:pt x="2481156" y="18226"/>
                </a:cubicBezTo>
                <a:cubicBezTo>
                  <a:pt x="2701002" y="15479"/>
                  <a:pt x="2865806" y="71563"/>
                  <a:pt x="2967889" y="17144"/>
                </a:cubicBezTo>
                <a:cubicBezTo>
                  <a:pt x="3069972" y="-37274"/>
                  <a:pt x="3316676" y="34088"/>
                  <a:pt x="3561467" y="15825"/>
                </a:cubicBezTo>
                <a:cubicBezTo>
                  <a:pt x="3806258" y="-2438"/>
                  <a:pt x="4156507" y="110124"/>
                  <a:pt x="4368733" y="14032"/>
                </a:cubicBezTo>
                <a:cubicBezTo>
                  <a:pt x="4580958" y="-82061"/>
                  <a:pt x="4752297" y="13980"/>
                  <a:pt x="4855466" y="12950"/>
                </a:cubicBezTo>
                <a:cubicBezTo>
                  <a:pt x="4958635" y="11920"/>
                  <a:pt x="5492836" y="29031"/>
                  <a:pt x="5662732" y="11157"/>
                </a:cubicBezTo>
                <a:cubicBezTo>
                  <a:pt x="5832628" y="-6717"/>
                  <a:pt x="5925969" y="22474"/>
                  <a:pt x="6042622" y="10313"/>
                </a:cubicBezTo>
                <a:cubicBezTo>
                  <a:pt x="6159275" y="-1848"/>
                  <a:pt x="6408388" y="43550"/>
                  <a:pt x="6529355" y="9231"/>
                </a:cubicBezTo>
                <a:cubicBezTo>
                  <a:pt x="6650322" y="-25087"/>
                  <a:pt x="6744310" y="10587"/>
                  <a:pt x="6802401" y="8625"/>
                </a:cubicBezTo>
                <a:cubicBezTo>
                  <a:pt x="6860492" y="6663"/>
                  <a:pt x="7155194" y="23011"/>
                  <a:pt x="7289135" y="7543"/>
                </a:cubicBezTo>
                <a:cubicBezTo>
                  <a:pt x="7423076" y="-7925"/>
                  <a:pt x="7635383" y="60594"/>
                  <a:pt x="7775868" y="6462"/>
                </a:cubicBezTo>
                <a:cubicBezTo>
                  <a:pt x="7916353" y="-47670"/>
                  <a:pt x="8268687" y="8535"/>
                  <a:pt x="8476290" y="4906"/>
                </a:cubicBezTo>
                <a:cubicBezTo>
                  <a:pt x="8683893" y="1277"/>
                  <a:pt x="8933130" y="68176"/>
                  <a:pt x="9069868" y="3587"/>
                </a:cubicBezTo>
                <a:cubicBezTo>
                  <a:pt x="9206606" y="-61001"/>
                  <a:pt x="9511274" y="63163"/>
                  <a:pt x="9770289" y="2031"/>
                </a:cubicBezTo>
                <a:cubicBezTo>
                  <a:pt x="10029304" y="-59102"/>
                  <a:pt x="10486530" y="62225"/>
                  <a:pt x="10684399" y="0"/>
                </a:cubicBezTo>
                <a:cubicBezTo>
                  <a:pt x="10709161" y="220817"/>
                  <a:pt x="10660437" y="279813"/>
                  <a:pt x="10687563" y="480166"/>
                </a:cubicBezTo>
                <a:cubicBezTo>
                  <a:pt x="10714689" y="680519"/>
                  <a:pt x="10658952" y="894797"/>
                  <a:pt x="10691884" y="1136003"/>
                </a:cubicBezTo>
                <a:cubicBezTo>
                  <a:pt x="10724816" y="1377209"/>
                  <a:pt x="10670983" y="1405709"/>
                  <a:pt x="10695279" y="1651304"/>
                </a:cubicBezTo>
                <a:cubicBezTo>
                  <a:pt x="10719575" y="1896899"/>
                  <a:pt x="10657159" y="2059098"/>
                  <a:pt x="10699137" y="2236872"/>
                </a:cubicBezTo>
                <a:cubicBezTo>
                  <a:pt x="10741115" y="2414646"/>
                  <a:pt x="10651865" y="2591770"/>
                  <a:pt x="10702995" y="2822441"/>
                </a:cubicBezTo>
                <a:cubicBezTo>
                  <a:pt x="10754125" y="3053112"/>
                  <a:pt x="10653540" y="3232795"/>
                  <a:pt x="10707548" y="3513412"/>
                </a:cubicBezTo>
                <a:cubicBezTo>
                  <a:pt x="10519453" y="3523547"/>
                  <a:pt x="10438594" y="3514825"/>
                  <a:pt x="10326835" y="3515522"/>
                </a:cubicBezTo>
                <a:cubicBezTo>
                  <a:pt x="10215076" y="3516219"/>
                  <a:pt x="10104361" y="3481544"/>
                  <a:pt x="9946122" y="3517632"/>
                </a:cubicBezTo>
                <a:cubicBezTo>
                  <a:pt x="9787883" y="3553720"/>
                  <a:pt x="9570786" y="3501636"/>
                  <a:pt x="9458334" y="3520336"/>
                </a:cubicBezTo>
                <a:cubicBezTo>
                  <a:pt x="9345881" y="3539036"/>
                  <a:pt x="8888679" y="3462862"/>
                  <a:pt x="8649319" y="3524820"/>
                </a:cubicBezTo>
                <a:cubicBezTo>
                  <a:pt x="8409959" y="3586778"/>
                  <a:pt x="8157948" y="3475120"/>
                  <a:pt x="7947380" y="3528711"/>
                </a:cubicBezTo>
                <a:cubicBezTo>
                  <a:pt x="7736812" y="3582302"/>
                  <a:pt x="7795154" y="3499370"/>
                  <a:pt x="7673743" y="3530227"/>
                </a:cubicBezTo>
                <a:cubicBezTo>
                  <a:pt x="7552332" y="3561085"/>
                  <a:pt x="7457507" y="3500164"/>
                  <a:pt x="7293030" y="3532337"/>
                </a:cubicBezTo>
                <a:cubicBezTo>
                  <a:pt x="7128553" y="3564510"/>
                  <a:pt x="6995409" y="3489879"/>
                  <a:pt x="6912317" y="3534448"/>
                </a:cubicBezTo>
                <a:cubicBezTo>
                  <a:pt x="6829225" y="3579017"/>
                  <a:pt x="6604302" y="3512485"/>
                  <a:pt x="6424529" y="3537151"/>
                </a:cubicBezTo>
                <a:cubicBezTo>
                  <a:pt x="6244756" y="3561817"/>
                  <a:pt x="6257583" y="3510002"/>
                  <a:pt x="6150891" y="3538668"/>
                </a:cubicBezTo>
                <a:cubicBezTo>
                  <a:pt x="6044199" y="3567334"/>
                  <a:pt x="5972167" y="3513775"/>
                  <a:pt x="5877254" y="3540185"/>
                </a:cubicBezTo>
                <a:cubicBezTo>
                  <a:pt x="5782340" y="3566595"/>
                  <a:pt x="5627521" y="3532934"/>
                  <a:pt x="5496541" y="3542295"/>
                </a:cubicBezTo>
                <a:cubicBezTo>
                  <a:pt x="5365561" y="3551656"/>
                  <a:pt x="5288649" y="3515502"/>
                  <a:pt x="5115828" y="3544405"/>
                </a:cubicBezTo>
                <a:cubicBezTo>
                  <a:pt x="4943007" y="3573308"/>
                  <a:pt x="4859301" y="3508225"/>
                  <a:pt x="4735116" y="3546515"/>
                </a:cubicBezTo>
                <a:cubicBezTo>
                  <a:pt x="4610931" y="3584805"/>
                  <a:pt x="4247875" y="3477112"/>
                  <a:pt x="3926101" y="3550999"/>
                </a:cubicBezTo>
                <a:cubicBezTo>
                  <a:pt x="3604327" y="3624886"/>
                  <a:pt x="3572016" y="3552757"/>
                  <a:pt x="3438313" y="3553703"/>
                </a:cubicBezTo>
                <a:cubicBezTo>
                  <a:pt x="3304610" y="3554649"/>
                  <a:pt x="3280907" y="3536355"/>
                  <a:pt x="3164675" y="3555219"/>
                </a:cubicBezTo>
                <a:cubicBezTo>
                  <a:pt x="3048443" y="3574083"/>
                  <a:pt x="2977009" y="3532672"/>
                  <a:pt x="2891038" y="3556736"/>
                </a:cubicBezTo>
                <a:cubicBezTo>
                  <a:pt x="2805067" y="3580800"/>
                  <a:pt x="2593146" y="3533054"/>
                  <a:pt x="2510325" y="3558846"/>
                </a:cubicBezTo>
                <a:cubicBezTo>
                  <a:pt x="2427504" y="3584638"/>
                  <a:pt x="2296759" y="3552249"/>
                  <a:pt x="2236688" y="3560363"/>
                </a:cubicBezTo>
                <a:cubicBezTo>
                  <a:pt x="2176617" y="3568477"/>
                  <a:pt x="1902916" y="3528500"/>
                  <a:pt x="1748900" y="3563066"/>
                </a:cubicBezTo>
                <a:cubicBezTo>
                  <a:pt x="1594884" y="3597633"/>
                  <a:pt x="1321076" y="3541265"/>
                  <a:pt x="1154036" y="3566364"/>
                </a:cubicBezTo>
                <a:cubicBezTo>
                  <a:pt x="986996" y="3591462"/>
                  <a:pt x="267355" y="3524480"/>
                  <a:pt x="0" y="3572760"/>
                </a:cubicBezTo>
                <a:cubicBezTo>
                  <a:pt x="29764" y="2355114"/>
                  <a:pt x="-246431" y="1222577"/>
                  <a:pt x="1" y="23738"/>
                </a:cubicBezTo>
                <a:close/>
              </a:path>
              <a:path w="10707548" h="3572760" stroke="0" extrusionOk="0">
                <a:moveTo>
                  <a:pt x="1" y="23738"/>
                </a:moveTo>
                <a:cubicBezTo>
                  <a:pt x="87691" y="13244"/>
                  <a:pt x="205086" y="28698"/>
                  <a:pt x="273047" y="23131"/>
                </a:cubicBezTo>
                <a:cubicBezTo>
                  <a:pt x="341008" y="17564"/>
                  <a:pt x="885244" y="83549"/>
                  <a:pt x="1080312" y="21338"/>
                </a:cubicBezTo>
                <a:cubicBezTo>
                  <a:pt x="1275379" y="-40873"/>
                  <a:pt x="1468209" y="64439"/>
                  <a:pt x="1567046" y="20256"/>
                </a:cubicBezTo>
                <a:cubicBezTo>
                  <a:pt x="1665883" y="-23927"/>
                  <a:pt x="1823496" y="49698"/>
                  <a:pt x="1946936" y="19412"/>
                </a:cubicBezTo>
                <a:cubicBezTo>
                  <a:pt x="2070376" y="-10874"/>
                  <a:pt x="2307129" y="44231"/>
                  <a:pt x="2540513" y="18094"/>
                </a:cubicBezTo>
                <a:cubicBezTo>
                  <a:pt x="2773897" y="-8043"/>
                  <a:pt x="2792141" y="44961"/>
                  <a:pt x="2920403" y="17250"/>
                </a:cubicBezTo>
                <a:cubicBezTo>
                  <a:pt x="3048665" y="-10462"/>
                  <a:pt x="3082946" y="26720"/>
                  <a:pt x="3193449" y="16643"/>
                </a:cubicBezTo>
                <a:cubicBezTo>
                  <a:pt x="3303952" y="6566"/>
                  <a:pt x="3635815" y="61068"/>
                  <a:pt x="3787027" y="15324"/>
                </a:cubicBezTo>
                <a:cubicBezTo>
                  <a:pt x="3938239" y="-30420"/>
                  <a:pt x="4238003" y="83350"/>
                  <a:pt x="4487448" y="13768"/>
                </a:cubicBezTo>
                <a:cubicBezTo>
                  <a:pt x="4736893" y="-55814"/>
                  <a:pt x="5094205" y="73139"/>
                  <a:pt x="5294714" y="11975"/>
                </a:cubicBezTo>
                <a:cubicBezTo>
                  <a:pt x="5495223" y="-49190"/>
                  <a:pt x="5682862" y="38131"/>
                  <a:pt x="5888291" y="10656"/>
                </a:cubicBezTo>
                <a:cubicBezTo>
                  <a:pt x="6093720" y="-16820"/>
                  <a:pt x="6059022" y="24348"/>
                  <a:pt x="6161337" y="10049"/>
                </a:cubicBezTo>
                <a:cubicBezTo>
                  <a:pt x="6263652" y="-4250"/>
                  <a:pt x="6694653" y="32067"/>
                  <a:pt x="6861759" y="8493"/>
                </a:cubicBezTo>
                <a:cubicBezTo>
                  <a:pt x="7028865" y="-15082"/>
                  <a:pt x="7057388" y="14753"/>
                  <a:pt x="7134805" y="7886"/>
                </a:cubicBezTo>
                <a:cubicBezTo>
                  <a:pt x="7212222" y="1020"/>
                  <a:pt x="7401248" y="16029"/>
                  <a:pt x="7514694" y="7042"/>
                </a:cubicBezTo>
                <a:cubicBezTo>
                  <a:pt x="7628140" y="-1945"/>
                  <a:pt x="8111251" y="17569"/>
                  <a:pt x="8321960" y="5249"/>
                </a:cubicBezTo>
                <a:cubicBezTo>
                  <a:pt x="8532669" y="-7071"/>
                  <a:pt x="8548197" y="41161"/>
                  <a:pt x="8701850" y="4405"/>
                </a:cubicBezTo>
                <a:cubicBezTo>
                  <a:pt x="8855503" y="-32351"/>
                  <a:pt x="9250865" y="78715"/>
                  <a:pt x="9402271" y="2849"/>
                </a:cubicBezTo>
                <a:cubicBezTo>
                  <a:pt x="9553677" y="-73017"/>
                  <a:pt x="10363371" y="112549"/>
                  <a:pt x="10684399" y="0"/>
                </a:cubicBezTo>
                <a:cubicBezTo>
                  <a:pt x="10715761" y="156966"/>
                  <a:pt x="10659249" y="362085"/>
                  <a:pt x="10687563" y="480166"/>
                </a:cubicBezTo>
                <a:cubicBezTo>
                  <a:pt x="10715876" y="598247"/>
                  <a:pt x="10635955" y="854293"/>
                  <a:pt x="10691884" y="1136003"/>
                </a:cubicBezTo>
                <a:cubicBezTo>
                  <a:pt x="10747813" y="1417713"/>
                  <a:pt x="10633537" y="1573637"/>
                  <a:pt x="10696205" y="1791840"/>
                </a:cubicBezTo>
                <a:cubicBezTo>
                  <a:pt x="10758873" y="2010043"/>
                  <a:pt x="10675420" y="2203805"/>
                  <a:pt x="10699600" y="2307141"/>
                </a:cubicBezTo>
                <a:cubicBezTo>
                  <a:pt x="10723780" y="2410477"/>
                  <a:pt x="10692060" y="2816318"/>
                  <a:pt x="10703921" y="2962977"/>
                </a:cubicBezTo>
                <a:cubicBezTo>
                  <a:pt x="10715783" y="3109636"/>
                  <a:pt x="10643703" y="3381755"/>
                  <a:pt x="10707548" y="3513412"/>
                </a:cubicBezTo>
                <a:cubicBezTo>
                  <a:pt x="10443704" y="3538128"/>
                  <a:pt x="10189142" y="3463508"/>
                  <a:pt x="10005609" y="3517303"/>
                </a:cubicBezTo>
                <a:cubicBezTo>
                  <a:pt x="9822076" y="3571098"/>
                  <a:pt x="9411148" y="3511814"/>
                  <a:pt x="9196594" y="3521787"/>
                </a:cubicBezTo>
                <a:cubicBezTo>
                  <a:pt x="8982040" y="3531760"/>
                  <a:pt x="8937712" y="3468507"/>
                  <a:pt x="8708806" y="3524490"/>
                </a:cubicBezTo>
                <a:cubicBezTo>
                  <a:pt x="8479900" y="3580474"/>
                  <a:pt x="8332516" y="3482381"/>
                  <a:pt x="8221017" y="3527194"/>
                </a:cubicBezTo>
                <a:cubicBezTo>
                  <a:pt x="8109518" y="3572007"/>
                  <a:pt x="7855490" y="3502240"/>
                  <a:pt x="7733229" y="3529898"/>
                </a:cubicBezTo>
                <a:cubicBezTo>
                  <a:pt x="7610968" y="3557556"/>
                  <a:pt x="7244516" y="3503709"/>
                  <a:pt x="7031290" y="3533788"/>
                </a:cubicBezTo>
                <a:cubicBezTo>
                  <a:pt x="6818064" y="3563867"/>
                  <a:pt x="6870305" y="3519656"/>
                  <a:pt x="6757653" y="3535305"/>
                </a:cubicBezTo>
                <a:cubicBezTo>
                  <a:pt x="6645001" y="3550954"/>
                  <a:pt x="6472200" y="3529609"/>
                  <a:pt x="6376940" y="3537415"/>
                </a:cubicBezTo>
                <a:cubicBezTo>
                  <a:pt x="6281681" y="3545221"/>
                  <a:pt x="6197535" y="3506783"/>
                  <a:pt x="6103302" y="3538932"/>
                </a:cubicBezTo>
                <a:cubicBezTo>
                  <a:pt x="6009069" y="3571081"/>
                  <a:pt x="5675033" y="3539440"/>
                  <a:pt x="5508439" y="3542229"/>
                </a:cubicBezTo>
                <a:cubicBezTo>
                  <a:pt x="5341845" y="3545018"/>
                  <a:pt x="5235600" y="3504742"/>
                  <a:pt x="5127726" y="3544339"/>
                </a:cubicBezTo>
                <a:cubicBezTo>
                  <a:pt x="5019852" y="3583936"/>
                  <a:pt x="4666789" y="3534112"/>
                  <a:pt x="4425787" y="3548229"/>
                </a:cubicBezTo>
                <a:cubicBezTo>
                  <a:pt x="4184785" y="3562346"/>
                  <a:pt x="4010669" y="3495944"/>
                  <a:pt x="3616772" y="3552714"/>
                </a:cubicBezTo>
                <a:cubicBezTo>
                  <a:pt x="3222875" y="3609483"/>
                  <a:pt x="3165263" y="3519666"/>
                  <a:pt x="2914833" y="3556604"/>
                </a:cubicBezTo>
                <a:cubicBezTo>
                  <a:pt x="2664403" y="3593542"/>
                  <a:pt x="2764324" y="3551747"/>
                  <a:pt x="2641195" y="3558121"/>
                </a:cubicBezTo>
                <a:cubicBezTo>
                  <a:pt x="2518066" y="3564495"/>
                  <a:pt x="2449644" y="3534070"/>
                  <a:pt x="2367558" y="3559637"/>
                </a:cubicBezTo>
                <a:cubicBezTo>
                  <a:pt x="2285472" y="3585204"/>
                  <a:pt x="1988869" y="3526581"/>
                  <a:pt x="1879770" y="3562341"/>
                </a:cubicBezTo>
                <a:cubicBezTo>
                  <a:pt x="1770671" y="3598100"/>
                  <a:pt x="1566572" y="3547133"/>
                  <a:pt x="1284906" y="3565638"/>
                </a:cubicBezTo>
                <a:cubicBezTo>
                  <a:pt x="1003240" y="3584143"/>
                  <a:pt x="816400" y="3515559"/>
                  <a:pt x="582967" y="3569529"/>
                </a:cubicBezTo>
                <a:cubicBezTo>
                  <a:pt x="349534" y="3623499"/>
                  <a:pt x="201887" y="3569147"/>
                  <a:pt x="0" y="3572760"/>
                </a:cubicBezTo>
                <a:cubicBezTo>
                  <a:pt x="22160" y="2260594"/>
                  <a:pt x="-164942" y="1495735"/>
                  <a:pt x="1" y="2373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25844154">
                  <a:custGeom>
                    <a:avLst/>
                    <a:gdLst>
                      <a:gd name="connsiteX0" fmla="*/ 0 w 10834869"/>
                      <a:gd name="connsiteY0" fmla="*/ 0 h 3449255"/>
                      <a:gd name="connsiteX1" fmla="*/ 10834869 w 10834869"/>
                      <a:gd name="connsiteY1" fmla="*/ 0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834869"/>
                      <a:gd name="connsiteY0" fmla="*/ 0 h 3449255"/>
                      <a:gd name="connsiteX1" fmla="*/ 10742272 w 10834869"/>
                      <a:gd name="connsiteY1" fmla="*/ 11575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765421"/>
                      <a:gd name="connsiteY0" fmla="*/ 0 h 3449255"/>
                      <a:gd name="connsiteX1" fmla="*/ 10742272 w 10765421"/>
                      <a:gd name="connsiteY1" fmla="*/ 11575 h 3449255"/>
                      <a:gd name="connsiteX2" fmla="*/ 10765421 w 10765421"/>
                      <a:gd name="connsiteY2" fmla="*/ 3437680 h 3449255"/>
                      <a:gd name="connsiteX3" fmla="*/ 0 w 10765421"/>
                      <a:gd name="connsiteY3" fmla="*/ 3449255 h 3449255"/>
                      <a:gd name="connsiteX4" fmla="*/ 0 w 10765421"/>
                      <a:gd name="connsiteY4" fmla="*/ 0 h 3449255"/>
                      <a:gd name="connsiteX0" fmla="*/ 0 w 10765421"/>
                      <a:gd name="connsiteY0" fmla="*/ 0 h 3495553"/>
                      <a:gd name="connsiteX1" fmla="*/ 10742272 w 10765421"/>
                      <a:gd name="connsiteY1" fmla="*/ 11575 h 3495553"/>
                      <a:gd name="connsiteX2" fmla="*/ 10765421 w 10765421"/>
                      <a:gd name="connsiteY2" fmla="*/ 3437680 h 3495553"/>
                      <a:gd name="connsiteX3" fmla="*/ 57873 w 10765421"/>
                      <a:gd name="connsiteY3" fmla="*/ 3495553 h 3495553"/>
                      <a:gd name="connsiteX4" fmla="*/ 0 w 10765421"/>
                      <a:gd name="connsiteY4" fmla="*/ 0 h 3495553"/>
                      <a:gd name="connsiteX0" fmla="*/ 1 w 10707548"/>
                      <a:gd name="connsiteY0" fmla="*/ 23149 h 3483978"/>
                      <a:gd name="connsiteX1" fmla="*/ 10684399 w 10707548"/>
                      <a:gd name="connsiteY1" fmla="*/ 0 h 3483978"/>
                      <a:gd name="connsiteX2" fmla="*/ 10707548 w 10707548"/>
                      <a:gd name="connsiteY2" fmla="*/ 3426105 h 3483978"/>
                      <a:gd name="connsiteX3" fmla="*/ 0 w 10707548"/>
                      <a:gd name="connsiteY3" fmla="*/ 3483978 h 3483978"/>
                      <a:gd name="connsiteX4" fmla="*/ 1 w 10707548"/>
                      <a:gd name="connsiteY4" fmla="*/ 23149 h 348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07548" h="3483978">
                        <a:moveTo>
                          <a:pt x="1" y="23149"/>
                        </a:moveTo>
                        <a:lnTo>
                          <a:pt x="10684399" y="0"/>
                        </a:lnTo>
                        <a:lnTo>
                          <a:pt x="10707548" y="3426105"/>
                        </a:lnTo>
                        <a:lnTo>
                          <a:pt x="0" y="3483978"/>
                        </a:lnTo>
                        <a:cubicBezTo>
                          <a:pt x="0" y="2330368"/>
                          <a:pt x="1" y="1176759"/>
                          <a:pt x="1" y="23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857957-07F5-4E28-A5A8-0BF6CFBC6FF9}"/>
              </a:ext>
            </a:extLst>
          </p:cNvPr>
          <p:cNvSpPr txBox="1"/>
          <p:nvPr/>
        </p:nvSpPr>
        <p:spPr>
          <a:xfrm>
            <a:off x="3055171" y="2976358"/>
            <a:ext cx="2376090" cy="24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6 , 5 4 8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6 , 2 3 8</a:t>
            </a:r>
          </a:p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5 , 2 1 0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B593888-A523-4138-80A0-53501657738D}"/>
              </a:ext>
            </a:extLst>
          </p:cNvPr>
          <p:cNvSpPr/>
          <p:nvPr/>
        </p:nvSpPr>
        <p:spPr>
          <a:xfrm>
            <a:off x="3273805" y="3177040"/>
            <a:ext cx="482926" cy="2365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8" name="6พัน1">
            <a:extLst>
              <a:ext uri="{FF2B5EF4-FFF2-40B4-BE49-F238E27FC236}">
                <a16:creationId xmlns:a16="http://schemas.microsoft.com/office/drawing/2014/main" id="{0B62A382-7548-4228-92D8-27B1DF83494E}"/>
              </a:ext>
            </a:extLst>
          </p:cNvPr>
          <p:cNvGrpSpPr/>
          <p:nvPr/>
        </p:nvGrpSpPr>
        <p:grpSpPr>
          <a:xfrm>
            <a:off x="5340306" y="3029583"/>
            <a:ext cx="5231017" cy="647336"/>
            <a:chOff x="5461865" y="3131439"/>
            <a:chExt cx="5231017" cy="64733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207CF68-C191-4699-8D06-06B2F1DF8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1865" y="3131439"/>
              <a:ext cx="5231017" cy="647336"/>
            </a:xfrm>
            <a:prstGeom prst="rect">
              <a:avLst/>
            </a:prstGeom>
          </p:spPr>
        </p:pic>
        <p:sp>
          <p:nvSpPr>
            <p:cNvPr id="64" name="หลักพัน">
              <a:extLst>
                <a:ext uri="{FF2B5EF4-FFF2-40B4-BE49-F238E27FC236}">
                  <a16:creationId xmlns:a16="http://schemas.microsoft.com/office/drawing/2014/main" id="{F9BDBB33-1927-4289-85AA-A27AB78031AC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 ในหลักพัน มีค่า 6,000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8" name="6พัน2">
            <a:extLst>
              <a:ext uri="{FF2B5EF4-FFF2-40B4-BE49-F238E27FC236}">
                <a16:creationId xmlns:a16="http://schemas.microsoft.com/office/drawing/2014/main" id="{8B408EBF-FBDA-4C6A-BD5E-FC6E8DC19832}"/>
              </a:ext>
            </a:extLst>
          </p:cNvPr>
          <p:cNvGrpSpPr/>
          <p:nvPr/>
        </p:nvGrpSpPr>
        <p:grpSpPr>
          <a:xfrm>
            <a:off x="5340306" y="3908439"/>
            <a:ext cx="5231017" cy="647336"/>
            <a:chOff x="5461865" y="3131439"/>
            <a:chExt cx="5231017" cy="647336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9B1B8DE-C903-478A-94F1-5CEB981E5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1865" y="3131439"/>
              <a:ext cx="5231017" cy="647336"/>
            </a:xfrm>
            <a:prstGeom prst="rect">
              <a:avLst/>
            </a:prstGeom>
          </p:spPr>
        </p:pic>
        <p:sp>
          <p:nvSpPr>
            <p:cNvPr id="70" name="หลักพัน">
              <a:extLst>
                <a:ext uri="{FF2B5EF4-FFF2-40B4-BE49-F238E27FC236}">
                  <a16:creationId xmlns:a16="http://schemas.microsoft.com/office/drawing/2014/main" id="{2FEA1EDB-F3A8-4D4E-88EC-E03EC85CB623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 ในหลักพัน มีค่า 6,000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1" name="5พัน">
            <a:extLst>
              <a:ext uri="{FF2B5EF4-FFF2-40B4-BE49-F238E27FC236}">
                <a16:creationId xmlns:a16="http://schemas.microsoft.com/office/drawing/2014/main" id="{8AF8FA20-42A6-4306-BDA6-06ED4FE7CC04}"/>
              </a:ext>
            </a:extLst>
          </p:cNvPr>
          <p:cNvGrpSpPr/>
          <p:nvPr/>
        </p:nvGrpSpPr>
        <p:grpSpPr>
          <a:xfrm>
            <a:off x="5340306" y="4787295"/>
            <a:ext cx="5231017" cy="647336"/>
            <a:chOff x="5461865" y="3131439"/>
            <a:chExt cx="5231017" cy="64733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EBD2C9D-D5AD-4F16-850A-B2C85D9C7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1865" y="3131439"/>
              <a:ext cx="5231017" cy="647336"/>
            </a:xfrm>
            <a:prstGeom prst="rect">
              <a:avLst/>
            </a:prstGeom>
          </p:spPr>
        </p:pic>
        <p:sp>
          <p:nvSpPr>
            <p:cNvPr id="73" name="หลักพัน">
              <a:extLst>
                <a:ext uri="{FF2B5EF4-FFF2-40B4-BE49-F238E27FC236}">
                  <a16:creationId xmlns:a16="http://schemas.microsoft.com/office/drawing/2014/main" id="{C0A14E50-43C6-450F-BC24-850731F26B1D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ในหลักพัน มีค่า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,000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AF05BB-B1D5-452B-8489-1AECE3724D64}"/>
              </a:ext>
            </a:extLst>
          </p:cNvPr>
          <p:cNvGrpSpPr/>
          <p:nvPr/>
        </p:nvGrpSpPr>
        <p:grpSpPr>
          <a:xfrm>
            <a:off x="2346054" y="4780845"/>
            <a:ext cx="780668" cy="856022"/>
            <a:chOff x="2346054" y="4780845"/>
            <a:chExt cx="780668" cy="856022"/>
          </a:xfrm>
        </p:grpSpPr>
        <p:pic>
          <p:nvPicPr>
            <p:cNvPr id="450" name="Picture 449">
              <a:extLst>
                <a:ext uri="{FF2B5EF4-FFF2-40B4-BE49-F238E27FC236}">
                  <a16:creationId xmlns:a16="http://schemas.microsoft.com/office/drawing/2014/main" id="{18620655-94DE-407F-B559-A6294DC7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6054" y="4780845"/>
              <a:ext cx="780668" cy="856022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C1FB55C-8E2F-4ED0-8E80-186434114705}"/>
                </a:ext>
              </a:extLst>
            </p:cNvPr>
            <p:cNvSpPr txBox="1"/>
            <p:nvPr/>
          </p:nvSpPr>
          <p:spPr>
            <a:xfrm>
              <a:off x="2612133" y="4787319"/>
              <a:ext cx="329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4400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8B2B2C-6097-4080-8E35-81E98BED6094}"/>
              </a:ext>
            </a:extLst>
          </p:cNvPr>
          <p:cNvGrpSpPr/>
          <p:nvPr/>
        </p:nvGrpSpPr>
        <p:grpSpPr>
          <a:xfrm>
            <a:off x="2346054" y="3908439"/>
            <a:ext cx="780668" cy="856022"/>
            <a:chOff x="2346054" y="3908439"/>
            <a:chExt cx="780668" cy="85602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40B98F5-4D30-4B73-B406-DD9896EE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6054" y="3908439"/>
              <a:ext cx="780668" cy="856022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D39CB81-8747-4677-BEE2-9C8649D5B44F}"/>
                </a:ext>
              </a:extLst>
            </p:cNvPr>
            <p:cNvSpPr txBox="1"/>
            <p:nvPr/>
          </p:nvSpPr>
          <p:spPr>
            <a:xfrm>
              <a:off x="2632841" y="3913177"/>
              <a:ext cx="329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4400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F2A986-1C94-4A18-89D4-E38228E53011}"/>
              </a:ext>
            </a:extLst>
          </p:cNvPr>
          <p:cNvGrpSpPr/>
          <p:nvPr/>
        </p:nvGrpSpPr>
        <p:grpSpPr>
          <a:xfrm>
            <a:off x="2346054" y="3000989"/>
            <a:ext cx="780668" cy="856022"/>
            <a:chOff x="2346054" y="3000989"/>
            <a:chExt cx="780668" cy="85602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59BD8B2-FD49-4725-AE65-A6BBBC9F2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6054" y="3000989"/>
              <a:ext cx="780668" cy="856022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BCB73A-2C60-4CD7-A97B-A659915EB36A}"/>
                </a:ext>
              </a:extLst>
            </p:cNvPr>
            <p:cNvSpPr txBox="1"/>
            <p:nvPr/>
          </p:nvSpPr>
          <p:spPr>
            <a:xfrm>
              <a:off x="2612133" y="3016468"/>
              <a:ext cx="329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4400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</a:p>
          </p:txBody>
        </p:sp>
      </p:grpSp>
      <p:grpSp>
        <p:nvGrpSpPr>
          <p:cNvPr id="453" name="5210มีค่าน้อยที่สุด">
            <a:extLst>
              <a:ext uri="{FF2B5EF4-FFF2-40B4-BE49-F238E27FC236}">
                <a16:creationId xmlns:a16="http://schemas.microsoft.com/office/drawing/2014/main" id="{08B47E70-2B4D-4EE3-9EB2-4111ED7D9B26}"/>
              </a:ext>
            </a:extLst>
          </p:cNvPr>
          <p:cNvGrpSpPr/>
          <p:nvPr/>
        </p:nvGrpSpPr>
        <p:grpSpPr>
          <a:xfrm>
            <a:off x="3205829" y="5641768"/>
            <a:ext cx="6202547" cy="856022"/>
            <a:chOff x="3765665" y="5641768"/>
            <a:chExt cx="6202547" cy="856022"/>
          </a:xfrm>
        </p:grpSpPr>
        <p:pic>
          <p:nvPicPr>
            <p:cNvPr id="452" name="Picture 451">
              <a:extLst>
                <a:ext uri="{FF2B5EF4-FFF2-40B4-BE49-F238E27FC236}">
                  <a16:creationId xmlns:a16="http://schemas.microsoft.com/office/drawing/2014/main" id="{FFADA430-8BCB-42C1-9772-61CECC06D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856022"/>
            </a:xfrm>
            <a:prstGeom prst="rect">
              <a:avLst/>
            </a:prstGeom>
          </p:spPr>
        </p:pic>
        <p:sp>
          <p:nvSpPr>
            <p:cNvPr id="87" name="หลักพัน">
              <a:extLst>
                <a:ext uri="{FF2B5EF4-FFF2-40B4-BE49-F238E27FC236}">
                  <a16:creationId xmlns:a16="http://schemas.microsoft.com/office/drawing/2014/main" id="{AAE7F569-A062-4E1D-8C5D-571305789CB6}"/>
                </a:ext>
              </a:extLst>
            </p:cNvPr>
            <p:cNvSpPr txBox="1"/>
            <p:nvPr/>
          </p:nvSpPr>
          <p:spPr>
            <a:xfrm>
              <a:off x="3765665" y="5828490"/>
              <a:ext cx="6202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จะได้ 5,210 มีค่าน้อยที่สุด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F0B4DA6-4152-43CB-A4F8-949550CE44E9}"/>
              </a:ext>
            </a:extLst>
          </p:cNvPr>
          <p:cNvSpPr/>
          <p:nvPr/>
        </p:nvSpPr>
        <p:spPr>
          <a:xfrm>
            <a:off x="3935863" y="3160172"/>
            <a:ext cx="482926" cy="13956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5ร้อน">
            <a:extLst>
              <a:ext uri="{FF2B5EF4-FFF2-40B4-BE49-F238E27FC236}">
                <a16:creationId xmlns:a16="http://schemas.microsoft.com/office/drawing/2014/main" id="{39AEA0E6-280E-40D5-B6E0-E8D86EC05D5C}"/>
              </a:ext>
            </a:extLst>
          </p:cNvPr>
          <p:cNvGrpSpPr/>
          <p:nvPr/>
        </p:nvGrpSpPr>
        <p:grpSpPr>
          <a:xfrm>
            <a:off x="5351465" y="3030875"/>
            <a:ext cx="5231017" cy="647336"/>
            <a:chOff x="5461865" y="3131439"/>
            <a:chExt cx="5231017" cy="647336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C6F381B-3C72-4F07-B790-DC888F91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1865" y="3131439"/>
              <a:ext cx="5231017" cy="647336"/>
            </a:xfrm>
            <a:prstGeom prst="rect">
              <a:avLst/>
            </a:prstGeom>
          </p:spPr>
        </p:pic>
        <p:sp>
          <p:nvSpPr>
            <p:cNvPr id="92" name="หลักพัน">
              <a:extLst>
                <a:ext uri="{FF2B5EF4-FFF2-40B4-BE49-F238E27FC236}">
                  <a16:creationId xmlns:a16="http://schemas.microsoft.com/office/drawing/2014/main" id="{A0D5DA9C-0775-46DD-ABEF-DB615E36DAED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 ในหลักร้อย มีค่า 500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3" name="2ร้อย">
            <a:extLst>
              <a:ext uri="{FF2B5EF4-FFF2-40B4-BE49-F238E27FC236}">
                <a16:creationId xmlns:a16="http://schemas.microsoft.com/office/drawing/2014/main" id="{BAADF76C-5949-4AD8-ACC4-32C5D66DACCA}"/>
              </a:ext>
            </a:extLst>
          </p:cNvPr>
          <p:cNvGrpSpPr/>
          <p:nvPr/>
        </p:nvGrpSpPr>
        <p:grpSpPr>
          <a:xfrm>
            <a:off x="5351465" y="3909731"/>
            <a:ext cx="5231017" cy="647336"/>
            <a:chOff x="5461865" y="3131439"/>
            <a:chExt cx="5231017" cy="647336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74075A3-516D-46D6-BB86-720CD66ED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1865" y="3131439"/>
              <a:ext cx="5231017" cy="647336"/>
            </a:xfrm>
            <a:prstGeom prst="rect">
              <a:avLst/>
            </a:prstGeom>
          </p:spPr>
        </p:pic>
        <p:sp>
          <p:nvSpPr>
            <p:cNvPr id="95" name="หลักพัน">
              <a:extLst>
                <a:ext uri="{FF2B5EF4-FFF2-40B4-BE49-F238E27FC236}">
                  <a16:creationId xmlns:a16="http://schemas.microsoft.com/office/drawing/2014/main" id="{1DC6772E-9182-46E6-B171-491102E7272F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ในหลักร้อย มีค่า 200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9" name="จะได้ 6,238 น้อยกว่า 6,548">
            <a:extLst>
              <a:ext uri="{FF2B5EF4-FFF2-40B4-BE49-F238E27FC236}">
                <a16:creationId xmlns:a16="http://schemas.microsoft.com/office/drawing/2014/main" id="{FCF235D1-4410-4DE0-84A5-3A3129D77255}"/>
              </a:ext>
            </a:extLst>
          </p:cNvPr>
          <p:cNvGrpSpPr/>
          <p:nvPr/>
        </p:nvGrpSpPr>
        <p:grpSpPr>
          <a:xfrm>
            <a:off x="3216988" y="5643060"/>
            <a:ext cx="6202547" cy="856022"/>
            <a:chOff x="3765665" y="5641768"/>
            <a:chExt cx="6202547" cy="856022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766F2E87-63C5-4B5F-954D-1F299B64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856022"/>
            </a:xfrm>
            <a:prstGeom prst="rect">
              <a:avLst/>
            </a:prstGeom>
          </p:spPr>
        </p:pic>
        <p:sp>
          <p:nvSpPr>
            <p:cNvPr id="101" name="หลักพัน">
              <a:extLst>
                <a:ext uri="{FF2B5EF4-FFF2-40B4-BE49-F238E27FC236}">
                  <a16:creationId xmlns:a16="http://schemas.microsoft.com/office/drawing/2014/main" id="{3AB86FBB-014E-4CA8-926A-DCE69A937089}"/>
                </a:ext>
              </a:extLst>
            </p:cNvPr>
            <p:cNvSpPr txBox="1"/>
            <p:nvPr/>
          </p:nvSpPr>
          <p:spPr>
            <a:xfrm>
              <a:off x="3765665" y="5828490"/>
              <a:ext cx="6202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จะได้ 6,238 น้อยกว่า 6,548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EA3E3E-2974-4457-BDBE-A5EC7C003219}"/>
              </a:ext>
            </a:extLst>
          </p:cNvPr>
          <p:cNvGrpSpPr/>
          <p:nvPr/>
        </p:nvGrpSpPr>
        <p:grpSpPr>
          <a:xfrm>
            <a:off x="983848" y="5552875"/>
            <a:ext cx="10465926" cy="1006845"/>
            <a:chOff x="983848" y="5552875"/>
            <a:chExt cx="10465926" cy="100684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6082B37-0570-491E-8535-2E7E71646ACB}"/>
                </a:ext>
              </a:extLst>
            </p:cNvPr>
            <p:cNvGrpSpPr/>
            <p:nvPr/>
          </p:nvGrpSpPr>
          <p:grpSpPr>
            <a:xfrm>
              <a:off x="983848" y="5749519"/>
              <a:ext cx="10465926" cy="810201"/>
              <a:chOff x="983848" y="5749519"/>
              <a:chExt cx="10465926" cy="81020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30E8518-258D-4900-8FF5-CF9BC8E40289}"/>
                  </a:ext>
                </a:extLst>
              </p:cNvPr>
              <p:cNvGrpSpPr/>
              <p:nvPr/>
            </p:nvGrpSpPr>
            <p:grpSpPr>
              <a:xfrm>
                <a:off x="983848" y="5749519"/>
                <a:ext cx="10465926" cy="810201"/>
                <a:chOff x="983848" y="5749519"/>
                <a:chExt cx="10465926" cy="810201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14F9C7CA-071E-4ECB-B001-B4F33FCD9431}"/>
                    </a:ext>
                  </a:extLst>
                </p:cNvPr>
                <p:cNvSpPr/>
                <p:nvPr/>
              </p:nvSpPr>
              <p:spPr>
                <a:xfrm>
                  <a:off x="983848" y="5749519"/>
                  <a:ext cx="10465926" cy="81020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19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/>
                    <a:t>อ</a:t>
                  </a:r>
                  <a:endParaRPr lang="en-US" dirty="0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9E339087-6BF7-4C91-9281-A3F90B518667}"/>
                    </a:ext>
                  </a:extLst>
                </p:cNvPr>
                <p:cNvSpPr/>
                <p:nvPr/>
              </p:nvSpPr>
              <p:spPr>
                <a:xfrm>
                  <a:off x="1100063" y="5847850"/>
                  <a:ext cx="10233497" cy="6135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6" name="หลักพัน">
                <a:extLst>
                  <a:ext uri="{FF2B5EF4-FFF2-40B4-BE49-F238E27FC236}">
                    <a16:creationId xmlns:a16="http://schemas.microsoft.com/office/drawing/2014/main" id="{472130C7-4B20-4C28-AAC1-F147ECD208FE}"/>
                  </a:ext>
                </a:extLst>
              </p:cNvPr>
              <p:cNvSpPr txBox="1"/>
              <p:nvPr/>
            </p:nvSpPr>
            <p:spPr>
              <a:xfrm>
                <a:off x="1106714" y="5892306"/>
                <a:ext cx="10233496" cy="599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th-TH" sz="25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ดังนั้น เรียงลำดับจากน้อยไปมาก ได้ดังนี้ 5,210  6,238  6,548</a:t>
                </a:r>
                <a:endParaRPr lang="en-US" sz="25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808EBA-B601-4C69-9F50-F2517FD0F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400" y="5552875"/>
              <a:ext cx="497125" cy="71298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8875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 animBg="1"/>
      <p:bldP spid="62" grpId="1" animBg="1"/>
      <p:bldP spid="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98321D19-D135-433F-BB1B-77DCA68F18A3}"/>
              </a:ext>
            </a:extLst>
          </p:cNvPr>
          <p:cNvGrpSpPr/>
          <p:nvPr/>
        </p:nvGrpSpPr>
        <p:grpSpPr>
          <a:xfrm>
            <a:off x="462326" y="187367"/>
            <a:ext cx="11351936" cy="1063883"/>
            <a:chOff x="409872" y="173621"/>
            <a:chExt cx="11351936" cy="106388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4FACED1-DA48-4895-BB6C-57B546BDA130}"/>
                </a:ext>
              </a:extLst>
            </p:cNvPr>
            <p:cNvSpPr/>
            <p:nvPr/>
          </p:nvSpPr>
          <p:spPr>
            <a:xfrm>
              <a:off x="430192" y="173621"/>
              <a:ext cx="11331616" cy="1055351"/>
            </a:xfrm>
            <a:prstGeom prst="roundRect">
              <a:avLst>
                <a:gd name="adj" fmla="val 48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204A1E-BA06-4F20-87B4-2D52D067CA83}"/>
                </a:ext>
              </a:extLst>
            </p:cNvPr>
            <p:cNvSpPr txBox="1"/>
            <p:nvPr/>
          </p:nvSpPr>
          <p:spPr>
            <a:xfrm>
              <a:off x="409872" y="406507"/>
              <a:ext cx="11331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dirty="0">
                  <a:latin typeface="Mali" panose="00000800000000000000" pitchFamily="2" charset="-34"/>
                  <a:cs typeface="Mali" panose="00000800000000000000" pitchFamily="2" charset="-34"/>
                </a:rPr>
                <a:t>การเรียงลำดับจำนวน</a:t>
              </a:r>
              <a:endParaRPr lang="en-US" sz="4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E040E7-CA34-429C-843B-F0B5BD41A6CE}"/>
              </a:ext>
            </a:extLst>
          </p:cNvPr>
          <p:cNvGrpSpPr/>
          <p:nvPr/>
        </p:nvGrpSpPr>
        <p:grpSpPr>
          <a:xfrm>
            <a:off x="5427978" y="1584303"/>
            <a:ext cx="2013895" cy="1181758"/>
            <a:chOff x="1113418" y="1671316"/>
            <a:chExt cx="2758786" cy="16188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CDDF06-6AA0-40A2-A122-69A84DBE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418" y="1671316"/>
              <a:ext cx="2758786" cy="161886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B9C34A-7CAF-4705-80FF-9EE3912EE24A}"/>
                </a:ext>
              </a:extLst>
            </p:cNvPr>
            <p:cNvSpPr txBox="1"/>
            <p:nvPr/>
          </p:nvSpPr>
          <p:spPr>
            <a:xfrm>
              <a:off x="1249160" y="2401502"/>
              <a:ext cx="2376091" cy="7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7,415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1616AA-C34C-4A7C-86A8-E5483127AD6A}"/>
              </a:ext>
            </a:extLst>
          </p:cNvPr>
          <p:cNvGrpSpPr/>
          <p:nvPr/>
        </p:nvGrpSpPr>
        <p:grpSpPr>
          <a:xfrm>
            <a:off x="7542213" y="1584303"/>
            <a:ext cx="2013895" cy="1181758"/>
            <a:chOff x="3389668" y="2825017"/>
            <a:chExt cx="2758786" cy="16188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EE13FA3-FA80-48F4-B897-E3A8858C9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9668" y="2825017"/>
              <a:ext cx="2758786" cy="1618861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4BE4AF-7D79-4BB5-A836-E2AEFA4E5A9D}"/>
                </a:ext>
              </a:extLst>
            </p:cNvPr>
            <p:cNvSpPr txBox="1"/>
            <p:nvPr/>
          </p:nvSpPr>
          <p:spPr>
            <a:xfrm>
              <a:off x="3554961" y="3553381"/>
              <a:ext cx="2360649" cy="7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8,357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B7378-9A82-4D60-8BB7-7693EEB8BB1B}"/>
              </a:ext>
            </a:extLst>
          </p:cNvPr>
          <p:cNvGrpSpPr/>
          <p:nvPr/>
        </p:nvGrpSpPr>
        <p:grpSpPr>
          <a:xfrm>
            <a:off x="9656448" y="1584303"/>
            <a:ext cx="2013895" cy="1181758"/>
            <a:chOff x="6349144" y="1800833"/>
            <a:chExt cx="2758786" cy="161886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10D525-AAB8-46A2-9F5E-CB692B5A0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9144" y="1800833"/>
              <a:ext cx="2758786" cy="161886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8BC5F1-FF56-47D2-9956-C874BB46E7D4}"/>
                </a:ext>
              </a:extLst>
            </p:cNvPr>
            <p:cNvSpPr txBox="1"/>
            <p:nvPr/>
          </p:nvSpPr>
          <p:spPr>
            <a:xfrm>
              <a:off x="6471793" y="2559107"/>
              <a:ext cx="2411283" cy="7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7,230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8854D3-BF48-4B29-BCE8-2B28355004C8}"/>
              </a:ext>
            </a:extLst>
          </p:cNvPr>
          <p:cNvSpPr/>
          <p:nvPr/>
        </p:nvSpPr>
        <p:spPr>
          <a:xfrm>
            <a:off x="558684" y="1564445"/>
            <a:ext cx="4781622" cy="684234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B56A72-CF14-4497-9319-49D8F0F5D694}"/>
              </a:ext>
            </a:extLst>
          </p:cNvPr>
          <p:cNvSpPr txBox="1"/>
          <p:nvPr/>
        </p:nvSpPr>
        <p:spPr>
          <a:xfrm>
            <a:off x="590031" y="1685960"/>
            <a:ext cx="48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จงเรียงลำดับจากมากไปหาน้อย</a:t>
            </a:r>
            <a:endParaRPr lang="en-US" sz="2400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C8F05C-BC1C-4C28-B5D1-3744196111D3}"/>
              </a:ext>
            </a:extLst>
          </p:cNvPr>
          <p:cNvSpPr/>
          <p:nvPr/>
        </p:nvSpPr>
        <p:spPr>
          <a:xfrm>
            <a:off x="742226" y="2887576"/>
            <a:ext cx="10707548" cy="3572760"/>
          </a:xfrm>
          <a:custGeom>
            <a:avLst/>
            <a:gdLst>
              <a:gd name="connsiteX0" fmla="*/ 1 w 10707548"/>
              <a:gd name="connsiteY0" fmla="*/ 23738 h 3572760"/>
              <a:gd name="connsiteX1" fmla="*/ 807267 w 10707548"/>
              <a:gd name="connsiteY1" fmla="*/ 21944 h 3572760"/>
              <a:gd name="connsiteX2" fmla="*/ 1400844 w 10707548"/>
              <a:gd name="connsiteY2" fmla="*/ 20626 h 3572760"/>
              <a:gd name="connsiteX3" fmla="*/ 1780734 w 10707548"/>
              <a:gd name="connsiteY3" fmla="*/ 19782 h 3572760"/>
              <a:gd name="connsiteX4" fmla="*/ 2481156 w 10707548"/>
              <a:gd name="connsiteY4" fmla="*/ 18226 h 3572760"/>
              <a:gd name="connsiteX5" fmla="*/ 2967889 w 10707548"/>
              <a:gd name="connsiteY5" fmla="*/ 17144 h 3572760"/>
              <a:gd name="connsiteX6" fmla="*/ 3561467 w 10707548"/>
              <a:gd name="connsiteY6" fmla="*/ 15825 h 3572760"/>
              <a:gd name="connsiteX7" fmla="*/ 4368733 w 10707548"/>
              <a:gd name="connsiteY7" fmla="*/ 14032 h 3572760"/>
              <a:gd name="connsiteX8" fmla="*/ 4855466 w 10707548"/>
              <a:gd name="connsiteY8" fmla="*/ 12950 h 3572760"/>
              <a:gd name="connsiteX9" fmla="*/ 5662732 w 10707548"/>
              <a:gd name="connsiteY9" fmla="*/ 11157 h 3572760"/>
              <a:gd name="connsiteX10" fmla="*/ 6042622 w 10707548"/>
              <a:gd name="connsiteY10" fmla="*/ 10313 h 3572760"/>
              <a:gd name="connsiteX11" fmla="*/ 6529355 w 10707548"/>
              <a:gd name="connsiteY11" fmla="*/ 9231 h 3572760"/>
              <a:gd name="connsiteX12" fmla="*/ 6802401 w 10707548"/>
              <a:gd name="connsiteY12" fmla="*/ 8625 h 3572760"/>
              <a:gd name="connsiteX13" fmla="*/ 7289135 w 10707548"/>
              <a:gd name="connsiteY13" fmla="*/ 7543 h 3572760"/>
              <a:gd name="connsiteX14" fmla="*/ 7775868 w 10707548"/>
              <a:gd name="connsiteY14" fmla="*/ 6462 h 3572760"/>
              <a:gd name="connsiteX15" fmla="*/ 8476290 w 10707548"/>
              <a:gd name="connsiteY15" fmla="*/ 4906 h 3572760"/>
              <a:gd name="connsiteX16" fmla="*/ 9069868 w 10707548"/>
              <a:gd name="connsiteY16" fmla="*/ 3587 h 3572760"/>
              <a:gd name="connsiteX17" fmla="*/ 9770289 w 10707548"/>
              <a:gd name="connsiteY17" fmla="*/ 2031 h 3572760"/>
              <a:gd name="connsiteX18" fmla="*/ 10684399 w 10707548"/>
              <a:gd name="connsiteY18" fmla="*/ 0 h 3572760"/>
              <a:gd name="connsiteX19" fmla="*/ 10687563 w 10707548"/>
              <a:gd name="connsiteY19" fmla="*/ 480166 h 3572760"/>
              <a:gd name="connsiteX20" fmla="*/ 10691884 w 10707548"/>
              <a:gd name="connsiteY20" fmla="*/ 1136003 h 3572760"/>
              <a:gd name="connsiteX21" fmla="*/ 10695279 w 10707548"/>
              <a:gd name="connsiteY21" fmla="*/ 1651304 h 3572760"/>
              <a:gd name="connsiteX22" fmla="*/ 10699137 w 10707548"/>
              <a:gd name="connsiteY22" fmla="*/ 2236872 h 3572760"/>
              <a:gd name="connsiteX23" fmla="*/ 10702995 w 10707548"/>
              <a:gd name="connsiteY23" fmla="*/ 2822441 h 3572760"/>
              <a:gd name="connsiteX24" fmla="*/ 10707548 w 10707548"/>
              <a:gd name="connsiteY24" fmla="*/ 3513412 h 3572760"/>
              <a:gd name="connsiteX25" fmla="*/ 10326835 w 10707548"/>
              <a:gd name="connsiteY25" fmla="*/ 3515522 h 3572760"/>
              <a:gd name="connsiteX26" fmla="*/ 9946122 w 10707548"/>
              <a:gd name="connsiteY26" fmla="*/ 3517632 h 3572760"/>
              <a:gd name="connsiteX27" fmla="*/ 9458334 w 10707548"/>
              <a:gd name="connsiteY27" fmla="*/ 3520336 h 3572760"/>
              <a:gd name="connsiteX28" fmla="*/ 8649319 w 10707548"/>
              <a:gd name="connsiteY28" fmla="*/ 3524820 h 3572760"/>
              <a:gd name="connsiteX29" fmla="*/ 7947380 w 10707548"/>
              <a:gd name="connsiteY29" fmla="*/ 3528711 h 3572760"/>
              <a:gd name="connsiteX30" fmla="*/ 7673743 w 10707548"/>
              <a:gd name="connsiteY30" fmla="*/ 3530227 h 3572760"/>
              <a:gd name="connsiteX31" fmla="*/ 7293030 w 10707548"/>
              <a:gd name="connsiteY31" fmla="*/ 3532337 h 3572760"/>
              <a:gd name="connsiteX32" fmla="*/ 6912317 w 10707548"/>
              <a:gd name="connsiteY32" fmla="*/ 3534448 h 3572760"/>
              <a:gd name="connsiteX33" fmla="*/ 6424529 w 10707548"/>
              <a:gd name="connsiteY33" fmla="*/ 3537151 h 3572760"/>
              <a:gd name="connsiteX34" fmla="*/ 6150891 w 10707548"/>
              <a:gd name="connsiteY34" fmla="*/ 3538668 h 3572760"/>
              <a:gd name="connsiteX35" fmla="*/ 5877254 w 10707548"/>
              <a:gd name="connsiteY35" fmla="*/ 3540185 h 3572760"/>
              <a:gd name="connsiteX36" fmla="*/ 5496541 w 10707548"/>
              <a:gd name="connsiteY36" fmla="*/ 3542295 h 3572760"/>
              <a:gd name="connsiteX37" fmla="*/ 5115828 w 10707548"/>
              <a:gd name="connsiteY37" fmla="*/ 3544405 h 3572760"/>
              <a:gd name="connsiteX38" fmla="*/ 4735116 w 10707548"/>
              <a:gd name="connsiteY38" fmla="*/ 3546515 h 3572760"/>
              <a:gd name="connsiteX39" fmla="*/ 3926101 w 10707548"/>
              <a:gd name="connsiteY39" fmla="*/ 3550999 h 3572760"/>
              <a:gd name="connsiteX40" fmla="*/ 3438313 w 10707548"/>
              <a:gd name="connsiteY40" fmla="*/ 3553703 h 3572760"/>
              <a:gd name="connsiteX41" fmla="*/ 3164675 w 10707548"/>
              <a:gd name="connsiteY41" fmla="*/ 3555219 h 3572760"/>
              <a:gd name="connsiteX42" fmla="*/ 2891038 w 10707548"/>
              <a:gd name="connsiteY42" fmla="*/ 3556736 h 3572760"/>
              <a:gd name="connsiteX43" fmla="*/ 2510325 w 10707548"/>
              <a:gd name="connsiteY43" fmla="*/ 3558846 h 3572760"/>
              <a:gd name="connsiteX44" fmla="*/ 2236688 w 10707548"/>
              <a:gd name="connsiteY44" fmla="*/ 3560363 h 3572760"/>
              <a:gd name="connsiteX45" fmla="*/ 1748900 w 10707548"/>
              <a:gd name="connsiteY45" fmla="*/ 3563066 h 3572760"/>
              <a:gd name="connsiteX46" fmla="*/ 1154036 w 10707548"/>
              <a:gd name="connsiteY46" fmla="*/ 3566364 h 3572760"/>
              <a:gd name="connsiteX47" fmla="*/ 0 w 10707548"/>
              <a:gd name="connsiteY47" fmla="*/ 3572760 h 3572760"/>
              <a:gd name="connsiteX48" fmla="*/ 1 w 10707548"/>
              <a:gd name="connsiteY48" fmla="*/ 23738 h 35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707548" h="3572760" fill="none" extrusionOk="0">
                <a:moveTo>
                  <a:pt x="1" y="23738"/>
                </a:moveTo>
                <a:cubicBezTo>
                  <a:pt x="271829" y="-6283"/>
                  <a:pt x="411184" y="88822"/>
                  <a:pt x="807267" y="21944"/>
                </a:cubicBezTo>
                <a:cubicBezTo>
                  <a:pt x="1203350" y="-44933"/>
                  <a:pt x="1186292" y="73469"/>
                  <a:pt x="1400844" y="20626"/>
                </a:cubicBezTo>
                <a:cubicBezTo>
                  <a:pt x="1615396" y="-32217"/>
                  <a:pt x="1597740" y="23565"/>
                  <a:pt x="1780734" y="19782"/>
                </a:cubicBezTo>
                <a:cubicBezTo>
                  <a:pt x="1963728" y="15999"/>
                  <a:pt x="2261310" y="20973"/>
                  <a:pt x="2481156" y="18226"/>
                </a:cubicBezTo>
                <a:cubicBezTo>
                  <a:pt x="2701002" y="15479"/>
                  <a:pt x="2865806" y="71563"/>
                  <a:pt x="2967889" y="17144"/>
                </a:cubicBezTo>
                <a:cubicBezTo>
                  <a:pt x="3069972" y="-37274"/>
                  <a:pt x="3316676" y="34088"/>
                  <a:pt x="3561467" y="15825"/>
                </a:cubicBezTo>
                <a:cubicBezTo>
                  <a:pt x="3806258" y="-2438"/>
                  <a:pt x="4156507" y="110124"/>
                  <a:pt x="4368733" y="14032"/>
                </a:cubicBezTo>
                <a:cubicBezTo>
                  <a:pt x="4580958" y="-82061"/>
                  <a:pt x="4752297" y="13980"/>
                  <a:pt x="4855466" y="12950"/>
                </a:cubicBezTo>
                <a:cubicBezTo>
                  <a:pt x="4958635" y="11920"/>
                  <a:pt x="5492836" y="29031"/>
                  <a:pt x="5662732" y="11157"/>
                </a:cubicBezTo>
                <a:cubicBezTo>
                  <a:pt x="5832628" y="-6717"/>
                  <a:pt x="5925969" y="22474"/>
                  <a:pt x="6042622" y="10313"/>
                </a:cubicBezTo>
                <a:cubicBezTo>
                  <a:pt x="6159275" y="-1848"/>
                  <a:pt x="6408388" y="43550"/>
                  <a:pt x="6529355" y="9231"/>
                </a:cubicBezTo>
                <a:cubicBezTo>
                  <a:pt x="6650322" y="-25087"/>
                  <a:pt x="6744310" y="10587"/>
                  <a:pt x="6802401" y="8625"/>
                </a:cubicBezTo>
                <a:cubicBezTo>
                  <a:pt x="6860492" y="6663"/>
                  <a:pt x="7155194" y="23011"/>
                  <a:pt x="7289135" y="7543"/>
                </a:cubicBezTo>
                <a:cubicBezTo>
                  <a:pt x="7423076" y="-7925"/>
                  <a:pt x="7635383" y="60594"/>
                  <a:pt x="7775868" y="6462"/>
                </a:cubicBezTo>
                <a:cubicBezTo>
                  <a:pt x="7916353" y="-47670"/>
                  <a:pt x="8268687" y="8535"/>
                  <a:pt x="8476290" y="4906"/>
                </a:cubicBezTo>
                <a:cubicBezTo>
                  <a:pt x="8683893" y="1277"/>
                  <a:pt x="8933130" y="68176"/>
                  <a:pt x="9069868" y="3587"/>
                </a:cubicBezTo>
                <a:cubicBezTo>
                  <a:pt x="9206606" y="-61001"/>
                  <a:pt x="9511274" y="63163"/>
                  <a:pt x="9770289" y="2031"/>
                </a:cubicBezTo>
                <a:cubicBezTo>
                  <a:pt x="10029304" y="-59102"/>
                  <a:pt x="10486530" y="62225"/>
                  <a:pt x="10684399" y="0"/>
                </a:cubicBezTo>
                <a:cubicBezTo>
                  <a:pt x="10709161" y="220817"/>
                  <a:pt x="10660437" y="279813"/>
                  <a:pt x="10687563" y="480166"/>
                </a:cubicBezTo>
                <a:cubicBezTo>
                  <a:pt x="10714689" y="680519"/>
                  <a:pt x="10658952" y="894797"/>
                  <a:pt x="10691884" y="1136003"/>
                </a:cubicBezTo>
                <a:cubicBezTo>
                  <a:pt x="10724816" y="1377209"/>
                  <a:pt x="10670983" y="1405709"/>
                  <a:pt x="10695279" y="1651304"/>
                </a:cubicBezTo>
                <a:cubicBezTo>
                  <a:pt x="10719575" y="1896899"/>
                  <a:pt x="10657159" y="2059098"/>
                  <a:pt x="10699137" y="2236872"/>
                </a:cubicBezTo>
                <a:cubicBezTo>
                  <a:pt x="10741115" y="2414646"/>
                  <a:pt x="10651865" y="2591770"/>
                  <a:pt x="10702995" y="2822441"/>
                </a:cubicBezTo>
                <a:cubicBezTo>
                  <a:pt x="10754125" y="3053112"/>
                  <a:pt x="10653540" y="3232795"/>
                  <a:pt x="10707548" y="3513412"/>
                </a:cubicBezTo>
                <a:cubicBezTo>
                  <a:pt x="10519453" y="3523547"/>
                  <a:pt x="10438594" y="3514825"/>
                  <a:pt x="10326835" y="3515522"/>
                </a:cubicBezTo>
                <a:cubicBezTo>
                  <a:pt x="10215076" y="3516219"/>
                  <a:pt x="10104361" y="3481544"/>
                  <a:pt x="9946122" y="3517632"/>
                </a:cubicBezTo>
                <a:cubicBezTo>
                  <a:pt x="9787883" y="3553720"/>
                  <a:pt x="9570786" y="3501636"/>
                  <a:pt x="9458334" y="3520336"/>
                </a:cubicBezTo>
                <a:cubicBezTo>
                  <a:pt x="9345881" y="3539036"/>
                  <a:pt x="8888679" y="3462862"/>
                  <a:pt x="8649319" y="3524820"/>
                </a:cubicBezTo>
                <a:cubicBezTo>
                  <a:pt x="8409959" y="3586778"/>
                  <a:pt x="8157948" y="3475120"/>
                  <a:pt x="7947380" y="3528711"/>
                </a:cubicBezTo>
                <a:cubicBezTo>
                  <a:pt x="7736812" y="3582302"/>
                  <a:pt x="7795154" y="3499370"/>
                  <a:pt x="7673743" y="3530227"/>
                </a:cubicBezTo>
                <a:cubicBezTo>
                  <a:pt x="7552332" y="3561085"/>
                  <a:pt x="7457507" y="3500164"/>
                  <a:pt x="7293030" y="3532337"/>
                </a:cubicBezTo>
                <a:cubicBezTo>
                  <a:pt x="7128553" y="3564510"/>
                  <a:pt x="6995409" y="3489879"/>
                  <a:pt x="6912317" y="3534448"/>
                </a:cubicBezTo>
                <a:cubicBezTo>
                  <a:pt x="6829225" y="3579017"/>
                  <a:pt x="6604302" y="3512485"/>
                  <a:pt x="6424529" y="3537151"/>
                </a:cubicBezTo>
                <a:cubicBezTo>
                  <a:pt x="6244756" y="3561817"/>
                  <a:pt x="6257583" y="3510002"/>
                  <a:pt x="6150891" y="3538668"/>
                </a:cubicBezTo>
                <a:cubicBezTo>
                  <a:pt x="6044199" y="3567334"/>
                  <a:pt x="5972167" y="3513775"/>
                  <a:pt x="5877254" y="3540185"/>
                </a:cubicBezTo>
                <a:cubicBezTo>
                  <a:pt x="5782340" y="3566595"/>
                  <a:pt x="5627521" y="3532934"/>
                  <a:pt x="5496541" y="3542295"/>
                </a:cubicBezTo>
                <a:cubicBezTo>
                  <a:pt x="5365561" y="3551656"/>
                  <a:pt x="5288649" y="3515502"/>
                  <a:pt x="5115828" y="3544405"/>
                </a:cubicBezTo>
                <a:cubicBezTo>
                  <a:pt x="4943007" y="3573308"/>
                  <a:pt x="4859301" y="3508225"/>
                  <a:pt x="4735116" y="3546515"/>
                </a:cubicBezTo>
                <a:cubicBezTo>
                  <a:pt x="4610931" y="3584805"/>
                  <a:pt x="4247875" y="3477112"/>
                  <a:pt x="3926101" y="3550999"/>
                </a:cubicBezTo>
                <a:cubicBezTo>
                  <a:pt x="3604327" y="3624886"/>
                  <a:pt x="3572016" y="3552757"/>
                  <a:pt x="3438313" y="3553703"/>
                </a:cubicBezTo>
                <a:cubicBezTo>
                  <a:pt x="3304610" y="3554649"/>
                  <a:pt x="3280907" y="3536355"/>
                  <a:pt x="3164675" y="3555219"/>
                </a:cubicBezTo>
                <a:cubicBezTo>
                  <a:pt x="3048443" y="3574083"/>
                  <a:pt x="2977009" y="3532672"/>
                  <a:pt x="2891038" y="3556736"/>
                </a:cubicBezTo>
                <a:cubicBezTo>
                  <a:pt x="2805067" y="3580800"/>
                  <a:pt x="2593146" y="3533054"/>
                  <a:pt x="2510325" y="3558846"/>
                </a:cubicBezTo>
                <a:cubicBezTo>
                  <a:pt x="2427504" y="3584638"/>
                  <a:pt x="2296759" y="3552249"/>
                  <a:pt x="2236688" y="3560363"/>
                </a:cubicBezTo>
                <a:cubicBezTo>
                  <a:pt x="2176617" y="3568477"/>
                  <a:pt x="1902916" y="3528500"/>
                  <a:pt x="1748900" y="3563066"/>
                </a:cubicBezTo>
                <a:cubicBezTo>
                  <a:pt x="1594884" y="3597633"/>
                  <a:pt x="1321076" y="3541265"/>
                  <a:pt x="1154036" y="3566364"/>
                </a:cubicBezTo>
                <a:cubicBezTo>
                  <a:pt x="986996" y="3591462"/>
                  <a:pt x="267355" y="3524480"/>
                  <a:pt x="0" y="3572760"/>
                </a:cubicBezTo>
                <a:cubicBezTo>
                  <a:pt x="29764" y="2355114"/>
                  <a:pt x="-246431" y="1222577"/>
                  <a:pt x="1" y="23738"/>
                </a:cubicBezTo>
                <a:close/>
              </a:path>
              <a:path w="10707548" h="3572760" stroke="0" extrusionOk="0">
                <a:moveTo>
                  <a:pt x="1" y="23738"/>
                </a:moveTo>
                <a:cubicBezTo>
                  <a:pt x="87691" y="13244"/>
                  <a:pt x="205086" y="28698"/>
                  <a:pt x="273047" y="23131"/>
                </a:cubicBezTo>
                <a:cubicBezTo>
                  <a:pt x="341008" y="17564"/>
                  <a:pt x="885244" y="83549"/>
                  <a:pt x="1080312" y="21338"/>
                </a:cubicBezTo>
                <a:cubicBezTo>
                  <a:pt x="1275379" y="-40873"/>
                  <a:pt x="1468209" y="64439"/>
                  <a:pt x="1567046" y="20256"/>
                </a:cubicBezTo>
                <a:cubicBezTo>
                  <a:pt x="1665883" y="-23927"/>
                  <a:pt x="1823496" y="49698"/>
                  <a:pt x="1946936" y="19412"/>
                </a:cubicBezTo>
                <a:cubicBezTo>
                  <a:pt x="2070376" y="-10874"/>
                  <a:pt x="2307129" y="44231"/>
                  <a:pt x="2540513" y="18094"/>
                </a:cubicBezTo>
                <a:cubicBezTo>
                  <a:pt x="2773897" y="-8043"/>
                  <a:pt x="2792141" y="44961"/>
                  <a:pt x="2920403" y="17250"/>
                </a:cubicBezTo>
                <a:cubicBezTo>
                  <a:pt x="3048665" y="-10462"/>
                  <a:pt x="3082946" y="26720"/>
                  <a:pt x="3193449" y="16643"/>
                </a:cubicBezTo>
                <a:cubicBezTo>
                  <a:pt x="3303952" y="6566"/>
                  <a:pt x="3635815" y="61068"/>
                  <a:pt x="3787027" y="15324"/>
                </a:cubicBezTo>
                <a:cubicBezTo>
                  <a:pt x="3938239" y="-30420"/>
                  <a:pt x="4238003" y="83350"/>
                  <a:pt x="4487448" y="13768"/>
                </a:cubicBezTo>
                <a:cubicBezTo>
                  <a:pt x="4736893" y="-55814"/>
                  <a:pt x="5094205" y="73139"/>
                  <a:pt x="5294714" y="11975"/>
                </a:cubicBezTo>
                <a:cubicBezTo>
                  <a:pt x="5495223" y="-49190"/>
                  <a:pt x="5682862" y="38131"/>
                  <a:pt x="5888291" y="10656"/>
                </a:cubicBezTo>
                <a:cubicBezTo>
                  <a:pt x="6093720" y="-16820"/>
                  <a:pt x="6059022" y="24348"/>
                  <a:pt x="6161337" y="10049"/>
                </a:cubicBezTo>
                <a:cubicBezTo>
                  <a:pt x="6263652" y="-4250"/>
                  <a:pt x="6694653" y="32067"/>
                  <a:pt x="6861759" y="8493"/>
                </a:cubicBezTo>
                <a:cubicBezTo>
                  <a:pt x="7028865" y="-15082"/>
                  <a:pt x="7057388" y="14753"/>
                  <a:pt x="7134805" y="7886"/>
                </a:cubicBezTo>
                <a:cubicBezTo>
                  <a:pt x="7212222" y="1020"/>
                  <a:pt x="7401248" y="16029"/>
                  <a:pt x="7514694" y="7042"/>
                </a:cubicBezTo>
                <a:cubicBezTo>
                  <a:pt x="7628140" y="-1945"/>
                  <a:pt x="8111251" y="17569"/>
                  <a:pt x="8321960" y="5249"/>
                </a:cubicBezTo>
                <a:cubicBezTo>
                  <a:pt x="8532669" y="-7071"/>
                  <a:pt x="8548197" y="41161"/>
                  <a:pt x="8701850" y="4405"/>
                </a:cubicBezTo>
                <a:cubicBezTo>
                  <a:pt x="8855503" y="-32351"/>
                  <a:pt x="9250865" y="78715"/>
                  <a:pt x="9402271" y="2849"/>
                </a:cubicBezTo>
                <a:cubicBezTo>
                  <a:pt x="9553677" y="-73017"/>
                  <a:pt x="10363371" y="112549"/>
                  <a:pt x="10684399" y="0"/>
                </a:cubicBezTo>
                <a:cubicBezTo>
                  <a:pt x="10715761" y="156966"/>
                  <a:pt x="10659249" y="362085"/>
                  <a:pt x="10687563" y="480166"/>
                </a:cubicBezTo>
                <a:cubicBezTo>
                  <a:pt x="10715876" y="598247"/>
                  <a:pt x="10635955" y="854293"/>
                  <a:pt x="10691884" y="1136003"/>
                </a:cubicBezTo>
                <a:cubicBezTo>
                  <a:pt x="10747813" y="1417713"/>
                  <a:pt x="10633537" y="1573637"/>
                  <a:pt x="10696205" y="1791840"/>
                </a:cubicBezTo>
                <a:cubicBezTo>
                  <a:pt x="10758873" y="2010043"/>
                  <a:pt x="10675420" y="2203805"/>
                  <a:pt x="10699600" y="2307141"/>
                </a:cubicBezTo>
                <a:cubicBezTo>
                  <a:pt x="10723780" y="2410477"/>
                  <a:pt x="10692060" y="2816318"/>
                  <a:pt x="10703921" y="2962977"/>
                </a:cubicBezTo>
                <a:cubicBezTo>
                  <a:pt x="10715783" y="3109636"/>
                  <a:pt x="10643703" y="3381755"/>
                  <a:pt x="10707548" y="3513412"/>
                </a:cubicBezTo>
                <a:cubicBezTo>
                  <a:pt x="10443704" y="3538128"/>
                  <a:pt x="10189142" y="3463508"/>
                  <a:pt x="10005609" y="3517303"/>
                </a:cubicBezTo>
                <a:cubicBezTo>
                  <a:pt x="9822076" y="3571098"/>
                  <a:pt x="9411148" y="3511814"/>
                  <a:pt x="9196594" y="3521787"/>
                </a:cubicBezTo>
                <a:cubicBezTo>
                  <a:pt x="8982040" y="3531760"/>
                  <a:pt x="8937712" y="3468507"/>
                  <a:pt x="8708806" y="3524490"/>
                </a:cubicBezTo>
                <a:cubicBezTo>
                  <a:pt x="8479900" y="3580474"/>
                  <a:pt x="8332516" y="3482381"/>
                  <a:pt x="8221017" y="3527194"/>
                </a:cubicBezTo>
                <a:cubicBezTo>
                  <a:pt x="8109518" y="3572007"/>
                  <a:pt x="7855490" y="3502240"/>
                  <a:pt x="7733229" y="3529898"/>
                </a:cubicBezTo>
                <a:cubicBezTo>
                  <a:pt x="7610968" y="3557556"/>
                  <a:pt x="7244516" y="3503709"/>
                  <a:pt x="7031290" y="3533788"/>
                </a:cubicBezTo>
                <a:cubicBezTo>
                  <a:pt x="6818064" y="3563867"/>
                  <a:pt x="6870305" y="3519656"/>
                  <a:pt x="6757653" y="3535305"/>
                </a:cubicBezTo>
                <a:cubicBezTo>
                  <a:pt x="6645001" y="3550954"/>
                  <a:pt x="6472200" y="3529609"/>
                  <a:pt x="6376940" y="3537415"/>
                </a:cubicBezTo>
                <a:cubicBezTo>
                  <a:pt x="6281681" y="3545221"/>
                  <a:pt x="6197535" y="3506783"/>
                  <a:pt x="6103302" y="3538932"/>
                </a:cubicBezTo>
                <a:cubicBezTo>
                  <a:pt x="6009069" y="3571081"/>
                  <a:pt x="5675033" y="3539440"/>
                  <a:pt x="5508439" y="3542229"/>
                </a:cubicBezTo>
                <a:cubicBezTo>
                  <a:pt x="5341845" y="3545018"/>
                  <a:pt x="5235600" y="3504742"/>
                  <a:pt x="5127726" y="3544339"/>
                </a:cubicBezTo>
                <a:cubicBezTo>
                  <a:pt x="5019852" y="3583936"/>
                  <a:pt x="4666789" y="3534112"/>
                  <a:pt x="4425787" y="3548229"/>
                </a:cubicBezTo>
                <a:cubicBezTo>
                  <a:pt x="4184785" y="3562346"/>
                  <a:pt x="4010669" y="3495944"/>
                  <a:pt x="3616772" y="3552714"/>
                </a:cubicBezTo>
                <a:cubicBezTo>
                  <a:pt x="3222875" y="3609483"/>
                  <a:pt x="3165263" y="3519666"/>
                  <a:pt x="2914833" y="3556604"/>
                </a:cubicBezTo>
                <a:cubicBezTo>
                  <a:pt x="2664403" y="3593542"/>
                  <a:pt x="2764324" y="3551747"/>
                  <a:pt x="2641195" y="3558121"/>
                </a:cubicBezTo>
                <a:cubicBezTo>
                  <a:pt x="2518066" y="3564495"/>
                  <a:pt x="2449644" y="3534070"/>
                  <a:pt x="2367558" y="3559637"/>
                </a:cubicBezTo>
                <a:cubicBezTo>
                  <a:pt x="2285472" y="3585204"/>
                  <a:pt x="1988869" y="3526581"/>
                  <a:pt x="1879770" y="3562341"/>
                </a:cubicBezTo>
                <a:cubicBezTo>
                  <a:pt x="1770671" y="3598100"/>
                  <a:pt x="1566572" y="3547133"/>
                  <a:pt x="1284906" y="3565638"/>
                </a:cubicBezTo>
                <a:cubicBezTo>
                  <a:pt x="1003240" y="3584143"/>
                  <a:pt x="816400" y="3515559"/>
                  <a:pt x="582967" y="3569529"/>
                </a:cubicBezTo>
                <a:cubicBezTo>
                  <a:pt x="349534" y="3623499"/>
                  <a:pt x="201887" y="3569147"/>
                  <a:pt x="0" y="3572760"/>
                </a:cubicBezTo>
                <a:cubicBezTo>
                  <a:pt x="22160" y="2260594"/>
                  <a:pt x="-164942" y="1495735"/>
                  <a:pt x="1" y="2373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25844154">
                  <a:custGeom>
                    <a:avLst/>
                    <a:gdLst>
                      <a:gd name="connsiteX0" fmla="*/ 0 w 10834869"/>
                      <a:gd name="connsiteY0" fmla="*/ 0 h 3449255"/>
                      <a:gd name="connsiteX1" fmla="*/ 10834869 w 10834869"/>
                      <a:gd name="connsiteY1" fmla="*/ 0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834869"/>
                      <a:gd name="connsiteY0" fmla="*/ 0 h 3449255"/>
                      <a:gd name="connsiteX1" fmla="*/ 10742272 w 10834869"/>
                      <a:gd name="connsiteY1" fmla="*/ 11575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765421"/>
                      <a:gd name="connsiteY0" fmla="*/ 0 h 3449255"/>
                      <a:gd name="connsiteX1" fmla="*/ 10742272 w 10765421"/>
                      <a:gd name="connsiteY1" fmla="*/ 11575 h 3449255"/>
                      <a:gd name="connsiteX2" fmla="*/ 10765421 w 10765421"/>
                      <a:gd name="connsiteY2" fmla="*/ 3437680 h 3449255"/>
                      <a:gd name="connsiteX3" fmla="*/ 0 w 10765421"/>
                      <a:gd name="connsiteY3" fmla="*/ 3449255 h 3449255"/>
                      <a:gd name="connsiteX4" fmla="*/ 0 w 10765421"/>
                      <a:gd name="connsiteY4" fmla="*/ 0 h 3449255"/>
                      <a:gd name="connsiteX0" fmla="*/ 0 w 10765421"/>
                      <a:gd name="connsiteY0" fmla="*/ 0 h 3495553"/>
                      <a:gd name="connsiteX1" fmla="*/ 10742272 w 10765421"/>
                      <a:gd name="connsiteY1" fmla="*/ 11575 h 3495553"/>
                      <a:gd name="connsiteX2" fmla="*/ 10765421 w 10765421"/>
                      <a:gd name="connsiteY2" fmla="*/ 3437680 h 3495553"/>
                      <a:gd name="connsiteX3" fmla="*/ 57873 w 10765421"/>
                      <a:gd name="connsiteY3" fmla="*/ 3495553 h 3495553"/>
                      <a:gd name="connsiteX4" fmla="*/ 0 w 10765421"/>
                      <a:gd name="connsiteY4" fmla="*/ 0 h 3495553"/>
                      <a:gd name="connsiteX0" fmla="*/ 1 w 10707548"/>
                      <a:gd name="connsiteY0" fmla="*/ 23149 h 3483978"/>
                      <a:gd name="connsiteX1" fmla="*/ 10684399 w 10707548"/>
                      <a:gd name="connsiteY1" fmla="*/ 0 h 3483978"/>
                      <a:gd name="connsiteX2" fmla="*/ 10707548 w 10707548"/>
                      <a:gd name="connsiteY2" fmla="*/ 3426105 h 3483978"/>
                      <a:gd name="connsiteX3" fmla="*/ 0 w 10707548"/>
                      <a:gd name="connsiteY3" fmla="*/ 3483978 h 3483978"/>
                      <a:gd name="connsiteX4" fmla="*/ 1 w 10707548"/>
                      <a:gd name="connsiteY4" fmla="*/ 23149 h 348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07548" h="3483978">
                        <a:moveTo>
                          <a:pt x="1" y="23149"/>
                        </a:moveTo>
                        <a:lnTo>
                          <a:pt x="10684399" y="0"/>
                        </a:lnTo>
                        <a:lnTo>
                          <a:pt x="10707548" y="3426105"/>
                        </a:lnTo>
                        <a:lnTo>
                          <a:pt x="0" y="3483978"/>
                        </a:lnTo>
                        <a:cubicBezTo>
                          <a:pt x="0" y="2330368"/>
                          <a:pt x="1" y="1176759"/>
                          <a:pt x="1" y="23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857957-07F5-4E28-A5A8-0BF6CFBC6FF9}"/>
              </a:ext>
            </a:extLst>
          </p:cNvPr>
          <p:cNvSpPr txBox="1"/>
          <p:nvPr/>
        </p:nvSpPr>
        <p:spPr>
          <a:xfrm>
            <a:off x="3055171" y="2976358"/>
            <a:ext cx="2376090" cy="24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7 , 4 1 5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r>
              <a: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, </a:t>
            </a: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r>
              <a: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r>
              <a: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r>
              <a: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, 2 </a:t>
            </a: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r>
              <a: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B593888-A523-4138-80A0-53501657738D}"/>
              </a:ext>
            </a:extLst>
          </p:cNvPr>
          <p:cNvSpPr/>
          <p:nvPr/>
        </p:nvSpPr>
        <p:spPr>
          <a:xfrm>
            <a:off x="3273805" y="3177040"/>
            <a:ext cx="482926" cy="2365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8" name="6พัน1">
            <a:extLst>
              <a:ext uri="{FF2B5EF4-FFF2-40B4-BE49-F238E27FC236}">
                <a16:creationId xmlns:a16="http://schemas.microsoft.com/office/drawing/2014/main" id="{0B62A382-7548-4228-92D8-27B1DF83494E}"/>
              </a:ext>
            </a:extLst>
          </p:cNvPr>
          <p:cNvGrpSpPr/>
          <p:nvPr/>
        </p:nvGrpSpPr>
        <p:grpSpPr>
          <a:xfrm>
            <a:off x="5340306" y="3029583"/>
            <a:ext cx="5231017" cy="647336"/>
            <a:chOff x="5461865" y="3131439"/>
            <a:chExt cx="5231017" cy="64733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207CF68-C191-4699-8D06-06B2F1DF8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1865" y="3131439"/>
              <a:ext cx="5231017" cy="647336"/>
            </a:xfrm>
            <a:prstGeom prst="rect">
              <a:avLst/>
            </a:prstGeom>
          </p:spPr>
        </p:pic>
        <p:sp>
          <p:nvSpPr>
            <p:cNvPr id="64" name="หลักพัน">
              <a:extLst>
                <a:ext uri="{FF2B5EF4-FFF2-40B4-BE49-F238E27FC236}">
                  <a16:creationId xmlns:a16="http://schemas.microsoft.com/office/drawing/2014/main" id="{F9BDBB33-1927-4289-85AA-A27AB78031AC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7 ในหลักพัน มีค่า 7,000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8" name="6พัน2">
            <a:extLst>
              <a:ext uri="{FF2B5EF4-FFF2-40B4-BE49-F238E27FC236}">
                <a16:creationId xmlns:a16="http://schemas.microsoft.com/office/drawing/2014/main" id="{8B408EBF-FBDA-4C6A-BD5E-FC6E8DC19832}"/>
              </a:ext>
            </a:extLst>
          </p:cNvPr>
          <p:cNvGrpSpPr/>
          <p:nvPr/>
        </p:nvGrpSpPr>
        <p:grpSpPr>
          <a:xfrm>
            <a:off x="5340306" y="3908439"/>
            <a:ext cx="5231017" cy="647336"/>
            <a:chOff x="5461865" y="3131439"/>
            <a:chExt cx="5231017" cy="647336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9B1B8DE-C903-478A-94F1-5CEB981E5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1865" y="3131439"/>
              <a:ext cx="5231017" cy="647336"/>
            </a:xfrm>
            <a:prstGeom prst="rect">
              <a:avLst/>
            </a:prstGeom>
          </p:spPr>
        </p:pic>
        <p:sp>
          <p:nvSpPr>
            <p:cNvPr id="70" name="หลักพัน">
              <a:extLst>
                <a:ext uri="{FF2B5EF4-FFF2-40B4-BE49-F238E27FC236}">
                  <a16:creationId xmlns:a16="http://schemas.microsoft.com/office/drawing/2014/main" id="{2FEA1EDB-F3A8-4D4E-88EC-E03EC85CB623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8 ในหลักพัน มีค่า 8,000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1" name="5พัน">
            <a:extLst>
              <a:ext uri="{FF2B5EF4-FFF2-40B4-BE49-F238E27FC236}">
                <a16:creationId xmlns:a16="http://schemas.microsoft.com/office/drawing/2014/main" id="{8AF8FA20-42A6-4306-BDA6-06ED4FE7CC04}"/>
              </a:ext>
            </a:extLst>
          </p:cNvPr>
          <p:cNvGrpSpPr/>
          <p:nvPr/>
        </p:nvGrpSpPr>
        <p:grpSpPr>
          <a:xfrm>
            <a:off x="5340306" y="4787295"/>
            <a:ext cx="5231017" cy="647336"/>
            <a:chOff x="5461865" y="3131439"/>
            <a:chExt cx="5231017" cy="64733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EBD2C9D-D5AD-4F16-850A-B2C85D9C7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1865" y="3131439"/>
              <a:ext cx="5231017" cy="647336"/>
            </a:xfrm>
            <a:prstGeom prst="rect">
              <a:avLst/>
            </a:prstGeom>
          </p:spPr>
        </p:pic>
        <p:sp>
          <p:nvSpPr>
            <p:cNvPr id="73" name="หลักพัน">
              <a:extLst>
                <a:ext uri="{FF2B5EF4-FFF2-40B4-BE49-F238E27FC236}">
                  <a16:creationId xmlns:a16="http://schemas.microsoft.com/office/drawing/2014/main" id="{C0A14E50-43C6-450F-BC24-850731F26B1D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7 ในหลักพัน มีค่า 7,000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AF05BB-B1D5-452B-8489-1AECE3724D64}"/>
              </a:ext>
            </a:extLst>
          </p:cNvPr>
          <p:cNvGrpSpPr/>
          <p:nvPr/>
        </p:nvGrpSpPr>
        <p:grpSpPr>
          <a:xfrm>
            <a:off x="2346054" y="4780845"/>
            <a:ext cx="780668" cy="856022"/>
            <a:chOff x="2346054" y="4780845"/>
            <a:chExt cx="780668" cy="856022"/>
          </a:xfrm>
        </p:grpSpPr>
        <p:pic>
          <p:nvPicPr>
            <p:cNvPr id="450" name="Picture 449">
              <a:extLst>
                <a:ext uri="{FF2B5EF4-FFF2-40B4-BE49-F238E27FC236}">
                  <a16:creationId xmlns:a16="http://schemas.microsoft.com/office/drawing/2014/main" id="{18620655-94DE-407F-B559-A6294DC7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6054" y="4780845"/>
              <a:ext cx="780668" cy="856022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C1FB55C-8E2F-4ED0-8E80-186434114705}"/>
                </a:ext>
              </a:extLst>
            </p:cNvPr>
            <p:cNvSpPr txBox="1"/>
            <p:nvPr/>
          </p:nvSpPr>
          <p:spPr>
            <a:xfrm>
              <a:off x="2612133" y="4787319"/>
              <a:ext cx="329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4400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44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8B2B2C-6097-4080-8E35-81E98BED6094}"/>
              </a:ext>
            </a:extLst>
          </p:cNvPr>
          <p:cNvGrpSpPr/>
          <p:nvPr/>
        </p:nvGrpSpPr>
        <p:grpSpPr>
          <a:xfrm>
            <a:off x="2346054" y="3908439"/>
            <a:ext cx="780668" cy="856022"/>
            <a:chOff x="2346054" y="3908439"/>
            <a:chExt cx="780668" cy="85602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40B98F5-4D30-4B73-B406-DD9896EE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6054" y="3908439"/>
              <a:ext cx="780668" cy="856022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D39CB81-8747-4677-BEE2-9C8649D5B44F}"/>
                </a:ext>
              </a:extLst>
            </p:cNvPr>
            <p:cNvSpPr txBox="1"/>
            <p:nvPr/>
          </p:nvSpPr>
          <p:spPr>
            <a:xfrm>
              <a:off x="2632841" y="3913177"/>
              <a:ext cx="329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4400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44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F2A986-1C94-4A18-89D4-E38228E53011}"/>
              </a:ext>
            </a:extLst>
          </p:cNvPr>
          <p:cNvGrpSpPr/>
          <p:nvPr/>
        </p:nvGrpSpPr>
        <p:grpSpPr>
          <a:xfrm>
            <a:off x="2346054" y="3000989"/>
            <a:ext cx="780668" cy="856022"/>
            <a:chOff x="2346054" y="3000989"/>
            <a:chExt cx="780668" cy="85602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59BD8B2-FD49-4725-AE65-A6BBBC9F2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6054" y="3000989"/>
              <a:ext cx="780668" cy="856022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BCB73A-2C60-4CD7-A97B-A659915EB36A}"/>
                </a:ext>
              </a:extLst>
            </p:cNvPr>
            <p:cNvSpPr txBox="1"/>
            <p:nvPr/>
          </p:nvSpPr>
          <p:spPr>
            <a:xfrm>
              <a:off x="2612133" y="3016468"/>
              <a:ext cx="329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4400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44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53" name="5210มีค่าน้อยที่สุด">
            <a:extLst>
              <a:ext uri="{FF2B5EF4-FFF2-40B4-BE49-F238E27FC236}">
                <a16:creationId xmlns:a16="http://schemas.microsoft.com/office/drawing/2014/main" id="{08B47E70-2B4D-4EE3-9EB2-4111ED7D9B26}"/>
              </a:ext>
            </a:extLst>
          </p:cNvPr>
          <p:cNvGrpSpPr/>
          <p:nvPr/>
        </p:nvGrpSpPr>
        <p:grpSpPr>
          <a:xfrm>
            <a:off x="3205829" y="5641768"/>
            <a:ext cx="6202547" cy="856022"/>
            <a:chOff x="3765665" y="5641768"/>
            <a:chExt cx="6202547" cy="856022"/>
          </a:xfrm>
        </p:grpSpPr>
        <p:pic>
          <p:nvPicPr>
            <p:cNvPr id="452" name="Picture 451">
              <a:extLst>
                <a:ext uri="{FF2B5EF4-FFF2-40B4-BE49-F238E27FC236}">
                  <a16:creationId xmlns:a16="http://schemas.microsoft.com/office/drawing/2014/main" id="{FFADA430-8BCB-42C1-9772-61CECC06D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856022"/>
            </a:xfrm>
            <a:prstGeom prst="rect">
              <a:avLst/>
            </a:prstGeom>
          </p:spPr>
        </p:pic>
        <p:sp>
          <p:nvSpPr>
            <p:cNvPr id="87" name="หลักพัน">
              <a:extLst>
                <a:ext uri="{FF2B5EF4-FFF2-40B4-BE49-F238E27FC236}">
                  <a16:creationId xmlns:a16="http://schemas.microsoft.com/office/drawing/2014/main" id="{AAE7F569-A062-4E1D-8C5D-571305789CB6}"/>
                </a:ext>
              </a:extLst>
            </p:cNvPr>
            <p:cNvSpPr txBox="1"/>
            <p:nvPr/>
          </p:nvSpPr>
          <p:spPr>
            <a:xfrm>
              <a:off x="3765665" y="5828490"/>
              <a:ext cx="6202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จะได้ 8,357 มีค่ามากที่สุด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F0B4DA6-4152-43CB-A4F8-949550CE44E9}"/>
              </a:ext>
            </a:extLst>
          </p:cNvPr>
          <p:cNvSpPr/>
          <p:nvPr/>
        </p:nvSpPr>
        <p:spPr>
          <a:xfrm>
            <a:off x="3980472" y="3160172"/>
            <a:ext cx="482926" cy="545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5ร้อน">
            <a:extLst>
              <a:ext uri="{FF2B5EF4-FFF2-40B4-BE49-F238E27FC236}">
                <a16:creationId xmlns:a16="http://schemas.microsoft.com/office/drawing/2014/main" id="{39AEA0E6-280E-40D5-B6E0-E8D86EC05D5C}"/>
              </a:ext>
            </a:extLst>
          </p:cNvPr>
          <p:cNvGrpSpPr/>
          <p:nvPr/>
        </p:nvGrpSpPr>
        <p:grpSpPr>
          <a:xfrm>
            <a:off x="5351465" y="3030875"/>
            <a:ext cx="5231017" cy="647336"/>
            <a:chOff x="5461865" y="3131439"/>
            <a:chExt cx="5231017" cy="647336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C6F381B-3C72-4F07-B790-DC888F91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1865" y="3131439"/>
              <a:ext cx="5231017" cy="647336"/>
            </a:xfrm>
            <a:prstGeom prst="rect">
              <a:avLst/>
            </a:prstGeom>
          </p:spPr>
        </p:pic>
        <p:sp>
          <p:nvSpPr>
            <p:cNvPr id="92" name="หลักพัน">
              <a:extLst>
                <a:ext uri="{FF2B5EF4-FFF2-40B4-BE49-F238E27FC236}">
                  <a16:creationId xmlns:a16="http://schemas.microsoft.com/office/drawing/2014/main" id="{A0D5DA9C-0775-46DD-ABEF-DB615E36DAED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 ในหลักร้อย มีค่า 400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3" name="2ร้อย">
            <a:extLst>
              <a:ext uri="{FF2B5EF4-FFF2-40B4-BE49-F238E27FC236}">
                <a16:creationId xmlns:a16="http://schemas.microsoft.com/office/drawing/2014/main" id="{BAADF76C-5949-4AD8-ACC4-32C5D66DACCA}"/>
              </a:ext>
            </a:extLst>
          </p:cNvPr>
          <p:cNvGrpSpPr/>
          <p:nvPr/>
        </p:nvGrpSpPr>
        <p:grpSpPr>
          <a:xfrm>
            <a:off x="5351465" y="4787295"/>
            <a:ext cx="5231017" cy="647336"/>
            <a:chOff x="5461865" y="3131439"/>
            <a:chExt cx="5231017" cy="647336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74075A3-516D-46D6-BB86-720CD66ED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1865" y="3131439"/>
              <a:ext cx="5231017" cy="647336"/>
            </a:xfrm>
            <a:prstGeom prst="rect">
              <a:avLst/>
            </a:prstGeom>
          </p:spPr>
        </p:pic>
        <p:sp>
          <p:nvSpPr>
            <p:cNvPr id="95" name="หลักพัน">
              <a:extLst>
                <a:ext uri="{FF2B5EF4-FFF2-40B4-BE49-F238E27FC236}">
                  <a16:creationId xmlns:a16="http://schemas.microsoft.com/office/drawing/2014/main" id="{1DC6772E-9182-46E6-B171-491102E7272F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ในหลักร้อย มีค่า 200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9" name="จะได้ 6,238 น้อยกว่า 6,548">
            <a:extLst>
              <a:ext uri="{FF2B5EF4-FFF2-40B4-BE49-F238E27FC236}">
                <a16:creationId xmlns:a16="http://schemas.microsoft.com/office/drawing/2014/main" id="{FCF235D1-4410-4DE0-84A5-3A3129D77255}"/>
              </a:ext>
            </a:extLst>
          </p:cNvPr>
          <p:cNvGrpSpPr/>
          <p:nvPr/>
        </p:nvGrpSpPr>
        <p:grpSpPr>
          <a:xfrm>
            <a:off x="3216988" y="5643060"/>
            <a:ext cx="6202547" cy="856022"/>
            <a:chOff x="3765665" y="5641768"/>
            <a:chExt cx="6202547" cy="856022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766F2E87-63C5-4B5F-954D-1F299B64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856022"/>
            </a:xfrm>
            <a:prstGeom prst="rect">
              <a:avLst/>
            </a:prstGeom>
          </p:spPr>
        </p:pic>
        <p:sp>
          <p:nvSpPr>
            <p:cNvPr id="101" name="หลักพัน">
              <a:extLst>
                <a:ext uri="{FF2B5EF4-FFF2-40B4-BE49-F238E27FC236}">
                  <a16:creationId xmlns:a16="http://schemas.microsoft.com/office/drawing/2014/main" id="{3AB86FBB-014E-4CA8-926A-DCE69A937089}"/>
                </a:ext>
              </a:extLst>
            </p:cNvPr>
            <p:cNvSpPr txBox="1"/>
            <p:nvPr/>
          </p:nvSpPr>
          <p:spPr>
            <a:xfrm>
              <a:off x="3765665" y="5828490"/>
              <a:ext cx="6202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จะได้ 7,415 มากกว่า 7,230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EA3E3E-2974-4457-BDBE-A5EC7C003219}"/>
              </a:ext>
            </a:extLst>
          </p:cNvPr>
          <p:cNvGrpSpPr/>
          <p:nvPr/>
        </p:nvGrpSpPr>
        <p:grpSpPr>
          <a:xfrm>
            <a:off x="983848" y="5552875"/>
            <a:ext cx="10465926" cy="1006845"/>
            <a:chOff x="983848" y="5552875"/>
            <a:chExt cx="10465926" cy="100684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6082B37-0570-491E-8535-2E7E71646ACB}"/>
                </a:ext>
              </a:extLst>
            </p:cNvPr>
            <p:cNvGrpSpPr/>
            <p:nvPr/>
          </p:nvGrpSpPr>
          <p:grpSpPr>
            <a:xfrm>
              <a:off x="983848" y="5749519"/>
              <a:ext cx="10465926" cy="810201"/>
              <a:chOff x="983848" y="5749519"/>
              <a:chExt cx="10465926" cy="81020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30E8518-258D-4900-8FF5-CF9BC8E40289}"/>
                  </a:ext>
                </a:extLst>
              </p:cNvPr>
              <p:cNvGrpSpPr/>
              <p:nvPr/>
            </p:nvGrpSpPr>
            <p:grpSpPr>
              <a:xfrm>
                <a:off x="983848" y="5749519"/>
                <a:ext cx="10465926" cy="810201"/>
                <a:chOff x="983848" y="5749519"/>
                <a:chExt cx="10465926" cy="810201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14F9C7CA-071E-4ECB-B001-B4F33FCD9431}"/>
                    </a:ext>
                  </a:extLst>
                </p:cNvPr>
                <p:cNvSpPr/>
                <p:nvPr/>
              </p:nvSpPr>
              <p:spPr>
                <a:xfrm>
                  <a:off x="983848" y="5749519"/>
                  <a:ext cx="10465926" cy="81020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19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/>
                    <a:t>อ</a:t>
                  </a:r>
                  <a:endParaRPr lang="en-US" dirty="0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9E339087-6BF7-4C91-9281-A3F90B518667}"/>
                    </a:ext>
                  </a:extLst>
                </p:cNvPr>
                <p:cNvSpPr/>
                <p:nvPr/>
              </p:nvSpPr>
              <p:spPr>
                <a:xfrm>
                  <a:off x="1100063" y="5847850"/>
                  <a:ext cx="10233497" cy="6135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6" name="หลักพัน">
                <a:extLst>
                  <a:ext uri="{FF2B5EF4-FFF2-40B4-BE49-F238E27FC236}">
                    <a16:creationId xmlns:a16="http://schemas.microsoft.com/office/drawing/2014/main" id="{472130C7-4B20-4C28-AAC1-F147ECD208FE}"/>
                  </a:ext>
                </a:extLst>
              </p:cNvPr>
              <p:cNvSpPr txBox="1"/>
              <p:nvPr/>
            </p:nvSpPr>
            <p:spPr>
              <a:xfrm>
                <a:off x="1106714" y="5892306"/>
                <a:ext cx="10233496" cy="599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th-TH" sz="25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ดังนั้น เรียงลำดับจากมากไปน้อย ได้ดังนี้ 8,357  7,415  7,230</a:t>
                </a:r>
                <a:endParaRPr lang="en-US" sz="25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808EBA-B601-4C69-9F50-F2517FD0F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400" y="5552875"/>
              <a:ext cx="497125" cy="712982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E5374F2F-24CA-1A99-994A-071CB89B716B}"/>
              </a:ext>
            </a:extLst>
          </p:cNvPr>
          <p:cNvSpPr/>
          <p:nvPr/>
        </p:nvSpPr>
        <p:spPr>
          <a:xfrm>
            <a:off x="3922106" y="4878501"/>
            <a:ext cx="482926" cy="545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64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 animBg="1"/>
      <p:bldP spid="62" grpId="1" animBg="1"/>
      <p:bldP spid="89" grpId="0" animBg="1"/>
      <p:bldP spid="6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8854D3-BF48-4B29-BCE8-2B28355004C8}"/>
              </a:ext>
            </a:extLst>
          </p:cNvPr>
          <p:cNvSpPr/>
          <p:nvPr/>
        </p:nvSpPr>
        <p:spPr>
          <a:xfrm>
            <a:off x="558684" y="1564445"/>
            <a:ext cx="3198047" cy="95251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B56A72-CF14-4497-9319-49D8F0F5D694}"/>
              </a:ext>
            </a:extLst>
          </p:cNvPr>
          <p:cNvSpPr txBox="1"/>
          <p:nvPr/>
        </p:nvSpPr>
        <p:spPr>
          <a:xfrm>
            <a:off x="590031" y="1657967"/>
            <a:ext cx="2987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จงเรียงลำดับ</a:t>
            </a:r>
          </a:p>
          <a:p>
            <a:pPr algn="ctr"/>
            <a:r>
              <a:rPr lang="th-TH" sz="24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จากมากไปหาน้อย</a:t>
            </a:r>
            <a:endParaRPr lang="en-US" sz="2400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C8F05C-BC1C-4C28-B5D1-3744196111D3}"/>
              </a:ext>
            </a:extLst>
          </p:cNvPr>
          <p:cNvSpPr/>
          <p:nvPr/>
        </p:nvSpPr>
        <p:spPr>
          <a:xfrm>
            <a:off x="742226" y="2887576"/>
            <a:ext cx="10707548" cy="3572760"/>
          </a:xfrm>
          <a:custGeom>
            <a:avLst/>
            <a:gdLst>
              <a:gd name="connsiteX0" fmla="*/ 1 w 10707548"/>
              <a:gd name="connsiteY0" fmla="*/ 23738 h 3572760"/>
              <a:gd name="connsiteX1" fmla="*/ 807267 w 10707548"/>
              <a:gd name="connsiteY1" fmla="*/ 21944 h 3572760"/>
              <a:gd name="connsiteX2" fmla="*/ 1400844 w 10707548"/>
              <a:gd name="connsiteY2" fmla="*/ 20626 h 3572760"/>
              <a:gd name="connsiteX3" fmla="*/ 1780734 w 10707548"/>
              <a:gd name="connsiteY3" fmla="*/ 19782 h 3572760"/>
              <a:gd name="connsiteX4" fmla="*/ 2481156 w 10707548"/>
              <a:gd name="connsiteY4" fmla="*/ 18226 h 3572760"/>
              <a:gd name="connsiteX5" fmla="*/ 2967889 w 10707548"/>
              <a:gd name="connsiteY5" fmla="*/ 17144 h 3572760"/>
              <a:gd name="connsiteX6" fmla="*/ 3561467 w 10707548"/>
              <a:gd name="connsiteY6" fmla="*/ 15825 h 3572760"/>
              <a:gd name="connsiteX7" fmla="*/ 4368733 w 10707548"/>
              <a:gd name="connsiteY7" fmla="*/ 14032 h 3572760"/>
              <a:gd name="connsiteX8" fmla="*/ 4855466 w 10707548"/>
              <a:gd name="connsiteY8" fmla="*/ 12950 h 3572760"/>
              <a:gd name="connsiteX9" fmla="*/ 5662732 w 10707548"/>
              <a:gd name="connsiteY9" fmla="*/ 11157 h 3572760"/>
              <a:gd name="connsiteX10" fmla="*/ 6042622 w 10707548"/>
              <a:gd name="connsiteY10" fmla="*/ 10313 h 3572760"/>
              <a:gd name="connsiteX11" fmla="*/ 6529355 w 10707548"/>
              <a:gd name="connsiteY11" fmla="*/ 9231 h 3572760"/>
              <a:gd name="connsiteX12" fmla="*/ 6802401 w 10707548"/>
              <a:gd name="connsiteY12" fmla="*/ 8625 h 3572760"/>
              <a:gd name="connsiteX13" fmla="*/ 7289135 w 10707548"/>
              <a:gd name="connsiteY13" fmla="*/ 7543 h 3572760"/>
              <a:gd name="connsiteX14" fmla="*/ 7775868 w 10707548"/>
              <a:gd name="connsiteY14" fmla="*/ 6462 h 3572760"/>
              <a:gd name="connsiteX15" fmla="*/ 8476290 w 10707548"/>
              <a:gd name="connsiteY15" fmla="*/ 4906 h 3572760"/>
              <a:gd name="connsiteX16" fmla="*/ 9069868 w 10707548"/>
              <a:gd name="connsiteY16" fmla="*/ 3587 h 3572760"/>
              <a:gd name="connsiteX17" fmla="*/ 9770289 w 10707548"/>
              <a:gd name="connsiteY17" fmla="*/ 2031 h 3572760"/>
              <a:gd name="connsiteX18" fmla="*/ 10684399 w 10707548"/>
              <a:gd name="connsiteY18" fmla="*/ 0 h 3572760"/>
              <a:gd name="connsiteX19" fmla="*/ 10687563 w 10707548"/>
              <a:gd name="connsiteY19" fmla="*/ 480166 h 3572760"/>
              <a:gd name="connsiteX20" fmla="*/ 10691884 w 10707548"/>
              <a:gd name="connsiteY20" fmla="*/ 1136003 h 3572760"/>
              <a:gd name="connsiteX21" fmla="*/ 10695279 w 10707548"/>
              <a:gd name="connsiteY21" fmla="*/ 1651304 h 3572760"/>
              <a:gd name="connsiteX22" fmla="*/ 10699137 w 10707548"/>
              <a:gd name="connsiteY22" fmla="*/ 2236872 h 3572760"/>
              <a:gd name="connsiteX23" fmla="*/ 10702995 w 10707548"/>
              <a:gd name="connsiteY23" fmla="*/ 2822441 h 3572760"/>
              <a:gd name="connsiteX24" fmla="*/ 10707548 w 10707548"/>
              <a:gd name="connsiteY24" fmla="*/ 3513412 h 3572760"/>
              <a:gd name="connsiteX25" fmla="*/ 10326835 w 10707548"/>
              <a:gd name="connsiteY25" fmla="*/ 3515522 h 3572760"/>
              <a:gd name="connsiteX26" fmla="*/ 9946122 w 10707548"/>
              <a:gd name="connsiteY26" fmla="*/ 3517632 h 3572760"/>
              <a:gd name="connsiteX27" fmla="*/ 9458334 w 10707548"/>
              <a:gd name="connsiteY27" fmla="*/ 3520336 h 3572760"/>
              <a:gd name="connsiteX28" fmla="*/ 8649319 w 10707548"/>
              <a:gd name="connsiteY28" fmla="*/ 3524820 h 3572760"/>
              <a:gd name="connsiteX29" fmla="*/ 7947380 w 10707548"/>
              <a:gd name="connsiteY29" fmla="*/ 3528711 h 3572760"/>
              <a:gd name="connsiteX30" fmla="*/ 7673743 w 10707548"/>
              <a:gd name="connsiteY30" fmla="*/ 3530227 h 3572760"/>
              <a:gd name="connsiteX31" fmla="*/ 7293030 w 10707548"/>
              <a:gd name="connsiteY31" fmla="*/ 3532337 h 3572760"/>
              <a:gd name="connsiteX32" fmla="*/ 6912317 w 10707548"/>
              <a:gd name="connsiteY32" fmla="*/ 3534448 h 3572760"/>
              <a:gd name="connsiteX33" fmla="*/ 6424529 w 10707548"/>
              <a:gd name="connsiteY33" fmla="*/ 3537151 h 3572760"/>
              <a:gd name="connsiteX34" fmla="*/ 6150891 w 10707548"/>
              <a:gd name="connsiteY34" fmla="*/ 3538668 h 3572760"/>
              <a:gd name="connsiteX35" fmla="*/ 5877254 w 10707548"/>
              <a:gd name="connsiteY35" fmla="*/ 3540185 h 3572760"/>
              <a:gd name="connsiteX36" fmla="*/ 5496541 w 10707548"/>
              <a:gd name="connsiteY36" fmla="*/ 3542295 h 3572760"/>
              <a:gd name="connsiteX37" fmla="*/ 5115828 w 10707548"/>
              <a:gd name="connsiteY37" fmla="*/ 3544405 h 3572760"/>
              <a:gd name="connsiteX38" fmla="*/ 4735116 w 10707548"/>
              <a:gd name="connsiteY38" fmla="*/ 3546515 h 3572760"/>
              <a:gd name="connsiteX39" fmla="*/ 3926101 w 10707548"/>
              <a:gd name="connsiteY39" fmla="*/ 3550999 h 3572760"/>
              <a:gd name="connsiteX40" fmla="*/ 3438313 w 10707548"/>
              <a:gd name="connsiteY40" fmla="*/ 3553703 h 3572760"/>
              <a:gd name="connsiteX41" fmla="*/ 3164675 w 10707548"/>
              <a:gd name="connsiteY41" fmla="*/ 3555219 h 3572760"/>
              <a:gd name="connsiteX42" fmla="*/ 2891038 w 10707548"/>
              <a:gd name="connsiteY42" fmla="*/ 3556736 h 3572760"/>
              <a:gd name="connsiteX43" fmla="*/ 2510325 w 10707548"/>
              <a:gd name="connsiteY43" fmla="*/ 3558846 h 3572760"/>
              <a:gd name="connsiteX44" fmla="*/ 2236688 w 10707548"/>
              <a:gd name="connsiteY44" fmla="*/ 3560363 h 3572760"/>
              <a:gd name="connsiteX45" fmla="*/ 1748900 w 10707548"/>
              <a:gd name="connsiteY45" fmla="*/ 3563066 h 3572760"/>
              <a:gd name="connsiteX46" fmla="*/ 1154036 w 10707548"/>
              <a:gd name="connsiteY46" fmla="*/ 3566364 h 3572760"/>
              <a:gd name="connsiteX47" fmla="*/ 0 w 10707548"/>
              <a:gd name="connsiteY47" fmla="*/ 3572760 h 3572760"/>
              <a:gd name="connsiteX48" fmla="*/ 1 w 10707548"/>
              <a:gd name="connsiteY48" fmla="*/ 23738 h 35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707548" h="3572760" fill="none" extrusionOk="0">
                <a:moveTo>
                  <a:pt x="1" y="23738"/>
                </a:moveTo>
                <a:cubicBezTo>
                  <a:pt x="271829" y="-6283"/>
                  <a:pt x="411184" y="88822"/>
                  <a:pt x="807267" y="21944"/>
                </a:cubicBezTo>
                <a:cubicBezTo>
                  <a:pt x="1203350" y="-44933"/>
                  <a:pt x="1186292" y="73469"/>
                  <a:pt x="1400844" y="20626"/>
                </a:cubicBezTo>
                <a:cubicBezTo>
                  <a:pt x="1615396" y="-32217"/>
                  <a:pt x="1597740" y="23565"/>
                  <a:pt x="1780734" y="19782"/>
                </a:cubicBezTo>
                <a:cubicBezTo>
                  <a:pt x="1963728" y="15999"/>
                  <a:pt x="2261310" y="20973"/>
                  <a:pt x="2481156" y="18226"/>
                </a:cubicBezTo>
                <a:cubicBezTo>
                  <a:pt x="2701002" y="15479"/>
                  <a:pt x="2865806" y="71563"/>
                  <a:pt x="2967889" y="17144"/>
                </a:cubicBezTo>
                <a:cubicBezTo>
                  <a:pt x="3069972" y="-37274"/>
                  <a:pt x="3316676" y="34088"/>
                  <a:pt x="3561467" y="15825"/>
                </a:cubicBezTo>
                <a:cubicBezTo>
                  <a:pt x="3806258" y="-2438"/>
                  <a:pt x="4156507" y="110124"/>
                  <a:pt x="4368733" y="14032"/>
                </a:cubicBezTo>
                <a:cubicBezTo>
                  <a:pt x="4580958" y="-82061"/>
                  <a:pt x="4752297" y="13980"/>
                  <a:pt x="4855466" y="12950"/>
                </a:cubicBezTo>
                <a:cubicBezTo>
                  <a:pt x="4958635" y="11920"/>
                  <a:pt x="5492836" y="29031"/>
                  <a:pt x="5662732" y="11157"/>
                </a:cubicBezTo>
                <a:cubicBezTo>
                  <a:pt x="5832628" y="-6717"/>
                  <a:pt x="5925969" y="22474"/>
                  <a:pt x="6042622" y="10313"/>
                </a:cubicBezTo>
                <a:cubicBezTo>
                  <a:pt x="6159275" y="-1848"/>
                  <a:pt x="6408388" y="43550"/>
                  <a:pt x="6529355" y="9231"/>
                </a:cubicBezTo>
                <a:cubicBezTo>
                  <a:pt x="6650322" y="-25087"/>
                  <a:pt x="6744310" y="10587"/>
                  <a:pt x="6802401" y="8625"/>
                </a:cubicBezTo>
                <a:cubicBezTo>
                  <a:pt x="6860492" y="6663"/>
                  <a:pt x="7155194" y="23011"/>
                  <a:pt x="7289135" y="7543"/>
                </a:cubicBezTo>
                <a:cubicBezTo>
                  <a:pt x="7423076" y="-7925"/>
                  <a:pt x="7635383" y="60594"/>
                  <a:pt x="7775868" y="6462"/>
                </a:cubicBezTo>
                <a:cubicBezTo>
                  <a:pt x="7916353" y="-47670"/>
                  <a:pt x="8268687" y="8535"/>
                  <a:pt x="8476290" y="4906"/>
                </a:cubicBezTo>
                <a:cubicBezTo>
                  <a:pt x="8683893" y="1277"/>
                  <a:pt x="8933130" y="68176"/>
                  <a:pt x="9069868" y="3587"/>
                </a:cubicBezTo>
                <a:cubicBezTo>
                  <a:pt x="9206606" y="-61001"/>
                  <a:pt x="9511274" y="63163"/>
                  <a:pt x="9770289" y="2031"/>
                </a:cubicBezTo>
                <a:cubicBezTo>
                  <a:pt x="10029304" y="-59102"/>
                  <a:pt x="10486530" y="62225"/>
                  <a:pt x="10684399" y="0"/>
                </a:cubicBezTo>
                <a:cubicBezTo>
                  <a:pt x="10709161" y="220817"/>
                  <a:pt x="10660437" y="279813"/>
                  <a:pt x="10687563" y="480166"/>
                </a:cubicBezTo>
                <a:cubicBezTo>
                  <a:pt x="10714689" y="680519"/>
                  <a:pt x="10658952" y="894797"/>
                  <a:pt x="10691884" y="1136003"/>
                </a:cubicBezTo>
                <a:cubicBezTo>
                  <a:pt x="10724816" y="1377209"/>
                  <a:pt x="10670983" y="1405709"/>
                  <a:pt x="10695279" y="1651304"/>
                </a:cubicBezTo>
                <a:cubicBezTo>
                  <a:pt x="10719575" y="1896899"/>
                  <a:pt x="10657159" y="2059098"/>
                  <a:pt x="10699137" y="2236872"/>
                </a:cubicBezTo>
                <a:cubicBezTo>
                  <a:pt x="10741115" y="2414646"/>
                  <a:pt x="10651865" y="2591770"/>
                  <a:pt x="10702995" y="2822441"/>
                </a:cubicBezTo>
                <a:cubicBezTo>
                  <a:pt x="10754125" y="3053112"/>
                  <a:pt x="10653540" y="3232795"/>
                  <a:pt x="10707548" y="3513412"/>
                </a:cubicBezTo>
                <a:cubicBezTo>
                  <a:pt x="10519453" y="3523547"/>
                  <a:pt x="10438594" y="3514825"/>
                  <a:pt x="10326835" y="3515522"/>
                </a:cubicBezTo>
                <a:cubicBezTo>
                  <a:pt x="10215076" y="3516219"/>
                  <a:pt x="10104361" y="3481544"/>
                  <a:pt x="9946122" y="3517632"/>
                </a:cubicBezTo>
                <a:cubicBezTo>
                  <a:pt x="9787883" y="3553720"/>
                  <a:pt x="9570786" y="3501636"/>
                  <a:pt x="9458334" y="3520336"/>
                </a:cubicBezTo>
                <a:cubicBezTo>
                  <a:pt x="9345881" y="3539036"/>
                  <a:pt x="8888679" y="3462862"/>
                  <a:pt x="8649319" y="3524820"/>
                </a:cubicBezTo>
                <a:cubicBezTo>
                  <a:pt x="8409959" y="3586778"/>
                  <a:pt x="8157948" y="3475120"/>
                  <a:pt x="7947380" y="3528711"/>
                </a:cubicBezTo>
                <a:cubicBezTo>
                  <a:pt x="7736812" y="3582302"/>
                  <a:pt x="7795154" y="3499370"/>
                  <a:pt x="7673743" y="3530227"/>
                </a:cubicBezTo>
                <a:cubicBezTo>
                  <a:pt x="7552332" y="3561085"/>
                  <a:pt x="7457507" y="3500164"/>
                  <a:pt x="7293030" y="3532337"/>
                </a:cubicBezTo>
                <a:cubicBezTo>
                  <a:pt x="7128553" y="3564510"/>
                  <a:pt x="6995409" y="3489879"/>
                  <a:pt x="6912317" y="3534448"/>
                </a:cubicBezTo>
                <a:cubicBezTo>
                  <a:pt x="6829225" y="3579017"/>
                  <a:pt x="6604302" y="3512485"/>
                  <a:pt x="6424529" y="3537151"/>
                </a:cubicBezTo>
                <a:cubicBezTo>
                  <a:pt x="6244756" y="3561817"/>
                  <a:pt x="6257583" y="3510002"/>
                  <a:pt x="6150891" y="3538668"/>
                </a:cubicBezTo>
                <a:cubicBezTo>
                  <a:pt x="6044199" y="3567334"/>
                  <a:pt x="5972167" y="3513775"/>
                  <a:pt x="5877254" y="3540185"/>
                </a:cubicBezTo>
                <a:cubicBezTo>
                  <a:pt x="5782340" y="3566595"/>
                  <a:pt x="5627521" y="3532934"/>
                  <a:pt x="5496541" y="3542295"/>
                </a:cubicBezTo>
                <a:cubicBezTo>
                  <a:pt x="5365561" y="3551656"/>
                  <a:pt x="5288649" y="3515502"/>
                  <a:pt x="5115828" y="3544405"/>
                </a:cubicBezTo>
                <a:cubicBezTo>
                  <a:pt x="4943007" y="3573308"/>
                  <a:pt x="4859301" y="3508225"/>
                  <a:pt x="4735116" y="3546515"/>
                </a:cubicBezTo>
                <a:cubicBezTo>
                  <a:pt x="4610931" y="3584805"/>
                  <a:pt x="4247875" y="3477112"/>
                  <a:pt x="3926101" y="3550999"/>
                </a:cubicBezTo>
                <a:cubicBezTo>
                  <a:pt x="3604327" y="3624886"/>
                  <a:pt x="3572016" y="3552757"/>
                  <a:pt x="3438313" y="3553703"/>
                </a:cubicBezTo>
                <a:cubicBezTo>
                  <a:pt x="3304610" y="3554649"/>
                  <a:pt x="3280907" y="3536355"/>
                  <a:pt x="3164675" y="3555219"/>
                </a:cubicBezTo>
                <a:cubicBezTo>
                  <a:pt x="3048443" y="3574083"/>
                  <a:pt x="2977009" y="3532672"/>
                  <a:pt x="2891038" y="3556736"/>
                </a:cubicBezTo>
                <a:cubicBezTo>
                  <a:pt x="2805067" y="3580800"/>
                  <a:pt x="2593146" y="3533054"/>
                  <a:pt x="2510325" y="3558846"/>
                </a:cubicBezTo>
                <a:cubicBezTo>
                  <a:pt x="2427504" y="3584638"/>
                  <a:pt x="2296759" y="3552249"/>
                  <a:pt x="2236688" y="3560363"/>
                </a:cubicBezTo>
                <a:cubicBezTo>
                  <a:pt x="2176617" y="3568477"/>
                  <a:pt x="1902916" y="3528500"/>
                  <a:pt x="1748900" y="3563066"/>
                </a:cubicBezTo>
                <a:cubicBezTo>
                  <a:pt x="1594884" y="3597633"/>
                  <a:pt x="1321076" y="3541265"/>
                  <a:pt x="1154036" y="3566364"/>
                </a:cubicBezTo>
                <a:cubicBezTo>
                  <a:pt x="986996" y="3591462"/>
                  <a:pt x="267355" y="3524480"/>
                  <a:pt x="0" y="3572760"/>
                </a:cubicBezTo>
                <a:cubicBezTo>
                  <a:pt x="29764" y="2355114"/>
                  <a:pt x="-246431" y="1222577"/>
                  <a:pt x="1" y="23738"/>
                </a:cubicBezTo>
                <a:close/>
              </a:path>
              <a:path w="10707548" h="3572760" stroke="0" extrusionOk="0">
                <a:moveTo>
                  <a:pt x="1" y="23738"/>
                </a:moveTo>
                <a:cubicBezTo>
                  <a:pt x="87691" y="13244"/>
                  <a:pt x="205086" y="28698"/>
                  <a:pt x="273047" y="23131"/>
                </a:cubicBezTo>
                <a:cubicBezTo>
                  <a:pt x="341008" y="17564"/>
                  <a:pt x="885244" y="83549"/>
                  <a:pt x="1080312" y="21338"/>
                </a:cubicBezTo>
                <a:cubicBezTo>
                  <a:pt x="1275379" y="-40873"/>
                  <a:pt x="1468209" y="64439"/>
                  <a:pt x="1567046" y="20256"/>
                </a:cubicBezTo>
                <a:cubicBezTo>
                  <a:pt x="1665883" y="-23927"/>
                  <a:pt x="1823496" y="49698"/>
                  <a:pt x="1946936" y="19412"/>
                </a:cubicBezTo>
                <a:cubicBezTo>
                  <a:pt x="2070376" y="-10874"/>
                  <a:pt x="2307129" y="44231"/>
                  <a:pt x="2540513" y="18094"/>
                </a:cubicBezTo>
                <a:cubicBezTo>
                  <a:pt x="2773897" y="-8043"/>
                  <a:pt x="2792141" y="44961"/>
                  <a:pt x="2920403" y="17250"/>
                </a:cubicBezTo>
                <a:cubicBezTo>
                  <a:pt x="3048665" y="-10462"/>
                  <a:pt x="3082946" y="26720"/>
                  <a:pt x="3193449" y="16643"/>
                </a:cubicBezTo>
                <a:cubicBezTo>
                  <a:pt x="3303952" y="6566"/>
                  <a:pt x="3635815" y="61068"/>
                  <a:pt x="3787027" y="15324"/>
                </a:cubicBezTo>
                <a:cubicBezTo>
                  <a:pt x="3938239" y="-30420"/>
                  <a:pt x="4238003" y="83350"/>
                  <a:pt x="4487448" y="13768"/>
                </a:cubicBezTo>
                <a:cubicBezTo>
                  <a:pt x="4736893" y="-55814"/>
                  <a:pt x="5094205" y="73139"/>
                  <a:pt x="5294714" y="11975"/>
                </a:cubicBezTo>
                <a:cubicBezTo>
                  <a:pt x="5495223" y="-49190"/>
                  <a:pt x="5682862" y="38131"/>
                  <a:pt x="5888291" y="10656"/>
                </a:cubicBezTo>
                <a:cubicBezTo>
                  <a:pt x="6093720" y="-16820"/>
                  <a:pt x="6059022" y="24348"/>
                  <a:pt x="6161337" y="10049"/>
                </a:cubicBezTo>
                <a:cubicBezTo>
                  <a:pt x="6263652" y="-4250"/>
                  <a:pt x="6694653" y="32067"/>
                  <a:pt x="6861759" y="8493"/>
                </a:cubicBezTo>
                <a:cubicBezTo>
                  <a:pt x="7028865" y="-15082"/>
                  <a:pt x="7057388" y="14753"/>
                  <a:pt x="7134805" y="7886"/>
                </a:cubicBezTo>
                <a:cubicBezTo>
                  <a:pt x="7212222" y="1020"/>
                  <a:pt x="7401248" y="16029"/>
                  <a:pt x="7514694" y="7042"/>
                </a:cubicBezTo>
                <a:cubicBezTo>
                  <a:pt x="7628140" y="-1945"/>
                  <a:pt x="8111251" y="17569"/>
                  <a:pt x="8321960" y="5249"/>
                </a:cubicBezTo>
                <a:cubicBezTo>
                  <a:pt x="8532669" y="-7071"/>
                  <a:pt x="8548197" y="41161"/>
                  <a:pt x="8701850" y="4405"/>
                </a:cubicBezTo>
                <a:cubicBezTo>
                  <a:pt x="8855503" y="-32351"/>
                  <a:pt x="9250865" y="78715"/>
                  <a:pt x="9402271" y="2849"/>
                </a:cubicBezTo>
                <a:cubicBezTo>
                  <a:pt x="9553677" y="-73017"/>
                  <a:pt x="10363371" y="112549"/>
                  <a:pt x="10684399" y="0"/>
                </a:cubicBezTo>
                <a:cubicBezTo>
                  <a:pt x="10715761" y="156966"/>
                  <a:pt x="10659249" y="362085"/>
                  <a:pt x="10687563" y="480166"/>
                </a:cubicBezTo>
                <a:cubicBezTo>
                  <a:pt x="10715876" y="598247"/>
                  <a:pt x="10635955" y="854293"/>
                  <a:pt x="10691884" y="1136003"/>
                </a:cubicBezTo>
                <a:cubicBezTo>
                  <a:pt x="10747813" y="1417713"/>
                  <a:pt x="10633537" y="1573637"/>
                  <a:pt x="10696205" y="1791840"/>
                </a:cubicBezTo>
                <a:cubicBezTo>
                  <a:pt x="10758873" y="2010043"/>
                  <a:pt x="10675420" y="2203805"/>
                  <a:pt x="10699600" y="2307141"/>
                </a:cubicBezTo>
                <a:cubicBezTo>
                  <a:pt x="10723780" y="2410477"/>
                  <a:pt x="10692060" y="2816318"/>
                  <a:pt x="10703921" y="2962977"/>
                </a:cubicBezTo>
                <a:cubicBezTo>
                  <a:pt x="10715783" y="3109636"/>
                  <a:pt x="10643703" y="3381755"/>
                  <a:pt x="10707548" y="3513412"/>
                </a:cubicBezTo>
                <a:cubicBezTo>
                  <a:pt x="10443704" y="3538128"/>
                  <a:pt x="10189142" y="3463508"/>
                  <a:pt x="10005609" y="3517303"/>
                </a:cubicBezTo>
                <a:cubicBezTo>
                  <a:pt x="9822076" y="3571098"/>
                  <a:pt x="9411148" y="3511814"/>
                  <a:pt x="9196594" y="3521787"/>
                </a:cubicBezTo>
                <a:cubicBezTo>
                  <a:pt x="8982040" y="3531760"/>
                  <a:pt x="8937712" y="3468507"/>
                  <a:pt x="8708806" y="3524490"/>
                </a:cubicBezTo>
                <a:cubicBezTo>
                  <a:pt x="8479900" y="3580474"/>
                  <a:pt x="8332516" y="3482381"/>
                  <a:pt x="8221017" y="3527194"/>
                </a:cubicBezTo>
                <a:cubicBezTo>
                  <a:pt x="8109518" y="3572007"/>
                  <a:pt x="7855490" y="3502240"/>
                  <a:pt x="7733229" y="3529898"/>
                </a:cubicBezTo>
                <a:cubicBezTo>
                  <a:pt x="7610968" y="3557556"/>
                  <a:pt x="7244516" y="3503709"/>
                  <a:pt x="7031290" y="3533788"/>
                </a:cubicBezTo>
                <a:cubicBezTo>
                  <a:pt x="6818064" y="3563867"/>
                  <a:pt x="6870305" y="3519656"/>
                  <a:pt x="6757653" y="3535305"/>
                </a:cubicBezTo>
                <a:cubicBezTo>
                  <a:pt x="6645001" y="3550954"/>
                  <a:pt x="6472200" y="3529609"/>
                  <a:pt x="6376940" y="3537415"/>
                </a:cubicBezTo>
                <a:cubicBezTo>
                  <a:pt x="6281681" y="3545221"/>
                  <a:pt x="6197535" y="3506783"/>
                  <a:pt x="6103302" y="3538932"/>
                </a:cubicBezTo>
                <a:cubicBezTo>
                  <a:pt x="6009069" y="3571081"/>
                  <a:pt x="5675033" y="3539440"/>
                  <a:pt x="5508439" y="3542229"/>
                </a:cubicBezTo>
                <a:cubicBezTo>
                  <a:pt x="5341845" y="3545018"/>
                  <a:pt x="5235600" y="3504742"/>
                  <a:pt x="5127726" y="3544339"/>
                </a:cubicBezTo>
                <a:cubicBezTo>
                  <a:pt x="5019852" y="3583936"/>
                  <a:pt x="4666789" y="3534112"/>
                  <a:pt x="4425787" y="3548229"/>
                </a:cubicBezTo>
                <a:cubicBezTo>
                  <a:pt x="4184785" y="3562346"/>
                  <a:pt x="4010669" y="3495944"/>
                  <a:pt x="3616772" y="3552714"/>
                </a:cubicBezTo>
                <a:cubicBezTo>
                  <a:pt x="3222875" y="3609483"/>
                  <a:pt x="3165263" y="3519666"/>
                  <a:pt x="2914833" y="3556604"/>
                </a:cubicBezTo>
                <a:cubicBezTo>
                  <a:pt x="2664403" y="3593542"/>
                  <a:pt x="2764324" y="3551747"/>
                  <a:pt x="2641195" y="3558121"/>
                </a:cubicBezTo>
                <a:cubicBezTo>
                  <a:pt x="2518066" y="3564495"/>
                  <a:pt x="2449644" y="3534070"/>
                  <a:pt x="2367558" y="3559637"/>
                </a:cubicBezTo>
                <a:cubicBezTo>
                  <a:pt x="2285472" y="3585204"/>
                  <a:pt x="1988869" y="3526581"/>
                  <a:pt x="1879770" y="3562341"/>
                </a:cubicBezTo>
                <a:cubicBezTo>
                  <a:pt x="1770671" y="3598100"/>
                  <a:pt x="1566572" y="3547133"/>
                  <a:pt x="1284906" y="3565638"/>
                </a:cubicBezTo>
                <a:cubicBezTo>
                  <a:pt x="1003240" y="3584143"/>
                  <a:pt x="816400" y="3515559"/>
                  <a:pt x="582967" y="3569529"/>
                </a:cubicBezTo>
                <a:cubicBezTo>
                  <a:pt x="349534" y="3623499"/>
                  <a:pt x="201887" y="3569147"/>
                  <a:pt x="0" y="3572760"/>
                </a:cubicBezTo>
                <a:cubicBezTo>
                  <a:pt x="22160" y="2260594"/>
                  <a:pt x="-164942" y="1495735"/>
                  <a:pt x="1" y="2373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25844154">
                  <a:custGeom>
                    <a:avLst/>
                    <a:gdLst>
                      <a:gd name="connsiteX0" fmla="*/ 0 w 10834869"/>
                      <a:gd name="connsiteY0" fmla="*/ 0 h 3449255"/>
                      <a:gd name="connsiteX1" fmla="*/ 10834869 w 10834869"/>
                      <a:gd name="connsiteY1" fmla="*/ 0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834869"/>
                      <a:gd name="connsiteY0" fmla="*/ 0 h 3449255"/>
                      <a:gd name="connsiteX1" fmla="*/ 10742272 w 10834869"/>
                      <a:gd name="connsiteY1" fmla="*/ 11575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765421"/>
                      <a:gd name="connsiteY0" fmla="*/ 0 h 3449255"/>
                      <a:gd name="connsiteX1" fmla="*/ 10742272 w 10765421"/>
                      <a:gd name="connsiteY1" fmla="*/ 11575 h 3449255"/>
                      <a:gd name="connsiteX2" fmla="*/ 10765421 w 10765421"/>
                      <a:gd name="connsiteY2" fmla="*/ 3437680 h 3449255"/>
                      <a:gd name="connsiteX3" fmla="*/ 0 w 10765421"/>
                      <a:gd name="connsiteY3" fmla="*/ 3449255 h 3449255"/>
                      <a:gd name="connsiteX4" fmla="*/ 0 w 10765421"/>
                      <a:gd name="connsiteY4" fmla="*/ 0 h 3449255"/>
                      <a:gd name="connsiteX0" fmla="*/ 0 w 10765421"/>
                      <a:gd name="connsiteY0" fmla="*/ 0 h 3495553"/>
                      <a:gd name="connsiteX1" fmla="*/ 10742272 w 10765421"/>
                      <a:gd name="connsiteY1" fmla="*/ 11575 h 3495553"/>
                      <a:gd name="connsiteX2" fmla="*/ 10765421 w 10765421"/>
                      <a:gd name="connsiteY2" fmla="*/ 3437680 h 3495553"/>
                      <a:gd name="connsiteX3" fmla="*/ 57873 w 10765421"/>
                      <a:gd name="connsiteY3" fmla="*/ 3495553 h 3495553"/>
                      <a:gd name="connsiteX4" fmla="*/ 0 w 10765421"/>
                      <a:gd name="connsiteY4" fmla="*/ 0 h 3495553"/>
                      <a:gd name="connsiteX0" fmla="*/ 1 w 10707548"/>
                      <a:gd name="connsiteY0" fmla="*/ 23149 h 3483978"/>
                      <a:gd name="connsiteX1" fmla="*/ 10684399 w 10707548"/>
                      <a:gd name="connsiteY1" fmla="*/ 0 h 3483978"/>
                      <a:gd name="connsiteX2" fmla="*/ 10707548 w 10707548"/>
                      <a:gd name="connsiteY2" fmla="*/ 3426105 h 3483978"/>
                      <a:gd name="connsiteX3" fmla="*/ 0 w 10707548"/>
                      <a:gd name="connsiteY3" fmla="*/ 3483978 h 3483978"/>
                      <a:gd name="connsiteX4" fmla="*/ 1 w 10707548"/>
                      <a:gd name="connsiteY4" fmla="*/ 23149 h 348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07548" h="3483978">
                        <a:moveTo>
                          <a:pt x="1" y="23149"/>
                        </a:moveTo>
                        <a:lnTo>
                          <a:pt x="10684399" y="0"/>
                        </a:lnTo>
                        <a:lnTo>
                          <a:pt x="10707548" y="3426105"/>
                        </a:lnTo>
                        <a:lnTo>
                          <a:pt x="0" y="3483978"/>
                        </a:lnTo>
                        <a:cubicBezTo>
                          <a:pt x="0" y="2330368"/>
                          <a:pt x="1" y="1176759"/>
                          <a:pt x="1" y="23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857957-07F5-4E28-A5A8-0BF6CFBC6FF9}"/>
              </a:ext>
            </a:extLst>
          </p:cNvPr>
          <p:cNvSpPr txBox="1"/>
          <p:nvPr/>
        </p:nvSpPr>
        <p:spPr>
          <a:xfrm>
            <a:off x="2851971" y="2976358"/>
            <a:ext cx="2376090" cy="27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th-TH" sz="28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6 7 , 2 6 9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th-TH" sz="28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6 7 , 2 5 8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th-TH" sz="28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5 8 , 1 4 8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th-TH" sz="28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6 7 , 2 5 0</a:t>
            </a:r>
            <a:endParaRPr lang="en-US" sz="28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B593888-A523-4138-80A0-53501657738D}"/>
              </a:ext>
            </a:extLst>
          </p:cNvPr>
          <p:cNvSpPr/>
          <p:nvPr/>
        </p:nvSpPr>
        <p:spPr>
          <a:xfrm>
            <a:off x="3058942" y="3115838"/>
            <a:ext cx="387909" cy="2571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AF05BB-B1D5-452B-8489-1AECE3724D64}"/>
              </a:ext>
            </a:extLst>
          </p:cNvPr>
          <p:cNvGrpSpPr/>
          <p:nvPr/>
        </p:nvGrpSpPr>
        <p:grpSpPr>
          <a:xfrm>
            <a:off x="2432678" y="3070160"/>
            <a:ext cx="577337" cy="633064"/>
            <a:chOff x="2346054" y="4780845"/>
            <a:chExt cx="780668" cy="856022"/>
          </a:xfrm>
        </p:grpSpPr>
        <p:pic>
          <p:nvPicPr>
            <p:cNvPr id="450" name="Picture 449">
              <a:extLst>
                <a:ext uri="{FF2B5EF4-FFF2-40B4-BE49-F238E27FC236}">
                  <a16:creationId xmlns:a16="http://schemas.microsoft.com/office/drawing/2014/main" id="{18620655-94DE-407F-B559-A6294DC7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6054" y="4780845"/>
              <a:ext cx="780668" cy="856022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C1FB55C-8E2F-4ED0-8E80-186434114705}"/>
                </a:ext>
              </a:extLst>
            </p:cNvPr>
            <p:cNvSpPr txBox="1"/>
            <p:nvPr/>
          </p:nvSpPr>
          <p:spPr>
            <a:xfrm>
              <a:off x="2612133" y="4787319"/>
              <a:ext cx="329254" cy="79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3200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8B2B2C-6097-4080-8E35-81E98BED6094}"/>
              </a:ext>
            </a:extLst>
          </p:cNvPr>
          <p:cNvGrpSpPr/>
          <p:nvPr/>
        </p:nvGrpSpPr>
        <p:grpSpPr>
          <a:xfrm>
            <a:off x="2413455" y="3778471"/>
            <a:ext cx="577337" cy="633064"/>
            <a:chOff x="2346054" y="3908439"/>
            <a:chExt cx="780668" cy="85602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40B98F5-4D30-4B73-B406-DD9896EE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6054" y="3908439"/>
              <a:ext cx="780668" cy="856022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D39CB81-8747-4677-BEE2-9C8649D5B44F}"/>
                </a:ext>
              </a:extLst>
            </p:cNvPr>
            <p:cNvSpPr txBox="1"/>
            <p:nvPr/>
          </p:nvSpPr>
          <p:spPr>
            <a:xfrm>
              <a:off x="2632841" y="3913177"/>
              <a:ext cx="329254" cy="79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3200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F2A986-1C94-4A18-89D4-E38228E53011}"/>
              </a:ext>
            </a:extLst>
          </p:cNvPr>
          <p:cNvGrpSpPr/>
          <p:nvPr/>
        </p:nvGrpSpPr>
        <p:grpSpPr>
          <a:xfrm>
            <a:off x="2385132" y="5177064"/>
            <a:ext cx="577337" cy="633064"/>
            <a:chOff x="2346054" y="3000989"/>
            <a:chExt cx="780668" cy="85602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59BD8B2-FD49-4725-AE65-A6BBBC9F2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6054" y="3000989"/>
              <a:ext cx="780668" cy="856022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BCB73A-2C60-4CD7-A97B-A659915EB36A}"/>
                </a:ext>
              </a:extLst>
            </p:cNvPr>
            <p:cNvSpPr txBox="1"/>
            <p:nvPr/>
          </p:nvSpPr>
          <p:spPr>
            <a:xfrm>
              <a:off x="2612133" y="3016467"/>
              <a:ext cx="329254" cy="79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3200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</a:p>
          </p:txBody>
        </p:sp>
      </p:grpSp>
      <p:grpSp>
        <p:nvGrpSpPr>
          <p:cNvPr id="453" name="58148มีค่าน้อยที่สุด">
            <a:extLst>
              <a:ext uri="{FF2B5EF4-FFF2-40B4-BE49-F238E27FC236}">
                <a16:creationId xmlns:a16="http://schemas.microsoft.com/office/drawing/2014/main" id="{08B47E70-2B4D-4EE3-9EB2-4111ED7D9B26}"/>
              </a:ext>
            </a:extLst>
          </p:cNvPr>
          <p:cNvGrpSpPr/>
          <p:nvPr/>
        </p:nvGrpSpPr>
        <p:grpSpPr>
          <a:xfrm>
            <a:off x="3426734" y="5804996"/>
            <a:ext cx="6202547" cy="779374"/>
            <a:chOff x="3765665" y="5641768"/>
            <a:chExt cx="6202547" cy="779374"/>
          </a:xfrm>
        </p:grpSpPr>
        <p:pic>
          <p:nvPicPr>
            <p:cNvPr id="452" name="Picture 451">
              <a:extLst>
                <a:ext uri="{FF2B5EF4-FFF2-40B4-BE49-F238E27FC236}">
                  <a16:creationId xmlns:a16="http://schemas.microsoft.com/office/drawing/2014/main" id="{FFADA430-8BCB-42C1-9772-61CECC06D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87" name="หลักพัน">
              <a:extLst>
                <a:ext uri="{FF2B5EF4-FFF2-40B4-BE49-F238E27FC236}">
                  <a16:creationId xmlns:a16="http://schemas.microsoft.com/office/drawing/2014/main" id="{AAE7F569-A062-4E1D-8C5D-571305789CB6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จะได้ 58,148 มีค่าน้อยที่สุด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0" name="6หมื่น1">
            <a:extLst>
              <a:ext uri="{FF2B5EF4-FFF2-40B4-BE49-F238E27FC236}">
                <a16:creationId xmlns:a16="http://schemas.microsoft.com/office/drawing/2014/main" id="{39AEA0E6-280E-40D5-B6E0-E8D86EC05D5C}"/>
              </a:ext>
            </a:extLst>
          </p:cNvPr>
          <p:cNvGrpSpPr/>
          <p:nvPr/>
        </p:nvGrpSpPr>
        <p:grpSpPr>
          <a:xfrm>
            <a:off x="5188670" y="3011610"/>
            <a:ext cx="5175262" cy="601170"/>
            <a:chOff x="5471593" y="3141167"/>
            <a:chExt cx="4618178" cy="601170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C6F381B-3C72-4F07-B790-DC888F91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92" name="หลักพัน">
              <a:extLst>
                <a:ext uri="{FF2B5EF4-FFF2-40B4-BE49-F238E27FC236}">
                  <a16:creationId xmlns:a16="http://schemas.microsoft.com/office/drawing/2014/main" id="{A0D5DA9C-0775-46DD-ABEF-DB615E36DAED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6 ในหลักหมื่น มีค่า 60,000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BA5245-8497-4476-B637-FDC1F5174ABD}"/>
              </a:ext>
            </a:extLst>
          </p:cNvPr>
          <p:cNvGrpSpPr/>
          <p:nvPr/>
        </p:nvGrpSpPr>
        <p:grpSpPr>
          <a:xfrm>
            <a:off x="3854996" y="1514242"/>
            <a:ext cx="1833701" cy="1309481"/>
            <a:chOff x="5411454" y="1509818"/>
            <a:chExt cx="1833701" cy="13094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83CDE1-463E-4ABF-A9F4-69E6C6AA4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91D03E-A43A-42B7-8EF8-4577991805BF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67,269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A917F-55E6-45EE-B2F8-958147DB0204}"/>
              </a:ext>
            </a:extLst>
          </p:cNvPr>
          <p:cNvGrpSpPr/>
          <p:nvPr/>
        </p:nvGrpSpPr>
        <p:grpSpPr>
          <a:xfrm>
            <a:off x="5825288" y="1514242"/>
            <a:ext cx="1833701" cy="1309481"/>
            <a:chOff x="5411454" y="1509818"/>
            <a:chExt cx="1833701" cy="130948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F14A9B-7EAF-4620-8C0C-DD458AE77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4A36F5D-438F-4E01-B82C-B162DCE72764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67,258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87964E9-5995-4F6D-8EC3-0BF910D139A2}"/>
              </a:ext>
            </a:extLst>
          </p:cNvPr>
          <p:cNvGrpSpPr/>
          <p:nvPr/>
        </p:nvGrpSpPr>
        <p:grpSpPr>
          <a:xfrm>
            <a:off x="7795580" y="1514242"/>
            <a:ext cx="1833701" cy="1309481"/>
            <a:chOff x="5411454" y="1509818"/>
            <a:chExt cx="1833701" cy="130948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3CE3038-6EE4-4FAB-A113-00949396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3A600E9-D39E-4400-AFF5-75991649DDEE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58,148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6F6964-3E4B-4581-A06F-F102C2DC5551}"/>
              </a:ext>
            </a:extLst>
          </p:cNvPr>
          <p:cNvGrpSpPr/>
          <p:nvPr/>
        </p:nvGrpSpPr>
        <p:grpSpPr>
          <a:xfrm>
            <a:off x="9765873" y="1514242"/>
            <a:ext cx="1833701" cy="1309481"/>
            <a:chOff x="5411454" y="1509818"/>
            <a:chExt cx="1833701" cy="130948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45D42F2-6E5B-4A57-8CFC-CE7D73559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0438D1-8FFA-42A7-9E61-F90CE941D8E2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67,250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6" name="6หมื่น2">
            <a:extLst>
              <a:ext uri="{FF2B5EF4-FFF2-40B4-BE49-F238E27FC236}">
                <a16:creationId xmlns:a16="http://schemas.microsoft.com/office/drawing/2014/main" id="{4DC3EA04-E7FC-4F4E-906C-9A83264AD320}"/>
              </a:ext>
            </a:extLst>
          </p:cNvPr>
          <p:cNvGrpSpPr/>
          <p:nvPr/>
        </p:nvGrpSpPr>
        <p:grpSpPr>
          <a:xfrm>
            <a:off x="5188670" y="3703224"/>
            <a:ext cx="5175262" cy="601170"/>
            <a:chOff x="5471593" y="3141167"/>
            <a:chExt cx="4618178" cy="601170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0594DBCE-788D-4ACA-B525-FDC734B20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98" name="หลักพัน">
              <a:extLst>
                <a:ext uri="{FF2B5EF4-FFF2-40B4-BE49-F238E27FC236}">
                  <a16:creationId xmlns:a16="http://schemas.microsoft.com/office/drawing/2014/main" id="{40612479-B640-4436-A229-FD4346DD7C82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6 ในหลักหมื่น มีค่า 60,000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02" name="5หมื่น">
            <a:extLst>
              <a:ext uri="{FF2B5EF4-FFF2-40B4-BE49-F238E27FC236}">
                <a16:creationId xmlns:a16="http://schemas.microsoft.com/office/drawing/2014/main" id="{744186BF-1ABB-418E-B634-04496CB1B01F}"/>
              </a:ext>
            </a:extLst>
          </p:cNvPr>
          <p:cNvGrpSpPr/>
          <p:nvPr/>
        </p:nvGrpSpPr>
        <p:grpSpPr>
          <a:xfrm>
            <a:off x="5188670" y="4394838"/>
            <a:ext cx="5175262" cy="601170"/>
            <a:chOff x="5471593" y="3141167"/>
            <a:chExt cx="4618178" cy="60117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88BF264-5B5A-47CE-B1CF-869077DF6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04" name="หลักพัน">
              <a:extLst>
                <a:ext uri="{FF2B5EF4-FFF2-40B4-BE49-F238E27FC236}">
                  <a16:creationId xmlns:a16="http://schemas.microsoft.com/office/drawing/2014/main" id="{E2C632DB-3A30-480A-894B-DB806018B2C4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5 ในหลักหมื่น มีค่า 50,000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05" name="6หมื่น3">
            <a:extLst>
              <a:ext uri="{FF2B5EF4-FFF2-40B4-BE49-F238E27FC236}">
                <a16:creationId xmlns:a16="http://schemas.microsoft.com/office/drawing/2014/main" id="{8F419E44-340A-4099-8223-F3F1938B3A74}"/>
              </a:ext>
            </a:extLst>
          </p:cNvPr>
          <p:cNvGrpSpPr/>
          <p:nvPr/>
        </p:nvGrpSpPr>
        <p:grpSpPr>
          <a:xfrm>
            <a:off x="5188670" y="5086451"/>
            <a:ext cx="5175262" cy="601170"/>
            <a:chOff x="5471593" y="3141167"/>
            <a:chExt cx="4618178" cy="601170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A801C97A-3830-4979-987D-F128B4B88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07" name="หลักพัน">
              <a:extLst>
                <a:ext uri="{FF2B5EF4-FFF2-40B4-BE49-F238E27FC236}">
                  <a16:creationId xmlns:a16="http://schemas.microsoft.com/office/drawing/2014/main" id="{3084DA64-F355-4C9B-B229-14FE2D09EA58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6 ในหลักหมื่น มีค่า 60,000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5D8436B-B143-4375-A7E7-44D848723F6B}"/>
              </a:ext>
            </a:extLst>
          </p:cNvPr>
          <p:cNvGrpSpPr/>
          <p:nvPr/>
        </p:nvGrpSpPr>
        <p:grpSpPr>
          <a:xfrm>
            <a:off x="2374506" y="4469072"/>
            <a:ext cx="577337" cy="633064"/>
            <a:chOff x="2346054" y="4780845"/>
            <a:chExt cx="780668" cy="856022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14C29A1-A935-4F21-B044-A62B228A1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6054" y="4780845"/>
              <a:ext cx="780668" cy="856022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EF9985A-4577-4576-93CB-A6AAE26CE2BF}"/>
                </a:ext>
              </a:extLst>
            </p:cNvPr>
            <p:cNvSpPr txBox="1"/>
            <p:nvPr/>
          </p:nvSpPr>
          <p:spPr>
            <a:xfrm>
              <a:off x="2612133" y="4787319"/>
              <a:ext cx="329254" cy="79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72AAC6D-2052-4F2C-8EC5-A2782E90E2FF}"/>
              </a:ext>
            </a:extLst>
          </p:cNvPr>
          <p:cNvSpPr/>
          <p:nvPr/>
        </p:nvSpPr>
        <p:spPr>
          <a:xfrm>
            <a:off x="3954235" y="3121556"/>
            <a:ext cx="387909" cy="125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E7D7653-1EC5-4746-8DD4-C95B3D23A1AB}"/>
              </a:ext>
            </a:extLst>
          </p:cNvPr>
          <p:cNvSpPr/>
          <p:nvPr/>
        </p:nvSpPr>
        <p:spPr>
          <a:xfrm>
            <a:off x="3962750" y="5177050"/>
            <a:ext cx="387909" cy="51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6หมื่น1">
            <a:extLst>
              <a:ext uri="{FF2B5EF4-FFF2-40B4-BE49-F238E27FC236}">
                <a16:creationId xmlns:a16="http://schemas.microsoft.com/office/drawing/2014/main" id="{12FD6DE3-3900-499B-BD6F-EF5678DBED69}"/>
              </a:ext>
            </a:extLst>
          </p:cNvPr>
          <p:cNvGrpSpPr/>
          <p:nvPr/>
        </p:nvGrpSpPr>
        <p:grpSpPr>
          <a:xfrm>
            <a:off x="5188670" y="3018405"/>
            <a:ext cx="5175262" cy="601170"/>
            <a:chOff x="5471593" y="3141167"/>
            <a:chExt cx="4618178" cy="601170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6D9AA636-2431-4108-80AF-CC5ED40E8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15" name="หลักพัน">
              <a:extLst>
                <a:ext uri="{FF2B5EF4-FFF2-40B4-BE49-F238E27FC236}">
                  <a16:creationId xmlns:a16="http://schemas.microsoft.com/office/drawing/2014/main" id="{D60605A3-8FBB-4DB0-8FFB-6542E093F2BE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7 ในหลักพัน มีค่า 7,000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6" name="6หมื่น2">
            <a:extLst>
              <a:ext uri="{FF2B5EF4-FFF2-40B4-BE49-F238E27FC236}">
                <a16:creationId xmlns:a16="http://schemas.microsoft.com/office/drawing/2014/main" id="{F5EA4F75-C8AE-4B5D-9F1C-6E5796FC9AA8}"/>
              </a:ext>
            </a:extLst>
          </p:cNvPr>
          <p:cNvGrpSpPr/>
          <p:nvPr/>
        </p:nvGrpSpPr>
        <p:grpSpPr>
          <a:xfrm>
            <a:off x="5188670" y="3710019"/>
            <a:ext cx="5175262" cy="601170"/>
            <a:chOff x="5471593" y="3141167"/>
            <a:chExt cx="4618178" cy="60117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2BB3F426-E346-431B-BD37-9032212C9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18" name="หลักพัน">
              <a:extLst>
                <a:ext uri="{FF2B5EF4-FFF2-40B4-BE49-F238E27FC236}">
                  <a16:creationId xmlns:a16="http://schemas.microsoft.com/office/drawing/2014/main" id="{19C56307-4994-412B-B37F-AD62F91B6188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7 ในหลักพัน มีค่า 7,000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9" name="6หมื่น3">
            <a:extLst>
              <a:ext uri="{FF2B5EF4-FFF2-40B4-BE49-F238E27FC236}">
                <a16:creationId xmlns:a16="http://schemas.microsoft.com/office/drawing/2014/main" id="{97C27EB5-310F-4E4F-824A-3CAD1A0F2259}"/>
              </a:ext>
            </a:extLst>
          </p:cNvPr>
          <p:cNvGrpSpPr/>
          <p:nvPr/>
        </p:nvGrpSpPr>
        <p:grpSpPr>
          <a:xfrm>
            <a:off x="5188670" y="5093246"/>
            <a:ext cx="5175262" cy="601170"/>
            <a:chOff x="5471593" y="3141167"/>
            <a:chExt cx="4618178" cy="601170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5B6D9FC1-EDC1-48AF-A9ED-843F51C21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21" name="หลักพัน">
              <a:extLst>
                <a:ext uri="{FF2B5EF4-FFF2-40B4-BE49-F238E27FC236}">
                  <a16:creationId xmlns:a16="http://schemas.microsoft.com/office/drawing/2014/main" id="{D42F35C6-47BF-4D27-8C53-5E2D646B1461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7 ในหลักพัน มีค่า 7,000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8" name="6หมื่น1">
            <a:extLst>
              <a:ext uri="{FF2B5EF4-FFF2-40B4-BE49-F238E27FC236}">
                <a16:creationId xmlns:a16="http://schemas.microsoft.com/office/drawing/2014/main" id="{0EF5CBCE-86BE-4539-A954-50C7B72B33E9}"/>
              </a:ext>
            </a:extLst>
          </p:cNvPr>
          <p:cNvGrpSpPr/>
          <p:nvPr/>
        </p:nvGrpSpPr>
        <p:grpSpPr>
          <a:xfrm>
            <a:off x="5220664" y="3015472"/>
            <a:ext cx="5175262" cy="601170"/>
            <a:chOff x="5471593" y="3141167"/>
            <a:chExt cx="4618178" cy="601170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E43406E9-3A75-4955-B395-AE5B434BD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30" name="หลักพัน">
              <a:extLst>
                <a:ext uri="{FF2B5EF4-FFF2-40B4-BE49-F238E27FC236}">
                  <a16:creationId xmlns:a16="http://schemas.microsoft.com/office/drawing/2014/main" id="{AB388E5E-5156-4C21-987D-7F66A67CED76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ในหลักร้อย มีค่า 200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1" name="6หมื่น2">
            <a:extLst>
              <a:ext uri="{FF2B5EF4-FFF2-40B4-BE49-F238E27FC236}">
                <a16:creationId xmlns:a16="http://schemas.microsoft.com/office/drawing/2014/main" id="{83F89779-8DDC-4B8E-BC6D-F90F39EF9044}"/>
              </a:ext>
            </a:extLst>
          </p:cNvPr>
          <p:cNvGrpSpPr/>
          <p:nvPr/>
        </p:nvGrpSpPr>
        <p:grpSpPr>
          <a:xfrm>
            <a:off x="5220664" y="3707086"/>
            <a:ext cx="5175262" cy="601170"/>
            <a:chOff x="5471593" y="3141167"/>
            <a:chExt cx="4618178" cy="601170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32CE5B3-C8B7-48C7-9234-81748D9C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33" name="หลักพัน">
              <a:extLst>
                <a:ext uri="{FF2B5EF4-FFF2-40B4-BE49-F238E27FC236}">
                  <a16:creationId xmlns:a16="http://schemas.microsoft.com/office/drawing/2014/main" id="{15261150-969E-46D0-9704-12EC9B8C8180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ในหลักร้อย มีค่า 200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4" name="6หมื่น3">
            <a:extLst>
              <a:ext uri="{FF2B5EF4-FFF2-40B4-BE49-F238E27FC236}">
                <a16:creationId xmlns:a16="http://schemas.microsoft.com/office/drawing/2014/main" id="{FD598BAA-66DB-46C3-BCD6-6CE1ED582AAD}"/>
              </a:ext>
            </a:extLst>
          </p:cNvPr>
          <p:cNvGrpSpPr/>
          <p:nvPr/>
        </p:nvGrpSpPr>
        <p:grpSpPr>
          <a:xfrm>
            <a:off x="5220664" y="5090313"/>
            <a:ext cx="5175262" cy="601170"/>
            <a:chOff x="5471593" y="3141167"/>
            <a:chExt cx="4618178" cy="60117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9B258ABA-CE8E-4B84-BF46-688BC605E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36" name="หลักพัน">
              <a:extLst>
                <a:ext uri="{FF2B5EF4-FFF2-40B4-BE49-F238E27FC236}">
                  <a16:creationId xmlns:a16="http://schemas.microsoft.com/office/drawing/2014/main" id="{1FB79B6B-D6A3-4616-AD63-FF05B425C650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ในหลักร้อย มีค่า 200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8265B7A-1F75-4B7D-87B2-D14A741FAB91}"/>
              </a:ext>
            </a:extLst>
          </p:cNvPr>
          <p:cNvSpPr/>
          <p:nvPr/>
        </p:nvSpPr>
        <p:spPr>
          <a:xfrm>
            <a:off x="3395136" y="3124207"/>
            <a:ext cx="387909" cy="125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F6292F9-834E-4F04-9D66-82728517533B}"/>
              </a:ext>
            </a:extLst>
          </p:cNvPr>
          <p:cNvSpPr/>
          <p:nvPr/>
        </p:nvSpPr>
        <p:spPr>
          <a:xfrm>
            <a:off x="3403651" y="5179701"/>
            <a:ext cx="387909" cy="51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58148มีค่าน้อยที่สุด">
            <a:extLst>
              <a:ext uri="{FF2B5EF4-FFF2-40B4-BE49-F238E27FC236}">
                <a16:creationId xmlns:a16="http://schemas.microsoft.com/office/drawing/2014/main" id="{F3FBEB88-F0CA-430B-8D4C-6CBFE8B67CEF}"/>
              </a:ext>
            </a:extLst>
          </p:cNvPr>
          <p:cNvGrpSpPr/>
          <p:nvPr/>
        </p:nvGrpSpPr>
        <p:grpSpPr>
          <a:xfrm>
            <a:off x="3401659" y="5817623"/>
            <a:ext cx="6202547" cy="779374"/>
            <a:chOff x="3765665" y="5641768"/>
            <a:chExt cx="6202547" cy="779374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9095B2C7-190D-4951-973D-6C888C89D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154" name="หลักพัน">
              <a:extLst>
                <a:ext uri="{FF2B5EF4-FFF2-40B4-BE49-F238E27FC236}">
                  <a16:creationId xmlns:a16="http://schemas.microsoft.com/office/drawing/2014/main" id="{84F0C688-A4E7-4B88-82AD-824E5D058F0A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ไปดูที่หลักร้อย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2" name="58148มีค่าน้อยที่สุด">
            <a:extLst>
              <a:ext uri="{FF2B5EF4-FFF2-40B4-BE49-F238E27FC236}">
                <a16:creationId xmlns:a16="http://schemas.microsoft.com/office/drawing/2014/main" id="{526B883C-29FE-4F27-9E8F-2AE63EB23937}"/>
              </a:ext>
            </a:extLst>
          </p:cNvPr>
          <p:cNvGrpSpPr/>
          <p:nvPr/>
        </p:nvGrpSpPr>
        <p:grpSpPr>
          <a:xfrm>
            <a:off x="3466542" y="5804996"/>
            <a:ext cx="6202547" cy="779374"/>
            <a:chOff x="3765665" y="5641768"/>
            <a:chExt cx="6202547" cy="779374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5E284F5-9676-49E6-9166-AB86186FF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124" name="หลักพัน">
              <a:extLst>
                <a:ext uri="{FF2B5EF4-FFF2-40B4-BE49-F238E27FC236}">
                  <a16:creationId xmlns:a16="http://schemas.microsoft.com/office/drawing/2014/main" id="{1A1E6A9D-277F-4CF0-9193-4CEED8CD9244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ไปดูที่หลักสิบ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BB72346-3759-40BF-8490-CC3EC1089C56}"/>
              </a:ext>
            </a:extLst>
          </p:cNvPr>
          <p:cNvSpPr/>
          <p:nvPr/>
        </p:nvSpPr>
        <p:spPr>
          <a:xfrm>
            <a:off x="4262278" y="3129860"/>
            <a:ext cx="387909" cy="125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E3352A0-E834-44BD-BD33-B54326D26565}"/>
              </a:ext>
            </a:extLst>
          </p:cNvPr>
          <p:cNvSpPr/>
          <p:nvPr/>
        </p:nvSpPr>
        <p:spPr>
          <a:xfrm>
            <a:off x="4270793" y="5185354"/>
            <a:ext cx="387909" cy="51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6หมื่น1">
            <a:extLst>
              <a:ext uri="{FF2B5EF4-FFF2-40B4-BE49-F238E27FC236}">
                <a16:creationId xmlns:a16="http://schemas.microsoft.com/office/drawing/2014/main" id="{4D8303ED-2009-4D91-9B3B-D6C4EA0CF0DA}"/>
              </a:ext>
            </a:extLst>
          </p:cNvPr>
          <p:cNvGrpSpPr/>
          <p:nvPr/>
        </p:nvGrpSpPr>
        <p:grpSpPr>
          <a:xfrm>
            <a:off x="5174733" y="3015472"/>
            <a:ext cx="5175262" cy="601170"/>
            <a:chOff x="5471593" y="3141167"/>
            <a:chExt cx="4618178" cy="601170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1FE428A-39C7-4933-BAE9-60BAD4A6F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41" name="หลักพัน">
              <a:extLst>
                <a:ext uri="{FF2B5EF4-FFF2-40B4-BE49-F238E27FC236}">
                  <a16:creationId xmlns:a16="http://schemas.microsoft.com/office/drawing/2014/main" id="{6E349D59-FC52-40FE-82FD-07C1F57CED80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n-US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6</a:t>
              </a: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 ในหลักสิบ มีค่า 60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4" name="6หมื่น2">
            <a:extLst>
              <a:ext uri="{FF2B5EF4-FFF2-40B4-BE49-F238E27FC236}">
                <a16:creationId xmlns:a16="http://schemas.microsoft.com/office/drawing/2014/main" id="{35AE8E06-0D77-490C-AFA3-78291CB2F9C0}"/>
              </a:ext>
            </a:extLst>
          </p:cNvPr>
          <p:cNvGrpSpPr/>
          <p:nvPr/>
        </p:nvGrpSpPr>
        <p:grpSpPr>
          <a:xfrm>
            <a:off x="5174733" y="3707086"/>
            <a:ext cx="5175262" cy="601170"/>
            <a:chOff x="5471593" y="3141167"/>
            <a:chExt cx="4618178" cy="601170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4404EACD-75BB-4E5A-8C5B-8F87EC1DF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39" name="หลักพัน">
              <a:extLst>
                <a:ext uri="{FF2B5EF4-FFF2-40B4-BE49-F238E27FC236}">
                  <a16:creationId xmlns:a16="http://schemas.microsoft.com/office/drawing/2014/main" id="{88EC126F-2581-4F13-B1B4-A3B0E7CEBAB2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5 ในหลักสิบ มีค่า 50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5" name="6หมื่น3">
            <a:extLst>
              <a:ext uri="{FF2B5EF4-FFF2-40B4-BE49-F238E27FC236}">
                <a16:creationId xmlns:a16="http://schemas.microsoft.com/office/drawing/2014/main" id="{5944C79B-F56D-46D9-913C-7C67A59F6A6C}"/>
              </a:ext>
            </a:extLst>
          </p:cNvPr>
          <p:cNvGrpSpPr/>
          <p:nvPr/>
        </p:nvGrpSpPr>
        <p:grpSpPr>
          <a:xfrm>
            <a:off x="5174733" y="5090313"/>
            <a:ext cx="5175262" cy="601170"/>
            <a:chOff x="5471593" y="3141167"/>
            <a:chExt cx="4618178" cy="601170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4FAB585-496F-4563-84B7-F58B87522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00" name="หลักพัน">
              <a:extLst>
                <a:ext uri="{FF2B5EF4-FFF2-40B4-BE49-F238E27FC236}">
                  <a16:creationId xmlns:a16="http://schemas.microsoft.com/office/drawing/2014/main" id="{F61DF5B0-2D74-4D4B-8FEA-497F67BF4925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5 ในหลักสิบ มีค่า 50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7" name="58148มีค่าน้อยที่สุด">
            <a:extLst>
              <a:ext uri="{FF2B5EF4-FFF2-40B4-BE49-F238E27FC236}">
                <a16:creationId xmlns:a16="http://schemas.microsoft.com/office/drawing/2014/main" id="{ADCA4F14-0489-4372-99A6-3CBFA8AF0CDB}"/>
              </a:ext>
            </a:extLst>
          </p:cNvPr>
          <p:cNvGrpSpPr/>
          <p:nvPr/>
        </p:nvGrpSpPr>
        <p:grpSpPr>
          <a:xfrm>
            <a:off x="3328910" y="5804457"/>
            <a:ext cx="6202547" cy="779374"/>
            <a:chOff x="3765665" y="5641768"/>
            <a:chExt cx="6202547" cy="779374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A35AD7C5-C8DA-4CC8-898E-8B361D46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150" name="หลักพัน">
              <a:extLst>
                <a:ext uri="{FF2B5EF4-FFF2-40B4-BE49-F238E27FC236}">
                  <a16:creationId xmlns:a16="http://schemas.microsoft.com/office/drawing/2014/main" id="{243508BE-4271-4A77-96A8-0EC4554952ED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67,269 มีค่ามากที่สุด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98EB3BE-84E6-48F9-BE87-E66F09FDF3C4}"/>
              </a:ext>
            </a:extLst>
          </p:cNvPr>
          <p:cNvSpPr/>
          <p:nvPr/>
        </p:nvSpPr>
        <p:spPr>
          <a:xfrm>
            <a:off x="4657937" y="3773682"/>
            <a:ext cx="387909" cy="601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09AD197-B3DD-44AA-BF3F-17B181CA8E0A}"/>
              </a:ext>
            </a:extLst>
          </p:cNvPr>
          <p:cNvSpPr/>
          <p:nvPr/>
        </p:nvSpPr>
        <p:spPr>
          <a:xfrm>
            <a:off x="4666452" y="5179648"/>
            <a:ext cx="387909" cy="51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6หมื่น2">
            <a:extLst>
              <a:ext uri="{FF2B5EF4-FFF2-40B4-BE49-F238E27FC236}">
                <a16:creationId xmlns:a16="http://schemas.microsoft.com/office/drawing/2014/main" id="{3A7CAFC0-36EB-4EA1-A52C-F99215CC3AAA}"/>
              </a:ext>
            </a:extLst>
          </p:cNvPr>
          <p:cNvGrpSpPr/>
          <p:nvPr/>
        </p:nvGrpSpPr>
        <p:grpSpPr>
          <a:xfrm>
            <a:off x="5196201" y="3710334"/>
            <a:ext cx="5175262" cy="601170"/>
            <a:chOff x="5471593" y="3141167"/>
            <a:chExt cx="4618178" cy="601170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8524D34E-613E-4EA1-95A5-BBDC7CA8A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49" name="หลักพัน">
              <a:extLst>
                <a:ext uri="{FF2B5EF4-FFF2-40B4-BE49-F238E27FC236}">
                  <a16:creationId xmlns:a16="http://schemas.microsoft.com/office/drawing/2014/main" id="{8E54C61E-9CD8-45A4-A5C8-94614492BD0A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8 ในหลักหน่วย มีค่า 8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5" name="6หมื่น3">
            <a:extLst>
              <a:ext uri="{FF2B5EF4-FFF2-40B4-BE49-F238E27FC236}">
                <a16:creationId xmlns:a16="http://schemas.microsoft.com/office/drawing/2014/main" id="{553E9FC5-9BE1-4AF8-8CEF-51A02AAB123D}"/>
              </a:ext>
            </a:extLst>
          </p:cNvPr>
          <p:cNvGrpSpPr/>
          <p:nvPr/>
        </p:nvGrpSpPr>
        <p:grpSpPr>
          <a:xfrm>
            <a:off x="5196201" y="5093561"/>
            <a:ext cx="5175262" cy="601170"/>
            <a:chOff x="5471593" y="3141167"/>
            <a:chExt cx="4618178" cy="601170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39DDBD5A-946C-4E75-B0E1-D5B03BFD7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47" name="หลักพัน">
              <a:extLst>
                <a:ext uri="{FF2B5EF4-FFF2-40B4-BE49-F238E27FC236}">
                  <a16:creationId xmlns:a16="http://schemas.microsoft.com/office/drawing/2014/main" id="{BF8A9203-95C6-4E09-BEEB-72131D668A2F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0 ในหลักหน่วย มีค่า 0 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6" name="58148มีค่าน้อยที่สุด">
            <a:extLst>
              <a:ext uri="{FF2B5EF4-FFF2-40B4-BE49-F238E27FC236}">
                <a16:creationId xmlns:a16="http://schemas.microsoft.com/office/drawing/2014/main" id="{A2881CBC-7548-40F4-B335-359551082F8F}"/>
              </a:ext>
            </a:extLst>
          </p:cNvPr>
          <p:cNvGrpSpPr/>
          <p:nvPr/>
        </p:nvGrpSpPr>
        <p:grpSpPr>
          <a:xfrm>
            <a:off x="3365387" y="5791488"/>
            <a:ext cx="6202547" cy="779374"/>
            <a:chOff x="3765665" y="5641768"/>
            <a:chExt cx="6202547" cy="77937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2AE51CEE-69C5-4704-84C0-FF90956F1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158" name="หลักพัน">
              <a:extLst>
                <a:ext uri="{FF2B5EF4-FFF2-40B4-BE49-F238E27FC236}">
                  <a16:creationId xmlns:a16="http://schemas.microsoft.com/office/drawing/2014/main" id="{BF1C3EF8-6625-4B20-A873-5F20E75EDB32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67,258 มีค่ามากกว่า 67,250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EA3E3E-2974-4457-BDBE-A5EC7C003219}"/>
              </a:ext>
            </a:extLst>
          </p:cNvPr>
          <p:cNvGrpSpPr/>
          <p:nvPr/>
        </p:nvGrpSpPr>
        <p:grpSpPr>
          <a:xfrm>
            <a:off x="367949" y="5725535"/>
            <a:ext cx="11456102" cy="1006845"/>
            <a:chOff x="983847" y="5552875"/>
            <a:chExt cx="11456102" cy="100684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6082B37-0570-491E-8535-2E7E71646ACB}"/>
                </a:ext>
              </a:extLst>
            </p:cNvPr>
            <p:cNvGrpSpPr/>
            <p:nvPr/>
          </p:nvGrpSpPr>
          <p:grpSpPr>
            <a:xfrm>
              <a:off x="983847" y="5749519"/>
              <a:ext cx="11456102" cy="810201"/>
              <a:chOff x="983847" y="5749519"/>
              <a:chExt cx="11456102" cy="81020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30E8518-258D-4900-8FF5-CF9BC8E40289}"/>
                  </a:ext>
                </a:extLst>
              </p:cNvPr>
              <p:cNvGrpSpPr/>
              <p:nvPr/>
            </p:nvGrpSpPr>
            <p:grpSpPr>
              <a:xfrm>
                <a:off x="983847" y="5749519"/>
                <a:ext cx="11456102" cy="810201"/>
                <a:chOff x="983847" y="5749519"/>
                <a:chExt cx="11456102" cy="810201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14F9C7CA-071E-4ECB-B001-B4F33FCD9431}"/>
                    </a:ext>
                  </a:extLst>
                </p:cNvPr>
                <p:cNvSpPr/>
                <p:nvPr/>
              </p:nvSpPr>
              <p:spPr>
                <a:xfrm>
                  <a:off x="983847" y="5749519"/>
                  <a:ext cx="11456102" cy="81020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19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/>
                    <a:t>อ</a:t>
                  </a:r>
                  <a:endParaRPr lang="en-US" dirty="0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9E339087-6BF7-4C91-9281-A3F90B518667}"/>
                    </a:ext>
                  </a:extLst>
                </p:cNvPr>
                <p:cNvSpPr/>
                <p:nvPr/>
              </p:nvSpPr>
              <p:spPr>
                <a:xfrm>
                  <a:off x="1100063" y="5847850"/>
                  <a:ext cx="11255298" cy="6135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6" name="หลักพัน">
                <a:extLst>
                  <a:ext uri="{FF2B5EF4-FFF2-40B4-BE49-F238E27FC236}">
                    <a16:creationId xmlns:a16="http://schemas.microsoft.com/office/drawing/2014/main" id="{472130C7-4B20-4C28-AAC1-F147ECD208FE}"/>
                  </a:ext>
                </a:extLst>
              </p:cNvPr>
              <p:cNvSpPr txBox="1"/>
              <p:nvPr/>
            </p:nvSpPr>
            <p:spPr>
              <a:xfrm>
                <a:off x="1525271" y="5901064"/>
                <a:ext cx="10761404" cy="55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th-TH" sz="23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ดังนั้น เรียงลำดับจากมากไปหาน้อย ได้ดังนี้ 67,269  67,258  67,250  58,148</a:t>
                </a:r>
                <a:endParaRPr lang="en-US" sz="23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808EBA-B601-4C69-9F50-F2517FD0F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400" y="5552875"/>
              <a:ext cx="497125" cy="712982"/>
            </a:xfrm>
            <a:prstGeom prst="rect">
              <a:avLst/>
            </a:prstGeom>
          </p:spPr>
        </p:pic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027D815-2EA1-4A6E-9BCC-29FEC730F61D}"/>
              </a:ext>
            </a:extLst>
          </p:cNvPr>
          <p:cNvSpPr txBox="1"/>
          <p:nvPr/>
        </p:nvSpPr>
        <p:spPr>
          <a:xfrm>
            <a:off x="462326" y="42025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การเรียงลำดับจำนวน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510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 animBg="1"/>
      <p:bldP spid="62" grpId="1" animBg="1"/>
      <p:bldP spid="111" grpId="0" animBg="1"/>
      <p:bldP spid="111" grpId="1" animBg="1"/>
      <p:bldP spid="112" grpId="0" animBg="1"/>
      <p:bldP spid="112" grpId="1" animBg="1"/>
      <p:bldP spid="137" grpId="0" animBg="1"/>
      <p:bldP spid="137" grpId="1" animBg="1"/>
      <p:bldP spid="138" grpId="0" animBg="1"/>
      <p:bldP spid="138" grpId="1" animBg="1"/>
      <p:bldP spid="125" grpId="0" animBg="1"/>
      <p:bldP spid="125" grpId="1" animBg="1"/>
      <p:bldP spid="126" grpId="0" animBg="1"/>
      <p:bldP spid="126" grpId="1" animBg="1"/>
      <p:bldP spid="151" grpId="0" animBg="1"/>
      <p:bldP spid="15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8854D3-BF48-4B29-BCE8-2B28355004C8}"/>
              </a:ext>
            </a:extLst>
          </p:cNvPr>
          <p:cNvSpPr/>
          <p:nvPr/>
        </p:nvSpPr>
        <p:spPr>
          <a:xfrm>
            <a:off x="558684" y="1564445"/>
            <a:ext cx="3198047" cy="95251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B56A72-CF14-4497-9319-49D8F0F5D694}"/>
              </a:ext>
            </a:extLst>
          </p:cNvPr>
          <p:cNvSpPr txBox="1"/>
          <p:nvPr/>
        </p:nvSpPr>
        <p:spPr>
          <a:xfrm>
            <a:off x="590031" y="1657967"/>
            <a:ext cx="2987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จงเรียงลำดับ</a:t>
            </a:r>
          </a:p>
          <a:p>
            <a:pPr algn="ctr"/>
            <a:r>
              <a:rPr lang="th-TH" sz="24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จากน้อยไปหามาก</a:t>
            </a:r>
            <a:endParaRPr lang="en-US" sz="2400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C8F05C-BC1C-4C28-B5D1-3744196111D3}"/>
              </a:ext>
            </a:extLst>
          </p:cNvPr>
          <p:cNvSpPr/>
          <p:nvPr/>
        </p:nvSpPr>
        <p:spPr>
          <a:xfrm>
            <a:off x="742226" y="2887576"/>
            <a:ext cx="10707548" cy="3572760"/>
          </a:xfrm>
          <a:custGeom>
            <a:avLst/>
            <a:gdLst>
              <a:gd name="connsiteX0" fmla="*/ 1 w 10707548"/>
              <a:gd name="connsiteY0" fmla="*/ 23738 h 3572760"/>
              <a:gd name="connsiteX1" fmla="*/ 807267 w 10707548"/>
              <a:gd name="connsiteY1" fmla="*/ 21944 h 3572760"/>
              <a:gd name="connsiteX2" fmla="*/ 1400844 w 10707548"/>
              <a:gd name="connsiteY2" fmla="*/ 20626 h 3572760"/>
              <a:gd name="connsiteX3" fmla="*/ 1780734 w 10707548"/>
              <a:gd name="connsiteY3" fmla="*/ 19782 h 3572760"/>
              <a:gd name="connsiteX4" fmla="*/ 2481156 w 10707548"/>
              <a:gd name="connsiteY4" fmla="*/ 18226 h 3572760"/>
              <a:gd name="connsiteX5" fmla="*/ 2967889 w 10707548"/>
              <a:gd name="connsiteY5" fmla="*/ 17144 h 3572760"/>
              <a:gd name="connsiteX6" fmla="*/ 3561467 w 10707548"/>
              <a:gd name="connsiteY6" fmla="*/ 15825 h 3572760"/>
              <a:gd name="connsiteX7" fmla="*/ 4368733 w 10707548"/>
              <a:gd name="connsiteY7" fmla="*/ 14032 h 3572760"/>
              <a:gd name="connsiteX8" fmla="*/ 4855466 w 10707548"/>
              <a:gd name="connsiteY8" fmla="*/ 12950 h 3572760"/>
              <a:gd name="connsiteX9" fmla="*/ 5662732 w 10707548"/>
              <a:gd name="connsiteY9" fmla="*/ 11157 h 3572760"/>
              <a:gd name="connsiteX10" fmla="*/ 6042622 w 10707548"/>
              <a:gd name="connsiteY10" fmla="*/ 10313 h 3572760"/>
              <a:gd name="connsiteX11" fmla="*/ 6529355 w 10707548"/>
              <a:gd name="connsiteY11" fmla="*/ 9231 h 3572760"/>
              <a:gd name="connsiteX12" fmla="*/ 6802401 w 10707548"/>
              <a:gd name="connsiteY12" fmla="*/ 8625 h 3572760"/>
              <a:gd name="connsiteX13" fmla="*/ 7289135 w 10707548"/>
              <a:gd name="connsiteY13" fmla="*/ 7543 h 3572760"/>
              <a:gd name="connsiteX14" fmla="*/ 7775868 w 10707548"/>
              <a:gd name="connsiteY14" fmla="*/ 6462 h 3572760"/>
              <a:gd name="connsiteX15" fmla="*/ 8476290 w 10707548"/>
              <a:gd name="connsiteY15" fmla="*/ 4906 h 3572760"/>
              <a:gd name="connsiteX16" fmla="*/ 9069868 w 10707548"/>
              <a:gd name="connsiteY16" fmla="*/ 3587 h 3572760"/>
              <a:gd name="connsiteX17" fmla="*/ 9770289 w 10707548"/>
              <a:gd name="connsiteY17" fmla="*/ 2031 h 3572760"/>
              <a:gd name="connsiteX18" fmla="*/ 10684399 w 10707548"/>
              <a:gd name="connsiteY18" fmla="*/ 0 h 3572760"/>
              <a:gd name="connsiteX19" fmla="*/ 10687563 w 10707548"/>
              <a:gd name="connsiteY19" fmla="*/ 480166 h 3572760"/>
              <a:gd name="connsiteX20" fmla="*/ 10691884 w 10707548"/>
              <a:gd name="connsiteY20" fmla="*/ 1136003 h 3572760"/>
              <a:gd name="connsiteX21" fmla="*/ 10695279 w 10707548"/>
              <a:gd name="connsiteY21" fmla="*/ 1651304 h 3572760"/>
              <a:gd name="connsiteX22" fmla="*/ 10699137 w 10707548"/>
              <a:gd name="connsiteY22" fmla="*/ 2236872 h 3572760"/>
              <a:gd name="connsiteX23" fmla="*/ 10702995 w 10707548"/>
              <a:gd name="connsiteY23" fmla="*/ 2822441 h 3572760"/>
              <a:gd name="connsiteX24" fmla="*/ 10707548 w 10707548"/>
              <a:gd name="connsiteY24" fmla="*/ 3513412 h 3572760"/>
              <a:gd name="connsiteX25" fmla="*/ 10326835 w 10707548"/>
              <a:gd name="connsiteY25" fmla="*/ 3515522 h 3572760"/>
              <a:gd name="connsiteX26" fmla="*/ 9946122 w 10707548"/>
              <a:gd name="connsiteY26" fmla="*/ 3517632 h 3572760"/>
              <a:gd name="connsiteX27" fmla="*/ 9458334 w 10707548"/>
              <a:gd name="connsiteY27" fmla="*/ 3520336 h 3572760"/>
              <a:gd name="connsiteX28" fmla="*/ 8649319 w 10707548"/>
              <a:gd name="connsiteY28" fmla="*/ 3524820 h 3572760"/>
              <a:gd name="connsiteX29" fmla="*/ 7947380 w 10707548"/>
              <a:gd name="connsiteY29" fmla="*/ 3528711 h 3572760"/>
              <a:gd name="connsiteX30" fmla="*/ 7673743 w 10707548"/>
              <a:gd name="connsiteY30" fmla="*/ 3530227 h 3572760"/>
              <a:gd name="connsiteX31" fmla="*/ 7293030 w 10707548"/>
              <a:gd name="connsiteY31" fmla="*/ 3532337 h 3572760"/>
              <a:gd name="connsiteX32" fmla="*/ 6912317 w 10707548"/>
              <a:gd name="connsiteY32" fmla="*/ 3534448 h 3572760"/>
              <a:gd name="connsiteX33" fmla="*/ 6424529 w 10707548"/>
              <a:gd name="connsiteY33" fmla="*/ 3537151 h 3572760"/>
              <a:gd name="connsiteX34" fmla="*/ 6150891 w 10707548"/>
              <a:gd name="connsiteY34" fmla="*/ 3538668 h 3572760"/>
              <a:gd name="connsiteX35" fmla="*/ 5877254 w 10707548"/>
              <a:gd name="connsiteY35" fmla="*/ 3540185 h 3572760"/>
              <a:gd name="connsiteX36" fmla="*/ 5496541 w 10707548"/>
              <a:gd name="connsiteY36" fmla="*/ 3542295 h 3572760"/>
              <a:gd name="connsiteX37" fmla="*/ 5115828 w 10707548"/>
              <a:gd name="connsiteY37" fmla="*/ 3544405 h 3572760"/>
              <a:gd name="connsiteX38" fmla="*/ 4735116 w 10707548"/>
              <a:gd name="connsiteY38" fmla="*/ 3546515 h 3572760"/>
              <a:gd name="connsiteX39" fmla="*/ 3926101 w 10707548"/>
              <a:gd name="connsiteY39" fmla="*/ 3550999 h 3572760"/>
              <a:gd name="connsiteX40" fmla="*/ 3438313 w 10707548"/>
              <a:gd name="connsiteY40" fmla="*/ 3553703 h 3572760"/>
              <a:gd name="connsiteX41" fmla="*/ 3164675 w 10707548"/>
              <a:gd name="connsiteY41" fmla="*/ 3555219 h 3572760"/>
              <a:gd name="connsiteX42" fmla="*/ 2891038 w 10707548"/>
              <a:gd name="connsiteY42" fmla="*/ 3556736 h 3572760"/>
              <a:gd name="connsiteX43" fmla="*/ 2510325 w 10707548"/>
              <a:gd name="connsiteY43" fmla="*/ 3558846 h 3572760"/>
              <a:gd name="connsiteX44" fmla="*/ 2236688 w 10707548"/>
              <a:gd name="connsiteY44" fmla="*/ 3560363 h 3572760"/>
              <a:gd name="connsiteX45" fmla="*/ 1748900 w 10707548"/>
              <a:gd name="connsiteY45" fmla="*/ 3563066 h 3572760"/>
              <a:gd name="connsiteX46" fmla="*/ 1154036 w 10707548"/>
              <a:gd name="connsiteY46" fmla="*/ 3566364 h 3572760"/>
              <a:gd name="connsiteX47" fmla="*/ 0 w 10707548"/>
              <a:gd name="connsiteY47" fmla="*/ 3572760 h 3572760"/>
              <a:gd name="connsiteX48" fmla="*/ 1 w 10707548"/>
              <a:gd name="connsiteY48" fmla="*/ 23738 h 35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707548" h="3572760" fill="none" extrusionOk="0">
                <a:moveTo>
                  <a:pt x="1" y="23738"/>
                </a:moveTo>
                <a:cubicBezTo>
                  <a:pt x="271829" y="-6283"/>
                  <a:pt x="411184" y="88822"/>
                  <a:pt x="807267" y="21944"/>
                </a:cubicBezTo>
                <a:cubicBezTo>
                  <a:pt x="1203350" y="-44933"/>
                  <a:pt x="1186292" y="73469"/>
                  <a:pt x="1400844" y="20626"/>
                </a:cubicBezTo>
                <a:cubicBezTo>
                  <a:pt x="1615396" y="-32217"/>
                  <a:pt x="1597740" y="23565"/>
                  <a:pt x="1780734" y="19782"/>
                </a:cubicBezTo>
                <a:cubicBezTo>
                  <a:pt x="1963728" y="15999"/>
                  <a:pt x="2261310" y="20973"/>
                  <a:pt x="2481156" y="18226"/>
                </a:cubicBezTo>
                <a:cubicBezTo>
                  <a:pt x="2701002" y="15479"/>
                  <a:pt x="2865806" y="71563"/>
                  <a:pt x="2967889" y="17144"/>
                </a:cubicBezTo>
                <a:cubicBezTo>
                  <a:pt x="3069972" y="-37274"/>
                  <a:pt x="3316676" y="34088"/>
                  <a:pt x="3561467" y="15825"/>
                </a:cubicBezTo>
                <a:cubicBezTo>
                  <a:pt x="3806258" y="-2438"/>
                  <a:pt x="4156507" y="110124"/>
                  <a:pt x="4368733" y="14032"/>
                </a:cubicBezTo>
                <a:cubicBezTo>
                  <a:pt x="4580958" y="-82061"/>
                  <a:pt x="4752297" y="13980"/>
                  <a:pt x="4855466" y="12950"/>
                </a:cubicBezTo>
                <a:cubicBezTo>
                  <a:pt x="4958635" y="11920"/>
                  <a:pt x="5492836" y="29031"/>
                  <a:pt x="5662732" y="11157"/>
                </a:cubicBezTo>
                <a:cubicBezTo>
                  <a:pt x="5832628" y="-6717"/>
                  <a:pt x="5925969" y="22474"/>
                  <a:pt x="6042622" y="10313"/>
                </a:cubicBezTo>
                <a:cubicBezTo>
                  <a:pt x="6159275" y="-1848"/>
                  <a:pt x="6408388" y="43550"/>
                  <a:pt x="6529355" y="9231"/>
                </a:cubicBezTo>
                <a:cubicBezTo>
                  <a:pt x="6650322" y="-25087"/>
                  <a:pt x="6744310" y="10587"/>
                  <a:pt x="6802401" y="8625"/>
                </a:cubicBezTo>
                <a:cubicBezTo>
                  <a:pt x="6860492" y="6663"/>
                  <a:pt x="7155194" y="23011"/>
                  <a:pt x="7289135" y="7543"/>
                </a:cubicBezTo>
                <a:cubicBezTo>
                  <a:pt x="7423076" y="-7925"/>
                  <a:pt x="7635383" y="60594"/>
                  <a:pt x="7775868" y="6462"/>
                </a:cubicBezTo>
                <a:cubicBezTo>
                  <a:pt x="7916353" y="-47670"/>
                  <a:pt x="8268687" y="8535"/>
                  <a:pt x="8476290" y="4906"/>
                </a:cubicBezTo>
                <a:cubicBezTo>
                  <a:pt x="8683893" y="1277"/>
                  <a:pt x="8933130" y="68176"/>
                  <a:pt x="9069868" y="3587"/>
                </a:cubicBezTo>
                <a:cubicBezTo>
                  <a:pt x="9206606" y="-61001"/>
                  <a:pt x="9511274" y="63163"/>
                  <a:pt x="9770289" y="2031"/>
                </a:cubicBezTo>
                <a:cubicBezTo>
                  <a:pt x="10029304" y="-59102"/>
                  <a:pt x="10486530" y="62225"/>
                  <a:pt x="10684399" y="0"/>
                </a:cubicBezTo>
                <a:cubicBezTo>
                  <a:pt x="10709161" y="220817"/>
                  <a:pt x="10660437" y="279813"/>
                  <a:pt x="10687563" y="480166"/>
                </a:cubicBezTo>
                <a:cubicBezTo>
                  <a:pt x="10714689" y="680519"/>
                  <a:pt x="10658952" y="894797"/>
                  <a:pt x="10691884" y="1136003"/>
                </a:cubicBezTo>
                <a:cubicBezTo>
                  <a:pt x="10724816" y="1377209"/>
                  <a:pt x="10670983" y="1405709"/>
                  <a:pt x="10695279" y="1651304"/>
                </a:cubicBezTo>
                <a:cubicBezTo>
                  <a:pt x="10719575" y="1896899"/>
                  <a:pt x="10657159" y="2059098"/>
                  <a:pt x="10699137" y="2236872"/>
                </a:cubicBezTo>
                <a:cubicBezTo>
                  <a:pt x="10741115" y="2414646"/>
                  <a:pt x="10651865" y="2591770"/>
                  <a:pt x="10702995" y="2822441"/>
                </a:cubicBezTo>
                <a:cubicBezTo>
                  <a:pt x="10754125" y="3053112"/>
                  <a:pt x="10653540" y="3232795"/>
                  <a:pt x="10707548" y="3513412"/>
                </a:cubicBezTo>
                <a:cubicBezTo>
                  <a:pt x="10519453" y="3523547"/>
                  <a:pt x="10438594" y="3514825"/>
                  <a:pt x="10326835" y="3515522"/>
                </a:cubicBezTo>
                <a:cubicBezTo>
                  <a:pt x="10215076" y="3516219"/>
                  <a:pt x="10104361" y="3481544"/>
                  <a:pt x="9946122" y="3517632"/>
                </a:cubicBezTo>
                <a:cubicBezTo>
                  <a:pt x="9787883" y="3553720"/>
                  <a:pt x="9570786" y="3501636"/>
                  <a:pt x="9458334" y="3520336"/>
                </a:cubicBezTo>
                <a:cubicBezTo>
                  <a:pt x="9345881" y="3539036"/>
                  <a:pt x="8888679" y="3462862"/>
                  <a:pt x="8649319" y="3524820"/>
                </a:cubicBezTo>
                <a:cubicBezTo>
                  <a:pt x="8409959" y="3586778"/>
                  <a:pt x="8157948" y="3475120"/>
                  <a:pt x="7947380" y="3528711"/>
                </a:cubicBezTo>
                <a:cubicBezTo>
                  <a:pt x="7736812" y="3582302"/>
                  <a:pt x="7795154" y="3499370"/>
                  <a:pt x="7673743" y="3530227"/>
                </a:cubicBezTo>
                <a:cubicBezTo>
                  <a:pt x="7552332" y="3561085"/>
                  <a:pt x="7457507" y="3500164"/>
                  <a:pt x="7293030" y="3532337"/>
                </a:cubicBezTo>
                <a:cubicBezTo>
                  <a:pt x="7128553" y="3564510"/>
                  <a:pt x="6995409" y="3489879"/>
                  <a:pt x="6912317" y="3534448"/>
                </a:cubicBezTo>
                <a:cubicBezTo>
                  <a:pt x="6829225" y="3579017"/>
                  <a:pt x="6604302" y="3512485"/>
                  <a:pt x="6424529" y="3537151"/>
                </a:cubicBezTo>
                <a:cubicBezTo>
                  <a:pt x="6244756" y="3561817"/>
                  <a:pt x="6257583" y="3510002"/>
                  <a:pt x="6150891" y="3538668"/>
                </a:cubicBezTo>
                <a:cubicBezTo>
                  <a:pt x="6044199" y="3567334"/>
                  <a:pt x="5972167" y="3513775"/>
                  <a:pt x="5877254" y="3540185"/>
                </a:cubicBezTo>
                <a:cubicBezTo>
                  <a:pt x="5782340" y="3566595"/>
                  <a:pt x="5627521" y="3532934"/>
                  <a:pt x="5496541" y="3542295"/>
                </a:cubicBezTo>
                <a:cubicBezTo>
                  <a:pt x="5365561" y="3551656"/>
                  <a:pt x="5288649" y="3515502"/>
                  <a:pt x="5115828" y="3544405"/>
                </a:cubicBezTo>
                <a:cubicBezTo>
                  <a:pt x="4943007" y="3573308"/>
                  <a:pt x="4859301" y="3508225"/>
                  <a:pt x="4735116" y="3546515"/>
                </a:cubicBezTo>
                <a:cubicBezTo>
                  <a:pt x="4610931" y="3584805"/>
                  <a:pt x="4247875" y="3477112"/>
                  <a:pt x="3926101" y="3550999"/>
                </a:cubicBezTo>
                <a:cubicBezTo>
                  <a:pt x="3604327" y="3624886"/>
                  <a:pt x="3572016" y="3552757"/>
                  <a:pt x="3438313" y="3553703"/>
                </a:cubicBezTo>
                <a:cubicBezTo>
                  <a:pt x="3304610" y="3554649"/>
                  <a:pt x="3280907" y="3536355"/>
                  <a:pt x="3164675" y="3555219"/>
                </a:cubicBezTo>
                <a:cubicBezTo>
                  <a:pt x="3048443" y="3574083"/>
                  <a:pt x="2977009" y="3532672"/>
                  <a:pt x="2891038" y="3556736"/>
                </a:cubicBezTo>
                <a:cubicBezTo>
                  <a:pt x="2805067" y="3580800"/>
                  <a:pt x="2593146" y="3533054"/>
                  <a:pt x="2510325" y="3558846"/>
                </a:cubicBezTo>
                <a:cubicBezTo>
                  <a:pt x="2427504" y="3584638"/>
                  <a:pt x="2296759" y="3552249"/>
                  <a:pt x="2236688" y="3560363"/>
                </a:cubicBezTo>
                <a:cubicBezTo>
                  <a:pt x="2176617" y="3568477"/>
                  <a:pt x="1902916" y="3528500"/>
                  <a:pt x="1748900" y="3563066"/>
                </a:cubicBezTo>
                <a:cubicBezTo>
                  <a:pt x="1594884" y="3597633"/>
                  <a:pt x="1321076" y="3541265"/>
                  <a:pt x="1154036" y="3566364"/>
                </a:cubicBezTo>
                <a:cubicBezTo>
                  <a:pt x="986996" y="3591462"/>
                  <a:pt x="267355" y="3524480"/>
                  <a:pt x="0" y="3572760"/>
                </a:cubicBezTo>
                <a:cubicBezTo>
                  <a:pt x="29764" y="2355114"/>
                  <a:pt x="-246431" y="1222577"/>
                  <a:pt x="1" y="23738"/>
                </a:cubicBezTo>
                <a:close/>
              </a:path>
              <a:path w="10707548" h="3572760" stroke="0" extrusionOk="0">
                <a:moveTo>
                  <a:pt x="1" y="23738"/>
                </a:moveTo>
                <a:cubicBezTo>
                  <a:pt x="87691" y="13244"/>
                  <a:pt x="205086" y="28698"/>
                  <a:pt x="273047" y="23131"/>
                </a:cubicBezTo>
                <a:cubicBezTo>
                  <a:pt x="341008" y="17564"/>
                  <a:pt x="885244" y="83549"/>
                  <a:pt x="1080312" y="21338"/>
                </a:cubicBezTo>
                <a:cubicBezTo>
                  <a:pt x="1275379" y="-40873"/>
                  <a:pt x="1468209" y="64439"/>
                  <a:pt x="1567046" y="20256"/>
                </a:cubicBezTo>
                <a:cubicBezTo>
                  <a:pt x="1665883" y="-23927"/>
                  <a:pt x="1823496" y="49698"/>
                  <a:pt x="1946936" y="19412"/>
                </a:cubicBezTo>
                <a:cubicBezTo>
                  <a:pt x="2070376" y="-10874"/>
                  <a:pt x="2307129" y="44231"/>
                  <a:pt x="2540513" y="18094"/>
                </a:cubicBezTo>
                <a:cubicBezTo>
                  <a:pt x="2773897" y="-8043"/>
                  <a:pt x="2792141" y="44961"/>
                  <a:pt x="2920403" y="17250"/>
                </a:cubicBezTo>
                <a:cubicBezTo>
                  <a:pt x="3048665" y="-10462"/>
                  <a:pt x="3082946" y="26720"/>
                  <a:pt x="3193449" y="16643"/>
                </a:cubicBezTo>
                <a:cubicBezTo>
                  <a:pt x="3303952" y="6566"/>
                  <a:pt x="3635815" y="61068"/>
                  <a:pt x="3787027" y="15324"/>
                </a:cubicBezTo>
                <a:cubicBezTo>
                  <a:pt x="3938239" y="-30420"/>
                  <a:pt x="4238003" y="83350"/>
                  <a:pt x="4487448" y="13768"/>
                </a:cubicBezTo>
                <a:cubicBezTo>
                  <a:pt x="4736893" y="-55814"/>
                  <a:pt x="5094205" y="73139"/>
                  <a:pt x="5294714" y="11975"/>
                </a:cubicBezTo>
                <a:cubicBezTo>
                  <a:pt x="5495223" y="-49190"/>
                  <a:pt x="5682862" y="38131"/>
                  <a:pt x="5888291" y="10656"/>
                </a:cubicBezTo>
                <a:cubicBezTo>
                  <a:pt x="6093720" y="-16820"/>
                  <a:pt x="6059022" y="24348"/>
                  <a:pt x="6161337" y="10049"/>
                </a:cubicBezTo>
                <a:cubicBezTo>
                  <a:pt x="6263652" y="-4250"/>
                  <a:pt x="6694653" y="32067"/>
                  <a:pt x="6861759" y="8493"/>
                </a:cubicBezTo>
                <a:cubicBezTo>
                  <a:pt x="7028865" y="-15082"/>
                  <a:pt x="7057388" y="14753"/>
                  <a:pt x="7134805" y="7886"/>
                </a:cubicBezTo>
                <a:cubicBezTo>
                  <a:pt x="7212222" y="1020"/>
                  <a:pt x="7401248" y="16029"/>
                  <a:pt x="7514694" y="7042"/>
                </a:cubicBezTo>
                <a:cubicBezTo>
                  <a:pt x="7628140" y="-1945"/>
                  <a:pt x="8111251" y="17569"/>
                  <a:pt x="8321960" y="5249"/>
                </a:cubicBezTo>
                <a:cubicBezTo>
                  <a:pt x="8532669" y="-7071"/>
                  <a:pt x="8548197" y="41161"/>
                  <a:pt x="8701850" y="4405"/>
                </a:cubicBezTo>
                <a:cubicBezTo>
                  <a:pt x="8855503" y="-32351"/>
                  <a:pt x="9250865" y="78715"/>
                  <a:pt x="9402271" y="2849"/>
                </a:cubicBezTo>
                <a:cubicBezTo>
                  <a:pt x="9553677" y="-73017"/>
                  <a:pt x="10363371" y="112549"/>
                  <a:pt x="10684399" y="0"/>
                </a:cubicBezTo>
                <a:cubicBezTo>
                  <a:pt x="10715761" y="156966"/>
                  <a:pt x="10659249" y="362085"/>
                  <a:pt x="10687563" y="480166"/>
                </a:cubicBezTo>
                <a:cubicBezTo>
                  <a:pt x="10715876" y="598247"/>
                  <a:pt x="10635955" y="854293"/>
                  <a:pt x="10691884" y="1136003"/>
                </a:cubicBezTo>
                <a:cubicBezTo>
                  <a:pt x="10747813" y="1417713"/>
                  <a:pt x="10633537" y="1573637"/>
                  <a:pt x="10696205" y="1791840"/>
                </a:cubicBezTo>
                <a:cubicBezTo>
                  <a:pt x="10758873" y="2010043"/>
                  <a:pt x="10675420" y="2203805"/>
                  <a:pt x="10699600" y="2307141"/>
                </a:cubicBezTo>
                <a:cubicBezTo>
                  <a:pt x="10723780" y="2410477"/>
                  <a:pt x="10692060" y="2816318"/>
                  <a:pt x="10703921" y="2962977"/>
                </a:cubicBezTo>
                <a:cubicBezTo>
                  <a:pt x="10715783" y="3109636"/>
                  <a:pt x="10643703" y="3381755"/>
                  <a:pt x="10707548" y="3513412"/>
                </a:cubicBezTo>
                <a:cubicBezTo>
                  <a:pt x="10443704" y="3538128"/>
                  <a:pt x="10189142" y="3463508"/>
                  <a:pt x="10005609" y="3517303"/>
                </a:cubicBezTo>
                <a:cubicBezTo>
                  <a:pt x="9822076" y="3571098"/>
                  <a:pt x="9411148" y="3511814"/>
                  <a:pt x="9196594" y="3521787"/>
                </a:cubicBezTo>
                <a:cubicBezTo>
                  <a:pt x="8982040" y="3531760"/>
                  <a:pt x="8937712" y="3468507"/>
                  <a:pt x="8708806" y="3524490"/>
                </a:cubicBezTo>
                <a:cubicBezTo>
                  <a:pt x="8479900" y="3580474"/>
                  <a:pt x="8332516" y="3482381"/>
                  <a:pt x="8221017" y="3527194"/>
                </a:cubicBezTo>
                <a:cubicBezTo>
                  <a:pt x="8109518" y="3572007"/>
                  <a:pt x="7855490" y="3502240"/>
                  <a:pt x="7733229" y="3529898"/>
                </a:cubicBezTo>
                <a:cubicBezTo>
                  <a:pt x="7610968" y="3557556"/>
                  <a:pt x="7244516" y="3503709"/>
                  <a:pt x="7031290" y="3533788"/>
                </a:cubicBezTo>
                <a:cubicBezTo>
                  <a:pt x="6818064" y="3563867"/>
                  <a:pt x="6870305" y="3519656"/>
                  <a:pt x="6757653" y="3535305"/>
                </a:cubicBezTo>
                <a:cubicBezTo>
                  <a:pt x="6645001" y="3550954"/>
                  <a:pt x="6472200" y="3529609"/>
                  <a:pt x="6376940" y="3537415"/>
                </a:cubicBezTo>
                <a:cubicBezTo>
                  <a:pt x="6281681" y="3545221"/>
                  <a:pt x="6197535" y="3506783"/>
                  <a:pt x="6103302" y="3538932"/>
                </a:cubicBezTo>
                <a:cubicBezTo>
                  <a:pt x="6009069" y="3571081"/>
                  <a:pt x="5675033" y="3539440"/>
                  <a:pt x="5508439" y="3542229"/>
                </a:cubicBezTo>
                <a:cubicBezTo>
                  <a:pt x="5341845" y="3545018"/>
                  <a:pt x="5235600" y="3504742"/>
                  <a:pt x="5127726" y="3544339"/>
                </a:cubicBezTo>
                <a:cubicBezTo>
                  <a:pt x="5019852" y="3583936"/>
                  <a:pt x="4666789" y="3534112"/>
                  <a:pt x="4425787" y="3548229"/>
                </a:cubicBezTo>
                <a:cubicBezTo>
                  <a:pt x="4184785" y="3562346"/>
                  <a:pt x="4010669" y="3495944"/>
                  <a:pt x="3616772" y="3552714"/>
                </a:cubicBezTo>
                <a:cubicBezTo>
                  <a:pt x="3222875" y="3609483"/>
                  <a:pt x="3165263" y="3519666"/>
                  <a:pt x="2914833" y="3556604"/>
                </a:cubicBezTo>
                <a:cubicBezTo>
                  <a:pt x="2664403" y="3593542"/>
                  <a:pt x="2764324" y="3551747"/>
                  <a:pt x="2641195" y="3558121"/>
                </a:cubicBezTo>
                <a:cubicBezTo>
                  <a:pt x="2518066" y="3564495"/>
                  <a:pt x="2449644" y="3534070"/>
                  <a:pt x="2367558" y="3559637"/>
                </a:cubicBezTo>
                <a:cubicBezTo>
                  <a:pt x="2285472" y="3585204"/>
                  <a:pt x="1988869" y="3526581"/>
                  <a:pt x="1879770" y="3562341"/>
                </a:cubicBezTo>
                <a:cubicBezTo>
                  <a:pt x="1770671" y="3598100"/>
                  <a:pt x="1566572" y="3547133"/>
                  <a:pt x="1284906" y="3565638"/>
                </a:cubicBezTo>
                <a:cubicBezTo>
                  <a:pt x="1003240" y="3584143"/>
                  <a:pt x="816400" y="3515559"/>
                  <a:pt x="582967" y="3569529"/>
                </a:cubicBezTo>
                <a:cubicBezTo>
                  <a:pt x="349534" y="3623499"/>
                  <a:pt x="201887" y="3569147"/>
                  <a:pt x="0" y="3572760"/>
                </a:cubicBezTo>
                <a:cubicBezTo>
                  <a:pt x="22160" y="2260594"/>
                  <a:pt x="-164942" y="1495735"/>
                  <a:pt x="1" y="2373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25844154">
                  <a:custGeom>
                    <a:avLst/>
                    <a:gdLst>
                      <a:gd name="connsiteX0" fmla="*/ 0 w 10834869"/>
                      <a:gd name="connsiteY0" fmla="*/ 0 h 3449255"/>
                      <a:gd name="connsiteX1" fmla="*/ 10834869 w 10834869"/>
                      <a:gd name="connsiteY1" fmla="*/ 0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834869"/>
                      <a:gd name="connsiteY0" fmla="*/ 0 h 3449255"/>
                      <a:gd name="connsiteX1" fmla="*/ 10742272 w 10834869"/>
                      <a:gd name="connsiteY1" fmla="*/ 11575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765421"/>
                      <a:gd name="connsiteY0" fmla="*/ 0 h 3449255"/>
                      <a:gd name="connsiteX1" fmla="*/ 10742272 w 10765421"/>
                      <a:gd name="connsiteY1" fmla="*/ 11575 h 3449255"/>
                      <a:gd name="connsiteX2" fmla="*/ 10765421 w 10765421"/>
                      <a:gd name="connsiteY2" fmla="*/ 3437680 h 3449255"/>
                      <a:gd name="connsiteX3" fmla="*/ 0 w 10765421"/>
                      <a:gd name="connsiteY3" fmla="*/ 3449255 h 3449255"/>
                      <a:gd name="connsiteX4" fmla="*/ 0 w 10765421"/>
                      <a:gd name="connsiteY4" fmla="*/ 0 h 3449255"/>
                      <a:gd name="connsiteX0" fmla="*/ 0 w 10765421"/>
                      <a:gd name="connsiteY0" fmla="*/ 0 h 3495553"/>
                      <a:gd name="connsiteX1" fmla="*/ 10742272 w 10765421"/>
                      <a:gd name="connsiteY1" fmla="*/ 11575 h 3495553"/>
                      <a:gd name="connsiteX2" fmla="*/ 10765421 w 10765421"/>
                      <a:gd name="connsiteY2" fmla="*/ 3437680 h 3495553"/>
                      <a:gd name="connsiteX3" fmla="*/ 57873 w 10765421"/>
                      <a:gd name="connsiteY3" fmla="*/ 3495553 h 3495553"/>
                      <a:gd name="connsiteX4" fmla="*/ 0 w 10765421"/>
                      <a:gd name="connsiteY4" fmla="*/ 0 h 3495553"/>
                      <a:gd name="connsiteX0" fmla="*/ 1 w 10707548"/>
                      <a:gd name="connsiteY0" fmla="*/ 23149 h 3483978"/>
                      <a:gd name="connsiteX1" fmla="*/ 10684399 w 10707548"/>
                      <a:gd name="connsiteY1" fmla="*/ 0 h 3483978"/>
                      <a:gd name="connsiteX2" fmla="*/ 10707548 w 10707548"/>
                      <a:gd name="connsiteY2" fmla="*/ 3426105 h 3483978"/>
                      <a:gd name="connsiteX3" fmla="*/ 0 w 10707548"/>
                      <a:gd name="connsiteY3" fmla="*/ 3483978 h 3483978"/>
                      <a:gd name="connsiteX4" fmla="*/ 1 w 10707548"/>
                      <a:gd name="connsiteY4" fmla="*/ 23149 h 348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07548" h="3483978">
                        <a:moveTo>
                          <a:pt x="1" y="23149"/>
                        </a:moveTo>
                        <a:lnTo>
                          <a:pt x="10684399" y="0"/>
                        </a:lnTo>
                        <a:lnTo>
                          <a:pt x="10707548" y="3426105"/>
                        </a:lnTo>
                        <a:lnTo>
                          <a:pt x="0" y="3483978"/>
                        </a:lnTo>
                        <a:cubicBezTo>
                          <a:pt x="0" y="2330368"/>
                          <a:pt x="1" y="1176759"/>
                          <a:pt x="1" y="23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857957-07F5-4E28-A5A8-0BF6CFBC6FF9}"/>
              </a:ext>
            </a:extLst>
          </p:cNvPr>
          <p:cNvSpPr txBox="1"/>
          <p:nvPr/>
        </p:nvSpPr>
        <p:spPr>
          <a:xfrm>
            <a:off x="2851971" y="2976358"/>
            <a:ext cx="2376090" cy="27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th-TH" sz="28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7 2 , 2 2 5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th-TH" sz="28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4 5 , 9 5 8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th-TH" sz="28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7 2 , 8 2 0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th-TH" sz="28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7 2 , 2 2 0</a:t>
            </a:r>
            <a:endParaRPr lang="en-US" sz="28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B593888-A523-4138-80A0-53501657738D}"/>
              </a:ext>
            </a:extLst>
          </p:cNvPr>
          <p:cNvSpPr/>
          <p:nvPr/>
        </p:nvSpPr>
        <p:spPr>
          <a:xfrm>
            <a:off x="3058942" y="3115838"/>
            <a:ext cx="387909" cy="2571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AF05BB-B1D5-452B-8489-1AECE3724D64}"/>
              </a:ext>
            </a:extLst>
          </p:cNvPr>
          <p:cNvGrpSpPr/>
          <p:nvPr/>
        </p:nvGrpSpPr>
        <p:grpSpPr>
          <a:xfrm>
            <a:off x="2432678" y="3070160"/>
            <a:ext cx="577337" cy="633064"/>
            <a:chOff x="2346054" y="4780845"/>
            <a:chExt cx="780668" cy="856022"/>
          </a:xfrm>
        </p:grpSpPr>
        <p:pic>
          <p:nvPicPr>
            <p:cNvPr id="450" name="Picture 449">
              <a:extLst>
                <a:ext uri="{FF2B5EF4-FFF2-40B4-BE49-F238E27FC236}">
                  <a16:creationId xmlns:a16="http://schemas.microsoft.com/office/drawing/2014/main" id="{18620655-94DE-407F-B559-A6294DC7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6054" y="4780845"/>
              <a:ext cx="780668" cy="856022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C1FB55C-8E2F-4ED0-8E80-186434114705}"/>
                </a:ext>
              </a:extLst>
            </p:cNvPr>
            <p:cNvSpPr txBox="1"/>
            <p:nvPr/>
          </p:nvSpPr>
          <p:spPr>
            <a:xfrm>
              <a:off x="2612133" y="4787319"/>
              <a:ext cx="329254" cy="79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8B2B2C-6097-4080-8E35-81E98BED6094}"/>
              </a:ext>
            </a:extLst>
          </p:cNvPr>
          <p:cNvGrpSpPr/>
          <p:nvPr/>
        </p:nvGrpSpPr>
        <p:grpSpPr>
          <a:xfrm>
            <a:off x="2414988" y="4479255"/>
            <a:ext cx="577337" cy="633064"/>
            <a:chOff x="2346054" y="3908439"/>
            <a:chExt cx="780668" cy="85602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40B98F5-4D30-4B73-B406-DD9896EE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6054" y="3908439"/>
              <a:ext cx="780668" cy="856022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D39CB81-8747-4677-BEE2-9C8649D5B44F}"/>
                </a:ext>
              </a:extLst>
            </p:cNvPr>
            <p:cNvSpPr txBox="1"/>
            <p:nvPr/>
          </p:nvSpPr>
          <p:spPr>
            <a:xfrm>
              <a:off x="2632841" y="3913177"/>
              <a:ext cx="329254" cy="79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F2A986-1C94-4A18-89D4-E38228E53011}"/>
              </a:ext>
            </a:extLst>
          </p:cNvPr>
          <p:cNvGrpSpPr/>
          <p:nvPr/>
        </p:nvGrpSpPr>
        <p:grpSpPr>
          <a:xfrm>
            <a:off x="2385132" y="5177064"/>
            <a:ext cx="577337" cy="633064"/>
            <a:chOff x="2346054" y="3000989"/>
            <a:chExt cx="780668" cy="85602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59BD8B2-FD49-4725-AE65-A6BBBC9F2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6054" y="3000989"/>
              <a:ext cx="780668" cy="856022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BCB73A-2C60-4CD7-A97B-A659915EB36A}"/>
                </a:ext>
              </a:extLst>
            </p:cNvPr>
            <p:cNvSpPr txBox="1"/>
            <p:nvPr/>
          </p:nvSpPr>
          <p:spPr>
            <a:xfrm>
              <a:off x="2612133" y="3016467"/>
              <a:ext cx="329254" cy="79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53" name="58148มีค่าน้อยที่สุด">
            <a:extLst>
              <a:ext uri="{FF2B5EF4-FFF2-40B4-BE49-F238E27FC236}">
                <a16:creationId xmlns:a16="http://schemas.microsoft.com/office/drawing/2014/main" id="{08B47E70-2B4D-4EE3-9EB2-4111ED7D9B26}"/>
              </a:ext>
            </a:extLst>
          </p:cNvPr>
          <p:cNvGrpSpPr/>
          <p:nvPr/>
        </p:nvGrpSpPr>
        <p:grpSpPr>
          <a:xfrm>
            <a:off x="3426734" y="5804996"/>
            <a:ext cx="6202547" cy="779374"/>
            <a:chOff x="3765665" y="5641768"/>
            <a:chExt cx="6202547" cy="779374"/>
          </a:xfrm>
        </p:grpSpPr>
        <p:pic>
          <p:nvPicPr>
            <p:cNvPr id="452" name="Picture 451">
              <a:extLst>
                <a:ext uri="{FF2B5EF4-FFF2-40B4-BE49-F238E27FC236}">
                  <a16:creationId xmlns:a16="http://schemas.microsoft.com/office/drawing/2014/main" id="{FFADA430-8BCB-42C1-9772-61CECC06D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87" name="หลักพัน">
              <a:extLst>
                <a:ext uri="{FF2B5EF4-FFF2-40B4-BE49-F238E27FC236}">
                  <a16:creationId xmlns:a16="http://schemas.microsoft.com/office/drawing/2014/main" id="{AAE7F569-A062-4E1D-8C5D-571305789CB6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จะได้ 45,958 มีค่าน้อยที่สุด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0" name="6หมื่น1">
            <a:extLst>
              <a:ext uri="{FF2B5EF4-FFF2-40B4-BE49-F238E27FC236}">
                <a16:creationId xmlns:a16="http://schemas.microsoft.com/office/drawing/2014/main" id="{39AEA0E6-280E-40D5-B6E0-E8D86EC05D5C}"/>
              </a:ext>
            </a:extLst>
          </p:cNvPr>
          <p:cNvGrpSpPr/>
          <p:nvPr/>
        </p:nvGrpSpPr>
        <p:grpSpPr>
          <a:xfrm>
            <a:off x="5188670" y="3011610"/>
            <a:ext cx="5175262" cy="601170"/>
            <a:chOff x="5471593" y="3141167"/>
            <a:chExt cx="4618178" cy="601170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C6F381B-3C72-4F07-B790-DC888F91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92" name="หลักพัน">
              <a:extLst>
                <a:ext uri="{FF2B5EF4-FFF2-40B4-BE49-F238E27FC236}">
                  <a16:creationId xmlns:a16="http://schemas.microsoft.com/office/drawing/2014/main" id="{A0D5DA9C-0775-46DD-ABEF-DB615E36DAED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7 ในหลักหมื่น มีค่า 70,000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BA5245-8497-4476-B637-FDC1F5174ABD}"/>
              </a:ext>
            </a:extLst>
          </p:cNvPr>
          <p:cNvGrpSpPr/>
          <p:nvPr/>
        </p:nvGrpSpPr>
        <p:grpSpPr>
          <a:xfrm>
            <a:off x="3854996" y="1514242"/>
            <a:ext cx="1833701" cy="1309481"/>
            <a:chOff x="5411454" y="1509818"/>
            <a:chExt cx="1833701" cy="13094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83CDE1-463E-4ABF-A9F4-69E6C6AA4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91D03E-A43A-42B7-8EF8-4577991805BF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72,225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A917F-55E6-45EE-B2F8-958147DB0204}"/>
              </a:ext>
            </a:extLst>
          </p:cNvPr>
          <p:cNvGrpSpPr/>
          <p:nvPr/>
        </p:nvGrpSpPr>
        <p:grpSpPr>
          <a:xfrm>
            <a:off x="5825288" y="1514242"/>
            <a:ext cx="1833701" cy="1309481"/>
            <a:chOff x="5411454" y="1509818"/>
            <a:chExt cx="1833701" cy="130948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F14A9B-7EAF-4620-8C0C-DD458AE77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4A36F5D-438F-4E01-B82C-B162DCE72764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45,958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87964E9-5995-4F6D-8EC3-0BF910D139A2}"/>
              </a:ext>
            </a:extLst>
          </p:cNvPr>
          <p:cNvGrpSpPr/>
          <p:nvPr/>
        </p:nvGrpSpPr>
        <p:grpSpPr>
          <a:xfrm>
            <a:off x="7795580" y="1514242"/>
            <a:ext cx="1833701" cy="1309481"/>
            <a:chOff x="5411454" y="1509818"/>
            <a:chExt cx="1833701" cy="130948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3CE3038-6EE4-4FAB-A113-00949396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3A600E9-D39E-4400-AFF5-75991649DDEE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72,820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6F6964-3E4B-4581-A06F-F102C2DC5551}"/>
              </a:ext>
            </a:extLst>
          </p:cNvPr>
          <p:cNvGrpSpPr/>
          <p:nvPr/>
        </p:nvGrpSpPr>
        <p:grpSpPr>
          <a:xfrm>
            <a:off x="9765873" y="1514242"/>
            <a:ext cx="1833701" cy="1309481"/>
            <a:chOff x="5411454" y="1509818"/>
            <a:chExt cx="1833701" cy="130948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45D42F2-6E5B-4A57-8CFC-CE7D73559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0438D1-8FFA-42A7-9E61-F90CE941D8E2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72,220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6" name="6หมื่น2">
            <a:extLst>
              <a:ext uri="{FF2B5EF4-FFF2-40B4-BE49-F238E27FC236}">
                <a16:creationId xmlns:a16="http://schemas.microsoft.com/office/drawing/2014/main" id="{4DC3EA04-E7FC-4F4E-906C-9A83264AD320}"/>
              </a:ext>
            </a:extLst>
          </p:cNvPr>
          <p:cNvGrpSpPr/>
          <p:nvPr/>
        </p:nvGrpSpPr>
        <p:grpSpPr>
          <a:xfrm>
            <a:off x="5188670" y="3703224"/>
            <a:ext cx="5175262" cy="601170"/>
            <a:chOff x="5471593" y="3141167"/>
            <a:chExt cx="4618178" cy="601170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0594DBCE-788D-4ACA-B525-FDC734B20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98" name="หลักพัน">
              <a:extLst>
                <a:ext uri="{FF2B5EF4-FFF2-40B4-BE49-F238E27FC236}">
                  <a16:creationId xmlns:a16="http://schemas.microsoft.com/office/drawing/2014/main" id="{40612479-B640-4436-A229-FD4346DD7C82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4 ในหลักหมื่น มีค่า 40,000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02" name="5หมื่น">
            <a:extLst>
              <a:ext uri="{FF2B5EF4-FFF2-40B4-BE49-F238E27FC236}">
                <a16:creationId xmlns:a16="http://schemas.microsoft.com/office/drawing/2014/main" id="{744186BF-1ABB-418E-B634-04496CB1B01F}"/>
              </a:ext>
            </a:extLst>
          </p:cNvPr>
          <p:cNvGrpSpPr/>
          <p:nvPr/>
        </p:nvGrpSpPr>
        <p:grpSpPr>
          <a:xfrm>
            <a:off x="5188670" y="4394838"/>
            <a:ext cx="5175262" cy="601170"/>
            <a:chOff x="5471593" y="3141167"/>
            <a:chExt cx="4618178" cy="60117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88BF264-5B5A-47CE-B1CF-869077DF6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04" name="หลักพัน">
              <a:extLst>
                <a:ext uri="{FF2B5EF4-FFF2-40B4-BE49-F238E27FC236}">
                  <a16:creationId xmlns:a16="http://schemas.microsoft.com/office/drawing/2014/main" id="{E2C632DB-3A30-480A-894B-DB806018B2C4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7 ในหลักหมื่น มีค่า 70,000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05" name="6หมื่น3">
            <a:extLst>
              <a:ext uri="{FF2B5EF4-FFF2-40B4-BE49-F238E27FC236}">
                <a16:creationId xmlns:a16="http://schemas.microsoft.com/office/drawing/2014/main" id="{8F419E44-340A-4099-8223-F3F1938B3A74}"/>
              </a:ext>
            </a:extLst>
          </p:cNvPr>
          <p:cNvGrpSpPr/>
          <p:nvPr/>
        </p:nvGrpSpPr>
        <p:grpSpPr>
          <a:xfrm>
            <a:off x="5188670" y="5086451"/>
            <a:ext cx="5175262" cy="601170"/>
            <a:chOff x="5471593" y="3141167"/>
            <a:chExt cx="4618178" cy="601170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A801C97A-3830-4979-987D-F128B4B88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07" name="หลักพัน">
              <a:extLst>
                <a:ext uri="{FF2B5EF4-FFF2-40B4-BE49-F238E27FC236}">
                  <a16:creationId xmlns:a16="http://schemas.microsoft.com/office/drawing/2014/main" id="{3084DA64-F355-4C9B-B229-14FE2D09EA58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7 ในหลักหมื่น มีค่า 70,000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5D8436B-B143-4375-A7E7-44D848723F6B}"/>
              </a:ext>
            </a:extLst>
          </p:cNvPr>
          <p:cNvGrpSpPr/>
          <p:nvPr/>
        </p:nvGrpSpPr>
        <p:grpSpPr>
          <a:xfrm>
            <a:off x="2421779" y="3761774"/>
            <a:ext cx="577337" cy="633064"/>
            <a:chOff x="2346054" y="4780845"/>
            <a:chExt cx="780668" cy="856022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14C29A1-A935-4F21-B044-A62B228A1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6054" y="4780845"/>
              <a:ext cx="780668" cy="856022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EF9985A-4577-4576-93CB-A6AAE26CE2BF}"/>
                </a:ext>
              </a:extLst>
            </p:cNvPr>
            <p:cNvSpPr txBox="1"/>
            <p:nvPr/>
          </p:nvSpPr>
          <p:spPr>
            <a:xfrm>
              <a:off x="2612133" y="4787319"/>
              <a:ext cx="329254" cy="79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72AAC6D-2052-4F2C-8EC5-A2782E90E2FF}"/>
              </a:ext>
            </a:extLst>
          </p:cNvPr>
          <p:cNvSpPr/>
          <p:nvPr/>
        </p:nvSpPr>
        <p:spPr>
          <a:xfrm>
            <a:off x="3954235" y="3121556"/>
            <a:ext cx="387909" cy="535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E7D7653-1EC5-4746-8DD4-C95B3D23A1AB}"/>
              </a:ext>
            </a:extLst>
          </p:cNvPr>
          <p:cNvSpPr/>
          <p:nvPr/>
        </p:nvSpPr>
        <p:spPr>
          <a:xfrm>
            <a:off x="3962750" y="4506575"/>
            <a:ext cx="387909" cy="1186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6หมื่น1">
            <a:extLst>
              <a:ext uri="{FF2B5EF4-FFF2-40B4-BE49-F238E27FC236}">
                <a16:creationId xmlns:a16="http://schemas.microsoft.com/office/drawing/2014/main" id="{12FD6DE3-3900-499B-BD6F-EF5678DBED69}"/>
              </a:ext>
            </a:extLst>
          </p:cNvPr>
          <p:cNvGrpSpPr/>
          <p:nvPr/>
        </p:nvGrpSpPr>
        <p:grpSpPr>
          <a:xfrm>
            <a:off x="5188670" y="3018405"/>
            <a:ext cx="5175262" cy="601170"/>
            <a:chOff x="5471593" y="3141167"/>
            <a:chExt cx="4618178" cy="601170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6D9AA636-2431-4108-80AF-CC5ED40E8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15" name="หลักพัน">
              <a:extLst>
                <a:ext uri="{FF2B5EF4-FFF2-40B4-BE49-F238E27FC236}">
                  <a16:creationId xmlns:a16="http://schemas.microsoft.com/office/drawing/2014/main" id="{D60605A3-8FBB-4DB0-8FFB-6542E093F2BE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ในหลักพัน มีค่า 2,000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6" name="6หมื่น2">
            <a:extLst>
              <a:ext uri="{FF2B5EF4-FFF2-40B4-BE49-F238E27FC236}">
                <a16:creationId xmlns:a16="http://schemas.microsoft.com/office/drawing/2014/main" id="{F5EA4F75-C8AE-4B5D-9F1C-6E5796FC9AA8}"/>
              </a:ext>
            </a:extLst>
          </p:cNvPr>
          <p:cNvGrpSpPr/>
          <p:nvPr/>
        </p:nvGrpSpPr>
        <p:grpSpPr>
          <a:xfrm>
            <a:off x="5188670" y="4394838"/>
            <a:ext cx="5175262" cy="601170"/>
            <a:chOff x="5471593" y="3141167"/>
            <a:chExt cx="4618178" cy="60117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2BB3F426-E346-431B-BD37-9032212C9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18" name="หลักพัน">
              <a:extLst>
                <a:ext uri="{FF2B5EF4-FFF2-40B4-BE49-F238E27FC236}">
                  <a16:creationId xmlns:a16="http://schemas.microsoft.com/office/drawing/2014/main" id="{19C56307-4994-412B-B37F-AD62F91B6188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ในหลักพัน มีค่า 2,000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9" name="6หมื่น3">
            <a:extLst>
              <a:ext uri="{FF2B5EF4-FFF2-40B4-BE49-F238E27FC236}">
                <a16:creationId xmlns:a16="http://schemas.microsoft.com/office/drawing/2014/main" id="{97C27EB5-310F-4E4F-824A-3CAD1A0F2259}"/>
              </a:ext>
            </a:extLst>
          </p:cNvPr>
          <p:cNvGrpSpPr/>
          <p:nvPr/>
        </p:nvGrpSpPr>
        <p:grpSpPr>
          <a:xfrm>
            <a:off x="5188670" y="5093246"/>
            <a:ext cx="5175262" cy="601170"/>
            <a:chOff x="5471593" y="3141167"/>
            <a:chExt cx="4618178" cy="601170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5B6D9FC1-EDC1-48AF-A9ED-843F51C21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21" name="หลักพัน">
              <a:extLst>
                <a:ext uri="{FF2B5EF4-FFF2-40B4-BE49-F238E27FC236}">
                  <a16:creationId xmlns:a16="http://schemas.microsoft.com/office/drawing/2014/main" id="{D42F35C6-47BF-4D27-8C53-5E2D646B1461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ในหลักพัน มีค่า 2,000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8" name="6หมื่น1">
            <a:extLst>
              <a:ext uri="{FF2B5EF4-FFF2-40B4-BE49-F238E27FC236}">
                <a16:creationId xmlns:a16="http://schemas.microsoft.com/office/drawing/2014/main" id="{0EF5CBCE-86BE-4539-A954-50C7B72B33E9}"/>
              </a:ext>
            </a:extLst>
          </p:cNvPr>
          <p:cNvGrpSpPr/>
          <p:nvPr/>
        </p:nvGrpSpPr>
        <p:grpSpPr>
          <a:xfrm>
            <a:off x="5220664" y="3015472"/>
            <a:ext cx="5175262" cy="601170"/>
            <a:chOff x="5471593" y="3141167"/>
            <a:chExt cx="4618178" cy="601170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E43406E9-3A75-4955-B395-AE5B434BD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30" name="หลักพัน">
              <a:extLst>
                <a:ext uri="{FF2B5EF4-FFF2-40B4-BE49-F238E27FC236}">
                  <a16:creationId xmlns:a16="http://schemas.microsoft.com/office/drawing/2014/main" id="{AB388E5E-5156-4C21-987D-7F66A67CED76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ในหลักร้อย มีค่า 200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1" name="6หมื่น2">
            <a:extLst>
              <a:ext uri="{FF2B5EF4-FFF2-40B4-BE49-F238E27FC236}">
                <a16:creationId xmlns:a16="http://schemas.microsoft.com/office/drawing/2014/main" id="{83F89779-8DDC-4B8E-BC6D-F90F39EF9044}"/>
              </a:ext>
            </a:extLst>
          </p:cNvPr>
          <p:cNvGrpSpPr/>
          <p:nvPr/>
        </p:nvGrpSpPr>
        <p:grpSpPr>
          <a:xfrm>
            <a:off x="5220664" y="4394838"/>
            <a:ext cx="5175262" cy="601170"/>
            <a:chOff x="5471593" y="3141167"/>
            <a:chExt cx="4618178" cy="601170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32CE5B3-C8B7-48C7-9234-81748D9C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33" name="หลักพัน">
              <a:extLst>
                <a:ext uri="{FF2B5EF4-FFF2-40B4-BE49-F238E27FC236}">
                  <a16:creationId xmlns:a16="http://schemas.microsoft.com/office/drawing/2014/main" id="{15261150-969E-46D0-9704-12EC9B8C8180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8 ในหลักร้อย มีค่า 800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4" name="6หมื่น3">
            <a:extLst>
              <a:ext uri="{FF2B5EF4-FFF2-40B4-BE49-F238E27FC236}">
                <a16:creationId xmlns:a16="http://schemas.microsoft.com/office/drawing/2014/main" id="{FD598BAA-66DB-46C3-BCD6-6CE1ED582AAD}"/>
              </a:ext>
            </a:extLst>
          </p:cNvPr>
          <p:cNvGrpSpPr/>
          <p:nvPr/>
        </p:nvGrpSpPr>
        <p:grpSpPr>
          <a:xfrm>
            <a:off x="5220664" y="5090313"/>
            <a:ext cx="5175262" cy="601170"/>
            <a:chOff x="5471593" y="3141167"/>
            <a:chExt cx="4618178" cy="60117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9B258ABA-CE8E-4B84-BF46-688BC605E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36" name="หลักพัน">
              <a:extLst>
                <a:ext uri="{FF2B5EF4-FFF2-40B4-BE49-F238E27FC236}">
                  <a16:creationId xmlns:a16="http://schemas.microsoft.com/office/drawing/2014/main" id="{1FB79B6B-D6A3-4616-AD63-FF05B425C650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ในหลักร้อย มีค่า 200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2" name="ไปดูหลักหน่วย">
            <a:extLst>
              <a:ext uri="{FF2B5EF4-FFF2-40B4-BE49-F238E27FC236}">
                <a16:creationId xmlns:a16="http://schemas.microsoft.com/office/drawing/2014/main" id="{A9B5067B-07CB-FB14-4EA1-D61F3A1CB136}"/>
              </a:ext>
            </a:extLst>
          </p:cNvPr>
          <p:cNvGrpSpPr/>
          <p:nvPr/>
        </p:nvGrpSpPr>
        <p:grpSpPr>
          <a:xfrm>
            <a:off x="3426734" y="5804996"/>
            <a:ext cx="6202547" cy="779374"/>
            <a:chOff x="3765665" y="5641768"/>
            <a:chExt cx="6202547" cy="779374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923E5259-A66A-81D5-B14A-FCC4779D2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164" name="หลักพัน">
              <a:extLst>
                <a:ext uri="{FF2B5EF4-FFF2-40B4-BE49-F238E27FC236}">
                  <a16:creationId xmlns:a16="http://schemas.microsoft.com/office/drawing/2014/main" id="{EF525463-5F65-7C0C-052F-8C398A6A6875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ไปดูที่หลักหน่วย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6" name="58148มีค่าน้อยที่สุด">
            <a:extLst>
              <a:ext uri="{FF2B5EF4-FFF2-40B4-BE49-F238E27FC236}">
                <a16:creationId xmlns:a16="http://schemas.microsoft.com/office/drawing/2014/main" id="{A2881CBC-7548-40F4-B335-359551082F8F}"/>
              </a:ext>
            </a:extLst>
          </p:cNvPr>
          <p:cNvGrpSpPr/>
          <p:nvPr/>
        </p:nvGrpSpPr>
        <p:grpSpPr>
          <a:xfrm>
            <a:off x="3426734" y="5804996"/>
            <a:ext cx="6202547" cy="779374"/>
            <a:chOff x="3765665" y="5641768"/>
            <a:chExt cx="6202547" cy="77937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2AE51CEE-69C5-4704-84C0-FF90956F1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158" name="หลักพัน">
              <a:extLst>
                <a:ext uri="{FF2B5EF4-FFF2-40B4-BE49-F238E27FC236}">
                  <a16:creationId xmlns:a16="http://schemas.microsoft.com/office/drawing/2014/main" id="{BF1C3EF8-6625-4B20-A873-5F20E75EDB32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 72,220 มีค่าน้อยกว่า 72,225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2" name="ไปดูหลักสิบ">
            <a:extLst>
              <a:ext uri="{FF2B5EF4-FFF2-40B4-BE49-F238E27FC236}">
                <a16:creationId xmlns:a16="http://schemas.microsoft.com/office/drawing/2014/main" id="{526B883C-29FE-4F27-9E8F-2AE63EB23937}"/>
              </a:ext>
            </a:extLst>
          </p:cNvPr>
          <p:cNvGrpSpPr/>
          <p:nvPr/>
        </p:nvGrpSpPr>
        <p:grpSpPr>
          <a:xfrm>
            <a:off x="3426734" y="5804996"/>
            <a:ext cx="6202547" cy="779374"/>
            <a:chOff x="3765665" y="5641768"/>
            <a:chExt cx="6202547" cy="779374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5E284F5-9676-49E6-9166-AB86186FF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124" name="หลักพัน">
              <a:extLst>
                <a:ext uri="{FF2B5EF4-FFF2-40B4-BE49-F238E27FC236}">
                  <a16:creationId xmlns:a16="http://schemas.microsoft.com/office/drawing/2014/main" id="{1A1E6A9D-277F-4CF0-9193-4CEED8CD9244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ไปดูที่หลักสิบ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ไปดูหลักร้อย">
            <a:extLst>
              <a:ext uri="{FF2B5EF4-FFF2-40B4-BE49-F238E27FC236}">
                <a16:creationId xmlns:a16="http://schemas.microsoft.com/office/drawing/2014/main" id="{F3FBEB88-F0CA-430B-8D4C-6CBFE8B67CEF}"/>
              </a:ext>
            </a:extLst>
          </p:cNvPr>
          <p:cNvGrpSpPr/>
          <p:nvPr/>
        </p:nvGrpSpPr>
        <p:grpSpPr>
          <a:xfrm>
            <a:off x="3426734" y="5804996"/>
            <a:ext cx="6202547" cy="779374"/>
            <a:chOff x="3765665" y="5641768"/>
            <a:chExt cx="6202547" cy="779374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9095B2C7-190D-4951-973D-6C888C89D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154" name="หลักพัน">
              <a:extLst>
                <a:ext uri="{FF2B5EF4-FFF2-40B4-BE49-F238E27FC236}">
                  <a16:creationId xmlns:a16="http://schemas.microsoft.com/office/drawing/2014/main" id="{84F0C688-A4E7-4B88-82AD-824E5D058F0A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ไปดูที่หลักร้อย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9" name="ไปดูหลักพัน">
            <a:extLst>
              <a:ext uri="{FF2B5EF4-FFF2-40B4-BE49-F238E27FC236}">
                <a16:creationId xmlns:a16="http://schemas.microsoft.com/office/drawing/2014/main" id="{10D55523-00DD-C4A1-2BEC-1261B4634961}"/>
              </a:ext>
            </a:extLst>
          </p:cNvPr>
          <p:cNvGrpSpPr/>
          <p:nvPr/>
        </p:nvGrpSpPr>
        <p:grpSpPr>
          <a:xfrm>
            <a:off x="3426734" y="5804996"/>
            <a:ext cx="6202547" cy="779374"/>
            <a:chOff x="3765665" y="5641768"/>
            <a:chExt cx="6202547" cy="779374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2A8D2B7F-3FA1-A282-0EF1-EDBDAA62F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161" name="หลักพัน">
              <a:extLst>
                <a:ext uri="{FF2B5EF4-FFF2-40B4-BE49-F238E27FC236}">
                  <a16:creationId xmlns:a16="http://schemas.microsoft.com/office/drawing/2014/main" id="{85AE5DBC-5977-D2E5-C0BF-3796817E11D2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ไปดูที่หลักพัน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8265B7A-1F75-4B7D-87B2-D14A741FAB91}"/>
              </a:ext>
            </a:extLst>
          </p:cNvPr>
          <p:cNvSpPr/>
          <p:nvPr/>
        </p:nvSpPr>
        <p:spPr>
          <a:xfrm>
            <a:off x="3373171" y="3124207"/>
            <a:ext cx="387909" cy="535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F6292F9-834E-4F04-9D66-82728517533B}"/>
              </a:ext>
            </a:extLst>
          </p:cNvPr>
          <p:cNvSpPr/>
          <p:nvPr/>
        </p:nvSpPr>
        <p:spPr>
          <a:xfrm>
            <a:off x="3373171" y="4509226"/>
            <a:ext cx="387909" cy="1186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BB72346-3759-40BF-8490-CC3EC1089C56}"/>
              </a:ext>
            </a:extLst>
          </p:cNvPr>
          <p:cNvSpPr/>
          <p:nvPr/>
        </p:nvSpPr>
        <p:spPr>
          <a:xfrm>
            <a:off x="4262278" y="3129860"/>
            <a:ext cx="387909" cy="535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E3352A0-E834-44BD-BD33-B54326D26565}"/>
              </a:ext>
            </a:extLst>
          </p:cNvPr>
          <p:cNvSpPr/>
          <p:nvPr/>
        </p:nvSpPr>
        <p:spPr>
          <a:xfrm>
            <a:off x="4270793" y="5185354"/>
            <a:ext cx="387909" cy="51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6หมื่น1">
            <a:extLst>
              <a:ext uri="{FF2B5EF4-FFF2-40B4-BE49-F238E27FC236}">
                <a16:creationId xmlns:a16="http://schemas.microsoft.com/office/drawing/2014/main" id="{4D8303ED-2009-4D91-9B3B-D6C4EA0CF0DA}"/>
              </a:ext>
            </a:extLst>
          </p:cNvPr>
          <p:cNvGrpSpPr/>
          <p:nvPr/>
        </p:nvGrpSpPr>
        <p:grpSpPr>
          <a:xfrm>
            <a:off x="5174733" y="3015472"/>
            <a:ext cx="5175262" cy="601170"/>
            <a:chOff x="5471593" y="3141167"/>
            <a:chExt cx="4618178" cy="601170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1FE428A-39C7-4933-BAE9-60BAD4A6F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41" name="หลักพัน">
              <a:extLst>
                <a:ext uri="{FF2B5EF4-FFF2-40B4-BE49-F238E27FC236}">
                  <a16:creationId xmlns:a16="http://schemas.microsoft.com/office/drawing/2014/main" id="{6E349D59-FC52-40FE-82FD-07C1F57CED80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ในหลักสิบ มีค่า 20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4" name="6หมื่น2">
            <a:extLst>
              <a:ext uri="{FF2B5EF4-FFF2-40B4-BE49-F238E27FC236}">
                <a16:creationId xmlns:a16="http://schemas.microsoft.com/office/drawing/2014/main" id="{35AE8E06-0D77-490C-AFA3-78291CB2F9C0}"/>
              </a:ext>
            </a:extLst>
          </p:cNvPr>
          <p:cNvGrpSpPr/>
          <p:nvPr/>
        </p:nvGrpSpPr>
        <p:grpSpPr>
          <a:xfrm>
            <a:off x="5174733" y="5093561"/>
            <a:ext cx="5175262" cy="601170"/>
            <a:chOff x="5471593" y="3141167"/>
            <a:chExt cx="4618178" cy="601170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4404EACD-75BB-4E5A-8C5B-8F87EC1DF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39" name="หลักพัน">
              <a:extLst>
                <a:ext uri="{FF2B5EF4-FFF2-40B4-BE49-F238E27FC236}">
                  <a16:creationId xmlns:a16="http://schemas.microsoft.com/office/drawing/2014/main" id="{88EC126F-2581-4F13-B1B4-A3B0E7CEBAB2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ในหลักสิบ มีค่า 20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5" name="6หมื่น3">
            <a:extLst>
              <a:ext uri="{FF2B5EF4-FFF2-40B4-BE49-F238E27FC236}">
                <a16:creationId xmlns:a16="http://schemas.microsoft.com/office/drawing/2014/main" id="{5944C79B-F56D-46D9-913C-7C67A59F6A6C}"/>
              </a:ext>
            </a:extLst>
          </p:cNvPr>
          <p:cNvGrpSpPr/>
          <p:nvPr/>
        </p:nvGrpSpPr>
        <p:grpSpPr>
          <a:xfrm>
            <a:off x="5174733" y="5090313"/>
            <a:ext cx="5175262" cy="601170"/>
            <a:chOff x="5471593" y="3141167"/>
            <a:chExt cx="4618178" cy="601170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4FAB585-496F-4563-84B7-F58B87522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00" name="หลักพัน">
              <a:extLst>
                <a:ext uri="{FF2B5EF4-FFF2-40B4-BE49-F238E27FC236}">
                  <a16:creationId xmlns:a16="http://schemas.microsoft.com/office/drawing/2014/main" id="{F61DF5B0-2D74-4D4B-8FEA-497F67BF4925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2 ในหลักสิบ มีค่า 20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7" name="มีค่ามากที่สุด">
            <a:extLst>
              <a:ext uri="{FF2B5EF4-FFF2-40B4-BE49-F238E27FC236}">
                <a16:creationId xmlns:a16="http://schemas.microsoft.com/office/drawing/2014/main" id="{ADCA4F14-0489-4372-99A6-3CBFA8AF0CDB}"/>
              </a:ext>
            </a:extLst>
          </p:cNvPr>
          <p:cNvGrpSpPr/>
          <p:nvPr/>
        </p:nvGrpSpPr>
        <p:grpSpPr>
          <a:xfrm>
            <a:off x="3426734" y="5804996"/>
            <a:ext cx="6202547" cy="779374"/>
            <a:chOff x="3765665" y="5641768"/>
            <a:chExt cx="6202547" cy="779374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A35AD7C5-C8DA-4CC8-898E-8B361D46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5665" y="5641768"/>
              <a:ext cx="6202547" cy="779374"/>
            </a:xfrm>
            <a:prstGeom prst="rect">
              <a:avLst/>
            </a:prstGeom>
          </p:spPr>
        </p:pic>
        <p:sp>
          <p:nvSpPr>
            <p:cNvPr id="150" name="หลักพัน">
              <a:extLst>
                <a:ext uri="{FF2B5EF4-FFF2-40B4-BE49-F238E27FC236}">
                  <a16:creationId xmlns:a16="http://schemas.microsoft.com/office/drawing/2014/main" id="{243508BE-4271-4A77-96A8-0EC4554952ED}"/>
                </a:ext>
              </a:extLst>
            </p:cNvPr>
            <p:cNvSpPr txBox="1"/>
            <p:nvPr/>
          </p:nvSpPr>
          <p:spPr>
            <a:xfrm>
              <a:off x="3765665" y="5744513"/>
              <a:ext cx="6202547" cy="59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72,820 มีค่ามากที่สุด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98EB3BE-84E6-48F9-BE87-E66F09FDF3C4}"/>
              </a:ext>
            </a:extLst>
          </p:cNvPr>
          <p:cNvSpPr/>
          <p:nvPr/>
        </p:nvSpPr>
        <p:spPr>
          <a:xfrm>
            <a:off x="4627457" y="3132794"/>
            <a:ext cx="387909" cy="53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09AD197-B3DD-44AA-BF3F-17B181CA8E0A}"/>
              </a:ext>
            </a:extLst>
          </p:cNvPr>
          <p:cNvSpPr/>
          <p:nvPr/>
        </p:nvSpPr>
        <p:spPr>
          <a:xfrm>
            <a:off x="4627457" y="5179648"/>
            <a:ext cx="387909" cy="51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6หมื่น2">
            <a:extLst>
              <a:ext uri="{FF2B5EF4-FFF2-40B4-BE49-F238E27FC236}">
                <a16:creationId xmlns:a16="http://schemas.microsoft.com/office/drawing/2014/main" id="{3A7CAFC0-36EB-4EA1-A52C-F99215CC3AAA}"/>
              </a:ext>
            </a:extLst>
          </p:cNvPr>
          <p:cNvGrpSpPr/>
          <p:nvPr/>
        </p:nvGrpSpPr>
        <p:grpSpPr>
          <a:xfrm>
            <a:off x="5196201" y="3015472"/>
            <a:ext cx="5175262" cy="601170"/>
            <a:chOff x="5471593" y="3141167"/>
            <a:chExt cx="4618178" cy="601170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8524D34E-613E-4EA1-95A5-BBDC7CA8A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49" name="หลักพัน">
              <a:extLst>
                <a:ext uri="{FF2B5EF4-FFF2-40B4-BE49-F238E27FC236}">
                  <a16:creationId xmlns:a16="http://schemas.microsoft.com/office/drawing/2014/main" id="{8E54C61E-9CD8-45A4-A5C8-94614492BD0A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5 ในหลักหน่วย มีค่า 5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5" name="6หมื่น3">
            <a:extLst>
              <a:ext uri="{FF2B5EF4-FFF2-40B4-BE49-F238E27FC236}">
                <a16:creationId xmlns:a16="http://schemas.microsoft.com/office/drawing/2014/main" id="{553E9FC5-9BE1-4AF8-8CEF-51A02AAB123D}"/>
              </a:ext>
            </a:extLst>
          </p:cNvPr>
          <p:cNvGrpSpPr/>
          <p:nvPr/>
        </p:nvGrpSpPr>
        <p:grpSpPr>
          <a:xfrm>
            <a:off x="5196201" y="5093561"/>
            <a:ext cx="5175262" cy="601170"/>
            <a:chOff x="5471593" y="3141167"/>
            <a:chExt cx="4618178" cy="601170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39DDBD5A-946C-4E75-B0E1-D5B03BFD7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593" y="3141167"/>
              <a:ext cx="4567917" cy="601170"/>
            </a:xfrm>
            <a:prstGeom prst="rect">
              <a:avLst/>
            </a:prstGeom>
          </p:spPr>
        </p:pic>
        <p:sp>
          <p:nvSpPr>
            <p:cNvPr id="147" name="หลักพัน">
              <a:extLst>
                <a:ext uri="{FF2B5EF4-FFF2-40B4-BE49-F238E27FC236}">
                  <a16:creationId xmlns:a16="http://schemas.microsoft.com/office/drawing/2014/main" id="{BF8A9203-95C6-4E09-BEEB-72131D668A2F}"/>
                </a:ext>
              </a:extLst>
            </p:cNvPr>
            <p:cNvSpPr txBox="1"/>
            <p:nvPr/>
          </p:nvSpPr>
          <p:spPr>
            <a:xfrm>
              <a:off x="5521854" y="3255555"/>
              <a:ext cx="45679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500" b="1" dirty="0">
                  <a:latin typeface="Mali" panose="00000800000000000000" pitchFamily="2" charset="-34"/>
                  <a:cs typeface="Mali" panose="00000800000000000000" pitchFamily="2" charset="-34"/>
                </a:rPr>
                <a:t>0 ในหลักหน่วย มีค่า 0 </a:t>
              </a:r>
              <a:endParaRPr lang="en-US" sz="25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027D815-2EA1-4A6E-9BCC-29FEC730F61D}"/>
              </a:ext>
            </a:extLst>
          </p:cNvPr>
          <p:cNvSpPr txBox="1"/>
          <p:nvPr/>
        </p:nvSpPr>
        <p:spPr>
          <a:xfrm>
            <a:off x="462326" y="42025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การเรียงลำดับจำนวน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EA3E3E-2974-4457-BDBE-A5EC7C003219}"/>
              </a:ext>
            </a:extLst>
          </p:cNvPr>
          <p:cNvGrpSpPr/>
          <p:nvPr/>
        </p:nvGrpSpPr>
        <p:grpSpPr>
          <a:xfrm>
            <a:off x="374305" y="5571028"/>
            <a:ext cx="11456102" cy="1006845"/>
            <a:chOff x="983847" y="5552875"/>
            <a:chExt cx="11456102" cy="100684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6082B37-0570-491E-8535-2E7E71646ACB}"/>
                </a:ext>
              </a:extLst>
            </p:cNvPr>
            <p:cNvGrpSpPr/>
            <p:nvPr/>
          </p:nvGrpSpPr>
          <p:grpSpPr>
            <a:xfrm>
              <a:off x="983847" y="5749519"/>
              <a:ext cx="11456102" cy="810201"/>
              <a:chOff x="983847" y="5749519"/>
              <a:chExt cx="11456102" cy="81020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30E8518-258D-4900-8FF5-CF9BC8E40289}"/>
                  </a:ext>
                </a:extLst>
              </p:cNvPr>
              <p:cNvGrpSpPr/>
              <p:nvPr/>
            </p:nvGrpSpPr>
            <p:grpSpPr>
              <a:xfrm>
                <a:off x="983847" y="5749519"/>
                <a:ext cx="11456102" cy="810201"/>
                <a:chOff x="983847" y="5749519"/>
                <a:chExt cx="11456102" cy="810201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14F9C7CA-071E-4ECB-B001-B4F33FCD9431}"/>
                    </a:ext>
                  </a:extLst>
                </p:cNvPr>
                <p:cNvSpPr/>
                <p:nvPr/>
              </p:nvSpPr>
              <p:spPr>
                <a:xfrm>
                  <a:off x="983847" y="5749519"/>
                  <a:ext cx="11456102" cy="81020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19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/>
                    <a:t>อ</a:t>
                  </a:r>
                  <a:endParaRPr lang="en-US" dirty="0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9E339087-6BF7-4C91-9281-A3F90B518667}"/>
                    </a:ext>
                  </a:extLst>
                </p:cNvPr>
                <p:cNvSpPr/>
                <p:nvPr/>
              </p:nvSpPr>
              <p:spPr>
                <a:xfrm>
                  <a:off x="1100063" y="5847850"/>
                  <a:ext cx="11255298" cy="6135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6" name="หลักพัน">
                <a:extLst>
                  <a:ext uri="{FF2B5EF4-FFF2-40B4-BE49-F238E27FC236}">
                    <a16:creationId xmlns:a16="http://schemas.microsoft.com/office/drawing/2014/main" id="{472130C7-4B20-4C28-AAC1-F147ECD208FE}"/>
                  </a:ext>
                </a:extLst>
              </p:cNvPr>
              <p:cNvSpPr txBox="1"/>
              <p:nvPr/>
            </p:nvSpPr>
            <p:spPr>
              <a:xfrm>
                <a:off x="1525271" y="5901064"/>
                <a:ext cx="10761404" cy="55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th-TH" sz="23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ดังนั้น เรียงลำดับจากน้อยไปหามาก ได้ดังนี้ 45,954  72,220  72,225  72,820</a:t>
                </a:r>
                <a:endParaRPr lang="en-US" sz="23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808EBA-B601-4C69-9F50-F2517FD0F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400" y="5552875"/>
              <a:ext cx="497125" cy="71298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01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 animBg="1"/>
      <p:bldP spid="62" grpId="1" animBg="1"/>
      <p:bldP spid="111" grpId="0" animBg="1"/>
      <p:bldP spid="111" grpId="1" animBg="1"/>
      <p:bldP spid="112" grpId="0" animBg="1"/>
      <p:bldP spid="112" grpId="1" animBg="1"/>
      <p:bldP spid="137" grpId="0" animBg="1"/>
      <p:bldP spid="137" grpId="1" animBg="1"/>
      <p:bldP spid="138" grpId="0" animBg="1"/>
      <p:bldP spid="138" grpId="1" animBg="1"/>
      <p:bldP spid="125" grpId="0" animBg="1"/>
      <p:bldP spid="125" grpId="1" animBg="1"/>
      <p:bldP spid="126" grpId="0" animBg="1"/>
      <p:bldP spid="126" grpId="1" animBg="1"/>
      <p:bldP spid="151" grpId="0" animBg="1"/>
      <p:bldP spid="151" grpId="1" animBg="1"/>
      <p:bldP spid="155" grpId="0" animBg="1"/>
      <p:bldP spid="15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9E60E8-714D-4CFC-9A43-CDFAAAEC98DE}"/>
              </a:ext>
            </a:extLst>
          </p:cNvPr>
          <p:cNvGrpSpPr/>
          <p:nvPr/>
        </p:nvGrpSpPr>
        <p:grpSpPr>
          <a:xfrm>
            <a:off x="2106768" y="1742615"/>
            <a:ext cx="8292121" cy="580594"/>
            <a:chOff x="1327741" y="1530891"/>
            <a:chExt cx="8292121" cy="580594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F8854D3-BF48-4B29-BCE8-2B28355004C8}"/>
                </a:ext>
              </a:extLst>
            </p:cNvPr>
            <p:cNvSpPr/>
            <p:nvPr/>
          </p:nvSpPr>
          <p:spPr>
            <a:xfrm>
              <a:off x="1327742" y="1530891"/>
              <a:ext cx="8292120" cy="58059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B56A72-CF14-4497-9319-49D8F0F5D694}"/>
                </a:ext>
              </a:extLst>
            </p:cNvPr>
            <p:cNvSpPr txBox="1"/>
            <p:nvPr/>
          </p:nvSpPr>
          <p:spPr>
            <a:xfrm>
              <a:off x="1327741" y="1640489"/>
              <a:ext cx="8226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จงเรียงลำดับจากมากไปหาน้อย</a:t>
              </a:r>
              <a:endParaRPr lang="en-US" sz="24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B321D208-AC43-4DF4-99B8-C1F22C9A6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1453" y="1592840"/>
            <a:ext cx="894761" cy="894761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967517DD-C1C1-4322-A9D6-82BDF3CB8E75}"/>
              </a:ext>
            </a:extLst>
          </p:cNvPr>
          <p:cNvSpPr txBox="1"/>
          <p:nvPr/>
        </p:nvSpPr>
        <p:spPr>
          <a:xfrm>
            <a:off x="2164823" y="1564271"/>
            <a:ext cx="59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54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6" name="Rectangle 54">
            <a:extLst>
              <a:ext uri="{FF2B5EF4-FFF2-40B4-BE49-F238E27FC236}">
                <a16:creationId xmlns:a16="http://schemas.microsoft.com/office/drawing/2014/main" id="{0A75D9D6-EFDF-41F6-9133-8E051F5AFD80}"/>
              </a:ext>
            </a:extLst>
          </p:cNvPr>
          <p:cNvSpPr/>
          <p:nvPr/>
        </p:nvSpPr>
        <p:spPr>
          <a:xfrm>
            <a:off x="742226" y="4612197"/>
            <a:ext cx="10707548" cy="1827446"/>
          </a:xfrm>
          <a:custGeom>
            <a:avLst/>
            <a:gdLst>
              <a:gd name="connsiteX0" fmla="*/ 1 w 10707548"/>
              <a:gd name="connsiteY0" fmla="*/ 12142 h 1827446"/>
              <a:gd name="connsiteX1" fmla="*/ 593579 w 10707548"/>
              <a:gd name="connsiteY1" fmla="*/ 11467 h 1827446"/>
              <a:gd name="connsiteX2" fmla="*/ 1400844 w 10707548"/>
              <a:gd name="connsiteY2" fmla="*/ 10550 h 1827446"/>
              <a:gd name="connsiteX3" fmla="*/ 1780734 w 10707548"/>
              <a:gd name="connsiteY3" fmla="*/ 10118 h 1827446"/>
              <a:gd name="connsiteX4" fmla="*/ 2374312 w 10707548"/>
              <a:gd name="connsiteY4" fmla="*/ 9444 h 1827446"/>
              <a:gd name="connsiteX5" fmla="*/ 2754201 w 10707548"/>
              <a:gd name="connsiteY5" fmla="*/ 9012 h 1827446"/>
              <a:gd name="connsiteX6" fmla="*/ 3454623 w 10707548"/>
              <a:gd name="connsiteY6" fmla="*/ 8216 h 1827446"/>
              <a:gd name="connsiteX7" fmla="*/ 3941357 w 10707548"/>
              <a:gd name="connsiteY7" fmla="*/ 7663 h 1827446"/>
              <a:gd name="connsiteX8" fmla="*/ 4534934 w 10707548"/>
              <a:gd name="connsiteY8" fmla="*/ 6988 h 1827446"/>
              <a:gd name="connsiteX9" fmla="*/ 5342200 w 10707548"/>
              <a:gd name="connsiteY9" fmla="*/ 6071 h 1827446"/>
              <a:gd name="connsiteX10" fmla="*/ 5828934 w 10707548"/>
              <a:gd name="connsiteY10" fmla="*/ 5518 h 1827446"/>
              <a:gd name="connsiteX11" fmla="*/ 6636199 w 10707548"/>
              <a:gd name="connsiteY11" fmla="*/ 4600 h 1827446"/>
              <a:gd name="connsiteX12" fmla="*/ 7016089 w 10707548"/>
              <a:gd name="connsiteY12" fmla="*/ 4169 h 1827446"/>
              <a:gd name="connsiteX13" fmla="*/ 7502823 w 10707548"/>
              <a:gd name="connsiteY13" fmla="*/ 3616 h 1827446"/>
              <a:gd name="connsiteX14" fmla="*/ 7775868 w 10707548"/>
              <a:gd name="connsiteY14" fmla="*/ 3305 h 1827446"/>
              <a:gd name="connsiteX15" fmla="*/ 8262602 w 10707548"/>
              <a:gd name="connsiteY15" fmla="*/ 2752 h 1827446"/>
              <a:gd name="connsiteX16" fmla="*/ 8749336 w 10707548"/>
              <a:gd name="connsiteY16" fmla="*/ 2199 h 1827446"/>
              <a:gd name="connsiteX17" fmla="*/ 9449757 w 10707548"/>
              <a:gd name="connsiteY17" fmla="*/ 1403 h 1827446"/>
              <a:gd name="connsiteX18" fmla="*/ 10043335 w 10707548"/>
              <a:gd name="connsiteY18" fmla="*/ 729 h 1827446"/>
              <a:gd name="connsiteX19" fmla="*/ 10684399 w 10707548"/>
              <a:gd name="connsiteY19" fmla="*/ 0 h 1827446"/>
              <a:gd name="connsiteX20" fmla="*/ 10691884 w 10707548"/>
              <a:gd name="connsiteY20" fmla="*/ 581059 h 1827446"/>
              <a:gd name="connsiteX21" fmla="*/ 10699832 w 10707548"/>
              <a:gd name="connsiteY21" fmla="*/ 1198059 h 1827446"/>
              <a:gd name="connsiteX22" fmla="*/ 10707548 w 10707548"/>
              <a:gd name="connsiteY22" fmla="*/ 1797089 h 1827446"/>
              <a:gd name="connsiteX23" fmla="*/ 10326835 w 10707548"/>
              <a:gd name="connsiteY23" fmla="*/ 1798168 h 1827446"/>
              <a:gd name="connsiteX24" fmla="*/ 9517820 w 10707548"/>
              <a:gd name="connsiteY24" fmla="*/ 1800462 h 1827446"/>
              <a:gd name="connsiteX25" fmla="*/ 8708806 w 10707548"/>
              <a:gd name="connsiteY25" fmla="*/ 1802755 h 1827446"/>
              <a:gd name="connsiteX26" fmla="*/ 8006866 w 10707548"/>
              <a:gd name="connsiteY26" fmla="*/ 1804745 h 1827446"/>
              <a:gd name="connsiteX27" fmla="*/ 7626154 w 10707548"/>
              <a:gd name="connsiteY27" fmla="*/ 1805825 h 1827446"/>
              <a:gd name="connsiteX28" fmla="*/ 7245441 w 10707548"/>
              <a:gd name="connsiteY28" fmla="*/ 1806904 h 1827446"/>
              <a:gd name="connsiteX29" fmla="*/ 6757653 w 10707548"/>
              <a:gd name="connsiteY29" fmla="*/ 1808287 h 1827446"/>
              <a:gd name="connsiteX30" fmla="*/ 5948638 w 10707548"/>
              <a:gd name="connsiteY30" fmla="*/ 1810581 h 1827446"/>
              <a:gd name="connsiteX31" fmla="*/ 5246699 w 10707548"/>
              <a:gd name="connsiteY31" fmla="*/ 1812571 h 1827446"/>
              <a:gd name="connsiteX32" fmla="*/ 4973061 w 10707548"/>
              <a:gd name="connsiteY32" fmla="*/ 1813346 h 1827446"/>
              <a:gd name="connsiteX33" fmla="*/ 4592348 w 10707548"/>
              <a:gd name="connsiteY33" fmla="*/ 1814426 h 1827446"/>
              <a:gd name="connsiteX34" fmla="*/ 4211636 w 10707548"/>
              <a:gd name="connsiteY34" fmla="*/ 1815505 h 1827446"/>
              <a:gd name="connsiteX35" fmla="*/ 3723847 w 10707548"/>
              <a:gd name="connsiteY35" fmla="*/ 1816888 h 1827446"/>
              <a:gd name="connsiteX36" fmla="*/ 3450210 w 10707548"/>
              <a:gd name="connsiteY36" fmla="*/ 1817664 h 1827446"/>
              <a:gd name="connsiteX37" fmla="*/ 3176573 w 10707548"/>
              <a:gd name="connsiteY37" fmla="*/ 1818439 h 1827446"/>
              <a:gd name="connsiteX38" fmla="*/ 2795860 w 10707548"/>
              <a:gd name="connsiteY38" fmla="*/ 1819519 h 1827446"/>
              <a:gd name="connsiteX39" fmla="*/ 2415147 w 10707548"/>
              <a:gd name="connsiteY39" fmla="*/ 1820598 h 1827446"/>
              <a:gd name="connsiteX40" fmla="*/ 2034434 w 10707548"/>
              <a:gd name="connsiteY40" fmla="*/ 1821677 h 1827446"/>
              <a:gd name="connsiteX41" fmla="*/ 1225419 w 10707548"/>
              <a:gd name="connsiteY41" fmla="*/ 1823971 h 1827446"/>
              <a:gd name="connsiteX42" fmla="*/ 737631 w 10707548"/>
              <a:gd name="connsiteY42" fmla="*/ 1825354 h 1827446"/>
              <a:gd name="connsiteX43" fmla="*/ 0 w 10707548"/>
              <a:gd name="connsiteY43" fmla="*/ 1827445 h 1827446"/>
              <a:gd name="connsiteX44" fmla="*/ 1 w 10707548"/>
              <a:gd name="connsiteY44" fmla="*/ 12142 h 182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07548" h="1827446" fill="none" extrusionOk="0">
                <a:moveTo>
                  <a:pt x="1" y="12142"/>
                </a:moveTo>
                <a:cubicBezTo>
                  <a:pt x="207698" y="10100"/>
                  <a:pt x="461034" y="79411"/>
                  <a:pt x="593579" y="11467"/>
                </a:cubicBezTo>
                <a:cubicBezTo>
                  <a:pt x="726124" y="-56477"/>
                  <a:pt x="1193412" y="26062"/>
                  <a:pt x="1400844" y="10550"/>
                </a:cubicBezTo>
                <a:cubicBezTo>
                  <a:pt x="1608276" y="-4962"/>
                  <a:pt x="1590864" y="44727"/>
                  <a:pt x="1780734" y="10118"/>
                </a:cubicBezTo>
                <a:cubicBezTo>
                  <a:pt x="1970604" y="-24491"/>
                  <a:pt x="2160269" y="62176"/>
                  <a:pt x="2374312" y="9444"/>
                </a:cubicBezTo>
                <a:cubicBezTo>
                  <a:pt x="2588355" y="-43288"/>
                  <a:pt x="2572305" y="26149"/>
                  <a:pt x="2754201" y="9012"/>
                </a:cubicBezTo>
                <a:cubicBezTo>
                  <a:pt x="2936097" y="-8125"/>
                  <a:pt x="3238009" y="11718"/>
                  <a:pt x="3454623" y="8216"/>
                </a:cubicBezTo>
                <a:cubicBezTo>
                  <a:pt x="3671237" y="4714"/>
                  <a:pt x="3838653" y="61568"/>
                  <a:pt x="3941357" y="7663"/>
                </a:cubicBezTo>
                <a:cubicBezTo>
                  <a:pt x="4044061" y="-46242"/>
                  <a:pt x="4292149" y="39620"/>
                  <a:pt x="4534934" y="6988"/>
                </a:cubicBezTo>
                <a:cubicBezTo>
                  <a:pt x="4777719" y="-25644"/>
                  <a:pt x="5134251" y="102619"/>
                  <a:pt x="5342200" y="6071"/>
                </a:cubicBezTo>
                <a:cubicBezTo>
                  <a:pt x="5550149" y="-90477"/>
                  <a:pt x="5725550" y="5801"/>
                  <a:pt x="5828934" y="5518"/>
                </a:cubicBezTo>
                <a:cubicBezTo>
                  <a:pt x="5932318" y="5235"/>
                  <a:pt x="6470684" y="27955"/>
                  <a:pt x="6636199" y="4600"/>
                </a:cubicBezTo>
                <a:cubicBezTo>
                  <a:pt x="6801714" y="-18755"/>
                  <a:pt x="6903852" y="21042"/>
                  <a:pt x="7016089" y="4169"/>
                </a:cubicBezTo>
                <a:cubicBezTo>
                  <a:pt x="7128326" y="-12704"/>
                  <a:pt x="7381600" y="37109"/>
                  <a:pt x="7502823" y="3616"/>
                </a:cubicBezTo>
                <a:cubicBezTo>
                  <a:pt x="7624046" y="-29877"/>
                  <a:pt x="7650837" y="13313"/>
                  <a:pt x="7775868" y="3305"/>
                </a:cubicBezTo>
                <a:cubicBezTo>
                  <a:pt x="7900899" y="-6703"/>
                  <a:pt x="8134220" y="22796"/>
                  <a:pt x="8262602" y="2752"/>
                </a:cubicBezTo>
                <a:cubicBezTo>
                  <a:pt x="8390984" y="-17292"/>
                  <a:pt x="8608785" y="55512"/>
                  <a:pt x="8749336" y="2199"/>
                </a:cubicBezTo>
                <a:cubicBezTo>
                  <a:pt x="8889887" y="-51114"/>
                  <a:pt x="9243593" y="13343"/>
                  <a:pt x="9449757" y="1403"/>
                </a:cubicBezTo>
                <a:cubicBezTo>
                  <a:pt x="9655921" y="-10537"/>
                  <a:pt x="9912863" y="68591"/>
                  <a:pt x="10043335" y="729"/>
                </a:cubicBezTo>
                <a:cubicBezTo>
                  <a:pt x="10173807" y="-67134"/>
                  <a:pt x="10484041" y="59850"/>
                  <a:pt x="10684399" y="0"/>
                </a:cubicBezTo>
                <a:cubicBezTo>
                  <a:pt x="10733333" y="252242"/>
                  <a:pt x="10682757" y="436932"/>
                  <a:pt x="10691884" y="581059"/>
                </a:cubicBezTo>
                <a:cubicBezTo>
                  <a:pt x="10701011" y="725186"/>
                  <a:pt x="10647526" y="972528"/>
                  <a:pt x="10699832" y="1198059"/>
                </a:cubicBezTo>
                <a:cubicBezTo>
                  <a:pt x="10752138" y="1423590"/>
                  <a:pt x="10695799" y="1530482"/>
                  <a:pt x="10707548" y="1797089"/>
                </a:cubicBezTo>
                <a:cubicBezTo>
                  <a:pt x="10623123" y="1841649"/>
                  <a:pt x="10465233" y="1795540"/>
                  <a:pt x="10326835" y="1798168"/>
                </a:cubicBezTo>
                <a:cubicBezTo>
                  <a:pt x="10188437" y="1800796"/>
                  <a:pt x="9910147" y="1776884"/>
                  <a:pt x="9517820" y="1800462"/>
                </a:cubicBezTo>
                <a:cubicBezTo>
                  <a:pt x="9125493" y="1824040"/>
                  <a:pt x="8964995" y="1777129"/>
                  <a:pt x="8708806" y="1802755"/>
                </a:cubicBezTo>
                <a:cubicBezTo>
                  <a:pt x="8452617" y="1828381"/>
                  <a:pt x="8238520" y="1770379"/>
                  <a:pt x="8006866" y="1804745"/>
                </a:cubicBezTo>
                <a:cubicBezTo>
                  <a:pt x="7775212" y="1839111"/>
                  <a:pt x="7800207" y="1795755"/>
                  <a:pt x="7626154" y="1805825"/>
                </a:cubicBezTo>
                <a:cubicBezTo>
                  <a:pt x="7452101" y="1815895"/>
                  <a:pt x="7366684" y="1803623"/>
                  <a:pt x="7245441" y="1806904"/>
                </a:cubicBezTo>
                <a:cubicBezTo>
                  <a:pt x="7124198" y="1810185"/>
                  <a:pt x="7000094" y="1770598"/>
                  <a:pt x="6757653" y="1808287"/>
                </a:cubicBezTo>
                <a:cubicBezTo>
                  <a:pt x="6515212" y="1845976"/>
                  <a:pt x="6174373" y="1801964"/>
                  <a:pt x="5948638" y="1810581"/>
                </a:cubicBezTo>
                <a:cubicBezTo>
                  <a:pt x="5722903" y="1819198"/>
                  <a:pt x="5426682" y="1751946"/>
                  <a:pt x="5246699" y="1812571"/>
                </a:cubicBezTo>
                <a:cubicBezTo>
                  <a:pt x="5066716" y="1873195"/>
                  <a:pt x="5070805" y="1786528"/>
                  <a:pt x="4973061" y="1813346"/>
                </a:cubicBezTo>
                <a:cubicBezTo>
                  <a:pt x="4875317" y="1840165"/>
                  <a:pt x="4735942" y="1798238"/>
                  <a:pt x="4592348" y="1814426"/>
                </a:cubicBezTo>
                <a:cubicBezTo>
                  <a:pt x="4448754" y="1830614"/>
                  <a:pt x="4379967" y="1800317"/>
                  <a:pt x="4211636" y="1815505"/>
                </a:cubicBezTo>
                <a:cubicBezTo>
                  <a:pt x="4043305" y="1830693"/>
                  <a:pt x="3877794" y="1770822"/>
                  <a:pt x="3723847" y="1816888"/>
                </a:cubicBezTo>
                <a:cubicBezTo>
                  <a:pt x="3569900" y="1862954"/>
                  <a:pt x="3517856" y="1801234"/>
                  <a:pt x="3450210" y="1817664"/>
                </a:cubicBezTo>
                <a:cubicBezTo>
                  <a:pt x="3382563" y="1834094"/>
                  <a:pt x="3270022" y="1809677"/>
                  <a:pt x="3176573" y="1818439"/>
                </a:cubicBezTo>
                <a:cubicBezTo>
                  <a:pt x="3083124" y="1827201"/>
                  <a:pt x="2923886" y="1811680"/>
                  <a:pt x="2795860" y="1819519"/>
                </a:cubicBezTo>
                <a:cubicBezTo>
                  <a:pt x="2667834" y="1827358"/>
                  <a:pt x="2570511" y="1814770"/>
                  <a:pt x="2415147" y="1820598"/>
                </a:cubicBezTo>
                <a:cubicBezTo>
                  <a:pt x="2259783" y="1826426"/>
                  <a:pt x="2149363" y="1803774"/>
                  <a:pt x="2034434" y="1821677"/>
                </a:cubicBezTo>
                <a:cubicBezTo>
                  <a:pt x="1919505" y="1839580"/>
                  <a:pt x="1509616" y="1744945"/>
                  <a:pt x="1225419" y="1823971"/>
                </a:cubicBezTo>
                <a:cubicBezTo>
                  <a:pt x="941222" y="1902997"/>
                  <a:pt x="856141" y="1821303"/>
                  <a:pt x="737631" y="1825354"/>
                </a:cubicBezTo>
                <a:cubicBezTo>
                  <a:pt x="619121" y="1829405"/>
                  <a:pt x="356698" y="1794811"/>
                  <a:pt x="0" y="1827445"/>
                </a:cubicBezTo>
                <a:cubicBezTo>
                  <a:pt x="-63785" y="1277590"/>
                  <a:pt x="-112865" y="739765"/>
                  <a:pt x="1" y="12142"/>
                </a:cubicBezTo>
                <a:close/>
              </a:path>
              <a:path w="10707548" h="1827446" stroke="0" extrusionOk="0">
                <a:moveTo>
                  <a:pt x="1" y="12142"/>
                </a:moveTo>
                <a:cubicBezTo>
                  <a:pt x="95211" y="3524"/>
                  <a:pt x="206783" y="24424"/>
                  <a:pt x="273047" y="11832"/>
                </a:cubicBezTo>
                <a:cubicBezTo>
                  <a:pt x="339311" y="-760"/>
                  <a:pt x="889119" y="75926"/>
                  <a:pt x="1080312" y="10914"/>
                </a:cubicBezTo>
                <a:cubicBezTo>
                  <a:pt x="1271505" y="-54097"/>
                  <a:pt x="1468555" y="58432"/>
                  <a:pt x="1567046" y="10361"/>
                </a:cubicBezTo>
                <a:cubicBezTo>
                  <a:pt x="1665537" y="-37710"/>
                  <a:pt x="1825649" y="46341"/>
                  <a:pt x="1946936" y="9929"/>
                </a:cubicBezTo>
                <a:cubicBezTo>
                  <a:pt x="2068223" y="-26482"/>
                  <a:pt x="2309215" y="40602"/>
                  <a:pt x="2540513" y="9255"/>
                </a:cubicBezTo>
                <a:cubicBezTo>
                  <a:pt x="2771811" y="-22092"/>
                  <a:pt x="2798825" y="36896"/>
                  <a:pt x="2920403" y="8823"/>
                </a:cubicBezTo>
                <a:cubicBezTo>
                  <a:pt x="3041981" y="-19249"/>
                  <a:pt x="3087562" y="20873"/>
                  <a:pt x="3193449" y="8513"/>
                </a:cubicBezTo>
                <a:cubicBezTo>
                  <a:pt x="3299336" y="-3847"/>
                  <a:pt x="3636121" y="55988"/>
                  <a:pt x="3787027" y="7838"/>
                </a:cubicBezTo>
                <a:cubicBezTo>
                  <a:pt x="3937933" y="-40312"/>
                  <a:pt x="4243921" y="80707"/>
                  <a:pt x="4487448" y="7042"/>
                </a:cubicBezTo>
                <a:cubicBezTo>
                  <a:pt x="4730975" y="-66623"/>
                  <a:pt x="5101597" y="72067"/>
                  <a:pt x="5294714" y="6125"/>
                </a:cubicBezTo>
                <a:cubicBezTo>
                  <a:pt x="5487831" y="-59817"/>
                  <a:pt x="5690342" y="33874"/>
                  <a:pt x="5888291" y="5450"/>
                </a:cubicBezTo>
                <a:cubicBezTo>
                  <a:pt x="6086240" y="-22974"/>
                  <a:pt x="6062606" y="20315"/>
                  <a:pt x="6161337" y="5140"/>
                </a:cubicBezTo>
                <a:cubicBezTo>
                  <a:pt x="6260068" y="-10035"/>
                  <a:pt x="6698701" y="32848"/>
                  <a:pt x="6861759" y="4344"/>
                </a:cubicBezTo>
                <a:cubicBezTo>
                  <a:pt x="7024817" y="-24160"/>
                  <a:pt x="7063892" y="17485"/>
                  <a:pt x="7134805" y="4034"/>
                </a:cubicBezTo>
                <a:cubicBezTo>
                  <a:pt x="7205718" y="-9418"/>
                  <a:pt x="7406363" y="18728"/>
                  <a:pt x="7514694" y="3602"/>
                </a:cubicBezTo>
                <a:cubicBezTo>
                  <a:pt x="7623025" y="-11524"/>
                  <a:pt x="8114896" y="16453"/>
                  <a:pt x="8321960" y="2685"/>
                </a:cubicBezTo>
                <a:cubicBezTo>
                  <a:pt x="8529024" y="-11083"/>
                  <a:pt x="8549524" y="42613"/>
                  <a:pt x="8701850" y="2253"/>
                </a:cubicBezTo>
                <a:cubicBezTo>
                  <a:pt x="8854176" y="-38107"/>
                  <a:pt x="9251421" y="81353"/>
                  <a:pt x="9402271" y="1457"/>
                </a:cubicBezTo>
                <a:cubicBezTo>
                  <a:pt x="9553121" y="-78439"/>
                  <a:pt x="10369936" y="118517"/>
                  <a:pt x="10684399" y="0"/>
                </a:cubicBezTo>
                <a:cubicBezTo>
                  <a:pt x="10687093" y="188188"/>
                  <a:pt x="10681119" y="391822"/>
                  <a:pt x="10691421" y="545117"/>
                </a:cubicBezTo>
                <a:cubicBezTo>
                  <a:pt x="10701723" y="698412"/>
                  <a:pt x="10695606" y="1014831"/>
                  <a:pt x="10699600" y="1180088"/>
                </a:cubicBezTo>
                <a:cubicBezTo>
                  <a:pt x="10703594" y="1345345"/>
                  <a:pt x="10694282" y="1574525"/>
                  <a:pt x="10707548" y="1797089"/>
                </a:cubicBezTo>
                <a:cubicBezTo>
                  <a:pt x="10582247" y="1813169"/>
                  <a:pt x="10447623" y="1767274"/>
                  <a:pt x="10326835" y="1798168"/>
                </a:cubicBezTo>
                <a:cubicBezTo>
                  <a:pt x="10206047" y="1829063"/>
                  <a:pt x="9943232" y="1760861"/>
                  <a:pt x="9731971" y="1799855"/>
                </a:cubicBezTo>
                <a:cubicBezTo>
                  <a:pt x="9520710" y="1838849"/>
                  <a:pt x="9372695" y="1795971"/>
                  <a:pt x="9244183" y="1801238"/>
                </a:cubicBezTo>
                <a:cubicBezTo>
                  <a:pt x="9115671" y="1806505"/>
                  <a:pt x="8908936" y="1757794"/>
                  <a:pt x="8756395" y="1802621"/>
                </a:cubicBezTo>
                <a:cubicBezTo>
                  <a:pt x="8603854" y="1847448"/>
                  <a:pt x="8121922" y="1793043"/>
                  <a:pt x="7947380" y="1804914"/>
                </a:cubicBezTo>
                <a:cubicBezTo>
                  <a:pt x="7772838" y="1816785"/>
                  <a:pt x="7687732" y="1797520"/>
                  <a:pt x="7459592" y="1806297"/>
                </a:cubicBezTo>
                <a:cubicBezTo>
                  <a:pt x="7231452" y="1815074"/>
                  <a:pt x="7215017" y="1803814"/>
                  <a:pt x="6971803" y="1807680"/>
                </a:cubicBezTo>
                <a:cubicBezTo>
                  <a:pt x="6728589" y="1811546"/>
                  <a:pt x="6724609" y="1805777"/>
                  <a:pt x="6484015" y="1809063"/>
                </a:cubicBezTo>
                <a:cubicBezTo>
                  <a:pt x="6243421" y="1812349"/>
                  <a:pt x="5958783" y="1733086"/>
                  <a:pt x="5782076" y="1811053"/>
                </a:cubicBezTo>
                <a:cubicBezTo>
                  <a:pt x="5605369" y="1889021"/>
                  <a:pt x="5594312" y="1806714"/>
                  <a:pt x="5508439" y="1811829"/>
                </a:cubicBezTo>
                <a:cubicBezTo>
                  <a:pt x="5422566" y="1816944"/>
                  <a:pt x="5310628" y="1776944"/>
                  <a:pt x="5127726" y="1812908"/>
                </a:cubicBezTo>
                <a:cubicBezTo>
                  <a:pt x="4944824" y="1848873"/>
                  <a:pt x="4938290" y="1795238"/>
                  <a:pt x="4854088" y="1813684"/>
                </a:cubicBezTo>
                <a:cubicBezTo>
                  <a:pt x="4769886" y="1832130"/>
                  <a:pt x="4414536" y="1804705"/>
                  <a:pt x="4259225" y="1815370"/>
                </a:cubicBezTo>
                <a:cubicBezTo>
                  <a:pt x="4103914" y="1826035"/>
                  <a:pt x="3973902" y="1812648"/>
                  <a:pt x="3878512" y="1816449"/>
                </a:cubicBezTo>
                <a:cubicBezTo>
                  <a:pt x="3783122" y="1820250"/>
                  <a:pt x="3401766" y="1786528"/>
                  <a:pt x="3176573" y="1818439"/>
                </a:cubicBezTo>
                <a:cubicBezTo>
                  <a:pt x="2951380" y="1850350"/>
                  <a:pt x="2757254" y="1745555"/>
                  <a:pt x="2367558" y="1820733"/>
                </a:cubicBezTo>
                <a:cubicBezTo>
                  <a:pt x="1977862" y="1895911"/>
                  <a:pt x="1876424" y="1786519"/>
                  <a:pt x="1665619" y="1822723"/>
                </a:cubicBezTo>
                <a:cubicBezTo>
                  <a:pt x="1454814" y="1858927"/>
                  <a:pt x="1480842" y="1814543"/>
                  <a:pt x="1391981" y="1823499"/>
                </a:cubicBezTo>
                <a:cubicBezTo>
                  <a:pt x="1303120" y="1832455"/>
                  <a:pt x="1180565" y="1814914"/>
                  <a:pt x="1118344" y="1824274"/>
                </a:cubicBezTo>
                <a:cubicBezTo>
                  <a:pt x="1056123" y="1833634"/>
                  <a:pt x="872531" y="1801237"/>
                  <a:pt x="630556" y="1825657"/>
                </a:cubicBezTo>
                <a:cubicBezTo>
                  <a:pt x="388581" y="1850078"/>
                  <a:pt x="311570" y="1783702"/>
                  <a:pt x="0" y="1827445"/>
                </a:cubicBezTo>
                <a:cubicBezTo>
                  <a:pt x="-12774" y="1233683"/>
                  <a:pt x="121980" y="676416"/>
                  <a:pt x="1" y="1214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25844154">
                  <a:custGeom>
                    <a:avLst/>
                    <a:gdLst>
                      <a:gd name="connsiteX0" fmla="*/ 0 w 10834869"/>
                      <a:gd name="connsiteY0" fmla="*/ 0 h 3449255"/>
                      <a:gd name="connsiteX1" fmla="*/ 10834869 w 10834869"/>
                      <a:gd name="connsiteY1" fmla="*/ 0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834869"/>
                      <a:gd name="connsiteY0" fmla="*/ 0 h 3449255"/>
                      <a:gd name="connsiteX1" fmla="*/ 10742272 w 10834869"/>
                      <a:gd name="connsiteY1" fmla="*/ 11575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765421"/>
                      <a:gd name="connsiteY0" fmla="*/ 0 h 3449255"/>
                      <a:gd name="connsiteX1" fmla="*/ 10742272 w 10765421"/>
                      <a:gd name="connsiteY1" fmla="*/ 11575 h 3449255"/>
                      <a:gd name="connsiteX2" fmla="*/ 10765421 w 10765421"/>
                      <a:gd name="connsiteY2" fmla="*/ 3437680 h 3449255"/>
                      <a:gd name="connsiteX3" fmla="*/ 0 w 10765421"/>
                      <a:gd name="connsiteY3" fmla="*/ 3449255 h 3449255"/>
                      <a:gd name="connsiteX4" fmla="*/ 0 w 10765421"/>
                      <a:gd name="connsiteY4" fmla="*/ 0 h 3449255"/>
                      <a:gd name="connsiteX0" fmla="*/ 0 w 10765421"/>
                      <a:gd name="connsiteY0" fmla="*/ 0 h 3495553"/>
                      <a:gd name="connsiteX1" fmla="*/ 10742272 w 10765421"/>
                      <a:gd name="connsiteY1" fmla="*/ 11575 h 3495553"/>
                      <a:gd name="connsiteX2" fmla="*/ 10765421 w 10765421"/>
                      <a:gd name="connsiteY2" fmla="*/ 3437680 h 3495553"/>
                      <a:gd name="connsiteX3" fmla="*/ 57873 w 10765421"/>
                      <a:gd name="connsiteY3" fmla="*/ 3495553 h 3495553"/>
                      <a:gd name="connsiteX4" fmla="*/ 0 w 10765421"/>
                      <a:gd name="connsiteY4" fmla="*/ 0 h 3495553"/>
                      <a:gd name="connsiteX0" fmla="*/ 1 w 10707548"/>
                      <a:gd name="connsiteY0" fmla="*/ 23149 h 3483978"/>
                      <a:gd name="connsiteX1" fmla="*/ 10684399 w 10707548"/>
                      <a:gd name="connsiteY1" fmla="*/ 0 h 3483978"/>
                      <a:gd name="connsiteX2" fmla="*/ 10707548 w 10707548"/>
                      <a:gd name="connsiteY2" fmla="*/ 3426105 h 3483978"/>
                      <a:gd name="connsiteX3" fmla="*/ 0 w 10707548"/>
                      <a:gd name="connsiteY3" fmla="*/ 3483978 h 3483978"/>
                      <a:gd name="connsiteX4" fmla="*/ 1 w 10707548"/>
                      <a:gd name="connsiteY4" fmla="*/ 23149 h 348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07548" h="3483978">
                        <a:moveTo>
                          <a:pt x="1" y="23149"/>
                        </a:moveTo>
                        <a:lnTo>
                          <a:pt x="10684399" y="0"/>
                        </a:lnTo>
                        <a:lnTo>
                          <a:pt x="10707548" y="3426105"/>
                        </a:lnTo>
                        <a:lnTo>
                          <a:pt x="0" y="3483978"/>
                        </a:lnTo>
                        <a:cubicBezTo>
                          <a:pt x="0" y="2330368"/>
                          <a:pt x="1" y="1176759"/>
                          <a:pt x="1" y="23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BA5245-8497-4476-B637-FDC1F5174ABD}"/>
              </a:ext>
            </a:extLst>
          </p:cNvPr>
          <p:cNvGrpSpPr/>
          <p:nvPr/>
        </p:nvGrpSpPr>
        <p:grpSpPr>
          <a:xfrm>
            <a:off x="1379813" y="2759876"/>
            <a:ext cx="1833701" cy="1309481"/>
            <a:chOff x="5411454" y="1509818"/>
            <a:chExt cx="1833701" cy="13094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83CDE1-463E-4ABF-A9F4-69E6C6AA4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91D03E-A43A-42B7-8EF8-4577991805BF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15,690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A917F-55E6-45EE-B2F8-958147DB0204}"/>
              </a:ext>
            </a:extLst>
          </p:cNvPr>
          <p:cNvGrpSpPr/>
          <p:nvPr/>
        </p:nvGrpSpPr>
        <p:grpSpPr>
          <a:xfrm>
            <a:off x="3922315" y="2759876"/>
            <a:ext cx="1833701" cy="1309481"/>
            <a:chOff x="5411454" y="1509818"/>
            <a:chExt cx="1833701" cy="130948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F14A9B-7EAF-4620-8C0C-DD458AE77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4A36F5D-438F-4E01-B82C-B162DCE72764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5,129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87964E9-5995-4F6D-8EC3-0BF910D139A2}"/>
              </a:ext>
            </a:extLst>
          </p:cNvPr>
          <p:cNvGrpSpPr/>
          <p:nvPr/>
        </p:nvGrpSpPr>
        <p:grpSpPr>
          <a:xfrm>
            <a:off x="6464817" y="2759876"/>
            <a:ext cx="1833701" cy="1309481"/>
            <a:chOff x="5411454" y="1509818"/>
            <a:chExt cx="1833701" cy="130948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3CE3038-6EE4-4FAB-A113-00949396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3A600E9-D39E-4400-AFF5-75991649DDEE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5,148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6F6964-3E4B-4581-A06F-F102C2DC5551}"/>
              </a:ext>
            </a:extLst>
          </p:cNvPr>
          <p:cNvGrpSpPr/>
          <p:nvPr/>
        </p:nvGrpSpPr>
        <p:grpSpPr>
          <a:xfrm>
            <a:off x="9007320" y="2759876"/>
            <a:ext cx="1833701" cy="1309481"/>
            <a:chOff x="5411454" y="1509818"/>
            <a:chExt cx="1833701" cy="130948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45D42F2-6E5B-4A57-8CFC-CE7D73559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0438D1-8FFA-42A7-9E61-F90CE941D8E2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15,666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7222CC4-06C5-4FAC-AC99-1A69564A92E2}"/>
              </a:ext>
            </a:extLst>
          </p:cNvPr>
          <p:cNvSpPr txBox="1"/>
          <p:nvPr/>
        </p:nvSpPr>
        <p:spPr>
          <a:xfrm>
            <a:off x="462326" y="42025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การเรียงลำดับจำนวน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780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00234 0.3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41601 0.3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7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278 L 1.45833E-6 0.3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4143 L 0.42045 0.3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9E60E8-714D-4CFC-9A43-CDFAAAEC98DE}"/>
              </a:ext>
            </a:extLst>
          </p:cNvPr>
          <p:cNvGrpSpPr/>
          <p:nvPr/>
        </p:nvGrpSpPr>
        <p:grpSpPr>
          <a:xfrm>
            <a:off x="2106768" y="1742615"/>
            <a:ext cx="8292121" cy="580594"/>
            <a:chOff x="1327741" y="1530891"/>
            <a:chExt cx="8292121" cy="580594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F8854D3-BF48-4B29-BCE8-2B28355004C8}"/>
                </a:ext>
              </a:extLst>
            </p:cNvPr>
            <p:cNvSpPr/>
            <p:nvPr/>
          </p:nvSpPr>
          <p:spPr>
            <a:xfrm>
              <a:off x="1327742" y="1530891"/>
              <a:ext cx="8292120" cy="58059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B56A72-CF14-4497-9319-49D8F0F5D694}"/>
                </a:ext>
              </a:extLst>
            </p:cNvPr>
            <p:cNvSpPr txBox="1"/>
            <p:nvPr/>
          </p:nvSpPr>
          <p:spPr>
            <a:xfrm>
              <a:off x="1327741" y="1640489"/>
              <a:ext cx="8226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จงเรียงลำดับจากมากไปหาน้อย</a:t>
              </a:r>
              <a:endParaRPr lang="en-US" sz="24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B321D208-AC43-4DF4-99B8-C1F22C9A6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1453" y="1592840"/>
            <a:ext cx="894761" cy="894761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967517DD-C1C1-4322-A9D6-82BDF3CB8E75}"/>
              </a:ext>
            </a:extLst>
          </p:cNvPr>
          <p:cNvSpPr txBox="1"/>
          <p:nvPr/>
        </p:nvSpPr>
        <p:spPr>
          <a:xfrm>
            <a:off x="2164823" y="1564271"/>
            <a:ext cx="59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6" name="Rectangle 54">
            <a:extLst>
              <a:ext uri="{FF2B5EF4-FFF2-40B4-BE49-F238E27FC236}">
                <a16:creationId xmlns:a16="http://schemas.microsoft.com/office/drawing/2014/main" id="{0A75D9D6-EFDF-41F6-9133-8E051F5AFD80}"/>
              </a:ext>
            </a:extLst>
          </p:cNvPr>
          <p:cNvSpPr/>
          <p:nvPr/>
        </p:nvSpPr>
        <p:spPr>
          <a:xfrm>
            <a:off x="742226" y="4612197"/>
            <a:ext cx="10707548" cy="1827446"/>
          </a:xfrm>
          <a:custGeom>
            <a:avLst/>
            <a:gdLst>
              <a:gd name="connsiteX0" fmla="*/ 1 w 10707548"/>
              <a:gd name="connsiteY0" fmla="*/ 12142 h 1827446"/>
              <a:gd name="connsiteX1" fmla="*/ 593579 w 10707548"/>
              <a:gd name="connsiteY1" fmla="*/ 11467 h 1827446"/>
              <a:gd name="connsiteX2" fmla="*/ 1400844 w 10707548"/>
              <a:gd name="connsiteY2" fmla="*/ 10550 h 1827446"/>
              <a:gd name="connsiteX3" fmla="*/ 1780734 w 10707548"/>
              <a:gd name="connsiteY3" fmla="*/ 10118 h 1827446"/>
              <a:gd name="connsiteX4" fmla="*/ 2374312 w 10707548"/>
              <a:gd name="connsiteY4" fmla="*/ 9444 h 1827446"/>
              <a:gd name="connsiteX5" fmla="*/ 2754201 w 10707548"/>
              <a:gd name="connsiteY5" fmla="*/ 9012 h 1827446"/>
              <a:gd name="connsiteX6" fmla="*/ 3454623 w 10707548"/>
              <a:gd name="connsiteY6" fmla="*/ 8216 h 1827446"/>
              <a:gd name="connsiteX7" fmla="*/ 3941357 w 10707548"/>
              <a:gd name="connsiteY7" fmla="*/ 7663 h 1827446"/>
              <a:gd name="connsiteX8" fmla="*/ 4534934 w 10707548"/>
              <a:gd name="connsiteY8" fmla="*/ 6988 h 1827446"/>
              <a:gd name="connsiteX9" fmla="*/ 5342200 w 10707548"/>
              <a:gd name="connsiteY9" fmla="*/ 6071 h 1827446"/>
              <a:gd name="connsiteX10" fmla="*/ 5828934 w 10707548"/>
              <a:gd name="connsiteY10" fmla="*/ 5518 h 1827446"/>
              <a:gd name="connsiteX11" fmla="*/ 6636199 w 10707548"/>
              <a:gd name="connsiteY11" fmla="*/ 4600 h 1827446"/>
              <a:gd name="connsiteX12" fmla="*/ 7016089 w 10707548"/>
              <a:gd name="connsiteY12" fmla="*/ 4169 h 1827446"/>
              <a:gd name="connsiteX13" fmla="*/ 7502823 w 10707548"/>
              <a:gd name="connsiteY13" fmla="*/ 3616 h 1827446"/>
              <a:gd name="connsiteX14" fmla="*/ 7775868 w 10707548"/>
              <a:gd name="connsiteY14" fmla="*/ 3305 h 1827446"/>
              <a:gd name="connsiteX15" fmla="*/ 8262602 w 10707548"/>
              <a:gd name="connsiteY15" fmla="*/ 2752 h 1827446"/>
              <a:gd name="connsiteX16" fmla="*/ 8749336 w 10707548"/>
              <a:gd name="connsiteY16" fmla="*/ 2199 h 1827446"/>
              <a:gd name="connsiteX17" fmla="*/ 9449757 w 10707548"/>
              <a:gd name="connsiteY17" fmla="*/ 1403 h 1827446"/>
              <a:gd name="connsiteX18" fmla="*/ 10043335 w 10707548"/>
              <a:gd name="connsiteY18" fmla="*/ 729 h 1827446"/>
              <a:gd name="connsiteX19" fmla="*/ 10684399 w 10707548"/>
              <a:gd name="connsiteY19" fmla="*/ 0 h 1827446"/>
              <a:gd name="connsiteX20" fmla="*/ 10691884 w 10707548"/>
              <a:gd name="connsiteY20" fmla="*/ 581059 h 1827446"/>
              <a:gd name="connsiteX21" fmla="*/ 10699832 w 10707548"/>
              <a:gd name="connsiteY21" fmla="*/ 1198059 h 1827446"/>
              <a:gd name="connsiteX22" fmla="*/ 10707548 w 10707548"/>
              <a:gd name="connsiteY22" fmla="*/ 1797089 h 1827446"/>
              <a:gd name="connsiteX23" fmla="*/ 10326835 w 10707548"/>
              <a:gd name="connsiteY23" fmla="*/ 1798168 h 1827446"/>
              <a:gd name="connsiteX24" fmla="*/ 9517820 w 10707548"/>
              <a:gd name="connsiteY24" fmla="*/ 1800462 h 1827446"/>
              <a:gd name="connsiteX25" fmla="*/ 8708806 w 10707548"/>
              <a:gd name="connsiteY25" fmla="*/ 1802755 h 1827446"/>
              <a:gd name="connsiteX26" fmla="*/ 8006866 w 10707548"/>
              <a:gd name="connsiteY26" fmla="*/ 1804745 h 1827446"/>
              <a:gd name="connsiteX27" fmla="*/ 7626154 w 10707548"/>
              <a:gd name="connsiteY27" fmla="*/ 1805825 h 1827446"/>
              <a:gd name="connsiteX28" fmla="*/ 7245441 w 10707548"/>
              <a:gd name="connsiteY28" fmla="*/ 1806904 h 1827446"/>
              <a:gd name="connsiteX29" fmla="*/ 6757653 w 10707548"/>
              <a:gd name="connsiteY29" fmla="*/ 1808287 h 1827446"/>
              <a:gd name="connsiteX30" fmla="*/ 5948638 w 10707548"/>
              <a:gd name="connsiteY30" fmla="*/ 1810581 h 1827446"/>
              <a:gd name="connsiteX31" fmla="*/ 5246699 w 10707548"/>
              <a:gd name="connsiteY31" fmla="*/ 1812571 h 1827446"/>
              <a:gd name="connsiteX32" fmla="*/ 4973061 w 10707548"/>
              <a:gd name="connsiteY32" fmla="*/ 1813346 h 1827446"/>
              <a:gd name="connsiteX33" fmla="*/ 4592348 w 10707548"/>
              <a:gd name="connsiteY33" fmla="*/ 1814426 h 1827446"/>
              <a:gd name="connsiteX34" fmla="*/ 4211636 w 10707548"/>
              <a:gd name="connsiteY34" fmla="*/ 1815505 h 1827446"/>
              <a:gd name="connsiteX35" fmla="*/ 3723847 w 10707548"/>
              <a:gd name="connsiteY35" fmla="*/ 1816888 h 1827446"/>
              <a:gd name="connsiteX36" fmla="*/ 3450210 w 10707548"/>
              <a:gd name="connsiteY36" fmla="*/ 1817664 h 1827446"/>
              <a:gd name="connsiteX37" fmla="*/ 3176573 w 10707548"/>
              <a:gd name="connsiteY37" fmla="*/ 1818439 h 1827446"/>
              <a:gd name="connsiteX38" fmla="*/ 2795860 w 10707548"/>
              <a:gd name="connsiteY38" fmla="*/ 1819519 h 1827446"/>
              <a:gd name="connsiteX39" fmla="*/ 2415147 w 10707548"/>
              <a:gd name="connsiteY39" fmla="*/ 1820598 h 1827446"/>
              <a:gd name="connsiteX40" fmla="*/ 2034434 w 10707548"/>
              <a:gd name="connsiteY40" fmla="*/ 1821677 h 1827446"/>
              <a:gd name="connsiteX41" fmla="*/ 1225419 w 10707548"/>
              <a:gd name="connsiteY41" fmla="*/ 1823971 h 1827446"/>
              <a:gd name="connsiteX42" fmla="*/ 737631 w 10707548"/>
              <a:gd name="connsiteY42" fmla="*/ 1825354 h 1827446"/>
              <a:gd name="connsiteX43" fmla="*/ 0 w 10707548"/>
              <a:gd name="connsiteY43" fmla="*/ 1827445 h 1827446"/>
              <a:gd name="connsiteX44" fmla="*/ 1 w 10707548"/>
              <a:gd name="connsiteY44" fmla="*/ 12142 h 182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07548" h="1827446" fill="none" extrusionOk="0">
                <a:moveTo>
                  <a:pt x="1" y="12142"/>
                </a:moveTo>
                <a:cubicBezTo>
                  <a:pt x="207698" y="10100"/>
                  <a:pt x="461034" y="79411"/>
                  <a:pt x="593579" y="11467"/>
                </a:cubicBezTo>
                <a:cubicBezTo>
                  <a:pt x="726124" y="-56477"/>
                  <a:pt x="1193412" y="26062"/>
                  <a:pt x="1400844" y="10550"/>
                </a:cubicBezTo>
                <a:cubicBezTo>
                  <a:pt x="1608276" y="-4962"/>
                  <a:pt x="1590864" y="44727"/>
                  <a:pt x="1780734" y="10118"/>
                </a:cubicBezTo>
                <a:cubicBezTo>
                  <a:pt x="1970604" y="-24491"/>
                  <a:pt x="2160269" y="62176"/>
                  <a:pt x="2374312" y="9444"/>
                </a:cubicBezTo>
                <a:cubicBezTo>
                  <a:pt x="2588355" y="-43288"/>
                  <a:pt x="2572305" y="26149"/>
                  <a:pt x="2754201" y="9012"/>
                </a:cubicBezTo>
                <a:cubicBezTo>
                  <a:pt x="2936097" y="-8125"/>
                  <a:pt x="3238009" y="11718"/>
                  <a:pt x="3454623" y="8216"/>
                </a:cubicBezTo>
                <a:cubicBezTo>
                  <a:pt x="3671237" y="4714"/>
                  <a:pt x="3838653" y="61568"/>
                  <a:pt x="3941357" y="7663"/>
                </a:cubicBezTo>
                <a:cubicBezTo>
                  <a:pt x="4044061" y="-46242"/>
                  <a:pt x="4292149" y="39620"/>
                  <a:pt x="4534934" y="6988"/>
                </a:cubicBezTo>
                <a:cubicBezTo>
                  <a:pt x="4777719" y="-25644"/>
                  <a:pt x="5134251" y="102619"/>
                  <a:pt x="5342200" y="6071"/>
                </a:cubicBezTo>
                <a:cubicBezTo>
                  <a:pt x="5550149" y="-90477"/>
                  <a:pt x="5725550" y="5801"/>
                  <a:pt x="5828934" y="5518"/>
                </a:cubicBezTo>
                <a:cubicBezTo>
                  <a:pt x="5932318" y="5235"/>
                  <a:pt x="6470684" y="27955"/>
                  <a:pt x="6636199" y="4600"/>
                </a:cubicBezTo>
                <a:cubicBezTo>
                  <a:pt x="6801714" y="-18755"/>
                  <a:pt x="6903852" y="21042"/>
                  <a:pt x="7016089" y="4169"/>
                </a:cubicBezTo>
                <a:cubicBezTo>
                  <a:pt x="7128326" y="-12704"/>
                  <a:pt x="7381600" y="37109"/>
                  <a:pt x="7502823" y="3616"/>
                </a:cubicBezTo>
                <a:cubicBezTo>
                  <a:pt x="7624046" y="-29877"/>
                  <a:pt x="7650837" y="13313"/>
                  <a:pt x="7775868" y="3305"/>
                </a:cubicBezTo>
                <a:cubicBezTo>
                  <a:pt x="7900899" y="-6703"/>
                  <a:pt x="8134220" y="22796"/>
                  <a:pt x="8262602" y="2752"/>
                </a:cubicBezTo>
                <a:cubicBezTo>
                  <a:pt x="8390984" y="-17292"/>
                  <a:pt x="8608785" y="55512"/>
                  <a:pt x="8749336" y="2199"/>
                </a:cubicBezTo>
                <a:cubicBezTo>
                  <a:pt x="8889887" y="-51114"/>
                  <a:pt x="9243593" y="13343"/>
                  <a:pt x="9449757" y="1403"/>
                </a:cubicBezTo>
                <a:cubicBezTo>
                  <a:pt x="9655921" y="-10537"/>
                  <a:pt x="9912863" y="68591"/>
                  <a:pt x="10043335" y="729"/>
                </a:cubicBezTo>
                <a:cubicBezTo>
                  <a:pt x="10173807" y="-67134"/>
                  <a:pt x="10484041" y="59850"/>
                  <a:pt x="10684399" y="0"/>
                </a:cubicBezTo>
                <a:cubicBezTo>
                  <a:pt x="10733333" y="252242"/>
                  <a:pt x="10682757" y="436932"/>
                  <a:pt x="10691884" y="581059"/>
                </a:cubicBezTo>
                <a:cubicBezTo>
                  <a:pt x="10701011" y="725186"/>
                  <a:pt x="10647526" y="972528"/>
                  <a:pt x="10699832" y="1198059"/>
                </a:cubicBezTo>
                <a:cubicBezTo>
                  <a:pt x="10752138" y="1423590"/>
                  <a:pt x="10695799" y="1530482"/>
                  <a:pt x="10707548" y="1797089"/>
                </a:cubicBezTo>
                <a:cubicBezTo>
                  <a:pt x="10623123" y="1841649"/>
                  <a:pt x="10465233" y="1795540"/>
                  <a:pt x="10326835" y="1798168"/>
                </a:cubicBezTo>
                <a:cubicBezTo>
                  <a:pt x="10188437" y="1800796"/>
                  <a:pt x="9910147" y="1776884"/>
                  <a:pt x="9517820" y="1800462"/>
                </a:cubicBezTo>
                <a:cubicBezTo>
                  <a:pt x="9125493" y="1824040"/>
                  <a:pt x="8964995" y="1777129"/>
                  <a:pt x="8708806" y="1802755"/>
                </a:cubicBezTo>
                <a:cubicBezTo>
                  <a:pt x="8452617" y="1828381"/>
                  <a:pt x="8238520" y="1770379"/>
                  <a:pt x="8006866" y="1804745"/>
                </a:cubicBezTo>
                <a:cubicBezTo>
                  <a:pt x="7775212" y="1839111"/>
                  <a:pt x="7800207" y="1795755"/>
                  <a:pt x="7626154" y="1805825"/>
                </a:cubicBezTo>
                <a:cubicBezTo>
                  <a:pt x="7452101" y="1815895"/>
                  <a:pt x="7366684" y="1803623"/>
                  <a:pt x="7245441" y="1806904"/>
                </a:cubicBezTo>
                <a:cubicBezTo>
                  <a:pt x="7124198" y="1810185"/>
                  <a:pt x="7000094" y="1770598"/>
                  <a:pt x="6757653" y="1808287"/>
                </a:cubicBezTo>
                <a:cubicBezTo>
                  <a:pt x="6515212" y="1845976"/>
                  <a:pt x="6174373" y="1801964"/>
                  <a:pt x="5948638" y="1810581"/>
                </a:cubicBezTo>
                <a:cubicBezTo>
                  <a:pt x="5722903" y="1819198"/>
                  <a:pt x="5426682" y="1751946"/>
                  <a:pt x="5246699" y="1812571"/>
                </a:cubicBezTo>
                <a:cubicBezTo>
                  <a:pt x="5066716" y="1873195"/>
                  <a:pt x="5070805" y="1786528"/>
                  <a:pt x="4973061" y="1813346"/>
                </a:cubicBezTo>
                <a:cubicBezTo>
                  <a:pt x="4875317" y="1840165"/>
                  <a:pt x="4735942" y="1798238"/>
                  <a:pt x="4592348" y="1814426"/>
                </a:cubicBezTo>
                <a:cubicBezTo>
                  <a:pt x="4448754" y="1830614"/>
                  <a:pt x="4379967" y="1800317"/>
                  <a:pt x="4211636" y="1815505"/>
                </a:cubicBezTo>
                <a:cubicBezTo>
                  <a:pt x="4043305" y="1830693"/>
                  <a:pt x="3877794" y="1770822"/>
                  <a:pt x="3723847" y="1816888"/>
                </a:cubicBezTo>
                <a:cubicBezTo>
                  <a:pt x="3569900" y="1862954"/>
                  <a:pt x="3517856" y="1801234"/>
                  <a:pt x="3450210" y="1817664"/>
                </a:cubicBezTo>
                <a:cubicBezTo>
                  <a:pt x="3382563" y="1834094"/>
                  <a:pt x="3270022" y="1809677"/>
                  <a:pt x="3176573" y="1818439"/>
                </a:cubicBezTo>
                <a:cubicBezTo>
                  <a:pt x="3083124" y="1827201"/>
                  <a:pt x="2923886" y="1811680"/>
                  <a:pt x="2795860" y="1819519"/>
                </a:cubicBezTo>
                <a:cubicBezTo>
                  <a:pt x="2667834" y="1827358"/>
                  <a:pt x="2570511" y="1814770"/>
                  <a:pt x="2415147" y="1820598"/>
                </a:cubicBezTo>
                <a:cubicBezTo>
                  <a:pt x="2259783" y="1826426"/>
                  <a:pt x="2149363" y="1803774"/>
                  <a:pt x="2034434" y="1821677"/>
                </a:cubicBezTo>
                <a:cubicBezTo>
                  <a:pt x="1919505" y="1839580"/>
                  <a:pt x="1509616" y="1744945"/>
                  <a:pt x="1225419" y="1823971"/>
                </a:cubicBezTo>
                <a:cubicBezTo>
                  <a:pt x="941222" y="1902997"/>
                  <a:pt x="856141" y="1821303"/>
                  <a:pt x="737631" y="1825354"/>
                </a:cubicBezTo>
                <a:cubicBezTo>
                  <a:pt x="619121" y="1829405"/>
                  <a:pt x="356698" y="1794811"/>
                  <a:pt x="0" y="1827445"/>
                </a:cubicBezTo>
                <a:cubicBezTo>
                  <a:pt x="-63785" y="1277590"/>
                  <a:pt x="-112865" y="739765"/>
                  <a:pt x="1" y="12142"/>
                </a:cubicBezTo>
                <a:close/>
              </a:path>
              <a:path w="10707548" h="1827446" stroke="0" extrusionOk="0">
                <a:moveTo>
                  <a:pt x="1" y="12142"/>
                </a:moveTo>
                <a:cubicBezTo>
                  <a:pt x="95211" y="3524"/>
                  <a:pt x="206783" y="24424"/>
                  <a:pt x="273047" y="11832"/>
                </a:cubicBezTo>
                <a:cubicBezTo>
                  <a:pt x="339311" y="-760"/>
                  <a:pt x="889119" y="75926"/>
                  <a:pt x="1080312" y="10914"/>
                </a:cubicBezTo>
                <a:cubicBezTo>
                  <a:pt x="1271505" y="-54097"/>
                  <a:pt x="1468555" y="58432"/>
                  <a:pt x="1567046" y="10361"/>
                </a:cubicBezTo>
                <a:cubicBezTo>
                  <a:pt x="1665537" y="-37710"/>
                  <a:pt x="1825649" y="46341"/>
                  <a:pt x="1946936" y="9929"/>
                </a:cubicBezTo>
                <a:cubicBezTo>
                  <a:pt x="2068223" y="-26482"/>
                  <a:pt x="2309215" y="40602"/>
                  <a:pt x="2540513" y="9255"/>
                </a:cubicBezTo>
                <a:cubicBezTo>
                  <a:pt x="2771811" y="-22092"/>
                  <a:pt x="2798825" y="36896"/>
                  <a:pt x="2920403" y="8823"/>
                </a:cubicBezTo>
                <a:cubicBezTo>
                  <a:pt x="3041981" y="-19249"/>
                  <a:pt x="3087562" y="20873"/>
                  <a:pt x="3193449" y="8513"/>
                </a:cubicBezTo>
                <a:cubicBezTo>
                  <a:pt x="3299336" y="-3847"/>
                  <a:pt x="3636121" y="55988"/>
                  <a:pt x="3787027" y="7838"/>
                </a:cubicBezTo>
                <a:cubicBezTo>
                  <a:pt x="3937933" y="-40312"/>
                  <a:pt x="4243921" y="80707"/>
                  <a:pt x="4487448" y="7042"/>
                </a:cubicBezTo>
                <a:cubicBezTo>
                  <a:pt x="4730975" y="-66623"/>
                  <a:pt x="5101597" y="72067"/>
                  <a:pt x="5294714" y="6125"/>
                </a:cubicBezTo>
                <a:cubicBezTo>
                  <a:pt x="5487831" y="-59817"/>
                  <a:pt x="5690342" y="33874"/>
                  <a:pt x="5888291" y="5450"/>
                </a:cubicBezTo>
                <a:cubicBezTo>
                  <a:pt x="6086240" y="-22974"/>
                  <a:pt x="6062606" y="20315"/>
                  <a:pt x="6161337" y="5140"/>
                </a:cubicBezTo>
                <a:cubicBezTo>
                  <a:pt x="6260068" y="-10035"/>
                  <a:pt x="6698701" y="32848"/>
                  <a:pt x="6861759" y="4344"/>
                </a:cubicBezTo>
                <a:cubicBezTo>
                  <a:pt x="7024817" y="-24160"/>
                  <a:pt x="7063892" y="17485"/>
                  <a:pt x="7134805" y="4034"/>
                </a:cubicBezTo>
                <a:cubicBezTo>
                  <a:pt x="7205718" y="-9418"/>
                  <a:pt x="7406363" y="18728"/>
                  <a:pt x="7514694" y="3602"/>
                </a:cubicBezTo>
                <a:cubicBezTo>
                  <a:pt x="7623025" y="-11524"/>
                  <a:pt x="8114896" y="16453"/>
                  <a:pt x="8321960" y="2685"/>
                </a:cubicBezTo>
                <a:cubicBezTo>
                  <a:pt x="8529024" y="-11083"/>
                  <a:pt x="8549524" y="42613"/>
                  <a:pt x="8701850" y="2253"/>
                </a:cubicBezTo>
                <a:cubicBezTo>
                  <a:pt x="8854176" y="-38107"/>
                  <a:pt x="9251421" y="81353"/>
                  <a:pt x="9402271" y="1457"/>
                </a:cubicBezTo>
                <a:cubicBezTo>
                  <a:pt x="9553121" y="-78439"/>
                  <a:pt x="10369936" y="118517"/>
                  <a:pt x="10684399" y="0"/>
                </a:cubicBezTo>
                <a:cubicBezTo>
                  <a:pt x="10687093" y="188188"/>
                  <a:pt x="10681119" y="391822"/>
                  <a:pt x="10691421" y="545117"/>
                </a:cubicBezTo>
                <a:cubicBezTo>
                  <a:pt x="10701723" y="698412"/>
                  <a:pt x="10695606" y="1014831"/>
                  <a:pt x="10699600" y="1180088"/>
                </a:cubicBezTo>
                <a:cubicBezTo>
                  <a:pt x="10703594" y="1345345"/>
                  <a:pt x="10694282" y="1574525"/>
                  <a:pt x="10707548" y="1797089"/>
                </a:cubicBezTo>
                <a:cubicBezTo>
                  <a:pt x="10582247" y="1813169"/>
                  <a:pt x="10447623" y="1767274"/>
                  <a:pt x="10326835" y="1798168"/>
                </a:cubicBezTo>
                <a:cubicBezTo>
                  <a:pt x="10206047" y="1829063"/>
                  <a:pt x="9943232" y="1760861"/>
                  <a:pt x="9731971" y="1799855"/>
                </a:cubicBezTo>
                <a:cubicBezTo>
                  <a:pt x="9520710" y="1838849"/>
                  <a:pt x="9372695" y="1795971"/>
                  <a:pt x="9244183" y="1801238"/>
                </a:cubicBezTo>
                <a:cubicBezTo>
                  <a:pt x="9115671" y="1806505"/>
                  <a:pt x="8908936" y="1757794"/>
                  <a:pt x="8756395" y="1802621"/>
                </a:cubicBezTo>
                <a:cubicBezTo>
                  <a:pt x="8603854" y="1847448"/>
                  <a:pt x="8121922" y="1793043"/>
                  <a:pt x="7947380" y="1804914"/>
                </a:cubicBezTo>
                <a:cubicBezTo>
                  <a:pt x="7772838" y="1816785"/>
                  <a:pt x="7687732" y="1797520"/>
                  <a:pt x="7459592" y="1806297"/>
                </a:cubicBezTo>
                <a:cubicBezTo>
                  <a:pt x="7231452" y="1815074"/>
                  <a:pt x="7215017" y="1803814"/>
                  <a:pt x="6971803" y="1807680"/>
                </a:cubicBezTo>
                <a:cubicBezTo>
                  <a:pt x="6728589" y="1811546"/>
                  <a:pt x="6724609" y="1805777"/>
                  <a:pt x="6484015" y="1809063"/>
                </a:cubicBezTo>
                <a:cubicBezTo>
                  <a:pt x="6243421" y="1812349"/>
                  <a:pt x="5958783" y="1733086"/>
                  <a:pt x="5782076" y="1811053"/>
                </a:cubicBezTo>
                <a:cubicBezTo>
                  <a:pt x="5605369" y="1889021"/>
                  <a:pt x="5594312" y="1806714"/>
                  <a:pt x="5508439" y="1811829"/>
                </a:cubicBezTo>
                <a:cubicBezTo>
                  <a:pt x="5422566" y="1816944"/>
                  <a:pt x="5310628" y="1776944"/>
                  <a:pt x="5127726" y="1812908"/>
                </a:cubicBezTo>
                <a:cubicBezTo>
                  <a:pt x="4944824" y="1848873"/>
                  <a:pt x="4938290" y="1795238"/>
                  <a:pt x="4854088" y="1813684"/>
                </a:cubicBezTo>
                <a:cubicBezTo>
                  <a:pt x="4769886" y="1832130"/>
                  <a:pt x="4414536" y="1804705"/>
                  <a:pt x="4259225" y="1815370"/>
                </a:cubicBezTo>
                <a:cubicBezTo>
                  <a:pt x="4103914" y="1826035"/>
                  <a:pt x="3973902" y="1812648"/>
                  <a:pt x="3878512" y="1816449"/>
                </a:cubicBezTo>
                <a:cubicBezTo>
                  <a:pt x="3783122" y="1820250"/>
                  <a:pt x="3401766" y="1786528"/>
                  <a:pt x="3176573" y="1818439"/>
                </a:cubicBezTo>
                <a:cubicBezTo>
                  <a:pt x="2951380" y="1850350"/>
                  <a:pt x="2757254" y="1745555"/>
                  <a:pt x="2367558" y="1820733"/>
                </a:cubicBezTo>
                <a:cubicBezTo>
                  <a:pt x="1977862" y="1895911"/>
                  <a:pt x="1876424" y="1786519"/>
                  <a:pt x="1665619" y="1822723"/>
                </a:cubicBezTo>
                <a:cubicBezTo>
                  <a:pt x="1454814" y="1858927"/>
                  <a:pt x="1480842" y="1814543"/>
                  <a:pt x="1391981" y="1823499"/>
                </a:cubicBezTo>
                <a:cubicBezTo>
                  <a:pt x="1303120" y="1832455"/>
                  <a:pt x="1180565" y="1814914"/>
                  <a:pt x="1118344" y="1824274"/>
                </a:cubicBezTo>
                <a:cubicBezTo>
                  <a:pt x="1056123" y="1833634"/>
                  <a:pt x="872531" y="1801237"/>
                  <a:pt x="630556" y="1825657"/>
                </a:cubicBezTo>
                <a:cubicBezTo>
                  <a:pt x="388581" y="1850078"/>
                  <a:pt x="311570" y="1783702"/>
                  <a:pt x="0" y="1827445"/>
                </a:cubicBezTo>
                <a:cubicBezTo>
                  <a:pt x="-12774" y="1233683"/>
                  <a:pt x="121980" y="676416"/>
                  <a:pt x="1" y="1214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25844154">
                  <a:custGeom>
                    <a:avLst/>
                    <a:gdLst>
                      <a:gd name="connsiteX0" fmla="*/ 0 w 10834869"/>
                      <a:gd name="connsiteY0" fmla="*/ 0 h 3449255"/>
                      <a:gd name="connsiteX1" fmla="*/ 10834869 w 10834869"/>
                      <a:gd name="connsiteY1" fmla="*/ 0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834869"/>
                      <a:gd name="connsiteY0" fmla="*/ 0 h 3449255"/>
                      <a:gd name="connsiteX1" fmla="*/ 10742272 w 10834869"/>
                      <a:gd name="connsiteY1" fmla="*/ 11575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765421"/>
                      <a:gd name="connsiteY0" fmla="*/ 0 h 3449255"/>
                      <a:gd name="connsiteX1" fmla="*/ 10742272 w 10765421"/>
                      <a:gd name="connsiteY1" fmla="*/ 11575 h 3449255"/>
                      <a:gd name="connsiteX2" fmla="*/ 10765421 w 10765421"/>
                      <a:gd name="connsiteY2" fmla="*/ 3437680 h 3449255"/>
                      <a:gd name="connsiteX3" fmla="*/ 0 w 10765421"/>
                      <a:gd name="connsiteY3" fmla="*/ 3449255 h 3449255"/>
                      <a:gd name="connsiteX4" fmla="*/ 0 w 10765421"/>
                      <a:gd name="connsiteY4" fmla="*/ 0 h 3449255"/>
                      <a:gd name="connsiteX0" fmla="*/ 0 w 10765421"/>
                      <a:gd name="connsiteY0" fmla="*/ 0 h 3495553"/>
                      <a:gd name="connsiteX1" fmla="*/ 10742272 w 10765421"/>
                      <a:gd name="connsiteY1" fmla="*/ 11575 h 3495553"/>
                      <a:gd name="connsiteX2" fmla="*/ 10765421 w 10765421"/>
                      <a:gd name="connsiteY2" fmla="*/ 3437680 h 3495553"/>
                      <a:gd name="connsiteX3" fmla="*/ 57873 w 10765421"/>
                      <a:gd name="connsiteY3" fmla="*/ 3495553 h 3495553"/>
                      <a:gd name="connsiteX4" fmla="*/ 0 w 10765421"/>
                      <a:gd name="connsiteY4" fmla="*/ 0 h 3495553"/>
                      <a:gd name="connsiteX0" fmla="*/ 1 w 10707548"/>
                      <a:gd name="connsiteY0" fmla="*/ 23149 h 3483978"/>
                      <a:gd name="connsiteX1" fmla="*/ 10684399 w 10707548"/>
                      <a:gd name="connsiteY1" fmla="*/ 0 h 3483978"/>
                      <a:gd name="connsiteX2" fmla="*/ 10707548 w 10707548"/>
                      <a:gd name="connsiteY2" fmla="*/ 3426105 h 3483978"/>
                      <a:gd name="connsiteX3" fmla="*/ 0 w 10707548"/>
                      <a:gd name="connsiteY3" fmla="*/ 3483978 h 3483978"/>
                      <a:gd name="connsiteX4" fmla="*/ 1 w 10707548"/>
                      <a:gd name="connsiteY4" fmla="*/ 23149 h 348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07548" h="3483978">
                        <a:moveTo>
                          <a:pt x="1" y="23149"/>
                        </a:moveTo>
                        <a:lnTo>
                          <a:pt x="10684399" y="0"/>
                        </a:lnTo>
                        <a:lnTo>
                          <a:pt x="10707548" y="3426105"/>
                        </a:lnTo>
                        <a:lnTo>
                          <a:pt x="0" y="3483978"/>
                        </a:lnTo>
                        <a:cubicBezTo>
                          <a:pt x="0" y="2330368"/>
                          <a:pt x="1" y="1176759"/>
                          <a:pt x="1" y="23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BA5245-8497-4476-B637-FDC1F5174ABD}"/>
              </a:ext>
            </a:extLst>
          </p:cNvPr>
          <p:cNvGrpSpPr/>
          <p:nvPr/>
        </p:nvGrpSpPr>
        <p:grpSpPr>
          <a:xfrm>
            <a:off x="1379813" y="2759876"/>
            <a:ext cx="1833701" cy="1309481"/>
            <a:chOff x="5411454" y="1509818"/>
            <a:chExt cx="1833701" cy="13094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83CDE1-463E-4ABF-A9F4-69E6C6AA4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91D03E-A43A-42B7-8EF8-4577991805BF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50,386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A917F-55E6-45EE-B2F8-958147DB0204}"/>
              </a:ext>
            </a:extLst>
          </p:cNvPr>
          <p:cNvGrpSpPr/>
          <p:nvPr/>
        </p:nvGrpSpPr>
        <p:grpSpPr>
          <a:xfrm>
            <a:off x="3922315" y="2759876"/>
            <a:ext cx="1833701" cy="1309481"/>
            <a:chOff x="5411454" y="1509818"/>
            <a:chExt cx="1833701" cy="130948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F14A9B-7EAF-4620-8C0C-DD458AE77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4A36F5D-438F-4E01-B82C-B162DCE72764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50,219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87964E9-5995-4F6D-8EC3-0BF910D139A2}"/>
              </a:ext>
            </a:extLst>
          </p:cNvPr>
          <p:cNvGrpSpPr/>
          <p:nvPr/>
        </p:nvGrpSpPr>
        <p:grpSpPr>
          <a:xfrm>
            <a:off x="6464817" y="2759876"/>
            <a:ext cx="1833701" cy="1309481"/>
            <a:chOff x="5411454" y="1509818"/>
            <a:chExt cx="1833701" cy="130948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3CE3038-6EE4-4FAB-A113-00949396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3A600E9-D39E-4400-AFF5-75991649DDEE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63,861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6F6964-3E4B-4581-A06F-F102C2DC5551}"/>
              </a:ext>
            </a:extLst>
          </p:cNvPr>
          <p:cNvGrpSpPr/>
          <p:nvPr/>
        </p:nvGrpSpPr>
        <p:grpSpPr>
          <a:xfrm>
            <a:off x="9007320" y="2759876"/>
            <a:ext cx="1833701" cy="1309481"/>
            <a:chOff x="5411454" y="1509818"/>
            <a:chExt cx="1833701" cy="130948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45D42F2-6E5B-4A57-8CFC-CE7D73559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0438D1-8FFA-42A7-9E61-F90CE941D8E2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8,865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5D908A7-AEDE-435E-806A-75B9BE0FB207}"/>
              </a:ext>
            </a:extLst>
          </p:cNvPr>
          <p:cNvSpPr txBox="1"/>
          <p:nvPr/>
        </p:nvSpPr>
        <p:spPr>
          <a:xfrm>
            <a:off x="462326" y="42025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การเรียงลำดับจำนวน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35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139 L -0.41628 0.3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278 L 0.20664 0.3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278 L 0.20157 0.3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39 L -0.00013 0.3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9E60E8-714D-4CFC-9A43-CDFAAAEC98DE}"/>
              </a:ext>
            </a:extLst>
          </p:cNvPr>
          <p:cNvGrpSpPr/>
          <p:nvPr/>
        </p:nvGrpSpPr>
        <p:grpSpPr>
          <a:xfrm>
            <a:off x="2106768" y="1742615"/>
            <a:ext cx="8292121" cy="580594"/>
            <a:chOff x="1327741" y="1530891"/>
            <a:chExt cx="8292121" cy="580594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F8854D3-BF48-4B29-BCE8-2B28355004C8}"/>
                </a:ext>
              </a:extLst>
            </p:cNvPr>
            <p:cNvSpPr/>
            <p:nvPr/>
          </p:nvSpPr>
          <p:spPr>
            <a:xfrm>
              <a:off x="1327742" y="1530891"/>
              <a:ext cx="8292120" cy="58059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B56A72-CF14-4497-9319-49D8F0F5D694}"/>
                </a:ext>
              </a:extLst>
            </p:cNvPr>
            <p:cNvSpPr txBox="1"/>
            <p:nvPr/>
          </p:nvSpPr>
          <p:spPr>
            <a:xfrm>
              <a:off x="1327741" y="1640489"/>
              <a:ext cx="8226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จงเรียงลำดับจากน้อยไปหามาก</a:t>
              </a:r>
              <a:endParaRPr lang="en-US" sz="24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B321D208-AC43-4DF4-99B8-C1F22C9A6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1453" y="1592840"/>
            <a:ext cx="894761" cy="894761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967517DD-C1C1-4322-A9D6-82BDF3CB8E75}"/>
              </a:ext>
            </a:extLst>
          </p:cNvPr>
          <p:cNvSpPr txBox="1"/>
          <p:nvPr/>
        </p:nvSpPr>
        <p:spPr>
          <a:xfrm>
            <a:off x="2164823" y="1564271"/>
            <a:ext cx="59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54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6" name="Rectangle 54">
            <a:extLst>
              <a:ext uri="{FF2B5EF4-FFF2-40B4-BE49-F238E27FC236}">
                <a16:creationId xmlns:a16="http://schemas.microsoft.com/office/drawing/2014/main" id="{0A75D9D6-EFDF-41F6-9133-8E051F5AFD80}"/>
              </a:ext>
            </a:extLst>
          </p:cNvPr>
          <p:cNvSpPr/>
          <p:nvPr/>
        </p:nvSpPr>
        <p:spPr>
          <a:xfrm>
            <a:off x="742226" y="4612197"/>
            <a:ext cx="10707548" cy="1827446"/>
          </a:xfrm>
          <a:custGeom>
            <a:avLst/>
            <a:gdLst>
              <a:gd name="connsiteX0" fmla="*/ 1 w 10707548"/>
              <a:gd name="connsiteY0" fmla="*/ 12142 h 1827446"/>
              <a:gd name="connsiteX1" fmla="*/ 593579 w 10707548"/>
              <a:gd name="connsiteY1" fmla="*/ 11467 h 1827446"/>
              <a:gd name="connsiteX2" fmla="*/ 1400844 w 10707548"/>
              <a:gd name="connsiteY2" fmla="*/ 10550 h 1827446"/>
              <a:gd name="connsiteX3" fmla="*/ 1780734 w 10707548"/>
              <a:gd name="connsiteY3" fmla="*/ 10118 h 1827446"/>
              <a:gd name="connsiteX4" fmla="*/ 2374312 w 10707548"/>
              <a:gd name="connsiteY4" fmla="*/ 9444 h 1827446"/>
              <a:gd name="connsiteX5" fmla="*/ 2754201 w 10707548"/>
              <a:gd name="connsiteY5" fmla="*/ 9012 h 1827446"/>
              <a:gd name="connsiteX6" fmla="*/ 3454623 w 10707548"/>
              <a:gd name="connsiteY6" fmla="*/ 8216 h 1827446"/>
              <a:gd name="connsiteX7" fmla="*/ 3941357 w 10707548"/>
              <a:gd name="connsiteY7" fmla="*/ 7663 h 1827446"/>
              <a:gd name="connsiteX8" fmla="*/ 4534934 w 10707548"/>
              <a:gd name="connsiteY8" fmla="*/ 6988 h 1827446"/>
              <a:gd name="connsiteX9" fmla="*/ 5342200 w 10707548"/>
              <a:gd name="connsiteY9" fmla="*/ 6071 h 1827446"/>
              <a:gd name="connsiteX10" fmla="*/ 5828934 w 10707548"/>
              <a:gd name="connsiteY10" fmla="*/ 5518 h 1827446"/>
              <a:gd name="connsiteX11" fmla="*/ 6636199 w 10707548"/>
              <a:gd name="connsiteY11" fmla="*/ 4600 h 1827446"/>
              <a:gd name="connsiteX12" fmla="*/ 7016089 w 10707548"/>
              <a:gd name="connsiteY12" fmla="*/ 4169 h 1827446"/>
              <a:gd name="connsiteX13" fmla="*/ 7502823 w 10707548"/>
              <a:gd name="connsiteY13" fmla="*/ 3616 h 1827446"/>
              <a:gd name="connsiteX14" fmla="*/ 7775868 w 10707548"/>
              <a:gd name="connsiteY14" fmla="*/ 3305 h 1827446"/>
              <a:gd name="connsiteX15" fmla="*/ 8262602 w 10707548"/>
              <a:gd name="connsiteY15" fmla="*/ 2752 h 1827446"/>
              <a:gd name="connsiteX16" fmla="*/ 8749336 w 10707548"/>
              <a:gd name="connsiteY16" fmla="*/ 2199 h 1827446"/>
              <a:gd name="connsiteX17" fmla="*/ 9449757 w 10707548"/>
              <a:gd name="connsiteY17" fmla="*/ 1403 h 1827446"/>
              <a:gd name="connsiteX18" fmla="*/ 10043335 w 10707548"/>
              <a:gd name="connsiteY18" fmla="*/ 729 h 1827446"/>
              <a:gd name="connsiteX19" fmla="*/ 10684399 w 10707548"/>
              <a:gd name="connsiteY19" fmla="*/ 0 h 1827446"/>
              <a:gd name="connsiteX20" fmla="*/ 10691884 w 10707548"/>
              <a:gd name="connsiteY20" fmla="*/ 581059 h 1827446"/>
              <a:gd name="connsiteX21" fmla="*/ 10699832 w 10707548"/>
              <a:gd name="connsiteY21" fmla="*/ 1198059 h 1827446"/>
              <a:gd name="connsiteX22" fmla="*/ 10707548 w 10707548"/>
              <a:gd name="connsiteY22" fmla="*/ 1797089 h 1827446"/>
              <a:gd name="connsiteX23" fmla="*/ 10326835 w 10707548"/>
              <a:gd name="connsiteY23" fmla="*/ 1798168 h 1827446"/>
              <a:gd name="connsiteX24" fmla="*/ 9517820 w 10707548"/>
              <a:gd name="connsiteY24" fmla="*/ 1800462 h 1827446"/>
              <a:gd name="connsiteX25" fmla="*/ 8708806 w 10707548"/>
              <a:gd name="connsiteY25" fmla="*/ 1802755 h 1827446"/>
              <a:gd name="connsiteX26" fmla="*/ 8006866 w 10707548"/>
              <a:gd name="connsiteY26" fmla="*/ 1804745 h 1827446"/>
              <a:gd name="connsiteX27" fmla="*/ 7626154 w 10707548"/>
              <a:gd name="connsiteY27" fmla="*/ 1805825 h 1827446"/>
              <a:gd name="connsiteX28" fmla="*/ 7245441 w 10707548"/>
              <a:gd name="connsiteY28" fmla="*/ 1806904 h 1827446"/>
              <a:gd name="connsiteX29" fmla="*/ 6757653 w 10707548"/>
              <a:gd name="connsiteY29" fmla="*/ 1808287 h 1827446"/>
              <a:gd name="connsiteX30" fmla="*/ 5948638 w 10707548"/>
              <a:gd name="connsiteY30" fmla="*/ 1810581 h 1827446"/>
              <a:gd name="connsiteX31" fmla="*/ 5246699 w 10707548"/>
              <a:gd name="connsiteY31" fmla="*/ 1812571 h 1827446"/>
              <a:gd name="connsiteX32" fmla="*/ 4973061 w 10707548"/>
              <a:gd name="connsiteY32" fmla="*/ 1813346 h 1827446"/>
              <a:gd name="connsiteX33" fmla="*/ 4592348 w 10707548"/>
              <a:gd name="connsiteY33" fmla="*/ 1814426 h 1827446"/>
              <a:gd name="connsiteX34" fmla="*/ 4211636 w 10707548"/>
              <a:gd name="connsiteY34" fmla="*/ 1815505 h 1827446"/>
              <a:gd name="connsiteX35" fmla="*/ 3723847 w 10707548"/>
              <a:gd name="connsiteY35" fmla="*/ 1816888 h 1827446"/>
              <a:gd name="connsiteX36" fmla="*/ 3450210 w 10707548"/>
              <a:gd name="connsiteY36" fmla="*/ 1817664 h 1827446"/>
              <a:gd name="connsiteX37" fmla="*/ 3176573 w 10707548"/>
              <a:gd name="connsiteY37" fmla="*/ 1818439 h 1827446"/>
              <a:gd name="connsiteX38" fmla="*/ 2795860 w 10707548"/>
              <a:gd name="connsiteY38" fmla="*/ 1819519 h 1827446"/>
              <a:gd name="connsiteX39" fmla="*/ 2415147 w 10707548"/>
              <a:gd name="connsiteY39" fmla="*/ 1820598 h 1827446"/>
              <a:gd name="connsiteX40" fmla="*/ 2034434 w 10707548"/>
              <a:gd name="connsiteY40" fmla="*/ 1821677 h 1827446"/>
              <a:gd name="connsiteX41" fmla="*/ 1225419 w 10707548"/>
              <a:gd name="connsiteY41" fmla="*/ 1823971 h 1827446"/>
              <a:gd name="connsiteX42" fmla="*/ 737631 w 10707548"/>
              <a:gd name="connsiteY42" fmla="*/ 1825354 h 1827446"/>
              <a:gd name="connsiteX43" fmla="*/ 0 w 10707548"/>
              <a:gd name="connsiteY43" fmla="*/ 1827445 h 1827446"/>
              <a:gd name="connsiteX44" fmla="*/ 1 w 10707548"/>
              <a:gd name="connsiteY44" fmla="*/ 12142 h 182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07548" h="1827446" fill="none" extrusionOk="0">
                <a:moveTo>
                  <a:pt x="1" y="12142"/>
                </a:moveTo>
                <a:cubicBezTo>
                  <a:pt x="207698" y="10100"/>
                  <a:pt x="461034" y="79411"/>
                  <a:pt x="593579" y="11467"/>
                </a:cubicBezTo>
                <a:cubicBezTo>
                  <a:pt x="726124" y="-56477"/>
                  <a:pt x="1193412" y="26062"/>
                  <a:pt x="1400844" y="10550"/>
                </a:cubicBezTo>
                <a:cubicBezTo>
                  <a:pt x="1608276" y="-4962"/>
                  <a:pt x="1590864" y="44727"/>
                  <a:pt x="1780734" y="10118"/>
                </a:cubicBezTo>
                <a:cubicBezTo>
                  <a:pt x="1970604" y="-24491"/>
                  <a:pt x="2160269" y="62176"/>
                  <a:pt x="2374312" y="9444"/>
                </a:cubicBezTo>
                <a:cubicBezTo>
                  <a:pt x="2588355" y="-43288"/>
                  <a:pt x="2572305" y="26149"/>
                  <a:pt x="2754201" y="9012"/>
                </a:cubicBezTo>
                <a:cubicBezTo>
                  <a:pt x="2936097" y="-8125"/>
                  <a:pt x="3238009" y="11718"/>
                  <a:pt x="3454623" y="8216"/>
                </a:cubicBezTo>
                <a:cubicBezTo>
                  <a:pt x="3671237" y="4714"/>
                  <a:pt x="3838653" y="61568"/>
                  <a:pt x="3941357" y="7663"/>
                </a:cubicBezTo>
                <a:cubicBezTo>
                  <a:pt x="4044061" y="-46242"/>
                  <a:pt x="4292149" y="39620"/>
                  <a:pt x="4534934" y="6988"/>
                </a:cubicBezTo>
                <a:cubicBezTo>
                  <a:pt x="4777719" y="-25644"/>
                  <a:pt x="5134251" y="102619"/>
                  <a:pt x="5342200" y="6071"/>
                </a:cubicBezTo>
                <a:cubicBezTo>
                  <a:pt x="5550149" y="-90477"/>
                  <a:pt x="5725550" y="5801"/>
                  <a:pt x="5828934" y="5518"/>
                </a:cubicBezTo>
                <a:cubicBezTo>
                  <a:pt x="5932318" y="5235"/>
                  <a:pt x="6470684" y="27955"/>
                  <a:pt x="6636199" y="4600"/>
                </a:cubicBezTo>
                <a:cubicBezTo>
                  <a:pt x="6801714" y="-18755"/>
                  <a:pt x="6903852" y="21042"/>
                  <a:pt x="7016089" y="4169"/>
                </a:cubicBezTo>
                <a:cubicBezTo>
                  <a:pt x="7128326" y="-12704"/>
                  <a:pt x="7381600" y="37109"/>
                  <a:pt x="7502823" y="3616"/>
                </a:cubicBezTo>
                <a:cubicBezTo>
                  <a:pt x="7624046" y="-29877"/>
                  <a:pt x="7650837" y="13313"/>
                  <a:pt x="7775868" y="3305"/>
                </a:cubicBezTo>
                <a:cubicBezTo>
                  <a:pt x="7900899" y="-6703"/>
                  <a:pt x="8134220" y="22796"/>
                  <a:pt x="8262602" y="2752"/>
                </a:cubicBezTo>
                <a:cubicBezTo>
                  <a:pt x="8390984" y="-17292"/>
                  <a:pt x="8608785" y="55512"/>
                  <a:pt x="8749336" y="2199"/>
                </a:cubicBezTo>
                <a:cubicBezTo>
                  <a:pt x="8889887" y="-51114"/>
                  <a:pt x="9243593" y="13343"/>
                  <a:pt x="9449757" y="1403"/>
                </a:cubicBezTo>
                <a:cubicBezTo>
                  <a:pt x="9655921" y="-10537"/>
                  <a:pt x="9912863" y="68591"/>
                  <a:pt x="10043335" y="729"/>
                </a:cubicBezTo>
                <a:cubicBezTo>
                  <a:pt x="10173807" y="-67134"/>
                  <a:pt x="10484041" y="59850"/>
                  <a:pt x="10684399" y="0"/>
                </a:cubicBezTo>
                <a:cubicBezTo>
                  <a:pt x="10733333" y="252242"/>
                  <a:pt x="10682757" y="436932"/>
                  <a:pt x="10691884" y="581059"/>
                </a:cubicBezTo>
                <a:cubicBezTo>
                  <a:pt x="10701011" y="725186"/>
                  <a:pt x="10647526" y="972528"/>
                  <a:pt x="10699832" y="1198059"/>
                </a:cubicBezTo>
                <a:cubicBezTo>
                  <a:pt x="10752138" y="1423590"/>
                  <a:pt x="10695799" y="1530482"/>
                  <a:pt x="10707548" y="1797089"/>
                </a:cubicBezTo>
                <a:cubicBezTo>
                  <a:pt x="10623123" y="1841649"/>
                  <a:pt x="10465233" y="1795540"/>
                  <a:pt x="10326835" y="1798168"/>
                </a:cubicBezTo>
                <a:cubicBezTo>
                  <a:pt x="10188437" y="1800796"/>
                  <a:pt x="9910147" y="1776884"/>
                  <a:pt x="9517820" y="1800462"/>
                </a:cubicBezTo>
                <a:cubicBezTo>
                  <a:pt x="9125493" y="1824040"/>
                  <a:pt x="8964995" y="1777129"/>
                  <a:pt x="8708806" y="1802755"/>
                </a:cubicBezTo>
                <a:cubicBezTo>
                  <a:pt x="8452617" y="1828381"/>
                  <a:pt x="8238520" y="1770379"/>
                  <a:pt x="8006866" y="1804745"/>
                </a:cubicBezTo>
                <a:cubicBezTo>
                  <a:pt x="7775212" y="1839111"/>
                  <a:pt x="7800207" y="1795755"/>
                  <a:pt x="7626154" y="1805825"/>
                </a:cubicBezTo>
                <a:cubicBezTo>
                  <a:pt x="7452101" y="1815895"/>
                  <a:pt x="7366684" y="1803623"/>
                  <a:pt x="7245441" y="1806904"/>
                </a:cubicBezTo>
                <a:cubicBezTo>
                  <a:pt x="7124198" y="1810185"/>
                  <a:pt x="7000094" y="1770598"/>
                  <a:pt x="6757653" y="1808287"/>
                </a:cubicBezTo>
                <a:cubicBezTo>
                  <a:pt x="6515212" y="1845976"/>
                  <a:pt x="6174373" y="1801964"/>
                  <a:pt x="5948638" y="1810581"/>
                </a:cubicBezTo>
                <a:cubicBezTo>
                  <a:pt x="5722903" y="1819198"/>
                  <a:pt x="5426682" y="1751946"/>
                  <a:pt x="5246699" y="1812571"/>
                </a:cubicBezTo>
                <a:cubicBezTo>
                  <a:pt x="5066716" y="1873195"/>
                  <a:pt x="5070805" y="1786528"/>
                  <a:pt x="4973061" y="1813346"/>
                </a:cubicBezTo>
                <a:cubicBezTo>
                  <a:pt x="4875317" y="1840165"/>
                  <a:pt x="4735942" y="1798238"/>
                  <a:pt x="4592348" y="1814426"/>
                </a:cubicBezTo>
                <a:cubicBezTo>
                  <a:pt x="4448754" y="1830614"/>
                  <a:pt x="4379967" y="1800317"/>
                  <a:pt x="4211636" y="1815505"/>
                </a:cubicBezTo>
                <a:cubicBezTo>
                  <a:pt x="4043305" y="1830693"/>
                  <a:pt x="3877794" y="1770822"/>
                  <a:pt x="3723847" y="1816888"/>
                </a:cubicBezTo>
                <a:cubicBezTo>
                  <a:pt x="3569900" y="1862954"/>
                  <a:pt x="3517856" y="1801234"/>
                  <a:pt x="3450210" y="1817664"/>
                </a:cubicBezTo>
                <a:cubicBezTo>
                  <a:pt x="3382563" y="1834094"/>
                  <a:pt x="3270022" y="1809677"/>
                  <a:pt x="3176573" y="1818439"/>
                </a:cubicBezTo>
                <a:cubicBezTo>
                  <a:pt x="3083124" y="1827201"/>
                  <a:pt x="2923886" y="1811680"/>
                  <a:pt x="2795860" y="1819519"/>
                </a:cubicBezTo>
                <a:cubicBezTo>
                  <a:pt x="2667834" y="1827358"/>
                  <a:pt x="2570511" y="1814770"/>
                  <a:pt x="2415147" y="1820598"/>
                </a:cubicBezTo>
                <a:cubicBezTo>
                  <a:pt x="2259783" y="1826426"/>
                  <a:pt x="2149363" y="1803774"/>
                  <a:pt x="2034434" y="1821677"/>
                </a:cubicBezTo>
                <a:cubicBezTo>
                  <a:pt x="1919505" y="1839580"/>
                  <a:pt x="1509616" y="1744945"/>
                  <a:pt x="1225419" y="1823971"/>
                </a:cubicBezTo>
                <a:cubicBezTo>
                  <a:pt x="941222" y="1902997"/>
                  <a:pt x="856141" y="1821303"/>
                  <a:pt x="737631" y="1825354"/>
                </a:cubicBezTo>
                <a:cubicBezTo>
                  <a:pt x="619121" y="1829405"/>
                  <a:pt x="356698" y="1794811"/>
                  <a:pt x="0" y="1827445"/>
                </a:cubicBezTo>
                <a:cubicBezTo>
                  <a:pt x="-63785" y="1277590"/>
                  <a:pt x="-112865" y="739765"/>
                  <a:pt x="1" y="12142"/>
                </a:cubicBezTo>
                <a:close/>
              </a:path>
              <a:path w="10707548" h="1827446" stroke="0" extrusionOk="0">
                <a:moveTo>
                  <a:pt x="1" y="12142"/>
                </a:moveTo>
                <a:cubicBezTo>
                  <a:pt x="95211" y="3524"/>
                  <a:pt x="206783" y="24424"/>
                  <a:pt x="273047" y="11832"/>
                </a:cubicBezTo>
                <a:cubicBezTo>
                  <a:pt x="339311" y="-760"/>
                  <a:pt x="889119" y="75926"/>
                  <a:pt x="1080312" y="10914"/>
                </a:cubicBezTo>
                <a:cubicBezTo>
                  <a:pt x="1271505" y="-54097"/>
                  <a:pt x="1468555" y="58432"/>
                  <a:pt x="1567046" y="10361"/>
                </a:cubicBezTo>
                <a:cubicBezTo>
                  <a:pt x="1665537" y="-37710"/>
                  <a:pt x="1825649" y="46341"/>
                  <a:pt x="1946936" y="9929"/>
                </a:cubicBezTo>
                <a:cubicBezTo>
                  <a:pt x="2068223" y="-26482"/>
                  <a:pt x="2309215" y="40602"/>
                  <a:pt x="2540513" y="9255"/>
                </a:cubicBezTo>
                <a:cubicBezTo>
                  <a:pt x="2771811" y="-22092"/>
                  <a:pt x="2798825" y="36896"/>
                  <a:pt x="2920403" y="8823"/>
                </a:cubicBezTo>
                <a:cubicBezTo>
                  <a:pt x="3041981" y="-19249"/>
                  <a:pt x="3087562" y="20873"/>
                  <a:pt x="3193449" y="8513"/>
                </a:cubicBezTo>
                <a:cubicBezTo>
                  <a:pt x="3299336" y="-3847"/>
                  <a:pt x="3636121" y="55988"/>
                  <a:pt x="3787027" y="7838"/>
                </a:cubicBezTo>
                <a:cubicBezTo>
                  <a:pt x="3937933" y="-40312"/>
                  <a:pt x="4243921" y="80707"/>
                  <a:pt x="4487448" y="7042"/>
                </a:cubicBezTo>
                <a:cubicBezTo>
                  <a:pt x="4730975" y="-66623"/>
                  <a:pt x="5101597" y="72067"/>
                  <a:pt x="5294714" y="6125"/>
                </a:cubicBezTo>
                <a:cubicBezTo>
                  <a:pt x="5487831" y="-59817"/>
                  <a:pt x="5690342" y="33874"/>
                  <a:pt x="5888291" y="5450"/>
                </a:cubicBezTo>
                <a:cubicBezTo>
                  <a:pt x="6086240" y="-22974"/>
                  <a:pt x="6062606" y="20315"/>
                  <a:pt x="6161337" y="5140"/>
                </a:cubicBezTo>
                <a:cubicBezTo>
                  <a:pt x="6260068" y="-10035"/>
                  <a:pt x="6698701" y="32848"/>
                  <a:pt x="6861759" y="4344"/>
                </a:cubicBezTo>
                <a:cubicBezTo>
                  <a:pt x="7024817" y="-24160"/>
                  <a:pt x="7063892" y="17485"/>
                  <a:pt x="7134805" y="4034"/>
                </a:cubicBezTo>
                <a:cubicBezTo>
                  <a:pt x="7205718" y="-9418"/>
                  <a:pt x="7406363" y="18728"/>
                  <a:pt x="7514694" y="3602"/>
                </a:cubicBezTo>
                <a:cubicBezTo>
                  <a:pt x="7623025" y="-11524"/>
                  <a:pt x="8114896" y="16453"/>
                  <a:pt x="8321960" y="2685"/>
                </a:cubicBezTo>
                <a:cubicBezTo>
                  <a:pt x="8529024" y="-11083"/>
                  <a:pt x="8549524" y="42613"/>
                  <a:pt x="8701850" y="2253"/>
                </a:cubicBezTo>
                <a:cubicBezTo>
                  <a:pt x="8854176" y="-38107"/>
                  <a:pt x="9251421" y="81353"/>
                  <a:pt x="9402271" y="1457"/>
                </a:cubicBezTo>
                <a:cubicBezTo>
                  <a:pt x="9553121" y="-78439"/>
                  <a:pt x="10369936" y="118517"/>
                  <a:pt x="10684399" y="0"/>
                </a:cubicBezTo>
                <a:cubicBezTo>
                  <a:pt x="10687093" y="188188"/>
                  <a:pt x="10681119" y="391822"/>
                  <a:pt x="10691421" y="545117"/>
                </a:cubicBezTo>
                <a:cubicBezTo>
                  <a:pt x="10701723" y="698412"/>
                  <a:pt x="10695606" y="1014831"/>
                  <a:pt x="10699600" y="1180088"/>
                </a:cubicBezTo>
                <a:cubicBezTo>
                  <a:pt x="10703594" y="1345345"/>
                  <a:pt x="10694282" y="1574525"/>
                  <a:pt x="10707548" y="1797089"/>
                </a:cubicBezTo>
                <a:cubicBezTo>
                  <a:pt x="10582247" y="1813169"/>
                  <a:pt x="10447623" y="1767274"/>
                  <a:pt x="10326835" y="1798168"/>
                </a:cubicBezTo>
                <a:cubicBezTo>
                  <a:pt x="10206047" y="1829063"/>
                  <a:pt x="9943232" y="1760861"/>
                  <a:pt x="9731971" y="1799855"/>
                </a:cubicBezTo>
                <a:cubicBezTo>
                  <a:pt x="9520710" y="1838849"/>
                  <a:pt x="9372695" y="1795971"/>
                  <a:pt x="9244183" y="1801238"/>
                </a:cubicBezTo>
                <a:cubicBezTo>
                  <a:pt x="9115671" y="1806505"/>
                  <a:pt x="8908936" y="1757794"/>
                  <a:pt x="8756395" y="1802621"/>
                </a:cubicBezTo>
                <a:cubicBezTo>
                  <a:pt x="8603854" y="1847448"/>
                  <a:pt x="8121922" y="1793043"/>
                  <a:pt x="7947380" y="1804914"/>
                </a:cubicBezTo>
                <a:cubicBezTo>
                  <a:pt x="7772838" y="1816785"/>
                  <a:pt x="7687732" y="1797520"/>
                  <a:pt x="7459592" y="1806297"/>
                </a:cubicBezTo>
                <a:cubicBezTo>
                  <a:pt x="7231452" y="1815074"/>
                  <a:pt x="7215017" y="1803814"/>
                  <a:pt x="6971803" y="1807680"/>
                </a:cubicBezTo>
                <a:cubicBezTo>
                  <a:pt x="6728589" y="1811546"/>
                  <a:pt x="6724609" y="1805777"/>
                  <a:pt x="6484015" y="1809063"/>
                </a:cubicBezTo>
                <a:cubicBezTo>
                  <a:pt x="6243421" y="1812349"/>
                  <a:pt x="5958783" y="1733086"/>
                  <a:pt x="5782076" y="1811053"/>
                </a:cubicBezTo>
                <a:cubicBezTo>
                  <a:pt x="5605369" y="1889021"/>
                  <a:pt x="5594312" y="1806714"/>
                  <a:pt x="5508439" y="1811829"/>
                </a:cubicBezTo>
                <a:cubicBezTo>
                  <a:pt x="5422566" y="1816944"/>
                  <a:pt x="5310628" y="1776944"/>
                  <a:pt x="5127726" y="1812908"/>
                </a:cubicBezTo>
                <a:cubicBezTo>
                  <a:pt x="4944824" y="1848873"/>
                  <a:pt x="4938290" y="1795238"/>
                  <a:pt x="4854088" y="1813684"/>
                </a:cubicBezTo>
                <a:cubicBezTo>
                  <a:pt x="4769886" y="1832130"/>
                  <a:pt x="4414536" y="1804705"/>
                  <a:pt x="4259225" y="1815370"/>
                </a:cubicBezTo>
                <a:cubicBezTo>
                  <a:pt x="4103914" y="1826035"/>
                  <a:pt x="3973902" y="1812648"/>
                  <a:pt x="3878512" y="1816449"/>
                </a:cubicBezTo>
                <a:cubicBezTo>
                  <a:pt x="3783122" y="1820250"/>
                  <a:pt x="3401766" y="1786528"/>
                  <a:pt x="3176573" y="1818439"/>
                </a:cubicBezTo>
                <a:cubicBezTo>
                  <a:pt x="2951380" y="1850350"/>
                  <a:pt x="2757254" y="1745555"/>
                  <a:pt x="2367558" y="1820733"/>
                </a:cubicBezTo>
                <a:cubicBezTo>
                  <a:pt x="1977862" y="1895911"/>
                  <a:pt x="1876424" y="1786519"/>
                  <a:pt x="1665619" y="1822723"/>
                </a:cubicBezTo>
                <a:cubicBezTo>
                  <a:pt x="1454814" y="1858927"/>
                  <a:pt x="1480842" y="1814543"/>
                  <a:pt x="1391981" y="1823499"/>
                </a:cubicBezTo>
                <a:cubicBezTo>
                  <a:pt x="1303120" y="1832455"/>
                  <a:pt x="1180565" y="1814914"/>
                  <a:pt x="1118344" y="1824274"/>
                </a:cubicBezTo>
                <a:cubicBezTo>
                  <a:pt x="1056123" y="1833634"/>
                  <a:pt x="872531" y="1801237"/>
                  <a:pt x="630556" y="1825657"/>
                </a:cubicBezTo>
                <a:cubicBezTo>
                  <a:pt x="388581" y="1850078"/>
                  <a:pt x="311570" y="1783702"/>
                  <a:pt x="0" y="1827445"/>
                </a:cubicBezTo>
                <a:cubicBezTo>
                  <a:pt x="-12774" y="1233683"/>
                  <a:pt x="121980" y="676416"/>
                  <a:pt x="1" y="1214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25844154">
                  <a:custGeom>
                    <a:avLst/>
                    <a:gdLst>
                      <a:gd name="connsiteX0" fmla="*/ 0 w 10834869"/>
                      <a:gd name="connsiteY0" fmla="*/ 0 h 3449255"/>
                      <a:gd name="connsiteX1" fmla="*/ 10834869 w 10834869"/>
                      <a:gd name="connsiteY1" fmla="*/ 0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834869"/>
                      <a:gd name="connsiteY0" fmla="*/ 0 h 3449255"/>
                      <a:gd name="connsiteX1" fmla="*/ 10742272 w 10834869"/>
                      <a:gd name="connsiteY1" fmla="*/ 11575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765421"/>
                      <a:gd name="connsiteY0" fmla="*/ 0 h 3449255"/>
                      <a:gd name="connsiteX1" fmla="*/ 10742272 w 10765421"/>
                      <a:gd name="connsiteY1" fmla="*/ 11575 h 3449255"/>
                      <a:gd name="connsiteX2" fmla="*/ 10765421 w 10765421"/>
                      <a:gd name="connsiteY2" fmla="*/ 3437680 h 3449255"/>
                      <a:gd name="connsiteX3" fmla="*/ 0 w 10765421"/>
                      <a:gd name="connsiteY3" fmla="*/ 3449255 h 3449255"/>
                      <a:gd name="connsiteX4" fmla="*/ 0 w 10765421"/>
                      <a:gd name="connsiteY4" fmla="*/ 0 h 3449255"/>
                      <a:gd name="connsiteX0" fmla="*/ 0 w 10765421"/>
                      <a:gd name="connsiteY0" fmla="*/ 0 h 3495553"/>
                      <a:gd name="connsiteX1" fmla="*/ 10742272 w 10765421"/>
                      <a:gd name="connsiteY1" fmla="*/ 11575 h 3495553"/>
                      <a:gd name="connsiteX2" fmla="*/ 10765421 w 10765421"/>
                      <a:gd name="connsiteY2" fmla="*/ 3437680 h 3495553"/>
                      <a:gd name="connsiteX3" fmla="*/ 57873 w 10765421"/>
                      <a:gd name="connsiteY3" fmla="*/ 3495553 h 3495553"/>
                      <a:gd name="connsiteX4" fmla="*/ 0 w 10765421"/>
                      <a:gd name="connsiteY4" fmla="*/ 0 h 3495553"/>
                      <a:gd name="connsiteX0" fmla="*/ 1 w 10707548"/>
                      <a:gd name="connsiteY0" fmla="*/ 23149 h 3483978"/>
                      <a:gd name="connsiteX1" fmla="*/ 10684399 w 10707548"/>
                      <a:gd name="connsiteY1" fmla="*/ 0 h 3483978"/>
                      <a:gd name="connsiteX2" fmla="*/ 10707548 w 10707548"/>
                      <a:gd name="connsiteY2" fmla="*/ 3426105 h 3483978"/>
                      <a:gd name="connsiteX3" fmla="*/ 0 w 10707548"/>
                      <a:gd name="connsiteY3" fmla="*/ 3483978 h 3483978"/>
                      <a:gd name="connsiteX4" fmla="*/ 1 w 10707548"/>
                      <a:gd name="connsiteY4" fmla="*/ 23149 h 348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07548" h="3483978">
                        <a:moveTo>
                          <a:pt x="1" y="23149"/>
                        </a:moveTo>
                        <a:lnTo>
                          <a:pt x="10684399" y="0"/>
                        </a:lnTo>
                        <a:lnTo>
                          <a:pt x="10707548" y="3426105"/>
                        </a:lnTo>
                        <a:lnTo>
                          <a:pt x="0" y="3483978"/>
                        </a:lnTo>
                        <a:cubicBezTo>
                          <a:pt x="0" y="2330368"/>
                          <a:pt x="1" y="1176759"/>
                          <a:pt x="1" y="23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BA5245-8497-4476-B637-FDC1F5174ABD}"/>
              </a:ext>
            </a:extLst>
          </p:cNvPr>
          <p:cNvGrpSpPr/>
          <p:nvPr/>
        </p:nvGrpSpPr>
        <p:grpSpPr>
          <a:xfrm>
            <a:off x="1183866" y="2759876"/>
            <a:ext cx="1833701" cy="1309481"/>
            <a:chOff x="5411454" y="1509818"/>
            <a:chExt cx="1833701" cy="13094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83CDE1-463E-4ABF-A9F4-69E6C6AA4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91D03E-A43A-42B7-8EF8-4577991805BF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84,219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A917F-55E6-45EE-B2F8-958147DB0204}"/>
              </a:ext>
            </a:extLst>
          </p:cNvPr>
          <p:cNvGrpSpPr/>
          <p:nvPr/>
        </p:nvGrpSpPr>
        <p:grpSpPr>
          <a:xfrm>
            <a:off x="3209711" y="2759876"/>
            <a:ext cx="1833701" cy="1309481"/>
            <a:chOff x="5411454" y="1509818"/>
            <a:chExt cx="1833701" cy="130948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F14A9B-7EAF-4620-8C0C-DD458AE77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4A36F5D-438F-4E01-B82C-B162DCE72764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14,308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87964E9-5995-4F6D-8EC3-0BF910D139A2}"/>
              </a:ext>
            </a:extLst>
          </p:cNvPr>
          <p:cNvGrpSpPr/>
          <p:nvPr/>
        </p:nvGrpSpPr>
        <p:grpSpPr>
          <a:xfrm>
            <a:off x="7261401" y="2759876"/>
            <a:ext cx="1833701" cy="1309481"/>
            <a:chOff x="5411454" y="1509818"/>
            <a:chExt cx="1833701" cy="130948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3CE3038-6EE4-4FAB-A113-00949396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3A600E9-D39E-4400-AFF5-75991649DDEE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80,905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6F6964-3E4B-4581-A06F-F102C2DC5551}"/>
              </a:ext>
            </a:extLst>
          </p:cNvPr>
          <p:cNvGrpSpPr/>
          <p:nvPr/>
        </p:nvGrpSpPr>
        <p:grpSpPr>
          <a:xfrm>
            <a:off x="9287245" y="2759876"/>
            <a:ext cx="1833701" cy="1309481"/>
            <a:chOff x="5411454" y="1509818"/>
            <a:chExt cx="1833701" cy="130948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45D42F2-6E5B-4A57-8CFC-CE7D73559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0438D1-8FFA-42A7-9E61-F90CE941D8E2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14,080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54909A-8CA1-46AC-9C7D-E352A7D1E528}"/>
              </a:ext>
            </a:extLst>
          </p:cNvPr>
          <p:cNvGrpSpPr/>
          <p:nvPr/>
        </p:nvGrpSpPr>
        <p:grpSpPr>
          <a:xfrm>
            <a:off x="5235556" y="2759876"/>
            <a:ext cx="1833701" cy="1309481"/>
            <a:chOff x="5411454" y="1509818"/>
            <a:chExt cx="1833701" cy="130948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D554746-4573-462A-9614-43E3AECFE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167406-2771-4C35-9834-CA16C4FA35E4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14,410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E377B65-4171-4A5A-B963-1DF2E5E7739B}"/>
              </a:ext>
            </a:extLst>
          </p:cNvPr>
          <p:cNvSpPr txBox="1"/>
          <p:nvPr/>
        </p:nvSpPr>
        <p:spPr>
          <a:xfrm>
            <a:off x="462326" y="42025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การเรียงลำดับจำนวน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0185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278 L -0.65925 0.3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69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139 L 0.00521 0.3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278 L 0.00364 0.3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00118 0.3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78 L 0.66731 0.30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F5A551AC-394C-4D5C-BD23-7AE55AC5C915}"/>
              </a:ext>
            </a:extLst>
          </p:cNvPr>
          <p:cNvSpPr/>
          <p:nvPr/>
        </p:nvSpPr>
        <p:spPr>
          <a:xfrm>
            <a:off x="598702" y="4504105"/>
            <a:ext cx="4170981" cy="544828"/>
          </a:xfrm>
          <a:custGeom>
            <a:avLst/>
            <a:gdLst>
              <a:gd name="connsiteX0" fmla="*/ 0 w 3879129"/>
              <a:gd name="connsiteY0" fmla="*/ 506706 h 506705"/>
              <a:gd name="connsiteX1" fmla="*/ 404140 w 3879129"/>
              <a:gd name="connsiteY1" fmla="*/ 0 h 506705"/>
              <a:gd name="connsiteX2" fmla="*/ 3879130 w 3879129"/>
              <a:gd name="connsiteY2" fmla="*/ 0 h 506705"/>
              <a:gd name="connsiteX3" fmla="*/ 3474990 w 3879129"/>
              <a:gd name="connsiteY3" fmla="*/ 506706 h 50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129" h="506705">
                <a:moveTo>
                  <a:pt x="0" y="506706"/>
                </a:moveTo>
                <a:lnTo>
                  <a:pt x="404140" y="0"/>
                </a:lnTo>
                <a:lnTo>
                  <a:pt x="3879130" y="0"/>
                </a:lnTo>
                <a:lnTo>
                  <a:pt x="3474990" y="506706"/>
                </a:lnTo>
                <a:close/>
              </a:path>
            </a:pathLst>
          </a:custGeom>
          <a:solidFill>
            <a:srgbClr val="FFFFFF"/>
          </a:solidFill>
          <a:ln w="152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aphic 15">
            <a:extLst>
              <a:ext uri="{FF2B5EF4-FFF2-40B4-BE49-F238E27FC236}">
                <a16:creationId xmlns:a16="http://schemas.microsoft.com/office/drawing/2014/main" id="{543DB097-D366-4B0B-A10C-D6D2A18E26C8}"/>
              </a:ext>
            </a:extLst>
          </p:cNvPr>
          <p:cNvGrpSpPr/>
          <p:nvPr/>
        </p:nvGrpSpPr>
        <p:grpSpPr>
          <a:xfrm>
            <a:off x="598702" y="4504105"/>
            <a:ext cx="4170981" cy="1050152"/>
            <a:chOff x="1180881" y="3897245"/>
            <a:chExt cx="3879129" cy="97667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8BD29B1-CE03-44FB-92C6-B106B60985E8}"/>
                </a:ext>
              </a:extLst>
            </p:cNvPr>
            <p:cNvSpPr/>
            <p:nvPr/>
          </p:nvSpPr>
          <p:spPr>
            <a:xfrm>
              <a:off x="1180881" y="4403951"/>
              <a:ext cx="3474989" cy="469965"/>
            </a:xfrm>
            <a:custGeom>
              <a:avLst/>
              <a:gdLst>
                <a:gd name="connsiteX0" fmla="*/ 0 w 3474989"/>
                <a:gd name="connsiteY0" fmla="*/ 0 h 469965"/>
                <a:gd name="connsiteX1" fmla="*/ 3474990 w 3474989"/>
                <a:gd name="connsiteY1" fmla="*/ 0 h 469965"/>
                <a:gd name="connsiteX2" fmla="*/ 3474990 w 3474989"/>
                <a:gd name="connsiteY2" fmla="*/ 469966 h 469965"/>
                <a:gd name="connsiteX3" fmla="*/ 0 w 3474989"/>
                <a:gd name="connsiteY3" fmla="*/ 469966 h 46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4989" h="469965">
                  <a:moveTo>
                    <a:pt x="0" y="0"/>
                  </a:moveTo>
                  <a:lnTo>
                    <a:pt x="3474990" y="0"/>
                  </a:lnTo>
                  <a:lnTo>
                    <a:pt x="3474990" y="469966"/>
                  </a:lnTo>
                  <a:lnTo>
                    <a:pt x="0" y="469966"/>
                  </a:lnTo>
                  <a:close/>
                </a:path>
              </a:pathLst>
            </a:custGeom>
            <a:solidFill>
              <a:srgbClr val="FFFFFF"/>
            </a:solidFill>
            <a:ln w="15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ED8201-9FB9-4423-9FC3-56CB72AB2073}"/>
                </a:ext>
              </a:extLst>
            </p:cNvPr>
            <p:cNvSpPr/>
            <p:nvPr/>
          </p:nvSpPr>
          <p:spPr>
            <a:xfrm>
              <a:off x="4655871" y="3897245"/>
              <a:ext cx="404139" cy="975140"/>
            </a:xfrm>
            <a:custGeom>
              <a:avLst/>
              <a:gdLst>
                <a:gd name="connsiteX0" fmla="*/ 0 w 404139"/>
                <a:gd name="connsiteY0" fmla="*/ 975140 h 975140"/>
                <a:gd name="connsiteX1" fmla="*/ 404140 w 404139"/>
                <a:gd name="connsiteY1" fmla="*/ 469966 h 975140"/>
                <a:gd name="connsiteX2" fmla="*/ 404140 w 404139"/>
                <a:gd name="connsiteY2" fmla="*/ 0 h 975140"/>
                <a:gd name="connsiteX3" fmla="*/ 0 w 404139"/>
                <a:gd name="connsiteY3" fmla="*/ 506706 h 9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139" h="975140">
                  <a:moveTo>
                    <a:pt x="0" y="975140"/>
                  </a:moveTo>
                  <a:lnTo>
                    <a:pt x="404140" y="469966"/>
                  </a:lnTo>
                  <a:lnTo>
                    <a:pt x="404140" y="0"/>
                  </a:lnTo>
                  <a:lnTo>
                    <a:pt x="0" y="506706"/>
                  </a:lnTo>
                  <a:close/>
                </a:path>
              </a:pathLst>
            </a:custGeom>
            <a:solidFill>
              <a:srgbClr val="939598"/>
            </a:solidFill>
            <a:ln w="15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Graphic 15">
            <a:extLst>
              <a:ext uri="{FF2B5EF4-FFF2-40B4-BE49-F238E27FC236}">
                <a16:creationId xmlns:a16="http://schemas.microsoft.com/office/drawing/2014/main" id="{DED5433B-E7EE-4342-8EE5-73AA594DE232}"/>
              </a:ext>
            </a:extLst>
          </p:cNvPr>
          <p:cNvSpPr/>
          <p:nvPr/>
        </p:nvSpPr>
        <p:spPr>
          <a:xfrm>
            <a:off x="598702" y="4504105"/>
            <a:ext cx="4170981" cy="1048506"/>
          </a:xfrm>
          <a:custGeom>
            <a:avLst/>
            <a:gdLst>
              <a:gd name="connsiteX0" fmla="*/ 0 w 3879129"/>
              <a:gd name="connsiteY0" fmla="*/ 975140 h 975140"/>
              <a:gd name="connsiteX1" fmla="*/ 0 w 3879129"/>
              <a:gd name="connsiteY1" fmla="*/ 506706 h 975140"/>
              <a:gd name="connsiteX2" fmla="*/ 404140 w 3879129"/>
              <a:gd name="connsiteY2" fmla="*/ 0 h 975140"/>
              <a:gd name="connsiteX3" fmla="*/ 3879130 w 3879129"/>
              <a:gd name="connsiteY3" fmla="*/ 0 h 975140"/>
              <a:gd name="connsiteX4" fmla="*/ 3879130 w 3879129"/>
              <a:gd name="connsiteY4" fmla="*/ 469966 h 975140"/>
              <a:gd name="connsiteX5" fmla="*/ 3474990 w 3879129"/>
              <a:gd name="connsiteY5" fmla="*/ 975140 h 9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129" h="975140">
                <a:moveTo>
                  <a:pt x="0" y="975140"/>
                </a:moveTo>
                <a:lnTo>
                  <a:pt x="0" y="506706"/>
                </a:lnTo>
                <a:lnTo>
                  <a:pt x="404140" y="0"/>
                </a:lnTo>
                <a:lnTo>
                  <a:pt x="3879130" y="0"/>
                </a:lnTo>
                <a:lnTo>
                  <a:pt x="3879130" y="469966"/>
                </a:lnTo>
                <a:lnTo>
                  <a:pt x="3474990" y="975140"/>
                </a:lnTo>
                <a:close/>
              </a:path>
            </a:pathLst>
          </a:custGeom>
          <a:noFill/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C38EF82F-23E2-49BE-B69C-E947DF4EB125}"/>
              </a:ext>
            </a:extLst>
          </p:cNvPr>
          <p:cNvSpPr/>
          <p:nvPr/>
        </p:nvSpPr>
        <p:spPr>
          <a:xfrm>
            <a:off x="4335138" y="4504105"/>
            <a:ext cx="434545" cy="1048506"/>
          </a:xfrm>
          <a:custGeom>
            <a:avLst/>
            <a:gdLst>
              <a:gd name="connsiteX0" fmla="*/ 404140 w 404139"/>
              <a:gd name="connsiteY0" fmla="*/ 0 h 975140"/>
              <a:gd name="connsiteX1" fmla="*/ 0 w 404139"/>
              <a:gd name="connsiteY1" fmla="*/ 506706 h 975140"/>
              <a:gd name="connsiteX2" fmla="*/ 0 w 404139"/>
              <a:gd name="connsiteY2" fmla="*/ 975140 h 9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139" h="975140">
                <a:moveTo>
                  <a:pt x="404140" y="0"/>
                </a:moveTo>
                <a:lnTo>
                  <a:pt x="0" y="506706"/>
                </a:lnTo>
                <a:lnTo>
                  <a:pt x="0" y="975140"/>
                </a:lnTo>
              </a:path>
            </a:pathLst>
          </a:custGeom>
          <a:noFill/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F4C193F6-9DD1-4153-A051-0873117A9025}"/>
              </a:ext>
            </a:extLst>
          </p:cNvPr>
          <p:cNvSpPr/>
          <p:nvPr/>
        </p:nvSpPr>
        <p:spPr>
          <a:xfrm>
            <a:off x="598702" y="5048934"/>
            <a:ext cx="3736435" cy="16460"/>
          </a:xfrm>
          <a:custGeom>
            <a:avLst/>
            <a:gdLst>
              <a:gd name="connsiteX0" fmla="*/ 0 w 3474989"/>
              <a:gd name="connsiteY0" fmla="*/ 0 h 15308"/>
              <a:gd name="connsiteX1" fmla="*/ 3474990 w 3474989"/>
              <a:gd name="connsiteY1" fmla="*/ 0 h 1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4989" h="15308">
                <a:moveTo>
                  <a:pt x="0" y="0"/>
                </a:moveTo>
                <a:lnTo>
                  <a:pt x="3474990" y="0"/>
                </a:lnTo>
              </a:path>
            </a:pathLst>
          </a:custGeom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60A4F1B4-CB4D-4EA2-BA50-22AA2992F5EE}"/>
              </a:ext>
            </a:extLst>
          </p:cNvPr>
          <p:cNvSpPr/>
          <p:nvPr/>
        </p:nvSpPr>
        <p:spPr>
          <a:xfrm>
            <a:off x="3862734" y="2502562"/>
            <a:ext cx="16460" cy="2332390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5">
            <a:extLst>
              <a:ext uri="{FF2B5EF4-FFF2-40B4-BE49-F238E27FC236}">
                <a16:creationId xmlns:a16="http://schemas.microsoft.com/office/drawing/2014/main" id="{123FC87A-C47E-4B5F-88D2-4AE866FC9E3F}"/>
              </a:ext>
            </a:extLst>
          </p:cNvPr>
          <p:cNvSpPr/>
          <p:nvPr/>
        </p:nvSpPr>
        <p:spPr>
          <a:xfrm>
            <a:off x="3617479" y="4614388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4995C6F9-B5AC-42CC-88D2-804B7CE367D5}"/>
              </a:ext>
            </a:extLst>
          </p:cNvPr>
          <p:cNvSpPr/>
          <p:nvPr/>
        </p:nvSpPr>
        <p:spPr>
          <a:xfrm>
            <a:off x="2993642" y="2502562"/>
            <a:ext cx="16460" cy="2332390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Graphic 15">
            <a:extLst>
              <a:ext uri="{FF2B5EF4-FFF2-40B4-BE49-F238E27FC236}">
                <a16:creationId xmlns:a16="http://schemas.microsoft.com/office/drawing/2014/main" id="{3425315C-2494-46F0-9002-B935FC333BC1}"/>
              </a:ext>
            </a:extLst>
          </p:cNvPr>
          <p:cNvSpPr/>
          <p:nvPr/>
        </p:nvSpPr>
        <p:spPr>
          <a:xfrm>
            <a:off x="2122905" y="2502562"/>
            <a:ext cx="16460" cy="2332390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Graphic 15">
            <a:extLst>
              <a:ext uri="{FF2B5EF4-FFF2-40B4-BE49-F238E27FC236}">
                <a16:creationId xmlns:a16="http://schemas.microsoft.com/office/drawing/2014/main" id="{B8B7BA68-8BBE-4634-8CCE-71A0F708B9D3}"/>
              </a:ext>
            </a:extLst>
          </p:cNvPr>
          <p:cNvSpPr/>
          <p:nvPr/>
        </p:nvSpPr>
        <p:spPr>
          <a:xfrm>
            <a:off x="1253812" y="2502562"/>
            <a:ext cx="16460" cy="2332390"/>
          </a:xfrm>
          <a:custGeom>
            <a:avLst/>
            <a:gdLst>
              <a:gd name="connsiteX0" fmla="*/ 0 w 15308"/>
              <a:gd name="connsiteY0" fmla="*/ 2169190 h 2169189"/>
              <a:gd name="connsiteX1" fmla="*/ 0 w 15308"/>
              <a:gd name="connsiteY1" fmla="*/ 0 h 21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08" h="2169189">
                <a:moveTo>
                  <a:pt x="0" y="2169190"/>
                </a:moveTo>
                <a:lnTo>
                  <a:pt x="0" y="0"/>
                </a:lnTo>
              </a:path>
            </a:pathLst>
          </a:custGeom>
          <a:ln w="7638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Graphic 15">
            <a:extLst>
              <a:ext uri="{FF2B5EF4-FFF2-40B4-BE49-F238E27FC236}">
                <a16:creationId xmlns:a16="http://schemas.microsoft.com/office/drawing/2014/main" id="{CA33CAB0-8FC3-4F9D-9672-27F406200146}"/>
              </a:ext>
            </a:extLst>
          </p:cNvPr>
          <p:cNvSpPr/>
          <p:nvPr/>
        </p:nvSpPr>
        <p:spPr>
          <a:xfrm>
            <a:off x="1008557" y="4614388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4869100" y="1680760"/>
            <a:ext cx="6476753" cy="821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8BA959B-EE94-4531-B055-55285E5F6B4D}"/>
              </a:ext>
            </a:extLst>
          </p:cNvPr>
          <p:cNvGrpSpPr/>
          <p:nvPr/>
        </p:nvGrpSpPr>
        <p:grpSpPr>
          <a:xfrm>
            <a:off x="4797253" y="2791397"/>
            <a:ext cx="3547833" cy="821802"/>
            <a:chOff x="4805969" y="2771941"/>
            <a:chExt cx="3547833" cy="821802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2E70BEE1-6210-4F32-88D0-F4D29C0D6913}"/>
                </a:ext>
              </a:extLst>
            </p:cNvPr>
            <p:cNvSpPr/>
            <p:nvPr/>
          </p:nvSpPr>
          <p:spPr>
            <a:xfrm>
              <a:off x="4899843" y="2771941"/>
              <a:ext cx="3321155" cy="8218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23B7EF5-C595-4AE1-82F4-086940CF4219}"/>
                </a:ext>
              </a:extLst>
            </p:cNvPr>
            <p:cNvSpPr txBox="1"/>
            <p:nvPr/>
          </p:nvSpPr>
          <p:spPr>
            <a:xfrm>
              <a:off x="4805969" y="2898999"/>
              <a:ext cx="354783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ตัวเลขฮินดูอารบิก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931E367-6CA2-445E-B910-82F4B486CA99}"/>
              </a:ext>
            </a:extLst>
          </p:cNvPr>
          <p:cNvGrpSpPr/>
          <p:nvPr/>
        </p:nvGrpSpPr>
        <p:grpSpPr>
          <a:xfrm>
            <a:off x="8383665" y="2791397"/>
            <a:ext cx="3016900" cy="821802"/>
            <a:chOff x="8328954" y="2725500"/>
            <a:chExt cx="3016900" cy="821802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91D77081-A077-410D-8E54-2F853F661865}"/>
                </a:ext>
              </a:extLst>
            </p:cNvPr>
            <p:cNvSpPr/>
            <p:nvPr/>
          </p:nvSpPr>
          <p:spPr>
            <a:xfrm>
              <a:off x="8328955" y="2725500"/>
              <a:ext cx="3016899" cy="8218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4F719A4-3761-403A-BEE7-1527C44F059D}"/>
                </a:ext>
              </a:extLst>
            </p:cNvPr>
            <p:cNvSpPr txBox="1"/>
            <p:nvPr/>
          </p:nvSpPr>
          <p:spPr>
            <a:xfrm>
              <a:off x="8328954" y="2840486"/>
              <a:ext cx="30168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1,201</a:t>
              </a:r>
              <a:endParaRPr lang="en-US" sz="3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6643D63-3644-4DC0-B745-3EA03F142EB1}"/>
              </a:ext>
            </a:extLst>
          </p:cNvPr>
          <p:cNvGrpSpPr/>
          <p:nvPr/>
        </p:nvGrpSpPr>
        <p:grpSpPr>
          <a:xfrm>
            <a:off x="4891127" y="3923185"/>
            <a:ext cx="3329463" cy="821802"/>
            <a:chOff x="4899843" y="3799704"/>
            <a:chExt cx="3329463" cy="821802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E9896621-017F-4882-B194-A3E1B7D96619}"/>
                </a:ext>
              </a:extLst>
            </p:cNvPr>
            <p:cNvSpPr/>
            <p:nvPr/>
          </p:nvSpPr>
          <p:spPr>
            <a:xfrm>
              <a:off x="4899843" y="3799704"/>
              <a:ext cx="3321155" cy="8218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D8659FE-A54D-4C33-BCE7-20B9BF021C7D}"/>
                </a:ext>
              </a:extLst>
            </p:cNvPr>
            <p:cNvSpPr txBox="1"/>
            <p:nvPr/>
          </p:nvSpPr>
          <p:spPr>
            <a:xfrm>
              <a:off x="4908150" y="3954480"/>
              <a:ext cx="332115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ตัวเลขไทย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007C4BB-AB48-4C5A-B0F8-6D7DB110C8EE}"/>
              </a:ext>
            </a:extLst>
          </p:cNvPr>
          <p:cNvGrpSpPr/>
          <p:nvPr/>
        </p:nvGrpSpPr>
        <p:grpSpPr>
          <a:xfrm>
            <a:off x="8383666" y="3883672"/>
            <a:ext cx="3016899" cy="861315"/>
            <a:chOff x="8326783" y="3735448"/>
            <a:chExt cx="3016899" cy="861315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BC63EA7A-9026-4EDA-9C3C-2D25DABDF26C}"/>
                </a:ext>
              </a:extLst>
            </p:cNvPr>
            <p:cNvSpPr/>
            <p:nvPr/>
          </p:nvSpPr>
          <p:spPr>
            <a:xfrm>
              <a:off x="8326783" y="3774961"/>
              <a:ext cx="3016898" cy="8218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D5C358-9FAA-4757-A429-8D4F388C153C}"/>
                </a:ext>
              </a:extLst>
            </p:cNvPr>
            <p:cNvSpPr txBox="1"/>
            <p:nvPr/>
          </p:nvSpPr>
          <p:spPr>
            <a:xfrm>
              <a:off x="8353276" y="3735448"/>
              <a:ext cx="299040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dirty="0">
                  <a:latin typeface="Mali" panose="00000800000000000000" pitchFamily="2" charset="-34"/>
                  <a:cs typeface="Mali" panose="00000800000000000000" pitchFamily="2" charset="-34"/>
                </a:rPr>
                <a:t>๑,๒๐๑</a:t>
              </a:r>
              <a:endParaRPr lang="en-US" sz="4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0F53AB5-7ECE-4E47-9669-229E0B549D08}"/>
              </a:ext>
            </a:extLst>
          </p:cNvPr>
          <p:cNvGrpSpPr/>
          <p:nvPr/>
        </p:nvGrpSpPr>
        <p:grpSpPr>
          <a:xfrm>
            <a:off x="4891127" y="5054974"/>
            <a:ext cx="2222723" cy="821802"/>
            <a:chOff x="4901118" y="5000264"/>
            <a:chExt cx="2222723" cy="821802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0E9A678C-8B12-47E7-88C9-B0E8B9717A3B}"/>
                </a:ext>
              </a:extLst>
            </p:cNvPr>
            <p:cNvSpPr/>
            <p:nvPr/>
          </p:nvSpPr>
          <p:spPr>
            <a:xfrm>
              <a:off x="4901118" y="5000264"/>
              <a:ext cx="2160207" cy="82180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EF6FCB0-1172-4356-B54D-58DF5CE2A28F}"/>
                </a:ext>
              </a:extLst>
            </p:cNvPr>
            <p:cNvSpPr txBox="1"/>
            <p:nvPr/>
          </p:nvSpPr>
          <p:spPr>
            <a:xfrm>
              <a:off x="4901118" y="5181990"/>
              <a:ext cx="222272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ตัวหนังสือ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0164BB2-C1B9-46B7-9E22-598FB4CC82E6}"/>
              </a:ext>
            </a:extLst>
          </p:cNvPr>
          <p:cNvGrpSpPr/>
          <p:nvPr/>
        </p:nvGrpSpPr>
        <p:grpSpPr>
          <a:xfrm>
            <a:off x="7172778" y="5040654"/>
            <a:ext cx="4142922" cy="830998"/>
            <a:chOff x="7208400" y="5000264"/>
            <a:chExt cx="4137453" cy="830998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3F4FC7B-BCC6-4A10-BBB4-87F30B6F9026}"/>
                </a:ext>
              </a:extLst>
            </p:cNvPr>
            <p:cNvSpPr/>
            <p:nvPr/>
          </p:nvSpPr>
          <p:spPr>
            <a:xfrm>
              <a:off x="7208400" y="5000264"/>
              <a:ext cx="4137453" cy="830998"/>
            </a:xfrm>
            <a:prstGeom prst="roundRect">
              <a:avLst>
                <a:gd name="adj" fmla="val 1058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D22FDE0-2EEA-42AD-A22F-F4DB3A11EF01}"/>
                </a:ext>
              </a:extLst>
            </p:cNvPr>
            <p:cNvSpPr txBox="1"/>
            <p:nvPr/>
          </p:nvSpPr>
          <p:spPr>
            <a:xfrm>
              <a:off x="7208400" y="5202723"/>
              <a:ext cx="4137452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หนึ่งพันสองร้อยเอ็ด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4376C8C-24DE-4689-AB10-DD80AA97EE7B}"/>
              </a:ext>
            </a:extLst>
          </p:cNvPr>
          <p:cNvSpPr txBox="1"/>
          <p:nvPr/>
        </p:nvSpPr>
        <p:spPr>
          <a:xfrm>
            <a:off x="924343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BF8A40-4651-4FB0-9F8B-EF3F13AAA232}"/>
              </a:ext>
            </a:extLst>
          </p:cNvPr>
          <p:cNvSpPr txBox="1"/>
          <p:nvPr/>
        </p:nvSpPr>
        <p:spPr>
          <a:xfrm>
            <a:off x="1795523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46BF5E-B4F4-4935-AA19-772E80C9310E}"/>
              </a:ext>
            </a:extLst>
          </p:cNvPr>
          <p:cNvSpPr txBox="1"/>
          <p:nvPr/>
        </p:nvSpPr>
        <p:spPr>
          <a:xfrm>
            <a:off x="2725215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F05C3A-2047-4652-9D27-8C0095BE4F29}"/>
              </a:ext>
            </a:extLst>
          </p:cNvPr>
          <p:cNvSpPr txBox="1"/>
          <p:nvPr/>
        </p:nvSpPr>
        <p:spPr>
          <a:xfrm>
            <a:off x="3587396" y="5589920"/>
            <a:ext cx="503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4827437-AFA6-41BF-B96E-51765A5BC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74" y="1707755"/>
            <a:ext cx="1096872" cy="77257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382DC08-7834-44C9-B18B-F8649080D59B}"/>
              </a:ext>
            </a:extLst>
          </p:cNvPr>
          <p:cNvSpPr txBox="1"/>
          <p:nvPr/>
        </p:nvSpPr>
        <p:spPr>
          <a:xfrm>
            <a:off x="4110153" y="1806260"/>
            <a:ext cx="602829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2900" dirty="0">
              <a:ln>
                <a:solidFill>
                  <a:schemeClr val="tx1"/>
                </a:solidFill>
              </a:ln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Graphic 15">
            <a:extLst>
              <a:ext uri="{FF2B5EF4-FFF2-40B4-BE49-F238E27FC236}">
                <a16:creationId xmlns:a16="http://schemas.microsoft.com/office/drawing/2014/main" id="{97B7A32C-1D08-480F-8A65-07978597CCF0}"/>
              </a:ext>
            </a:extLst>
          </p:cNvPr>
          <p:cNvSpPr/>
          <p:nvPr/>
        </p:nvSpPr>
        <p:spPr>
          <a:xfrm>
            <a:off x="1884330" y="4631959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15">
            <a:extLst>
              <a:ext uri="{FF2B5EF4-FFF2-40B4-BE49-F238E27FC236}">
                <a16:creationId xmlns:a16="http://schemas.microsoft.com/office/drawing/2014/main" id="{56DD15FA-7264-47B9-BA80-AA674AB30EBC}"/>
              </a:ext>
            </a:extLst>
          </p:cNvPr>
          <p:cNvSpPr/>
          <p:nvPr/>
        </p:nvSpPr>
        <p:spPr>
          <a:xfrm>
            <a:off x="1884330" y="4394934"/>
            <a:ext cx="490510" cy="213981"/>
          </a:xfrm>
          <a:custGeom>
            <a:avLst/>
            <a:gdLst>
              <a:gd name="connsiteX0" fmla="*/ 456188 w 456188"/>
              <a:gd name="connsiteY0" fmla="*/ 99504 h 199008"/>
              <a:gd name="connsiteX1" fmla="*/ 228094 w 456188"/>
              <a:gd name="connsiteY1" fmla="*/ 199008 h 199008"/>
              <a:gd name="connsiteX2" fmla="*/ 0 w 456188"/>
              <a:gd name="connsiteY2" fmla="*/ 99504 h 199008"/>
              <a:gd name="connsiteX3" fmla="*/ 228094 w 456188"/>
              <a:gd name="connsiteY3" fmla="*/ 0 h 199008"/>
              <a:gd name="connsiteX4" fmla="*/ 456188 w 456188"/>
              <a:gd name="connsiteY4" fmla="*/ 99504 h 19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88" h="199008">
                <a:moveTo>
                  <a:pt x="456188" y="99504"/>
                </a:moveTo>
                <a:cubicBezTo>
                  <a:pt x="456188" y="154459"/>
                  <a:pt x="354067" y="199008"/>
                  <a:pt x="228094" y="199008"/>
                </a:cubicBezTo>
                <a:cubicBezTo>
                  <a:pt x="102121" y="199008"/>
                  <a:pt x="0" y="154459"/>
                  <a:pt x="0" y="99504"/>
                </a:cubicBezTo>
                <a:cubicBezTo>
                  <a:pt x="0" y="44550"/>
                  <a:pt x="102121" y="0"/>
                  <a:pt x="228094" y="0"/>
                </a:cubicBezTo>
                <a:cubicBezTo>
                  <a:pt x="354067" y="0"/>
                  <a:pt x="456188" y="44550"/>
                  <a:pt x="456188" y="99504"/>
                </a:cubicBezTo>
                <a:close/>
              </a:path>
            </a:pathLst>
          </a:custGeom>
          <a:solidFill>
            <a:srgbClr val="FFFFFF"/>
          </a:solidFill>
          <a:ln w="3055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024D827-BEFA-4D36-AA22-005E7099EA5A}"/>
              </a:ext>
            </a:extLst>
          </p:cNvPr>
          <p:cNvGrpSpPr/>
          <p:nvPr/>
        </p:nvGrpSpPr>
        <p:grpSpPr>
          <a:xfrm>
            <a:off x="873992" y="5133654"/>
            <a:ext cx="3527140" cy="461665"/>
            <a:chOff x="873992" y="5133654"/>
            <a:chExt cx="3527140" cy="461665"/>
          </a:xfrm>
        </p:grpSpPr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C133B615-5ECF-454E-810A-1E7D9FC3298F}"/>
                </a:ext>
              </a:extLst>
            </p:cNvPr>
            <p:cNvSpPr txBox="1"/>
            <p:nvPr/>
          </p:nvSpPr>
          <p:spPr>
            <a:xfrm>
              <a:off x="873992" y="5133654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พัน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56" name="Graphic 15">
              <a:extLst>
                <a:ext uri="{FF2B5EF4-FFF2-40B4-BE49-F238E27FC236}">
                  <a16:creationId xmlns:a16="http://schemas.microsoft.com/office/drawing/2014/main" id="{80A332DE-5E08-479B-B07B-B88CB236669F}"/>
                </a:ext>
              </a:extLst>
            </p:cNvPr>
            <p:cNvSpPr txBox="1"/>
            <p:nvPr/>
          </p:nvSpPr>
          <p:spPr>
            <a:xfrm>
              <a:off x="1745448" y="5133654"/>
              <a:ext cx="772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ร้อย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228B13A0-88DA-464E-A439-5F3E8952E2FB}"/>
                </a:ext>
              </a:extLst>
            </p:cNvPr>
            <p:cNvSpPr txBox="1"/>
            <p:nvPr/>
          </p:nvSpPr>
          <p:spPr>
            <a:xfrm>
              <a:off x="2684192" y="5133654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สิบ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A584F9A2-4801-47EF-80B9-0B50E3C02F77}"/>
                </a:ext>
              </a:extLst>
            </p:cNvPr>
            <p:cNvSpPr txBox="1"/>
            <p:nvPr/>
          </p:nvSpPr>
          <p:spPr>
            <a:xfrm>
              <a:off x="3357256" y="5133654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spc="0" baseline="0" dirty="0" err="1">
                  <a:solidFill>
                    <a:srgbClr val="000000"/>
                  </a:solidFill>
                  <a:latin typeface="Mali" panose="00000800000000000000" pitchFamily="2" charset="-34"/>
                  <a:cs typeface="Mali" panose="00000800000000000000" pitchFamily="2" charset="-34"/>
                  <a:sym typeface="THSarabunPSK"/>
                  <a:rtl val="0"/>
                </a:rPr>
                <a:t>หน่วย</a:t>
              </a:r>
              <a:endParaRPr lang="en-US" sz="2400" spc="0" baseline="0" dirty="0">
                <a:solidFill>
                  <a:srgbClr val="000000"/>
                </a:solidFill>
                <a:latin typeface="Mali" panose="00000800000000000000" pitchFamily="2" charset="-34"/>
                <a:cs typeface="Mali" panose="00000800000000000000" pitchFamily="2" charset="-34"/>
                <a:sym typeface="THSarabunPSK"/>
                <a:rtl val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CC82E0C-BFAC-4A17-B868-076C0ADFE606}"/>
              </a:ext>
            </a:extLst>
          </p:cNvPr>
          <p:cNvSpPr txBox="1"/>
          <p:nvPr/>
        </p:nvSpPr>
        <p:spPr>
          <a:xfrm>
            <a:off x="430192" y="350558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จำนวนนับไม่เกิน 10,000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9B9674-FBD5-4813-B3B3-CF155B7B2C9D}"/>
              </a:ext>
            </a:extLst>
          </p:cNvPr>
          <p:cNvSpPr txBox="1"/>
          <p:nvPr/>
        </p:nvSpPr>
        <p:spPr>
          <a:xfrm>
            <a:off x="4914219" y="1872752"/>
            <a:ext cx="6386514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เขียนตัวเลขและตัวหนังสือ ได้ดังนี้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85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9E60E8-714D-4CFC-9A43-CDFAAAEC98DE}"/>
              </a:ext>
            </a:extLst>
          </p:cNvPr>
          <p:cNvGrpSpPr/>
          <p:nvPr/>
        </p:nvGrpSpPr>
        <p:grpSpPr>
          <a:xfrm>
            <a:off x="2106768" y="1742615"/>
            <a:ext cx="8292121" cy="580594"/>
            <a:chOff x="1327741" y="1530891"/>
            <a:chExt cx="8292121" cy="580594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F8854D3-BF48-4B29-BCE8-2B28355004C8}"/>
                </a:ext>
              </a:extLst>
            </p:cNvPr>
            <p:cNvSpPr/>
            <p:nvPr/>
          </p:nvSpPr>
          <p:spPr>
            <a:xfrm>
              <a:off x="1327742" y="1530891"/>
              <a:ext cx="8292120" cy="58059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B56A72-CF14-4497-9319-49D8F0F5D694}"/>
                </a:ext>
              </a:extLst>
            </p:cNvPr>
            <p:cNvSpPr txBox="1"/>
            <p:nvPr/>
          </p:nvSpPr>
          <p:spPr>
            <a:xfrm>
              <a:off x="1327741" y="1640489"/>
              <a:ext cx="8226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จงเรียงลำดับจากมากไปหาน้อย</a:t>
              </a:r>
              <a:endParaRPr lang="en-US" sz="24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B321D208-AC43-4DF4-99B8-C1F22C9A6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1453" y="1592840"/>
            <a:ext cx="894761" cy="894761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967517DD-C1C1-4322-A9D6-82BDF3CB8E75}"/>
              </a:ext>
            </a:extLst>
          </p:cNvPr>
          <p:cNvSpPr txBox="1"/>
          <p:nvPr/>
        </p:nvSpPr>
        <p:spPr>
          <a:xfrm>
            <a:off x="2164823" y="1564271"/>
            <a:ext cx="59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54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6" name="Rectangle 54">
            <a:extLst>
              <a:ext uri="{FF2B5EF4-FFF2-40B4-BE49-F238E27FC236}">
                <a16:creationId xmlns:a16="http://schemas.microsoft.com/office/drawing/2014/main" id="{0A75D9D6-EFDF-41F6-9133-8E051F5AFD80}"/>
              </a:ext>
            </a:extLst>
          </p:cNvPr>
          <p:cNvSpPr/>
          <p:nvPr/>
        </p:nvSpPr>
        <p:spPr>
          <a:xfrm>
            <a:off x="742226" y="4612197"/>
            <a:ext cx="10707548" cy="1827446"/>
          </a:xfrm>
          <a:custGeom>
            <a:avLst/>
            <a:gdLst>
              <a:gd name="connsiteX0" fmla="*/ 1 w 10707548"/>
              <a:gd name="connsiteY0" fmla="*/ 12142 h 1827446"/>
              <a:gd name="connsiteX1" fmla="*/ 593579 w 10707548"/>
              <a:gd name="connsiteY1" fmla="*/ 11467 h 1827446"/>
              <a:gd name="connsiteX2" fmla="*/ 1400844 w 10707548"/>
              <a:gd name="connsiteY2" fmla="*/ 10550 h 1827446"/>
              <a:gd name="connsiteX3" fmla="*/ 1780734 w 10707548"/>
              <a:gd name="connsiteY3" fmla="*/ 10118 h 1827446"/>
              <a:gd name="connsiteX4" fmla="*/ 2374312 w 10707548"/>
              <a:gd name="connsiteY4" fmla="*/ 9444 h 1827446"/>
              <a:gd name="connsiteX5" fmla="*/ 2754201 w 10707548"/>
              <a:gd name="connsiteY5" fmla="*/ 9012 h 1827446"/>
              <a:gd name="connsiteX6" fmla="*/ 3454623 w 10707548"/>
              <a:gd name="connsiteY6" fmla="*/ 8216 h 1827446"/>
              <a:gd name="connsiteX7" fmla="*/ 3941357 w 10707548"/>
              <a:gd name="connsiteY7" fmla="*/ 7663 h 1827446"/>
              <a:gd name="connsiteX8" fmla="*/ 4534934 w 10707548"/>
              <a:gd name="connsiteY8" fmla="*/ 6988 h 1827446"/>
              <a:gd name="connsiteX9" fmla="*/ 5342200 w 10707548"/>
              <a:gd name="connsiteY9" fmla="*/ 6071 h 1827446"/>
              <a:gd name="connsiteX10" fmla="*/ 5828934 w 10707548"/>
              <a:gd name="connsiteY10" fmla="*/ 5518 h 1827446"/>
              <a:gd name="connsiteX11" fmla="*/ 6636199 w 10707548"/>
              <a:gd name="connsiteY11" fmla="*/ 4600 h 1827446"/>
              <a:gd name="connsiteX12" fmla="*/ 7016089 w 10707548"/>
              <a:gd name="connsiteY12" fmla="*/ 4169 h 1827446"/>
              <a:gd name="connsiteX13" fmla="*/ 7502823 w 10707548"/>
              <a:gd name="connsiteY13" fmla="*/ 3616 h 1827446"/>
              <a:gd name="connsiteX14" fmla="*/ 7775868 w 10707548"/>
              <a:gd name="connsiteY14" fmla="*/ 3305 h 1827446"/>
              <a:gd name="connsiteX15" fmla="*/ 8262602 w 10707548"/>
              <a:gd name="connsiteY15" fmla="*/ 2752 h 1827446"/>
              <a:gd name="connsiteX16" fmla="*/ 8749336 w 10707548"/>
              <a:gd name="connsiteY16" fmla="*/ 2199 h 1827446"/>
              <a:gd name="connsiteX17" fmla="*/ 9449757 w 10707548"/>
              <a:gd name="connsiteY17" fmla="*/ 1403 h 1827446"/>
              <a:gd name="connsiteX18" fmla="*/ 10043335 w 10707548"/>
              <a:gd name="connsiteY18" fmla="*/ 729 h 1827446"/>
              <a:gd name="connsiteX19" fmla="*/ 10684399 w 10707548"/>
              <a:gd name="connsiteY19" fmla="*/ 0 h 1827446"/>
              <a:gd name="connsiteX20" fmla="*/ 10691884 w 10707548"/>
              <a:gd name="connsiteY20" fmla="*/ 581059 h 1827446"/>
              <a:gd name="connsiteX21" fmla="*/ 10699832 w 10707548"/>
              <a:gd name="connsiteY21" fmla="*/ 1198059 h 1827446"/>
              <a:gd name="connsiteX22" fmla="*/ 10707548 w 10707548"/>
              <a:gd name="connsiteY22" fmla="*/ 1797089 h 1827446"/>
              <a:gd name="connsiteX23" fmla="*/ 10326835 w 10707548"/>
              <a:gd name="connsiteY23" fmla="*/ 1798168 h 1827446"/>
              <a:gd name="connsiteX24" fmla="*/ 9517820 w 10707548"/>
              <a:gd name="connsiteY24" fmla="*/ 1800462 h 1827446"/>
              <a:gd name="connsiteX25" fmla="*/ 8708806 w 10707548"/>
              <a:gd name="connsiteY25" fmla="*/ 1802755 h 1827446"/>
              <a:gd name="connsiteX26" fmla="*/ 8006866 w 10707548"/>
              <a:gd name="connsiteY26" fmla="*/ 1804745 h 1827446"/>
              <a:gd name="connsiteX27" fmla="*/ 7626154 w 10707548"/>
              <a:gd name="connsiteY27" fmla="*/ 1805825 h 1827446"/>
              <a:gd name="connsiteX28" fmla="*/ 7245441 w 10707548"/>
              <a:gd name="connsiteY28" fmla="*/ 1806904 h 1827446"/>
              <a:gd name="connsiteX29" fmla="*/ 6757653 w 10707548"/>
              <a:gd name="connsiteY29" fmla="*/ 1808287 h 1827446"/>
              <a:gd name="connsiteX30" fmla="*/ 5948638 w 10707548"/>
              <a:gd name="connsiteY30" fmla="*/ 1810581 h 1827446"/>
              <a:gd name="connsiteX31" fmla="*/ 5246699 w 10707548"/>
              <a:gd name="connsiteY31" fmla="*/ 1812571 h 1827446"/>
              <a:gd name="connsiteX32" fmla="*/ 4973061 w 10707548"/>
              <a:gd name="connsiteY32" fmla="*/ 1813346 h 1827446"/>
              <a:gd name="connsiteX33" fmla="*/ 4592348 w 10707548"/>
              <a:gd name="connsiteY33" fmla="*/ 1814426 h 1827446"/>
              <a:gd name="connsiteX34" fmla="*/ 4211636 w 10707548"/>
              <a:gd name="connsiteY34" fmla="*/ 1815505 h 1827446"/>
              <a:gd name="connsiteX35" fmla="*/ 3723847 w 10707548"/>
              <a:gd name="connsiteY35" fmla="*/ 1816888 h 1827446"/>
              <a:gd name="connsiteX36" fmla="*/ 3450210 w 10707548"/>
              <a:gd name="connsiteY36" fmla="*/ 1817664 h 1827446"/>
              <a:gd name="connsiteX37" fmla="*/ 3176573 w 10707548"/>
              <a:gd name="connsiteY37" fmla="*/ 1818439 h 1827446"/>
              <a:gd name="connsiteX38" fmla="*/ 2795860 w 10707548"/>
              <a:gd name="connsiteY38" fmla="*/ 1819519 h 1827446"/>
              <a:gd name="connsiteX39" fmla="*/ 2415147 w 10707548"/>
              <a:gd name="connsiteY39" fmla="*/ 1820598 h 1827446"/>
              <a:gd name="connsiteX40" fmla="*/ 2034434 w 10707548"/>
              <a:gd name="connsiteY40" fmla="*/ 1821677 h 1827446"/>
              <a:gd name="connsiteX41" fmla="*/ 1225419 w 10707548"/>
              <a:gd name="connsiteY41" fmla="*/ 1823971 h 1827446"/>
              <a:gd name="connsiteX42" fmla="*/ 737631 w 10707548"/>
              <a:gd name="connsiteY42" fmla="*/ 1825354 h 1827446"/>
              <a:gd name="connsiteX43" fmla="*/ 0 w 10707548"/>
              <a:gd name="connsiteY43" fmla="*/ 1827445 h 1827446"/>
              <a:gd name="connsiteX44" fmla="*/ 1 w 10707548"/>
              <a:gd name="connsiteY44" fmla="*/ 12142 h 182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07548" h="1827446" fill="none" extrusionOk="0">
                <a:moveTo>
                  <a:pt x="1" y="12142"/>
                </a:moveTo>
                <a:cubicBezTo>
                  <a:pt x="207698" y="10100"/>
                  <a:pt x="461034" y="79411"/>
                  <a:pt x="593579" y="11467"/>
                </a:cubicBezTo>
                <a:cubicBezTo>
                  <a:pt x="726124" y="-56477"/>
                  <a:pt x="1193412" y="26062"/>
                  <a:pt x="1400844" y="10550"/>
                </a:cubicBezTo>
                <a:cubicBezTo>
                  <a:pt x="1608276" y="-4962"/>
                  <a:pt x="1590864" y="44727"/>
                  <a:pt x="1780734" y="10118"/>
                </a:cubicBezTo>
                <a:cubicBezTo>
                  <a:pt x="1970604" y="-24491"/>
                  <a:pt x="2160269" y="62176"/>
                  <a:pt x="2374312" y="9444"/>
                </a:cubicBezTo>
                <a:cubicBezTo>
                  <a:pt x="2588355" y="-43288"/>
                  <a:pt x="2572305" y="26149"/>
                  <a:pt x="2754201" y="9012"/>
                </a:cubicBezTo>
                <a:cubicBezTo>
                  <a:pt x="2936097" y="-8125"/>
                  <a:pt x="3238009" y="11718"/>
                  <a:pt x="3454623" y="8216"/>
                </a:cubicBezTo>
                <a:cubicBezTo>
                  <a:pt x="3671237" y="4714"/>
                  <a:pt x="3838653" y="61568"/>
                  <a:pt x="3941357" y="7663"/>
                </a:cubicBezTo>
                <a:cubicBezTo>
                  <a:pt x="4044061" y="-46242"/>
                  <a:pt x="4292149" y="39620"/>
                  <a:pt x="4534934" y="6988"/>
                </a:cubicBezTo>
                <a:cubicBezTo>
                  <a:pt x="4777719" y="-25644"/>
                  <a:pt x="5134251" y="102619"/>
                  <a:pt x="5342200" y="6071"/>
                </a:cubicBezTo>
                <a:cubicBezTo>
                  <a:pt x="5550149" y="-90477"/>
                  <a:pt x="5725550" y="5801"/>
                  <a:pt x="5828934" y="5518"/>
                </a:cubicBezTo>
                <a:cubicBezTo>
                  <a:pt x="5932318" y="5235"/>
                  <a:pt x="6470684" y="27955"/>
                  <a:pt x="6636199" y="4600"/>
                </a:cubicBezTo>
                <a:cubicBezTo>
                  <a:pt x="6801714" y="-18755"/>
                  <a:pt x="6903852" y="21042"/>
                  <a:pt x="7016089" y="4169"/>
                </a:cubicBezTo>
                <a:cubicBezTo>
                  <a:pt x="7128326" y="-12704"/>
                  <a:pt x="7381600" y="37109"/>
                  <a:pt x="7502823" y="3616"/>
                </a:cubicBezTo>
                <a:cubicBezTo>
                  <a:pt x="7624046" y="-29877"/>
                  <a:pt x="7650837" y="13313"/>
                  <a:pt x="7775868" y="3305"/>
                </a:cubicBezTo>
                <a:cubicBezTo>
                  <a:pt x="7900899" y="-6703"/>
                  <a:pt x="8134220" y="22796"/>
                  <a:pt x="8262602" y="2752"/>
                </a:cubicBezTo>
                <a:cubicBezTo>
                  <a:pt x="8390984" y="-17292"/>
                  <a:pt x="8608785" y="55512"/>
                  <a:pt x="8749336" y="2199"/>
                </a:cubicBezTo>
                <a:cubicBezTo>
                  <a:pt x="8889887" y="-51114"/>
                  <a:pt x="9243593" y="13343"/>
                  <a:pt x="9449757" y="1403"/>
                </a:cubicBezTo>
                <a:cubicBezTo>
                  <a:pt x="9655921" y="-10537"/>
                  <a:pt x="9912863" y="68591"/>
                  <a:pt x="10043335" y="729"/>
                </a:cubicBezTo>
                <a:cubicBezTo>
                  <a:pt x="10173807" y="-67134"/>
                  <a:pt x="10484041" y="59850"/>
                  <a:pt x="10684399" y="0"/>
                </a:cubicBezTo>
                <a:cubicBezTo>
                  <a:pt x="10733333" y="252242"/>
                  <a:pt x="10682757" y="436932"/>
                  <a:pt x="10691884" y="581059"/>
                </a:cubicBezTo>
                <a:cubicBezTo>
                  <a:pt x="10701011" y="725186"/>
                  <a:pt x="10647526" y="972528"/>
                  <a:pt x="10699832" y="1198059"/>
                </a:cubicBezTo>
                <a:cubicBezTo>
                  <a:pt x="10752138" y="1423590"/>
                  <a:pt x="10695799" y="1530482"/>
                  <a:pt x="10707548" y="1797089"/>
                </a:cubicBezTo>
                <a:cubicBezTo>
                  <a:pt x="10623123" y="1841649"/>
                  <a:pt x="10465233" y="1795540"/>
                  <a:pt x="10326835" y="1798168"/>
                </a:cubicBezTo>
                <a:cubicBezTo>
                  <a:pt x="10188437" y="1800796"/>
                  <a:pt x="9910147" y="1776884"/>
                  <a:pt x="9517820" y="1800462"/>
                </a:cubicBezTo>
                <a:cubicBezTo>
                  <a:pt x="9125493" y="1824040"/>
                  <a:pt x="8964995" y="1777129"/>
                  <a:pt x="8708806" y="1802755"/>
                </a:cubicBezTo>
                <a:cubicBezTo>
                  <a:pt x="8452617" y="1828381"/>
                  <a:pt x="8238520" y="1770379"/>
                  <a:pt x="8006866" y="1804745"/>
                </a:cubicBezTo>
                <a:cubicBezTo>
                  <a:pt x="7775212" y="1839111"/>
                  <a:pt x="7800207" y="1795755"/>
                  <a:pt x="7626154" y="1805825"/>
                </a:cubicBezTo>
                <a:cubicBezTo>
                  <a:pt x="7452101" y="1815895"/>
                  <a:pt x="7366684" y="1803623"/>
                  <a:pt x="7245441" y="1806904"/>
                </a:cubicBezTo>
                <a:cubicBezTo>
                  <a:pt x="7124198" y="1810185"/>
                  <a:pt x="7000094" y="1770598"/>
                  <a:pt x="6757653" y="1808287"/>
                </a:cubicBezTo>
                <a:cubicBezTo>
                  <a:pt x="6515212" y="1845976"/>
                  <a:pt x="6174373" y="1801964"/>
                  <a:pt x="5948638" y="1810581"/>
                </a:cubicBezTo>
                <a:cubicBezTo>
                  <a:pt x="5722903" y="1819198"/>
                  <a:pt x="5426682" y="1751946"/>
                  <a:pt x="5246699" y="1812571"/>
                </a:cubicBezTo>
                <a:cubicBezTo>
                  <a:pt x="5066716" y="1873195"/>
                  <a:pt x="5070805" y="1786528"/>
                  <a:pt x="4973061" y="1813346"/>
                </a:cubicBezTo>
                <a:cubicBezTo>
                  <a:pt x="4875317" y="1840165"/>
                  <a:pt x="4735942" y="1798238"/>
                  <a:pt x="4592348" y="1814426"/>
                </a:cubicBezTo>
                <a:cubicBezTo>
                  <a:pt x="4448754" y="1830614"/>
                  <a:pt x="4379967" y="1800317"/>
                  <a:pt x="4211636" y="1815505"/>
                </a:cubicBezTo>
                <a:cubicBezTo>
                  <a:pt x="4043305" y="1830693"/>
                  <a:pt x="3877794" y="1770822"/>
                  <a:pt x="3723847" y="1816888"/>
                </a:cubicBezTo>
                <a:cubicBezTo>
                  <a:pt x="3569900" y="1862954"/>
                  <a:pt x="3517856" y="1801234"/>
                  <a:pt x="3450210" y="1817664"/>
                </a:cubicBezTo>
                <a:cubicBezTo>
                  <a:pt x="3382563" y="1834094"/>
                  <a:pt x="3270022" y="1809677"/>
                  <a:pt x="3176573" y="1818439"/>
                </a:cubicBezTo>
                <a:cubicBezTo>
                  <a:pt x="3083124" y="1827201"/>
                  <a:pt x="2923886" y="1811680"/>
                  <a:pt x="2795860" y="1819519"/>
                </a:cubicBezTo>
                <a:cubicBezTo>
                  <a:pt x="2667834" y="1827358"/>
                  <a:pt x="2570511" y="1814770"/>
                  <a:pt x="2415147" y="1820598"/>
                </a:cubicBezTo>
                <a:cubicBezTo>
                  <a:pt x="2259783" y="1826426"/>
                  <a:pt x="2149363" y="1803774"/>
                  <a:pt x="2034434" y="1821677"/>
                </a:cubicBezTo>
                <a:cubicBezTo>
                  <a:pt x="1919505" y="1839580"/>
                  <a:pt x="1509616" y="1744945"/>
                  <a:pt x="1225419" y="1823971"/>
                </a:cubicBezTo>
                <a:cubicBezTo>
                  <a:pt x="941222" y="1902997"/>
                  <a:pt x="856141" y="1821303"/>
                  <a:pt x="737631" y="1825354"/>
                </a:cubicBezTo>
                <a:cubicBezTo>
                  <a:pt x="619121" y="1829405"/>
                  <a:pt x="356698" y="1794811"/>
                  <a:pt x="0" y="1827445"/>
                </a:cubicBezTo>
                <a:cubicBezTo>
                  <a:pt x="-63785" y="1277590"/>
                  <a:pt x="-112865" y="739765"/>
                  <a:pt x="1" y="12142"/>
                </a:cubicBezTo>
                <a:close/>
              </a:path>
              <a:path w="10707548" h="1827446" stroke="0" extrusionOk="0">
                <a:moveTo>
                  <a:pt x="1" y="12142"/>
                </a:moveTo>
                <a:cubicBezTo>
                  <a:pt x="95211" y="3524"/>
                  <a:pt x="206783" y="24424"/>
                  <a:pt x="273047" y="11832"/>
                </a:cubicBezTo>
                <a:cubicBezTo>
                  <a:pt x="339311" y="-760"/>
                  <a:pt x="889119" y="75926"/>
                  <a:pt x="1080312" y="10914"/>
                </a:cubicBezTo>
                <a:cubicBezTo>
                  <a:pt x="1271505" y="-54097"/>
                  <a:pt x="1468555" y="58432"/>
                  <a:pt x="1567046" y="10361"/>
                </a:cubicBezTo>
                <a:cubicBezTo>
                  <a:pt x="1665537" y="-37710"/>
                  <a:pt x="1825649" y="46341"/>
                  <a:pt x="1946936" y="9929"/>
                </a:cubicBezTo>
                <a:cubicBezTo>
                  <a:pt x="2068223" y="-26482"/>
                  <a:pt x="2309215" y="40602"/>
                  <a:pt x="2540513" y="9255"/>
                </a:cubicBezTo>
                <a:cubicBezTo>
                  <a:pt x="2771811" y="-22092"/>
                  <a:pt x="2798825" y="36896"/>
                  <a:pt x="2920403" y="8823"/>
                </a:cubicBezTo>
                <a:cubicBezTo>
                  <a:pt x="3041981" y="-19249"/>
                  <a:pt x="3087562" y="20873"/>
                  <a:pt x="3193449" y="8513"/>
                </a:cubicBezTo>
                <a:cubicBezTo>
                  <a:pt x="3299336" y="-3847"/>
                  <a:pt x="3636121" y="55988"/>
                  <a:pt x="3787027" y="7838"/>
                </a:cubicBezTo>
                <a:cubicBezTo>
                  <a:pt x="3937933" y="-40312"/>
                  <a:pt x="4243921" y="80707"/>
                  <a:pt x="4487448" y="7042"/>
                </a:cubicBezTo>
                <a:cubicBezTo>
                  <a:pt x="4730975" y="-66623"/>
                  <a:pt x="5101597" y="72067"/>
                  <a:pt x="5294714" y="6125"/>
                </a:cubicBezTo>
                <a:cubicBezTo>
                  <a:pt x="5487831" y="-59817"/>
                  <a:pt x="5690342" y="33874"/>
                  <a:pt x="5888291" y="5450"/>
                </a:cubicBezTo>
                <a:cubicBezTo>
                  <a:pt x="6086240" y="-22974"/>
                  <a:pt x="6062606" y="20315"/>
                  <a:pt x="6161337" y="5140"/>
                </a:cubicBezTo>
                <a:cubicBezTo>
                  <a:pt x="6260068" y="-10035"/>
                  <a:pt x="6698701" y="32848"/>
                  <a:pt x="6861759" y="4344"/>
                </a:cubicBezTo>
                <a:cubicBezTo>
                  <a:pt x="7024817" y="-24160"/>
                  <a:pt x="7063892" y="17485"/>
                  <a:pt x="7134805" y="4034"/>
                </a:cubicBezTo>
                <a:cubicBezTo>
                  <a:pt x="7205718" y="-9418"/>
                  <a:pt x="7406363" y="18728"/>
                  <a:pt x="7514694" y="3602"/>
                </a:cubicBezTo>
                <a:cubicBezTo>
                  <a:pt x="7623025" y="-11524"/>
                  <a:pt x="8114896" y="16453"/>
                  <a:pt x="8321960" y="2685"/>
                </a:cubicBezTo>
                <a:cubicBezTo>
                  <a:pt x="8529024" y="-11083"/>
                  <a:pt x="8549524" y="42613"/>
                  <a:pt x="8701850" y="2253"/>
                </a:cubicBezTo>
                <a:cubicBezTo>
                  <a:pt x="8854176" y="-38107"/>
                  <a:pt x="9251421" y="81353"/>
                  <a:pt x="9402271" y="1457"/>
                </a:cubicBezTo>
                <a:cubicBezTo>
                  <a:pt x="9553121" y="-78439"/>
                  <a:pt x="10369936" y="118517"/>
                  <a:pt x="10684399" y="0"/>
                </a:cubicBezTo>
                <a:cubicBezTo>
                  <a:pt x="10687093" y="188188"/>
                  <a:pt x="10681119" y="391822"/>
                  <a:pt x="10691421" y="545117"/>
                </a:cubicBezTo>
                <a:cubicBezTo>
                  <a:pt x="10701723" y="698412"/>
                  <a:pt x="10695606" y="1014831"/>
                  <a:pt x="10699600" y="1180088"/>
                </a:cubicBezTo>
                <a:cubicBezTo>
                  <a:pt x="10703594" y="1345345"/>
                  <a:pt x="10694282" y="1574525"/>
                  <a:pt x="10707548" y="1797089"/>
                </a:cubicBezTo>
                <a:cubicBezTo>
                  <a:pt x="10582247" y="1813169"/>
                  <a:pt x="10447623" y="1767274"/>
                  <a:pt x="10326835" y="1798168"/>
                </a:cubicBezTo>
                <a:cubicBezTo>
                  <a:pt x="10206047" y="1829063"/>
                  <a:pt x="9943232" y="1760861"/>
                  <a:pt x="9731971" y="1799855"/>
                </a:cubicBezTo>
                <a:cubicBezTo>
                  <a:pt x="9520710" y="1838849"/>
                  <a:pt x="9372695" y="1795971"/>
                  <a:pt x="9244183" y="1801238"/>
                </a:cubicBezTo>
                <a:cubicBezTo>
                  <a:pt x="9115671" y="1806505"/>
                  <a:pt x="8908936" y="1757794"/>
                  <a:pt x="8756395" y="1802621"/>
                </a:cubicBezTo>
                <a:cubicBezTo>
                  <a:pt x="8603854" y="1847448"/>
                  <a:pt x="8121922" y="1793043"/>
                  <a:pt x="7947380" y="1804914"/>
                </a:cubicBezTo>
                <a:cubicBezTo>
                  <a:pt x="7772838" y="1816785"/>
                  <a:pt x="7687732" y="1797520"/>
                  <a:pt x="7459592" y="1806297"/>
                </a:cubicBezTo>
                <a:cubicBezTo>
                  <a:pt x="7231452" y="1815074"/>
                  <a:pt x="7215017" y="1803814"/>
                  <a:pt x="6971803" y="1807680"/>
                </a:cubicBezTo>
                <a:cubicBezTo>
                  <a:pt x="6728589" y="1811546"/>
                  <a:pt x="6724609" y="1805777"/>
                  <a:pt x="6484015" y="1809063"/>
                </a:cubicBezTo>
                <a:cubicBezTo>
                  <a:pt x="6243421" y="1812349"/>
                  <a:pt x="5958783" y="1733086"/>
                  <a:pt x="5782076" y="1811053"/>
                </a:cubicBezTo>
                <a:cubicBezTo>
                  <a:pt x="5605369" y="1889021"/>
                  <a:pt x="5594312" y="1806714"/>
                  <a:pt x="5508439" y="1811829"/>
                </a:cubicBezTo>
                <a:cubicBezTo>
                  <a:pt x="5422566" y="1816944"/>
                  <a:pt x="5310628" y="1776944"/>
                  <a:pt x="5127726" y="1812908"/>
                </a:cubicBezTo>
                <a:cubicBezTo>
                  <a:pt x="4944824" y="1848873"/>
                  <a:pt x="4938290" y="1795238"/>
                  <a:pt x="4854088" y="1813684"/>
                </a:cubicBezTo>
                <a:cubicBezTo>
                  <a:pt x="4769886" y="1832130"/>
                  <a:pt x="4414536" y="1804705"/>
                  <a:pt x="4259225" y="1815370"/>
                </a:cubicBezTo>
                <a:cubicBezTo>
                  <a:pt x="4103914" y="1826035"/>
                  <a:pt x="3973902" y="1812648"/>
                  <a:pt x="3878512" y="1816449"/>
                </a:cubicBezTo>
                <a:cubicBezTo>
                  <a:pt x="3783122" y="1820250"/>
                  <a:pt x="3401766" y="1786528"/>
                  <a:pt x="3176573" y="1818439"/>
                </a:cubicBezTo>
                <a:cubicBezTo>
                  <a:pt x="2951380" y="1850350"/>
                  <a:pt x="2757254" y="1745555"/>
                  <a:pt x="2367558" y="1820733"/>
                </a:cubicBezTo>
                <a:cubicBezTo>
                  <a:pt x="1977862" y="1895911"/>
                  <a:pt x="1876424" y="1786519"/>
                  <a:pt x="1665619" y="1822723"/>
                </a:cubicBezTo>
                <a:cubicBezTo>
                  <a:pt x="1454814" y="1858927"/>
                  <a:pt x="1480842" y="1814543"/>
                  <a:pt x="1391981" y="1823499"/>
                </a:cubicBezTo>
                <a:cubicBezTo>
                  <a:pt x="1303120" y="1832455"/>
                  <a:pt x="1180565" y="1814914"/>
                  <a:pt x="1118344" y="1824274"/>
                </a:cubicBezTo>
                <a:cubicBezTo>
                  <a:pt x="1056123" y="1833634"/>
                  <a:pt x="872531" y="1801237"/>
                  <a:pt x="630556" y="1825657"/>
                </a:cubicBezTo>
                <a:cubicBezTo>
                  <a:pt x="388581" y="1850078"/>
                  <a:pt x="311570" y="1783702"/>
                  <a:pt x="0" y="1827445"/>
                </a:cubicBezTo>
                <a:cubicBezTo>
                  <a:pt x="-12774" y="1233683"/>
                  <a:pt x="121980" y="676416"/>
                  <a:pt x="1" y="1214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25844154">
                  <a:custGeom>
                    <a:avLst/>
                    <a:gdLst>
                      <a:gd name="connsiteX0" fmla="*/ 0 w 10834869"/>
                      <a:gd name="connsiteY0" fmla="*/ 0 h 3449255"/>
                      <a:gd name="connsiteX1" fmla="*/ 10834869 w 10834869"/>
                      <a:gd name="connsiteY1" fmla="*/ 0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834869"/>
                      <a:gd name="connsiteY0" fmla="*/ 0 h 3449255"/>
                      <a:gd name="connsiteX1" fmla="*/ 10742272 w 10834869"/>
                      <a:gd name="connsiteY1" fmla="*/ 11575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765421"/>
                      <a:gd name="connsiteY0" fmla="*/ 0 h 3449255"/>
                      <a:gd name="connsiteX1" fmla="*/ 10742272 w 10765421"/>
                      <a:gd name="connsiteY1" fmla="*/ 11575 h 3449255"/>
                      <a:gd name="connsiteX2" fmla="*/ 10765421 w 10765421"/>
                      <a:gd name="connsiteY2" fmla="*/ 3437680 h 3449255"/>
                      <a:gd name="connsiteX3" fmla="*/ 0 w 10765421"/>
                      <a:gd name="connsiteY3" fmla="*/ 3449255 h 3449255"/>
                      <a:gd name="connsiteX4" fmla="*/ 0 w 10765421"/>
                      <a:gd name="connsiteY4" fmla="*/ 0 h 3449255"/>
                      <a:gd name="connsiteX0" fmla="*/ 0 w 10765421"/>
                      <a:gd name="connsiteY0" fmla="*/ 0 h 3495553"/>
                      <a:gd name="connsiteX1" fmla="*/ 10742272 w 10765421"/>
                      <a:gd name="connsiteY1" fmla="*/ 11575 h 3495553"/>
                      <a:gd name="connsiteX2" fmla="*/ 10765421 w 10765421"/>
                      <a:gd name="connsiteY2" fmla="*/ 3437680 h 3495553"/>
                      <a:gd name="connsiteX3" fmla="*/ 57873 w 10765421"/>
                      <a:gd name="connsiteY3" fmla="*/ 3495553 h 3495553"/>
                      <a:gd name="connsiteX4" fmla="*/ 0 w 10765421"/>
                      <a:gd name="connsiteY4" fmla="*/ 0 h 3495553"/>
                      <a:gd name="connsiteX0" fmla="*/ 1 w 10707548"/>
                      <a:gd name="connsiteY0" fmla="*/ 23149 h 3483978"/>
                      <a:gd name="connsiteX1" fmla="*/ 10684399 w 10707548"/>
                      <a:gd name="connsiteY1" fmla="*/ 0 h 3483978"/>
                      <a:gd name="connsiteX2" fmla="*/ 10707548 w 10707548"/>
                      <a:gd name="connsiteY2" fmla="*/ 3426105 h 3483978"/>
                      <a:gd name="connsiteX3" fmla="*/ 0 w 10707548"/>
                      <a:gd name="connsiteY3" fmla="*/ 3483978 h 3483978"/>
                      <a:gd name="connsiteX4" fmla="*/ 1 w 10707548"/>
                      <a:gd name="connsiteY4" fmla="*/ 23149 h 348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07548" h="3483978">
                        <a:moveTo>
                          <a:pt x="1" y="23149"/>
                        </a:moveTo>
                        <a:lnTo>
                          <a:pt x="10684399" y="0"/>
                        </a:lnTo>
                        <a:lnTo>
                          <a:pt x="10707548" y="3426105"/>
                        </a:lnTo>
                        <a:lnTo>
                          <a:pt x="0" y="3483978"/>
                        </a:lnTo>
                        <a:cubicBezTo>
                          <a:pt x="0" y="2330368"/>
                          <a:pt x="1" y="1176759"/>
                          <a:pt x="1" y="23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BA5245-8497-4476-B637-FDC1F5174ABD}"/>
              </a:ext>
            </a:extLst>
          </p:cNvPr>
          <p:cNvGrpSpPr/>
          <p:nvPr/>
        </p:nvGrpSpPr>
        <p:grpSpPr>
          <a:xfrm>
            <a:off x="1183866" y="2759876"/>
            <a:ext cx="1833701" cy="1309481"/>
            <a:chOff x="5411454" y="1509818"/>
            <a:chExt cx="1833701" cy="13094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83CDE1-463E-4ABF-A9F4-69E6C6AA4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91D03E-A43A-42B7-8EF8-4577991805BF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51,322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A917F-55E6-45EE-B2F8-958147DB0204}"/>
              </a:ext>
            </a:extLst>
          </p:cNvPr>
          <p:cNvGrpSpPr/>
          <p:nvPr/>
        </p:nvGrpSpPr>
        <p:grpSpPr>
          <a:xfrm>
            <a:off x="3209711" y="2759876"/>
            <a:ext cx="1833701" cy="1309481"/>
            <a:chOff x="5411454" y="1509818"/>
            <a:chExt cx="1833701" cy="130948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F14A9B-7EAF-4620-8C0C-DD458AE77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4A36F5D-438F-4E01-B82C-B162DCE72764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57,052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87964E9-5995-4F6D-8EC3-0BF910D139A2}"/>
              </a:ext>
            </a:extLst>
          </p:cNvPr>
          <p:cNvGrpSpPr/>
          <p:nvPr/>
        </p:nvGrpSpPr>
        <p:grpSpPr>
          <a:xfrm>
            <a:off x="7261401" y="2759876"/>
            <a:ext cx="1833701" cy="1309481"/>
            <a:chOff x="5411454" y="1509818"/>
            <a:chExt cx="1833701" cy="130948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3CE3038-6EE4-4FAB-A113-00949396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3A600E9-D39E-4400-AFF5-75991649DDEE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57,895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6F6964-3E4B-4581-A06F-F102C2DC5551}"/>
              </a:ext>
            </a:extLst>
          </p:cNvPr>
          <p:cNvGrpSpPr/>
          <p:nvPr/>
        </p:nvGrpSpPr>
        <p:grpSpPr>
          <a:xfrm>
            <a:off x="9287245" y="2759876"/>
            <a:ext cx="1833701" cy="1309481"/>
            <a:chOff x="5411454" y="1509818"/>
            <a:chExt cx="1833701" cy="130948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45D42F2-6E5B-4A57-8CFC-CE7D73559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0438D1-8FFA-42A7-9E61-F90CE941D8E2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20,977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54909A-8CA1-46AC-9C7D-E352A7D1E528}"/>
              </a:ext>
            </a:extLst>
          </p:cNvPr>
          <p:cNvGrpSpPr/>
          <p:nvPr/>
        </p:nvGrpSpPr>
        <p:grpSpPr>
          <a:xfrm>
            <a:off x="5235556" y="2759876"/>
            <a:ext cx="1833701" cy="1309481"/>
            <a:chOff x="5411454" y="1509818"/>
            <a:chExt cx="1833701" cy="130948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D554746-4573-462A-9614-43E3AECFE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1454" y="1509818"/>
              <a:ext cx="1833701" cy="130948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167406-2771-4C35-9834-CA16C4FA35E4}"/>
                </a:ext>
              </a:extLst>
            </p:cNvPr>
            <p:cNvSpPr txBox="1"/>
            <p:nvPr/>
          </p:nvSpPr>
          <p:spPr>
            <a:xfrm>
              <a:off x="5536666" y="2169947"/>
              <a:ext cx="155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th-TH" sz="30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32,932</a:t>
              </a:r>
              <a:endParaRPr lang="en-US" sz="30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F2EBD09-29B5-4D14-BE59-2AB4878A4389}"/>
              </a:ext>
            </a:extLst>
          </p:cNvPr>
          <p:cNvSpPr txBox="1"/>
          <p:nvPr/>
        </p:nvSpPr>
        <p:spPr>
          <a:xfrm>
            <a:off x="462326" y="420253"/>
            <a:ext cx="1133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Mali" panose="00000800000000000000" pitchFamily="2" charset="-34"/>
                <a:cs typeface="Mali" panose="00000800000000000000" pitchFamily="2" charset="-34"/>
              </a:rPr>
              <a:t>การเรียงลำดับจำนวน</a:t>
            </a:r>
            <a:endParaRPr lang="en-US" sz="4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49791 0.3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00222 0.3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33333E-6 L 0.32929 0.3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555 L 0.17278 0.3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555 L 0.00117 0.306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034376C7-C65C-467F-97B6-FA97FB0F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13893" b="553"/>
          <a:stretch/>
        </p:blipFill>
        <p:spPr>
          <a:xfrm>
            <a:off x="0" y="0"/>
            <a:ext cx="1222541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C9691-8C0D-49F6-8C0E-E2C0A8AB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9493" y="4732737"/>
            <a:ext cx="1927919" cy="1871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9D15A-39AA-4FF0-9A1A-473DD7B5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49" y="328400"/>
            <a:ext cx="1666546" cy="1507524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541F333-068D-4B46-8337-580EE3B9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991">
            <a:off x="10366089" y="1008148"/>
            <a:ext cx="1376658" cy="1498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B4A598-6030-47CD-B7B0-C187E6D8F579}"/>
              </a:ext>
            </a:extLst>
          </p:cNvPr>
          <p:cNvSpPr txBox="1"/>
          <p:nvPr/>
        </p:nvSpPr>
        <p:spPr>
          <a:xfrm>
            <a:off x="34725" y="108145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th-TH" sz="4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4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CD0452-06DE-4B04-BC2F-BCCAD7841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178">
            <a:off x="4470331" y="6068397"/>
            <a:ext cx="301791" cy="288073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86B859-351B-45BE-9B0A-888DB4BB6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7887">
            <a:off x="8368320" y="5932534"/>
            <a:ext cx="425251" cy="402388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D56BA8-3CDC-45D0-B262-C207CB47E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433">
            <a:off x="9974303" y="982076"/>
            <a:ext cx="301791" cy="288073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0F9912-7E5D-4DE8-A6FD-DFBA11E35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9803961" y="1693196"/>
            <a:ext cx="165618" cy="158090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66DED0-7B85-4506-A34A-9F9683370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11735037" y="1576052"/>
            <a:ext cx="165618" cy="158090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F4BCA5-56B6-4E18-BA08-697D08A43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690020" y="2442977"/>
            <a:ext cx="165618" cy="158090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69AC31-62CA-4E81-AB4E-671CABBB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49" y="1149534"/>
            <a:ext cx="342999" cy="324558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D01D46-095B-43E8-B7AD-8D372E276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768214" y="5980660"/>
            <a:ext cx="199747" cy="189008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19AC92-4841-4DEC-BEB2-2B441EDB5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3928075" y="1825494"/>
            <a:ext cx="257743" cy="243886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8FB9E5-2B27-47E8-A44D-4D1BEF448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3581">
            <a:off x="11579317" y="4660070"/>
            <a:ext cx="339212" cy="320975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8A239C-D050-4E88-9184-844122027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0748">
            <a:off x="6481030" y="6117928"/>
            <a:ext cx="199747" cy="1890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A5A845-9579-174D-6CD8-826C23047540}"/>
              </a:ext>
            </a:extLst>
          </p:cNvPr>
          <p:cNvSpPr txBox="1"/>
          <p:nvPr/>
        </p:nvSpPr>
        <p:spPr>
          <a:xfrm>
            <a:off x="992751" y="2380971"/>
            <a:ext cx="109476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32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การเรียงลำดับจำนวนอาจทำได้โดยหาจำนวนที่มากที่สุด </a:t>
            </a:r>
          </a:p>
          <a:p>
            <a:pPr>
              <a:spcBef>
                <a:spcPts val="600"/>
              </a:spcBef>
            </a:pPr>
            <a:r>
              <a:rPr lang="th-TH" sz="32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และน้อยที่สุดก่อน จากนั้นนำจำนวนมาเรียงลำดับจากมากไปน้อย </a:t>
            </a:r>
          </a:p>
          <a:p>
            <a:pPr>
              <a:spcBef>
                <a:spcPts val="600"/>
              </a:spcBef>
            </a:pPr>
            <a:r>
              <a:rPr lang="th-TH" sz="32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หรือจากน้อยไปมาก</a:t>
            </a:r>
          </a:p>
        </p:txBody>
      </p:sp>
    </p:spTree>
    <p:extLst>
      <p:ext uri="{BB962C8B-B14F-4D97-AF65-F5344CB8AC3E}">
        <p14:creationId xmlns:p14="http://schemas.microsoft.com/office/powerpoint/2010/main" val="143501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35E04A87-5580-C023-1FCD-6D052E78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-1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253F1AD2-A4C1-EFC2-50A1-5D5D2198D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" y="363908"/>
            <a:ext cx="10224311" cy="23691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9FFBDD-CB3E-0A73-32DC-8EAE7A8F6A54}"/>
              </a:ext>
            </a:extLst>
          </p:cNvPr>
          <p:cNvSpPr txBox="1"/>
          <p:nvPr/>
        </p:nvSpPr>
        <p:spPr>
          <a:xfrm>
            <a:off x="1145890" y="760305"/>
            <a:ext cx="9900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000" dirty="0">
                <a:solidFill>
                  <a:sysClr val="windowText" lastClr="000000"/>
                </a:solidFill>
                <a:effectLst>
                  <a:glow rad="1016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แบบรูปของจำนวนที่เพิ่มขึ้น</a:t>
            </a:r>
          </a:p>
          <a:p>
            <a:pPr algn="ctr"/>
            <a:r>
              <a:rPr lang="th-TH" sz="5000" dirty="0">
                <a:solidFill>
                  <a:sysClr val="windowText" lastClr="000000"/>
                </a:solidFill>
                <a:effectLst>
                  <a:glow rad="1016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หรือลดลงทีละเท่า ๆ กัน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CBD6A04-5D3A-11D4-A688-E487737A2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6" y="2966720"/>
            <a:ext cx="10869046" cy="3292482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666B033F-BC20-0DA4-B780-6242BFD23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91326"/>
            <a:ext cx="7940234" cy="2074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7B09D9-4C70-5AAF-42D5-550F93DB8B52}"/>
              </a:ext>
            </a:extLst>
          </p:cNvPr>
          <p:cNvSpPr txBox="1"/>
          <p:nvPr/>
        </p:nvSpPr>
        <p:spPr>
          <a:xfrm>
            <a:off x="4163406" y="3251124"/>
            <a:ext cx="386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  <a:endParaRPr lang="en-US" sz="4000" dirty="0">
              <a:effectLst>
                <a:glow>
                  <a:schemeClr val="bg1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8B3E9-EA08-AEA9-E562-B1BEED851E39}"/>
              </a:ext>
            </a:extLst>
          </p:cNvPr>
          <p:cNvSpPr txBox="1"/>
          <p:nvPr/>
        </p:nvSpPr>
        <p:spPr>
          <a:xfrm>
            <a:off x="2605265" y="4079019"/>
            <a:ext cx="6981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      บอกจำนวนที่หายไปในแบบรูปของจำนวนที่เพิ่มขึ้นหรือลดลงทีละเท่า ๆ กัน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03BB41DA-ECEA-0E2F-9086-8E0660431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1"/>
          <a:stretch/>
        </p:blipFill>
        <p:spPr>
          <a:xfrm>
            <a:off x="7917083" y="5291326"/>
            <a:ext cx="4274915" cy="20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7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ractur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98321D19-D135-433F-BB1B-77DCA68F18A3}"/>
              </a:ext>
            </a:extLst>
          </p:cNvPr>
          <p:cNvGrpSpPr/>
          <p:nvPr/>
        </p:nvGrpSpPr>
        <p:grpSpPr>
          <a:xfrm>
            <a:off x="462326" y="187367"/>
            <a:ext cx="11351936" cy="1055351"/>
            <a:chOff x="409872" y="173621"/>
            <a:chExt cx="11351936" cy="105535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4FACED1-DA48-4895-BB6C-57B546BDA130}"/>
                </a:ext>
              </a:extLst>
            </p:cNvPr>
            <p:cNvSpPr/>
            <p:nvPr/>
          </p:nvSpPr>
          <p:spPr>
            <a:xfrm>
              <a:off x="430192" y="173621"/>
              <a:ext cx="11331616" cy="1055351"/>
            </a:xfrm>
            <a:prstGeom prst="roundRect">
              <a:avLst>
                <a:gd name="adj" fmla="val 48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204A1E-BA06-4F20-87B4-2D52D067CA83}"/>
                </a:ext>
              </a:extLst>
            </p:cNvPr>
            <p:cNvSpPr txBox="1"/>
            <p:nvPr/>
          </p:nvSpPr>
          <p:spPr>
            <a:xfrm>
              <a:off x="409872" y="335387"/>
              <a:ext cx="11331616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แบบรูปของจำนวนที่เพิ่มขึ้นหรือลดลงทีละเท่า ๆ กัน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4" name="Rectangle 54">
            <a:extLst>
              <a:ext uri="{FF2B5EF4-FFF2-40B4-BE49-F238E27FC236}">
                <a16:creationId xmlns:a16="http://schemas.microsoft.com/office/drawing/2014/main" id="{39EFB6A5-69F3-41AA-ADAB-923DE9FB8C9D}"/>
              </a:ext>
            </a:extLst>
          </p:cNvPr>
          <p:cNvSpPr/>
          <p:nvPr/>
        </p:nvSpPr>
        <p:spPr>
          <a:xfrm>
            <a:off x="655320" y="1647062"/>
            <a:ext cx="10911840" cy="3026438"/>
          </a:xfrm>
          <a:custGeom>
            <a:avLst/>
            <a:gdLst>
              <a:gd name="connsiteX0" fmla="*/ 1 w 10911840"/>
              <a:gd name="connsiteY0" fmla="*/ 20108 h 3026438"/>
              <a:gd name="connsiteX1" fmla="*/ 464184 w 10911840"/>
              <a:gd name="connsiteY1" fmla="*/ 19251 h 3026438"/>
              <a:gd name="connsiteX2" fmla="*/ 1146132 w 10911840"/>
              <a:gd name="connsiteY2" fmla="*/ 17991 h 3026438"/>
              <a:gd name="connsiteX3" fmla="*/ 1610316 w 10911840"/>
              <a:gd name="connsiteY3" fmla="*/ 17134 h 3026438"/>
              <a:gd name="connsiteX4" fmla="*/ 2183381 w 10911840"/>
              <a:gd name="connsiteY4" fmla="*/ 16076 h 3026438"/>
              <a:gd name="connsiteX5" fmla="*/ 2974212 w 10911840"/>
              <a:gd name="connsiteY5" fmla="*/ 14615 h 3026438"/>
              <a:gd name="connsiteX6" fmla="*/ 3438395 w 10911840"/>
              <a:gd name="connsiteY6" fmla="*/ 13758 h 3026438"/>
              <a:gd name="connsiteX7" fmla="*/ 4229226 w 10911840"/>
              <a:gd name="connsiteY7" fmla="*/ 12298 h 3026438"/>
              <a:gd name="connsiteX8" fmla="*/ 4584526 w 10911840"/>
              <a:gd name="connsiteY8" fmla="*/ 11641 h 3026438"/>
              <a:gd name="connsiteX9" fmla="*/ 5048710 w 10911840"/>
              <a:gd name="connsiteY9" fmla="*/ 10784 h 3026438"/>
              <a:gd name="connsiteX10" fmla="*/ 5295128 w 10911840"/>
              <a:gd name="connsiteY10" fmla="*/ 10329 h 3026438"/>
              <a:gd name="connsiteX11" fmla="*/ 5759311 w 10911840"/>
              <a:gd name="connsiteY11" fmla="*/ 9472 h 3026438"/>
              <a:gd name="connsiteX12" fmla="*/ 6223494 w 10911840"/>
              <a:gd name="connsiteY12" fmla="*/ 8615 h 3026438"/>
              <a:gd name="connsiteX13" fmla="*/ 6905442 w 10911840"/>
              <a:gd name="connsiteY13" fmla="*/ 7355 h 3026438"/>
              <a:gd name="connsiteX14" fmla="*/ 7478508 w 10911840"/>
              <a:gd name="connsiteY14" fmla="*/ 6297 h 3026438"/>
              <a:gd name="connsiteX15" fmla="*/ 8160456 w 10911840"/>
              <a:gd name="connsiteY15" fmla="*/ 5038 h 3026438"/>
              <a:gd name="connsiteX16" fmla="*/ 8624640 w 10911840"/>
              <a:gd name="connsiteY16" fmla="*/ 4180 h 3026438"/>
              <a:gd name="connsiteX17" fmla="*/ 8871058 w 10911840"/>
              <a:gd name="connsiteY17" fmla="*/ 3725 h 3026438"/>
              <a:gd name="connsiteX18" fmla="*/ 9226359 w 10911840"/>
              <a:gd name="connsiteY18" fmla="*/ 3069 h 3026438"/>
              <a:gd name="connsiteX19" fmla="*/ 9690542 w 10911840"/>
              <a:gd name="connsiteY19" fmla="*/ 2212 h 3026438"/>
              <a:gd name="connsiteX20" fmla="*/ 10888249 w 10911840"/>
              <a:gd name="connsiteY20" fmla="*/ 0 h 3026438"/>
              <a:gd name="connsiteX21" fmla="*/ 10892495 w 10911840"/>
              <a:gd name="connsiteY21" fmla="*/ 535710 h 3026438"/>
              <a:gd name="connsiteX22" fmla="*/ 10897685 w 10911840"/>
              <a:gd name="connsiteY22" fmla="*/ 1190466 h 3026438"/>
              <a:gd name="connsiteX23" fmla="*/ 10901932 w 10911840"/>
              <a:gd name="connsiteY23" fmla="*/ 1726176 h 3026438"/>
              <a:gd name="connsiteX24" fmla="*/ 10906650 w 10911840"/>
              <a:gd name="connsiteY24" fmla="*/ 2321409 h 3026438"/>
              <a:gd name="connsiteX25" fmla="*/ 10911840 w 10911840"/>
              <a:gd name="connsiteY25" fmla="*/ 2976165 h 3026438"/>
              <a:gd name="connsiteX26" fmla="*/ 10228414 w 10911840"/>
              <a:gd name="connsiteY26" fmla="*/ 2979314 h 3026438"/>
              <a:gd name="connsiteX27" fmla="*/ 9544988 w 10911840"/>
              <a:gd name="connsiteY27" fmla="*/ 2982462 h 3026438"/>
              <a:gd name="connsiteX28" fmla="*/ 9298036 w 10911840"/>
              <a:gd name="connsiteY28" fmla="*/ 2983600 h 3026438"/>
              <a:gd name="connsiteX29" fmla="*/ 8941966 w 10911840"/>
              <a:gd name="connsiteY29" fmla="*/ 2985241 h 3026438"/>
              <a:gd name="connsiteX30" fmla="*/ 8585895 w 10911840"/>
              <a:gd name="connsiteY30" fmla="*/ 2986881 h 3026438"/>
              <a:gd name="connsiteX31" fmla="*/ 8120706 w 10911840"/>
              <a:gd name="connsiteY31" fmla="*/ 2989024 h 3026438"/>
              <a:gd name="connsiteX32" fmla="*/ 7873754 w 10911840"/>
              <a:gd name="connsiteY32" fmla="*/ 2990162 h 3026438"/>
              <a:gd name="connsiteX33" fmla="*/ 7626802 w 10911840"/>
              <a:gd name="connsiteY33" fmla="*/ 2991300 h 3026438"/>
              <a:gd name="connsiteX34" fmla="*/ 7270731 w 10911840"/>
              <a:gd name="connsiteY34" fmla="*/ 2992940 h 3026438"/>
              <a:gd name="connsiteX35" fmla="*/ 6914661 w 10911840"/>
              <a:gd name="connsiteY35" fmla="*/ 2994581 h 3026438"/>
              <a:gd name="connsiteX36" fmla="*/ 6558590 w 10911840"/>
              <a:gd name="connsiteY36" fmla="*/ 2996221 h 3026438"/>
              <a:gd name="connsiteX37" fmla="*/ 5766046 w 10911840"/>
              <a:gd name="connsiteY37" fmla="*/ 2999873 h 3026438"/>
              <a:gd name="connsiteX38" fmla="*/ 5300857 w 10911840"/>
              <a:gd name="connsiteY38" fmla="*/ 3002016 h 3026438"/>
              <a:gd name="connsiteX39" fmla="*/ 5053905 w 10911840"/>
              <a:gd name="connsiteY39" fmla="*/ 3003154 h 3026438"/>
              <a:gd name="connsiteX40" fmla="*/ 4806953 w 10911840"/>
              <a:gd name="connsiteY40" fmla="*/ 3004291 h 3026438"/>
              <a:gd name="connsiteX41" fmla="*/ 4450882 w 10911840"/>
              <a:gd name="connsiteY41" fmla="*/ 3005932 h 3026438"/>
              <a:gd name="connsiteX42" fmla="*/ 4203930 w 10911840"/>
              <a:gd name="connsiteY42" fmla="*/ 3007070 h 3026438"/>
              <a:gd name="connsiteX43" fmla="*/ 3738741 w 10911840"/>
              <a:gd name="connsiteY43" fmla="*/ 3009213 h 3026438"/>
              <a:gd name="connsiteX44" fmla="*/ 3164434 w 10911840"/>
              <a:gd name="connsiteY44" fmla="*/ 3011859 h 3026438"/>
              <a:gd name="connsiteX45" fmla="*/ 2371889 w 10911840"/>
              <a:gd name="connsiteY45" fmla="*/ 3015510 h 3026438"/>
              <a:gd name="connsiteX46" fmla="*/ 1688464 w 10911840"/>
              <a:gd name="connsiteY46" fmla="*/ 3018659 h 3026438"/>
              <a:gd name="connsiteX47" fmla="*/ 895919 w 10911840"/>
              <a:gd name="connsiteY47" fmla="*/ 3022310 h 3026438"/>
              <a:gd name="connsiteX48" fmla="*/ 648967 w 10911840"/>
              <a:gd name="connsiteY48" fmla="*/ 3023448 h 3026438"/>
              <a:gd name="connsiteX49" fmla="*/ 0 w 10911840"/>
              <a:gd name="connsiteY49" fmla="*/ 3026438 h 3026438"/>
              <a:gd name="connsiteX50" fmla="*/ 1 w 10911840"/>
              <a:gd name="connsiteY50" fmla="*/ 20108 h 30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911840" h="3026438" fill="none" extrusionOk="0">
                <a:moveTo>
                  <a:pt x="1" y="20108"/>
                </a:moveTo>
                <a:cubicBezTo>
                  <a:pt x="177216" y="-28401"/>
                  <a:pt x="318991" y="42345"/>
                  <a:pt x="464184" y="19251"/>
                </a:cubicBezTo>
                <a:cubicBezTo>
                  <a:pt x="609377" y="-3843"/>
                  <a:pt x="890757" y="54719"/>
                  <a:pt x="1146132" y="17991"/>
                </a:cubicBezTo>
                <a:cubicBezTo>
                  <a:pt x="1401507" y="-18736"/>
                  <a:pt x="1478270" y="31129"/>
                  <a:pt x="1610316" y="17134"/>
                </a:cubicBezTo>
                <a:cubicBezTo>
                  <a:pt x="1742362" y="3139"/>
                  <a:pt x="1969427" y="68875"/>
                  <a:pt x="2183381" y="16076"/>
                </a:cubicBezTo>
                <a:cubicBezTo>
                  <a:pt x="2397335" y="-36723"/>
                  <a:pt x="2606146" y="50590"/>
                  <a:pt x="2974212" y="14615"/>
                </a:cubicBezTo>
                <a:cubicBezTo>
                  <a:pt x="3342278" y="-21359"/>
                  <a:pt x="3294143" y="69634"/>
                  <a:pt x="3438395" y="13758"/>
                </a:cubicBezTo>
                <a:cubicBezTo>
                  <a:pt x="3582647" y="-42118"/>
                  <a:pt x="3887593" y="100613"/>
                  <a:pt x="4229226" y="12298"/>
                </a:cubicBezTo>
                <a:cubicBezTo>
                  <a:pt x="4570858" y="-76018"/>
                  <a:pt x="4510965" y="20470"/>
                  <a:pt x="4584526" y="11641"/>
                </a:cubicBezTo>
                <a:cubicBezTo>
                  <a:pt x="4658087" y="2812"/>
                  <a:pt x="4925643" y="58735"/>
                  <a:pt x="5048710" y="10784"/>
                </a:cubicBezTo>
                <a:cubicBezTo>
                  <a:pt x="5171777" y="-37167"/>
                  <a:pt x="5190844" y="29283"/>
                  <a:pt x="5295128" y="10329"/>
                </a:cubicBezTo>
                <a:cubicBezTo>
                  <a:pt x="5399412" y="-8625"/>
                  <a:pt x="5529460" y="26272"/>
                  <a:pt x="5759311" y="9472"/>
                </a:cubicBezTo>
                <a:cubicBezTo>
                  <a:pt x="5989162" y="-7328"/>
                  <a:pt x="6068231" y="48346"/>
                  <a:pt x="6223494" y="8615"/>
                </a:cubicBezTo>
                <a:cubicBezTo>
                  <a:pt x="6378757" y="-31116"/>
                  <a:pt x="6668162" y="79051"/>
                  <a:pt x="6905442" y="7355"/>
                </a:cubicBezTo>
                <a:cubicBezTo>
                  <a:pt x="7142722" y="-64341"/>
                  <a:pt x="7299878" y="53912"/>
                  <a:pt x="7478508" y="6297"/>
                </a:cubicBezTo>
                <a:cubicBezTo>
                  <a:pt x="7657138" y="-41318"/>
                  <a:pt x="7957264" y="10514"/>
                  <a:pt x="8160456" y="5038"/>
                </a:cubicBezTo>
                <a:cubicBezTo>
                  <a:pt x="8363648" y="-439"/>
                  <a:pt x="8504063" y="32892"/>
                  <a:pt x="8624640" y="4180"/>
                </a:cubicBezTo>
                <a:cubicBezTo>
                  <a:pt x="8745217" y="-24532"/>
                  <a:pt x="8812827" y="9193"/>
                  <a:pt x="8871058" y="3725"/>
                </a:cubicBezTo>
                <a:cubicBezTo>
                  <a:pt x="8929289" y="-1743"/>
                  <a:pt x="9048904" y="23609"/>
                  <a:pt x="9226359" y="3069"/>
                </a:cubicBezTo>
                <a:cubicBezTo>
                  <a:pt x="9403814" y="-17470"/>
                  <a:pt x="9594834" y="21867"/>
                  <a:pt x="9690542" y="2212"/>
                </a:cubicBezTo>
                <a:cubicBezTo>
                  <a:pt x="9786250" y="-17443"/>
                  <a:pt x="10496530" y="52187"/>
                  <a:pt x="10888249" y="0"/>
                </a:cubicBezTo>
                <a:cubicBezTo>
                  <a:pt x="10949086" y="162360"/>
                  <a:pt x="10874259" y="382348"/>
                  <a:pt x="10892495" y="535710"/>
                </a:cubicBezTo>
                <a:cubicBezTo>
                  <a:pt x="10910731" y="689072"/>
                  <a:pt x="10831309" y="1051055"/>
                  <a:pt x="10897685" y="1190466"/>
                </a:cubicBezTo>
                <a:cubicBezTo>
                  <a:pt x="10964061" y="1329877"/>
                  <a:pt x="10874804" y="1470499"/>
                  <a:pt x="10901932" y="1726176"/>
                </a:cubicBezTo>
                <a:cubicBezTo>
                  <a:pt x="10929059" y="1981853"/>
                  <a:pt x="10856234" y="2054261"/>
                  <a:pt x="10906650" y="2321409"/>
                </a:cubicBezTo>
                <a:cubicBezTo>
                  <a:pt x="10957066" y="2588557"/>
                  <a:pt x="10902252" y="2786122"/>
                  <a:pt x="10911840" y="2976165"/>
                </a:cubicBezTo>
                <a:cubicBezTo>
                  <a:pt x="10745596" y="2979851"/>
                  <a:pt x="10486371" y="2952880"/>
                  <a:pt x="10228414" y="2979314"/>
                </a:cubicBezTo>
                <a:cubicBezTo>
                  <a:pt x="9970457" y="3005748"/>
                  <a:pt x="9704761" y="2925388"/>
                  <a:pt x="9544988" y="2982462"/>
                </a:cubicBezTo>
                <a:cubicBezTo>
                  <a:pt x="9385215" y="3039536"/>
                  <a:pt x="9358932" y="2977608"/>
                  <a:pt x="9298036" y="2983600"/>
                </a:cubicBezTo>
                <a:cubicBezTo>
                  <a:pt x="9237140" y="2989592"/>
                  <a:pt x="9052427" y="2978109"/>
                  <a:pt x="8941966" y="2985241"/>
                </a:cubicBezTo>
                <a:cubicBezTo>
                  <a:pt x="8831505" y="2992373"/>
                  <a:pt x="8721616" y="2953828"/>
                  <a:pt x="8585895" y="2986881"/>
                </a:cubicBezTo>
                <a:cubicBezTo>
                  <a:pt x="8450174" y="3019934"/>
                  <a:pt x="8338349" y="2943273"/>
                  <a:pt x="8120706" y="2989024"/>
                </a:cubicBezTo>
                <a:cubicBezTo>
                  <a:pt x="7903063" y="3034776"/>
                  <a:pt x="7955865" y="2961124"/>
                  <a:pt x="7873754" y="2990162"/>
                </a:cubicBezTo>
                <a:cubicBezTo>
                  <a:pt x="7791643" y="3019200"/>
                  <a:pt x="7746447" y="2990146"/>
                  <a:pt x="7626802" y="2991300"/>
                </a:cubicBezTo>
                <a:cubicBezTo>
                  <a:pt x="7507157" y="2992454"/>
                  <a:pt x="7355051" y="2966804"/>
                  <a:pt x="7270731" y="2992940"/>
                </a:cubicBezTo>
                <a:cubicBezTo>
                  <a:pt x="7186411" y="3019076"/>
                  <a:pt x="7055478" y="2991288"/>
                  <a:pt x="6914661" y="2994581"/>
                </a:cubicBezTo>
                <a:cubicBezTo>
                  <a:pt x="6773844" y="2997874"/>
                  <a:pt x="6717702" y="2982331"/>
                  <a:pt x="6558590" y="2996221"/>
                </a:cubicBezTo>
                <a:cubicBezTo>
                  <a:pt x="6399478" y="3010111"/>
                  <a:pt x="6042116" y="2972631"/>
                  <a:pt x="5766046" y="2999873"/>
                </a:cubicBezTo>
                <a:cubicBezTo>
                  <a:pt x="5489976" y="3027115"/>
                  <a:pt x="5519520" y="2957652"/>
                  <a:pt x="5300857" y="3002016"/>
                </a:cubicBezTo>
                <a:cubicBezTo>
                  <a:pt x="5082194" y="3046380"/>
                  <a:pt x="5167659" y="2975514"/>
                  <a:pt x="5053905" y="3003154"/>
                </a:cubicBezTo>
                <a:cubicBezTo>
                  <a:pt x="4940151" y="3030793"/>
                  <a:pt x="4863250" y="2981266"/>
                  <a:pt x="4806953" y="3004291"/>
                </a:cubicBezTo>
                <a:cubicBezTo>
                  <a:pt x="4750656" y="3027316"/>
                  <a:pt x="4602482" y="2992342"/>
                  <a:pt x="4450882" y="3005932"/>
                </a:cubicBezTo>
                <a:cubicBezTo>
                  <a:pt x="4299282" y="3019522"/>
                  <a:pt x="4265052" y="3000026"/>
                  <a:pt x="4203930" y="3007070"/>
                </a:cubicBezTo>
                <a:cubicBezTo>
                  <a:pt x="4142808" y="3014113"/>
                  <a:pt x="3965077" y="2953576"/>
                  <a:pt x="3738741" y="3009213"/>
                </a:cubicBezTo>
                <a:cubicBezTo>
                  <a:pt x="3512405" y="3064850"/>
                  <a:pt x="3335238" y="2961437"/>
                  <a:pt x="3164434" y="3011859"/>
                </a:cubicBezTo>
                <a:cubicBezTo>
                  <a:pt x="2993630" y="3062281"/>
                  <a:pt x="2649892" y="2967054"/>
                  <a:pt x="2371889" y="3015510"/>
                </a:cubicBezTo>
                <a:cubicBezTo>
                  <a:pt x="2093886" y="3063966"/>
                  <a:pt x="1965023" y="2985043"/>
                  <a:pt x="1688464" y="3018659"/>
                </a:cubicBezTo>
                <a:cubicBezTo>
                  <a:pt x="1411905" y="3052275"/>
                  <a:pt x="1090458" y="2951187"/>
                  <a:pt x="895919" y="3022310"/>
                </a:cubicBezTo>
                <a:cubicBezTo>
                  <a:pt x="701380" y="3093434"/>
                  <a:pt x="734637" y="2993930"/>
                  <a:pt x="648967" y="3023448"/>
                </a:cubicBezTo>
                <a:cubicBezTo>
                  <a:pt x="563297" y="3052966"/>
                  <a:pt x="289739" y="2982387"/>
                  <a:pt x="0" y="3026438"/>
                </a:cubicBezTo>
                <a:cubicBezTo>
                  <a:pt x="-77977" y="1830476"/>
                  <a:pt x="-108607" y="949374"/>
                  <a:pt x="1" y="20108"/>
                </a:cubicBezTo>
                <a:close/>
              </a:path>
              <a:path w="10911840" h="3026438" stroke="0" extrusionOk="0">
                <a:moveTo>
                  <a:pt x="1" y="20108"/>
                </a:moveTo>
                <a:cubicBezTo>
                  <a:pt x="108540" y="13631"/>
                  <a:pt x="191173" y="24999"/>
                  <a:pt x="246419" y="19653"/>
                </a:cubicBezTo>
                <a:cubicBezTo>
                  <a:pt x="301665" y="14307"/>
                  <a:pt x="764863" y="37749"/>
                  <a:pt x="1037250" y="18192"/>
                </a:cubicBezTo>
                <a:cubicBezTo>
                  <a:pt x="1309637" y="-1365"/>
                  <a:pt x="1383875" y="52595"/>
                  <a:pt x="1501433" y="17335"/>
                </a:cubicBezTo>
                <a:cubicBezTo>
                  <a:pt x="1618991" y="-17925"/>
                  <a:pt x="1764922" y="48255"/>
                  <a:pt x="1856734" y="16679"/>
                </a:cubicBezTo>
                <a:cubicBezTo>
                  <a:pt x="1948546" y="-14897"/>
                  <a:pt x="2158713" y="20332"/>
                  <a:pt x="2429800" y="15621"/>
                </a:cubicBezTo>
                <a:cubicBezTo>
                  <a:pt x="2700887" y="10910"/>
                  <a:pt x="2608959" y="21211"/>
                  <a:pt x="2785100" y="14965"/>
                </a:cubicBezTo>
                <a:cubicBezTo>
                  <a:pt x="2961241" y="8719"/>
                  <a:pt x="2961566" y="38095"/>
                  <a:pt x="3031518" y="14510"/>
                </a:cubicBezTo>
                <a:cubicBezTo>
                  <a:pt x="3101470" y="-9075"/>
                  <a:pt x="3423179" y="50171"/>
                  <a:pt x="3604584" y="13451"/>
                </a:cubicBezTo>
                <a:cubicBezTo>
                  <a:pt x="3785989" y="-23268"/>
                  <a:pt x="3985368" y="34615"/>
                  <a:pt x="4286532" y="12192"/>
                </a:cubicBezTo>
                <a:cubicBezTo>
                  <a:pt x="4587696" y="-10231"/>
                  <a:pt x="4904298" y="103598"/>
                  <a:pt x="5077363" y="10731"/>
                </a:cubicBezTo>
                <a:cubicBezTo>
                  <a:pt x="5250428" y="-82136"/>
                  <a:pt x="5470767" y="61344"/>
                  <a:pt x="5650429" y="9673"/>
                </a:cubicBezTo>
                <a:cubicBezTo>
                  <a:pt x="5830091" y="-41998"/>
                  <a:pt x="5787647" y="11677"/>
                  <a:pt x="5896847" y="9218"/>
                </a:cubicBezTo>
                <a:cubicBezTo>
                  <a:pt x="6006047" y="6759"/>
                  <a:pt x="6376829" y="37870"/>
                  <a:pt x="6578795" y="7959"/>
                </a:cubicBezTo>
                <a:cubicBezTo>
                  <a:pt x="6780761" y="-21953"/>
                  <a:pt x="6721335" y="23246"/>
                  <a:pt x="6825213" y="7503"/>
                </a:cubicBezTo>
                <a:cubicBezTo>
                  <a:pt x="6929091" y="-8240"/>
                  <a:pt x="7057653" y="28070"/>
                  <a:pt x="7180514" y="6847"/>
                </a:cubicBezTo>
                <a:cubicBezTo>
                  <a:pt x="7303375" y="-14376"/>
                  <a:pt x="7590053" y="13707"/>
                  <a:pt x="7971345" y="5387"/>
                </a:cubicBezTo>
                <a:cubicBezTo>
                  <a:pt x="8352637" y="-2933"/>
                  <a:pt x="8201410" y="44316"/>
                  <a:pt x="8326645" y="4731"/>
                </a:cubicBezTo>
                <a:cubicBezTo>
                  <a:pt x="8451880" y="-34855"/>
                  <a:pt x="8809496" y="85234"/>
                  <a:pt x="9008594" y="3471"/>
                </a:cubicBezTo>
                <a:cubicBezTo>
                  <a:pt x="9207692" y="-78292"/>
                  <a:pt x="9565158" y="15843"/>
                  <a:pt x="9799424" y="2011"/>
                </a:cubicBezTo>
                <a:cubicBezTo>
                  <a:pt x="10033690" y="-11821"/>
                  <a:pt x="9944019" y="5900"/>
                  <a:pt x="10045842" y="1556"/>
                </a:cubicBezTo>
                <a:cubicBezTo>
                  <a:pt x="10147665" y="-2788"/>
                  <a:pt x="10678189" y="9371"/>
                  <a:pt x="10888249" y="0"/>
                </a:cubicBezTo>
                <a:cubicBezTo>
                  <a:pt x="10905329" y="175426"/>
                  <a:pt x="10847421" y="329215"/>
                  <a:pt x="10892495" y="535710"/>
                </a:cubicBezTo>
                <a:cubicBezTo>
                  <a:pt x="10937569" y="742205"/>
                  <a:pt x="10833571" y="826878"/>
                  <a:pt x="10896742" y="1071419"/>
                </a:cubicBezTo>
                <a:cubicBezTo>
                  <a:pt x="10959912" y="1315961"/>
                  <a:pt x="10837953" y="1417274"/>
                  <a:pt x="10901932" y="1726176"/>
                </a:cubicBezTo>
                <a:cubicBezTo>
                  <a:pt x="10965911" y="2035078"/>
                  <a:pt x="10867419" y="2081750"/>
                  <a:pt x="10906650" y="2321409"/>
                </a:cubicBezTo>
                <a:cubicBezTo>
                  <a:pt x="10945881" y="2561068"/>
                  <a:pt x="10849458" y="2788173"/>
                  <a:pt x="10911840" y="2976165"/>
                </a:cubicBezTo>
                <a:cubicBezTo>
                  <a:pt x="10663429" y="3050902"/>
                  <a:pt x="10418627" y="2920992"/>
                  <a:pt x="10228414" y="2979314"/>
                </a:cubicBezTo>
                <a:cubicBezTo>
                  <a:pt x="10038201" y="3037636"/>
                  <a:pt x="9889387" y="2970023"/>
                  <a:pt x="9763225" y="2981457"/>
                </a:cubicBezTo>
                <a:cubicBezTo>
                  <a:pt x="9637063" y="2992891"/>
                  <a:pt x="9425523" y="2959019"/>
                  <a:pt x="9298036" y="2983600"/>
                </a:cubicBezTo>
                <a:cubicBezTo>
                  <a:pt x="9170549" y="3008181"/>
                  <a:pt x="8991311" y="2953626"/>
                  <a:pt x="8832847" y="2985743"/>
                </a:cubicBezTo>
                <a:cubicBezTo>
                  <a:pt x="8674383" y="3017860"/>
                  <a:pt x="8401756" y="2952816"/>
                  <a:pt x="8149422" y="2988892"/>
                </a:cubicBezTo>
                <a:cubicBezTo>
                  <a:pt x="7897088" y="3024968"/>
                  <a:pt x="8013321" y="2967611"/>
                  <a:pt x="7902469" y="2990030"/>
                </a:cubicBezTo>
                <a:cubicBezTo>
                  <a:pt x="7791617" y="3012449"/>
                  <a:pt x="7681806" y="2959077"/>
                  <a:pt x="7546399" y="2991670"/>
                </a:cubicBezTo>
                <a:cubicBezTo>
                  <a:pt x="7410992" y="3024263"/>
                  <a:pt x="7370990" y="2980682"/>
                  <a:pt x="7299447" y="2992808"/>
                </a:cubicBezTo>
                <a:cubicBezTo>
                  <a:pt x="7227904" y="3004934"/>
                  <a:pt x="6852559" y="2957150"/>
                  <a:pt x="6725139" y="2995454"/>
                </a:cubicBezTo>
                <a:cubicBezTo>
                  <a:pt x="6597718" y="3033758"/>
                  <a:pt x="6463845" y="2965406"/>
                  <a:pt x="6369069" y="2997094"/>
                </a:cubicBezTo>
                <a:cubicBezTo>
                  <a:pt x="6274293" y="3028782"/>
                  <a:pt x="5877218" y="2934385"/>
                  <a:pt x="5685643" y="3000243"/>
                </a:cubicBezTo>
                <a:cubicBezTo>
                  <a:pt x="5494068" y="3066101"/>
                  <a:pt x="5182092" y="2971947"/>
                  <a:pt x="4893099" y="3003895"/>
                </a:cubicBezTo>
                <a:cubicBezTo>
                  <a:pt x="4604106" y="3035842"/>
                  <a:pt x="4496600" y="3003099"/>
                  <a:pt x="4209673" y="3007043"/>
                </a:cubicBezTo>
                <a:cubicBezTo>
                  <a:pt x="3922746" y="3010988"/>
                  <a:pt x="4021076" y="3007326"/>
                  <a:pt x="3962721" y="3008181"/>
                </a:cubicBezTo>
                <a:cubicBezTo>
                  <a:pt x="3904366" y="3009036"/>
                  <a:pt x="3803080" y="2991300"/>
                  <a:pt x="3715769" y="3009319"/>
                </a:cubicBezTo>
                <a:cubicBezTo>
                  <a:pt x="3628458" y="3027338"/>
                  <a:pt x="3401624" y="2976899"/>
                  <a:pt x="3250580" y="3011462"/>
                </a:cubicBezTo>
                <a:cubicBezTo>
                  <a:pt x="3099536" y="3046026"/>
                  <a:pt x="2799000" y="2967438"/>
                  <a:pt x="2676272" y="3014108"/>
                </a:cubicBezTo>
                <a:cubicBezTo>
                  <a:pt x="2553544" y="3060778"/>
                  <a:pt x="2157170" y="2953459"/>
                  <a:pt x="1992847" y="3017257"/>
                </a:cubicBezTo>
                <a:cubicBezTo>
                  <a:pt x="1828524" y="3081054"/>
                  <a:pt x="1637474" y="2967545"/>
                  <a:pt x="1309421" y="3020405"/>
                </a:cubicBezTo>
                <a:cubicBezTo>
                  <a:pt x="981368" y="3073266"/>
                  <a:pt x="857973" y="2944910"/>
                  <a:pt x="625995" y="3023554"/>
                </a:cubicBezTo>
                <a:cubicBezTo>
                  <a:pt x="394017" y="3102197"/>
                  <a:pt x="185714" y="2957194"/>
                  <a:pt x="0" y="3026438"/>
                </a:cubicBezTo>
                <a:cubicBezTo>
                  <a:pt x="95369" y="1958486"/>
                  <a:pt x="-251222" y="1059109"/>
                  <a:pt x="1" y="2010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25844154">
                  <a:custGeom>
                    <a:avLst/>
                    <a:gdLst>
                      <a:gd name="connsiteX0" fmla="*/ 0 w 10834869"/>
                      <a:gd name="connsiteY0" fmla="*/ 0 h 3449255"/>
                      <a:gd name="connsiteX1" fmla="*/ 10834869 w 10834869"/>
                      <a:gd name="connsiteY1" fmla="*/ 0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834869"/>
                      <a:gd name="connsiteY0" fmla="*/ 0 h 3449255"/>
                      <a:gd name="connsiteX1" fmla="*/ 10742272 w 10834869"/>
                      <a:gd name="connsiteY1" fmla="*/ 11575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765421"/>
                      <a:gd name="connsiteY0" fmla="*/ 0 h 3449255"/>
                      <a:gd name="connsiteX1" fmla="*/ 10742272 w 10765421"/>
                      <a:gd name="connsiteY1" fmla="*/ 11575 h 3449255"/>
                      <a:gd name="connsiteX2" fmla="*/ 10765421 w 10765421"/>
                      <a:gd name="connsiteY2" fmla="*/ 3437680 h 3449255"/>
                      <a:gd name="connsiteX3" fmla="*/ 0 w 10765421"/>
                      <a:gd name="connsiteY3" fmla="*/ 3449255 h 3449255"/>
                      <a:gd name="connsiteX4" fmla="*/ 0 w 10765421"/>
                      <a:gd name="connsiteY4" fmla="*/ 0 h 3449255"/>
                      <a:gd name="connsiteX0" fmla="*/ 0 w 10765421"/>
                      <a:gd name="connsiteY0" fmla="*/ 0 h 3495553"/>
                      <a:gd name="connsiteX1" fmla="*/ 10742272 w 10765421"/>
                      <a:gd name="connsiteY1" fmla="*/ 11575 h 3495553"/>
                      <a:gd name="connsiteX2" fmla="*/ 10765421 w 10765421"/>
                      <a:gd name="connsiteY2" fmla="*/ 3437680 h 3495553"/>
                      <a:gd name="connsiteX3" fmla="*/ 57873 w 10765421"/>
                      <a:gd name="connsiteY3" fmla="*/ 3495553 h 3495553"/>
                      <a:gd name="connsiteX4" fmla="*/ 0 w 10765421"/>
                      <a:gd name="connsiteY4" fmla="*/ 0 h 3495553"/>
                      <a:gd name="connsiteX0" fmla="*/ 1 w 10707548"/>
                      <a:gd name="connsiteY0" fmla="*/ 23149 h 3483978"/>
                      <a:gd name="connsiteX1" fmla="*/ 10684399 w 10707548"/>
                      <a:gd name="connsiteY1" fmla="*/ 0 h 3483978"/>
                      <a:gd name="connsiteX2" fmla="*/ 10707548 w 10707548"/>
                      <a:gd name="connsiteY2" fmla="*/ 3426105 h 3483978"/>
                      <a:gd name="connsiteX3" fmla="*/ 0 w 10707548"/>
                      <a:gd name="connsiteY3" fmla="*/ 3483978 h 3483978"/>
                      <a:gd name="connsiteX4" fmla="*/ 1 w 10707548"/>
                      <a:gd name="connsiteY4" fmla="*/ 23149 h 348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07548" h="3483978">
                        <a:moveTo>
                          <a:pt x="1" y="23149"/>
                        </a:moveTo>
                        <a:lnTo>
                          <a:pt x="10684399" y="0"/>
                        </a:lnTo>
                        <a:lnTo>
                          <a:pt x="10707548" y="3426105"/>
                        </a:lnTo>
                        <a:lnTo>
                          <a:pt x="0" y="3483978"/>
                        </a:lnTo>
                        <a:cubicBezTo>
                          <a:pt x="0" y="2330368"/>
                          <a:pt x="1" y="1176759"/>
                          <a:pt x="1" y="23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50A4EC-4296-4066-A226-40FFDB839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491" y="1989353"/>
            <a:ext cx="8381857" cy="240529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E9CC513-C43A-410C-909A-22A4AB850462}"/>
              </a:ext>
            </a:extLst>
          </p:cNvPr>
          <p:cNvGrpSpPr/>
          <p:nvPr/>
        </p:nvGrpSpPr>
        <p:grpSpPr>
          <a:xfrm>
            <a:off x="1670577" y="4548947"/>
            <a:ext cx="1546578" cy="719245"/>
            <a:chOff x="1480077" y="4607863"/>
            <a:chExt cx="1546578" cy="71924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83E75E-EA48-4054-9C01-E751AED9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0077" y="4607863"/>
              <a:ext cx="1546578" cy="71924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843DC7-20F7-400E-B373-5F18705A8CCE}"/>
                </a:ext>
              </a:extLst>
            </p:cNvPr>
            <p:cNvSpPr txBox="1"/>
            <p:nvPr/>
          </p:nvSpPr>
          <p:spPr>
            <a:xfrm>
              <a:off x="1697170" y="4660910"/>
              <a:ext cx="1112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 1</a:t>
              </a:r>
              <a:endParaRPr lang="en-US" sz="28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68D837E-B3E6-46C4-ABC2-084B4E03B738}"/>
              </a:ext>
            </a:extLst>
          </p:cNvPr>
          <p:cNvGrpSpPr/>
          <p:nvPr/>
        </p:nvGrpSpPr>
        <p:grpSpPr>
          <a:xfrm>
            <a:off x="3462354" y="4548947"/>
            <a:ext cx="1546578" cy="719245"/>
            <a:chOff x="1480077" y="4607863"/>
            <a:chExt cx="1546578" cy="71924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9BEAFA6-7DFA-4978-A7E6-50B64D6F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0077" y="4607863"/>
              <a:ext cx="1546578" cy="71924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CAAA48-6679-4550-9A73-14749F2196A6}"/>
                </a:ext>
              </a:extLst>
            </p:cNvPr>
            <p:cNvSpPr txBox="1"/>
            <p:nvPr/>
          </p:nvSpPr>
          <p:spPr>
            <a:xfrm>
              <a:off x="1697170" y="4660910"/>
              <a:ext cx="1112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 2</a:t>
              </a:r>
              <a:endParaRPr lang="en-US" sz="28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A922EA-5065-41CF-8BE8-7156E72F04FF}"/>
              </a:ext>
            </a:extLst>
          </p:cNvPr>
          <p:cNvGrpSpPr/>
          <p:nvPr/>
        </p:nvGrpSpPr>
        <p:grpSpPr>
          <a:xfrm>
            <a:off x="5254131" y="4548947"/>
            <a:ext cx="1546578" cy="719245"/>
            <a:chOff x="1480077" y="4607863"/>
            <a:chExt cx="1546578" cy="719245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ED617ED-AE74-45A2-969F-BC03967E5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0077" y="4607863"/>
              <a:ext cx="1546578" cy="71924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9121BE-1BA5-4701-8D1C-013269C92182}"/>
                </a:ext>
              </a:extLst>
            </p:cNvPr>
            <p:cNvSpPr txBox="1"/>
            <p:nvPr/>
          </p:nvSpPr>
          <p:spPr>
            <a:xfrm>
              <a:off x="1697170" y="4660910"/>
              <a:ext cx="1112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 3</a:t>
              </a:r>
              <a:endParaRPr lang="en-US" sz="28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A53EEB-E214-4784-A0DB-F01FF06BFFF6}"/>
              </a:ext>
            </a:extLst>
          </p:cNvPr>
          <p:cNvGrpSpPr/>
          <p:nvPr/>
        </p:nvGrpSpPr>
        <p:grpSpPr>
          <a:xfrm>
            <a:off x="7045908" y="4548947"/>
            <a:ext cx="1546578" cy="719245"/>
            <a:chOff x="1480077" y="4607863"/>
            <a:chExt cx="1546578" cy="71924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2AA9E04-6AED-45BF-B1C2-5A47A1D84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0077" y="4607863"/>
              <a:ext cx="1546578" cy="71924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B87641-EAC3-41F9-A13C-8A0C67040875}"/>
                </a:ext>
              </a:extLst>
            </p:cNvPr>
            <p:cNvSpPr txBox="1"/>
            <p:nvPr/>
          </p:nvSpPr>
          <p:spPr>
            <a:xfrm>
              <a:off x="1697170" y="4660910"/>
              <a:ext cx="1112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 4</a:t>
              </a:r>
              <a:endParaRPr lang="en-US" sz="28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0397DB-41AD-4DDD-86C5-5EC938FCEB78}"/>
              </a:ext>
            </a:extLst>
          </p:cNvPr>
          <p:cNvGrpSpPr/>
          <p:nvPr/>
        </p:nvGrpSpPr>
        <p:grpSpPr>
          <a:xfrm>
            <a:off x="8837685" y="4548947"/>
            <a:ext cx="1546578" cy="719245"/>
            <a:chOff x="1480077" y="4607863"/>
            <a:chExt cx="1546578" cy="71924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D22C2E2-778F-4106-B6C3-CF6F88428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0077" y="4607863"/>
              <a:ext cx="1546578" cy="719245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0190CBC-0FFA-4E30-96AC-2F8C5BBDD5AA}"/>
                </a:ext>
              </a:extLst>
            </p:cNvPr>
            <p:cNvSpPr txBox="1"/>
            <p:nvPr/>
          </p:nvSpPr>
          <p:spPr>
            <a:xfrm>
              <a:off x="1697170" y="4660910"/>
              <a:ext cx="1112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 5</a:t>
              </a:r>
              <a:endParaRPr lang="en-US" sz="28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2993920-B924-48AE-8A5F-FDEB10C52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8442" y="4953179"/>
            <a:ext cx="1648049" cy="203020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3F98FEA-4910-494C-9765-8F85FA4CA4EB}"/>
              </a:ext>
            </a:extLst>
          </p:cNvPr>
          <p:cNvSpPr txBox="1"/>
          <p:nvPr/>
        </p:nvSpPr>
        <p:spPr>
          <a:xfrm>
            <a:off x="2719717" y="5589278"/>
            <a:ext cx="3095939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รูป 1 มีส้มกี่ผล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EABA49E-69F0-4135-935F-A46C1ADD8700}"/>
              </a:ext>
            </a:extLst>
          </p:cNvPr>
          <p:cNvSpPr txBox="1"/>
          <p:nvPr/>
        </p:nvSpPr>
        <p:spPr>
          <a:xfrm>
            <a:off x="1797486" y="3032331"/>
            <a:ext cx="1343451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 ผล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FA1548-2E5F-441D-B2C8-F952F56AA908}"/>
              </a:ext>
            </a:extLst>
          </p:cNvPr>
          <p:cNvSpPr txBox="1"/>
          <p:nvPr/>
        </p:nvSpPr>
        <p:spPr>
          <a:xfrm>
            <a:off x="2756392" y="5589278"/>
            <a:ext cx="3095939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รูป 2 มีส้มกี่ผล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BD6A41-A71D-4CAA-A9C4-9EDC89F33D01}"/>
              </a:ext>
            </a:extLst>
          </p:cNvPr>
          <p:cNvSpPr txBox="1"/>
          <p:nvPr/>
        </p:nvSpPr>
        <p:spPr>
          <a:xfrm>
            <a:off x="2751750" y="5611820"/>
            <a:ext cx="3095939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รูป 3 มีส้มกี่ผล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09B1FC7-A18D-472F-A6CB-C05A539B38BF}"/>
              </a:ext>
            </a:extLst>
          </p:cNvPr>
          <p:cNvSpPr txBox="1"/>
          <p:nvPr/>
        </p:nvSpPr>
        <p:spPr>
          <a:xfrm>
            <a:off x="2756392" y="5605357"/>
            <a:ext cx="3095939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รูป 5 มีส้มกี่ผล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0EEB133-E82E-47E7-8B5D-18E6651B5B67}"/>
              </a:ext>
            </a:extLst>
          </p:cNvPr>
          <p:cNvSpPr txBox="1"/>
          <p:nvPr/>
        </p:nvSpPr>
        <p:spPr>
          <a:xfrm>
            <a:off x="2772393" y="5598894"/>
            <a:ext cx="3095939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รูป 4 มีส้มกี่ผล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D7A34A-6395-4C98-BAE9-8187EF1FB2D0}"/>
              </a:ext>
            </a:extLst>
          </p:cNvPr>
          <p:cNvSpPr txBox="1"/>
          <p:nvPr/>
        </p:nvSpPr>
        <p:spPr>
          <a:xfrm>
            <a:off x="3513401" y="2637410"/>
            <a:ext cx="1343451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 ผล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AC09D8C-7A09-4D3C-A1DE-7D8C99A0B7F6}"/>
              </a:ext>
            </a:extLst>
          </p:cNvPr>
          <p:cNvSpPr txBox="1"/>
          <p:nvPr/>
        </p:nvSpPr>
        <p:spPr>
          <a:xfrm>
            <a:off x="5366008" y="2171964"/>
            <a:ext cx="1343451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 ผล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26E1A63-680D-4273-9ECC-8EDE0980FA79}"/>
              </a:ext>
            </a:extLst>
          </p:cNvPr>
          <p:cNvSpPr txBox="1"/>
          <p:nvPr/>
        </p:nvSpPr>
        <p:spPr>
          <a:xfrm>
            <a:off x="7120830" y="1750446"/>
            <a:ext cx="1343451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 ผล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7B3BB5-30FF-4633-890E-CAC2C731A7C7}"/>
              </a:ext>
            </a:extLst>
          </p:cNvPr>
          <p:cNvSpPr txBox="1"/>
          <p:nvPr/>
        </p:nvSpPr>
        <p:spPr>
          <a:xfrm>
            <a:off x="8946927" y="1232546"/>
            <a:ext cx="1343451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15 ผล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6A3C05-88DD-45D4-9876-5573D0509D0C}"/>
              </a:ext>
            </a:extLst>
          </p:cNvPr>
          <p:cNvGrpSpPr/>
          <p:nvPr/>
        </p:nvGrpSpPr>
        <p:grpSpPr>
          <a:xfrm>
            <a:off x="1991760" y="5483905"/>
            <a:ext cx="6220620" cy="1067384"/>
            <a:chOff x="2360914" y="6317828"/>
            <a:chExt cx="6220620" cy="1067384"/>
          </a:xfrm>
        </p:grpSpPr>
        <p:sp>
          <p:nvSpPr>
            <p:cNvPr id="80" name="Speech Bubble: Rectangle with Corners Rounded 79">
              <a:extLst>
                <a:ext uri="{FF2B5EF4-FFF2-40B4-BE49-F238E27FC236}">
                  <a16:creationId xmlns:a16="http://schemas.microsoft.com/office/drawing/2014/main" id="{1471D909-5DAF-4A2E-85D9-AD03589F681D}"/>
                </a:ext>
              </a:extLst>
            </p:cNvPr>
            <p:cNvSpPr/>
            <p:nvPr/>
          </p:nvSpPr>
          <p:spPr>
            <a:xfrm>
              <a:off x="2598844" y="6317828"/>
              <a:ext cx="5865437" cy="1067384"/>
            </a:xfrm>
            <a:prstGeom prst="wedgeRoundRectCallout">
              <a:avLst>
                <a:gd name="adj1" fmla="val -63138"/>
                <a:gd name="adj2" fmla="val 3291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2C09012-CD37-4BF2-8632-893C78D6461F}"/>
                </a:ext>
              </a:extLst>
            </p:cNvPr>
            <p:cNvSpPr txBox="1"/>
            <p:nvPr/>
          </p:nvSpPr>
          <p:spPr>
            <a:xfrm>
              <a:off x="2360914" y="6483998"/>
              <a:ext cx="622062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จำนวนส้มเพิ่มขึ้นหรือลดลง</a:t>
              </a:r>
              <a:endPara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99F908B-0996-4B06-8792-B0B6B5BE5215}"/>
              </a:ext>
            </a:extLst>
          </p:cNvPr>
          <p:cNvGrpSpPr/>
          <p:nvPr/>
        </p:nvGrpSpPr>
        <p:grpSpPr>
          <a:xfrm>
            <a:off x="1964790" y="5502443"/>
            <a:ext cx="6220620" cy="1067384"/>
            <a:chOff x="2360914" y="6317828"/>
            <a:chExt cx="6220620" cy="1067384"/>
          </a:xfrm>
        </p:grpSpPr>
        <p:sp>
          <p:nvSpPr>
            <p:cNvPr id="83" name="Speech Bubble: Rectangle with Corners Rounded 82">
              <a:extLst>
                <a:ext uri="{FF2B5EF4-FFF2-40B4-BE49-F238E27FC236}">
                  <a16:creationId xmlns:a16="http://schemas.microsoft.com/office/drawing/2014/main" id="{053D1205-BA82-4834-AB72-3B51FAFD73EF}"/>
                </a:ext>
              </a:extLst>
            </p:cNvPr>
            <p:cNvSpPr/>
            <p:nvPr/>
          </p:nvSpPr>
          <p:spPr>
            <a:xfrm>
              <a:off x="2598844" y="6317828"/>
              <a:ext cx="5865437" cy="1067384"/>
            </a:xfrm>
            <a:prstGeom prst="wedgeRoundRectCallout">
              <a:avLst>
                <a:gd name="adj1" fmla="val -63657"/>
                <a:gd name="adj2" fmla="val -2421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5B0CC1-6DAF-4A21-ACB1-9B9F320C5811}"/>
                </a:ext>
              </a:extLst>
            </p:cNvPr>
            <p:cNvSpPr txBox="1"/>
            <p:nvPr/>
          </p:nvSpPr>
          <p:spPr>
            <a:xfrm>
              <a:off x="2360914" y="6483998"/>
              <a:ext cx="622062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จำนวนส้มเพิ่มขึ้นทีละเท่าไร</a:t>
              </a:r>
              <a:endPara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F634728-9650-456C-A6C9-74BCC502D17B}"/>
              </a:ext>
            </a:extLst>
          </p:cNvPr>
          <p:cNvGrpSpPr/>
          <p:nvPr/>
        </p:nvGrpSpPr>
        <p:grpSpPr>
          <a:xfrm>
            <a:off x="2010157" y="5454549"/>
            <a:ext cx="7575281" cy="1067384"/>
            <a:chOff x="2500877" y="6317828"/>
            <a:chExt cx="7575281" cy="1067384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55B012A4-0748-4A4B-976B-1DA2E225CE7C}"/>
                </a:ext>
              </a:extLst>
            </p:cNvPr>
            <p:cNvSpPr/>
            <p:nvPr/>
          </p:nvSpPr>
          <p:spPr>
            <a:xfrm>
              <a:off x="2598844" y="6317828"/>
              <a:ext cx="7374674" cy="1067384"/>
            </a:xfrm>
            <a:prstGeom prst="wedgeRoundRectCallout">
              <a:avLst>
                <a:gd name="adj1" fmla="val -58090"/>
                <a:gd name="adj2" fmla="val 900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5EE5C29-7129-4266-927D-1DF3FC9FE068}"/>
                </a:ext>
              </a:extLst>
            </p:cNvPr>
            <p:cNvSpPr txBox="1"/>
            <p:nvPr/>
          </p:nvSpPr>
          <p:spPr>
            <a:xfrm>
              <a:off x="2500877" y="6483998"/>
              <a:ext cx="7575281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วิธีคิด คือ นำจำนวนที่อยู่ติดกันลบกัน</a:t>
              </a:r>
              <a:endPara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510C2E2-DD5D-4A95-8DF8-8F89B7BF0DD0}"/>
              </a:ext>
            </a:extLst>
          </p:cNvPr>
          <p:cNvGrpSpPr/>
          <p:nvPr/>
        </p:nvGrpSpPr>
        <p:grpSpPr>
          <a:xfrm>
            <a:off x="2165156" y="5442348"/>
            <a:ext cx="3542579" cy="1067384"/>
            <a:chOff x="2598845" y="6317828"/>
            <a:chExt cx="3542579" cy="1067384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684514BB-6CEF-453E-B857-259168F72EBA}"/>
                </a:ext>
              </a:extLst>
            </p:cNvPr>
            <p:cNvSpPr/>
            <p:nvPr/>
          </p:nvSpPr>
          <p:spPr>
            <a:xfrm>
              <a:off x="2598845" y="6317828"/>
              <a:ext cx="3406232" cy="1067384"/>
            </a:xfrm>
            <a:prstGeom prst="wedgeRoundRectCallout">
              <a:avLst>
                <a:gd name="adj1" fmla="val -73271"/>
                <a:gd name="adj2" fmla="val 435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F0938E3-66EE-4227-A064-132E921A2123}"/>
                </a:ext>
              </a:extLst>
            </p:cNvPr>
            <p:cNvSpPr txBox="1"/>
            <p:nvPr/>
          </p:nvSpPr>
          <p:spPr>
            <a:xfrm>
              <a:off x="2735193" y="6464483"/>
              <a:ext cx="3406231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จะได้ 6 – 3 </a:t>
              </a:r>
              <a:r>
                <a:rPr lang="en-US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= 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46CC6D8-1A3E-47DB-83EF-D7044FF46645}"/>
              </a:ext>
            </a:extLst>
          </p:cNvPr>
          <p:cNvGrpSpPr/>
          <p:nvPr/>
        </p:nvGrpSpPr>
        <p:grpSpPr>
          <a:xfrm>
            <a:off x="1772227" y="5442348"/>
            <a:ext cx="5607044" cy="1067384"/>
            <a:chOff x="2360914" y="6317828"/>
            <a:chExt cx="5607044" cy="1067384"/>
          </a:xfrm>
        </p:grpSpPr>
        <p:sp>
          <p:nvSpPr>
            <p:cNvPr id="59" name="Speech Bubble: Rectangle with Corners Rounded 58">
              <a:extLst>
                <a:ext uri="{FF2B5EF4-FFF2-40B4-BE49-F238E27FC236}">
                  <a16:creationId xmlns:a16="http://schemas.microsoft.com/office/drawing/2014/main" id="{4279788A-8D93-4957-BF83-8F16B1261E99}"/>
                </a:ext>
              </a:extLst>
            </p:cNvPr>
            <p:cNvSpPr/>
            <p:nvPr/>
          </p:nvSpPr>
          <p:spPr>
            <a:xfrm>
              <a:off x="2598844" y="6317828"/>
              <a:ext cx="5135847" cy="1067384"/>
            </a:xfrm>
            <a:prstGeom prst="wedgeRoundRectCallout">
              <a:avLst>
                <a:gd name="adj1" fmla="val -60066"/>
                <a:gd name="adj2" fmla="val 686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7871CE-8F34-4031-87F8-7D7C9D6B416A}"/>
                </a:ext>
              </a:extLst>
            </p:cNvPr>
            <p:cNvSpPr txBox="1"/>
            <p:nvPr/>
          </p:nvSpPr>
          <p:spPr>
            <a:xfrm>
              <a:off x="2360914" y="6483998"/>
              <a:ext cx="5607044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ดังนั้น ส้มเพิ่มขึ้นทีละ 3</a:t>
              </a:r>
              <a:endPara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292E34-AD3F-47BB-B079-6073D2F3072C}"/>
              </a:ext>
            </a:extLst>
          </p:cNvPr>
          <p:cNvGrpSpPr/>
          <p:nvPr/>
        </p:nvGrpSpPr>
        <p:grpSpPr>
          <a:xfrm>
            <a:off x="6394133" y="5549094"/>
            <a:ext cx="5519883" cy="895377"/>
            <a:chOff x="-348736" y="1522397"/>
            <a:chExt cx="5519883" cy="133666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D0682A0-9145-42F0-9514-10EC2FBF4360}"/>
                </a:ext>
              </a:extLst>
            </p:cNvPr>
            <p:cNvSpPr/>
            <p:nvPr/>
          </p:nvSpPr>
          <p:spPr>
            <a:xfrm>
              <a:off x="-348736" y="1522397"/>
              <a:ext cx="5519883" cy="133666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077902E-CD3E-42D1-AE21-57EDACFB6014}"/>
                </a:ext>
              </a:extLst>
            </p:cNvPr>
            <p:cNvSpPr txBox="1"/>
            <p:nvPr/>
          </p:nvSpPr>
          <p:spPr>
            <a:xfrm>
              <a:off x="-265077" y="1702229"/>
              <a:ext cx="5371853" cy="659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รูปที่ 6 จะมีส้ม</a:t>
              </a:r>
              <a:r>
                <a:rPr lang="en-US" sz="2800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15 + 3 </a:t>
              </a:r>
              <a:r>
                <a:rPr lang="en-US" sz="2800" dirty="0">
                  <a:latin typeface="Mali" panose="00000800000000000000" pitchFamily="2" charset="-34"/>
                  <a:cs typeface="Mali" panose="00000800000000000000" pitchFamily="2" charset="-34"/>
                </a:rPr>
                <a:t>= 18 </a:t>
              </a: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ผล</a:t>
              </a:r>
              <a:endParaRPr lang="en-US" sz="2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A52134-0DF3-42D1-B44B-C92A724351C1}"/>
              </a:ext>
            </a:extLst>
          </p:cNvPr>
          <p:cNvGrpSpPr/>
          <p:nvPr/>
        </p:nvGrpSpPr>
        <p:grpSpPr>
          <a:xfrm>
            <a:off x="1776004" y="5465366"/>
            <a:ext cx="4576299" cy="1067384"/>
            <a:chOff x="2360914" y="6317828"/>
            <a:chExt cx="4576299" cy="1067384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id="{E2F85DB3-21E9-43F4-AD54-7C263BD70941}"/>
                </a:ext>
              </a:extLst>
            </p:cNvPr>
            <p:cNvSpPr/>
            <p:nvPr/>
          </p:nvSpPr>
          <p:spPr>
            <a:xfrm>
              <a:off x="2598845" y="6317828"/>
              <a:ext cx="4103974" cy="1067384"/>
            </a:xfrm>
            <a:prstGeom prst="wedgeRoundRectCallout">
              <a:avLst>
                <a:gd name="adj1" fmla="val -63495"/>
                <a:gd name="adj2" fmla="val 4806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E36EA2-A529-4207-8DF7-17D9EC89FB1A}"/>
                </a:ext>
              </a:extLst>
            </p:cNvPr>
            <p:cNvSpPr txBox="1"/>
            <p:nvPr/>
          </p:nvSpPr>
          <p:spPr>
            <a:xfrm>
              <a:off x="2360914" y="6483998"/>
              <a:ext cx="4576299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รูปที่ 6 จะมีส้มกี่ผล</a:t>
              </a:r>
              <a:endPara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2986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1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8" grpId="0"/>
      <p:bldP spid="69" grpId="0"/>
      <p:bldP spid="70" grpId="0"/>
      <p:bldP spid="7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Rectangle 54">
            <a:extLst>
              <a:ext uri="{FF2B5EF4-FFF2-40B4-BE49-F238E27FC236}">
                <a16:creationId xmlns:a16="http://schemas.microsoft.com/office/drawing/2014/main" id="{39EFB6A5-69F3-41AA-ADAB-923DE9FB8C9D}"/>
              </a:ext>
            </a:extLst>
          </p:cNvPr>
          <p:cNvSpPr/>
          <p:nvPr/>
        </p:nvSpPr>
        <p:spPr>
          <a:xfrm>
            <a:off x="655320" y="1647062"/>
            <a:ext cx="10911840" cy="3026438"/>
          </a:xfrm>
          <a:custGeom>
            <a:avLst/>
            <a:gdLst>
              <a:gd name="connsiteX0" fmla="*/ 1 w 10911840"/>
              <a:gd name="connsiteY0" fmla="*/ 20108 h 3026438"/>
              <a:gd name="connsiteX1" fmla="*/ 464184 w 10911840"/>
              <a:gd name="connsiteY1" fmla="*/ 19251 h 3026438"/>
              <a:gd name="connsiteX2" fmla="*/ 1146132 w 10911840"/>
              <a:gd name="connsiteY2" fmla="*/ 17991 h 3026438"/>
              <a:gd name="connsiteX3" fmla="*/ 1610316 w 10911840"/>
              <a:gd name="connsiteY3" fmla="*/ 17134 h 3026438"/>
              <a:gd name="connsiteX4" fmla="*/ 2183381 w 10911840"/>
              <a:gd name="connsiteY4" fmla="*/ 16076 h 3026438"/>
              <a:gd name="connsiteX5" fmla="*/ 2974212 w 10911840"/>
              <a:gd name="connsiteY5" fmla="*/ 14615 h 3026438"/>
              <a:gd name="connsiteX6" fmla="*/ 3438395 w 10911840"/>
              <a:gd name="connsiteY6" fmla="*/ 13758 h 3026438"/>
              <a:gd name="connsiteX7" fmla="*/ 4229226 w 10911840"/>
              <a:gd name="connsiteY7" fmla="*/ 12298 h 3026438"/>
              <a:gd name="connsiteX8" fmla="*/ 4584526 w 10911840"/>
              <a:gd name="connsiteY8" fmla="*/ 11641 h 3026438"/>
              <a:gd name="connsiteX9" fmla="*/ 5048710 w 10911840"/>
              <a:gd name="connsiteY9" fmla="*/ 10784 h 3026438"/>
              <a:gd name="connsiteX10" fmla="*/ 5295128 w 10911840"/>
              <a:gd name="connsiteY10" fmla="*/ 10329 h 3026438"/>
              <a:gd name="connsiteX11" fmla="*/ 5759311 w 10911840"/>
              <a:gd name="connsiteY11" fmla="*/ 9472 h 3026438"/>
              <a:gd name="connsiteX12" fmla="*/ 6223494 w 10911840"/>
              <a:gd name="connsiteY12" fmla="*/ 8615 h 3026438"/>
              <a:gd name="connsiteX13" fmla="*/ 6905442 w 10911840"/>
              <a:gd name="connsiteY13" fmla="*/ 7355 h 3026438"/>
              <a:gd name="connsiteX14" fmla="*/ 7478508 w 10911840"/>
              <a:gd name="connsiteY14" fmla="*/ 6297 h 3026438"/>
              <a:gd name="connsiteX15" fmla="*/ 8160456 w 10911840"/>
              <a:gd name="connsiteY15" fmla="*/ 5038 h 3026438"/>
              <a:gd name="connsiteX16" fmla="*/ 8624640 w 10911840"/>
              <a:gd name="connsiteY16" fmla="*/ 4180 h 3026438"/>
              <a:gd name="connsiteX17" fmla="*/ 8871058 w 10911840"/>
              <a:gd name="connsiteY17" fmla="*/ 3725 h 3026438"/>
              <a:gd name="connsiteX18" fmla="*/ 9226359 w 10911840"/>
              <a:gd name="connsiteY18" fmla="*/ 3069 h 3026438"/>
              <a:gd name="connsiteX19" fmla="*/ 9690542 w 10911840"/>
              <a:gd name="connsiteY19" fmla="*/ 2212 h 3026438"/>
              <a:gd name="connsiteX20" fmla="*/ 10888249 w 10911840"/>
              <a:gd name="connsiteY20" fmla="*/ 0 h 3026438"/>
              <a:gd name="connsiteX21" fmla="*/ 10892495 w 10911840"/>
              <a:gd name="connsiteY21" fmla="*/ 535710 h 3026438"/>
              <a:gd name="connsiteX22" fmla="*/ 10897685 w 10911840"/>
              <a:gd name="connsiteY22" fmla="*/ 1190466 h 3026438"/>
              <a:gd name="connsiteX23" fmla="*/ 10901932 w 10911840"/>
              <a:gd name="connsiteY23" fmla="*/ 1726176 h 3026438"/>
              <a:gd name="connsiteX24" fmla="*/ 10906650 w 10911840"/>
              <a:gd name="connsiteY24" fmla="*/ 2321409 h 3026438"/>
              <a:gd name="connsiteX25" fmla="*/ 10911840 w 10911840"/>
              <a:gd name="connsiteY25" fmla="*/ 2976165 h 3026438"/>
              <a:gd name="connsiteX26" fmla="*/ 10228414 w 10911840"/>
              <a:gd name="connsiteY26" fmla="*/ 2979314 h 3026438"/>
              <a:gd name="connsiteX27" fmla="*/ 9544988 w 10911840"/>
              <a:gd name="connsiteY27" fmla="*/ 2982462 h 3026438"/>
              <a:gd name="connsiteX28" fmla="*/ 9298036 w 10911840"/>
              <a:gd name="connsiteY28" fmla="*/ 2983600 h 3026438"/>
              <a:gd name="connsiteX29" fmla="*/ 8941966 w 10911840"/>
              <a:gd name="connsiteY29" fmla="*/ 2985241 h 3026438"/>
              <a:gd name="connsiteX30" fmla="*/ 8585895 w 10911840"/>
              <a:gd name="connsiteY30" fmla="*/ 2986881 h 3026438"/>
              <a:gd name="connsiteX31" fmla="*/ 8120706 w 10911840"/>
              <a:gd name="connsiteY31" fmla="*/ 2989024 h 3026438"/>
              <a:gd name="connsiteX32" fmla="*/ 7873754 w 10911840"/>
              <a:gd name="connsiteY32" fmla="*/ 2990162 h 3026438"/>
              <a:gd name="connsiteX33" fmla="*/ 7626802 w 10911840"/>
              <a:gd name="connsiteY33" fmla="*/ 2991300 h 3026438"/>
              <a:gd name="connsiteX34" fmla="*/ 7270731 w 10911840"/>
              <a:gd name="connsiteY34" fmla="*/ 2992940 h 3026438"/>
              <a:gd name="connsiteX35" fmla="*/ 6914661 w 10911840"/>
              <a:gd name="connsiteY35" fmla="*/ 2994581 h 3026438"/>
              <a:gd name="connsiteX36" fmla="*/ 6558590 w 10911840"/>
              <a:gd name="connsiteY36" fmla="*/ 2996221 h 3026438"/>
              <a:gd name="connsiteX37" fmla="*/ 5766046 w 10911840"/>
              <a:gd name="connsiteY37" fmla="*/ 2999873 h 3026438"/>
              <a:gd name="connsiteX38" fmla="*/ 5300857 w 10911840"/>
              <a:gd name="connsiteY38" fmla="*/ 3002016 h 3026438"/>
              <a:gd name="connsiteX39" fmla="*/ 5053905 w 10911840"/>
              <a:gd name="connsiteY39" fmla="*/ 3003154 h 3026438"/>
              <a:gd name="connsiteX40" fmla="*/ 4806953 w 10911840"/>
              <a:gd name="connsiteY40" fmla="*/ 3004291 h 3026438"/>
              <a:gd name="connsiteX41" fmla="*/ 4450882 w 10911840"/>
              <a:gd name="connsiteY41" fmla="*/ 3005932 h 3026438"/>
              <a:gd name="connsiteX42" fmla="*/ 4203930 w 10911840"/>
              <a:gd name="connsiteY42" fmla="*/ 3007070 h 3026438"/>
              <a:gd name="connsiteX43" fmla="*/ 3738741 w 10911840"/>
              <a:gd name="connsiteY43" fmla="*/ 3009213 h 3026438"/>
              <a:gd name="connsiteX44" fmla="*/ 3164434 w 10911840"/>
              <a:gd name="connsiteY44" fmla="*/ 3011859 h 3026438"/>
              <a:gd name="connsiteX45" fmla="*/ 2371889 w 10911840"/>
              <a:gd name="connsiteY45" fmla="*/ 3015510 h 3026438"/>
              <a:gd name="connsiteX46" fmla="*/ 1688464 w 10911840"/>
              <a:gd name="connsiteY46" fmla="*/ 3018659 h 3026438"/>
              <a:gd name="connsiteX47" fmla="*/ 895919 w 10911840"/>
              <a:gd name="connsiteY47" fmla="*/ 3022310 h 3026438"/>
              <a:gd name="connsiteX48" fmla="*/ 648967 w 10911840"/>
              <a:gd name="connsiteY48" fmla="*/ 3023448 h 3026438"/>
              <a:gd name="connsiteX49" fmla="*/ 0 w 10911840"/>
              <a:gd name="connsiteY49" fmla="*/ 3026438 h 3026438"/>
              <a:gd name="connsiteX50" fmla="*/ 1 w 10911840"/>
              <a:gd name="connsiteY50" fmla="*/ 20108 h 30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911840" h="3026438" fill="none" extrusionOk="0">
                <a:moveTo>
                  <a:pt x="1" y="20108"/>
                </a:moveTo>
                <a:cubicBezTo>
                  <a:pt x="177216" y="-28401"/>
                  <a:pt x="318991" y="42345"/>
                  <a:pt x="464184" y="19251"/>
                </a:cubicBezTo>
                <a:cubicBezTo>
                  <a:pt x="609377" y="-3843"/>
                  <a:pt x="890757" y="54719"/>
                  <a:pt x="1146132" y="17991"/>
                </a:cubicBezTo>
                <a:cubicBezTo>
                  <a:pt x="1401507" y="-18736"/>
                  <a:pt x="1478270" y="31129"/>
                  <a:pt x="1610316" y="17134"/>
                </a:cubicBezTo>
                <a:cubicBezTo>
                  <a:pt x="1742362" y="3139"/>
                  <a:pt x="1969427" y="68875"/>
                  <a:pt x="2183381" y="16076"/>
                </a:cubicBezTo>
                <a:cubicBezTo>
                  <a:pt x="2397335" y="-36723"/>
                  <a:pt x="2606146" y="50590"/>
                  <a:pt x="2974212" y="14615"/>
                </a:cubicBezTo>
                <a:cubicBezTo>
                  <a:pt x="3342278" y="-21359"/>
                  <a:pt x="3294143" y="69634"/>
                  <a:pt x="3438395" y="13758"/>
                </a:cubicBezTo>
                <a:cubicBezTo>
                  <a:pt x="3582647" y="-42118"/>
                  <a:pt x="3887593" y="100613"/>
                  <a:pt x="4229226" y="12298"/>
                </a:cubicBezTo>
                <a:cubicBezTo>
                  <a:pt x="4570858" y="-76018"/>
                  <a:pt x="4510965" y="20470"/>
                  <a:pt x="4584526" y="11641"/>
                </a:cubicBezTo>
                <a:cubicBezTo>
                  <a:pt x="4658087" y="2812"/>
                  <a:pt x="4925643" y="58735"/>
                  <a:pt x="5048710" y="10784"/>
                </a:cubicBezTo>
                <a:cubicBezTo>
                  <a:pt x="5171777" y="-37167"/>
                  <a:pt x="5190844" y="29283"/>
                  <a:pt x="5295128" y="10329"/>
                </a:cubicBezTo>
                <a:cubicBezTo>
                  <a:pt x="5399412" y="-8625"/>
                  <a:pt x="5529460" y="26272"/>
                  <a:pt x="5759311" y="9472"/>
                </a:cubicBezTo>
                <a:cubicBezTo>
                  <a:pt x="5989162" y="-7328"/>
                  <a:pt x="6068231" y="48346"/>
                  <a:pt x="6223494" y="8615"/>
                </a:cubicBezTo>
                <a:cubicBezTo>
                  <a:pt x="6378757" y="-31116"/>
                  <a:pt x="6668162" y="79051"/>
                  <a:pt x="6905442" y="7355"/>
                </a:cubicBezTo>
                <a:cubicBezTo>
                  <a:pt x="7142722" y="-64341"/>
                  <a:pt x="7299878" y="53912"/>
                  <a:pt x="7478508" y="6297"/>
                </a:cubicBezTo>
                <a:cubicBezTo>
                  <a:pt x="7657138" y="-41318"/>
                  <a:pt x="7957264" y="10514"/>
                  <a:pt x="8160456" y="5038"/>
                </a:cubicBezTo>
                <a:cubicBezTo>
                  <a:pt x="8363648" y="-439"/>
                  <a:pt x="8504063" y="32892"/>
                  <a:pt x="8624640" y="4180"/>
                </a:cubicBezTo>
                <a:cubicBezTo>
                  <a:pt x="8745217" y="-24532"/>
                  <a:pt x="8812827" y="9193"/>
                  <a:pt x="8871058" y="3725"/>
                </a:cubicBezTo>
                <a:cubicBezTo>
                  <a:pt x="8929289" y="-1743"/>
                  <a:pt x="9048904" y="23609"/>
                  <a:pt x="9226359" y="3069"/>
                </a:cubicBezTo>
                <a:cubicBezTo>
                  <a:pt x="9403814" y="-17470"/>
                  <a:pt x="9594834" y="21867"/>
                  <a:pt x="9690542" y="2212"/>
                </a:cubicBezTo>
                <a:cubicBezTo>
                  <a:pt x="9786250" y="-17443"/>
                  <a:pt x="10496530" y="52187"/>
                  <a:pt x="10888249" y="0"/>
                </a:cubicBezTo>
                <a:cubicBezTo>
                  <a:pt x="10949086" y="162360"/>
                  <a:pt x="10874259" y="382348"/>
                  <a:pt x="10892495" y="535710"/>
                </a:cubicBezTo>
                <a:cubicBezTo>
                  <a:pt x="10910731" y="689072"/>
                  <a:pt x="10831309" y="1051055"/>
                  <a:pt x="10897685" y="1190466"/>
                </a:cubicBezTo>
                <a:cubicBezTo>
                  <a:pt x="10964061" y="1329877"/>
                  <a:pt x="10874804" y="1470499"/>
                  <a:pt x="10901932" y="1726176"/>
                </a:cubicBezTo>
                <a:cubicBezTo>
                  <a:pt x="10929059" y="1981853"/>
                  <a:pt x="10856234" y="2054261"/>
                  <a:pt x="10906650" y="2321409"/>
                </a:cubicBezTo>
                <a:cubicBezTo>
                  <a:pt x="10957066" y="2588557"/>
                  <a:pt x="10902252" y="2786122"/>
                  <a:pt x="10911840" y="2976165"/>
                </a:cubicBezTo>
                <a:cubicBezTo>
                  <a:pt x="10745596" y="2979851"/>
                  <a:pt x="10486371" y="2952880"/>
                  <a:pt x="10228414" y="2979314"/>
                </a:cubicBezTo>
                <a:cubicBezTo>
                  <a:pt x="9970457" y="3005748"/>
                  <a:pt x="9704761" y="2925388"/>
                  <a:pt x="9544988" y="2982462"/>
                </a:cubicBezTo>
                <a:cubicBezTo>
                  <a:pt x="9385215" y="3039536"/>
                  <a:pt x="9358932" y="2977608"/>
                  <a:pt x="9298036" y="2983600"/>
                </a:cubicBezTo>
                <a:cubicBezTo>
                  <a:pt x="9237140" y="2989592"/>
                  <a:pt x="9052427" y="2978109"/>
                  <a:pt x="8941966" y="2985241"/>
                </a:cubicBezTo>
                <a:cubicBezTo>
                  <a:pt x="8831505" y="2992373"/>
                  <a:pt x="8721616" y="2953828"/>
                  <a:pt x="8585895" y="2986881"/>
                </a:cubicBezTo>
                <a:cubicBezTo>
                  <a:pt x="8450174" y="3019934"/>
                  <a:pt x="8338349" y="2943273"/>
                  <a:pt x="8120706" y="2989024"/>
                </a:cubicBezTo>
                <a:cubicBezTo>
                  <a:pt x="7903063" y="3034776"/>
                  <a:pt x="7955865" y="2961124"/>
                  <a:pt x="7873754" y="2990162"/>
                </a:cubicBezTo>
                <a:cubicBezTo>
                  <a:pt x="7791643" y="3019200"/>
                  <a:pt x="7746447" y="2990146"/>
                  <a:pt x="7626802" y="2991300"/>
                </a:cubicBezTo>
                <a:cubicBezTo>
                  <a:pt x="7507157" y="2992454"/>
                  <a:pt x="7355051" y="2966804"/>
                  <a:pt x="7270731" y="2992940"/>
                </a:cubicBezTo>
                <a:cubicBezTo>
                  <a:pt x="7186411" y="3019076"/>
                  <a:pt x="7055478" y="2991288"/>
                  <a:pt x="6914661" y="2994581"/>
                </a:cubicBezTo>
                <a:cubicBezTo>
                  <a:pt x="6773844" y="2997874"/>
                  <a:pt x="6717702" y="2982331"/>
                  <a:pt x="6558590" y="2996221"/>
                </a:cubicBezTo>
                <a:cubicBezTo>
                  <a:pt x="6399478" y="3010111"/>
                  <a:pt x="6042116" y="2972631"/>
                  <a:pt x="5766046" y="2999873"/>
                </a:cubicBezTo>
                <a:cubicBezTo>
                  <a:pt x="5489976" y="3027115"/>
                  <a:pt x="5519520" y="2957652"/>
                  <a:pt x="5300857" y="3002016"/>
                </a:cubicBezTo>
                <a:cubicBezTo>
                  <a:pt x="5082194" y="3046380"/>
                  <a:pt x="5167659" y="2975514"/>
                  <a:pt x="5053905" y="3003154"/>
                </a:cubicBezTo>
                <a:cubicBezTo>
                  <a:pt x="4940151" y="3030793"/>
                  <a:pt x="4863250" y="2981266"/>
                  <a:pt x="4806953" y="3004291"/>
                </a:cubicBezTo>
                <a:cubicBezTo>
                  <a:pt x="4750656" y="3027316"/>
                  <a:pt x="4602482" y="2992342"/>
                  <a:pt x="4450882" y="3005932"/>
                </a:cubicBezTo>
                <a:cubicBezTo>
                  <a:pt x="4299282" y="3019522"/>
                  <a:pt x="4265052" y="3000026"/>
                  <a:pt x="4203930" y="3007070"/>
                </a:cubicBezTo>
                <a:cubicBezTo>
                  <a:pt x="4142808" y="3014113"/>
                  <a:pt x="3965077" y="2953576"/>
                  <a:pt x="3738741" y="3009213"/>
                </a:cubicBezTo>
                <a:cubicBezTo>
                  <a:pt x="3512405" y="3064850"/>
                  <a:pt x="3335238" y="2961437"/>
                  <a:pt x="3164434" y="3011859"/>
                </a:cubicBezTo>
                <a:cubicBezTo>
                  <a:pt x="2993630" y="3062281"/>
                  <a:pt x="2649892" y="2967054"/>
                  <a:pt x="2371889" y="3015510"/>
                </a:cubicBezTo>
                <a:cubicBezTo>
                  <a:pt x="2093886" y="3063966"/>
                  <a:pt x="1965023" y="2985043"/>
                  <a:pt x="1688464" y="3018659"/>
                </a:cubicBezTo>
                <a:cubicBezTo>
                  <a:pt x="1411905" y="3052275"/>
                  <a:pt x="1090458" y="2951187"/>
                  <a:pt x="895919" y="3022310"/>
                </a:cubicBezTo>
                <a:cubicBezTo>
                  <a:pt x="701380" y="3093434"/>
                  <a:pt x="734637" y="2993930"/>
                  <a:pt x="648967" y="3023448"/>
                </a:cubicBezTo>
                <a:cubicBezTo>
                  <a:pt x="563297" y="3052966"/>
                  <a:pt x="289739" y="2982387"/>
                  <a:pt x="0" y="3026438"/>
                </a:cubicBezTo>
                <a:cubicBezTo>
                  <a:pt x="-77977" y="1830476"/>
                  <a:pt x="-108607" y="949374"/>
                  <a:pt x="1" y="20108"/>
                </a:cubicBezTo>
                <a:close/>
              </a:path>
              <a:path w="10911840" h="3026438" stroke="0" extrusionOk="0">
                <a:moveTo>
                  <a:pt x="1" y="20108"/>
                </a:moveTo>
                <a:cubicBezTo>
                  <a:pt x="108540" y="13631"/>
                  <a:pt x="191173" y="24999"/>
                  <a:pt x="246419" y="19653"/>
                </a:cubicBezTo>
                <a:cubicBezTo>
                  <a:pt x="301665" y="14307"/>
                  <a:pt x="764863" y="37749"/>
                  <a:pt x="1037250" y="18192"/>
                </a:cubicBezTo>
                <a:cubicBezTo>
                  <a:pt x="1309637" y="-1365"/>
                  <a:pt x="1383875" y="52595"/>
                  <a:pt x="1501433" y="17335"/>
                </a:cubicBezTo>
                <a:cubicBezTo>
                  <a:pt x="1618991" y="-17925"/>
                  <a:pt x="1764922" y="48255"/>
                  <a:pt x="1856734" y="16679"/>
                </a:cubicBezTo>
                <a:cubicBezTo>
                  <a:pt x="1948546" y="-14897"/>
                  <a:pt x="2158713" y="20332"/>
                  <a:pt x="2429800" y="15621"/>
                </a:cubicBezTo>
                <a:cubicBezTo>
                  <a:pt x="2700887" y="10910"/>
                  <a:pt x="2608959" y="21211"/>
                  <a:pt x="2785100" y="14965"/>
                </a:cubicBezTo>
                <a:cubicBezTo>
                  <a:pt x="2961241" y="8719"/>
                  <a:pt x="2961566" y="38095"/>
                  <a:pt x="3031518" y="14510"/>
                </a:cubicBezTo>
                <a:cubicBezTo>
                  <a:pt x="3101470" y="-9075"/>
                  <a:pt x="3423179" y="50171"/>
                  <a:pt x="3604584" y="13451"/>
                </a:cubicBezTo>
                <a:cubicBezTo>
                  <a:pt x="3785989" y="-23268"/>
                  <a:pt x="3985368" y="34615"/>
                  <a:pt x="4286532" y="12192"/>
                </a:cubicBezTo>
                <a:cubicBezTo>
                  <a:pt x="4587696" y="-10231"/>
                  <a:pt x="4904298" y="103598"/>
                  <a:pt x="5077363" y="10731"/>
                </a:cubicBezTo>
                <a:cubicBezTo>
                  <a:pt x="5250428" y="-82136"/>
                  <a:pt x="5470767" y="61344"/>
                  <a:pt x="5650429" y="9673"/>
                </a:cubicBezTo>
                <a:cubicBezTo>
                  <a:pt x="5830091" y="-41998"/>
                  <a:pt x="5787647" y="11677"/>
                  <a:pt x="5896847" y="9218"/>
                </a:cubicBezTo>
                <a:cubicBezTo>
                  <a:pt x="6006047" y="6759"/>
                  <a:pt x="6376829" y="37870"/>
                  <a:pt x="6578795" y="7959"/>
                </a:cubicBezTo>
                <a:cubicBezTo>
                  <a:pt x="6780761" y="-21953"/>
                  <a:pt x="6721335" y="23246"/>
                  <a:pt x="6825213" y="7503"/>
                </a:cubicBezTo>
                <a:cubicBezTo>
                  <a:pt x="6929091" y="-8240"/>
                  <a:pt x="7057653" y="28070"/>
                  <a:pt x="7180514" y="6847"/>
                </a:cubicBezTo>
                <a:cubicBezTo>
                  <a:pt x="7303375" y="-14376"/>
                  <a:pt x="7590053" y="13707"/>
                  <a:pt x="7971345" y="5387"/>
                </a:cubicBezTo>
                <a:cubicBezTo>
                  <a:pt x="8352637" y="-2933"/>
                  <a:pt x="8201410" y="44316"/>
                  <a:pt x="8326645" y="4731"/>
                </a:cubicBezTo>
                <a:cubicBezTo>
                  <a:pt x="8451880" y="-34855"/>
                  <a:pt x="8809496" y="85234"/>
                  <a:pt x="9008594" y="3471"/>
                </a:cubicBezTo>
                <a:cubicBezTo>
                  <a:pt x="9207692" y="-78292"/>
                  <a:pt x="9565158" y="15843"/>
                  <a:pt x="9799424" y="2011"/>
                </a:cubicBezTo>
                <a:cubicBezTo>
                  <a:pt x="10033690" y="-11821"/>
                  <a:pt x="9944019" y="5900"/>
                  <a:pt x="10045842" y="1556"/>
                </a:cubicBezTo>
                <a:cubicBezTo>
                  <a:pt x="10147665" y="-2788"/>
                  <a:pt x="10678189" y="9371"/>
                  <a:pt x="10888249" y="0"/>
                </a:cubicBezTo>
                <a:cubicBezTo>
                  <a:pt x="10905329" y="175426"/>
                  <a:pt x="10847421" y="329215"/>
                  <a:pt x="10892495" y="535710"/>
                </a:cubicBezTo>
                <a:cubicBezTo>
                  <a:pt x="10937569" y="742205"/>
                  <a:pt x="10833571" y="826878"/>
                  <a:pt x="10896742" y="1071419"/>
                </a:cubicBezTo>
                <a:cubicBezTo>
                  <a:pt x="10959912" y="1315961"/>
                  <a:pt x="10837953" y="1417274"/>
                  <a:pt x="10901932" y="1726176"/>
                </a:cubicBezTo>
                <a:cubicBezTo>
                  <a:pt x="10965911" y="2035078"/>
                  <a:pt x="10867419" y="2081750"/>
                  <a:pt x="10906650" y="2321409"/>
                </a:cubicBezTo>
                <a:cubicBezTo>
                  <a:pt x="10945881" y="2561068"/>
                  <a:pt x="10849458" y="2788173"/>
                  <a:pt x="10911840" y="2976165"/>
                </a:cubicBezTo>
                <a:cubicBezTo>
                  <a:pt x="10663429" y="3050902"/>
                  <a:pt x="10418627" y="2920992"/>
                  <a:pt x="10228414" y="2979314"/>
                </a:cubicBezTo>
                <a:cubicBezTo>
                  <a:pt x="10038201" y="3037636"/>
                  <a:pt x="9889387" y="2970023"/>
                  <a:pt x="9763225" y="2981457"/>
                </a:cubicBezTo>
                <a:cubicBezTo>
                  <a:pt x="9637063" y="2992891"/>
                  <a:pt x="9425523" y="2959019"/>
                  <a:pt x="9298036" y="2983600"/>
                </a:cubicBezTo>
                <a:cubicBezTo>
                  <a:pt x="9170549" y="3008181"/>
                  <a:pt x="8991311" y="2953626"/>
                  <a:pt x="8832847" y="2985743"/>
                </a:cubicBezTo>
                <a:cubicBezTo>
                  <a:pt x="8674383" y="3017860"/>
                  <a:pt x="8401756" y="2952816"/>
                  <a:pt x="8149422" y="2988892"/>
                </a:cubicBezTo>
                <a:cubicBezTo>
                  <a:pt x="7897088" y="3024968"/>
                  <a:pt x="8013321" y="2967611"/>
                  <a:pt x="7902469" y="2990030"/>
                </a:cubicBezTo>
                <a:cubicBezTo>
                  <a:pt x="7791617" y="3012449"/>
                  <a:pt x="7681806" y="2959077"/>
                  <a:pt x="7546399" y="2991670"/>
                </a:cubicBezTo>
                <a:cubicBezTo>
                  <a:pt x="7410992" y="3024263"/>
                  <a:pt x="7370990" y="2980682"/>
                  <a:pt x="7299447" y="2992808"/>
                </a:cubicBezTo>
                <a:cubicBezTo>
                  <a:pt x="7227904" y="3004934"/>
                  <a:pt x="6852559" y="2957150"/>
                  <a:pt x="6725139" y="2995454"/>
                </a:cubicBezTo>
                <a:cubicBezTo>
                  <a:pt x="6597718" y="3033758"/>
                  <a:pt x="6463845" y="2965406"/>
                  <a:pt x="6369069" y="2997094"/>
                </a:cubicBezTo>
                <a:cubicBezTo>
                  <a:pt x="6274293" y="3028782"/>
                  <a:pt x="5877218" y="2934385"/>
                  <a:pt x="5685643" y="3000243"/>
                </a:cubicBezTo>
                <a:cubicBezTo>
                  <a:pt x="5494068" y="3066101"/>
                  <a:pt x="5182092" y="2971947"/>
                  <a:pt x="4893099" y="3003895"/>
                </a:cubicBezTo>
                <a:cubicBezTo>
                  <a:pt x="4604106" y="3035842"/>
                  <a:pt x="4496600" y="3003099"/>
                  <a:pt x="4209673" y="3007043"/>
                </a:cubicBezTo>
                <a:cubicBezTo>
                  <a:pt x="3922746" y="3010988"/>
                  <a:pt x="4021076" y="3007326"/>
                  <a:pt x="3962721" y="3008181"/>
                </a:cubicBezTo>
                <a:cubicBezTo>
                  <a:pt x="3904366" y="3009036"/>
                  <a:pt x="3803080" y="2991300"/>
                  <a:pt x="3715769" y="3009319"/>
                </a:cubicBezTo>
                <a:cubicBezTo>
                  <a:pt x="3628458" y="3027338"/>
                  <a:pt x="3401624" y="2976899"/>
                  <a:pt x="3250580" y="3011462"/>
                </a:cubicBezTo>
                <a:cubicBezTo>
                  <a:pt x="3099536" y="3046026"/>
                  <a:pt x="2799000" y="2967438"/>
                  <a:pt x="2676272" y="3014108"/>
                </a:cubicBezTo>
                <a:cubicBezTo>
                  <a:pt x="2553544" y="3060778"/>
                  <a:pt x="2157170" y="2953459"/>
                  <a:pt x="1992847" y="3017257"/>
                </a:cubicBezTo>
                <a:cubicBezTo>
                  <a:pt x="1828524" y="3081054"/>
                  <a:pt x="1637474" y="2967545"/>
                  <a:pt x="1309421" y="3020405"/>
                </a:cubicBezTo>
                <a:cubicBezTo>
                  <a:pt x="981368" y="3073266"/>
                  <a:pt x="857973" y="2944910"/>
                  <a:pt x="625995" y="3023554"/>
                </a:cubicBezTo>
                <a:cubicBezTo>
                  <a:pt x="394017" y="3102197"/>
                  <a:pt x="185714" y="2957194"/>
                  <a:pt x="0" y="3026438"/>
                </a:cubicBezTo>
                <a:cubicBezTo>
                  <a:pt x="95369" y="1958486"/>
                  <a:pt x="-251222" y="1059109"/>
                  <a:pt x="1" y="2010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25844154">
                  <a:custGeom>
                    <a:avLst/>
                    <a:gdLst>
                      <a:gd name="connsiteX0" fmla="*/ 0 w 10834869"/>
                      <a:gd name="connsiteY0" fmla="*/ 0 h 3449255"/>
                      <a:gd name="connsiteX1" fmla="*/ 10834869 w 10834869"/>
                      <a:gd name="connsiteY1" fmla="*/ 0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834869"/>
                      <a:gd name="connsiteY0" fmla="*/ 0 h 3449255"/>
                      <a:gd name="connsiteX1" fmla="*/ 10742272 w 10834869"/>
                      <a:gd name="connsiteY1" fmla="*/ 11575 h 3449255"/>
                      <a:gd name="connsiteX2" fmla="*/ 10834869 w 10834869"/>
                      <a:gd name="connsiteY2" fmla="*/ 3449255 h 3449255"/>
                      <a:gd name="connsiteX3" fmla="*/ 0 w 10834869"/>
                      <a:gd name="connsiteY3" fmla="*/ 3449255 h 3449255"/>
                      <a:gd name="connsiteX4" fmla="*/ 0 w 10834869"/>
                      <a:gd name="connsiteY4" fmla="*/ 0 h 3449255"/>
                      <a:gd name="connsiteX0" fmla="*/ 0 w 10765421"/>
                      <a:gd name="connsiteY0" fmla="*/ 0 h 3449255"/>
                      <a:gd name="connsiteX1" fmla="*/ 10742272 w 10765421"/>
                      <a:gd name="connsiteY1" fmla="*/ 11575 h 3449255"/>
                      <a:gd name="connsiteX2" fmla="*/ 10765421 w 10765421"/>
                      <a:gd name="connsiteY2" fmla="*/ 3437680 h 3449255"/>
                      <a:gd name="connsiteX3" fmla="*/ 0 w 10765421"/>
                      <a:gd name="connsiteY3" fmla="*/ 3449255 h 3449255"/>
                      <a:gd name="connsiteX4" fmla="*/ 0 w 10765421"/>
                      <a:gd name="connsiteY4" fmla="*/ 0 h 3449255"/>
                      <a:gd name="connsiteX0" fmla="*/ 0 w 10765421"/>
                      <a:gd name="connsiteY0" fmla="*/ 0 h 3495553"/>
                      <a:gd name="connsiteX1" fmla="*/ 10742272 w 10765421"/>
                      <a:gd name="connsiteY1" fmla="*/ 11575 h 3495553"/>
                      <a:gd name="connsiteX2" fmla="*/ 10765421 w 10765421"/>
                      <a:gd name="connsiteY2" fmla="*/ 3437680 h 3495553"/>
                      <a:gd name="connsiteX3" fmla="*/ 57873 w 10765421"/>
                      <a:gd name="connsiteY3" fmla="*/ 3495553 h 3495553"/>
                      <a:gd name="connsiteX4" fmla="*/ 0 w 10765421"/>
                      <a:gd name="connsiteY4" fmla="*/ 0 h 3495553"/>
                      <a:gd name="connsiteX0" fmla="*/ 1 w 10707548"/>
                      <a:gd name="connsiteY0" fmla="*/ 23149 h 3483978"/>
                      <a:gd name="connsiteX1" fmla="*/ 10684399 w 10707548"/>
                      <a:gd name="connsiteY1" fmla="*/ 0 h 3483978"/>
                      <a:gd name="connsiteX2" fmla="*/ 10707548 w 10707548"/>
                      <a:gd name="connsiteY2" fmla="*/ 3426105 h 3483978"/>
                      <a:gd name="connsiteX3" fmla="*/ 0 w 10707548"/>
                      <a:gd name="connsiteY3" fmla="*/ 3483978 h 3483978"/>
                      <a:gd name="connsiteX4" fmla="*/ 1 w 10707548"/>
                      <a:gd name="connsiteY4" fmla="*/ 23149 h 348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07548" h="3483978">
                        <a:moveTo>
                          <a:pt x="1" y="23149"/>
                        </a:moveTo>
                        <a:lnTo>
                          <a:pt x="10684399" y="0"/>
                        </a:lnTo>
                        <a:lnTo>
                          <a:pt x="10707548" y="3426105"/>
                        </a:lnTo>
                        <a:lnTo>
                          <a:pt x="0" y="3483978"/>
                        </a:lnTo>
                        <a:cubicBezTo>
                          <a:pt x="0" y="2330368"/>
                          <a:pt x="1" y="1176759"/>
                          <a:pt x="1" y="23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9CC513-C43A-410C-909A-22A4AB850462}"/>
              </a:ext>
            </a:extLst>
          </p:cNvPr>
          <p:cNvGrpSpPr/>
          <p:nvPr/>
        </p:nvGrpSpPr>
        <p:grpSpPr>
          <a:xfrm>
            <a:off x="1670577" y="4548947"/>
            <a:ext cx="1546578" cy="719245"/>
            <a:chOff x="1480077" y="4607863"/>
            <a:chExt cx="1546578" cy="71924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83E75E-EA48-4054-9C01-E751AED9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0077" y="4607863"/>
              <a:ext cx="1546578" cy="71924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843DC7-20F7-400E-B373-5F18705A8CCE}"/>
                </a:ext>
              </a:extLst>
            </p:cNvPr>
            <p:cNvSpPr txBox="1"/>
            <p:nvPr/>
          </p:nvSpPr>
          <p:spPr>
            <a:xfrm>
              <a:off x="1697170" y="4660910"/>
              <a:ext cx="1112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 1</a:t>
              </a:r>
              <a:endParaRPr lang="en-US" sz="28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68D837E-B3E6-46C4-ABC2-084B4E03B738}"/>
              </a:ext>
            </a:extLst>
          </p:cNvPr>
          <p:cNvGrpSpPr/>
          <p:nvPr/>
        </p:nvGrpSpPr>
        <p:grpSpPr>
          <a:xfrm>
            <a:off x="3462354" y="4548947"/>
            <a:ext cx="1546578" cy="719245"/>
            <a:chOff x="1480077" y="4607863"/>
            <a:chExt cx="1546578" cy="71924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9BEAFA6-7DFA-4978-A7E6-50B64D6F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0077" y="4607863"/>
              <a:ext cx="1546578" cy="71924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CAAA48-6679-4550-9A73-14749F2196A6}"/>
                </a:ext>
              </a:extLst>
            </p:cNvPr>
            <p:cNvSpPr txBox="1"/>
            <p:nvPr/>
          </p:nvSpPr>
          <p:spPr>
            <a:xfrm>
              <a:off x="1697170" y="4660910"/>
              <a:ext cx="1112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 2</a:t>
              </a:r>
              <a:endParaRPr lang="en-US" sz="28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A922EA-5065-41CF-8BE8-7156E72F04FF}"/>
              </a:ext>
            </a:extLst>
          </p:cNvPr>
          <p:cNvGrpSpPr/>
          <p:nvPr/>
        </p:nvGrpSpPr>
        <p:grpSpPr>
          <a:xfrm>
            <a:off x="5254131" y="4548947"/>
            <a:ext cx="1546578" cy="719245"/>
            <a:chOff x="1480077" y="4607863"/>
            <a:chExt cx="1546578" cy="719245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ED617ED-AE74-45A2-969F-BC03967E5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0077" y="4607863"/>
              <a:ext cx="1546578" cy="71924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9121BE-1BA5-4701-8D1C-013269C92182}"/>
                </a:ext>
              </a:extLst>
            </p:cNvPr>
            <p:cNvSpPr txBox="1"/>
            <p:nvPr/>
          </p:nvSpPr>
          <p:spPr>
            <a:xfrm>
              <a:off x="1697170" y="4660910"/>
              <a:ext cx="1112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 3</a:t>
              </a:r>
              <a:endParaRPr lang="en-US" sz="28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A53EEB-E214-4784-A0DB-F01FF06BFFF6}"/>
              </a:ext>
            </a:extLst>
          </p:cNvPr>
          <p:cNvGrpSpPr/>
          <p:nvPr/>
        </p:nvGrpSpPr>
        <p:grpSpPr>
          <a:xfrm>
            <a:off x="7045908" y="4548947"/>
            <a:ext cx="1546578" cy="719245"/>
            <a:chOff x="1480077" y="4607863"/>
            <a:chExt cx="1546578" cy="71924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2AA9E04-6AED-45BF-B1C2-5A47A1D84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0077" y="4607863"/>
              <a:ext cx="1546578" cy="71924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B87641-EAC3-41F9-A13C-8A0C67040875}"/>
                </a:ext>
              </a:extLst>
            </p:cNvPr>
            <p:cNvSpPr txBox="1"/>
            <p:nvPr/>
          </p:nvSpPr>
          <p:spPr>
            <a:xfrm>
              <a:off x="1697170" y="4660910"/>
              <a:ext cx="1112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 4</a:t>
              </a:r>
              <a:endParaRPr lang="en-US" sz="28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0397DB-41AD-4DDD-86C5-5EC938FCEB78}"/>
              </a:ext>
            </a:extLst>
          </p:cNvPr>
          <p:cNvGrpSpPr/>
          <p:nvPr/>
        </p:nvGrpSpPr>
        <p:grpSpPr>
          <a:xfrm>
            <a:off x="8837685" y="4548947"/>
            <a:ext cx="1546578" cy="719245"/>
            <a:chOff x="1480077" y="4607863"/>
            <a:chExt cx="1546578" cy="71924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D22C2E2-778F-4106-B6C3-CF6F88428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0077" y="4607863"/>
              <a:ext cx="1546578" cy="719245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0190CBC-0FFA-4E30-96AC-2F8C5BBDD5AA}"/>
                </a:ext>
              </a:extLst>
            </p:cNvPr>
            <p:cNvSpPr txBox="1"/>
            <p:nvPr/>
          </p:nvSpPr>
          <p:spPr>
            <a:xfrm>
              <a:off x="1697170" y="4660910"/>
              <a:ext cx="1112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 5</a:t>
              </a:r>
              <a:endParaRPr lang="en-US" sz="28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2993920-B924-48AE-8A5F-FDEB10C52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8442" y="4953179"/>
            <a:ext cx="1648049" cy="203020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3F98FEA-4910-494C-9765-8F85FA4CA4EB}"/>
              </a:ext>
            </a:extLst>
          </p:cNvPr>
          <p:cNvSpPr txBox="1"/>
          <p:nvPr/>
        </p:nvSpPr>
        <p:spPr>
          <a:xfrm>
            <a:off x="2010444" y="5483614"/>
            <a:ext cx="3863899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รูป 1 มีมังคุดกี่ผล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EABA49E-69F0-4135-935F-A46C1ADD8700}"/>
              </a:ext>
            </a:extLst>
          </p:cNvPr>
          <p:cNvSpPr txBox="1"/>
          <p:nvPr/>
        </p:nvSpPr>
        <p:spPr>
          <a:xfrm>
            <a:off x="1742703" y="1203752"/>
            <a:ext cx="1343451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ผล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FA1548-2E5F-441D-B2C8-F952F56AA908}"/>
              </a:ext>
            </a:extLst>
          </p:cNvPr>
          <p:cNvSpPr txBox="1"/>
          <p:nvPr/>
        </p:nvSpPr>
        <p:spPr>
          <a:xfrm>
            <a:off x="1867802" y="5480453"/>
            <a:ext cx="4184691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รูป 2 มีมังคุดกี่ผล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09B1FC7-A18D-472F-A6CB-C05A539B38BF}"/>
              </a:ext>
            </a:extLst>
          </p:cNvPr>
          <p:cNvSpPr txBox="1"/>
          <p:nvPr/>
        </p:nvSpPr>
        <p:spPr>
          <a:xfrm>
            <a:off x="2036221" y="5460408"/>
            <a:ext cx="3875919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รูป 5 มีมังคุดกี่ผล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0EEB133-E82E-47E7-8B5D-18E6651B5B67}"/>
              </a:ext>
            </a:extLst>
          </p:cNvPr>
          <p:cNvSpPr txBox="1"/>
          <p:nvPr/>
        </p:nvSpPr>
        <p:spPr>
          <a:xfrm>
            <a:off x="2071751" y="5473154"/>
            <a:ext cx="3793805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รูป 4 มีมังคุดกี่ผล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D7A34A-6395-4C98-BAE9-8187EF1FB2D0}"/>
              </a:ext>
            </a:extLst>
          </p:cNvPr>
          <p:cNvSpPr txBox="1"/>
          <p:nvPr/>
        </p:nvSpPr>
        <p:spPr>
          <a:xfrm>
            <a:off x="3604170" y="1770488"/>
            <a:ext cx="1343451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ผล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AC09D8C-7A09-4D3C-A1DE-7D8C99A0B7F6}"/>
              </a:ext>
            </a:extLst>
          </p:cNvPr>
          <p:cNvSpPr txBox="1"/>
          <p:nvPr/>
        </p:nvSpPr>
        <p:spPr>
          <a:xfrm>
            <a:off x="5366008" y="2171964"/>
            <a:ext cx="1343451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ผล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26E1A63-680D-4273-9ECC-8EDE0980FA79}"/>
              </a:ext>
            </a:extLst>
          </p:cNvPr>
          <p:cNvSpPr txBox="1"/>
          <p:nvPr/>
        </p:nvSpPr>
        <p:spPr>
          <a:xfrm>
            <a:off x="7131162" y="2683383"/>
            <a:ext cx="1343451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ผล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7B3BB5-30FF-4633-890E-CAC2C731A7C7}"/>
              </a:ext>
            </a:extLst>
          </p:cNvPr>
          <p:cNvSpPr txBox="1"/>
          <p:nvPr/>
        </p:nvSpPr>
        <p:spPr>
          <a:xfrm>
            <a:off x="8967111" y="3201098"/>
            <a:ext cx="1343451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ผล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6A3C05-88DD-45D4-9876-5573D0509D0C}"/>
              </a:ext>
            </a:extLst>
          </p:cNvPr>
          <p:cNvGrpSpPr/>
          <p:nvPr/>
        </p:nvGrpSpPr>
        <p:grpSpPr>
          <a:xfrm>
            <a:off x="2623198" y="5436311"/>
            <a:ext cx="6220620" cy="1067384"/>
            <a:chOff x="2360914" y="6317146"/>
            <a:chExt cx="6220620" cy="1067384"/>
          </a:xfrm>
        </p:grpSpPr>
        <p:sp>
          <p:nvSpPr>
            <p:cNvPr id="80" name="Speech Bubble: Rectangle with Corners Rounded 79">
              <a:extLst>
                <a:ext uri="{FF2B5EF4-FFF2-40B4-BE49-F238E27FC236}">
                  <a16:creationId xmlns:a16="http://schemas.microsoft.com/office/drawing/2014/main" id="{1471D909-5DAF-4A2E-85D9-AD03589F681D}"/>
                </a:ext>
              </a:extLst>
            </p:cNvPr>
            <p:cNvSpPr/>
            <p:nvPr/>
          </p:nvSpPr>
          <p:spPr>
            <a:xfrm>
              <a:off x="2390825" y="6317146"/>
              <a:ext cx="6190709" cy="1067384"/>
            </a:xfrm>
            <a:prstGeom prst="wedgeRoundRectCallout">
              <a:avLst>
                <a:gd name="adj1" fmla="val -63138"/>
                <a:gd name="adj2" fmla="val 3291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2C09012-CD37-4BF2-8632-893C78D6461F}"/>
                </a:ext>
              </a:extLst>
            </p:cNvPr>
            <p:cNvSpPr txBox="1"/>
            <p:nvPr/>
          </p:nvSpPr>
          <p:spPr>
            <a:xfrm>
              <a:off x="2360914" y="6483998"/>
              <a:ext cx="622062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จำนวนมังคุดเพิ่มขึ้นหรือลดลง</a:t>
              </a:r>
              <a:endPara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99F908B-0996-4B06-8792-B0B6B5BE5215}"/>
              </a:ext>
            </a:extLst>
          </p:cNvPr>
          <p:cNvGrpSpPr/>
          <p:nvPr/>
        </p:nvGrpSpPr>
        <p:grpSpPr>
          <a:xfrm>
            <a:off x="2543844" y="5461143"/>
            <a:ext cx="6068489" cy="1067384"/>
            <a:chOff x="2513044" y="6317828"/>
            <a:chExt cx="6068489" cy="1067384"/>
          </a:xfrm>
        </p:grpSpPr>
        <p:sp>
          <p:nvSpPr>
            <p:cNvPr id="83" name="Speech Bubble: Rectangle with Corners Rounded 82">
              <a:extLst>
                <a:ext uri="{FF2B5EF4-FFF2-40B4-BE49-F238E27FC236}">
                  <a16:creationId xmlns:a16="http://schemas.microsoft.com/office/drawing/2014/main" id="{053D1205-BA82-4834-AB72-3B51FAFD73EF}"/>
                </a:ext>
              </a:extLst>
            </p:cNvPr>
            <p:cNvSpPr/>
            <p:nvPr/>
          </p:nvSpPr>
          <p:spPr>
            <a:xfrm>
              <a:off x="2598844" y="6317828"/>
              <a:ext cx="5865437" cy="1067384"/>
            </a:xfrm>
            <a:prstGeom prst="wedgeRoundRectCallout">
              <a:avLst>
                <a:gd name="adj1" fmla="val -63657"/>
                <a:gd name="adj2" fmla="val -2421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5B0CC1-6DAF-4A21-ACB1-9B9F320C5811}"/>
                </a:ext>
              </a:extLst>
            </p:cNvPr>
            <p:cNvSpPr txBox="1"/>
            <p:nvPr/>
          </p:nvSpPr>
          <p:spPr>
            <a:xfrm>
              <a:off x="2513044" y="6483998"/>
              <a:ext cx="6068489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จำนวนมังคุดลดลงทีละเท่าไร</a:t>
              </a:r>
              <a:endPara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F634728-9650-456C-A6C9-74BCC502D17B}"/>
              </a:ext>
            </a:extLst>
          </p:cNvPr>
          <p:cNvGrpSpPr/>
          <p:nvPr/>
        </p:nvGrpSpPr>
        <p:grpSpPr>
          <a:xfrm>
            <a:off x="2584047" y="5423551"/>
            <a:ext cx="7575281" cy="1067384"/>
            <a:chOff x="2500877" y="6317828"/>
            <a:chExt cx="7575281" cy="1067384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55B012A4-0748-4A4B-976B-1DA2E225CE7C}"/>
                </a:ext>
              </a:extLst>
            </p:cNvPr>
            <p:cNvSpPr/>
            <p:nvPr/>
          </p:nvSpPr>
          <p:spPr>
            <a:xfrm>
              <a:off x="2598844" y="6317828"/>
              <a:ext cx="7374674" cy="1067384"/>
            </a:xfrm>
            <a:prstGeom prst="wedgeRoundRectCallout">
              <a:avLst>
                <a:gd name="adj1" fmla="val -58090"/>
                <a:gd name="adj2" fmla="val 900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5EE5C29-7129-4266-927D-1DF3FC9FE068}"/>
                </a:ext>
              </a:extLst>
            </p:cNvPr>
            <p:cNvSpPr txBox="1"/>
            <p:nvPr/>
          </p:nvSpPr>
          <p:spPr>
            <a:xfrm>
              <a:off x="2500877" y="6483998"/>
              <a:ext cx="7575281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วิธีคิด คือ นำจำนวนที่อยู่ติดกันลบกัน</a:t>
              </a:r>
              <a:endPara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510C2E2-DD5D-4A95-8DF8-8F89B7BF0DD0}"/>
              </a:ext>
            </a:extLst>
          </p:cNvPr>
          <p:cNvGrpSpPr/>
          <p:nvPr/>
        </p:nvGrpSpPr>
        <p:grpSpPr>
          <a:xfrm>
            <a:off x="2557522" y="5435720"/>
            <a:ext cx="3784810" cy="1067384"/>
            <a:chOff x="2598845" y="6317828"/>
            <a:chExt cx="3784810" cy="1067384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684514BB-6CEF-453E-B857-259168F72EBA}"/>
                </a:ext>
              </a:extLst>
            </p:cNvPr>
            <p:cNvSpPr/>
            <p:nvPr/>
          </p:nvSpPr>
          <p:spPr>
            <a:xfrm>
              <a:off x="2598845" y="6317828"/>
              <a:ext cx="3784810" cy="1067384"/>
            </a:xfrm>
            <a:prstGeom prst="wedgeRoundRectCallout">
              <a:avLst>
                <a:gd name="adj1" fmla="val -73271"/>
                <a:gd name="adj2" fmla="val 435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F0938E3-66EE-4227-A064-132E921A2123}"/>
                </a:ext>
              </a:extLst>
            </p:cNvPr>
            <p:cNvSpPr txBox="1"/>
            <p:nvPr/>
          </p:nvSpPr>
          <p:spPr>
            <a:xfrm>
              <a:off x="2905186" y="6493038"/>
              <a:ext cx="3406231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จะได้ 10 – 8 </a:t>
              </a:r>
              <a:r>
                <a:rPr lang="en-US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46CC6D8-1A3E-47DB-83EF-D7044FF46645}"/>
              </a:ext>
            </a:extLst>
          </p:cNvPr>
          <p:cNvGrpSpPr/>
          <p:nvPr/>
        </p:nvGrpSpPr>
        <p:grpSpPr>
          <a:xfrm>
            <a:off x="2212153" y="5426810"/>
            <a:ext cx="5607044" cy="1067384"/>
            <a:chOff x="2416900" y="6317828"/>
            <a:chExt cx="5607044" cy="1067384"/>
          </a:xfrm>
        </p:grpSpPr>
        <p:sp>
          <p:nvSpPr>
            <p:cNvPr id="59" name="Speech Bubble: Rectangle with Corners Rounded 58">
              <a:extLst>
                <a:ext uri="{FF2B5EF4-FFF2-40B4-BE49-F238E27FC236}">
                  <a16:creationId xmlns:a16="http://schemas.microsoft.com/office/drawing/2014/main" id="{4279788A-8D93-4957-BF83-8F16B1261E99}"/>
                </a:ext>
              </a:extLst>
            </p:cNvPr>
            <p:cNvSpPr/>
            <p:nvPr/>
          </p:nvSpPr>
          <p:spPr>
            <a:xfrm>
              <a:off x="2598844" y="6317828"/>
              <a:ext cx="5317244" cy="1067384"/>
            </a:xfrm>
            <a:prstGeom prst="wedgeRoundRectCallout">
              <a:avLst>
                <a:gd name="adj1" fmla="val -60066"/>
                <a:gd name="adj2" fmla="val 686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7871CE-8F34-4031-87F8-7D7C9D6B416A}"/>
                </a:ext>
              </a:extLst>
            </p:cNvPr>
            <p:cNvSpPr txBox="1"/>
            <p:nvPr/>
          </p:nvSpPr>
          <p:spPr>
            <a:xfrm>
              <a:off x="2416900" y="6483998"/>
              <a:ext cx="5607044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ดังนั้น มังคุดลดลงทีละ 2</a:t>
              </a:r>
              <a:endPara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292E34-AD3F-47BB-B079-6073D2F3072C}"/>
              </a:ext>
            </a:extLst>
          </p:cNvPr>
          <p:cNvGrpSpPr/>
          <p:nvPr/>
        </p:nvGrpSpPr>
        <p:grpSpPr>
          <a:xfrm>
            <a:off x="6394133" y="5549094"/>
            <a:ext cx="5519883" cy="895377"/>
            <a:chOff x="-348736" y="1522397"/>
            <a:chExt cx="5519883" cy="133666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D0682A0-9145-42F0-9514-10EC2FBF4360}"/>
                </a:ext>
              </a:extLst>
            </p:cNvPr>
            <p:cNvSpPr/>
            <p:nvPr/>
          </p:nvSpPr>
          <p:spPr>
            <a:xfrm>
              <a:off x="-348736" y="1522397"/>
              <a:ext cx="5519883" cy="133666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077902E-CD3E-42D1-AE21-57EDACFB6014}"/>
                </a:ext>
              </a:extLst>
            </p:cNvPr>
            <p:cNvSpPr txBox="1"/>
            <p:nvPr/>
          </p:nvSpPr>
          <p:spPr>
            <a:xfrm>
              <a:off x="-265077" y="1702229"/>
              <a:ext cx="5371853" cy="98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รูปที่ 6 จะมีมังคุด</a:t>
              </a:r>
              <a:r>
                <a:rPr lang="en-US" sz="2800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2 - 2 </a:t>
              </a:r>
              <a:r>
                <a:rPr lang="en-US" sz="2800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0</a:t>
              </a:r>
              <a:r>
                <a:rPr lang="en-US" sz="2800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ผล</a:t>
              </a:r>
              <a:endParaRPr lang="en-US" sz="2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A52134-0DF3-42D1-B44B-C92A724351C1}"/>
              </a:ext>
            </a:extLst>
          </p:cNvPr>
          <p:cNvGrpSpPr/>
          <p:nvPr/>
        </p:nvGrpSpPr>
        <p:grpSpPr>
          <a:xfrm>
            <a:off x="1811994" y="5457974"/>
            <a:ext cx="4576299" cy="1067384"/>
            <a:chOff x="2506834" y="6317828"/>
            <a:chExt cx="4576299" cy="1067384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id="{E2F85DB3-21E9-43F4-AD54-7C263BD70941}"/>
                </a:ext>
              </a:extLst>
            </p:cNvPr>
            <p:cNvSpPr/>
            <p:nvPr/>
          </p:nvSpPr>
          <p:spPr>
            <a:xfrm>
              <a:off x="2598845" y="6317828"/>
              <a:ext cx="4362410" cy="1067384"/>
            </a:xfrm>
            <a:prstGeom prst="wedgeRoundRectCallout">
              <a:avLst>
                <a:gd name="adj1" fmla="val -63495"/>
                <a:gd name="adj2" fmla="val 4806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E36EA2-A529-4207-8DF7-17D9EC89FB1A}"/>
                </a:ext>
              </a:extLst>
            </p:cNvPr>
            <p:cNvSpPr txBox="1"/>
            <p:nvPr/>
          </p:nvSpPr>
          <p:spPr>
            <a:xfrm>
              <a:off x="2506834" y="6474270"/>
              <a:ext cx="4576299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รูปที่ 6 จะมีมังคุดกี่ผล</a:t>
              </a:r>
              <a:endParaRPr lang="en-US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" name="Graphic 14">
            <a:extLst>
              <a:ext uri="{FF2B5EF4-FFF2-40B4-BE49-F238E27FC236}">
                <a16:creationId xmlns:a16="http://schemas.microsoft.com/office/drawing/2014/main" id="{5F8D84F4-58A1-469A-99A0-9587C0F88D7E}"/>
              </a:ext>
            </a:extLst>
          </p:cNvPr>
          <p:cNvGrpSpPr/>
          <p:nvPr/>
        </p:nvGrpSpPr>
        <p:grpSpPr>
          <a:xfrm>
            <a:off x="3750417" y="2481472"/>
            <a:ext cx="858725" cy="1952402"/>
            <a:chOff x="3419564" y="2405066"/>
            <a:chExt cx="900510" cy="2047404"/>
          </a:xfrm>
        </p:grpSpPr>
        <p:grpSp>
          <p:nvGrpSpPr>
            <p:cNvPr id="18" name="Graphic 14">
              <a:extLst>
                <a:ext uri="{FF2B5EF4-FFF2-40B4-BE49-F238E27FC236}">
                  <a16:creationId xmlns:a16="http://schemas.microsoft.com/office/drawing/2014/main" id="{654CD967-A1A1-43DA-B5D7-4C79DC10C11D}"/>
                </a:ext>
              </a:extLst>
            </p:cNvPr>
            <p:cNvGrpSpPr/>
            <p:nvPr/>
          </p:nvGrpSpPr>
          <p:grpSpPr>
            <a:xfrm>
              <a:off x="3420893" y="3980886"/>
              <a:ext cx="899180" cy="471584"/>
              <a:chOff x="3420893" y="3980886"/>
              <a:chExt cx="899180" cy="471584"/>
            </a:xfrm>
          </p:grpSpPr>
          <p:grpSp>
            <p:nvGrpSpPr>
              <p:cNvPr id="19" name="Graphic 14">
                <a:extLst>
                  <a:ext uri="{FF2B5EF4-FFF2-40B4-BE49-F238E27FC236}">
                    <a16:creationId xmlns:a16="http://schemas.microsoft.com/office/drawing/2014/main" id="{4F7A167E-A888-4856-A6A9-81B546049AE7}"/>
                  </a:ext>
                </a:extLst>
              </p:cNvPr>
              <p:cNvGrpSpPr/>
              <p:nvPr/>
            </p:nvGrpSpPr>
            <p:grpSpPr>
              <a:xfrm>
                <a:off x="3420893" y="3980886"/>
                <a:ext cx="416263" cy="471584"/>
                <a:chOff x="3420893" y="3980886"/>
                <a:chExt cx="416263" cy="471584"/>
              </a:xfrm>
            </p:grpSpPr>
            <p:grpSp>
              <p:nvGrpSpPr>
                <p:cNvPr id="20" name="Graphic 14">
                  <a:extLst>
                    <a:ext uri="{FF2B5EF4-FFF2-40B4-BE49-F238E27FC236}">
                      <a16:creationId xmlns:a16="http://schemas.microsoft.com/office/drawing/2014/main" id="{1304D359-2157-4079-B30E-92D47E29EA9F}"/>
                    </a:ext>
                  </a:extLst>
                </p:cNvPr>
                <p:cNvGrpSpPr/>
                <p:nvPr/>
              </p:nvGrpSpPr>
              <p:grpSpPr>
                <a:xfrm>
                  <a:off x="3420893" y="3980886"/>
                  <a:ext cx="416263" cy="471584"/>
                  <a:chOff x="3420893" y="3980886"/>
                  <a:chExt cx="416263" cy="471584"/>
                </a:xfrm>
              </p:grpSpPr>
              <p:grpSp>
                <p:nvGrpSpPr>
                  <p:cNvPr id="23" name="Graphic 14">
                    <a:extLst>
                      <a:ext uri="{FF2B5EF4-FFF2-40B4-BE49-F238E27FC236}">
                        <a16:creationId xmlns:a16="http://schemas.microsoft.com/office/drawing/2014/main" id="{1906ED0C-97E1-4E33-9887-C0BE53416F58}"/>
                      </a:ext>
                    </a:extLst>
                  </p:cNvPr>
                  <p:cNvGrpSpPr/>
                  <p:nvPr/>
                </p:nvGrpSpPr>
                <p:grpSpPr>
                  <a:xfrm>
                    <a:off x="3420893" y="3980886"/>
                    <a:ext cx="416263" cy="471584"/>
                    <a:chOff x="3420893" y="3980886"/>
                    <a:chExt cx="416263" cy="471584"/>
                  </a:xfrm>
                </p:grpSpPr>
                <p:sp>
                  <p:nvSpPr>
                    <p:cNvPr id="25" name="Freeform: Shape 24">
                      <a:extLst>
                        <a:ext uri="{FF2B5EF4-FFF2-40B4-BE49-F238E27FC236}">
                          <a16:creationId xmlns:a16="http://schemas.microsoft.com/office/drawing/2014/main" id="{8697CC21-3E53-4146-8D9E-FE9726CBF0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9415" y="3982558"/>
                      <a:ext cx="39225" cy="78745"/>
                    </a:xfrm>
                    <a:custGeom>
                      <a:avLst/>
                      <a:gdLst>
                        <a:gd name="connsiteX0" fmla="*/ 550 w 39225"/>
                        <a:gd name="connsiteY0" fmla="*/ 11274 h 78745"/>
                        <a:gd name="connsiteX1" fmla="*/ 22457 w 39225"/>
                        <a:gd name="connsiteY1" fmla="*/ 73186 h 78745"/>
                        <a:gd name="connsiteX2" fmla="*/ 38650 w 39225"/>
                        <a:gd name="connsiteY2" fmla="*/ 67471 h 78745"/>
                        <a:gd name="connsiteX3" fmla="*/ 16742 w 39225"/>
                        <a:gd name="connsiteY3" fmla="*/ 5559 h 78745"/>
                        <a:gd name="connsiteX4" fmla="*/ 550 w 39225"/>
                        <a:gd name="connsiteY4" fmla="*/ 11274 h 78745"/>
                        <a:gd name="connsiteX5" fmla="*/ 550 w 39225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8745">
                          <a:moveTo>
                            <a:pt x="550" y="11274"/>
                          </a:moveTo>
                          <a:cubicBezTo>
                            <a:pt x="8170" y="32229"/>
                            <a:pt x="14837" y="52232"/>
                            <a:pt x="22457" y="73186"/>
                          </a:cubicBezTo>
                          <a:cubicBezTo>
                            <a:pt x="26267" y="83664"/>
                            <a:pt x="42460" y="77949"/>
                            <a:pt x="38650" y="67471"/>
                          </a:cubicBezTo>
                          <a:cubicBezTo>
                            <a:pt x="31030" y="46516"/>
                            <a:pt x="24362" y="26514"/>
                            <a:pt x="16742" y="5559"/>
                          </a:cubicBezTo>
                          <a:cubicBezTo>
                            <a:pt x="13885" y="-4919"/>
                            <a:pt x="-3260" y="796"/>
                            <a:pt x="550" y="11274"/>
                          </a:cubicBezTo>
                          <a:lnTo>
                            <a:pt x="550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Freeform: Shape 25">
                      <a:extLst>
                        <a:ext uri="{FF2B5EF4-FFF2-40B4-BE49-F238E27FC236}">
                          <a16:creationId xmlns:a16="http://schemas.microsoft.com/office/drawing/2014/main" id="{3C14B956-BB5F-401E-8649-F9DCE9F0CD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0893" y="4036207"/>
                      <a:ext cx="416263" cy="416263"/>
                    </a:xfrm>
                    <a:custGeom>
                      <a:avLst/>
                      <a:gdLst>
                        <a:gd name="connsiteX0" fmla="*/ 404347 w 416263"/>
                        <a:gd name="connsiteY0" fmla="*/ 138599 h 416263"/>
                        <a:gd name="connsiteX1" fmla="*/ 277664 w 416263"/>
                        <a:gd name="connsiteY1" fmla="*/ 404347 h 416263"/>
                        <a:gd name="connsiteX2" fmla="*/ 11917 w 416263"/>
                        <a:gd name="connsiteY2" fmla="*/ 277664 h 416263"/>
                        <a:gd name="connsiteX3" fmla="*/ 138599 w 416263"/>
                        <a:gd name="connsiteY3" fmla="*/ 11917 h 416263"/>
                        <a:gd name="connsiteX4" fmla="*/ 404347 w 416263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263">
                          <a:moveTo>
                            <a:pt x="404347" y="138599"/>
                          </a:moveTo>
                          <a:cubicBezTo>
                            <a:pt x="442447" y="247184"/>
                            <a:pt x="386249" y="366247"/>
                            <a:pt x="277664" y="404347"/>
                          </a:cubicBezTo>
                          <a:cubicBezTo>
                            <a:pt x="169079" y="442447"/>
                            <a:pt x="50017" y="386249"/>
                            <a:pt x="11917" y="277664"/>
                          </a:cubicBezTo>
                          <a:cubicBezTo>
                            <a:pt x="-26183" y="169079"/>
                            <a:pt x="30014" y="50017"/>
                            <a:pt x="138599" y="11917"/>
                          </a:cubicBezTo>
                          <a:cubicBezTo>
                            <a:pt x="246232" y="-26183"/>
                            <a:pt x="365294" y="30014"/>
                            <a:pt x="404347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7" name="Graphic 14">
                      <a:extLst>
                        <a:ext uri="{FF2B5EF4-FFF2-40B4-BE49-F238E27FC236}">
                          <a16:creationId xmlns:a16="http://schemas.microsoft.com/office/drawing/2014/main" id="{698F1C9A-E657-4940-AB1E-97D0AD5DEA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28778" y="3980886"/>
                      <a:ext cx="270952" cy="167246"/>
                      <a:chOff x="3428778" y="3980886"/>
                      <a:chExt cx="270952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28" name="Graphic 14">
                        <a:extLst>
                          <a:ext uri="{FF2B5EF4-FFF2-40B4-BE49-F238E27FC236}">
                            <a16:creationId xmlns:a16="http://schemas.microsoft.com/office/drawing/2014/main" id="{B1DC1ECB-5E86-46CF-8912-9A3615D6E01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28778" y="4034226"/>
                        <a:ext cx="120457" cy="113906"/>
                        <a:chOff x="3428778" y="403422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30" name="Freeform: Shape 29">
                          <a:extLst>
                            <a:ext uri="{FF2B5EF4-FFF2-40B4-BE49-F238E27FC236}">
                              <a16:creationId xmlns:a16="http://schemas.microsoft.com/office/drawing/2014/main" id="{CAAD8E98-D5E5-495A-8685-0FFAAFE0BD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28778" y="403422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" name="Freeform: Shape 30">
                          <a:extLst>
                            <a:ext uri="{FF2B5EF4-FFF2-40B4-BE49-F238E27FC236}">
                              <a16:creationId xmlns:a16="http://schemas.microsoft.com/office/drawing/2014/main" id="{181919A4-9577-42CA-A2EF-EDBEE2FA3E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29261" y="406526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2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7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99751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2" name="Graphic 14">
                        <a:extLst>
                          <a:ext uri="{FF2B5EF4-FFF2-40B4-BE49-F238E27FC236}">
                            <a16:creationId xmlns:a16="http://schemas.microsoft.com/office/drawing/2014/main" id="{B091914F-B473-446A-99E4-66CC07C8EF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79273" y="3980886"/>
                        <a:ext cx="120457" cy="113906"/>
                        <a:chOff x="3579273" y="398088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33" name="Freeform: Shape 32">
                          <a:extLst>
                            <a:ext uri="{FF2B5EF4-FFF2-40B4-BE49-F238E27FC236}">
                              <a16:creationId xmlns:a16="http://schemas.microsoft.com/office/drawing/2014/main" id="{152BDEAB-6A0E-464E-822E-91437B98F2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79273" y="398088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3564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" name="Freeform: Shape 34">
                          <a:extLst>
                            <a:ext uri="{FF2B5EF4-FFF2-40B4-BE49-F238E27FC236}">
                              <a16:creationId xmlns:a16="http://schemas.microsoft.com/office/drawing/2014/main" id="{C66DC7C2-4E8E-400B-AB51-72C9FB61A6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79756" y="401192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3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6" name="Graphic 14">
                      <a:extLst>
                        <a:ext uri="{FF2B5EF4-FFF2-40B4-BE49-F238E27FC236}">
                          <a16:creationId xmlns:a16="http://schemas.microsoft.com/office/drawing/2014/main" id="{53815CBA-1157-435E-B7B0-2F9408277D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01252" y="4017892"/>
                      <a:ext cx="140208" cy="133693"/>
                      <a:chOff x="3501252" y="4017892"/>
                      <a:chExt cx="140208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38" name="Freeform: Shape 37">
                        <a:extLst>
                          <a:ext uri="{FF2B5EF4-FFF2-40B4-BE49-F238E27FC236}">
                            <a16:creationId xmlns:a16="http://schemas.microsoft.com/office/drawing/2014/main" id="{2B6FE1B0-BB3E-4BEC-BA49-4B6E007371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1527" y="4017892"/>
                        <a:ext cx="139743" cy="133693"/>
                      </a:xfrm>
                      <a:custGeom>
                        <a:avLst/>
                        <a:gdLst>
                          <a:gd name="connsiteX0" fmla="*/ 136070 w 139743"/>
                          <a:gd name="connsiteY0" fmla="*/ 43567 h 133693"/>
                          <a:gd name="connsiteX1" fmla="*/ 92255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0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0" y="43567"/>
                            </a:moveTo>
                            <a:cubicBezTo>
                              <a:pt x="148453" y="77857"/>
                              <a:pt x="128450" y="115957"/>
                              <a:pt x="92255" y="129292"/>
                            </a:cubicBezTo>
                            <a:cubicBezTo>
                              <a:pt x="56060" y="142627"/>
                              <a:pt x="16055" y="124530"/>
                              <a:pt x="3673" y="90240"/>
                            </a:cubicBezTo>
                            <a:cubicBezTo>
                              <a:pt x="-8710" y="55950"/>
                              <a:pt x="11293" y="17850"/>
                              <a:pt x="47488" y="4515"/>
                            </a:cubicBezTo>
                            <a:cubicBezTo>
                              <a:pt x="84635" y="-8820"/>
                              <a:pt x="123688" y="8325"/>
                              <a:pt x="136070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Freeform: Shape 38">
                        <a:extLst>
                          <a:ext uri="{FF2B5EF4-FFF2-40B4-BE49-F238E27FC236}">
                            <a16:creationId xmlns:a16="http://schemas.microsoft.com/office/drawing/2014/main" id="{2965E37C-2F8C-4519-BA08-7AE1AAA437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1252" y="4054791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8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8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8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1910"/>
                              <a:pt x="100150" y="4857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5E7F9C9C-2AAC-41E4-8C53-C6224EA8D88A}"/>
                      </a:ext>
                    </a:extLst>
                  </p:cNvPr>
                  <p:cNvSpPr/>
                  <p:nvPr/>
                </p:nvSpPr>
                <p:spPr>
                  <a:xfrm>
                    <a:off x="3699184" y="4081788"/>
                    <a:ext cx="69985" cy="49953"/>
                  </a:xfrm>
                  <a:custGeom>
                    <a:avLst/>
                    <a:gdLst>
                      <a:gd name="connsiteX0" fmla="*/ 7946 w 69985"/>
                      <a:gd name="connsiteY0" fmla="*/ 24439 h 49953"/>
                      <a:gd name="connsiteX1" fmla="*/ 48903 w 69985"/>
                      <a:gd name="connsiteY1" fmla="*/ 46346 h 49953"/>
                      <a:gd name="connsiteX2" fmla="*/ 66048 w 69985"/>
                      <a:gd name="connsiteY2" fmla="*/ 46346 h 49953"/>
                      <a:gd name="connsiteX3" fmla="*/ 66048 w 69985"/>
                      <a:gd name="connsiteY3" fmla="*/ 29201 h 49953"/>
                      <a:gd name="connsiteX4" fmla="*/ 14613 w 69985"/>
                      <a:gd name="connsiteY4" fmla="*/ 626 h 49953"/>
                      <a:gd name="connsiteX5" fmla="*/ 7946 w 69985"/>
                      <a:gd name="connsiteY5" fmla="*/ 24439 h 49953"/>
                      <a:gd name="connsiteX6" fmla="*/ 7946 w 69985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985" h="49953">
                        <a:moveTo>
                          <a:pt x="7946" y="24439"/>
                        </a:moveTo>
                        <a:cubicBezTo>
                          <a:pt x="23186" y="29201"/>
                          <a:pt x="36521" y="36821"/>
                          <a:pt x="48903" y="46346"/>
                        </a:cubicBezTo>
                        <a:cubicBezTo>
                          <a:pt x="53666" y="50156"/>
                          <a:pt x="60333" y="52061"/>
                          <a:pt x="66048" y="46346"/>
                        </a:cubicBezTo>
                        <a:cubicBezTo>
                          <a:pt x="70811" y="42536"/>
                          <a:pt x="71763" y="33011"/>
                          <a:pt x="66048" y="29201"/>
                        </a:cubicBezTo>
                        <a:cubicBezTo>
                          <a:pt x="50808" y="16819"/>
                          <a:pt x="33663" y="6341"/>
                          <a:pt x="14613" y="626"/>
                        </a:cubicBezTo>
                        <a:cubicBezTo>
                          <a:pt x="326" y="-4136"/>
                          <a:pt x="-6342" y="19676"/>
                          <a:pt x="7946" y="24439"/>
                        </a:cubicBezTo>
                        <a:lnTo>
                          <a:pt x="7946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" name="Graphic 14">
                  <a:extLst>
                    <a:ext uri="{FF2B5EF4-FFF2-40B4-BE49-F238E27FC236}">
                      <a16:creationId xmlns:a16="http://schemas.microsoft.com/office/drawing/2014/main" id="{6A2E9C84-7F9A-48DA-B9CF-C4C145FAF5B1}"/>
                    </a:ext>
                  </a:extLst>
                </p:cNvPr>
                <p:cNvGrpSpPr/>
                <p:nvPr/>
              </p:nvGrpSpPr>
              <p:grpSpPr>
                <a:xfrm>
                  <a:off x="3654742" y="4246217"/>
                  <a:ext cx="74295" cy="77179"/>
                  <a:chOff x="3654742" y="4246217"/>
                  <a:chExt cx="74295" cy="77179"/>
                </a:xfrm>
                <a:solidFill>
                  <a:srgbClr val="684565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83B3B9B1-9EFC-4279-9F3E-335A8E682D6F}"/>
                      </a:ext>
                    </a:extLst>
                  </p:cNvPr>
                  <p:cNvSpPr/>
                  <p:nvPr/>
                </p:nvSpPr>
                <p:spPr>
                  <a:xfrm>
                    <a:off x="3684269" y="4246217"/>
                    <a:ext cx="22860" cy="23839"/>
                  </a:xfrm>
                  <a:custGeom>
                    <a:avLst/>
                    <a:gdLst>
                      <a:gd name="connsiteX0" fmla="*/ 11430 w 22860"/>
                      <a:gd name="connsiteY0" fmla="*/ 23839 h 23839"/>
                      <a:gd name="connsiteX1" fmla="*/ 11430 w 22860"/>
                      <a:gd name="connsiteY1" fmla="*/ 27 h 23839"/>
                      <a:gd name="connsiteX2" fmla="*/ 11430 w 22860"/>
                      <a:gd name="connsiteY2" fmla="*/ 23839 h 23839"/>
                      <a:gd name="connsiteX3" fmla="*/ 11430 w 22860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:a16="http://schemas.microsoft.com/office/drawing/2014/main" id="{28B1FDDC-293E-491F-81EC-E3326D348E94}"/>
                      </a:ext>
                    </a:extLst>
                  </p:cNvPr>
                  <p:cNvSpPr/>
                  <p:nvPr/>
                </p:nvSpPr>
                <p:spPr>
                  <a:xfrm>
                    <a:off x="3654742" y="4276697"/>
                    <a:ext cx="22860" cy="23839"/>
                  </a:xfrm>
                  <a:custGeom>
                    <a:avLst/>
                    <a:gdLst>
                      <a:gd name="connsiteX0" fmla="*/ 11430 w 22860"/>
                      <a:gd name="connsiteY0" fmla="*/ 23839 h 23839"/>
                      <a:gd name="connsiteX1" fmla="*/ 11430 w 22860"/>
                      <a:gd name="connsiteY1" fmla="*/ 27 h 23839"/>
                      <a:gd name="connsiteX2" fmla="*/ 11430 w 22860"/>
                      <a:gd name="connsiteY2" fmla="*/ 23839 h 23839"/>
                      <a:gd name="connsiteX3" fmla="*/ 11430 w 22860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3F2D7A6B-E4C7-471D-B914-6CDC8E45DB9B}"/>
                      </a:ext>
                    </a:extLst>
                  </p:cNvPr>
                  <p:cNvSpPr/>
                  <p:nvPr/>
                </p:nvSpPr>
                <p:spPr>
                  <a:xfrm>
                    <a:off x="3705463" y="4299557"/>
                    <a:ext cx="23574" cy="23839"/>
                  </a:xfrm>
                  <a:custGeom>
                    <a:avLst/>
                    <a:gdLst>
                      <a:gd name="connsiteX0" fmla="*/ 12144 w 23574"/>
                      <a:gd name="connsiteY0" fmla="*/ 23839 h 23839"/>
                      <a:gd name="connsiteX1" fmla="*/ 12144 w 23574"/>
                      <a:gd name="connsiteY1" fmla="*/ 27 h 23839"/>
                      <a:gd name="connsiteX2" fmla="*/ 12144 w 23574"/>
                      <a:gd name="connsiteY2" fmla="*/ 23839 h 23839"/>
                      <a:gd name="connsiteX3" fmla="*/ 12144 w 23574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574" h="23839">
                        <a:moveTo>
                          <a:pt x="12144" y="23839"/>
                        </a:moveTo>
                        <a:cubicBezTo>
                          <a:pt x="27384" y="23839"/>
                          <a:pt x="27384" y="27"/>
                          <a:pt x="12144" y="27"/>
                        </a:cubicBezTo>
                        <a:cubicBezTo>
                          <a:pt x="-4048" y="-926"/>
                          <a:pt x="-4048" y="23839"/>
                          <a:pt x="12144" y="23839"/>
                        </a:cubicBezTo>
                        <a:lnTo>
                          <a:pt x="12144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50" name="Graphic 14">
                <a:extLst>
                  <a:ext uri="{FF2B5EF4-FFF2-40B4-BE49-F238E27FC236}">
                    <a16:creationId xmlns:a16="http://schemas.microsoft.com/office/drawing/2014/main" id="{8C2C4769-B0CB-4A92-80C4-D7FECFE67096}"/>
                  </a:ext>
                </a:extLst>
              </p:cNvPr>
              <p:cNvGrpSpPr/>
              <p:nvPr/>
            </p:nvGrpSpPr>
            <p:grpSpPr>
              <a:xfrm>
                <a:off x="3903810" y="3980886"/>
                <a:ext cx="416263" cy="471584"/>
                <a:chOff x="3903810" y="3980886"/>
                <a:chExt cx="416263" cy="471584"/>
              </a:xfrm>
            </p:grpSpPr>
            <p:grpSp>
              <p:nvGrpSpPr>
                <p:cNvPr id="451" name="Graphic 14">
                  <a:extLst>
                    <a:ext uri="{FF2B5EF4-FFF2-40B4-BE49-F238E27FC236}">
                      <a16:creationId xmlns:a16="http://schemas.microsoft.com/office/drawing/2014/main" id="{62EA81EE-648D-424E-8D20-D6DC692F0F3C}"/>
                    </a:ext>
                  </a:extLst>
                </p:cNvPr>
                <p:cNvGrpSpPr/>
                <p:nvPr/>
              </p:nvGrpSpPr>
              <p:grpSpPr>
                <a:xfrm>
                  <a:off x="3903810" y="3980886"/>
                  <a:ext cx="416263" cy="471584"/>
                  <a:chOff x="3903810" y="3980886"/>
                  <a:chExt cx="416263" cy="471584"/>
                </a:xfrm>
              </p:grpSpPr>
              <p:grpSp>
                <p:nvGrpSpPr>
                  <p:cNvPr id="452" name="Graphic 14">
                    <a:extLst>
                      <a:ext uri="{FF2B5EF4-FFF2-40B4-BE49-F238E27FC236}">
                        <a16:creationId xmlns:a16="http://schemas.microsoft.com/office/drawing/2014/main" id="{FD2FD744-933C-456D-98A6-4E1DF01D4432}"/>
                      </a:ext>
                    </a:extLst>
                  </p:cNvPr>
                  <p:cNvGrpSpPr/>
                  <p:nvPr/>
                </p:nvGrpSpPr>
                <p:grpSpPr>
                  <a:xfrm>
                    <a:off x="3903810" y="3980886"/>
                    <a:ext cx="416263" cy="471584"/>
                    <a:chOff x="3903810" y="3980886"/>
                    <a:chExt cx="416263" cy="471584"/>
                  </a:xfrm>
                </p:grpSpPr>
                <p:sp>
                  <p:nvSpPr>
                    <p:cNvPr id="453" name="Freeform: Shape 452">
                      <a:extLst>
                        <a:ext uri="{FF2B5EF4-FFF2-40B4-BE49-F238E27FC236}">
                          <a16:creationId xmlns:a16="http://schemas.microsoft.com/office/drawing/2014/main" id="{9E93DF66-5086-4650-B087-C784E1A42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13285" y="3982558"/>
                      <a:ext cx="39225" cy="78745"/>
                    </a:xfrm>
                    <a:custGeom>
                      <a:avLst/>
                      <a:gdLst>
                        <a:gd name="connsiteX0" fmla="*/ 550 w 39225"/>
                        <a:gd name="connsiteY0" fmla="*/ 11274 h 78745"/>
                        <a:gd name="connsiteX1" fmla="*/ 22457 w 39225"/>
                        <a:gd name="connsiteY1" fmla="*/ 73186 h 78745"/>
                        <a:gd name="connsiteX2" fmla="*/ 38650 w 39225"/>
                        <a:gd name="connsiteY2" fmla="*/ 67471 h 78745"/>
                        <a:gd name="connsiteX3" fmla="*/ 16742 w 39225"/>
                        <a:gd name="connsiteY3" fmla="*/ 5559 h 78745"/>
                        <a:gd name="connsiteX4" fmla="*/ 550 w 39225"/>
                        <a:gd name="connsiteY4" fmla="*/ 11274 h 78745"/>
                        <a:gd name="connsiteX5" fmla="*/ 550 w 39225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8745">
                          <a:moveTo>
                            <a:pt x="550" y="11274"/>
                          </a:moveTo>
                          <a:cubicBezTo>
                            <a:pt x="8170" y="32229"/>
                            <a:pt x="14837" y="52232"/>
                            <a:pt x="22457" y="73186"/>
                          </a:cubicBezTo>
                          <a:cubicBezTo>
                            <a:pt x="26267" y="83664"/>
                            <a:pt x="42460" y="77949"/>
                            <a:pt x="38650" y="67471"/>
                          </a:cubicBezTo>
                          <a:cubicBezTo>
                            <a:pt x="31030" y="46516"/>
                            <a:pt x="24362" y="26514"/>
                            <a:pt x="16742" y="5559"/>
                          </a:cubicBezTo>
                          <a:cubicBezTo>
                            <a:pt x="13885" y="-4919"/>
                            <a:pt x="-3260" y="796"/>
                            <a:pt x="550" y="11274"/>
                          </a:cubicBezTo>
                          <a:lnTo>
                            <a:pt x="550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4" name="Freeform: Shape 453">
                      <a:extLst>
                        <a:ext uri="{FF2B5EF4-FFF2-40B4-BE49-F238E27FC236}">
                          <a16:creationId xmlns:a16="http://schemas.microsoft.com/office/drawing/2014/main" id="{AB7F29D0-C7D1-4EF1-9F7E-85EDC554EA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3810" y="4036207"/>
                      <a:ext cx="416263" cy="416263"/>
                    </a:xfrm>
                    <a:custGeom>
                      <a:avLst/>
                      <a:gdLst>
                        <a:gd name="connsiteX0" fmla="*/ 404347 w 416263"/>
                        <a:gd name="connsiteY0" fmla="*/ 138599 h 416263"/>
                        <a:gd name="connsiteX1" fmla="*/ 277664 w 416263"/>
                        <a:gd name="connsiteY1" fmla="*/ 404347 h 416263"/>
                        <a:gd name="connsiteX2" fmla="*/ 11917 w 416263"/>
                        <a:gd name="connsiteY2" fmla="*/ 277664 h 416263"/>
                        <a:gd name="connsiteX3" fmla="*/ 138599 w 416263"/>
                        <a:gd name="connsiteY3" fmla="*/ 11917 h 416263"/>
                        <a:gd name="connsiteX4" fmla="*/ 404347 w 416263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263">
                          <a:moveTo>
                            <a:pt x="404347" y="138599"/>
                          </a:moveTo>
                          <a:cubicBezTo>
                            <a:pt x="442447" y="247184"/>
                            <a:pt x="386249" y="366247"/>
                            <a:pt x="277664" y="404347"/>
                          </a:cubicBezTo>
                          <a:cubicBezTo>
                            <a:pt x="169079" y="442447"/>
                            <a:pt x="50017" y="386249"/>
                            <a:pt x="11917" y="277664"/>
                          </a:cubicBezTo>
                          <a:cubicBezTo>
                            <a:pt x="-26183" y="169079"/>
                            <a:pt x="30014" y="50017"/>
                            <a:pt x="138599" y="11917"/>
                          </a:cubicBezTo>
                          <a:cubicBezTo>
                            <a:pt x="247184" y="-26183"/>
                            <a:pt x="366247" y="30014"/>
                            <a:pt x="404347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55" name="Graphic 14">
                      <a:extLst>
                        <a:ext uri="{FF2B5EF4-FFF2-40B4-BE49-F238E27FC236}">
                          <a16:creationId xmlns:a16="http://schemas.microsoft.com/office/drawing/2014/main" id="{56C4B658-A01B-4445-827A-FC846030DB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2648" y="3980886"/>
                      <a:ext cx="270952" cy="167246"/>
                      <a:chOff x="3912648" y="3980886"/>
                      <a:chExt cx="270952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456" name="Graphic 14">
                        <a:extLst>
                          <a:ext uri="{FF2B5EF4-FFF2-40B4-BE49-F238E27FC236}">
                            <a16:creationId xmlns:a16="http://schemas.microsoft.com/office/drawing/2014/main" id="{BAEEBFC8-4C17-4A84-B5BF-3063E11E5A6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12648" y="4034226"/>
                        <a:ext cx="120457" cy="113906"/>
                        <a:chOff x="3912648" y="403422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457" name="Freeform: Shape 456">
                          <a:extLst>
                            <a:ext uri="{FF2B5EF4-FFF2-40B4-BE49-F238E27FC236}">
                              <a16:creationId xmlns:a16="http://schemas.microsoft.com/office/drawing/2014/main" id="{0FEF13F3-1090-4650-9392-92CA2E34EE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2648" y="403422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8" name="Freeform: Shape 457">
                          <a:extLst>
                            <a:ext uri="{FF2B5EF4-FFF2-40B4-BE49-F238E27FC236}">
                              <a16:creationId xmlns:a16="http://schemas.microsoft.com/office/drawing/2014/main" id="{A032C53A-798C-4318-9F6E-5D65DA513F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3131" y="406526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2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7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2134" y="26670"/>
                                <a:pt x="99751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59" name="Graphic 14">
                        <a:extLst>
                          <a:ext uri="{FF2B5EF4-FFF2-40B4-BE49-F238E27FC236}">
                            <a16:creationId xmlns:a16="http://schemas.microsoft.com/office/drawing/2014/main" id="{7F0B6A74-6D4A-422A-B54A-281F2AF318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63143" y="3980886"/>
                        <a:ext cx="120457" cy="113906"/>
                        <a:chOff x="4063143" y="398088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460" name="Freeform: Shape 459">
                          <a:extLst>
                            <a:ext uri="{FF2B5EF4-FFF2-40B4-BE49-F238E27FC236}">
                              <a16:creationId xmlns:a16="http://schemas.microsoft.com/office/drawing/2014/main" id="{8E917FBD-37D6-465F-9507-07E91DFBDF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63143" y="398088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1" name="Freeform: Shape 460">
                          <a:extLst>
                            <a:ext uri="{FF2B5EF4-FFF2-40B4-BE49-F238E27FC236}">
                              <a16:creationId xmlns:a16="http://schemas.microsoft.com/office/drawing/2014/main" id="{F6E441BA-70CE-4385-9BE1-0DE1371BDD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63626" y="401192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2" y="53340"/>
                                <a:pt x="19741" y="38100"/>
                                <a:pt x="9264" y="8573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62" name="Graphic 14">
                      <a:extLst>
                        <a:ext uri="{FF2B5EF4-FFF2-40B4-BE49-F238E27FC236}">
                          <a16:creationId xmlns:a16="http://schemas.microsoft.com/office/drawing/2014/main" id="{4DF6783F-0CC9-4901-8C3A-ADD1E08682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5122" y="4017892"/>
                      <a:ext cx="140208" cy="133693"/>
                      <a:chOff x="3985122" y="4017892"/>
                      <a:chExt cx="140208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463" name="Freeform: Shape 462">
                        <a:extLst>
                          <a:ext uri="{FF2B5EF4-FFF2-40B4-BE49-F238E27FC236}">
                            <a16:creationId xmlns:a16="http://schemas.microsoft.com/office/drawing/2014/main" id="{EFDA8136-F4DC-4985-9337-545CD9001C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5397" y="4017892"/>
                        <a:ext cx="139743" cy="133693"/>
                      </a:xfrm>
                      <a:custGeom>
                        <a:avLst/>
                        <a:gdLst>
                          <a:gd name="connsiteX0" fmla="*/ 136070 w 139743"/>
                          <a:gd name="connsiteY0" fmla="*/ 43567 h 133693"/>
                          <a:gd name="connsiteX1" fmla="*/ 92255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0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0" y="43567"/>
                            </a:moveTo>
                            <a:cubicBezTo>
                              <a:pt x="148453" y="77857"/>
                              <a:pt x="128451" y="115957"/>
                              <a:pt x="92255" y="129292"/>
                            </a:cubicBezTo>
                            <a:cubicBezTo>
                              <a:pt x="56061" y="142627"/>
                              <a:pt x="16055" y="124530"/>
                              <a:pt x="3673" y="90240"/>
                            </a:cubicBezTo>
                            <a:cubicBezTo>
                              <a:pt x="-8710" y="55950"/>
                              <a:pt x="11293" y="17850"/>
                              <a:pt x="47488" y="4515"/>
                            </a:cubicBezTo>
                            <a:cubicBezTo>
                              <a:pt x="84636" y="-8820"/>
                              <a:pt x="123688" y="8325"/>
                              <a:pt x="136070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" name="Freeform: Shape 464">
                        <a:extLst>
                          <a:ext uri="{FF2B5EF4-FFF2-40B4-BE49-F238E27FC236}">
                            <a16:creationId xmlns:a16="http://schemas.microsoft.com/office/drawing/2014/main" id="{141D2BC7-48C8-4EA1-9C4A-99F7607E08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5122" y="4054791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8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8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8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1910"/>
                              <a:pt x="100150" y="4857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id="{1C177440-BE51-4623-B982-A36E14D0BCA7}"/>
                      </a:ext>
                    </a:extLst>
                  </p:cNvPr>
                  <p:cNvSpPr/>
                  <p:nvPr/>
                </p:nvSpPr>
                <p:spPr>
                  <a:xfrm>
                    <a:off x="4182638" y="4081788"/>
                    <a:ext cx="70400" cy="49953"/>
                  </a:xfrm>
                  <a:custGeom>
                    <a:avLst/>
                    <a:gdLst>
                      <a:gd name="connsiteX0" fmla="*/ 8361 w 70400"/>
                      <a:gd name="connsiteY0" fmla="*/ 24439 h 49953"/>
                      <a:gd name="connsiteX1" fmla="*/ 49319 w 70400"/>
                      <a:gd name="connsiteY1" fmla="*/ 46346 h 49953"/>
                      <a:gd name="connsiteX2" fmla="*/ 66464 w 70400"/>
                      <a:gd name="connsiteY2" fmla="*/ 46346 h 49953"/>
                      <a:gd name="connsiteX3" fmla="*/ 66464 w 70400"/>
                      <a:gd name="connsiteY3" fmla="*/ 29201 h 49953"/>
                      <a:gd name="connsiteX4" fmla="*/ 15029 w 70400"/>
                      <a:gd name="connsiteY4" fmla="*/ 626 h 49953"/>
                      <a:gd name="connsiteX5" fmla="*/ 8361 w 70400"/>
                      <a:gd name="connsiteY5" fmla="*/ 24439 h 49953"/>
                      <a:gd name="connsiteX6" fmla="*/ 8361 w 70400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953">
                        <a:moveTo>
                          <a:pt x="8361" y="24439"/>
                        </a:moveTo>
                        <a:cubicBezTo>
                          <a:pt x="23601" y="29201"/>
                          <a:pt x="36936" y="36821"/>
                          <a:pt x="49319" y="46346"/>
                        </a:cubicBezTo>
                        <a:cubicBezTo>
                          <a:pt x="54081" y="50156"/>
                          <a:pt x="60749" y="52061"/>
                          <a:pt x="66464" y="46346"/>
                        </a:cubicBezTo>
                        <a:cubicBezTo>
                          <a:pt x="71226" y="42536"/>
                          <a:pt x="72179" y="33011"/>
                          <a:pt x="66464" y="29201"/>
                        </a:cubicBezTo>
                        <a:cubicBezTo>
                          <a:pt x="51224" y="16819"/>
                          <a:pt x="34079" y="6341"/>
                          <a:pt x="15029" y="626"/>
                        </a:cubicBezTo>
                        <a:cubicBezTo>
                          <a:pt x="741" y="-4136"/>
                          <a:pt x="-6879" y="19676"/>
                          <a:pt x="8361" y="24439"/>
                        </a:cubicBezTo>
                        <a:lnTo>
                          <a:pt x="8361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7" name="Graphic 14">
                  <a:extLst>
                    <a:ext uri="{FF2B5EF4-FFF2-40B4-BE49-F238E27FC236}">
                      <a16:creationId xmlns:a16="http://schemas.microsoft.com/office/drawing/2014/main" id="{30F3F23E-216A-45CB-BEA3-4A2F30606F86}"/>
                    </a:ext>
                  </a:extLst>
                </p:cNvPr>
                <p:cNvGrpSpPr/>
                <p:nvPr/>
              </p:nvGrpSpPr>
              <p:grpSpPr>
                <a:xfrm>
                  <a:off x="4138612" y="4246217"/>
                  <a:ext cx="73342" cy="77179"/>
                  <a:chOff x="4138612" y="4246217"/>
                  <a:chExt cx="73342" cy="77179"/>
                </a:xfrm>
                <a:solidFill>
                  <a:srgbClr val="684565"/>
                </a:solidFill>
              </p:grpSpPr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id="{97DEA1DF-6F63-462E-BA05-D1538A449705}"/>
                      </a:ext>
                    </a:extLst>
                  </p:cNvPr>
                  <p:cNvSpPr/>
                  <p:nvPr/>
                </p:nvSpPr>
                <p:spPr>
                  <a:xfrm>
                    <a:off x="4168139" y="4246217"/>
                    <a:ext cx="22860" cy="23839"/>
                  </a:xfrm>
                  <a:custGeom>
                    <a:avLst/>
                    <a:gdLst>
                      <a:gd name="connsiteX0" fmla="*/ 11430 w 22860"/>
                      <a:gd name="connsiteY0" fmla="*/ 23839 h 23839"/>
                      <a:gd name="connsiteX1" fmla="*/ 11430 w 22860"/>
                      <a:gd name="connsiteY1" fmla="*/ 27 h 23839"/>
                      <a:gd name="connsiteX2" fmla="*/ 11430 w 22860"/>
                      <a:gd name="connsiteY2" fmla="*/ 23839 h 23839"/>
                      <a:gd name="connsiteX3" fmla="*/ 11430 w 22860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961476D3-372D-45D1-88AC-8AD2A15C812A}"/>
                      </a:ext>
                    </a:extLst>
                  </p:cNvPr>
                  <p:cNvSpPr/>
                  <p:nvPr/>
                </p:nvSpPr>
                <p:spPr>
                  <a:xfrm>
                    <a:off x="4138612" y="4276697"/>
                    <a:ext cx="22860" cy="23839"/>
                  </a:xfrm>
                  <a:custGeom>
                    <a:avLst/>
                    <a:gdLst>
                      <a:gd name="connsiteX0" fmla="*/ 11430 w 22860"/>
                      <a:gd name="connsiteY0" fmla="*/ 23839 h 23839"/>
                      <a:gd name="connsiteX1" fmla="*/ 11430 w 22860"/>
                      <a:gd name="connsiteY1" fmla="*/ 27 h 23839"/>
                      <a:gd name="connsiteX2" fmla="*/ 11430 w 22860"/>
                      <a:gd name="connsiteY2" fmla="*/ 23839 h 23839"/>
                      <a:gd name="connsiteX3" fmla="*/ 11430 w 22860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7E32C466-BCDF-435D-A576-AE80DB3470D7}"/>
                      </a:ext>
                    </a:extLst>
                  </p:cNvPr>
                  <p:cNvSpPr/>
                  <p:nvPr/>
                </p:nvSpPr>
                <p:spPr>
                  <a:xfrm>
                    <a:off x="4189095" y="4299557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71" name="Graphic 14">
              <a:extLst>
                <a:ext uri="{FF2B5EF4-FFF2-40B4-BE49-F238E27FC236}">
                  <a16:creationId xmlns:a16="http://schemas.microsoft.com/office/drawing/2014/main" id="{25DAE09D-DDAB-460D-84DE-608ACC922C09}"/>
                </a:ext>
              </a:extLst>
            </p:cNvPr>
            <p:cNvGrpSpPr/>
            <p:nvPr/>
          </p:nvGrpSpPr>
          <p:grpSpPr>
            <a:xfrm>
              <a:off x="3420893" y="3455673"/>
              <a:ext cx="899180" cy="471970"/>
              <a:chOff x="3420893" y="3455673"/>
              <a:chExt cx="899180" cy="471970"/>
            </a:xfrm>
          </p:grpSpPr>
          <p:grpSp>
            <p:nvGrpSpPr>
              <p:cNvPr id="472" name="Graphic 14">
                <a:extLst>
                  <a:ext uri="{FF2B5EF4-FFF2-40B4-BE49-F238E27FC236}">
                    <a16:creationId xmlns:a16="http://schemas.microsoft.com/office/drawing/2014/main" id="{929BE4C5-FE85-4155-84ED-328995186519}"/>
                  </a:ext>
                </a:extLst>
              </p:cNvPr>
              <p:cNvGrpSpPr/>
              <p:nvPr/>
            </p:nvGrpSpPr>
            <p:grpSpPr>
              <a:xfrm>
                <a:off x="3420893" y="3455673"/>
                <a:ext cx="416263" cy="471970"/>
                <a:chOff x="3420893" y="3455673"/>
                <a:chExt cx="416263" cy="471970"/>
              </a:xfrm>
            </p:grpSpPr>
            <p:grpSp>
              <p:nvGrpSpPr>
                <p:cNvPr id="473" name="Graphic 14">
                  <a:extLst>
                    <a:ext uri="{FF2B5EF4-FFF2-40B4-BE49-F238E27FC236}">
                      <a16:creationId xmlns:a16="http://schemas.microsoft.com/office/drawing/2014/main" id="{3FB4116B-0382-4D1E-B800-5E5148BF7137}"/>
                    </a:ext>
                  </a:extLst>
                </p:cNvPr>
                <p:cNvGrpSpPr/>
                <p:nvPr/>
              </p:nvGrpSpPr>
              <p:grpSpPr>
                <a:xfrm>
                  <a:off x="3420893" y="3455673"/>
                  <a:ext cx="416263" cy="471970"/>
                  <a:chOff x="3420893" y="3455673"/>
                  <a:chExt cx="416263" cy="471970"/>
                </a:xfrm>
              </p:grpSpPr>
              <p:grpSp>
                <p:nvGrpSpPr>
                  <p:cNvPr id="474" name="Graphic 14">
                    <a:extLst>
                      <a:ext uri="{FF2B5EF4-FFF2-40B4-BE49-F238E27FC236}">
                        <a16:creationId xmlns:a16="http://schemas.microsoft.com/office/drawing/2014/main" id="{DA325AFE-41C6-4096-BB6B-CF6756AB2F81}"/>
                      </a:ext>
                    </a:extLst>
                  </p:cNvPr>
                  <p:cNvGrpSpPr/>
                  <p:nvPr/>
                </p:nvGrpSpPr>
                <p:grpSpPr>
                  <a:xfrm>
                    <a:off x="3420893" y="3455673"/>
                    <a:ext cx="416263" cy="471970"/>
                    <a:chOff x="3420893" y="3455673"/>
                    <a:chExt cx="416263" cy="471970"/>
                  </a:xfrm>
                </p:grpSpPr>
                <p:sp>
                  <p:nvSpPr>
                    <p:cNvPr id="475" name="Freeform: Shape 474">
                      <a:extLst>
                        <a:ext uri="{FF2B5EF4-FFF2-40B4-BE49-F238E27FC236}">
                          <a16:creationId xmlns:a16="http://schemas.microsoft.com/office/drawing/2014/main" id="{1B4C18EB-F9E1-4658-9D39-556A1D827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9415" y="3457059"/>
                      <a:ext cx="39225" cy="79416"/>
                    </a:xfrm>
                    <a:custGeom>
                      <a:avLst/>
                      <a:gdLst>
                        <a:gd name="connsiteX0" fmla="*/ 550 w 39225"/>
                        <a:gd name="connsiteY0" fmla="*/ 11945 h 79416"/>
                        <a:gd name="connsiteX1" fmla="*/ 22457 w 39225"/>
                        <a:gd name="connsiteY1" fmla="*/ 73858 h 79416"/>
                        <a:gd name="connsiteX2" fmla="*/ 38650 w 39225"/>
                        <a:gd name="connsiteY2" fmla="*/ 68143 h 79416"/>
                        <a:gd name="connsiteX3" fmla="*/ 16742 w 39225"/>
                        <a:gd name="connsiteY3" fmla="*/ 6230 h 79416"/>
                        <a:gd name="connsiteX4" fmla="*/ 550 w 39225"/>
                        <a:gd name="connsiteY4" fmla="*/ 11945 h 79416"/>
                        <a:gd name="connsiteX5" fmla="*/ 550 w 39225"/>
                        <a:gd name="connsiteY5" fmla="*/ 11945 h 79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9416">
                          <a:moveTo>
                            <a:pt x="550" y="11945"/>
                          </a:moveTo>
                          <a:cubicBezTo>
                            <a:pt x="8170" y="32900"/>
                            <a:pt x="14837" y="52903"/>
                            <a:pt x="22457" y="73858"/>
                          </a:cubicBezTo>
                          <a:cubicBezTo>
                            <a:pt x="26267" y="84335"/>
                            <a:pt x="42460" y="78620"/>
                            <a:pt x="38650" y="68143"/>
                          </a:cubicBezTo>
                          <a:cubicBezTo>
                            <a:pt x="31030" y="47188"/>
                            <a:pt x="24362" y="27185"/>
                            <a:pt x="16742" y="6230"/>
                          </a:cubicBezTo>
                          <a:cubicBezTo>
                            <a:pt x="13885" y="-5200"/>
                            <a:pt x="-3260" y="515"/>
                            <a:pt x="550" y="11945"/>
                          </a:cubicBezTo>
                          <a:lnTo>
                            <a:pt x="550" y="11945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6" name="Freeform: Shape 475">
                      <a:extLst>
                        <a:ext uri="{FF2B5EF4-FFF2-40B4-BE49-F238E27FC236}">
                          <a16:creationId xmlns:a16="http://schemas.microsoft.com/office/drawing/2014/main" id="{DFC4AB46-73D0-48B4-ACD7-D480A01140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0893" y="3511003"/>
                      <a:ext cx="416263" cy="416640"/>
                    </a:xfrm>
                    <a:custGeom>
                      <a:avLst/>
                      <a:gdLst>
                        <a:gd name="connsiteX0" fmla="*/ 404347 w 416263"/>
                        <a:gd name="connsiteY0" fmla="*/ 138976 h 416640"/>
                        <a:gd name="connsiteX1" fmla="*/ 277664 w 416263"/>
                        <a:gd name="connsiteY1" fmla="*/ 404723 h 416640"/>
                        <a:gd name="connsiteX2" fmla="*/ 11917 w 416263"/>
                        <a:gd name="connsiteY2" fmla="*/ 278041 h 416640"/>
                        <a:gd name="connsiteX3" fmla="*/ 138599 w 416263"/>
                        <a:gd name="connsiteY3" fmla="*/ 12293 h 416640"/>
                        <a:gd name="connsiteX4" fmla="*/ 404347 w 416263"/>
                        <a:gd name="connsiteY4" fmla="*/ 138976 h 416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640">
                          <a:moveTo>
                            <a:pt x="404347" y="138976"/>
                          </a:moveTo>
                          <a:cubicBezTo>
                            <a:pt x="442447" y="247561"/>
                            <a:pt x="386249" y="366623"/>
                            <a:pt x="277664" y="404723"/>
                          </a:cubicBezTo>
                          <a:cubicBezTo>
                            <a:pt x="169079" y="442823"/>
                            <a:pt x="50017" y="386626"/>
                            <a:pt x="11917" y="278041"/>
                          </a:cubicBezTo>
                          <a:cubicBezTo>
                            <a:pt x="-26183" y="169456"/>
                            <a:pt x="30014" y="50393"/>
                            <a:pt x="138599" y="12293"/>
                          </a:cubicBezTo>
                          <a:cubicBezTo>
                            <a:pt x="246232" y="-26759"/>
                            <a:pt x="365294" y="30391"/>
                            <a:pt x="404347" y="138976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77" name="Graphic 14">
                      <a:extLst>
                        <a:ext uri="{FF2B5EF4-FFF2-40B4-BE49-F238E27FC236}">
                          <a16:creationId xmlns:a16="http://schemas.microsoft.com/office/drawing/2014/main" id="{2390315C-280D-47D0-A484-4E28D14247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28778" y="3455673"/>
                      <a:ext cx="270952" cy="167631"/>
                      <a:chOff x="3428778" y="3455673"/>
                      <a:chExt cx="270952" cy="167631"/>
                    </a:xfrm>
                    <a:solidFill>
                      <a:srgbClr val="CEDC22"/>
                    </a:solidFill>
                  </p:grpSpPr>
                  <p:grpSp>
                    <p:nvGrpSpPr>
                      <p:cNvPr id="478" name="Graphic 14">
                        <a:extLst>
                          <a:ext uri="{FF2B5EF4-FFF2-40B4-BE49-F238E27FC236}">
                            <a16:creationId xmlns:a16="http://schemas.microsoft.com/office/drawing/2014/main" id="{7A0066F8-CB55-40F4-8342-30F20EE708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28778" y="3509013"/>
                        <a:ext cx="120457" cy="114291"/>
                        <a:chOff x="3428778" y="3509013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479" name="Freeform: Shape 478">
                          <a:extLst>
                            <a:ext uri="{FF2B5EF4-FFF2-40B4-BE49-F238E27FC236}">
                              <a16:creationId xmlns:a16="http://schemas.microsoft.com/office/drawing/2014/main" id="{FEF3F612-B1D0-4EDA-ABBE-6EFA74546A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28778" y="3509013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2611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0" name="Freeform: Shape 479">
                          <a:extLst>
                            <a:ext uri="{FF2B5EF4-FFF2-40B4-BE49-F238E27FC236}">
                              <a16:creationId xmlns:a16="http://schemas.microsoft.com/office/drawing/2014/main" id="{DC927894-77E4-4337-AF05-3040BE8DD0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29261" y="354044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3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99751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81" name="Graphic 14">
                        <a:extLst>
                          <a:ext uri="{FF2B5EF4-FFF2-40B4-BE49-F238E27FC236}">
                            <a16:creationId xmlns:a16="http://schemas.microsoft.com/office/drawing/2014/main" id="{4B43375C-6556-46D3-B6A2-81A2CB2443F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79273" y="3455673"/>
                        <a:ext cx="120457" cy="114291"/>
                        <a:chOff x="3579273" y="3455673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482" name="Freeform: Shape 481">
                          <a:extLst>
                            <a:ext uri="{FF2B5EF4-FFF2-40B4-BE49-F238E27FC236}">
                              <a16:creationId xmlns:a16="http://schemas.microsoft.com/office/drawing/2014/main" id="{9CC0CDB0-FA5C-45D6-B020-9A79F35DF1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79273" y="3455673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3564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3" name="Freeform: Shape 482">
                          <a:extLst>
                            <a:ext uri="{FF2B5EF4-FFF2-40B4-BE49-F238E27FC236}">
                              <a16:creationId xmlns:a16="http://schemas.microsoft.com/office/drawing/2014/main" id="{E355B055-F468-4ACB-81CF-0A8EF8D261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79756" y="348710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3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4" name="Graphic 14">
                      <a:extLst>
                        <a:ext uri="{FF2B5EF4-FFF2-40B4-BE49-F238E27FC236}">
                          <a16:creationId xmlns:a16="http://schemas.microsoft.com/office/drawing/2014/main" id="{E334D1A7-FFA3-4B15-8D86-A21DBFA338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01252" y="3492610"/>
                      <a:ext cx="140208" cy="133195"/>
                      <a:chOff x="3501252" y="3492610"/>
                      <a:chExt cx="140208" cy="133195"/>
                    </a:xfrm>
                    <a:solidFill>
                      <a:srgbClr val="CEDC22"/>
                    </a:solidFill>
                  </p:grpSpPr>
                  <p:sp>
                    <p:nvSpPr>
                      <p:cNvPr id="485" name="Freeform: Shape 484">
                        <a:extLst>
                          <a:ext uri="{FF2B5EF4-FFF2-40B4-BE49-F238E27FC236}">
                            <a16:creationId xmlns:a16="http://schemas.microsoft.com/office/drawing/2014/main" id="{421BE727-51ED-4AE6-9B91-264225016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1527" y="3492610"/>
                        <a:ext cx="139743" cy="133195"/>
                      </a:xfrm>
                      <a:custGeom>
                        <a:avLst/>
                        <a:gdLst>
                          <a:gd name="connsiteX0" fmla="*/ 136070 w 139743"/>
                          <a:gd name="connsiteY0" fmla="*/ 43069 h 133195"/>
                          <a:gd name="connsiteX1" fmla="*/ 92255 w 139743"/>
                          <a:gd name="connsiteY1" fmla="*/ 128794 h 133195"/>
                          <a:gd name="connsiteX2" fmla="*/ 3673 w 139743"/>
                          <a:gd name="connsiteY2" fmla="*/ 89742 h 133195"/>
                          <a:gd name="connsiteX3" fmla="*/ 47488 w 139743"/>
                          <a:gd name="connsiteY3" fmla="*/ 4017 h 133195"/>
                          <a:gd name="connsiteX4" fmla="*/ 136070 w 139743"/>
                          <a:gd name="connsiteY4" fmla="*/ 43069 h 133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195">
                            <a:moveTo>
                              <a:pt x="136070" y="43069"/>
                            </a:moveTo>
                            <a:cubicBezTo>
                              <a:pt x="148453" y="77359"/>
                              <a:pt x="128450" y="115459"/>
                              <a:pt x="92255" y="128794"/>
                            </a:cubicBezTo>
                            <a:cubicBezTo>
                              <a:pt x="56060" y="142129"/>
                              <a:pt x="16055" y="124032"/>
                              <a:pt x="3673" y="89742"/>
                            </a:cubicBezTo>
                            <a:cubicBezTo>
                              <a:pt x="-8710" y="55452"/>
                              <a:pt x="11293" y="17352"/>
                              <a:pt x="47488" y="4017"/>
                            </a:cubicBezTo>
                            <a:cubicBezTo>
                              <a:pt x="84635" y="-8366"/>
                              <a:pt x="123688" y="8779"/>
                              <a:pt x="136070" y="43069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6" name="Freeform: Shape 485">
                        <a:extLst>
                          <a:ext uri="{FF2B5EF4-FFF2-40B4-BE49-F238E27FC236}">
                            <a16:creationId xmlns:a16="http://schemas.microsoft.com/office/drawing/2014/main" id="{26BEFAC9-3B3D-416D-81DD-8F899474D5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1252" y="3529012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7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7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7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2863"/>
                              <a:pt x="100150" y="4857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172576A1-9BCB-43CE-87FF-B9561A70FFF7}"/>
                      </a:ext>
                    </a:extLst>
                  </p:cNvPr>
                  <p:cNvSpPr/>
                  <p:nvPr/>
                </p:nvSpPr>
                <p:spPr>
                  <a:xfrm>
                    <a:off x="3699184" y="3556208"/>
                    <a:ext cx="69985" cy="49753"/>
                  </a:xfrm>
                  <a:custGeom>
                    <a:avLst/>
                    <a:gdLst>
                      <a:gd name="connsiteX0" fmla="*/ 7946 w 69985"/>
                      <a:gd name="connsiteY0" fmla="*/ 24239 h 49753"/>
                      <a:gd name="connsiteX1" fmla="*/ 48903 w 69985"/>
                      <a:gd name="connsiteY1" fmla="*/ 46146 h 49753"/>
                      <a:gd name="connsiteX2" fmla="*/ 66048 w 69985"/>
                      <a:gd name="connsiteY2" fmla="*/ 46146 h 49753"/>
                      <a:gd name="connsiteX3" fmla="*/ 66048 w 69985"/>
                      <a:gd name="connsiteY3" fmla="*/ 29001 h 49753"/>
                      <a:gd name="connsiteX4" fmla="*/ 14613 w 69985"/>
                      <a:gd name="connsiteY4" fmla="*/ 426 h 49753"/>
                      <a:gd name="connsiteX5" fmla="*/ 7946 w 69985"/>
                      <a:gd name="connsiteY5" fmla="*/ 24239 h 49753"/>
                      <a:gd name="connsiteX6" fmla="*/ 7946 w 69985"/>
                      <a:gd name="connsiteY6" fmla="*/ 24239 h 49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985" h="49753">
                        <a:moveTo>
                          <a:pt x="7946" y="24239"/>
                        </a:moveTo>
                        <a:cubicBezTo>
                          <a:pt x="23186" y="29001"/>
                          <a:pt x="36521" y="36621"/>
                          <a:pt x="48903" y="46146"/>
                        </a:cubicBezTo>
                        <a:cubicBezTo>
                          <a:pt x="53666" y="49956"/>
                          <a:pt x="60333" y="51861"/>
                          <a:pt x="66048" y="46146"/>
                        </a:cubicBezTo>
                        <a:cubicBezTo>
                          <a:pt x="70811" y="42336"/>
                          <a:pt x="71763" y="32811"/>
                          <a:pt x="66048" y="29001"/>
                        </a:cubicBezTo>
                        <a:cubicBezTo>
                          <a:pt x="50808" y="16619"/>
                          <a:pt x="33663" y="6141"/>
                          <a:pt x="14613" y="426"/>
                        </a:cubicBezTo>
                        <a:cubicBezTo>
                          <a:pt x="326" y="-3384"/>
                          <a:pt x="-6342" y="19476"/>
                          <a:pt x="7946" y="24239"/>
                        </a:cubicBezTo>
                        <a:lnTo>
                          <a:pt x="7946" y="242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8" name="Graphic 14">
                  <a:extLst>
                    <a:ext uri="{FF2B5EF4-FFF2-40B4-BE49-F238E27FC236}">
                      <a16:creationId xmlns:a16="http://schemas.microsoft.com/office/drawing/2014/main" id="{BEEE431E-DEAE-43AA-AC3E-55C7CC39720A}"/>
                    </a:ext>
                  </a:extLst>
                </p:cNvPr>
                <p:cNvGrpSpPr/>
                <p:nvPr/>
              </p:nvGrpSpPr>
              <p:grpSpPr>
                <a:xfrm>
                  <a:off x="3654742" y="3720464"/>
                  <a:ext cx="74295" cy="77152"/>
                  <a:chOff x="3654742" y="3720464"/>
                  <a:chExt cx="74295" cy="77152"/>
                </a:xfrm>
                <a:solidFill>
                  <a:srgbClr val="684565"/>
                </a:solidFill>
              </p:grpSpPr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00F28BBB-C163-43B4-AF2C-833193926F9A}"/>
                      </a:ext>
                    </a:extLst>
                  </p:cNvPr>
                  <p:cNvSpPr/>
                  <p:nvPr/>
                </p:nvSpPr>
                <p:spPr>
                  <a:xfrm>
                    <a:off x="3684269" y="3720464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E9EFB2B6-8F00-4F3E-B16F-B2C5B9EA4F32}"/>
                      </a:ext>
                    </a:extLst>
                  </p:cNvPr>
                  <p:cNvSpPr/>
                  <p:nvPr/>
                </p:nvSpPr>
                <p:spPr>
                  <a:xfrm>
                    <a:off x="3654742" y="3750944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B7B8E43C-ABE8-44BD-92F1-7B8701741F7F}"/>
                      </a:ext>
                    </a:extLst>
                  </p:cNvPr>
                  <p:cNvSpPr/>
                  <p:nvPr/>
                </p:nvSpPr>
                <p:spPr>
                  <a:xfrm>
                    <a:off x="3705463" y="3773804"/>
                    <a:ext cx="23574" cy="23812"/>
                  </a:xfrm>
                  <a:custGeom>
                    <a:avLst/>
                    <a:gdLst>
                      <a:gd name="connsiteX0" fmla="*/ 12144 w 23574"/>
                      <a:gd name="connsiteY0" fmla="*/ 23813 h 23812"/>
                      <a:gd name="connsiteX1" fmla="*/ 12144 w 23574"/>
                      <a:gd name="connsiteY1" fmla="*/ 0 h 23812"/>
                      <a:gd name="connsiteX2" fmla="*/ 12144 w 23574"/>
                      <a:gd name="connsiteY2" fmla="*/ 23813 h 23812"/>
                      <a:gd name="connsiteX3" fmla="*/ 12144 w 23574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574" h="23812">
                        <a:moveTo>
                          <a:pt x="12144" y="23813"/>
                        </a:moveTo>
                        <a:cubicBezTo>
                          <a:pt x="27384" y="23813"/>
                          <a:pt x="27384" y="0"/>
                          <a:pt x="12144" y="0"/>
                        </a:cubicBezTo>
                        <a:cubicBezTo>
                          <a:pt x="-4048" y="0"/>
                          <a:pt x="-4048" y="23813"/>
                          <a:pt x="12144" y="23813"/>
                        </a:cubicBezTo>
                        <a:lnTo>
                          <a:pt x="12144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92" name="Graphic 14">
                <a:extLst>
                  <a:ext uri="{FF2B5EF4-FFF2-40B4-BE49-F238E27FC236}">
                    <a16:creationId xmlns:a16="http://schemas.microsoft.com/office/drawing/2014/main" id="{34ED1639-D6E0-43A3-BE2A-BE319DA7CCE0}"/>
                  </a:ext>
                </a:extLst>
              </p:cNvPr>
              <p:cNvGrpSpPr/>
              <p:nvPr/>
            </p:nvGrpSpPr>
            <p:grpSpPr>
              <a:xfrm>
                <a:off x="3903810" y="3455673"/>
                <a:ext cx="416263" cy="471970"/>
                <a:chOff x="3903810" y="3455673"/>
                <a:chExt cx="416263" cy="471970"/>
              </a:xfrm>
            </p:grpSpPr>
            <p:grpSp>
              <p:nvGrpSpPr>
                <p:cNvPr id="493" name="Graphic 14">
                  <a:extLst>
                    <a:ext uri="{FF2B5EF4-FFF2-40B4-BE49-F238E27FC236}">
                      <a16:creationId xmlns:a16="http://schemas.microsoft.com/office/drawing/2014/main" id="{EF91AFE8-E4AE-4003-939C-6E33427B42FC}"/>
                    </a:ext>
                  </a:extLst>
                </p:cNvPr>
                <p:cNvGrpSpPr/>
                <p:nvPr/>
              </p:nvGrpSpPr>
              <p:grpSpPr>
                <a:xfrm>
                  <a:off x="3903810" y="3455673"/>
                  <a:ext cx="416263" cy="471970"/>
                  <a:chOff x="3903810" y="3455673"/>
                  <a:chExt cx="416263" cy="471970"/>
                </a:xfrm>
              </p:grpSpPr>
              <p:grpSp>
                <p:nvGrpSpPr>
                  <p:cNvPr id="494" name="Graphic 14">
                    <a:extLst>
                      <a:ext uri="{FF2B5EF4-FFF2-40B4-BE49-F238E27FC236}">
                        <a16:creationId xmlns:a16="http://schemas.microsoft.com/office/drawing/2014/main" id="{C7D40928-63B0-4454-BD97-04095C73EB54}"/>
                      </a:ext>
                    </a:extLst>
                  </p:cNvPr>
                  <p:cNvGrpSpPr/>
                  <p:nvPr/>
                </p:nvGrpSpPr>
                <p:grpSpPr>
                  <a:xfrm>
                    <a:off x="3903810" y="3455673"/>
                    <a:ext cx="416263" cy="471970"/>
                    <a:chOff x="3903810" y="3455673"/>
                    <a:chExt cx="416263" cy="471970"/>
                  </a:xfrm>
                </p:grpSpPr>
                <p:sp>
                  <p:nvSpPr>
                    <p:cNvPr id="495" name="Freeform: Shape 494">
                      <a:extLst>
                        <a:ext uri="{FF2B5EF4-FFF2-40B4-BE49-F238E27FC236}">
                          <a16:creationId xmlns:a16="http://schemas.microsoft.com/office/drawing/2014/main" id="{D2AD67A0-351F-4B6B-87D1-9342D7722B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13285" y="3457059"/>
                      <a:ext cx="39225" cy="79416"/>
                    </a:xfrm>
                    <a:custGeom>
                      <a:avLst/>
                      <a:gdLst>
                        <a:gd name="connsiteX0" fmla="*/ 550 w 39225"/>
                        <a:gd name="connsiteY0" fmla="*/ 11945 h 79416"/>
                        <a:gd name="connsiteX1" fmla="*/ 22457 w 39225"/>
                        <a:gd name="connsiteY1" fmla="*/ 73858 h 79416"/>
                        <a:gd name="connsiteX2" fmla="*/ 38650 w 39225"/>
                        <a:gd name="connsiteY2" fmla="*/ 68143 h 79416"/>
                        <a:gd name="connsiteX3" fmla="*/ 16742 w 39225"/>
                        <a:gd name="connsiteY3" fmla="*/ 6230 h 79416"/>
                        <a:gd name="connsiteX4" fmla="*/ 550 w 39225"/>
                        <a:gd name="connsiteY4" fmla="*/ 11945 h 79416"/>
                        <a:gd name="connsiteX5" fmla="*/ 550 w 39225"/>
                        <a:gd name="connsiteY5" fmla="*/ 11945 h 79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9416">
                          <a:moveTo>
                            <a:pt x="550" y="11945"/>
                          </a:moveTo>
                          <a:cubicBezTo>
                            <a:pt x="8170" y="32900"/>
                            <a:pt x="14837" y="52903"/>
                            <a:pt x="22457" y="73858"/>
                          </a:cubicBezTo>
                          <a:cubicBezTo>
                            <a:pt x="26267" y="84335"/>
                            <a:pt x="42460" y="78620"/>
                            <a:pt x="38650" y="68143"/>
                          </a:cubicBezTo>
                          <a:cubicBezTo>
                            <a:pt x="31030" y="47188"/>
                            <a:pt x="24362" y="27185"/>
                            <a:pt x="16742" y="6230"/>
                          </a:cubicBezTo>
                          <a:cubicBezTo>
                            <a:pt x="13885" y="-5200"/>
                            <a:pt x="-3260" y="515"/>
                            <a:pt x="550" y="11945"/>
                          </a:cubicBezTo>
                          <a:lnTo>
                            <a:pt x="550" y="11945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6" name="Freeform: Shape 495">
                      <a:extLst>
                        <a:ext uri="{FF2B5EF4-FFF2-40B4-BE49-F238E27FC236}">
                          <a16:creationId xmlns:a16="http://schemas.microsoft.com/office/drawing/2014/main" id="{E55F4489-0D0E-4C34-8A82-ED795983C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3810" y="3511003"/>
                      <a:ext cx="416263" cy="416640"/>
                    </a:xfrm>
                    <a:custGeom>
                      <a:avLst/>
                      <a:gdLst>
                        <a:gd name="connsiteX0" fmla="*/ 404347 w 416263"/>
                        <a:gd name="connsiteY0" fmla="*/ 138976 h 416640"/>
                        <a:gd name="connsiteX1" fmla="*/ 277664 w 416263"/>
                        <a:gd name="connsiteY1" fmla="*/ 404723 h 416640"/>
                        <a:gd name="connsiteX2" fmla="*/ 11917 w 416263"/>
                        <a:gd name="connsiteY2" fmla="*/ 278041 h 416640"/>
                        <a:gd name="connsiteX3" fmla="*/ 138599 w 416263"/>
                        <a:gd name="connsiteY3" fmla="*/ 12293 h 416640"/>
                        <a:gd name="connsiteX4" fmla="*/ 404347 w 416263"/>
                        <a:gd name="connsiteY4" fmla="*/ 138976 h 416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640">
                          <a:moveTo>
                            <a:pt x="404347" y="138976"/>
                          </a:moveTo>
                          <a:cubicBezTo>
                            <a:pt x="442447" y="247561"/>
                            <a:pt x="386249" y="366623"/>
                            <a:pt x="277664" y="404723"/>
                          </a:cubicBezTo>
                          <a:cubicBezTo>
                            <a:pt x="169079" y="442823"/>
                            <a:pt x="50017" y="386626"/>
                            <a:pt x="11917" y="278041"/>
                          </a:cubicBezTo>
                          <a:cubicBezTo>
                            <a:pt x="-26183" y="169456"/>
                            <a:pt x="30014" y="50393"/>
                            <a:pt x="138599" y="12293"/>
                          </a:cubicBezTo>
                          <a:cubicBezTo>
                            <a:pt x="247184" y="-26759"/>
                            <a:pt x="366247" y="30391"/>
                            <a:pt x="404347" y="138976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97" name="Graphic 14">
                      <a:extLst>
                        <a:ext uri="{FF2B5EF4-FFF2-40B4-BE49-F238E27FC236}">
                          <a16:creationId xmlns:a16="http://schemas.microsoft.com/office/drawing/2014/main" id="{B3A6F980-FFC6-479B-982E-5089EE2A3B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2648" y="3455673"/>
                      <a:ext cx="270952" cy="167631"/>
                      <a:chOff x="3912648" y="3455673"/>
                      <a:chExt cx="270952" cy="167631"/>
                    </a:xfrm>
                    <a:solidFill>
                      <a:srgbClr val="CEDC22"/>
                    </a:solidFill>
                  </p:grpSpPr>
                  <p:grpSp>
                    <p:nvGrpSpPr>
                      <p:cNvPr id="498" name="Graphic 14">
                        <a:extLst>
                          <a:ext uri="{FF2B5EF4-FFF2-40B4-BE49-F238E27FC236}">
                            <a16:creationId xmlns:a16="http://schemas.microsoft.com/office/drawing/2014/main" id="{AA1CEEDD-233F-4C8C-AE66-91D0EF40BB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12648" y="3509013"/>
                        <a:ext cx="120457" cy="114291"/>
                        <a:chOff x="3912648" y="3509013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499" name="Freeform: Shape 498">
                          <a:extLst>
                            <a:ext uri="{FF2B5EF4-FFF2-40B4-BE49-F238E27FC236}">
                              <a16:creationId xmlns:a16="http://schemas.microsoft.com/office/drawing/2014/main" id="{44607C1F-EA0F-49C7-BE9C-691B929473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2648" y="3509013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2611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0" name="Freeform: Shape 499">
                          <a:extLst>
                            <a:ext uri="{FF2B5EF4-FFF2-40B4-BE49-F238E27FC236}">
                              <a16:creationId xmlns:a16="http://schemas.microsoft.com/office/drawing/2014/main" id="{F470C75B-E09B-492F-829B-65611F80A9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3131" y="354044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2134" y="26670"/>
                                <a:pt x="99751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01" name="Graphic 14">
                        <a:extLst>
                          <a:ext uri="{FF2B5EF4-FFF2-40B4-BE49-F238E27FC236}">
                            <a16:creationId xmlns:a16="http://schemas.microsoft.com/office/drawing/2014/main" id="{2ABBA3E3-561A-4DCA-81E2-0BF15652E7B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63143" y="3455673"/>
                        <a:ext cx="120457" cy="114291"/>
                        <a:chOff x="4063143" y="3455673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502" name="Freeform: Shape 501">
                          <a:extLst>
                            <a:ext uri="{FF2B5EF4-FFF2-40B4-BE49-F238E27FC236}">
                              <a16:creationId xmlns:a16="http://schemas.microsoft.com/office/drawing/2014/main" id="{B7491F2E-DD8B-46FB-8BB1-467A2EB1BE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63143" y="3455673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2611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3" name="Freeform: Shape 502">
                          <a:extLst>
                            <a:ext uri="{FF2B5EF4-FFF2-40B4-BE49-F238E27FC236}">
                              <a16:creationId xmlns:a16="http://schemas.microsoft.com/office/drawing/2014/main" id="{640F721B-287D-49AD-AE70-1631BE0B4C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63626" y="348710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2" y="53340"/>
                                <a:pt x="19741" y="38100"/>
                                <a:pt x="9264" y="8573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04" name="Graphic 14">
                      <a:extLst>
                        <a:ext uri="{FF2B5EF4-FFF2-40B4-BE49-F238E27FC236}">
                          <a16:creationId xmlns:a16="http://schemas.microsoft.com/office/drawing/2014/main" id="{479DC711-4342-4AD8-8E20-1D46AA337B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5122" y="3492610"/>
                      <a:ext cx="140208" cy="133195"/>
                      <a:chOff x="3985122" y="3492610"/>
                      <a:chExt cx="140208" cy="133195"/>
                    </a:xfrm>
                    <a:solidFill>
                      <a:srgbClr val="CEDC22"/>
                    </a:solidFill>
                  </p:grpSpPr>
                  <p:sp>
                    <p:nvSpPr>
                      <p:cNvPr id="505" name="Freeform: Shape 504">
                        <a:extLst>
                          <a:ext uri="{FF2B5EF4-FFF2-40B4-BE49-F238E27FC236}">
                            <a16:creationId xmlns:a16="http://schemas.microsoft.com/office/drawing/2014/main" id="{9DD26157-831F-43AD-8617-C9008D97C2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5397" y="3492610"/>
                        <a:ext cx="139743" cy="133195"/>
                      </a:xfrm>
                      <a:custGeom>
                        <a:avLst/>
                        <a:gdLst>
                          <a:gd name="connsiteX0" fmla="*/ 136070 w 139743"/>
                          <a:gd name="connsiteY0" fmla="*/ 43069 h 133195"/>
                          <a:gd name="connsiteX1" fmla="*/ 92255 w 139743"/>
                          <a:gd name="connsiteY1" fmla="*/ 128794 h 133195"/>
                          <a:gd name="connsiteX2" fmla="*/ 3673 w 139743"/>
                          <a:gd name="connsiteY2" fmla="*/ 89742 h 133195"/>
                          <a:gd name="connsiteX3" fmla="*/ 47488 w 139743"/>
                          <a:gd name="connsiteY3" fmla="*/ 4017 h 133195"/>
                          <a:gd name="connsiteX4" fmla="*/ 136070 w 139743"/>
                          <a:gd name="connsiteY4" fmla="*/ 43069 h 133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195">
                            <a:moveTo>
                              <a:pt x="136070" y="43069"/>
                            </a:moveTo>
                            <a:cubicBezTo>
                              <a:pt x="148453" y="77359"/>
                              <a:pt x="128451" y="115459"/>
                              <a:pt x="92255" y="128794"/>
                            </a:cubicBezTo>
                            <a:cubicBezTo>
                              <a:pt x="56061" y="142129"/>
                              <a:pt x="16055" y="124032"/>
                              <a:pt x="3673" y="89742"/>
                            </a:cubicBezTo>
                            <a:cubicBezTo>
                              <a:pt x="-8710" y="55452"/>
                              <a:pt x="11293" y="17352"/>
                              <a:pt x="47488" y="4017"/>
                            </a:cubicBezTo>
                            <a:cubicBezTo>
                              <a:pt x="84636" y="-8366"/>
                              <a:pt x="123688" y="8779"/>
                              <a:pt x="136070" y="43069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6" name="Freeform: Shape 505">
                        <a:extLst>
                          <a:ext uri="{FF2B5EF4-FFF2-40B4-BE49-F238E27FC236}">
                            <a16:creationId xmlns:a16="http://schemas.microsoft.com/office/drawing/2014/main" id="{BB95DE7C-45E6-4981-A5F0-3C6B57B0A4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5122" y="3529012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7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7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7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2863"/>
                              <a:pt x="100150" y="4857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D696CACD-C6DC-43CC-9F69-2E4E591360D4}"/>
                      </a:ext>
                    </a:extLst>
                  </p:cNvPr>
                  <p:cNvSpPr/>
                  <p:nvPr/>
                </p:nvSpPr>
                <p:spPr>
                  <a:xfrm>
                    <a:off x="4182638" y="3556208"/>
                    <a:ext cx="70400" cy="49753"/>
                  </a:xfrm>
                  <a:custGeom>
                    <a:avLst/>
                    <a:gdLst>
                      <a:gd name="connsiteX0" fmla="*/ 8361 w 70400"/>
                      <a:gd name="connsiteY0" fmla="*/ 24239 h 49753"/>
                      <a:gd name="connsiteX1" fmla="*/ 49319 w 70400"/>
                      <a:gd name="connsiteY1" fmla="*/ 46146 h 49753"/>
                      <a:gd name="connsiteX2" fmla="*/ 66464 w 70400"/>
                      <a:gd name="connsiteY2" fmla="*/ 46146 h 49753"/>
                      <a:gd name="connsiteX3" fmla="*/ 66464 w 70400"/>
                      <a:gd name="connsiteY3" fmla="*/ 29001 h 49753"/>
                      <a:gd name="connsiteX4" fmla="*/ 15029 w 70400"/>
                      <a:gd name="connsiteY4" fmla="*/ 426 h 49753"/>
                      <a:gd name="connsiteX5" fmla="*/ 8361 w 70400"/>
                      <a:gd name="connsiteY5" fmla="*/ 24239 h 49753"/>
                      <a:gd name="connsiteX6" fmla="*/ 8361 w 70400"/>
                      <a:gd name="connsiteY6" fmla="*/ 24239 h 49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753">
                        <a:moveTo>
                          <a:pt x="8361" y="24239"/>
                        </a:moveTo>
                        <a:cubicBezTo>
                          <a:pt x="23601" y="29001"/>
                          <a:pt x="36936" y="36621"/>
                          <a:pt x="49319" y="46146"/>
                        </a:cubicBezTo>
                        <a:cubicBezTo>
                          <a:pt x="54081" y="49956"/>
                          <a:pt x="60749" y="51861"/>
                          <a:pt x="66464" y="46146"/>
                        </a:cubicBezTo>
                        <a:cubicBezTo>
                          <a:pt x="71226" y="42336"/>
                          <a:pt x="72179" y="32811"/>
                          <a:pt x="66464" y="29001"/>
                        </a:cubicBezTo>
                        <a:cubicBezTo>
                          <a:pt x="51224" y="16619"/>
                          <a:pt x="34079" y="6141"/>
                          <a:pt x="15029" y="426"/>
                        </a:cubicBezTo>
                        <a:cubicBezTo>
                          <a:pt x="741" y="-3384"/>
                          <a:pt x="-6879" y="19476"/>
                          <a:pt x="8361" y="24239"/>
                        </a:cubicBezTo>
                        <a:lnTo>
                          <a:pt x="8361" y="242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8" name="Graphic 14">
                  <a:extLst>
                    <a:ext uri="{FF2B5EF4-FFF2-40B4-BE49-F238E27FC236}">
                      <a16:creationId xmlns:a16="http://schemas.microsoft.com/office/drawing/2014/main" id="{8E158919-F6E0-42B6-9374-E5934F9FA6FE}"/>
                    </a:ext>
                  </a:extLst>
                </p:cNvPr>
                <p:cNvGrpSpPr/>
                <p:nvPr/>
              </p:nvGrpSpPr>
              <p:grpSpPr>
                <a:xfrm>
                  <a:off x="4138612" y="3720464"/>
                  <a:ext cx="73342" cy="77152"/>
                  <a:chOff x="4138612" y="3720464"/>
                  <a:chExt cx="73342" cy="77152"/>
                </a:xfrm>
                <a:solidFill>
                  <a:srgbClr val="684565"/>
                </a:solidFill>
              </p:grpSpPr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3CFC45A7-2998-4B8C-9D50-5FEAD76A13FD}"/>
                      </a:ext>
                    </a:extLst>
                  </p:cNvPr>
                  <p:cNvSpPr/>
                  <p:nvPr/>
                </p:nvSpPr>
                <p:spPr>
                  <a:xfrm>
                    <a:off x="4168139" y="3720464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3E8294DE-ABC0-4608-AF4D-6CEB1B36AB0D}"/>
                      </a:ext>
                    </a:extLst>
                  </p:cNvPr>
                  <p:cNvSpPr/>
                  <p:nvPr/>
                </p:nvSpPr>
                <p:spPr>
                  <a:xfrm>
                    <a:off x="4138612" y="3750944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2727AD9A-8877-4AEE-97E6-0EB891C18CCA}"/>
                      </a:ext>
                    </a:extLst>
                  </p:cNvPr>
                  <p:cNvSpPr/>
                  <p:nvPr/>
                </p:nvSpPr>
                <p:spPr>
                  <a:xfrm>
                    <a:off x="4189095" y="377380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7" name="Graphic 14">
              <a:extLst>
                <a:ext uri="{FF2B5EF4-FFF2-40B4-BE49-F238E27FC236}">
                  <a16:creationId xmlns:a16="http://schemas.microsoft.com/office/drawing/2014/main" id="{F8D966EB-0303-4558-8004-332B7E5D59D0}"/>
                </a:ext>
              </a:extLst>
            </p:cNvPr>
            <p:cNvGrpSpPr/>
            <p:nvPr/>
          </p:nvGrpSpPr>
          <p:grpSpPr>
            <a:xfrm>
              <a:off x="3420893" y="2930278"/>
              <a:ext cx="899180" cy="471584"/>
              <a:chOff x="3420893" y="2930278"/>
              <a:chExt cx="899180" cy="471584"/>
            </a:xfrm>
          </p:grpSpPr>
          <p:grpSp>
            <p:nvGrpSpPr>
              <p:cNvPr id="72" name="Graphic 14">
                <a:extLst>
                  <a:ext uri="{FF2B5EF4-FFF2-40B4-BE49-F238E27FC236}">
                    <a16:creationId xmlns:a16="http://schemas.microsoft.com/office/drawing/2014/main" id="{278360AB-CF79-4F83-8631-1B3A0B6F1A69}"/>
                  </a:ext>
                </a:extLst>
              </p:cNvPr>
              <p:cNvGrpSpPr/>
              <p:nvPr/>
            </p:nvGrpSpPr>
            <p:grpSpPr>
              <a:xfrm>
                <a:off x="3420893" y="2930278"/>
                <a:ext cx="416263" cy="471584"/>
                <a:chOff x="3420893" y="2930278"/>
                <a:chExt cx="416263" cy="471584"/>
              </a:xfrm>
            </p:grpSpPr>
            <p:grpSp>
              <p:nvGrpSpPr>
                <p:cNvPr id="73" name="Graphic 14">
                  <a:extLst>
                    <a:ext uri="{FF2B5EF4-FFF2-40B4-BE49-F238E27FC236}">
                      <a16:creationId xmlns:a16="http://schemas.microsoft.com/office/drawing/2014/main" id="{AFED34C9-49D8-47CF-8E34-DC7571C81070}"/>
                    </a:ext>
                  </a:extLst>
                </p:cNvPr>
                <p:cNvGrpSpPr/>
                <p:nvPr/>
              </p:nvGrpSpPr>
              <p:grpSpPr>
                <a:xfrm>
                  <a:off x="3420893" y="2930278"/>
                  <a:ext cx="416263" cy="471584"/>
                  <a:chOff x="3420893" y="2930278"/>
                  <a:chExt cx="416263" cy="471584"/>
                </a:xfrm>
              </p:grpSpPr>
              <p:grpSp>
                <p:nvGrpSpPr>
                  <p:cNvPr id="74" name="Graphic 14">
                    <a:extLst>
                      <a:ext uri="{FF2B5EF4-FFF2-40B4-BE49-F238E27FC236}">
                        <a16:creationId xmlns:a16="http://schemas.microsoft.com/office/drawing/2014/main" id="{B4AEDDA0-20C7-4EAC-A837-FFFCE6AB6F4F}"/>
                      </a:ext>
                    </a:extLst>
                  </p:cNvPr>
                  <p:cNvGrpSpPr/>
                  <p:nvPr/>
                </p:nvGrpSpPr>
                <p:grpSpPr>
                  <a:xfrm>
                    <a:off x="3420893" y="2930278"/>
                    <a:ext cx="416263" cy="471584"/>
                    <a:chOff x="3420893" y="2930278"/>
                    <a:chExt cx="416263" cy="471584"/>
                  </a:xfrm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BB695AED-42A4-4AA0-BD06-D1A5E5F9E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9415" y="2931950"/>
                      <a:ext cx="39225" cy="78745"/>
                    </a:xfrm>
                    <a:custGeom>
                      <a:avLst/>
                      <a:gdLst>
                        <a:gd name="connsiteX0" fmla="*/ 550 w 39225"/>
                        <a:gd name="connsiteY0" fmla="*/ 11274 h 78745"/>
                        <a:gd name="connsiteX1" fmla="*/ 22457 w 39225"/>
                        <a:gd name="connsiteY1" fmla="*/ 73186 h 78745"/>
                        <a:gd name="connsiteX2" fmla="*/ 38650 w 39225"/>
                        <a:gd name="connsiteY2" fmla="*/ 67471 h 78745"/>
                        <a:gd name="connsiteX3" fmla="*/ 16742 w 39225"/>
                        <a:gd name="connsiteY3" fmla="*/ 5559 h 78745"/>
                        <a:gd name="connsiteX4" fmla="*/ 550 w 39225"/>
                        <a:gd name="connsiteY4" fmla="*/ 11274 h 78745"/>
                        <a:gd name="connsiteX5" fmla="*/ 550 w 39225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8745">
                          <a:moveTo>
                            <a:pt x="550" y="11274"/>
                          </a:moveTo>
                          <a:cubicBezTo>
                            <a:pt x="8170" y="32229"/>
                            <a:pt x="14837" y="52231"/>
                            <a:pt x="22457" y="73186"/>
                          </a:cubicBezTo>
                          <a:cubicBezTo>
                            <a:pt x="26267" y="83664"/>
                            <a:pt x="42460" y="77949"/>
                            <a:pt x="38650" y="67471"/>
                          </a:cubicBezTo>
                          <a:cubicBezTo>
                            <a:pt x="31030" y="46516"/>
                            <a:pt x="24362" y="26514"/>
                            <a:pt x="16742" y="5559"/>
                          </a:cubicBezTo>
                          <a:cubicBezTo>
                            <a:pt x="13885" y="-4919"/>
                            <a:pt x="-3260" y="796"/>
                            <a:pt x="550" y="11274"/>
                          </a:cubicBezTo>
                          <a:lnTo>
                            <a:pt x="550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794645E4-08F7-47E7-8686-13F9D341E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0893" y="2985600"/>
                      <a:ext cx="416263" cy="416263"/>
                    </a:xfrm>
                    <a:custGeom>
                      <a:avLst/>
                      <a:gdLst>
                        <a:gd name="connsiteX0" fmla="*/ 404347 w 416263"/>
                        <a:gd name="connsiteY0" fmla="*/ 138599 h 416263"/>
                        <a:gd name="connsiteX1" fmla="*/ 277664 w 416263"/>
                        <a:gd name="connsiteY1" fmla="*/ 404347 h 416263"/>
                        <a:gd name="connsiteX2" fmla="*/ 11917 w 416263"/>
                        <a:gd name="connsiteY2" fmla="*/ 277664 h 416263"/>
                        <a:gd name="connsiteX3" fmla="*/ 138599 w 416263"/>
                        <a:gd name="connsiteY3" fmla="*/ 11917 h 416263"/>
                        <a:gd name="connsiteX4" fmla="*/ 404347 w 416263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263">
                          <a:moveTo>
                            <a:pt x="404347" y="138599"/>
                          </a:moveTo>
                          <a:cubicBezTo>
                            <a:pt x="442447" y="247184"/>
                            <a:pt x="386249" y="366247"/>
                            <a:pt x="277664" y="404347"/>
                          </a:cubicBezTo>
                          <a:cubicBezTo>
                            <a:pt x="169079" y="442447"/>
                            <a:pt x="50017" y="386249"/>
                            <a:pt x="11917" y="277664"/>
                          </a:cubicBezTo>
                          <a:cubicBezTo>
                            <a:pt x="-26183" y="169079"/>
                            <a:pt x="30014" y="50017"/>
                            <a:pt x="138599" y="11917"/>
                          </a:cubicBezTo>
                          <a:cubicBezTo>
                            <a:pt x="246232" y="-26183"/>
                            <a:pt x="365294" y="30014"/>
                            <a:pt x="404347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7" name="Graphic 14">
                      <a:extLst>
                        <a:ext uri="{FF2B5EF4-FFF2-40B4-BE49-F238E27FC236}">
                          <a16:creationId xmlns:a16="http://schemas.microsoft.com/office/drawing/2014/main" id="{27A81C91-3200-4EB3-AE25-5D0FD3EFAC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28778" y="2930278"/>
                      <a:ext cx="270952" cy="167246"/>
                      <a:chOff x="3428778" y="2930278"/>
                      <a:chExt cx="270952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78" name="Graphic 14">
                        <a:extLst>
                          <a:ext uri="{FF2B5EF4-FFF2-40B4-BE49-F238E27FC236}">
                            <a16:creationId xmlns:a16="http://schemas.microsoft.com/office/drawing/2014/main" id="{86A7DB13-94B4-4C19-9F98-D8798244EB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28778" y="2983618"/>
                        <a:ext cx="120457" cy="113906"/>
                        <a:chOff x="3428778" y="2983618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81" name="Freeform: Shape 80">
                          <a:extLst>
                            <a:ext uri="{FF2B5EF4-FFF2-40B4-BE49-F238E27FC236}">
                              <a16:creationId xmlns:a16="http://schemas.microsoft.com/office/drawing/2014/main" id="{D1C74101-41BC-462C-9BFE-A83BE298E9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28778" y="2983618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" name="Freeform: Shape 84">
                          <a:extLst>
                            <a:ext uri="{FF2B5EF4-FFF2-40B4-BE49-F238E27FC236}">
                              <a16:creationId xmlns:a16="http://schemas.microsoft.com/office/drawing/2014/main" id="{ED0EE26B-0E78-4F0A-B17B-DA41586BFD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29261" y="3014662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3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99751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6" name="Graphic 14">
                        <a:extLst>
                          <a:ext uri="{FF2B5EF4-FFF2-40B4-BE49-F238E27FC236}">
                            <a16:creationId xmlns:a16="http://schemas.microsoft.com/office/drawing/2014/main" id="{CC588A92-30EA-40A7-92D9-6F220A0E662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79273" y="2930278"/>
                        <a:ext cx="120457" cy="113906"/>
                        <a:chOff x="3579273" y="2930278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88" name="Freeform: Shape 87">
                          <a:extLst>
                            <a:ext uri="{FF2B5EF4-FFF2-40B4-BE49-F238E27FC236}">
                              <a16:creationId xmlns:a16="http://schemas.microsoft.com/office/drawing/2014/main" id="{04350E1D-79F4-49E5-BDA4-B25429F59E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79273" y="2930278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3564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" name="Freeform: Shape 93">
                          <a:extLst>
                            <a:ext uri="{FF2B5EF4-FFF2-40B4-BE49-F238E27FC236}">
                              <a16:creationId xmlns:a16="http://schemas.microsoft.com/office/drawing/2014/main" id="{3ED9915A-051D-4BFF-BB11-A389DB4BC0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79756" y="2961322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7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2"/>
                              </a:cubicBezTo>
                              <a:cubicBezTo>
                                <a:pt x="8311" y="5715"/>
                                <a:pt x="7359" y="2857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7"/>
                              </a:cubicBezTo>
                              <a:cubicBezTo>
                                <a:pt x="107371" y="68580"/>
                                <a:pt x="123564" y="40957"/>
                                <a:pt x="118801" y="13335"/>
                              </a:cubicBezTo>
                              <a:cubicBezTo>
                                <a:pt x="112134" y="26670"/>
                                <a:pt x="100704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95" name="Graphic 14">
                      <a:extLst>
                        <a:ext uri="{FF2B5EF4-FFF2-40B4-BE49-F238E27FC236}">
                          <a16:creationId xmlns:a16="http://schemas.microsoft.com/office/drawing/2014/main" id="{B4F5F314-898E-45CF-A11F-0D53EDD949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01252" y="2967284"/>
                      <a:ext cx="140208" cy="133693"/>
                      <a:chOff x="3501252" y="2967284"/>
                      <a:chExt cx="140208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96" name="Freeform: Shape 95">
                        <a:extLst>
                          <a:ext uri="{FF2B5EF4-FFF2-40B4-BE49-F238E27FC236}">
                            <a16:creationId xmlns:a16="http://schemas.microsoft.com/office/drawing/2014/main" id="{C51DDDB1-08AF-4B05-947E-E08A01D203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1527" y="2967284"/>
                        <a:ext cx="139743" cy="133693"/>
                      </a:xfrm>
                      <a:custGeom>
                        <a:avLst/>
                        <a:gdLst>
                          <a:gd name="connsiteX0" fmla="*/ 136070 w 139743"/>
                          <a:gd name="connsiteY0" fmla="*/ 43567 h 133693"/>
                          <a:gd name="connsiteX1" fmla="*/ 92255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0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0" y="43567"/>
                            </a:moveTo>
                            <a:cubicBezTo>
                              <a:pt x="148453" y="77857"/>
                              <a:pt x="128450" y="115957"/>
                              <a:pt x="92255" y="129292"/>
                            </a:cubicBezTo>
                            <a:cubicBezTo>
                              <a:pt x="56060" y="142627"/>
                              <a:pt x="16055" y="124530"/>
                              <a:pt x="3673" y="90240"/>
                            </a:cubicBezTo>
                            <a:cubicBezTo>
                              <a:pt x="-8710" y="55950"/>
                              <a:pt x="11293" y="17850"/>
                              <a:pt x="47488" y="4515"/>
                            </a:cubicBezTo>
                            <a:cubicBezTo>
                              <a:pt x="84635" y="-8820"/>
                              <a:pt x="123688" y="8325"/>
                              <a:pt x="136070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Freeform: Shape 96">
                        <a:extLst>
                          <a:ext uri="{FF2B5EF4-FFF2-40B4-BE49-F238E27FC236}">
                            <a16:creationId xmlns:a16="http://schemas.microsoft.com/office/drawing/2014/main" id="{2E8E8D76-0F4C-429F-903E-ADE146B2B2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1252" y="3004184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7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7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7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7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1910"/>
                              <a:pt x="100150" y="4857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C17D955A-3D18-4EA8-83C0-4D5EC6E76F8A}"/>
                      </a:ext>
                    </a:extLst>
                  </p:cNvPr>
                  <p:cNvSpPr/>
                  <p:nvPr/>
                </p:nvSpPr>
                <p:spPr>
                  <a:xfrm>
                    <a:off x="3699184" y="3031180"/>
                    <a:ext cx="69985" cy="49953"/>
                  </a:xfrm>
                  <a:custGeom>
                    <a:avLst/>
                    <a:gdLst>
                      <a:gd name="connsiteX0" fmla="*/ 7946 w 69985"/>
                      <a:gd name="connsiteY0" fmla="*/ 24439 h 49953"/>
                      <a:gd name="connsiteX1" fmla="*/ 48903 w 69985"/>
                      <a:gd name="connsiteY1" fmla="*/ 46346 h 49953"/>
                      <a:gd name="connsiteX2" fmla="*/ 66048 w 69985"/>
                      <a:gd name="connsiteY2" fmla="*/ 46346 h 49953"/>
                      <a:gd name="connsiteX3" fmla="*/ 66048 w 69985"/>
                      <a:gd name="connsiteY3" fmla="*/ 29201 h 49953"/>
                      <a:gd name="connsiteX4" fmla="*/ 14613 w 69985"/>
                      <a:gd name="connsiteY4" fmla="*/ 626 h 49953"/>
                      <a:gd name="connsiteX5" fmla="*/ 7946 w 69985"/>
                      <a:gd name="connsiteY5" fmla="*/ 24439 h 49953"/>
                      <a:gd name="connsiteX6" fmla="*/ 7946 w 69985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985" h="49953">
                        <a:moveTo>
                          <a:pt x="7946" y="24439"/>
                        </a:moveTo>
                        <a:cubicBezTo>
                          <a:pt x="23186" y="29201"/>
                          <a:pt x="36521" y="36821"/>
                          <a:pt x="48903" y="46346"/>
                        </a:cubicBezTo>
                        <a:cubicBezTo>
                          <a:pt x="53666" y="50156"/>
                          <a:pt x="60333" y="52061"/>
                          <a:pt x="66048" y="46346"/>
                        </a:cubicBezTo>
                        <a:cubicBezTo>
                          <a:pt x="70811" y="42536"/>
                          <a:pt x="71763" y="33011"/>
                          <a:pt x="66048" y="29201"/>
                        </a:cubicBezTo>
                        <a:cubicBezTo>
                          <a:pt x="50808" y="16819"/>
                          <a:pt x="33663" y="6341"/>
                          <a:pt x="14613" y="626"/>
                        </a:cubicBezTo>
                        <a:cubicBezTo>
                          <a:pt x="326" y="-4136"/>
                          <a:pt x="-6342" y="19676"/>
                          <a:pt x="7946" y="24439"/>
                        </a:cubicBezTo>
                        <a:lnTo>
                          <a:pt x="7946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" name="Graphic 14">
                  <a:extLst>
                    <a:ext uri="{FF2B5EF4-FFF2-40B4-BE49-F238E27FC236}">
                      <a16:creationId xmlns:a16="http://schemas.microsoft.com/office/drawing/2014/main" id="{EE4AEB2F-46CA-4681-8B3F-2B0F58BB632E}"/>
                    </a:ext>
                  </a:extLst>
                </p:cNvPr>
                <p:cNvGrpSpPr/>
                <p:nvPr/>
              </p:nvGrpSpPr>
              <p:grpSpPr>
                <a:xfrm>
                  <a:off x="3654742" y="3195637"/>
                  <a:ext cx="74295" cy="77152"/>
                  <a:chOff x="3654742" y="3195637"/>
                  <a:chExt cx="74295" cy="77152"/>
                </a:xfrm>
                <a:solidFill>
                  <a:srgbClr val="684565"/>
                </a:solidFill>
              </p:grpSpPr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2B3DB48-0148-45FB-BE05-2115BD39C203}"/>
                      </a:ext>
                    </a:extLst>
                  </p:cNvPr>
                  <p:cNvSpPr/>
                  <p:nvPr/>
                </p:nvSpPr>
                <p:spPr>
                  <a:xfrm>
                    <a:off x="3684269" y="3195637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50E4FF86-704C-43AD-93FE-5485C8349733}"/>
                      </a:ext>
                    </a:extLst>
                  </p:cNvPr>
                  <p:cNvSpPr/>
                  <p:nvPr/>
                </p:nvSpPr>
                <p:spPr>
                  <a:xfrm>
                    <a:off x="3654742" y="3226116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A4AA7909-9569-4AD8-B1B3-CF8996760388}"/>
                      </a:ext>
                    </a:extLst>
                  </p:cNvPr>
                  <p:cNvSpPr/>
                  <p:nvPr/>
                </p:nvSpPr>
                <p:spPr>
                  <a:xfrm>
                    <a:off x="3705463" y="3248950"/>
                    <a:ext cx="23574" cy="23839"/>
                  </a:xfrm>
                  <a:custGeom>
                    <a:avLst/>
                    <a:gdLst>
                      <a:gd name="connsiteX0" fmla="*/ 12144 w 23574"/>
                      <a:gd name="connsiteY0" fmla="*/ 23839 h 23839"/>
                      <a:gd name="connsiteX1" fmla="*/ 12144 w 23574"/>
                      <a:gd name="connsiteY1" fmla="*/ 27 h 23839"/>
                      <a:gd name="connsiteX2" fmla="*/ 12144 w 23574"/>
                      <a:gd name="connsiteY2" fmla="*/ 23839 h 23839"/>
                      <a:gd name="connsiteX3" fmla="*/ 12144 w 23574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574" h="23839">
                        <a:moveTo>
                          <a:pt x="12144" y="23839"/>
                        </a:moveTo>
                        <a:cubicBezTo>
                          <a:pt x="27384" y="23839"/>
                          <a:pt x="27384" y="27"/>
                          <a:pt x="12144" y="27"/>
                        </a:cubicBezTo>
                        <a:cubicBezTo>
                          <a:pt x="-4048" y="-926"/>
                          <a:pt x="-4048" y="23839"/>
                          <a:pt x="12144" y="23839"/>
                        </a:cubicBezTo>
                        <a:lnTo>
                          <a:pt x="12144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" name="Graphic 14">
                <a:extLst>
                  <a:ext uri="{FF2B5EF4-FFF2-40B4-BE49-F238E27FC236}">
                    <a16:creationId xmlns:a16="http://schemas.microsoft.com/office/drawing/2014/main" id="{8FAB7AA3-2703-4B53-8BC4-CADC0D6F5525}"/>
                  </a:ext>
                </a:extLst>
              </p:cNvPr>
              <p:cNvGrpSpPr/>
              <p:nvPr/>
            </p:nvGrpSpPr>
            <p:grpSpPr>
              <a:xfrm>
                <a:off x="3903434" y="2930278"/>
                <a:ext cx="416640" cy="471584"/>
                <a:chOff x="3903434" y="2930278"/>
                <a:chExt cx="416640" cy="471584"/>
              </a:xfrm>
            </p:grpSpPr>
            <p:grpSp>
              <p:nvGrpSpPr>
                <p:cNvPr id="104" name="Graphic 14">
                  <a:extLst>
                    <a:ext uri="{FF2B5EF4-FFF2-40B4-BE49-F238E27FC236}">
                      <a16:creationId xmlns:a16="http://schemas.microsoft.com/office/drawing/2014/main" id="{EF4BB872-73F5-488B-A7FB-5EE950E44702}"/>
                    </a:ext>
                  </a:extLst>
                </p:cNvPr>
                <p:cNvGrpSpPr/>
                <p:nvPr/>
              </p:nvGrpSpPr>
              <p:grpSpPr>
                <a:xfrm>
                  <a:off x="3903434" y="2930278"/>
                  <a:ext cx="416640" cy="471584"/>
                  <a:chOff x="3903434" y="2930278"/>
                  <a:chExt cx="416640" cy="471584"/>
                </a:xfrm>
              </p:grpSpPr>
              <p:grpSp>
                <p:nvGrpSpPr>
                  <p:cNvPr id="105" name="Graphic 14">
                    <a:extLst>
                      <a:ext uri="{FF2B5EF4-FFF2-40B4-BE49-F238E27FC236}">
                        <a16:creationId xmlns:a16="http://schemas.microsoft.com/office/drawing/2014/main" id="{7DCCC0FB-4403-4715-802F-641C7845C1D4}"/>
                      </a:ext>
                    </a:extLst>
                  </p:cNvPr>
                  <p:cNvGrpSpPr/>
                  <p:nvPr/>
                </p:nvGrpSpPr>
                <p:grpSpPr>
                  <a:xfrm>
                    <a:off x="3903434" y="2930278"/>
                    <a:ext cx="416640" cy="471584"/>
                    <a:chOff x="3903434" y="2930278"/>
                    <a:chExt cx="416640" cy="471584"/>
                  </a:xfrm>
                </p:grpSpPr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1E17A304-608B-4E8F-9802-F2B0E3006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13285" y="2931950"/>
                      <a:ext cx="39225" cy="78745"/>
                    </a:xfrm>
                    <a:custGeom>
                      <a:avLst/>
                      <a:gdLst>
                        <a:gd name="connsiteX0" fmla="*/ 550 w 39225"/>
                        <a:gd name="connsiteY0" fmla="*/ 11274 h 78745"/>
                        <a:gd name="connsiteX1" fmla="*/ 22457 w 39225"/>
                        <a:gd name="connsiteY1" fmla="*/ 73186 h 78745"/>
                        <a:gd name="connsiteX2" fmla="*/ 38650 w 39225"/>
                        <a:gd name="connsiteY2" fmla="*/ 67471 h 78745"/>
                        <a:gd name="connsiteX3" fmla="*/ 16742 w 39225"/>
                        <a:gd name="connsiteY3" fmla="*/ 5559 h 78745"/>
                        <a:gd name="connsiteX4" fmla="*/ 550 w 39225"/>
                        <a:gd name="connsiteY4" fmla="*/ 11274 h 78745"/>
                        <a:gd name="connsiteX5" fmla="*/ 550 w 39225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8745">
                          <a:moveTo>
                            <a:pt x="550" y="11274"/>
                          </a:moveTo>
                          <a:cubicBezTo>
                            <a:pt x="8170" y="32229"/>
                            <a:pt x="14837" y="52231"/>
                            <a:pt x="22457" y="73186"/>
                          </a:cubicBezTo>
                          <a:cubicBezTo>
                            <a:pt x="26267" y="83664"/>
                            <a:pt x="42460" y="77949"/>
                            <a:pt x="38650" y="67471"/>
                          </a:cubicBezTo>
                          <a:cubicBezTo>
                            <a:pt x="31030" y="46516"/>
                            <a:pt x="24362" y="26514"/>
                            <a:pt x="16742" y="5559"/>
                          </a:cubicBezTo>
                          <a:cubicBezTo>
                            <a:pt x="13885" y="-4919"/>
                            <a:pt x="-3260" y="796"/>
                            <a:pt x="550" y="11274"/>
                          </a:cubicBezTo>
                          <a:lnTo>
                            <a:pt x="550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7D0E0BB3-6AAC-426F-826C-56192A77D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3434" y="2985600"/>
                      <a:ext cx="416640" cy="416263"/>
                    </a:xfrm>
                    <a:custGeom>
                      <a:avLst/>
                      <a:gdLst>
                        <a:gd name="connsiteX0" fmla="*/ 404723 w 416640"/>
                        <a:gd name="connsiteY0" fmla="*/ 138599 h 416263"/>
                        <a:gd name="connsiteX1" fmla="*/ 278041 w 416640"/>
                        <a:gd name="connsiteY1" fmla="*/ 404347 h 416263"/>
                        <a:gd name="connsiteX2" fmla="*/ 12293 w 416640"/>
                        <a:gd name="connsiteY2" fmla="*/ 277664 h 416263"/>
                        <a:gd name="connsiteX3" fmla="*/ 138976 w 416640"/>
                        <a:gd name="connsiteY3" fmla="*/ 11917 h 416263"/>
                        <a:gd name="connsiteX4" fmla="*/ 404723 w 416640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640" h="416263">
                          <a:moveTo>
                            <a:pt x="404723" y="138599"/>
                          </a:moveTo>
                          <a:cubicBezTo>
                            <a:pt x="442823" y="247184"/>
                            <a:pt x="386626" y="366247"/>
                            <a:pt x="278041" y="404347"/>
                          </a:cubicBezTo>
                          <a:cubicBezTo>
                            <a:pt x="169456" y="442447"/>
                            <a:pt x="50393" y="386249"/>
                            <a:pt x="12293" y="277664"/>
                          </a:cubicBezTo>
                          <a:cubicBezTo>
                            <a:pt x="-26759" y="169079"/>
                            <a:pt x="30391" y="50017"/>
                            <a:pt x="138976" y="11917"/>
                          </a:cubicBezTo>
                          <a:cubicBezTo>
                            <a:pt x="247561" y="-26183"/>
                            <a:pt x="366623" y="30014"/>
                            <a:pt x="404723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8" name="Graphic 14">
                      <a:extLst>
                        <a:ext uri="{FF2B5EF4-FFF2-40B4-BE49-F238E27FC236}">
                          <a16:creationId xmlns:a16="http://schemas.microsoft.com/office/drawing/2014/main" id="{EDAE53A3-B6EE-481D-939C-1E5168EBFB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2648" y="2930278"/>
                      <a:ext cx="270952" cy="167246"/>
                      <a:chOff x="3912648" y="2930278"/>
                      <a:chExt cx="270952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109" name="Graphic 14">
                        <a:extLst>
                          <a:ext uri="{FF2B5EF4-FFF2-40B4-BE49-F238E27FC236}">
                            <a16:creationId xmlns:a16="http://schemas.microsoft.com/office/drawing/2014/main" id="{292E2DFF-3766-4077-988C-63F80D8539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12648" y="2983618"/>
                        <a:ext cx="120457" cy="113906"/>
                        <a:chOff x="3912648" y="2983618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110" name="Freeform: Shape 109">
                          <a:extLst>
                            <a:ext uri="{FF2B5EF4-FFF2-40B4-BE49-F238E27FC236}">
                              <a16:creationId xmlns:a16="http://schemas.microsoft.com/office/drawing/2014/main" id="{48E26D96-D797-47CB-AFA8-76E4307841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2648" y="2983618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" name="Freeform: Shape 110">
                          <a:extLst>
                            <a:ext uri="{FF2B5EF4-FFF2-40B4-BE49-F238E27FC236}">
                              <a16:creationId xmlns:a16="http://schemas.microsoft.com/office/drawing/2014/main" id="{84DF3779-2E58-4C90-9951-AB3059D970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3131" y="3014662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2134" y="26670"/>
                                <a:pt x="99751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2" name="Graphic 14">
                        <a:extLst>
                          <a:ext uri="{FF2B5EF4-FFF2-40B4-BE49-F238E27FC236}">
                            <a16:creationId xmlns:a16="http://schemas.microsoft.com/office/drawing/2014/main" id="{5ED3B97B-5B6D-4353-A0EB-A18FBC769DC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63143" y="2930278"/>
                        <a:ext cx="120457" cy="113906"/>
                        <a:chOff x="4063143" y="2930278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113" name="Freeform: Shape 112">
                          <a:extLst>
                            <a:ext uri="{FF2B5EF4-FFF2-40B4-BE49-F238E27FC236}">
                              <a16:creationId xmlns:a16="http://schemas.microsoft.com/office/drawing/2014/main" id="{7CDAA0BE-A587-4BFD-A183-EDEB6E8828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63143" y="2930278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Freeform: Shape 113">
                          <a:extLst>
                            <a:ext uri="{FF2B5EF4-FFF2-40B4-BE49-F238E27FC236}">
                              <a16:creationId xmlns:a16="http://schemas.microsoft.com/office/drawing/2014/main" id="{85CC9BF9-2F07-4BD4-8784-91A7F758D4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63626" y="2961322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7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2" y="53340"/>
                                <a:pt x="19741" y="38100"/>
                                <a:pt x="9264" y="8572"/>
                              </a:cubicBezTo>
                              <a:cubicBezTo>
                                <a:pt x="8311" y="5715"/>
                                <a:pt x="7359" y="2857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7"/>
                              </a:cubicBezTo>
                              <a:cubicBezTo>
                                <a:pt x="107371" y="68580"/>
                                <a:pt x="123564" y="40957"/>
                                <a:pt x="118801" y="13335"/>
                              </a:cubicBezTo>
                              <a:cubicBezTo>
                                <a:pt x="112134" y="26670"/>
                                <a:pt x="100704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15" name="Graphic 14">
                      <a:extLst>
                        <a:ext uri="{FF2B5EF4-FFF2-40B4-BE49-F238E27FC236}">
                          <a16:creationId xmlns:a16="http://schemas.microsoft.com/office/drawing/2014/main" id="{B39A5569-FF62-4DC9-B863-819F2EC41B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5122" y="2967284"/>
                      <a:ext cx="140208" cy="133693"/>
                      <a:chOff x="3985122" y="2967284"/>
                      <a:chExt cx="140208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116" name="Freeform: Shape 115">
                        <a:extLst>
                          <a:ext uri="{FF2B5EF4-FFF2-40B4-BE49-F238E27FC236}">
                            <a16:creationId xmlns:a16="http://schemas.microsoft.com/office/drawing/2014/main" id="{C19533ED-20DF-46EB-A93E-23B8E78C46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5397" y="2967284"/>
                        <a:ext cx="139743" cy="133693"/>
                      </a:xfrm>
                      <a:custGeom>
                        <a:avLst/>
                        <a:gdLst>
                          <a:gd name="connsiteX0" fmla="*/ 136070 w 139743"/>
                          <a:gd name="connsiteY0" fmla="*/ 43567 h 133693"/>
                          <a:gd name="connsiteX1" fmla="*/ 92255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0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0" y="43567"/>
                            </a:moveTo>
                            <a:cubicBezTo>
                              <a:pt x="148453" y="77857"/>
                              <a:pt x="128451" y="115957"/>
                              <a:pt x="92255" y="129292"/>
                            </a:cubicBezTo>
                            <a:cubicBezTo>
                              <a:pt x="56061" y="142627"/>
                              <a:pt x="16055" y="124530"/>
                              <a:pt x="3673" y="90240"/>
                            </a:cubicBezTo>
                            <a:cubicBezTo>
                              <a:pt x="-8710" y="55950"/>
                              <a:pt x="11293" y="17850"/>
                              <a:pt x="47488" y="4515"/>
                            </a:cubicBezTo>
                            <a:cubicBezTo>
                              <a:pt x="84636" y="-8820"/>
                              <a:pt x="123688" y="8325"/>
                              <a:pt x="136070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7" name="Freeform: Shape 116">
                        <a:extLst>
                          <a:ext uri="{FF2B5EF4-FFF2-40B4-BE49-F238E27FC236}">
                            <a16:creationId xmlns:a16="http://schemas.microsoft.com/office/drawing/2014/main" id="{6130CEE0-74D1-4113-AE90-5F3E1A913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5122" y="3004184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7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7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7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7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1910"/>
                              <a:pt x="100150" y="4857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B5F55B5E-40A4-49F9-8D6A-7013E2706F9D}"/>
                      </a:ext>
                    </a:extLst>
                  </p:cNvPr>
                  <p:cNvSpPr/>
                  <p:nvPr/>
                </p:nvSpPr>
                <p:spPr>
                  <a:xfrm>
                    <a:off x="4182638" y="3031180"/>
                    <a:ext cx="70400" cy="49953"/>
                  </a:xfrm>
                  <a:custGeom>
                    <a:avLst/>
                    <a:gdLst>
                      <a:gd name="connsiteX0" fmla="*/ 8361 w 70400"/>
                      <a:gd name="connsiteY0" fmla="*/ 24439 h 49953"/>
                      <a:gd name="connsiteX1" fmla="*/ 49319 w 70400"/>
                      <a:gd name="connsiteY1" fmla="*/ 46346 h 49953"/>
                      <a:gd name="connsiteX2" fmla="*/ 66464 w 70400"/>
                      <a:gd name="connsiteY2" fmla="*/ 46346 h 49953"/>
                      <a:gd name="connsiteX3" fmla="*/ 66464 w 70400"/>
                      <a:gd name="connsiteY3" fmla="*/ 29201 h 49953"/>
                      <a:gd name="connsiteX4" fmla="*/ 15029 w 70400"/>
                      <a:gd name="connsiteY4" fmla="*/ 626 h 49953"/>
                      <a:gd name="connsiteX5" fmla="*/ 8361 w 70400"/>
                      <a:gd name="connsiteY5" fmla="*/ 24439 h 49953"/>
                      <a:gd name="connsiteX6" fmla="*/ 8361 w 70400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953">
                        <a:moveTo>
                          <a:pt x="8361" y="24439"/>
                        </a:moveTo>
                        <a:cubicBezTo>
                          <a:pt x="23601" y="29201"/>
                          <a:pt x="36936" y="36821"/>
                          <a:pt x="49319" y="46346"/>
                        </a:cubicBezTo>
                        <a:cubicBezTo>
                          <a:pt x="54081" y="50156"/>
                          <a:pt x="60749" y="52061"/>
                          <a:pt x="66464" y="46346"/>
                        </a:cubicBezTo>
                        <a:cubicBezTo>
                          <a:pt x="71226" y="42536"/>
                          <a:pt x="72179" y="33011"/>
                          <a:pt x="66464" y="29201"/>
                        </a:cubicBezTo>
                        <a:cubicBezTo>
                          <a:pt x="51224" y="16819"/>
                          <a:pt x="34079" y="6341"/>
                          <a:pt x="15029" y="626"/>
                        </a:cubicBezTo>
                        <a:cubicBezTo>
                          <a:pt x="741" y="-4136"/>
                          <a:pt x="-6879" y="19676"/>
                          <a:pt x="8361" y="24439"/>
                        </a:cubicBezTo>
                        <a:lnTo>
                          <a:pt x="8361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" name="Graphic 14">
                  <a:extLst>
                    <a:ext uri="{FF2B5EF4-FFF2-40B4-BE49-F238E27FC236}">
                      <a16:creationId xmlns:a16="http://schemas.microsoft.com/office/drawing/2014/main" id="{76AEEA95-FA02-44DB-A915-F1A5C49BBF86}"/>
                    </a:ext>
                  </a:extLst>
                </p:cNvPr>
                <p:cNvGrpSpPr/>
                <p:nvPr/>
              </p:nvGrpSpPr>
              <p:grpSpPr>
                <a:xfrm>
                  <a:off x="4138612" y="3195637"/>
                  <a:ext cx="73342" cy="77152"/>
                  <a:chOff x="4138612" y="3195637"/>
                  <a:chExt cx="73342" cy="77152"/>
                </a:xfrm>
                <a:solidFill>
                  <a:srgbClr val="684565"/>
                </a:solidFill>
              </p:grpSpPr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56E07D31-2750-423E-AE17-4418EA4B657F}"/>
                      </a:ext>
                    </a:extLst>
                  </p:cNvPr>
                  <p:cNvSpPr/>
                  <p:nvPr/>
                </p:nvSpPr>
                <p:spPr>
                  <a:xfrm>
                    <a:off x="4168139" y="3195637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6FAA7628-994A-4AF1-962C-8C02B3B953C5}"/>
                      </a:ext>
                    </a:extLst>
                  </p:cNvPr>
                  <p:cNvSpPr/>
                  <p:nvPr/>
                </p:nvSpPr>
                <p:spPr>
                  <a:xfrm>
                    <a:off x="4138612" y="3226116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9356A915-A9B0-4959-8635-511C24E7BBF3}"/>
                      </a:ext>
                    </a:extLst>
                  </p:cNvPr>
                  <p:cNvSpPr/>
                  <p:nvPr/>
                </p:nvSpPr>
                <p:spPr>
                  <a:xfrm>
                    <a:off x="4189095" y="3248950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23" name="Graphic 14">
              <a:extLst>
                <a:ext uri="{FF2B5EF4-FFF2-40B4-BE49-F238E27FC236}">
                  <a16:creationId xmlns:a16="http://schemas.microsoft.com/office/drawing/2014/main" id="{A3C58D51-DD58-43A4-8A6F-477F842FBD1A}"/>
                </a:ext>
              </a:extLst>
            </p:cNvPr>
            <p:cNvGrpSpPr/>
            <p:nvPr/>
          </p:nvGrpSpPr>
          <p:grpSpPr>
            <a:xfrm>
              <a:off x="3419564" y="2405066"/>
              <a:ext cx="900510" cy="471969"/>
              <a:chOff x="3419564" y="2405066"/>
              <a:chExt cx="900510" cy="471969"/>
            </a:xfrm>
          </p:grpSpPr>
          <p:grpSp>
            <p:nvGrpSpPr>
              <p:cNvPr id="124" name="Graphic 14">
                <a:extLst>
                  <a:ext uri="{FF2B5EF4-FFF2-40B4-BE49-F238E27FC236}">
                    <a16:creationId xmlns:a16="http://schemas.microsoft.com/office/drawing/2014/main" id="{61E563C0-BB8F-4ACC-B5D9-4CAA42EAB8F8}"/>
                  </a:ext>
                </a:extLst>
              </p:cNvPr>
              <p:cNvGrpSpPr/>
              <p:nvPr/>
            </p:nvGrpSpPr>
            <p:grpSpPr>
              <a:xfrm>
                <a:off x="3419564" y="2405066"/>
                <a:ext cx="417592" cy="471969"/>
                <a:chOff x="3419564" y="2405066"/>
                <a:chExt cx="417592" cy="471969"/>
              </a:xfrm>
            </p:grpSpPr>
            <p:grpSp>
              <p:nvGrpSpPr>
                <p:cNvPr id="125" name="Graphic 14">
                  <a:extLst>
                    <a:ext uri="{FF2B5EF4-FFF2-40B4-BE49-F238E27FC236}">
                      <a16:creationId xmlns:a16="http://schemas.microsoft.com/office/drawing/2014/main" id="{42D19305-7444-4708-9885-51ECAE105DF2}"/>
                    </a:ext>
                  </a:extLst>
                </p:cNvPr>
                <p:cNvGrpSpPr/>
                <p:nvPr/>
              </p:nvGrpSpPr>
              <p:grpSpPr>
                <a:xfrm>
                  <a:off x="3419564" y="2405066"/>
                  <a:ext cx="417592" cy="471969"/>
                  <a:chOff x="3419564" y="2405066"/>
                  <a:chExt cx="417592" cy="471969"/>
                </a:xfrm>
              </p:grpSpPr>
              <p:grpSp>
                <p:nvGrpSpPr>
                  <p:cNvPr id="126" name="Graphic 14">
                    <a:extLst>
                      <a:ext uri="{FF2B5EF4-FFF2-40B4-BE49-F238E27FC236}">
                        <a16:creationId xmlns:a16="http://schemas.microsoft.com/office/drawing/2014/main" id="{C6DB7297-2EF5-48A2-BD18-F2AE1A4FBCAD}"/>
                      </a:ext>
                    </a:extLst>
                  </p:cNvPr>
                  <p:cNvGrpSpPr/>
                  <p:nvPr/>
                </p:nvGrpSpPr>
                <p:grpSpPr>
                  <a:xfrm>
                    <a:off x="3419564" y="2405066"/>
                    <a:ext cx="417592" cy="471969"/>
                    <a:chOff x="3419564" y="2405066"/>
                    <a:chExt cx="417592" cy="471969"/>
                  </a:xfrm>
                </p:grpSpPr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AC62A077-706D-4EF0-B2C5-DA7278B453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9415" y="2406703"/>
                      <a:ext cx="39225" cy="79164"/>
                    </a:xfrm>
                    <a:custGeom>
                      <a:avLst/>
                      <a:gdLst>
                        <a:gd name="connsiteX0" fmla="*/ 550 w 39225"/>
                        <a:gd name="connsiteY0" fmla="*/ 11693 h 79164"/>
                        <a:gd name="connsiteX1" fmla="*/ 22457 w 39225"/>
                        <a:gd name="connsiteY1" fmla="*/ 73606 h 79164"/>
                        <a:gd name="connsiteX2" fmla="*/ 38650 w 39225"/>
                        <a:gd name="connsiteY2" fmla="*/ 67891 h 79164"/>
                        <a:gd name="connsiteX3" fmla="*/ 16742 w 39225"/>
                        <a:gd name="connsiteY3" fmla="*/ 5978 h 79164"/>
                        <a:gd name="connsiteX4" fmla="*/ 550 w 39225"/>
                        <a:gd name="connsiteY4" fmla="*/ 11693 h 79164"/>
                        <a:gd name="connsiteX5" fmla="*/ 550 w 39225"/>
                        <a:gd name="connsiteY5" fmla="*/ 11693 h 791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9164">
                          <a:moveTo>
                            <a:pt x="550" y="11693"/>
                          </a:moveTo>
                          <a:cubicBezTo>
                            <a:pt x="8170" y="32648"/>
                            <a:pt x="14837" y="52651"/>
                            <a:pt x="22457" y="73606"/>
                          </a:cubicBezTo>
                          <a:cubicBezTo>
                            <a:pt x="26267" y="84083"/>
                            <a:pt x="42460" y="78368"/>
                            <a:pt x="38650" y="67891"/>
                          </a:cubicBezTo>
                          <a:cubicBezTo>
                            <a:pt x="31030" y="46936"/>
                            <a:pt x="24362" y="26933"/>
                            <a:pt x="16742" y="5978"/>
                          </a:cubicBezTo>
                          <a:cubicBezTo>
                            <a:pt x="13885" y="-5452"/>
                            <a:pt x="-3260" y="1216"/>
                            <a:pt x="550" y="11693"/>
                          </a:cubicBezTo>
                          <a:lnTo>
                            <a:pt x="550" y="11693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" name="Freeform: Shape 511">
                      <a:extLst>
                        <a:ext uri="{FF2B5EF4-FFF2-40B4-BE49-F238E27FC236}">
                          <a16:creationId xmlns:a16="http://schemas.microsoft.com/office/drawing/2014/main" id="{2BC36144-FE8D-4A17-944A-F1AECE6122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9564" y="2459929"/>
                      <a:ext cx="417592" cy="417106"/>
                    </a:xfrm>
                    <a:custGeom>
                      <a:avLst/>
                      <a:gdLst>
                        <a:gd name="connsiteX0" fmla="*/ 405676 w 417592"/>
                        <a:gd name="connsiteY0" fmla="*/ 139442 h 417106"/>
                        <a:gd name="connsiteX1" fmla="*/ 278993 w 417592"/>
                        <a:gd name="connsiteY1" fmla="*/ 405190 h 417106"/>
                        <a:gd name="connsiteX2" fmla="*/ 12293 w 417592"/>
                        <a:gd name="connsiteY2" fmla="*/ 278507 h 417106"/>
                        <a:gd name="connsiteX3" fmla="*/ 138976 w 417592"/>
                        <a:gd name="connsiteY3" fmla="*/ 11807 h 417106"/>
                        <a:gd name="connsiteX4" fmla="*/ 405676 w 417592"/>
                        <a:gd name="connsiteY4" fmla="*/ 139442 h 41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7592" h="417106">
                          <a:moveTo>
                            <a:pt x="405676" y="139442"/>
                          </a:moveTo>
                          <a:cubicBezTo>
                            <a:pt x="443776" y="248027"/>
                            <a:pt x="387578" y="367090"/>
                            <a:pt x="278993" y="405190"/>
                          </a:cubicBezTo>
                          <a:cubicBezTo>
                            <a:pt x="170408" y="443290"/>
                            <a:pt x="50393" y="387092"/>
                            <a:pt x="12293" y="278507"/>
                          </a:cubicBezTo>
                          <a:cubicBezTo>
                            <a:pt x="-26759" y="169922"/>
                            <a:pt x="30391" y="50860"/>
                            <a:pt x="138976" y="11807"/>
                          </a:cubicBezTo>
                          <a:cubicBezTo>
                            <a:pt x="247561" y="-26293"/>
                            <a:pt x="366623" y="30857"/>
                            <a:pt x="405676" y="139442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3" name="Graphic 14">
                      <a:extLst>
                        <a:ext uri="{FF2B5EF4-FFF2-40B4-BE49-F238E27FC236}">
                          <a16:creationId xmlns:a16="http://schemas.microsoft.com/office/drawing/2014/main" id="{8687B4D2-3656-452D-896E-63FDC6682E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28778" y="2405066"/>
                      <a:ext cx="270952" cy="167631"/>
                      <a:chOff x="3428778" y="2405066"/>
                      <a:chExt cx="270952" cy="167631"/>
                    </a:xfrm>
                    <a:solidFill>
                      <a:srgbClr val="CEDC22"/>
                    </a:solidFill>
                  </p:grpSpPr>
                  <p:grpSp>
                    <p:nvGrpSpPr>
                      <p:cNvPr id="514" name="Graphic 14">
                        <a:extLst>
                          <a:ext uri="{FF2B5EF4-FFF2-40B4-BE49-F238E27FC236}">
                            <a16:creationId xmlns:a16="http://schemas.microsoft.com/office/drawing/2014/main" id="{B8B2CC3F-2F77-455A-B432-D8EA9C51CD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28778" y="2458406"/>
                        <a:ext cx="120457" cy="114291"/>
                        <a:chOff x="3428778" y="2458406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515" name="Freeform: Shape 514">
                          <a:extLst>
                            <a:ext uri="{FF2B5EF4-FFF2-40B4-BE49-F238E27FC236}">
                              <a16:creationId xmlns:a16="http://schemas.microsoft.com/office/drawing/2014/main" id="{4E8F790A-50E6-4CAF-A3A6-A3BBC5D7FC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28778" y="2458406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5236"/>
                                <a:pt x="41179" y="3806"/>
                              </a:cubicBezTo>
                              <a:cubicBezTo>
                                <a:pt x="72611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" name="Freeform: Shape 515">
                          <a:extLst>
                            <a:ext uri="{FF2B5EF4-FFF2-40B4-BE49-F238E27FC236}">
                              <a16:creationId xmlns:a16="http://schemas.microsoft.com/office/drawing/2014/main" id="{472FC4F1-48D6-4060-9611-6B6E606D7F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29261" y="2489834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3"/>
                              </a:cubicBezTo>
                              <a:cubicBezTo>
                                <a:pt x="8311" y="5715"/>
                                <a:pt x="8311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99751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17" name="Graphic 14">
                        <a:extLst>
                          <a:ext uri="{FF2B5EF4-FFF2-40B4-BE49-F238E27FC236}">
                            <a16:creationId xmlns:a16="http://schemas.microsoft.com/office/drawing/2014/main" id="{101631FD-E6D3-44C0-A139-5EAA4624D0B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79273" y="2405066"/>
                        <a:ext cx="120457" cy="114291"/>
                        <a:chOff x="3579273" y="2405066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518" name="Freeform: Shape 517">
                          <a:extLst>
                            <a:ext uri="{FF2B5EF4-FFF2-40B4-BE49-F238E27FC236}">
                              <a16:creationId xmlns:a16="http://schemas.microsoft.com/office/drawing/2014/main" id="{9D6BCE09-656E-4D81-B166-D6610C87F9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79273" y="2405066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3564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" name="Freeform: Shape 518">
                          <a:extLst>
                            <a:ext uri="{FF2B5EF4-FFF2-40B4-BE49-F238E27FC236}">
                              <a16:creationId xmlns:a16="http://schemas.microsoft.com/office/drawing/2014/main" id="{E76C0C95-0E7E-49DB-8832-AF334C7794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79756" y="2436494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2"/>
                              </a:cubicBezTo>
                              <a:cubicBezTo>
                                <a:pt x="8311" y="5715"/>
                                <a:pt x="7359" y="2857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20" name="Graphic 14">
                      <a:extLst>
                        <a:ext uri="{FF2B5EF4-FFF2-40B4-BE49-F238E27FC236}">
                          <a16:creationId xmlns:a16="http://schemas.microsoft.com/office/drawing/2014/main" id="{98F60CE2-6068-4BC9-BC92-2F8DE36A4F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01252" y="2442002"/>
                      <a:ext cx="140208" cy="133195"/>
                      <a:chOff x="3501252" y="2442002"/>
                      <a:chExt cx="140208" cy="133195"/>
                    </a:xfrm>
                    <a:solidFill>
                      <a:srgbClr val="CEDC22"/>
                    </a:solidFill>
                  </p:grpSpPr>
                  <p:sp>
                    <p:nvSpPr>
                      <p:cNvPr id="521" name="Freeform: Shape 520">
                        <a:extLst>
                          <a:ext uri="{FF2B5EF4-FFF2-40B4-BE49-F238E27FC236}">
                            <a16:creationId xmlns:a16="http://schemas.microsoft.com/office/drawing/2014/main" id="{58A7B984-7C7D-4DA7-A56C-6A7FAA7C1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1527" y="2442002"/>
                        <a:ext cx="139743" cy="133195"/>
                      </a:xfrm>
                      <a:custGeom>
                        <a:avLst/>
                        <a:gdLst>
                          <a:gd name="connsiteX0" fmla="*/ 136070 w 139743"/>
                          <a:gd name="connsiteY0" fmla="*/ 43069 h 133195"/>
                          <a:gd name="connsiteX1" fmla="*/ 92255 w 139743"/>
                          <a:gd name="connsiteY1" fmla="*/ 128794 h 133195"/>
                          <a:gd name="connsiteX2" fmla="*/ 3673 w 139743"/>
                          <a:gd name="connsiteY2" fmla="*/ 89742 h 133195"/>
                          <a:gd name="connsiteX3" fmla="*/ 47488 w 139743"/>
                          <a:gd name="connsiteY3" fmla="*/ 4017 h 133195"/>
                          <a:gd name="connsiteX4" fmla="*/ 136070 w 139743"/>
                          <a:gd name="connsiteY4" fmla="*/ 43069 h 133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195">
                            <a:moveTo>
                              <a:pt x="136070" y="43069"/>
                            </a:moveTo>
                            <a:cubicBezTo>
                              <a:pt x="148453" y="77359"/>
                              <a:pt x="128450" y="115459"/>
                              <a:pt x="92255" y="128794"/>
                            </a:cubicBezTo>
                            <a:cubicBezTo>
                              <a:pt x="56060" y="142129"/>
                              <a:pt x="16055" y="124032"/>
                              <a:pt x="3673" y="89742"/>
                            </a:cubicBezTo>
                            <a:cubicBezTo>
                              <a:pt x="-8710" y="55452"/>
                              <a:pt x="11293" y="17352"/>
                              <a:pt x="47488" y="4017"/>
                            </a:cubicBezTo>
                            <a:cubicBezTo>
                              <a:pt x="84635" y="-8366"/>
                              <a:pt x="123688" y="8779"/>
                              <a:pt x="136070" y="43069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2" name="Freeform: Shape 521">
                        <a:extLst>
                          <a:ext uri="{FF2B5EF4-FFF2-40B4-BE49-F238E27FC236}">
                            <a16:creationId xmlns:a16="http://schemas.microsoft.com/office/drawing/2014/main" id="{FD05072F-63F9-4367-B317-695847114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1252" y="2478404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8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3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8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8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3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3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2863"/>
                              <a:pt x="100150" y="4857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53C3CC90-F511-4183-9337-50DFC4C9C2EE}"/>
                      </a:ext>
                    </a:extLst>
                  </p:cNvPr>
                  <p:cNvSpPr/>
                  <p:nvPr/>
                </p:nvSpPr>
                <p:spPr>
                  <a:xfrm>
                    <a:off x="3699184" y="2505600"/>
                    <a:ext cx="69985" cy="49753"/>
                  </a:xfrm>
                  <a:custGeom>
                    <a:avLst/>
                    <a:gdLst>
                      <a:gd name="connsiteX0" fmla="*/ 7946 w 69985"/>
                      <a:gd name="connsiteY0" fmla="*/ 24239 h 49753"/>
                      <a:gd name="connsiteX1" fmla="*/ 48903 w 69985"/>
                      <a:gd name="connsiteY1" fmla="*/ 46146 h 49753"/>
                      <a:gd name="connsiteX2" fmla="*/ 66048 w 69985"/>
                      <a:gd name="connsiteY2" fmla="*/ 46146 h 49753"/>
                      <a:gd name="connsiteX3" fmla="*/ 66048 w 69985"/>
                      <a:gd name="connsiteY3" fmla="*/ 29001 h 49753"/>
                      <a:gd name="connsiteX4" fmla="*/ 14613 w 69985"/>
                      <a:gd name="connsiteY4" fmla="*/ 426 h 49753"/>
                      <a:gd name="connsiteX5" fmla="*/ 7946 w 69985"/>
                      <a:gd name="connsiteY5" fmla="*/ 24239 h 49753"/>
                      <a:gd name="connsiteX6" fmla="*/ 7946 w 69985"/>
                      <a:gd name="connsiteY6" fmla="*/ 24239 h 49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985" h="49753">
                        <a:moveTo>
                          <a:pt x="7946" y="24239"/>
                        </a:moveTo>
                        <a:cubicBezTo>
                          <a:pt x="23186" y="29001"/>
                          <a:pt x="36521" y="36621"/>
                          <a:pt x="48903" y="46146"/>
                        </a:cubicBezTo>
                        <a:cubicBezTo>
                          <a:pt x="53666" y="49956"/>
                          <a:pt x="60333" y="51861"/>
                          <a:pt x="66048" y="46146"/>
                        </a:cubicBezTo>
                        <a:cubicBezTo>
                          <a:pt x="70811" y="42336"/>
                          <a:pt x="71763" y="32811"/>
                          <a:pt x="66048" y="29001"/>
                        </a:cubicBezTo>
                        <a:cubicBezTo>
                          <a:pt x="50808" y="16619"/>
                          <a:pt x="33663" y="6141"/>
                          <a:pt x="14613" y="426"/>
                        </a:cubicBezTo>
                        <a:cubicBezTo>
                          <a:pt x="326" y="-3384"/>
                          <a:pt x="-6342" y="19476"/>
                          <a:pt x="7946" y="24239"/>
                        </a:cubicBezTo>
                        <a:lnTo>
                          <a:pt x="7946" y="242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4" name="Graphic 14">
                  <a:extLst>
                    <a:ext uri="{FF2B5EF4-FFF2-40B4-BE49-F238E27FC236}">
                      <a16:creationId xmlns:a16="http://schemas.microsoft.com/office/drawing/2014/main" id="{7EB5960A-6D74-4064-BB22-4117D7039CCA}"/>
                    </a:ext>
                  </a:extLst>
                </p:cNvPr>
                <p:cNvGrpSpPr/>
                <p:nvPr/>
              </p:nvGrpSpPr>
              <p:grpSpPr>
                <a:xfrm>
                  <a:off x="3654742" y="2669856"/>
                  <a:ext cx="74295" cy="77152"/>
                  <a:chOff x="3654742" y="2669856"/>
                  <a:chExt cx="74295" cy="77152"/>
                </a:xfrm>
                <a:solidFill>
                  <a:srgbClr val="684565"/>
                </a:solidFill>
              </p:grpSpPr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09357DAA-299D-414B-9049-BADF8DFF8C9B}"/>
                      </a:ext>
                    </a:extLst>
                  </p:cNvPr>
                  <p:cNvSpPr/>
                  <p:nvPr/>
                </p:nvSpPr>
                <p:spPr>
                  <a:xfrm>
                    <a:off x="3684269" y="2669856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91F2B52D-C46D-4A83-90F5-15849958F124}"/>
                      </a:ext>
                    </a:extLst>
                  </p:cNvPr>
                  <p:cNvSpPr/>
                  <p:nvPr/>
                </p:nvSpPr>
                <p:spPr>
                  <a:xfrm>
                    <a:off x="3654742" y="2700337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E20F0E57-3EAA-4EA8-972C-DB4F5F4B1A52}"/>
                      </a:ext>
                    </a:extLst>
                  </p:cNvPr>
                  <p:cNvSpPr/>
                  <p:nvPr/>
                </p:nvSpPr>
                <p:spPr>
                  <a:xfrm>
                    <a:off x="3705463" y="2723197"/>
                    <a:ext cx="23574" cy="23812"/>
                  </a:xfrm>
                  <a:custGeom>
                    <a:avLst/>
                    <a:gdLst>
                      <a:gd name="connsiteX0" fmla="*/ 12144 w 23574"/>
                      <a:gd name="connsiteY0" fmla="*/ 23813 h 23812"/>
                      <a:gd name="connsiteX1" fmla="*/ 12144 w 23574"/>
                      <a:gd name="connsiteY1" fmla="*/ 0 h 23812"/>
                      <a:gd name="connsiteX2" fmla="*/ 12144 w 23574"/>
                      <a:gd name="connsiteY2" fmla="*/ 23813 h 23812"/>
                      <a:gd name="connsiteX3" fmla="*/ 12144 w 23574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574" h="23812">
                        <a:moveTo>
                          <a:pt x="12144" y="23813"/>
                        </a:moveTo>
                        <a:cubicBezTo>
                          <a:pt x="27384" y="23813"/>
                          <a:pt x="27384" y="0"/>
                          <a:pt x="12144" y="0"/>
                        </a:cubicBezTo>
                        <a:cubicBezTo>
                          <a:pt x="-4048" y="0"/>
                          <a:pt x="-4048" y="23813"/>
                          <a:pt x="12144" y="23813"/>
                        </a:cubicBezTo>
                        <a:lnTo>
                          <a:pt x="12144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8" name="Graphic 14">
                <a:extLst>
                  <a:ext uri="{FF2B5EF4-FFF2-40B4-BE49-F238E27FC236}">
                    <a16:creationId xmlns:a16="http://schemas.microsoft.com/office/drawing/2014/main" id="{0E6ECC33-1B48-4E91-B02B-DC88F0CE9FC3}"/>
                  </a:ext>
                </a:extLst>
              </p:cNvPr>
              <p:cNvGrpSpPr/>
              <p:nvPr/>
            </p:nvGrpSpPr>
            <p:grpSpPr>
              <a:xfrm>
                <a:off x="3902967" y="2405066"/>
                <a:ext cx="417106" cy="471969"/>
                <a:chOff x="3902967" y="2405066"/>
                <a:chExt cx="417106" cy="471969"/>
              </a:xfrm>
            </p:grpSpPr>
            <p:grpSp>
              <p:nvGrpSpPr>
                <p:cNvPr id="529" name="Graphic 14">
                  <a:extLst>
                    <a:ext uri="{FF2B5EF4-FFF2-40B4-BE49-F238E27FC236}">
                      <a16:creationId xmlns:a16="http://schemas.microsoft.com/office/drawing/2014/main" id="{6DD20F44-36AB-4803-BD05-C96CFD70D258}"/>
                    </a:ext>
                  </a:extLst>
                </p:cNvPr>
                <p:cNvGrpSpPr/>
                <p:nvPr/>
              </p:nvGrpSpPr>
              <p:grpSpPr>
                <a:xfrm>
                  <a:off x="3902967" y="2405066"/>
                  <a:ext cx="417106" cy="471969"/>
                  <a:chOff x="3902967" y="2405066"/>
                  <a:chExt cx="417106" cy="471969"/>
                </a:xfrm>
              </p:grpSpPr>
              <p:grpSp>
                <p:nvGrpSpPr>
                  <p:cNvPr id="530" name="Graphic 14">
                    <a:extLst>
                      <a:ext uri="{FF2B5EF4-FFF2-40B4-BE49-F238E27FC236}">
                        <a16:creationId xmlns:a16="http://schemas.microsoft.com/office/drawing/2014/main" id="{05DE2A78-94F4-41BD-AB21-5990635E20D5}"/>
                      </a:ext>
                    </a:extLst>
                  </p:cNvPr>
                  <p:cNvGrpSpPr/>
                  <p:nvPr/>
                </p:nvGrpSpPr>
                <p:grpSpPr>
                  <a:xfrm>
                    <a:off x="3902967" y="2405066"/>
                    <a:ext cx="417106" cy="471969"/>
                    <a:chOff x="3902967" y="2405066"/>
                    <a:chExt cx="417106" cy="471969"/>
                  </a:xfrm>
                </p:grpSpPr>
                <p:sp>
                  <p:nvSpPr>
                    <p:cNvPr id="531" name="Freeform: Shape 530">
                      <a:extLst>
                        <a:ext uri="{FF2B5EF4-FFF2-40B4-BE49-F238E27FC236}">
                          <a16:creationId xmlns:a16="http://schemas.microsoft.com/office/drawing/2014/main" id="{135B3CA4-C72E-4D47-9C2A-6E9BC5F3E4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13285" y="2406703"/>
                      <a:ext cx="39225" cy="79164"/>
                    </a:xfrm>
                    <a:custGeom>
                      <a:avLst/>
                      <a:gdLst>
                        <a:gd name="connsiteX0" fmla="*/ 550 w 39225"/>
                        <a:gd name="connsiteY0" fmla="*/ 11693 h 79164"/>
                        <a:gd name="connsiteX1" fmla="*/ 22457 w 39225"/>
                        <a:gd name="connsiteY1" fmla="*/ 73606 h 79164"/>
                        <a:gd name="connsiteX2" fmla="*/ 38650 w 39225"/>
                        <a:gd name="connsiteY2" fmla="*/ 67891 h 79164"/>
                        <a:gd name="connsiteX3" fmla="*/ 16742 w 39225"/>
                        <a:gd name="connsiteY3" fmla="*/ 5978 h 79164"/>
                        <a:gd name="connsiteX4" fmla="*/ 550 w 39225"/>
                        <a:gd name="connsiteY4" fmla="*/ 11693 h 79164"/>
                        <a:gd name="connsiteX5" fmla="*/ 550 w 39225"/>
                        <a:gd name="connsiteY5" fmla="*/ 11693 h 791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9164">
                          <a:moveTo>
                            <a:pt x="550" y="11693"/>
                          </a:moveTo>
                          <a:cubicBezTo>
                            <a:pt x="8170" y="32648"/>
                            <a:pt x="14837" y="52651"/>
                            <a:pt x="22457" y="73606"/>
                          </a:cubicBezTo>
                          <a:cubicBezTo>
                            <a:pt x="26267" y="84083"/>
                            <a:pt x="42460" y="78368"/>
                            <a:pt x="38650" y="67891"/>
                          </a:cubicBezTo>
                          <a:cubicBezTo>
                            <a:pt x="31030" y="46936"/>
                            <a:pt x="24362" y="26933"/>
                            <a:pt x="16742" y="5978"/>
                          </a:cubicBezTo>
                          <a:cubicBezTo>
                            <a:pt x="13885" y="-5452"/>
                            <a:pt x="-3260" y="1216"/>
                            <a:pt x="550" y="11693"/>
                          </a:cubicBezTo>
                          <a:lnTo>
                            <a:pt x="550" y="11693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2" name="Freeform: Shape 531">
                      <a:extLst>
                        <a:ext uri="{FF2B5EF4-FFF2-40B4-BE49-F238E27FC236}">
                          <a16:creationId xmlns:a16="http://schemas.microsoft.com/office/drawing/2014/main" id="{B8CF56D3-8F7A-42D3-84FB-9131364998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2967" y="2459929"/>
                      <a:ext cx="417106" cy="417106"/>
                    </a:xfrm>
                    <a:custGeom>
                      <a:avLst/>
                      <a:gdLst>
                        <a:gd name="connsiteX0" fmla="*/ 405190 w 417106"/>
                        <a:gd name="connsiteY0" fmla="*/ 139442 h 417106"/>
                        <a:gd name="connsiteX1" fmla="*/ 278507 w 417106"/>
                        <a:gd name="connsiteY1" fmla="*/ 405190 h 417106"/>
                        <a:gd name="connsiteX2" fmla="*/ 11807 w 417106"/>
                        <a:gd name="connsiteY2" fmla="*/ 278507 h 417106"/>
                        <a:gd name="connsiteX3" fmla="*/ 139442 w 417106"/>
                        <a:gd name="connsiteY3" fmla="*/ 11807 h 417106"/>
                        <a:gd name="connsiteX4" fmla="*/ 405190 w 417106"/>
                        <a:gd name="connsiteY4" fmla="*/ 139442 h 41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7106" h="417106">
                          <a:moveTo>
                            <a:pt x="405190" y="139442"/>
                          </a:moveTo>
                          <a:cubicBezTo>
                            <a:pt x="443290" y="248027"/>
                            <a:pt x="387092" y="367090"/>
                            <a:pt x="278507" y="405190"/>
                          </a:cubicBezTo>
                          <a:cubicBezTo>
                            <a:pt x="169922" y="443290"/>
                            <a:pt x="50860" y="387092"/>
                            <a:pt x="11807" y="278507"/>
                          </a:cubicBezTo>
                          <a:cubicBezTo>
                            <a:pt x="-26293" y="169922"/>
                            <a:pt x="30857" y="50860"/>
                            <a:pt x="139442" y="11807"/>
                          </a:cubicBezTo>
                          <a:cubicBezTo>
                            <a:pt x="248027" y="-26293"/>
                            <a:pt x="367090" y="30857"/>
                            <a:pt x="405190" y="139442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33" name="Graphic 14">
                      <a:extLst>
                        <a:ext uri="{FF2B5EF4-FFF2-40B4-BE49-F238E27FC236}">
                          <a16:creationId xmlns:a16="http://schemas.microsoft.com/office/drawing/2014/main" id="{1EAA2F5D-4F1A-4F4F-B2A6-75A613E67D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2648" y="2405066"/>
                      <a:ext cx="270952" cy="167631"/>
                      <a:chOff x="3912648" y="2405066"/>
                      <a:chExt cx="270952" cy="167631"/>
                    </a:xfrm>
                    <a:solidFill>
                      <a:srgbClr val="CEDC22"/>
                    </a:solidFill>
                  </p:grpSpPr>
                  <p:grpSp>
                    <p:nvGrpSpPr>
                      <p:cNvPr id="534" name="Graphic 14">
                        <a:extLst>
                          <a:ext uri="{FF2B5EF4-FFF2-40B4-BE49-F238E27FC236}">
                            <a16:creationId xmlns:a16="http://schemas.microsoft.com/office/drawing/2014/main" id="{B5411268-9C81-4926-B2BA-D02677A225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12648" y="2458406"/>
                        <a:ext cx="120457" cy="114291"/>
                        <a:chOff x="3912648" y="2458406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535" name="Freeform: Shape 534">
                          <a:extLst>
                            <a:ext uri="{FF2B5EF4-FFF2-40B4-BE49-F238E27FC236}">
                              <a16:creationId xmlns:a16="http://schemas.microsoft.com/office/drawing/2014/main" id="{0A828B0F-E50F-4C6D-9AF6-6B5A0B8769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2648" y="2458406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2611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6" name="Freeform: Shape 535">
                          <a:extLst>
                            <a:ext uri="{FF2B5EF4-FFF2-40B4-BE49-F238E27FC236}">
                              <a16:creationId xmlns:a16="http://schemas.microsoft.com/office/drawing/2014/main" id="{C9A008BD-0F0F-4F6D-9D4E-8666237BA2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3131" y="2489834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2134" y="26670"/>
                                <a:pt x="99751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37" name="Graphic 14">
                        <a:extLst>
                          <a:ext uri="{FF2B5EF4-FFF2-40B4-BE49-F238E27FC236}">
                            <a16:creationId xmlns:a16="http://schemas.microsoft.com/office/drawing/2014/main" id="{C30ECB48-FDD9-404A-A594-18BA20DC26A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63143" y="2405066"/>
                        <a:ext cx="120457" cy="114291"/>
                        <a:chOff x="4063143" y="2405066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538" name="Freeform: Shape 537">
                          <a:extLst>
                            <a:ext uri="{FF2B5EF4-FFF2-40B4-BE49-F238E27FC236}">
                              <a16:creationId xmlns:a16="http://schemas.microsoft.com/office/drawing/2014/main" id="{424558A1-4BB7-4EA5-B936-20A792FFBE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63143" y="2405066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2611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9" name="Freeform: Shape 538">
                          <a:extLst>
                            <a:ext uri="{FF2B5EF4-FFF2-40B4-BE49-F238E27FC236}">
                              <a16:creationId xmlns:a16="http://schemas.microsoft.com/office/drawing/2014/main" id="{25FB139B-ED29-4417-8F44-720727D5DD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63626" y="2436494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2" y="53340"/>
                                <a:pt x="19741" y="38100"/>
                                <a:pt x="9264" y="8572"/>
                              </a:cubicBezTo>
                              <a:cubicBezTo>
                                <a:pt x="8311" y="5715"/>
                                <a:pt x="7359" y="2857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40" name="Graphic 14">
                      <a:extLst>
                        <a:ext uri="{FF2B5EF4-FFF2-40B4-BE49-F238E27FC236}">
                          <a16:creationId xmlns:a16="http://schemas.microsoft.com/office/drawing/2014/main" id="{00CDE570-9A53-4C0E-A867-71EC147C84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5122" y="2442002"/>
                      <a:ext cx="140208" cy="133195"/>
                      <a:chOff x="3985122" y="2442002"/>
                      <a:chExt cx="140208" cy="133195"/>
                    </a:xfrm>
                    <a:solidFill>
                      <a:srgbClr val="CEDC22"/>
                    </a:solidFill>
                  </p:grpSpPr>
                  <p:sp>
                    <p:nvSpPr>
                      <p:cNvPr id="541" name="Freeform: Shape 540">
                        <a:extLst>
                          <a:ext uri="{FF2B5EF4-FFF2-40B4-BE49-F238E27FC236}">
                            <a16:creationId xmlns:a16="http://schemas.microsoft.com/office/drawing/2014/main" id="{BBD9F568-703C-4E37-873B-0294400C5C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5397" y="2442002"/>
                        <a:ext cx="139743" cy="133195"/>
                      </a:xfrm>
                      <a:custGeom>
                        <a:avLst/>
                        <a:gdLst>
                          <a:gd name="connsiteX0" fmla="*/ 136070 w 139743"/>
                          <a:gd name="connsiteY0" fmla="*/ 43069 h 133195"/>
                          <a:gd name="connsiteX1" fmla="*/ 92255 w 139743"/>
                          <a:gd name="connsiteY1" fmla="*/ 128794 h 133195"/>
                          <a:gd name="connsiteX2" fmla="*/ 3673 w 139743"/>
                          <a:gd name="connsiteY2" fmla="*/ 89742 h 133195"/>
                          <a:gd name="connsiteX3" fmla="*/ 47488 w 139743"/>
                          <a:gd name="connsiteY3" fmla="*/ 4017 h 133195"/>
                          <a:gd name="connsiteX4" fmla="*/ 136070 w 139743"/>
                          <a:gd name="connsiteY4" fmla="*/ 43069 h 133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195">
                            <a:moveTo>
                              <a:pt x="136070" y="43069"/>
                            </a:moveTo>
                            <a:cubicBezTo>
                              <a:pt x="148453" y="77359"/>
                              <a:pt x="128451" y="115459"/>
                              <a:pt x="92255" y="128794"/>
                            </a:cubicBezTo>
                            <a:cubicBezTo>
                              <a:pt x="56061" y="142129"/>
                              <a:pt x="16055" y="124032"/>
                              <a:pt x="3673" y="89742"/>
                            </a:cubicBezTo>
                            <a:cubicBezTo>
                              <a:pt x="-8710" y="55452"/>
                              <a:pt x="11293" y="17352"/>
                              <a:pt x="47488" y="4017"/>
                            </a:cubicBezTo>
                            <a:cubicBezTo>
                              <a:pt x="84636" y="-8366"/>
                              <a:pt x="123688" y="8779"/>
                              <a:pt x="136070" y="43069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2" name="Freeform: Shape 541">
                        <a:extLst>
                          <a:ext uri="{FF2B5EF4-FFF2-40B4-BE49-F238E27FC236}">
                            <a16:creationId xmlns:a16="http://schemas.microsoft.com/office/drawing/2014/main" id="{FB6473BD-1A82-4AB4-AC13-5BDBDD9126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5122" y="2478404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8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3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8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8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3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3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2863"/>
                              <a:pt x="100150" y="4857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D2B3B1B7-08A8-43F6-A6EA-41047F481AC7}"/>
                      </a:ext>
                    </a:extLst>
                  </p:cNvPr>
                  <p:cNvSpPr/>
                  <p:nvPr/>
                </p:nvSpPr>
                <p:spPr>
                  <a:xfrm>
                    <a:off x="4182638" y="2505600"/>
                    <a:ext cx="70400" cy="49753"/>
                  </a:xfrm>
                  <a:custGeom>
                    <a:avLst/>
                    <a:gdLst>
                      <a:gd name="connsiteX0" fmla="*/ 8361 w 70400"/>
                      <a:gd name="connsiteY0" fmla="*/ 24239 h 49753"/>
                      <a:gd name="connsiteX1" fmla="*/ 49319 w 70400"/>
                      <a:gd name="connsiteY1" fmla="*/ 46146 h 49753"/>
                      <a:gd name="connsiteX2" fmla="*/ 66464 w 70400"/>
                      <a:gd name="connsiteY2" fmla="*/ 46146 h 49753"/>
                      <a:gd name="connsiteX3" fmla="*/ 66464 w 70400"/>
                      <a:gd name="connsiteY3" fmla="*/ 29001 h 49753"/>
                      <a:gd name="connsiteX4" fmla="*/ 15029 w 70400"/>
                      <a:gd name="connsiteY4" fmla="*/ 426 h 49753"/>
                      <a:gd name="connsiteX5" fmla="*/ 8361 w 70400"/>
                      <a:gd name="connsiteY5" fmla="*/ 24239 h 49753"/>
                      <a:gd name="connsiteX6" fmla="*/ 8361 w 70400"/>
                      <a:gd name="connsiteY6" fmla="*/ 24239 h 49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753">
                        <a:moveTo>
                          <a:pt x="8361" y="24239"/>
                        </a:moveTo>
                        <a:cubicBezTo>
                          <a:pt x="23601" y="29001"/>
                          <a:pt x="36936" y="36621"/>
                          <a:pt x="49319" y="46146"/>
                        </a:cubicBezTo>
                        <a:cubicBezTo>
                          <a:pt x="54081" y="49956"/>
                          <a:pt x="60749" y="51861"/>
                          <a:pt x="66464" y="46146"/>
                        </a:cubicBezTo>
                        <a:cubicBezTo>
                          <a:pt x="71226" y="42336"/>
                          <a:pt x="72179" y="32811"/>
                          <a:pt x="66464" y="29001"/>
                        </a:cubicBezTo>
                        <a:cubicBezTo>
                          <a:pt x="51224" y="16619"/>
                          <a:pt x="34079" y="6141"/>
                          <a:pt x="15029" y="426"/>
                        </a:cubicBezTo>
                        <a:cubicBezTo>
                          <a:pt x="741" y="-3384"/>
                          <a:pt x="-6879" y="19476"/>
                          <a:pt x="8361" y="24239"/>
                        </a:cubicBezTo>
                        <a:lnTo>
                          <a:pt x="8361" y="242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4" name="Graphic 14">
                  <a:extLst>
                    <a:ext uri="{FF2B5EF4-FFF2-40B4-BE49-F238E27FC236}">
                      <a16:creationId xmlns:a16="http://schemas.microsoft.com/office/drawing/2014/main" id="{ADA567BD-CBF1-4F8D-9735-E7C1C950271B}"/>
                    </a:ext>
                  </a:extLst>
                </p:cNvPr>
                <p:cNvGrpSpPr/>
                <p:nvPr/>
              </p:nvGrpSpPr>
              <p:grpSpPr>
                <a:xfrm>
                  <a:off x="4138612" y="2669856"/>
                  <a:ext cx="73342" cy="77152"/>
                  <a:chOff x="4138612" y="2669856"/>
                  <a:chExt cx="73342" cy="77152"/>
                </a:xfrm>
                <a:solidFill>
                  <a:srgbClr val="684565"/>
                </a:solidFill>
              </p:grpSpPr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BB0E3544-C43B-49FD-8F42-3A0346F6FCA4}"/>
                      </a:ext>
                    </a:extLst>
                  </p:cNvPr>
                  <p:cNvSpPr/>
                  <p:nvPr/>
                </p:nvSpPr>
                <p:spPr>
                  <a:xfrm>
                    <a:off x="4168139" y="2669856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6" name="Freeform: Shape 545">
                    <a:extLst>
                      <a:ext uri="{FF2B5EF4-FFF2-40B4-BE49-F238E27FC236}">
                        <a16:creationId xmlns:a16="http://schemas.microsoft.com/office/drawing/2014/main" id="{EEF1C8C6-2032-4906-9C9E-A4EDE023FEF3}"/>
                      </a:ext>
                    </a:extLst>
                  </p:cNvPr>
                  <p:cNvSpPr/>
                  <p:nvPr/>
                </p:nvSpPr>
                <p:spPr>
                  <a:xfrm>
                    <a:off x="4138612" y="2700337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7" name="Freeform: Shape 546">
                    <a:extLst>
                      <a:ext uri="{FF2B5EF4-FFF2-40B4-BE49-F238E27FC236}">
                        <a16:creationId xmlns:a16="http://schemas.microsoft.com/office/drawing/2014/main" id="{1B2F276C-0B93-4EA2-8E80-9B12B633E02C}"/>
                      </a:ext>
                    </a:extLst>
                  </p:cNvPr>
                  <p:cNvSpPr/>
                  <p:nvPr/>
                </p:nvSpPr>
                <p:spPr>
                  <a:xfrm>
                    <a:off x="4189095" y="2723197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48" name="Graphic 14">
            <a:extLst>
              <a:ext uri="{FF2B5EF4-FFF2-40B4-BE49-F238E27FC236}">
                <a16:creationId xmlns:a16="http://schemas.microsoft.com/office/drawing/2014/main" id="{2EA03D52-0527-43F8-9691-C0A3EF6EC63C}"/>
              </a:ext>
            </a:extLst>
          </p:cNvPr>
          <p:cNvGrpSpPr/>
          <p:nvPr/>
        </p:nvGrpSpPr>
        <p:grpSpPr>
          <a:xfrm>
            <a:off x="5555102" y="2982312"/>
            <a:ext cx="858366" cy="1451561"/>
            <a:chOff x="4904888" y="2930278"/>
            <a:chExt cx="900133" cy="1522192"/>
          </a:xfrm>
        </p:grpSpPr>
        <p:grpSp>
          <p:nvGrpSpPr>
            <p:cNvPr id="549" name="Graphic 14">
              <a:extLst>
                <a:ext uri="{FF2B5EF4-FFF2-40B4-BE49-F238E27FC236}">
                  <a16:creationId xmlns:a16="http://schemas.microsoft.com/office/drawing/2014/main" id="{221BC6AC-8267-4D7C-83CF-88A3799C8789}"/>
                </a:ext>
              </a:extLst>
            </p:cNvPr>
            <p:cNvGrpSpPr/>
            <p:nvPr/>
          </p:nvGrpSpPr>
          <p:grpSpPr>
            <a:xfrm>
              <a:off x="4904888" y="3980886"/>
              <a:ext cx="900133" cy="471584"/>
              <a:chOff x="4904888" y="3980886"/>
              <a:chExt cx="900133" cy="471584"/>
            </a:xfrm>
          </p:grpSpPr>
          <p:grpSp>
            <p:nvGrpSpPr>
              <p:cNvPr id="550" name="Graphic 14">
                <a:extLst>
                  <a:ext uri="{FF2B5EF4-FFF2-40B4-BE49-F238E27FC236}">
                    <a16:creationId xmlns:a16="http://schemas.microsoft.com/office/drawing/2014/main" id="{C4F1E5EC-C0E3-435B-9DA1-D2EDBE1F384B}"/>
                  </a:ext>
                </a:extLst>
              </p:cNvPr>
              <p:cNvGrpSpPr/>
              <p:nvPr/>
            </p:nvGrpSpPr>
            <p:grpSpPr>
              <a:xfrm>
                <a:off x="4904888" y="3980886"/>
                <a:ext cx="416263" cy="471584"/>
                <a:chOff x="4904888" y="3980886"/>
                <a:chExt cx="416263" cy="471584"/>
              </a:xfrm>
            </p:grpSpPr>
            <p:grpSp>
              <p:nvGrpSpPr>
                <p:cNvPr id="551" name="Graphic 14">
                  <a:extLst>
                    <a:ext uri="{FF2B5EF4-FFF2-40B4-BE49-F238E27FC236}">
                      <a16:creationId xmlns:a16="http://schemas.microsoft.com/office/drawing/2014/main" id="{026F6FB3-31D2-481E-AB1E-074793E9A9A0}"/>
                    </a:ext>
                  </a:extLst>
                </p:cNvPr>
                <p:cNvGrpSpPr/>
                <p:nvPr/>
              </p:nvGrpSpPr>
              <p:grpSpPr>
                <a:xfrm>
                  <a:off x="4904888" y="3980886"/>
                  <a:ext cx="416263" cy="471584"/>
                  <a:chOff x="4904888" y="3980886"/>
                  <a:chExt cx="416263" cy="471584"/>
                </a:xfrm>
              </p:grpSpPr>
              <p:grpSp>
                <p:nvGrpSpPr>
                  <p:cNvPr id="552" name="Graphic 14">
                    <a:extLst>
                      <a:ext uri="{FF2B5EF4-FFF2-40B4-BE49-F238E27FC236}">
                        <a16:creationId xmlns:a16="http://schemas.microsoft.com/office/drawing/2014/main" id="{8CD2E937-18DE-4631-A6AF-D43C2629026F}"/>
                      </a:ext>
                    </a:extLst>
                  </p:cNvPr>
                  <p:cNvGrpSpPr/>
                  <p:nvPr/>
                </p:nvGrpSpPr>
                <p:grpSpPr>
                  <a:xfrm>
                    <a:off x="4904888" y="3980886"/>
                    <a:ext cx="416263" cy="471584"/>
                    <a:chOff x="4904888" y="3980886"/>
                    <a:chExt cx="416263" cy="471584"/>
                  </a:xfrm>
                </p:grpSpPr>
                <p:sp>
                  <p:nvSpPr>
                    <p:cNvPr id="553" name="Freeform: Shape 552">
                      <a:extLst>
                        <a:ext uri="{FF2B5EF4-FFF2-40B4-BE49-F238E27FC236}">
                          <a16:creationId xmlns:a16="http://schemas.microsoft.com/office/drawing/2014/main" id="{7C1A6FD9-9A1F-4A4A-B190-647C89CF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4362" y="3982558"/>
                      <a:ext cx="39225" cy="78745"/>
                    </a:xfrm>
                    <a:custGeom>
                      <a:avLst/>
                      <a:gdLst>
                        <a:gd name="connsiteX0" fmla="*/ 550 w 39225"/>
                        <a:gd name="connsiteY0" fmla="*/ 11274 h 78745"/>
                        <a:gd name="connsiteX1" fmla="*/ 22457 w 39225"/>
                        <a:gd name="connsiteY1" fmla="*/ 73186 h 78745"/>
                        <a:gd name="connsiteX2" fmla="*/ 38650 w 39225"/>
                        <a:gd name="connsiteY2" fmla="*/ 67471 h 78745"/>
                        <a:gd name="connsiteX3" fmla="*/ 16742 w 39225"/>
                        <a:gd name="connsiteY3" fmla="*/ 5559 h 78745"/>
                        <a:gd name="connsiteX4" fmla="*/ 550 w 39225"/>
                        <a:gd name="connsiteY4" fmla="*/ 11274 h 78745"/>
                        <a:gd name="connsiteX5" fmla="*/ 550 w 39225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8745">
                          <a:moveTo>
                            <a:pt x="550" y="11274"/>
                          </a:moveTo>
                          <a:cubicBezTo>
                            <a:pt x="8170" y="32229"/>
                            <a:pt x="14837" y="52232"/>
                            <a:pt x="22457" y="73186"/>
                          </a:cubicBezTo>
                          <a:cubicBezTo>
                            <a:pt x="26267" y="83664"/>
                            <a:pt x="42460" y="77949"/>
                            <a:pt x="38650" y="67471"/>
                          </a:cubicBezTo>
                          <a:cubicBezTo>
                            <a:pt x="31030" y="46516"/>
                            <a:pt x="24362" y="26514"/>
                            <a:pt x="16742" y="5559"/>
                          </a:cubicBezTo>
                          <a:cubicBezTo>
                            <a:pt x="13885" y="-4919"/>
                            <a:pt x="-3260" y="796"/>
                            <a:pt x="550" y="11274"/>
                          </a:cubicBezTo>
                          <a:lnTo>
                            <a:pt x="550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4" name="Freeform: Shape 553">
                      <a:extLst>
                        <a:ext uri="{FF2B5EF4-FFF2-40B4-BE49-F238E27FC236}">
                          <a16:creationId xmlns:a16="http://schemas.microsoft.com/office/drawing/2014/main" id="{681DC0A8-9883-4303-AE4B-A882F8B6D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4888" y="4036207"/>
                      <a:ext cx="416263" cy="416263"/>
                    </a:xfrm>
                    <a:custGeom>
                      <a:avLst/>
                      <a:gdLst>
                        <a:gd name="connsiteX0" fmla="*/ 404347 w 416263"/>
                        <a:gd name="connsiteY0" fmla="*/ 138599 h 416263"/>
                        <a:gd name="connsiteX1" fmla="*/ 277664 w 416263"/>
                        <a:gd name="connsiteY1" fmla="*/ 404347 h 416263"/>
                        <a:gd name="connsiteX2" fmla="*/ 11917 w 416263"/>
                        <a:gd name="connsiteY2" fmla="*/ 277664 h 416263"/>
                        <a:gd name="connsiteX3" fmla="*/ 138599 w 416263"/>
                        <a:gd name="connsiteY3" fmla="*/ 11917 h 416263"/>
                        <a:gd name="connsiteX4" fmla="*/ 404347 w 416263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263">
                          <a:moveTo>
                            <a:pt x="404347" y="138599"/>
                          </a:moveTo>
                          <a:cubicBezTo>
                            <a:pt x="442447" y="247184"/>
                            <a:pt x="386249" y="366247"/>
                            <a:pt x="277664" y="404347"/>
                          </a:cubicBezTo>
                          <a:cubicBezTo>
                            <a:pt x="169079" y="442447"/>
                            <a:pt x="50017" y="386249"/>
                            <a:pt x="11917" y="277664"/>
                          </a:cubicBezTo>
                          <a:cubicBezTo>
                            <a:pt x="-26183" y="169079"/>
                            <a:pt x="30014" y="50017"/>
                            <a:pt x="138599" y="11917"/>
                          </a:cubicBezTo>
                          <a:cubicBezTo>
                            <a:pt x="247184" y="-26183"/>
                            <a:pt x="366247" y="30014"/>
                            <a:pt x="404347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55" name="Graphic 14">
                      <a:extLst>
                        <a:ext uri="{FF2B5EF4-FFF2-40B4-BE49-F238E27FC236}">
                          <a16:creationId xmlns:a16="http://schemas.microsoft.com/office/drawing/2014/main" id="{3DBC78C5-345B-41F5-AC32-83C0766BCB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13726" y="3980886"/>
                      <a:ext cx="270952" cy="167246"/>
                      <a:chOff x="4913726" y="3980886"/>
                      <a:chExt cx="270952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556" name="Graphic 14">
                        <a:extLst>
                          <a:ext uri="{FF2B5EF4-FFF2-40B4-BE49-F238E27FC236}">
                            <a16:creationId xmlns:a16="http://schemas.microsoft.com/office/drawing/2014/main" id="{7BB30B26-F687-4080-B172-58D0E5D004E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13726" y="4034226"/>
                        <a:ext cx="120457" cy="113906"/>
                        <a:chOff x="4913726" y="403422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557" name="Freeform: Shape 556">
                          <a:extLst>
                            <a:ext uri="{FF2B5EF4-FFF2-40B4-BE49-F238E27FC236}">
                              <a16:creationId xmlns:a16="http://schemas.microsoft.com/office/drawing/2014/main" id="{83BB2ED9-B3AC-4631-8288-FEB0D39E24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3726" y="4034226"/>
                          <a:ext cx="120457" cy="113906"/>
                        </a:xfrm>
                        <a:custGeom>
                          <a:avLst/>
                          <a:gdLst>
                            <a:gd name="connsiteX0" fmla="*/ 117378 w 120457"/>
                            <a:gd name="connsiteY0" fmla="*/ 36758 h 113906"/>
                            <a:gd name="connsiteX1" fmla="*/ 79278 w 120457"/>
                            <a:gd name="connsiteY1" fmla="*/ 110101 h 113906"/>
                            <a:gd name="connsiteX2" fmla="*/ 3078 w 120457"/>
                            <a:gd name="connsiteY2" fmla="*/ 76763 h 113906"/>
                            <a:gd name="connsiteX3" fmla="*/ 41178 w 120457"/>
                            <a:gd name="connsiteY3" fmla="*/ 3421 h 113906"/>
                            <a:gd name="connsiteX4" fmla="*/ 117378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8" y="36758"/>
                              </a:moveTo>
                              <a:cubicBezTo>
                                <a:pt x="127856" y="66286"/>
                                <a:pt x="110711" y="99623"/>
                                <a:pt x="79278" y="110101"/>
                              </a:cubicBezTo>
                              <a:cubicBezTo>
                                <a:pt x="47846" y="121531"/>
                                <a:pt x="13556" y="106291"/>
                                <a:pt x="3078" y="76763"/>
                              </a:cubicBezTo>
                              <a:cubicBezTo>
                                <a:pt x="-7399" y="47236"/>
                                <a:pt x="9746" y="13898"/>
                                <a:pt x="41178" y="3421"/>
                              </a:cubicBezTo>
                              <a:cubicBezTo>
                                <a:pt x="72611" y="-7057"/>
                                <a:pt x="106901" y="7231"/>
                                <a:pt x="117378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8" name="Freeform: Shape 557">
                          <a:extLst>
                            <a:ext uri="{FF2B5EF4-FFF2-40B4-BE49-F238E27FC236}">
                              <a16:creationId xmlns:a16="http://schemas.microsoft.com/office/drawing/2014/main" id="{23398278-9874-495D-A5BE-FB8B27D1C6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4208" y="406526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2" y="53340"/>
                                <a:pt x="19742" y="38100"/>
                                <a:pt x="9264" y="8572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7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99751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59" name="Graphic 14">
                        <a:extLst>
                          <a:ext uri="{FF2B5EF4-FFF2-40B4-BE49-F238E27FC236}">
                            <a16:creationId xmlns:a16="http://schemas.microsoft.com/office/drawing/2014/main" id="{0664E73D-DE28-4041-9BD0-F24A895E9B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64221" y="3980886"/>
                        <a:ext cx="120457" cy="113906"/>
                        <a:chOff x="5064221" y="398088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560" name="Freeform: Shape 559">
                          <a:extLst>
                            <a:ext uri="{FF2B5EF4-FFF2-40B4-BE49-F238E27FC236}">
                              <a16:creationId xmlns:a16="http://schemas.microsoft.com/office/drawing/2014/main" id="{7DADD579-DF00-4243-AE31-98BBA062A1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64221" y="398088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3563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1" name="Freeform: Shape 560">
                          <a:extLst>
                            <a:ext uri="{FF2B5EF4-FFF2-40B4-BE49-F238E27FC236}">
                              <a16:creationId xmlns:a16="http://schemas.microsoft.com/office/drawing/2014/main" id="{82872A74-9D80-47F5-8D48-4F139D65A5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64703" y="401192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62" name="Graphic 14">
                      <a:extLst>
                        <a:ext uri="{FF2B5EF4-FFF2-40B4-BE49-F238E27FC236}">
                          <a16:creationId xmlns:a16="http://schemas.microsoft.com/office/drawing/2014/main" id="{2F7D4BB6-C0D1-4694-9EB5-67C8312CD0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86200" y="4017892"/>
                      <a:ext cx="140208" cy="133693"/>
                      <a:chOff x="4986200" y="4017892"/>
                      <a:chExt cx="140208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563" name="Freeform: Shape 562">
                        <a:extLst>
                          <a:ext uri="{FF2B5EF4-FFF2-40B4-BE49-F238E27FC236}">
                            <a16:creationId xmlns:a16="http://schemas.microsoft.com/office/drawing/2014/main" id="{36922F2D-F192-4CD1-8927-87785DD1B3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6474" y="4017892"/>
                        <a:ext cx="139743" cy="133693"/>
                      </a:xfrm>
                      <a:custGeom>
                        <a:avLst/>
                        <a:gdLst>
                          <a:gd name="connsiteX0" fmla="*/ 136071 w 139743"/>
                          <a:gd name="connsiteY0" fmla="*/ 43567 h 133693"/>
                          <a:gd name="connsiteX1" fmla="*/ 92255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1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1" y="43567"/>
                            </a:moveTo>
                            <a:cubicBezTo>
                              <a:pt x="148453" y="77857"/>
                              <a:pt x="128451" y="115957"/>
                              <a:pt x="92255" y="129292"/>
                            </a:cubicBezTo>
                            <a:cubicBezTo>
                              <a:pt x="56060" y="142627"/>
                              <a:pt x="16055" y="124530"/>
                              <a:pt x="3673" y="90240"/>
                            </a:cubicBezTo>
                            <a:cubicBezTo>
                              <a:pt x="-8709" y="55950"/>
                              <a:pt x="11293" y="17850"/>
                              <a:pt x="47488" y="4515"/>
                            </a:cubicBezTo>
                            <a:cubicBezTo>
                              <a:pt x="84635" y="-8820"/>
                              <a:pt x="123688" y="8325"/>
                              <a:pt x="136071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4" name="Freeform: Shape 563">
                        <a:extLst>
                          <a:ext uri="{FF2B5EF4-FFF2-40B4-BE49-F238E27FC236}">
                            <a16:creationId xmlns:a16="http://schemas.microsoft.com/office/drawing/2014/main" id="{C3D8D6E2-FD3D-44F3-A481-C8F68652DF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6200" y="4054791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8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8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8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1910"/>
                              <a:pt x="100150" y="4857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65" name="Freeform: Shape 564">
                    <a:extLst>
                      <a:ext uri="{FF2B5EF4-FFF2-40B4-BE49-F238E27FC236}">
                        <a16:creationId xmlns:a16="http://schemas.microsoft.com/office/drawing/2014/main" id="{B82B9664-20A0-4BE7-A5EA-8C68E3E3C21C}"/>
                      </a:ext>
                    </a:extLst>
                  </p:cNvPr>
                  <p:cNvSpPr/>
                  <p:nvPr/>
                </p:nvSpPr>
                <p:spPr>
                  <a:xfrm>
                    <a:off x="5184131" y="4081788"/>
                    <a:ext cx="69985" cy="49953"/>
                  </a:xfrm>
                  <a:custGeom>
                    <a:avLst/>
                    <a:gdLst>
                      <a:gd name="connsiteX0" fmla="*/ 7946 w 69985"/>
                      <a:gd name="connsiteY0" fmla="*/ 24439 h 49953"/>
                      <a:gd name="connsiteX1" fmla="*/ 48903 w 69985"/>
                      <a:gd name="connsiteY1" fmla="*/ 46346 h 49953"/>
                      <a:gd name="connsiteX2" fmla="*/ 66048 w 69985"/>
                      <a:gd name="connsiteY2" fmla="*/ 46346 h 49953"/>
                      <a:gd name="connsiteX3" fmla="*/ 66048 w 69985"/>
                      <a:gd name="connsiteY3" fmla="*/ 29201 h 49953"/>
                      <a:gd name="connsiteX4" fmla="*/ 14613 w 69985"/>
                      <a:gd name="connsiteY4" fmla="*/ 626 h 49953"/>
                      <a:gd name="connsiteX5" fmla="*/ 7946 w 69985"/>
                      <a:gd name="connsiteY5" fmla="*/ 24439 h 49953"/>
                      <a:gd name="connsiteX6" fmla="*/ 7946 w 69985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985" h="49953">
                        <a:moveTo>
                          <a:pt x="7946" y="24439"/>
                        </a:moveTo>
                        <a:cubicBezTo>
                          <a:pt x="23186" y="29201"/>
                          <a:pt x="36521" y="36821"/>
                          <a:pt x="48903" y="46346"/>
                        </a:cubicBezTo>
                        <a:cubicBezTo>
                          <a:pt x="53666" y="50156"/>
                          <a:pt x="60333" y="52061"/>
                          <a:pt x="66048" y="46346"/>
                        </a:cubicBezTo>
                        <a:cubicBezTo>
                          <a:pt x="70811" y="42536"/>
                          <a:pt x="71763" y="33011"/>
                          <a:pt x="66048" y="29201"/>
                        </a:cubicBezTo>
                        <a:cubicBezTo>
                          <a:pt x="50808" y="16819"/>
                          <a:pt x="33663" y="6341"/>
                          <a:pt x="14613" y="626"/>
                        </a:cubicBezTo>
                        <a:cubicBezTo>
                          <a:pt x="326" y="-4136"/>
                          <a:pt x="-6342" y="19676"/>
                          <a:pt x="7946" y="24439"/>
                        </a:cubicBezTo>
                        <a:lnTo>
                          <a:pt x="7946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6" name="Graphic 14">
                  <a:extLst>
                    <a:ext uri="{FF2B5EF4-FFF2-40B4-BE49-F238E27FC236}">
                      <a16:creationId xmlns:a16="http://schemas.microsoft.com/office/drawing/2014/main" id="{138785C2-0BC1-4E41-98E4-2E45A8FB04BF}"/>
                    </a:ext>
                  </a:extLst>
                </p:cNvPr>
                <p:cNvGrpSpPr/>
                <p:nvPr/>
              </p:nvGrpSpPr>
              <p:grpSpPr>
                <a:xfrm>
                  <a:off x="5139689" y="4246217"/>
                  <a:ext cx="73342" cy="77179"/>
                  <a:chOff x="5139689" y="4246217"/>
                  <a:chExt cx="73342" cy="77179"/>
                </a:xfrm>
                <a:solidFill>
                  <a:srgbClr val="684565"/>
                </a:solidFill>
              </p:grpSpPr>
              <p:sp>
                <p:nvSpPr>
                  <p:cNvPr id="567" name="Freeform: Shape 566">
                    <a:extLst>
                      <a:ext uri="{FF2B5EF4-FFF2-40B4-BE49-F238E27FC236}">
                        <a16:creationId xmlns:a16="http://schemas.microsoft.com/office/drawing/2014/main" id="{01DFE7D5-B2C2-47A5-8CCA-C5928083005D}"/>
                      </a:ext>
                    </a:extLst>
                  </p:cNvPr>
                  <p:cNvSpPr/>
                  <p:nvPr/>
                </p:nvSpPr>
                <p:spPr>
                  <a:xfrm>
                    <a:off x="5169217" y="4246217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8" name="Freeform: Shape 567">
                    <a:extLst>
                      <a:ext uri="{FF2B5EF4-FFF2-40B4-BE49-F238E27FC236}">
                        <a16:creationId xmlns:a16="http://schemas.microsoft.com/office/drawing/2014/main" id="{087A9201-9FCA-4E72-BE7D-19FCB8738E34}"/>
                      </a:ext>
                    </a:extLst>
                  </p:cNvPr>
                  <p:cNvSpPr/>
                  <p:nvPr/>
                </p:nvSpPr>
                <p:spPr>
                  <a:xfrm>
                    <a:off x="5139689" y="427672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:a16="http://schemas.microsoft.com/office/drawing/2014/main" id="{0FCA6C67-57AE-49F8-8C60-685447FFDEAE}"/>
                      </a:ext>
                    </a:extLst>
                  </p:cNvPr>
                  <p:cNvSpPr/>
                  <p:nvPr/>
                </p:nvSpPr>
                <p:spPr>
                  <a:xfrm>
                    <a:off x="5190172" y="4299557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0" name="Graphic 14">
                <a:extLst>
                  <a:ext uri="{FF2B5EF4-FFF2-40B4-BE49-F238E27FC236}">
                    <a16:creationId xmlns:a16="http://schemas.microsoft.com/office/drawing/2014/main" id="{0DE97EA7-0DBE-4B28-AFF1-69CAB9EEBE75}"/>
                  </a:ext>
                </a:extLst>
              </p:cNvPr>
              <p:cNvGrpSpPr/>
              <p:nvPr/>
            </p:nvGrpSpPr>
            <p:grpSpPr>
              <a:xfrm>
                <a:off x="5388758" y="3980886"/>
                <a:ext cx="416263" cy="471584"/>
                <a:chOff x="5388758" y="3980886"/>
                <a:chExt cx="416263" cy="471584"/>
              </a:xfrm>
            </p:grpSpPr>
            <p:grpSp>
              <p:nvGrpSpPr>
                <p:cNvPr id="571" name="Graphic 14">
                  <a:extLst>
                    <a:ext uri="{FF2B5EF4-FFF2-40B4-BE49-F238E27FC236}">
                      <a16:creationId xmlns:a16="http://schemas.microsoft.com/office/drawing/2014/main" id="{AF752B40-2FD8-47C8-9305-13F9E2CAE088}"/>
                    </a:ext>
                  </a:extLst>
                </p:cNvPr>
                <p:cNvGrpSpPr/>
                <p:nvPr/>
              </p:nvGrpSpPr>
              <p:grpSpPr>
                <a:xfrm>
                  <a:off x="5388758" y="3980886"/>
                  <a:ext cx="416263" cy="471584"/>
                  <a:chOff x="5388758" y="3980886"/>
                  <a:chExt cx="416263" cy="471584"/>
                </a:xfrm>
              </p:grpSpPr>
              <p:grpSp>
                <p:nvGrpSpPr>
                  <p:cNvPr id="572" name="Graphic 14">
                    <a:extLst>
                      <a:ext uri="{FF2B5EF4-FFF2-40B4-BE49-F238E27FC236}">
                        <a16:creationId xmlns:a16="http://schemas.microsoft.com/office/drawing/2014/main" id="{451E7350-D754-4BA7-8371-FB420D851476}"/>
                      </a:ext>
                    </a:extLst>
                  </p:cNvPr>
                  <p:cNvGrpSpPr/>
                  <p:nvPr/>
                </p:nvGrpSpPr>
                <p:grpSpPr>
                  <a:xfrm>
                    <a:off x="5388758" y="3980886"/>
                    <a:ext cx="416263" cy="471584"/>
                    <a:chOff x="5388758" y="3980886"/>
                    <a:chExt cx="416263" cy="471584"/>
                  </a:xfrm>
                </p:grpSpPr>
                <p:sp>
                  <p:nvSpPr>
                    <p:cNvPr id="573" name="Freeform: Shape 572">
                      <a:extLst>
                        <a:ext uri="{FF2B5EF4-FFF2-40B4-BE49-F238E27FC236}">
                          <a16:creationId xmlns:a16="http://schemas.microsoft.com/office/drawing/2014/main" id="{45341180-9A27-49F1-9FDD-9EB7E2675B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8206" y="3982558"/>
                      <a:ext cx="39252" cy="78745"/>
                    </a:xfrm>
                    <a:custGeom>
                      <a:avLst/>
                      <a:gdLst>
                        <a:gd name="connsiteX0" fmla="*/ 576 w 39252"/>
                        <a:gd name="connsiteY0" fmla="*/ 11274 h 78745"/>
                        <a:gd name="connsiteX1" fmla="*/ 22484 w 39252"/>
                        <a:gd name="connsiteY1" fmla="*/ 73186 h 78745"/>
                        <a:gd name="connsiteX2" fmla="*/ 38676 w 39252"/>
                        <a:gd name="connsiteY2" fmla="*/ 67471 h 78745"/>
                        <a:gd name="connsiteX3" fmla="*/ 16769 w 39252"/>
                        <a:gd name="connsiteY3" fmla="*/ 5559 h 78745"/>
                        <a:gd name="connsiteX4" fmla="*/ 576 w 39252"/>
                        <a:gd name="connsiteY4" fmla="*/ 11274 h 78745"/>
                        <a:gd name="connsiteX5" fmla="*/ 576 w 39252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2" h="78745">
                          <a:moveTo>
                            <a:pt x="576" y="11274"/>
                          </a:moveTo>
                          <a:cubicBezTo>
                            <a:pt x="8196" y="32229"/>
                            <a:pt x="14864" y="52232"/>
                            <a:pt x="22484" y="73186"/>
                          </a:cubicBezTo>
                          <a:cubicBezTo>
                            <a:pt x="26294" y="83664"/>
                            <a:pt x="42486" y="77949"/>
                            <a:pt x="38676" y="67471"/>
                          </a:cubicBezTo>
                          <a:cubicBezTo>
                            <a:pt x="31056" y="46516"/>
                            <a:pt x="24389" y="26514"/>
                            <a:pt x="16769" y="5559"/>
                          </a:cubicBezTo>
                          <a:cubicBezTo>
                            <a:pt x="12959" y="-4919"/>
                            <a:pt x="-3234" y="796"/>
                            <a:pt x="576" y="11274"/>
                          </a:cubicBezTo>
                          <a:lnTo>
                            <a:pt x="576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4" name="Freeform: Shape 573">
                      <a:extLst>
                        <a:ext uri="{FF2B5EF4-FFF2-40B4-BE49-F238E27FC236}">
                          <a16:creationId xmlns:a16="http://schemas.microsoft.com/office/drawing/2014/main" id="{CA8F47A7-5D1F-40AB-AB4E-75BDE5C94E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8758" y="4036207"/>
                      <a:ext cx="416263" cy="416263"/>
                    </a:xfrm>
                    <a:custGeom>
                      <a:avLst/>
                      <a:gdLst>
                        <a:gd name="connsiteX0" fmla="*/ 404347 w 416263"/>
                        <a:gd name="connsiteY0" fmla="*/ 138599 h 416263"/>
                        <a:gd name="connsiteX1" fmla="*/ 277664 w 416263"/>
                        <a:gd name="connsiteY1" fmla="*/ 404347 h 416263"/>
                        <a:gd name="connsiteX2" fmla="*/ 11917 w 416263"/>
                        <a:gd name="connsiteY2" fmla="*/ 277664 h 416263"/>
                        <a:gd name="connsiteX3" fmla="*/ 138599 w 416263"/>
                        <a:gd name="connsiteY3" fmla="*/ 11917 h 416263"/>
                        <a:gd name="connsiteX4" fmla="*/ 404347 w 416263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263">
                          <a:moveTo>
                            <a:pt x="404347" y="138599"/>
                          </a:moveTo>
                          <a:cubicBezTo>
                            <a:pt x="442447" y="247184"/>
                            <a:pt x="386249" y="366247"/>
                            <a:pt x="277664" y="404347"/>
                          </a:cubicBezTo>
                          <a:cubicBezTo>
                            <a:pt x="169079" y="442447"/>
                            <a:pt x="50017" y="386249"/>
                            <a:pt x="11917" y="277664"/>
                          </a:cubicBezTo>
                          <a:cubicBezTo>
                            <a:pt x="-26183" y="169079"/>
                            <a:pt x="30014" y="50017"/>
                            <a:pt x="138599" y="11917"/>
                          </a:cubicBezTo>
                          <a:cubicBezTo>
                            <a:pt x="247184" y="-26183"/>
                            <a:pt x="366247" y="30014"/>
                            <a:pt x="404347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75" name="Graphic 14">
                      <a:extLst>
                        <a:ext uri="{FF2B5EF4-FFF2-40B4-BE49-F238E27FC236}">
                          <a16:creationId xmlns:a16="http://schemas.microsoft.com/office/drawing/2014/main" id="{668EA606-388F-407B-8714-2B1D1DBFE4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97596" y="3980886"/>
                      <a:ext cx="270952" cy="167246"/>
                      <a:chOff x="5397596" y="3980886"/>
                      <a:chExt cx="270952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576" name="Graphic 14">
                        <a:extLst>
                          <a:ext uri="{FF2B5EF4-FFF2-40B4-BE49-F238E27FC236}">
                            <a16:creationId xmlns:a16="http://schemas.microsoft.com/office/drawing/2014/main" id="{47126774-B085-4D45-92BF-090AFFEB9DC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97596" y="4034226"/>
                        <a:ext cx="120457" cy="113906"/>
                        <a:chOff x="5397596" y="403422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577" name="Freeform: Shape 576">
                          <a:extLst>
                            <a:ext uri="{FF2B5EF4-FFF2-40B4-BE49-F238E27FC236}">
                              <a16:creationId xmlns:a16="http://schemas.microsoft.com/office/drawing/2014/main" id="{427D1D0C-8E81-4842-930E-A2C31248C1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97596" y="403422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8" name="Freeform: Shape 577">
                          <a:extLst>
                            <a:ext uri="{FF2B5EF4-FFF2-40B4-BE49-F238E27FC236}">
                              <a16:creationId xmlns:a16="http://schemas.microsoft.com/office/drawing/2014/main" id="{2AC51892-459F-4EC0-A59F-C2064249F0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98078" y="406526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2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7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1181" y="26670"/>
                                <a:pt x="99751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79" name="Graphic 14">
                        <a:extLst>
                          <a:ext uri="{FF2B5EF4-FFF2-40B4-BE49-F238E27FC236}">
                            <a16:creationId xmlns:a16="http://schemas.microsoft.com/office/drawing/2014/main" id="{E7E1E227-31BF-44D7-845E-1A13C6179B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48091" y="3980886"/>
                        <a:ext cx="120457" cy="113906"/>
                        <a:chOff x="5548091" y="398088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580" name="Freeform: Shape 579">
                          <a:extLst>
                            <a:ext uri="{FF2B5EF4-FFF2-40B4-BE49-F238E27FC236}">
                              <a16:creationId xmlns:a16="http://schemas.microsoft.com/office/drawing/2014/main" id="{D944995D-C4E4-4BAA-9DE8-107AE7EE1F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48091" y="398088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1" name="Freeform: Shape 580">
                          <a:extLst>
                            <a:ext uri="{FF2B5EF4-FFF2-40B4-BE49-F238E27FC236}">
                              <a16:creationId xmlns:a16="http://schemas.microsoft.com/office/drawing/2014/main" id="{F0484C3D-A34D-4A04-A1DE-2F03E0881A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48573" y="401192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2" name="Graphic 14">
                      <a:extLst>
                        <a:ext uri="{FF2B5EF4-FFF2-40B4-BE49-F238E27FC236}">
                          <a16:creationId xmlns:a16="http://schemas.microsoft.com/office/drawing/2014/main" id="{D57235B9-3D4D-4718-9DE3-B49D1D1660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0070" y="4017892"/>
                      <a:ext cx="140208" cy="133693"/>
                      <a:chOff x="5470070" y="4017892"/>
                      <a:chExt cx="140208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583" name="Freeform: Shape 582">
                        <a:extLst>
                          <a:ext uri="{FF2B5EF4-FFF2-40B4-BE49-F238E27FC236}">
                            <a16:creationId xmlns:a16="http://schemas.microsoft.com/office/drawing/2014/main" id="{3B5A0C1C-E7C0-4784-A098-560FE016F3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70344" y="4017892"/>
                        <a:ext cx="139743" cy="133693"/>
                      </a:xfrm>
                      <a:custGeom>
                        <a:avLst/>
                        <a:gdLst>
                          <a:gd name="connsiteX0" fmla="*/ 136071 w 139743"/>
                          <a:gd name="connsiteY0" fmla="*/ 43567 h 133693"/>
                          <a:gd name="connsiteX1" fmla="*/ 92256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1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1" y="43567"/>
                            </a:moveTo>
                            <a:cubicBezTo>
                              <a:pt x="148453" y="77857"/>
                              <a:pt x="128451" y="115957"/>
                              <a:pt x="92256" y="129292"/>
                            </a:cubicBezTo>
                            <a:cubicBezTo>
                              <a:pt x="56060" y="142627"/>
                              <a:pt x="16056" y="124530"/>
                              <a:pt x="3673" y="90240"/>
                            </a:cubicBezTo>
                            <a:cubicBezTo>
                              <a:pt x="-8710" y="55950"/>
                              <a:pt x="11293" y="17850"/>
                              <a:pt x="47488" y="4515"/>
                            </a:cubicBezTo>
                            <a:cubicBezTo>
                              <a:pt x="84636" y="-8820"/>
                              <a:pt x="123688" y="8325"/>
                              <a:pt x="136071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4" name="Freeform: Shape 583">
                        <a:extLst>
                          <a:ext uri="{FF2B5EF4-FFF2-40B4-BE49-F238E27FC236}">
                            <a16:creationId xmlns:a16="http://schemas.microsoft.com/office/drawing/2014/main" id="{87300888-9668-4C3F-86D4-95C8221308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70070" y="4054791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8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8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8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1910"/>
                              <a:pt x="100150" y="4857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85" name="Freeform: Shape 584">
                    <a:extLst>
                      <a:ext uri="{FF2B5EF4-FFF2-40B4-BE49-F238E27FC236}">
                        <a16:creationId xmlns:a16="http://schemas.microsoft.com/office/drawing/2014/main" id="{FC96BF18-B122-4533-B0E5-606CF9065A29}"/>
                      </a:ext>
                    </a:extLst>
                  </p:cNvPr>
                  <p:cNvSpPr/>
                  <p:nvPr/>
                </p:nvSpPr>
                <p:spPr>
                  <a:xfrm>
                    <a:off x="5667586" y="4081788"/>
                    <a:ext cx="70400" cy="49953"/>
                  </a:xfrm>
                  <a:custGeom>
                    <a:avLst/>
                    <a:gdLst>
                      <a:gd name="connsiteX0" fmla="*/ 8361 w 70400"/>
                      <a:gd name="connsiteY0" fmla="*/ 24439 h 49953"/>
                      <a:gd name="connsiteX1" fmla="*/ 49319 w 70400"/>
                      <a:gd name="connsiteY1" fmla="*/ 46346 h 49953"/>
                      <a:gd name="connsiteX2" fmla="*/ 66464 w 70400"/>
                      <a:gd name="connsiteY2" fmla="*/ 46346 h 49953"/>
                      <a:gd name="connsiteX3" fmla="*/ 66464 w 70400"/>
                      <a:gd name="connsiteY3" fmla="*/ 29201 h 49953"/>
                      <a:gd name="connsiteX4" fmla="*/ 15029 w 70400"/>
                      <a:gd name="connsiteY4" fmla="*/ 626 h 49953"/>
                      <a:gd name="connsiteX5" fmla="*/ 8361 w 70400"/>
                      <a:gd name="connsiteY5" fmla="*/ 24439 h 49953"/>
                      <a:gd name="connsiteX6" fmla="*/ 8361 w 70400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953">
                        <a:moveTo>
                          <a:pt x="8361" y="24439"/>
                        </a:moveTo>
                        <a:cubicBezTo>
                          <a:pt x="23601" y="29201"/>
                          <a:pt x="36936" y="36821"/>
                          <a:pt x="49319" y="46346"/>
                        </a:cubicBezTo>
                        <a:cubicBezTo>
                          <a:pt x="54081" y="50156"/>
                          <a:pt x="60748" y="52061"/>
                          <a:pt x="66464" y="46346"/>
                        </a:cubicBezTo>
                        <a:cubicBezTo>
                          <a:pt x="71226" y="42536"/>
                          <a:pt x="72179" y="33011"/>
                          <a:pt x="66464" y="29201"/>
                        </a:cubicBezTo>
                        <a:cubicBezTo>
                          <a:pt x="51223" y="16819"/>
                          <a:pt x="34079" y="6341"/>
                          <a:pt x="15029" y="626"/>
                        </a:cubicBezTo>
                        <a:cubicBezTo>
                          <a:pt x="741" y="-4136"/>
                          <a:pt x="-6879" y="19676"/>
                          <a:pt x="8361" y="24439"/>
                        </a:cubicBezTo>
                        <a:lnTo>
                          <a:pt x="8361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6" name="Graphic 14">
                  <a:extLst>
                    <a:ext uri="{FF2B5EF4-FFF2-40B4-BE49-F238E27FC236}">
                      <a16:creationId xmlns:a16="http://schemas.microsoft.com/office/drawing/2014/main" id="{1B65D50F-11CA-42E7-96E5-4BF7A67CE73F}"/>
                    </a:ext>
                  </a:extLst>
                </p:cNvPr>
                <p:cNvGrpSpPr/>
                <p:nvPr/>
              </p:nvGrpSpPr>
              <p:grpSpPr>
                <a:xfrm>
                  <a:off x="5623560" y="4246217"/>
                  <a:ext cx="73342" cy="77179"/>
                  <a:chOff x="5623560" y="4246217"/>
                  <a:chExt cx="73342" cy="77179"/>
                </a:xfrm>
                <a:solidFill>
                  <a:srgbClr val="684565"/>
                </a:solidFill>
              </p:grpSpPr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id="{5E5FC6E4-6CCE-4573-ADB2-3AF9C1671C52}"/>
                      </a:ext>
                    </a:extLst>
                  </p:cNvPr>
                  <p:cNvSpPr/>
                  <p:nvPr/>
                </p:nvSpPr>
                <p:spPr>
                  <a:xfrm>
                    <a:off x="5653087" y="4246217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63B774BF-6A6A-43A1-B4A0-B1D75460486E}"/>
                      </a:ext>
                    </a:extLst>
                  </p:cNvPr>
                  <p:cNvSpPr/>
                  <p:nvPr/>
                </p:nvSpPr>
                <p:spPr>
                  <a:xfrm>
                    <a:off x="5623560" y="427672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:a16="http://schemas.microsoft.com/office/drawing/2014/main" id="{925382E7-AA66-41BF-B577-C501E7BE276C}"/>
                      </a:ext>
                    </a:extLst>
                  </p:cNvPr>
                  <p:cNvSpPr/>
                  <p:nvPr/>
                </p:nvSpPr>
                <p:spPr>
                  <a:xfrm>
                    <a:off x="5674042" y="4299557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90" name="Graphic 14">
              <a:extLst>
                <a:ext uri="{FF2B5EF4-FFF2-40B4-BE49-F238E27FC236}">
                  <a16:creationId xmlns:a16="http://schemas.microsoft.com/office/drawing/2014/main" id="{BE878136-EC3D-4190-860D-74A38B87B0C3}"/>
                </a:ext>
              </a:extLst>
            </p:cNvPr>
            <p:cNvGrpSpPr/>
            <p:nvPr/>
          </p:nvGrpSpPr>
          <p:grpSpPr>
            <a:xfrm>
              <a:off x="4904888" y="3455673"/>
              <a:ext cx="900133" cy="471970"/>
              <a:chOff x="4904888" y="3455673"/>
              <a:chExt cx="900133" cy="471970"/>
            </a:xfrm>
          </p:grpSpPr>
          <p:grpSp>
            <p:nvGrpSpPr>
              <p:cNvPr id="591" name="Graphic 14">
                <a:extLst>
                  <a:ext uri="{FF2B5EF4-FFF2-40B4-BE49-F238E27FC236}">
                    <a16:creationId xmlns:a16="http://schemas.microsoft.com/office/drawing/2014/main" id="{1CAC047F-DF5C-46F3-BAD2-36A143738B05}"/>
                  </a:ext>
                </a:extLst>
              </p:cNvPr>
              <p:cNvGrpSpPr/>
              <p:nvPr/>
            </p:nvGrpSpPr>
            <p:grpSpPr>
              <a:xfrm>
                <a:off x="4904888" y="3455673"/>
                <a:ext cx="416263" cy="471970"/>
                <a:chOff x="4904888" y="3455673"/>
                <a:chExt cx="416263" cy="471970"/>
              </a:xfrm>
            </p:grpSpPr>
            <p:grpSp>
              <p:nvGrpSpPr>
                <p:cNvPr id="592" name="Graphic 14">
                  <a:extLst>
                    <a:ext uri="{FF2B5EF4-FFF2-40B4-BE49-F238E27FC236}">
                      <a16:creationId xmlns:a16="http://schemas.microsoft.com/office/drawing/2014/main" id="{842D2B14-9D67-4E75-8219-CDA8A020551E}"/>
                    </a:ext>
                  </a:extLst>
                </p:cNvPr>
                <p:cNvGrpSpPr/>
                <p:nvPr/>
              </p:nvGrpSpPr>
              <p:grpSpPr>
                <a:xfrm>
                  <a:off x="4904888" y="3455673"/>
                  <a:ext cx="416263" cy="471970"/>
                  <a:chOff x="4904888" y="3455673"/>
                  <a:chExt cx="416263" cy="471970"/>
                </a:xfrm>
              </p:grpSpPr>
              <p:grpSp>
                <p:nvGrpSpPr>
                  <p:cNvPr id="593" name="Graphic 14">
                    <a:extLst>
                      <a:ext uri="{FF2B5EF4-FFF2-40B4-BE49-F238E27FC236}">
                        <a16:creationId xmlns:a16="http://schemas.microsoft.com/office/drawing/2014/main" id="{C4CCA409-2E19-4E89-9B32-E2DCF8C3DD31}"/>
                      </a:ext>
                    </a:extLst>
                  </p:cNvPr>
                  <p:cNvGrpSpPr/>
                  <p:nvPr/>
                </p:nvGrpSpPr>
                <p:grpSpPr>
                  <a:xfrm>
                    <a:off x="4904888" y="3455673"/>
                    <a:ext cx="416263" cy="471970"/>
                    <a:chOff x="4904888" y="3455673"/>
                    <a:chExt cx="416263" cy="471970"/>
                  </a:xfrm>
                </p:grpSpPr>
                <p:sp>
                  <p:nvSpPr>
                    <p:cNvPr id="594" name="Freeform: Shape 593">
                      <a:extLst>
                        <a:ext uri="{FF2B5EF4-FFF2-40B4-BE49-F238E27FC236}">
                          <a16:creationId xmlns:a16="http://schemas.microsoft.com/office/drawing/2014/main" id="{09A3B4AF-7A29-4088-A2FA-EFF05C41D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4362" y="3457059"/>
                      <a:ext cx="39225" cy="79416"/>
                    </a:xfrm>
                    <a:custGeom>
                      <a:avLst/>
                      <a:gdLst>
                        <a:gd name="connsiteX0" fmla="*/ 550 w 39225"/>
                        <a:gd name="connsiteY0" fmla="*/ 11945 h 79416"/>
                        <a:gd name="connsiteX1" fmla="*/ 22457 w 39225"/>
                        <a:gd name="connsiteY1" fmla="*/ 73858 h 79416"/>
                        <a:gd name="connsiteX2" fmla="*/ 38650 w 39225"/>
                        <a:gd name="connsiteY2" fmla="*/ 68143 h 79416"/>
                        <a:gd name="connsiteX3" fmla="*/ 16742 w 39225"/>
                        <a:gd name="connsiteY3" fmla="*/ 6230 h 79416"/>
                        <a:gd name="connsiteX4" fmla="*/ 550 w 39225"/>
                        <a:gd name="connsiteY4" fmla="*/ 11945 h 79416"/>
                        <a:gd name="connsiteX5" fmla="*/ 550 w 39225"/>
                        <a:gd name="connsiteY5" fmla="*/ 11945 h 79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9416">
                          <a:moveTo>
                            <a:pt x="550" y="11945"/>
                          </a:moveTo>
                          <a:cubicBezTo>
                            <a:pt x="8170" y="32900"/>
                            <a:pt x="14837" y="52903"/>
                            <a:pt x="22457" y="73858"/>
                          </a:cubicBezTo>
                          <a:cubicBezTo>
                            <a:pt x="26267" y="84335"/>
                            <a:pt x="42460" y="78620"/>
                            <a:pt x="38650" y="68143"/>
                          </a:cubicBezTo>
                          <a:cubicBezTo>
                            <a:pt x="31030" y="47188"/>
                            <a:pt x="24362" y="27185"/>
                            <a:pt x="16742" y="6230"/>
                          </a:cubicBezTo>
                          <a:cubicBezTo>
                            <a:pt x="13885" y="-5200"/>
                            <a:pt x="-3260" y="515"/>
                            <a:pt x="550" y="11945"/>
                          </a:cubicBezTo>
                          <a:lnTo>
                            <a:pt x="550" y="11945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" name="Freeform: Shape 594">
                      <a:extLst>
                        <a:ext uri="{FF2B5EF4-FFF2-40B4-BE49-F238E27FC236}">
                          <a16:creationId xmlns:a16="http://schemas.microsoft.com/office/drawing/2014/main" id="{F919469B-2DD5-4D67-8C7E-D9C5DDECB5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4888" y="3511003"/>
                      <a:ext cx="416263" cy="416640"/>
                    </a:xfrm>
                    <a:custGeom>
                      <a:avLst/>
                      <a:gdLst>
                        <a:gd name="connsiteX0" fmla="*/ 404347 w 416263"/>
                        <a:gd name="connsiteY0" fmla="*/ 138976 h 416640"/>
                        <a:gd name="connsiteX1" fmla="*/ 277664 w 416263"/>
                        <a:gd name="connsiteY1" fmla="*/ 404723 h 416640"/>
                        <a:gd name="connsiteX2" fmla="*/ 11917 w 416263"/>
                        <a:gd name="connsiteY2" fmla="*/ 278041 h 416640"/>
                        <a:gd name="connsiteX3" fmla="*/ 138599 w 416263"/>
                        <a:gd name="connsiteY3" fmla="*/ 12293 h 416640"/>
                        <a:gd name="connsiteX4" fmla="*/ 404347 w 416263"/>
                        <a:gd name="connsiteY4" fmla="*/ 138976 h 416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640">
                          <a:moveTo>
                            <a:pt x="404347" y="138976"/>
                          </a:moveTo>
                          <a:cubicBezTo>
                            <a:pt x="442447" y="247561"/>
                            <a:pt x="386249" y="366623"/>
                            <a:pt x="277664" y="404723"/>
                          </a:cubicBezTo>
                          <a:cubicBezTo>
                            <a:pt x="169079" y="442823"/>
                            <a:pt x="50017" y="386626"/>
                            <a:pt x="11917" y="278041"/>
                          </a:cubicBezTo>
                          <a:cubicBezTo>
                            <a:pt x="-26183" y="169456"/>
                            <a:pt x="30014" y="50393"/>
                            <a:pt x="138599" y="12293"/>
                          </a:cubicBezTo>
                          <a:cubicBezTo>
                            <a:pt x="247184" y="-26759"/>
                            <a:pt x="366247" y="30391"/>
                            <a:pt x="404347" y="138976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96" name="Graphic 14">
                      <a:extLst>
                        <a:ext uri="{FF2B5EF4-FFF2-40B4-BE49-F238E27FC236}">
                          <a16:creationId xmlns:a16="http://schemas.microsoft.com/office/drawing/2014/main" id="{02C4FA18-F0F3-4E01-BD6B-FF5199A16F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13726" y="3455673"/>
                      <a:ext cx="270952" cy="167631"/>
                      <a:chOff x="4913726" y="3455673"/>
                      <a:chExt cx="270952" cy="167631"/>
                    </a:xfrm>
                    <a:solidFill>
                      <a:srgbClr val="CEDC22"/>
                    </a:solidFill>
                  </p:grpSpPr>
                  <p:grpSp>
                    <p:nvGrpSpPr>
                      <p:cNvPr id="597" name="Graphic 14">
                        <a:extLst>
                          <a:ext uri="{FF2B5EF4-FFF2-40B4-BE49-F238E27FC236}">
                            <a16:creationId xmlns:a16="http://schemas.microsoft.com/office/drawing/2014/main" id="{FA3A995A-978A-44D4-8AA7-15807035905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13726" y="3509013"/>
                        <a:ext cx="120457" cy="114291"/>
                        <a:chOff x="4913726" y="3509013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598" name="Freeform: Shape 597">
                          <a:extLst>
                            <a:ext uri="{FF2B5EF4-FFF2-40B4-BE49-F238E27FC236}">
                              <a16:creationId xmlns:a16="http://schemas.microsoft.com/office/drawing/2014/main" id="{DFDF16D7-1D27-471E-B922-791F7082C6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3726" y="3509013"/>
                          <a:ext cx="120457" cy="114291"/>
                        </a:xfrm>
                        <a:custGeom>
                          <a:avLst/>
                          <a:gdLst>
                            <a:gd name="connsiteX0" fmla="*/ 117378 w 120457"/>
                            <a:gd name="connsiteY0" fmla="*/ 37143 h 114291"/>
                            <a:gd name="connsiteX1" fmla="*/ 79278 w 120457"/>
                            <a:gd name="connsiteY1" fmla="*/ 110486 h 114291"/>
                            <a:gd name="connsiteX2" fmla="*/ 3078 w 120457"/>
                            <a:gd name="connsiteY2" fmla="*/ 77148 h 114291"/>
                            <a:gd name="connsiteX3" fmla="*/ 41178 w 120457"/>
                            <a:gd name="connsiteY3" fmla="*/ 3806 h 114291"/>
                            <a:gd name="connsiteX4" fmla="*/ 117378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8" y="37143"/>
                              </a:moveTo>
                              <a:cubicBezTo>
                                <a:pt x="127856" y="66671"/>
                                <a:pt x="110711" y="100008"/>
                                <a:pt x="79278" y="110486"/>
                              </a:cubicBezTo>
                              <a:cubicBezTo>
                                <a:pt x="47846" y="121916"/>
                                <a:pt x="13556" y="106676"/>
                                <a:pt x="3078" y="77148"/>
                              </a:cubicBezTo>
                              <a:cubicBezTo>
                                <a:pt x="-7399" y="47621"/>
                                <a:pt x="9746" y="14283"/>
                                <a:pt x="41178" y="3806"/>
                              </a:cubicBezTo>
                              <a:cubicBezTo>
                                <a:pt x="72611" y="-7624"/>
                                <a:pt x="106901" y="7616"/>
                                <a:pt x="117378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9" name="Freeform: Shape 598">
                          <a:extLst>
                            <a:ext uri="{FF2B5EF4-FFF2-40B4-BE49-F238E27FC236}">
                              <a16:creationId xmlns:a16="http://schemas.microsoft.com/office/drawing/2014/main" id="{AC67DE52-EE6B-4E50-BA7D-35669930FD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4208" y="354044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2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99751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00" name="Graphic 14">
                        <a:extLst>
                          <a:ext uri="{FF2B5EF4-FFF2-40B4-BE49-F238E27FC236}">
                            <a16:creationId xmlns:a16="http://schemas.microsoft.com/office/drawing/2014/main" id="{12CECC7B-80DA-4DF7-804E-888D9262B9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64221" y="3455673"/>
                        <a:ext cx="120457" cy="114291"/>
                        <a:chOff x="5064221" y="3455673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601" name="Freeform: Shape 600">
                          <a:extLst>
                            <a:ext uri="{FF2B5EF4-FFF2-40B4-BE49-F238E27FC236}">
                              <a16:creationId xmlns:a16="http://schemas.microsoft.com/office/drawing/2014/main" id="{8F4189C9-758B-476A-B93E-2391B624B5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64221" y="3455673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3563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2" name="Freeform: Shape 601">
                          <a:extLst>
                            <a:ext uri="{FF2B5EF4-FFF2-40B4-BE49-F238E27FC236}">
                              <a16:creationId xmlns:a16="http://schemas.microsoft.com/office/drawing/2014/main" id="{1F885CE3-90C9-414F-8780-31932FB10E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64703" y="348710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03" name="Graphic 14">
                      <a:extLst>
                        <a:ext uri="{FF2B5EF4-FFF2-40B4-BE49-F238E27FC236}">
                          <a16:creationId xmlns:a16="http://schemas.microsoft.com/office/drawing/2014/main" id="{097F27BF-E925-4826-8E85-399A015A90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86200" y="3492610"/>
                      <a:ext cx="140208" cy="133195"/>
                      <a:chOff x="4986200" y="3492610"/>
                      <a:chExt cx="140208" cy="133195"/>
                    </a:xfrm>
                    <a:solidFill>
                      <a:srgbClr val="CEDC22"/>
                    </a:solidFill>
                  </p:grpSpPr>
                  <p:sp>
                    <p:nvSpPr>
                      <p:cNvPr id="604" name="Freeform: Shape 603">
                        <a:extLst>
                          <a:ext uri="{FF2B5EF4-FFF2-40B4-BE49-F238E27FC236}">
                            <a16:creationId xmlns:a16="http://schemas.microsoft.com/office/drawing/2014/main" id="{87C058C1-E8E0-4587-821E-D110BFC5F5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6474" y="3492610"/>
                        <a:ext cx="139743" cy="133195"/>
                      </a:xfrm>
                      <a:custGeom>
                        <a:avLst/>
                        <a:gdLst>
                          <a:gd name="connsiteX0" fmla="*/ 136071 w 139743"/>
                          <a:gd name="connsiteY0" fmla="*/ 43069 h 133195"/>
                          <a:gd name="connsiteX1" fmla="*/ 92255 w 139743"/>
                          <a:gd name="connsiteY1" fmla="*/ 128794 h 133195"/>
                          <a:gd name="connsiteX2" fmla="*/ 3673 w 139743"/>
                          <a:gd name="connsiteY2" fmla="*/ 89742 h 133195"/>
                          <a:gd name="connsiteX3" fmla="*/ 47488 w 139743"/>
                          <a:gd name="connsiteY3" fmla="*/ 4017 h 133195"/>
                          <a:gd name="connsiteX4" fmla="*/ 136071 w 139743"/>
                          <a:gd name="connsiteY4" fmla="*/ 43069 h 133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195">
                            <a:moveTo>
                              <a:pt x="136071" y="43069"/>
                            </a:moveTo>
                            <a:cubicBezTo>
                              <a:pt x="148453" y="77359"/>
                              <a:pt x="128451" y="115459"/>
                              <a:pt x="92255" y="128794"/>
                            </a:cubicBezTo>
                            <a:cubicBezTo>
                              <a:pt x="56060" y="142129"/>
                              <a:pt x="16055" y="124032"/>
                              <a:pt x="3673" y="89742"/>
                            </a:cubicBezTo>
                            <a:cubicBezTo>
                              <a:pt x="-8709" y="55452"/>
                              <a:pt x="11293" y="17352"/>
                              <a:pt x="47488" y="4017"/>
                            </a:cubicBezTo>
                            <a:cubicBezTo>
                              <a:pt x="84635" y="-8366"/>
                              <a:pt x="123688" y="8779"/>
                              <a:pt x="136071" y="43069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5" name="Freeform: Shape 604">
                        <a:extLst>
                          <a:ext uri="{FF2B5EF4-FFF2-40B4-BE49-F238E27FC236}">
                            <a16:creationId xmlns:a16="http://schemas.microsoft.com/office/drawing/2014/main" id="{CA661E39-C6BA-4E68-BB04-21ADDF99E7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6200" y="3529012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7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7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7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2863"/>
                              <a:pt x="100150" y="4857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606" name="Freeform: Shape 605">
                    <a:extLst>
                      <a:ext uri="{FF2B5EF4-FFF2-40B4-BE49-F238E27FC236}">
                        <a16:creationId xmlns:a16="http://schemas.microsoft.com/office/drawing/2014/main" id="{A8C6801A-F1FF-436B-B48D-03018D7FF680}"/>
                      </a:ext>
                    </a:extLst>
                  </p:cNvPr>
                  <p:cNvSpPr/>
                  <p:nvPr/>
                </p:nvSpPr>
                <p:spPr>
                  <a:xfrm>
                    <a:off x="5184131" y="3556208"/>
                    <a:ext cx="69985" cy="49753"/>
                  </a:xfrm>
                  <a:custGeom>
                    <a:avLst/>
                    <a:gdLst>
                      <a:gd name="connsiteX0" fmla="*/ 7946 w 69985"/>
                      <a:gd name="connsiteY0" fmla="*/ 24239 h 49753"/>
                      <a:gd name="connsiteX1" fmla="*/ 48903 w 69985"/>
                      <a:gd name="connsiteY1" fmla="*/ 46146 h 49753"/>
                      <a:gd name="connsiteX2" fmla="*/ 66048 w 69985"/>
                      <a:gd name="connsiteY2" fmla="*/ 46146 h 49753"/>
                      <a:gd name="connsiteX3" fmla="*/ 66048 w 69985"/>
                      <a:gd name="connsiteY3" fmla="*/ 29001 h 49753"/>
                      <a:gd name="connsiteX4" fmla="*/ 14613 w 69985"/>
                      <a:gd name="connsiteY4" fmla="*/ 426 h 49753"/>
                      <a:gd name="connsiteX5" fmla="*/ 7946 w 69985"/>
                      <a:gd name="connsiteY5" fmla="*/ 24239 h 49753"/>
                      <a:gd name="connsiteX6" fmla="*/ 7946 w 69985"/>
                      <a:gd name="connsiteY6" fmla="*/ 24239 h 49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985" h="49753">
                        <a:moveTo>
                          <a:pt x="7946" y="24239"/>
                        </a:moveTo>
                        <a:cubicBezTo>
                          <a:pt x="23186" y="29001"/>
                          <a:pt x="36521" y="36621"/>
                          <a:pt x="48903" y="46146"/>
                        </a:cubicBezTo>
                        <a:cubicBezTo>
                          <a:pt x="53666" y="49956"/>
                          <a:pt x="60333" y="51861"/>
                          <a:pt x="66048" y="46146"/>
                        </a:cubicBezTo>
                        <a:cubicBezTo>
                          <a:pt x="70811" y="42336"/>
                          <a:pt x="71763" y="32811"/>
                          <a:pt x="66048" y="29001"/>
                        </a:cubicBezTo>
                        <a:cubicBezTo>
                          <a:pt x="50808" y="16619"/>
                          <a:pt x="33663" y="6141"/>
                          <a:pt x="14613" y="426"/>
                        </a:cubicBezTo>
                        <a:cubicBezTo>
                          <a:pt x="326" y="-3384"/>
                          <a:pt x="-6342" y="19476"/>
                          <a:pt x="7946" y="24239"/>
                        </a:cubicBezTo>
                        <a:lnTo>
                          <a:pt x="7946" y="242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7" name="Graphic 14">
                  <a:extLst>
                    <a:ext uri="{FF2B5EF4-FFF2-40B4-BE49-F238E27FC236}">
                      <a16:creationId xmlns:a16="http://schemas.microsoft.com/office/drawing/2014/main" id="{7B7EC6EB-23ED-4369-964F-642DCE94B48C}"/>
                    </a:ext>
                  </a:extLst>
                </p:cNvPr>
                <p:cNvGrpSpPr/>
                <p:nvPr/>
              </p:nvGrpSpPr>
              <p:grpSpPr>
                <a:xfrm>
                  <a:off x="5139689" y="3720464"/>
                  <a:ext cx="73342" cy="77152"/>
                  <a:chOff x="5139689" y="3720464"/>
                  <a:chExt cx="73342" cy="77152"/>
                </a:xfrm>
                <a:solidFill>
                  <a:srgbClr val="684565"/>
                </a:solidFill>
              </p:grpSpPr>
              <p:sp>
                <p:nvSpPr>
                  <p:cNvPr id="608" name="Freeform: Shape 607">
                    <a:extLst>
                      <a:ext uri="{FF2B5EF4-FFF2-40B4-BE49-F238E27FC236}">
                        <a16:creationId xmlns:a16="http://schemas.microsoft.com/office/drawing/2014/main" id="{653D0CC2-1F3A-4C8D-9235-D4FA09500EF5}"/>
                      </a:ext>
                    </a:extLst>
                  </p:cNvPr>
                  <p:cNvSpPr/>
                  <p:nvPr/>
                </p:nvSpPr>
                <p:spPr>
                  <a:xfrm>
                    <a:off x="5169217" y="372046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9" name="Freeform: Shape 608">
                    <a:extLst>
                      <a:ext uri="{FF2B5EF4-FFF2-40B4-BE49-F238E27FC236}">
                        <a16:creationId xmlns:a16="http://schemas.microsoft.com/office/drawing/2014/main" id="{28FF2F3C-8056-4E85-AF20-B4AFC7177623}"/>
                      </a:ext>
                    </a:extLst>
                  </p:cNvPr>
                  <p:cNvSpPr/>
                  <p:nvPr/>
                </p:nvSpPr>
                <p:spPr>
                  <a:xfrm>
                    <a:off x="5139689" y="375094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0" name="Freeform: Shape 609">
                    <a:extLst>
                      <a:ext uri="{FF2B5EF4-FFF2-40B4-BE49-F238E27FC236}">
                        <a16:creationId xmlns:a16="http://schemas.microsoft.com/office/drawing/2014/main" id="{F02B771E-A5DA-4FE0-9CA2-5B2EE63A1DEB}"/>
                      </a:ext>
                    </a:extLst>
                  </p:cNvPr>
                  <p:cNvSpPr/>
                  <p:nvPr/>
                </p:nvSpPr>
                <p:spPr>
                  <a:xfrm>
                    <a:off x="5190172" y="377380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1" name="Graphic 14">
                <a:extLst>
                  <a:ext uri="{FF2B5EF4-FFF2-40B4-BE49-F238E27FC236}">
                    <a16:creationId xmlns:a16="http://schemas.microsoft.com/office/drawing/2014/main" id="{4914A119-0406-481C-9068-8026FAFA38D8}"/>
                  </a:ext>
                </a:extLst>
              </p:cNvPr>
              <p:cNvGrpSpPr/>
              <p:nvPr/>
            </p:nvGrpSpPr>
            <p:grpSpPr>
              <a:xfrm>
                <a:off x="5388758" y="3455673"/>
                <a:ext cx="416263" cy="471970"/>
                <a:chOff x="5388758" y="3455673"/>
                <a:chExt cx="416263" cy="471970"/>
              </a:xfrm>
            </p:grpSpPr>
            <p:grpSp>
              <p:nvGrpSpPr>
                <p:cNvPr id="612" name="Graphic 14">
                  <a:extLst>
                    <a:ext uri="{FF2B5EF4-FFF2-40B4-BE49-F238E27FC236}">
                      <a16:creationId xmlns:a16="http://schemas.microsoft.com/office/drawing/2014/main" id="{67896453-A789-456E-9C1E-5D71BB3E777B}"/>
                    </a:ext>
                  </a:extLst>
                </p:cNvPr>
                <p:cNvGrpSpPr/>
                <p:nvPr/>
              </p:nvGrpSpPr>
              <p:grpSpPr>
                <a:xfrm>
                  <a:off x="5388758" y="3455673"/>
                  <a:ext cx="416263" cy="471970"/>
                  <a:chOff x="5388758" y="3455673"/>
                  <a:chExt cx="416263" cy="471970"/>
                </a:xfrm>
              </p:grpSpPr>
              <p:grpSp>
                <p:nvGrpSpPr>
                  <p:cNvPr id="613" name="Graphic 14">
                    <a:extLst>
                      <a:ext uri="{FF2B5EF4-FFF2-40B4-BE49-F238E27FC236}">
                        <a16:creationId xmlns:a16="http://schemas.microsoft.com/office/drawing/2014/main" id="{F1A217A9-3C9C-4C32-83B7-2600AA89C82C}"/>
                      </a:ext>
                    </a:extLst>
                  </p:cNvPr>
                  <p:cNvGrpSpPr/>
                  <p:nvPr/>
                </p:nvGrpSpPr>
                <p:grpSpPr>
                  <a:xfrm>
                    <a:off x="5388758" y="3455673"/>
                    <a:ext cx="416263" cy="471970"/>
                    <a:chOff x="5388758" y="3455673"/>
                    <a:chExt cx="416263" cy="471970"/>
                  </a:xfrm>
                </p:grpSpPr>
                <p:sp>
                  <p:nvSpPr>
                    <p:cNvPr id="614" name="Freeform: Shape 613">
                      <a:extLst>
                        <a:ext uri="{FF2B5EF4-FFF2-40B4-BE49-F238E27FC236}">
                          <a16:creationId xmlns:a16="http://schemas.microsoft.com/office/drawing/2014/main" id="{BA8887F8-D292-416B-815C-06289A4655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8206" y="3457059"/>
                      <a:ext cx="39252" cy="79416"/>
                    </a:xfrm>
                    <a:custGeom>
                      <a:avLst/>
                      <a:gdLst>
                        <a:gd name="connsiteX0" fmla="*/ 576 w 39252"/>
                        <a:gd name="connsiteY0" fmla="*/ 11945 h 79416"/>
                        <a:gd name="connsiteX1" fmla="*/ 22484 w 39252"/>
                        <a:gd name="connsiteY1" fmla="*/ 73858 h 79416"/>
                        <a:gd name="connsiteX2" fmla="*/ 38676 w 39252"/>
                        <a:gd name="connsiteY2" fmla="*/ 68143 h 79416"/>
                        <a:gd name="connsiteX3" fmla="*/ 16769 w 39252"/>
                        <a:gd name="connsiteY3" fmla="*/ 6230 h 79416"/>
                        <a:gd name="connsiteX4" fmla="*/ 576 w 39252"/>
                        <a:gd name="connsiteY4" fmla="*/ 11945 h 79416"/>
                        <a:gd name="connsiteX5" fmla="*/ 576 w 39252"/>
                        <a:gd name="connsiteY5" fmla="*/ 11945 h 79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2" h="79416">
                          <a:moveTo>
                            <a:pt x="576" y="11945"/>
                          </a:moveTo>
                          <a:cubicBezTo>
                            <a:pt x="8196" y="32900"/>
                            <a:pt x="14864" y="52903"/>
                            <a:pt x="22484" y="73858"/>
                          </a:cubicBezTo>
                          <a:cubicBezTo>
                            <a:pt x="26294" y="84335"/>
                            <a:pt x="42486" y="78620"/>
                            <a:pt x="38676" y="68143"/>
                          </a:cubicBezTo>
                          <a:cubicBezTo>
                            <a:pt x="31056" y="47188"/>
                            <a:pt x="24389" y="27185"/>
                            <a:pt x="16769" y="6230"/>
                          </a:cubicBezTo>
                          <a:cubicBezTo>
                            <a:pt x="12959" y="-5200"/>
                            <a:pt x="-3234" y="515"/>
                            <a:pt x="576" y="11945"/>
                          </a:cubicBezTo>
                          <a:lnTo>
                            <a:pt x="576" y="11945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" name="Freeform: Shape 614">
                      <a:extLst>
                        <a:ext uri="{FF2B5EF4-FFF2-40B4-BE49-F238E27FC236}">
                          <a16:creationId xmlns:a16="http://schemas.microsoft.com/office/drawing/2014/main" id="{70927AF1-CAD5-4879-9ED4-F54750AF6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8758" y="3511003"/>
                      <a:ext cx="416263" cy="416640"/>
                    </a:xfrm>
                    <a:custGeom>
                      <a:avLst/>
                      <a:gdLst>
                        <a:gd name="connsiteX0" fmla="*/ 404347 w 416263"/>
                        <a:gd name="connsiteY0" fmla="*/ 138976 h 416640"/>
                        <a:gd name="connsiteX1" fmla="*/ 277664 w 416263"/>
                        <a:gd name="connsiteY1" fmla="*/ 404723 h 416640"/>
                        <a:gd name="connsiteX2" fmla="*/ 11917 w 416263"/>
                        <a:gd name="connsiteY2" fmla="*/ 278041 h 416640"/>
                        <a:gd name="connsiteX3" fmla="*/ 138599 w 416263"/>
                        <a:gd name="connsiteY3" fmla="*/ 12293 h 416640"/>
                        <a:gd name="connsiteX4" fmla="*/ 404347 w 416263"/>
                        <a:gd name="connsiteY4" fmla="*/ 138976 h 416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640">
                          <a:moveTo>
                            <a:pt x="404347" y="138976"/>
                          </a:moveTo>
                          <a:cubicBezTo>
                            <a:pt x="442447" y="247561"/>
                            <a:pt x="386249" y="366623"/>
                            <a:pt x="277664" y="404723"/>
                          </a:cubicBezTo>
                          <a:cubicBezTo>
                            <a:pt x="169079" y="442823"/>
                            <a:pt x="50017" y="386626"/>
                            <a:pt x="11917" y="278041"/>
                          </a:cubicBezTo>
                          <a:cubicBezTo>
                            <a:pt x="-26183" y="169456"/>
                            <a:pt x="30014" y="50393"/>
                            <a:pt x="138599" y="12293"/>
                          </a:cubicBezTo>
                          <a:cubicBezTo>
                            <a:pt x="247184" y="-26759"/>
                            <a:pt x="366247" y="30391"/>
                            <a:pt x="404347" y="138976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16" name="Graphic 14">
                      <a:extLst>
                        <a:ext uri="{FF2B5EF4-FFF2-40B4-BE49-F238E27FC236}">
                          <a16:creationId xmlns:a16="http://schemas.microsoft.com/office/drawing/2014/main" id="{02899787-A20E-425D-91C2-0600B689D1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97596" y="3455673"/>
                      <a:ext cx="270952" cy="167631"/>
                      <a:chOff x="5397596" y="3455673"/>
                      <a:chExt cx="270952" cy="167631"/>
                    </a:xfrm>
                    <a:solidFill>
                      <a:srgbClr val="CEDC22"/>
                    </a:solidFill>
                  </p:grpSpPr>
                  <p:grpSp>
                    <p:nvGrpSpPr>
                      <p:cNvPr id="617" name="Graphic 14">
                        <a:extLst>
                          <a:ext uri="{FF2B5EF4-FFF2-40B4-BE49-F238E27FC236}">
                            <a16:creationId xmlns:a16="http://schemas.microsoft.com/office/drawing/2014/main" id="{88017D64-3DA2-4CE5-ACEE-8334225A0C9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97596" y="3509013"/>
                        <a:ext cx="120457" cy="114291"/>
                        <a:chOff x="5397596" y="3509013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618" name="Freeform: Shape 617">
                          <a:extLst>
                            <a:ext uri="{FF2B5EF4-FFF2-40B4-BE49-F238E27FC236}">
                              <a16:creationId xmlns:a16="http://schemas.microsoft.com/office/drawing/2014/main" id="{09CE3BF8-77E1-41BB-BA59-B78B40AE8D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97596" y="3509013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2611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9" name="Freeform: Shape 618">
                          <a:extLst>
                            <a:ext uri="{FF2B5EF4-FFF2-40B4-BE49-F238E27FC236}">
                              <a16:creationId xmlns:a16="http://schemas.microsoft.com/office/drawing/2014/main" id="{D2FDAE22-4A99-4AA9-890F-8E5160AB6D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98078" y="354044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1181" y="26670"/>
                                <a:pt x="99751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20" name="Graphic 14">
                        <a:extLst>
                          <a:ext uri="{FF2B5EF4-FFF2-40B4-BE49-F238E27FC236}">
                            <a16:creationId xmlns:a16="http://schemas.microsoft.com/office/drawing/2014/main" id="{6BC24C04-9362-4EE7-92E9-338E838C5B2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48091" y="3455673"/>
                        <a:ext cx="120457" cy="114291"/>
                        <a:chOff x="5548091" y="3455673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621" name="Freeform: Shape 620">
                          <a:extLst>
                            <a:ext uri="{FF2B5EF4-FFF2-40B4-BE49-F238E27FC236}">
                              <a16:creationId xmlns:a16="http://schemas.microsoft.com/office/drawing/2014/main" id="{C30D4C18-375E-4966-A3BB-118DAE8D46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48091" y="3455673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2611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2" name="Freeform: Shape 621">
                          <a:extLst>
                            <a:ext uri="{FF2B5EF4-FFF2-40B4-BE49-F238E27FC236}">
                              <a16:creationId xmlns:a16="http://schemas.microsoft.com/office/drawing/2014/main" id="{A7F7BC27-31A9-4D92-95BD-B1B95D4BA1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48573" y="348710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23" name="Graphic 14">
                      <a:extLst>
                        <a:ext uri="{FF2B5EF4-FFF2-40B4-BE49-F238E27FC236}">
                          <a16:creationId xmlns:a16="http://schemas.microsoft.com/office/drawing/2014/main" id="{36271A2D-513C-4BC9-B414-5633875B75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0070" y="3492610"/>
                      <a:ext cx="140208" cy="133195"/>
                      <a:chOff x="5470070" y="3492610"/>
                      <a:chExt cx="140208" cy="133195"/>
                    </a:xfrm>
                    <a:solidFill>
                      <a:srgbClr val="CEDC22"/>
                    </a:solidFill>
                  </p:grpSpPr>
                  <p:sp>
                    <p:nvSpPr>
                      <p:cNvPr id="624" name="Freeform: Shape 623">
                        <a:extLst>
                          <a:ext uri="{FF2B5EF4-FFF2-40B4-BE49-F238E27FC236}">
                            <a16:creationId xmlns:a16="http://schemas.microsoft.com/office/drawing/2014/main" id="{A249E5E5-0443-433E-8FEF-9541A88DFC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70344" y="3492610"/>
                        <a:ext cx="139743" cy="133195"/>
                      </a:xfrm>
                      <a:custGeom>
                        <a:avLst/>
                        <a:gdLst>
                          <a:gd name="connsiteX0" fmla="*/ 136071 w 139743"/>
                          <a:gd name="connsiteY0" fmla="*/ 43069 h 133195"/>
                          <a:gd name="connsiteX1" fmla="*/ 92256 w 139743"/>
                          <a:gd name="connsiteY1" fmla="*/ 128794 h 133195"/>
                          <a:gd name="connsiteX2" fmla="*/ 3673 w 139743"/>
                          <a:gd name="connsiteY2" fmla="*/ 89742 h 133195"/>
                          <a:gd name="connsiteX3" fmla="*/ 47488 w 139743"/>
                          <a:gd name="connsiteY3" fmla="*/ 4017 h 133195"/>
                          <a:gd name="connsiteX4" fmla="*/ 136071 w 139743"/>
                          <a:gd name="connsiteY4" fmla="*/ 43069 h 133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195">
                            <a:moveTo>
                              <a:pt x="136071" y="43069"/>
                            </a:moveTo>
                            <a:cubicBezTo>
                              <a:pt x="148453" y="77359"/>
                              <a:pt x="128451" y="115459"/>
                              <a:pt x="92256" y="128794"/>
                            </a:cubicBezTo>
                            <a:cubicBezTo>
                              <a:pt x="56060" y="142129"/>
                              <a:pt x="16056" y="124032"/>
                              <a:pt x="3673" y="89742"/>
                            </a:cubicBezTo>
                            <a:cubicBezTo>
                              <a:pt x="-8710" y="55452"/>
                              <a:pt x="11293" y="17352"/>
                              <a:pt x="47488" y="4017"/>
                            </a:cubicBezTo>
                            <a:cubicBezTo>
                              <a:pt x="84636" y="-8366"/>
                              <a:pt x="123688" y="8779"/>
                              <a:pt x="136071" y="43069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5" name="Freeform: Shape 624">
                        <a:extLst>
                          <a:ext uri="{FF2B5EF4-FFF2-40B4-BE49-F238E27FC236}">
                            <a16:creationId xmlns:a16="http://schemas.microsoft.com/office/drawing/2014/main" id="{59C448D8-ED73-4561-8995-59CCF16D1D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70070" y="3529012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7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7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7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2863"/>
                              <a:pt x="100150" y="4857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626" name="Freeform: Shape 625">
                    <a:extLst>
                      <a:ext uri="{FF2B5EF4-FFF2-40B4-BE49-F238E27FC236}">
                        <a16:creationId xmlns:a16="http://schemas.microsoft.com/office/drawing/2014/main" id="{BBDCEFA7-CF64-4AF3-8C0E-47398008DD25}"/>
                      </a:ext>
                    </a:extLst>
                  </p:cNvPr>
                  <p:cNvSpPr/>
                  <p:nvPr/>
                </p:nvSpPr>
                <p:spPr>
                  <a:xfrm>
                    <a:off x="5667586" y="3556208"/>
                    <a:ext cx="70400" cy="49753"/>
                  </a:xfrm>
                  <a:custGeom>
                    <a:avLst/>
                    <a:gdLst>
                      <a:gd name="connsiteX0" fmla="*/ 8361 w 70400"/>
                      <a:gd name="connsiteY0" fmla="*/ 24239 h 49753"/>
                      <a:gd name="connsiteX1" fmla="*/ 49319 w 70400"/>
                      <a:gd name="connsiteY1" fmla="*/ 46146 h 49753"/>
                      <a:gd name="connsiteX2" fmla="*/ 66464 w 70400"/>
                      <a:gd name="connsiteY2" fmla="*/ 46146 h 49753"/>
                      <a:gd name="connsiteX3" fmla="*/ 66464 w 70400"/>
                      <a:gd name="connsiteY3" fmla="*/ 29001 h 49753"/>
                      <a:gd name="connsiteX4" fmla="*/ 15029 w 70400"/>
                      <a:gd name="connsiteY4" fmla="*/ 426 h 49753"/>
                      <a:gd name="connsiteX5" fmla="*/ 8361 w 70400"/>
                      <a:gd name="connsiteY5" fmla="*/ 24239 h 49753"/>
                      <a:gd name="connsiteX6" fmla="*/ 8361 w 70400"/>
                      <a:gd name="connsiteY6" fmla="*/ 24239 h 49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753">
                        <a:moveTo>
                          <a:pt x="8361" y="24239"/>
                        </a:moveTo>
                        <a:cubicBezTo>
                          <a:pt x="23601" y="29001"/>
                          <a:pt x="36936" y="36621"/>
                          <a:pt x="49319" y="46146"/>
                        </a:cubicBezTo>
                        <a:cubicBezTo>
                          <a:pt x="54081" y="49956"/>
                          <a:pt x="60748" y="51861"/>
                          <a:pt x="66464" y="46146"/>
                        </a:cubicBezTo>
                        <a:cubicBezTo>
                          <a:pt x="71226" y="42336"/>
                          <a:pt x="72179" y="32811"/>
                          <a:pt x="66464" y="29001"/>
                        </a:cubicBezTo>
                        <a:cubicBezTo>
                          <a:pt x="51223" y="16619"/>
                          <a:pt x="34079" y="6141"/>
                          <a:pt x="15029" y="426"/>
                        </a:cubicBezTo>
                        <a:cubicBezTo>
                          <a:pt x="741" y="-3384"/>
                          <a:pt x="-6879" y="19476"/>
                          <a:pt x="8361" y="24239"/>
                        </a:cubicBezTo>
                        <a:lnTo>
                          <a:pt x="8361" y="242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7" name="Graphic 14">
                  <a:extLst>
                    <a:ext uri="{FF2B5EF4-FFF2-40B4-BE49-F238E27FC236}">
                      <a16:creationId xmlns:a16="http://schemas.microsoft.com/office/drawing/2014/main" id="{DD95CEA1-F8CD-490A-A65C-F663A1768935}"/>
                    </a:ext>
                  </a:extLst>
                </p:cNvPr>
                <p:cNvGrpSpPr/>
                <p:nvPr/>
              </p:nvGrpSpPr>
              <p:grpSpPr>
                <a:xfrm>
                  <a:off x="5623560" y="3720464"/>
                  <a:ext cx="73342" cy="77152"/>
                  <a:chOff x="5623560" y="3720464"/>
                  <a:chExt cx="73342" cy="77152"/>
                </a:xfrm>
                <a:solidFill>
                  <a:srgbClr val="684565"/>
                </a:solidFill>
              </p:grpSpPr>
              <p:sp>
                <p:nvSpPr>
                  <p:cNvPr id="628" name="Freeform: Shape 627">
                    <a:extLst>
                      <a:ext uri="{FF2B5EF4-FFF2-40B4-BE49-F238E27FC236}">
                        <a16:creationId xmlns:a16="http://schemas.microsoft.com/office/drawing/2014/main" id="{2B687FC4-0279-4F5C-A946-01BC4C51D2FD}"/>
                      </a:ext>
                    </a:extLst>
                  </p:cNvPr>
                  <p:cNvSpPr/>
                  <p:nvPr/>
                </p:nvSpPr>
                <p:spPr>
                  <a:xfrm>
                    <a:off x="5653087" y="372046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9" name="Freeform: Shape 628">
                    <a:extLst>
                      <a:ext uri="{FF2B5EF4-FFF2-40B4-BE49-F238E27FC236}">
                        <a16:creationId xmlns:a16="http://schemas.microsoft.com/office/drawing/2014/main" id="{106DFE24-FE40-410F-BBD2-FF4EE0427ED1}"/>
                      </a:ext>
                    </a:extLst>
                  </p:cNvPr>
                  <p:cNvSpPr/>
                  <p:nvPr/>
                </p:nvSpPr>
                <p:spPr>
                  <a:xfrm>
                    <a:off x="5623560" y="375094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0" name="Freeform: Shape 629">
                    <a:extLst>
                      <a:ext uri="{FF2B5EF4-FFF2-40B4-BE49-F238E27FC236}">
                        <a16:creationId xmlns:a16="http://schemas.microsoft.com/office/drawing/2014/main" id="{AD1F7B78-6A1E-4D6A-B97B-4CA0D8D09A78}"/>
                      </a:ext>
                    </a:extLst>
                  </p:cNvPr>
                  <p:cNvSpPr/>
                  <p:nvPr/>
                </p:nvSpPr>
                <p:spPr>
                  <a:xfrm>
                    <a:off x="5674042" y="377380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31" name="Graphic 14">
              <a:extLst>
                <a:ext uri="{FF2B5EF4-FFF2-40B4-BE49-F238E27FC236}">
                  <a16:creationId xmlns:a16="http://schemas.microsoft.com/office/drawing/2014/main" id="{D6097C12-09C2-4E0C-91DE-9FDCD3112C0D}"/>
                </a:ext>
              </a:extLst>
            </p:cNvPr>
            <p:cNvGrpSpPr/>
            <p:nvPr/>
          </p:nvGrpSpPr>
          <p:grpSpPr>
            <a:xfrm>
              <a:off x="4904888" y="2930278"/>
              <a:ext cx="900133" cy="471584"/>
              <a:chOff x="4904888" y="2930278"/>
              <a:chExt cx="900133" cy="471584"/>
            </a:xfrm>
          </p:grpSpPr>
          <p:grpSp>
            <p:nvGrpSpPr>
              <p:cNvPr id="632" name="Graphic 14">
                <a:extLst>
                  <a:ext uri="{FF2B5EF4-FFF2-40B4-BE49-F238E27FC236}">
                    <a16:creationId xmlns:a16="http://schemas.microsoft.com/office/drawing/2014/main" id="{E0414AE8-71E7-4DD3-934E-BC2E27977DBC}"/>
                  </a:ext>
                </a:extLst>
              </p:cNvPr>
              <p:cNvGrpSpPr/>
              <p:nvPr/>
            </p:nvGrpSpPr>
            <p:grpSpPr>
              <a:xfrm>
                <a:off x="4904888" y="2930278"/>
                <a:ext cx="416263" cy="471584"/>
                <a:chOff x="4904888" y="2930278"/>
                <a:chExt cx="416263" cy="471584"/>
              </a:xfrm>
            </p:grpSpPr>
            <p:grpSp>
              <p:nvGrpSpPr>
                <p:cNvPr id="633" name="Graphic 14">
                  <a:extLst>
                    <a:ext uri="{FF2B5EF4-FFF2-40B4-BE49-F238E27FC236}">
                      <a16:creationId xmlns:a16="http://schemas.microsoft.com/office/drawing/2014/main" id="{49C6E8BD-0830-47F3-9FCC-43D74AEB4334}"/>
                    </a:ext>
                  </a:extLst>
                </p:cNvPr>
                <p:cNvGrpSpPr/>
                <p:nvPr/>
              </p:nvGrpSpPr>
              <p:grpSpPr>
                <a:xfrm>
                  <a:off x="4904888" y="2930278"/>
                  <a:ext cx="416263" cy="471584"/>
                  <a:chOff x="4904888" y="2930278"/>
                  <a:chExt cx="416263" cy="471584"/>
                </a:xfrm>
              </p:grpSpPr>
              <p:grpSp>
                <p:nvGrpSpPr>
                  <p:cNvPr id="634" name="Graphic 14">
                    <a:extLst>
                      <a:ext uri="{FF2B5EF4-FFF2-40B4-BE49-F238E27FC236}">
                        <a16:creationId xmlns:a16="http://schemas.microsoft.com/office/drawing/2014/main" id="{52CA741B-8A2F-4A10-B7C0-24F70EBDED5B}"/>
                      </a:ext>
                    </a:extLst>
                  </p:cNvPr>
                  <p:cNvGrpSpPr/>
                  <p:nvPr/>
                </p:nvGrpSpPr>
                <p:grpSpPr>
                  <a:xfrm>
                    <a:off x="4904888" y="2930278"/>
                    <a:ext cx="416263" cy="471584"/>
                    <a:chOff x="4904888" y="2930278"/>
                    <a:chExt cx="416263" cy="471584"/>
                  </a:xfrm>
                </p:grpSpPr>
                <p:sp>
                  <p:nvSpPr>
                    <p:cNvPr id="635" name="Freeform: Shape 634">
                      <a:extLst>
                        <a:ext uri="{FF2B5EF4-FFF2-40B4-BE49-F238E27FC236}">
                          <a16:creationId xmlns:a16="http://schemas.microsoft.com/office/drawing/2014/main" id="{29EF6968-A901-4B9B-BDB4-6BD4ED1FB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4362" y="2931950"/>
                      <a:ext cx="39225" cy="78745"/>
                    </a:xfrm>
                    <a:custGeom>
                      <a:avLst/>
                      <a:gdLst>
                        <a:gd name="connsiteX0" fmla="*/ 550 w 39225"/>
                        <a:gd name="connsiteY0" fmla="*/ 11274 h 78745"/>
                        <a:gd name="connsiteX1" fmla="*/ 22457 w 39225"/>
                        <a:gd name="connsiteY1" fmla="*/ 73186 h 78745"/>
                        <a:gd name="connsiteX2" fmla="*/ 38650 w 39225"/>
                        <a:gd name="connsiteY2" fmla="*/ 67471 h 78745"/>
                        <a:gd name="connsiteX3" fmla="*/ 16742 w 39225"/>
                        <a:gd name="connsiteY3" fmla="*/ 5559 h 78745"/>
                        <a:gd name="connsiteX4" fmla="*/ 550 w 39225"/>
                        <a:gd name="connsiteY4" fmla="*/ 11274 h 78745"/>
                        <a:gd name="connsiteX5" fmla="*/ 550 w 39225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8745">
                          <a:moveTo>
                            <a:pt x="550" y="11274"/>
                          </a:moveTo>
                          <a:cubicBezTo>
                            <a:pt x="8170" y="32229"/>
                            <a:pt x="14837" y="52231"/>
                            <a:pt x="22457" y="73186"/>
                          </a:cubicBezTo>
                          <a:cubicBezTo>
                            <a:pt x="26267" y="83664"/>
                            <a:pt x="42460" y="77949"/>
                            <a:pt x="38650" y="67471"/>
                          </a:cubicBezTo>
                          <a:cubicBezTo>
                            <a:pt x="31030" y="46516"/>
                            <a:pt x="24362" y="26514"/>
                            <a:pt x="16742" y="5559"/>
                          </a:cubicBezTo>
                          <a:cubicBezTo>
                            <a:pt x="13885" y="-4919"/>
                            <a:pt x="-3260" y="796"/>
                            <a:pt x="550" y="11274"/>
                          </a:cubicBezTo>
                          <a:lnTo>
                            <a:pt x="550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" name="Freeform: Shape 635">
                      <a:extLst>
                        <a:ext uri="{FF2B5EF4-FFF2-40B4-BE49-F238E27FC236}">
                          <a16:creationId xmlns:a16="http://schemas.microsoft.com/office/drawing/2014/main" id="{DC57F3BE-DA0D-4BB7-B426-914504222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4888" y="2985600"/>
                      <a:ext cx="416263" cy="416263"/>
                    </a:xfrm>
                    <a:custGeom>
                      <a:avLst/>
                      <a:gdLst>
                        <a:gd name="connsiteX0" fmla="*/ 404347 w 416263"/>
                        <a:gd name="connsiteY0" fmla="*/ 138599 h 416263"/>
                        <a:gd name="connsiteX1" fmla="*/ 277664 w 416263"/>
                        <a:gd name="connsiteY1" fmla="*/ 404347 h 416263"/>
                        <a:gd name="connsiteX2" fmla="*/ 11917 w 416263"/>
                        <a:gd name="connsiteY2" fmla="*/ 277664 h 416263"/>
                        <a:gd name="connsiteX3" fmla="*/ 138599 w 416263"/>
                        <a:gd name="connsiteY3" fmla="*/ 11917 h 416263"/>
                        <a:gd name="connsiteX4" fmla="*/ 404347 w 416263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263">
                          <a:moveTo>
                            <a:pt x="404347" y="138599"/>
                          </a:moveTo>
                          <a:cubicBezTo>
                            <a:pt x="442447" y="247184"/>
                            <a:pt x="386249" y="366247"/>
                            <a:pt x="277664" y="404347"/>
                          </a:cubicBezTo>
                          <a:cubicBezTo>
                            <a:pt x="169079" y="442447"/>
                            <a:pt x="50017" y="386249"/>
                            <a:pt x="11917" y="277664"/>
                          </a:cubicBezTo>
                          <a:cubicBezTo>
                            <a:pt x="-26183" y="169079"/>
                            <a:pt x="30014" y="50017"/>
                            <a:pt x="138599" y="11917"/>
                          </a:cubicBezTo>
                          <a:cubicBezTo>
                            <a:pt x="247184" y="-26183"/>
                            <a:pt x="366247" y="30014"/>
                            <a:pt x="404347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37" name="Graphic 14">
                      <a:extLst>
                        <a:ext uri="{FF2B5EF4-FFF2-40B4-BE49-F238E27FC236}">
                          <a16:creationId xmlns:a16="http://schemas.microsoft.com/office/drawing/2014/main" id="{80D363F0-C44D-4D0A-8B30-962AE1F252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13726" y="2930278"/>
                      <a:ext cx="270952" cy="167246"/>
                      <a:chOff x="4913726" y="2930278"/>
                      <a:chExt cx="270952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638" name="Graphic 14">
                        <a:extLst>
                          <a:ext uri="{FF2B5EF4-FFF2-40B4-BE49-F238E27FC236}">
                            <a16:creationId xmlns:a16="http://schemas.microsoft.com/office/drawing/2014/main" id="{ECB92950-8AF2-4C9D-9E39-9881A63619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13726" y="2983618"/>
                        <a:ext cx="120457" cy="113906"/>
                        <a:chOff x="4913726" y="2983618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639" name="Freeform: Shape 638">
                          <a:extLst>
                            <a:ext uri="{FF2B5EF4-FFF2-40B4-BE49-F238E27FC236}">
                              <a16:creationId xmlns:a16="http://schemas.microsoft.com/office/drawing/2014/main" id="{4EB5B355-6D8A-4B33-8F81-8C00D8910C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3726" y="2983618"/>
                          <a:ext cx="120457" cy="113906"/>
                        </a:xfrm>
                        <a:custGeom>
                          <a:avLst/>
                          <a:gdLst>
                            <a:gd name="connsiteX0" fmla="*/ 117378 w 120457"/>
                            <a:gd name="connsiteY0" fmla="*/ 36758 h 113906"/>
                            <a:gd name="connsiteX1" fmla="*/ 79278 w 120457"/>
                            <a:gd name="connsiteY1" fmla="*/ 110101 h 113906"/>
                            <a:gd name="connsiteX2" fmla="*/ 3078 w 120457"/>
                            <a:gd name="connsiteY2" fmla="*/ 76763 h 113906"/>
                            <a:gd name="connsiteX3" fmla="*/ 41178 w 120457"/>
                            <a:gd name="connsiteY3" fmla="*/ 3421 h 113906"/>
                            <a:gd name="connsiteX4" fmla="*/ 117378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8" y="36758"/>
                              </a:moveTo>
                              <a:cubicBezTo>
                                <a:pt x="127856" y="66286"/>
                                <a:pt x="110711" y="99623"/>
                                <a:pt x="79278" y="110101"/>
                              </a:cubicBezTo>
                              <a:cubicBezTo>
                                <a:pt x="47846" y="121531"/>
                                <a:pt x="13556" y="106291"/>
                                <a:pt x="3078" y="76763"/>
                              </a:cubicBezTo>
                              <a:cubicBezTo>
                                <a:pt x="-7399" y="47236"/>
                                <a:pt x="9746" y="13898"/>
                                <a:pt x="41178" y="3421"/>
                              </a:cubicBezTo>
                              <a:cubicBezTo>
                                <a:pt x="72611" y="-7057"/>
                                <a:pt x="106901" y="7231"/>
                                <a:pt x="117378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0" name="Freeform: Shape 639">
                          <a:extLst>
                            <a:ext uri="{FF2B5EF4-FFF2-40B4-BE49-F238E27FC236}">
                              <a16:creationId xmlns:a16="http://schemas.microsoft.com/office/drawing/2014/main" id="{F1FEDC8C-2C6E-43BE-AD2E-FD8CCAB4BF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4208" y="3014662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2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99751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41" name="Graphic 14">
                        <a:extLst>
                          <a:ext uri="{FF2B5EF4-FFF2-40B4-BE49-F238E27FC236}">
                            <a16:creationId xmlns:a16="http://schemas.microsoft.com/office/drawing/2014/main" id="{EEA265DB-86CF-4AB1-9DD8-3AF46689AF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64221" y="2930278"/>
                        <a:ext cx="120457" cy="113906"/>
                        <a:chOff x="5064221" y="2930278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642" name="Freeform: Shape 641">
                          <a:extLst>
                            <a:ext uri="{FF2B5EF4-FFF2-40B4-BE49-F238E27FC236}">
                              <a16:creationId xmlns:a16="http://schemas.microsoft.com/office/drawing/2014/main" id="{22D42D40-DCC3-426B-B0E4-464B48F577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64221" y="2930278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3563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3" name="Freeform: Shape 642">
                          <a:extLst>
                            <a:ext uri="{FF2B5EF4-FFF2-40B4-BE49-F238E27FC236}">
                              <a16:creationId xmlns:a16="http://schemas.microsoft.com/office/drawing/2014/main" id="{24319D61-5C8B-4364-A9C3-E110D2B96D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64703" y="2961322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7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2"/>
                              </a:cubicBezTo>
                              <a:cubicBezTo>
                                <a:pt x="8312" y="5715"/>
                                <a:pt x="7359" y="2857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7"/>
                              </a:cubicBezTo>
                              <a:cubicBezTo>
                                <a:pt x="107371" y="68580"/>
                                <a:pt x="123564" y="40957"/>
                                <a:pt x="118801" y="13335"/>
                              </a:cubicBezTo>
                              <a:cubicBezTo>
                                <a:pt x="112134" y="26670"/>
                                <a:pt x="100704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44" name="Graphic 14">
                      <a:extLst>
                        <a:ext uri="{FF2B5EF4-FFF2-40B4-BE49-F238E27FC236}">
                          <a16:creationId xmlns:a16="http://schemas.microsoft.com/office/drawing/2014/main" id="{29D7D479-8EB8-4B39-B0CB-64BA3FA417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86200" y="2967284"/>
                      <a:ext cx="140208" cy="133693"/>
                      <a:chOff x="4986200" y="2967284"/>
                      <a:chExt cx="140208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645" name="Freeform: Shape 644">
                        <a:extLst>
                          <a:ext uri="{FF2B5EF4-FFF2-40B4-BE49-F238E27FC236}">
                            <a16:creationId xmlns:a16="http://schemas.microsoft.com/office/drawing/2014/main" id="{DC04FB7D-2456-445F-88EC-2272ED8B64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6474" y="2967284"/>
                        <a:ext cx="139743" cy="133693"/>
                      </a:xfrm>
                      <a:custGeom>
                        <a:avLst/>
                        <a:gdLst>
                          <a:gd name="connsiteX0" fmla="*/ 136071 w 139743"/>
                          <a:gd name="connsiteY0" fmla="*/ 43567 h 133693"/>
                          <a:gd name="connsiteX1" fmla="*/ 92255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1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1" y="43567"/>
                            </a:moveTo>
                            <a:cubicBezTo>
                              <a:pt x="148453" y="77857"/>
                              <a:pt x="128451" y="115957"/>
                              <a:pt x="92255" y="129292"/>
                            </a:cubicBezTo>
                            <a:cubicBezTo>
                              <a:pt x="56060" y="142627"/>
                              <a:pt x="16055" y="124530"/>
                              <a:pt x="3673" y="90240"/>
                            </a:cubicBezTo>
                            <a:cubicBezTo>
                              <a:pt x="-8709" y="55950"/>
                              <a:pt x="11293" y="17850"/>
                              <a:pt x="47488" y="4515"/>
                            </a:cubicBezTo>
                            <a:cubicBezTo>
                              <a:pt x="84635" y="-8820"/>
                              <a:pt x="123688" y="8325"/>
                              <a:pt x="136071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6" name="Freeform: Shape 645">
                        <a:extLst>
                          <a:ext uri="{FF2B5EF4-FFF2-40B4-BE49-F238E27FC236}">
                            <a16:creationId xmlns:a16="http://schemas.microsoft.com/office/drawing/2014/main" id="{F764B864-FEE5-4E84-920E-B3A80F5F11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6200" y="3004184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7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7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7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7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1910"/>
                              <a:pt x="100150" y="4857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647" name="Freeform: Shape 646">
                    <a:extLst>
                      <a:ext uri="{FF2B5EF4-FFF2-40B4-BE49-F238E27FC236}">
                        <a16:creationId xmlns:a16="http://schemas.microsoft.com/office/drawing/2014/main" id="{0139FE76-5B0F-4E95-B1B0-3CEE7DFC4B4C}"/>
                      </a:ext>
                    </a:extLst>
                  </p:cNvPr>
                  <p:cNvSpPr/>
                  <p:nvPr/>
                </p:nvSpPr>
                <p:spPr>
                  <a:xfrm>
                    <a:off x="5184131" y="3031180"/>
                    <a:ext cx="69985" cy="49953"/>
                  </a:xfrm>
                  <a:custGeom>
                    <a:avLst/>
                    <a:gdLst>
                      <a:gd name="connsiteX0" fmla="*/ 7946 w 69985"/>
                      <a:gd name="connsiteY0" fmla="*/ 24439 h 49953"/>
                      <a:gd name="connsiteX1" fmla="*/ 48903 w 69985"/>
                      <a:gd name="connsiteY1" fmla="*/ 46346 h 49953"/>
                      <a:gd name="connsiteX2" fmla="*/ 66048 w 69985"/>
                      <a:gd name="connsiteY2" fmla="*/ 46346 h 49953"/>
                      <a:gd name="connsiteX3" fmla="*/ 66048 w 69985"/>
                      <a:gd name="connsiteY3" fmla="*/ 29201 h 49953"/>
                      <a:gd name="connsiteX4" fmla="*/ 14613 w 69985"/>
                      <a:gd name="connsiteY4" fmla="*/ 626 h 49953"/>
                      <a:gd name="connsiteX5" fmla="*/ 7946 w 69985"/>
                      <a:gd name="connsiteY5" fmla="*/ 24439 h 49953"/>
                      <a:gd name="connsiteX6" fmla="*/ 7946 w 69985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985" h="49953">
                        <a:moveTo>
                          <a:pt x="7946" y="24439"/>
                        </a:moveTo>
                        <a:cubicBezTo>
                          <a:pt x="23186" y="29201"/>
                          <a:pt x="36521" y="36821"/>
                          <a:pt x="48903" y="46346"/>
                        </a:cubicBezTo>
                        <a:cubicBezTo>
                          <a:pt x="53666" y="50156"/>
                          <a:pt x="60333" y="52061"/>
                          <a:pt x="66048" y="46346"/>
                        </a:cubicBezTo>
                        <a:cubicBezTo>
                          <a:pt x="70811" y="42536"/>
                          <a:pt x="71763" y="33011"/>
                          <a:pt x="66048" y="29201"/>
                        </a:cubicBezTo>
                        <a:cubicBezTo>
                          <a:pt x="50808" y="16819"/>
                          <a:pt x="33663" y="6341"/>
                          <a:pt x="14613" y="626"/>
                        </a:cubicBezTo>
                        <a:cubicBezTo>
                          <a:pt x="326" y="-4136"/>
                          <a:pt x="-6342" y="19676"/>
                          <a:pt x="7946" y="24439"/>
                        </a:cubicBezTo>
                        <a:lnTo>
                          <a:pt x="7946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8" name="Graphic 14">
                  <a:extLst>
                    <a:ext uri="{FF2B5EF4-FFF2-40B4-BE49-F238E27FC236}">
                      <a16:creationId xmlns:a16="http://schemas.microsoft.com/office/drawing/2014/main" id="{1D6C8581-6A10-44EC-8091-01103A0C0769}"/>
                    </a:ext>
                  </a:extLst>
                </p:cNvPr>
                <p:cNvGrpSpPr/>
                <p:nvPr/>
              </p:nvGrpSpPr>
              <p:grpSpPr>
                <a:xfrm>
                  <a:off x="5139689" y="3195637"/>
                  <a:ext cx="73342" cy="77152"/>
                  <a:chOff x="5139689" y="3195637"/>
                  <a:chExt cx="73342" cy="77152"/>
                </a:xfrm>
                <a:solidFill>
                  <a:srgbClr val="684565"/>
                </a:solidFill>
              </p:grpSpPr>
              <p:sp>
                <p:nvSpPr>
                  <p:cNvPr id="649" name="Freeform: Shape 648">
                    <a:extLst>
                      <a:ext uri="{FF2B5EF4-FFF2-40B4-BE49-F238E27FC236}">
                        <a16:creationId xmlns:a16="http://schemas.microsoft.com/office/drawing/2014/main" id="{F3A67501-A6D7-4D64-A62D-8C5886625B68}"/>
                      </a:ext>
                    </a:extLst>
                  </p:cNvPr>
                  <p:cNvSpPr/>
                  <p:nvPr/>
                </p:nvSpPr>
                <p:spPr>
                  <a:xfrm>
                    <a:off x="5169217" y="3195637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0" name="Freeform: Shape 649">
                    <a:extLst>
                      <a:ext uri="{FF2B5EF4-FFF2-40B4-BE49-F238E27FC236}">
                        <a16:creationId xmlns:a16="http://schemas.microsoft.com/office/drawing/2014/main" id="{21B7536E-1014-4608-9E73-A06072279B3E}"/>
                      </a:ext>
                    </a:extLst>
                  </p:cNvPr>
                  <p:cNvSpPr/>
                  <p:nvPr/>
                </p:nvSpPr>
                <p:spPr>
                  <a:xfrm>
                    <a:off x="5139689" y="3226116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1" name="Freeform: Shape 650">
                    <a:extLst>
                      <a:ext uri="{FF2B5EF4-FFF2-40B4-BE49-F238E27FC236}">
                        <a16:creationId xmlns:a16="http://schemas.microsoft.com/office/drawing/2014/main" id="{BEBACC80-57D4-4435-B934-FAE30697B5BF}"/>
                      </a:ext>
                    </a:extLst>
                  </p:cNvPr>
                  <p:cNvSpPr/>
                  <p:nvPr/>
                </p:nvSpPr>
                <p:spPr>
                  <a:xfrm>
                    <a:off x="5190172" y="3248950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52" name="Graphic 14">
                <a:extLst>
                  <a:ext uri="{FF2B5EF4-FFF2-40B4-BE49-F238E27FC236}">
                    <a16:creationId xmlns:a16="http://schemas.microsoft.com/office/drawing/2014/main" id="{9B028E7A-282C-4F72-B37E-5D454B481D6D}"/>
                  </a:ext>
                </a:extLst>
              </p:cNvPr>
              <p:cNvGrpSpPr/>
              <p:nvPr/>
            </p:nvGrpSpPr>
            <p:grpSpPr>
              <a:xfrm>
                <a:off x="5388758" y="2930278"/>
                <a:ext cx="416263" cy="471584"/>
                <a:chOff x="5388758" y="2930278"/>
                <a:chExt cx="416263" cy="471584"/>
              </a:xfrm>
            </p:grpSpPr>
            <p:grpSp>
              <p:nvGrpSpPr>
                <p:cNvPr id="653" name="Graphic 14">
                  <a:extLst>
                    <a:ext uri="{FF2B5EF4-FFF2-40B4-BE49-F238E27FC236}">
                      <a16:creationId xmlns:a16="http://schemas.microsoft.com/office/drawing/2014/main" id="{3496CAE2-817B-46E2-9AF8-3E1F4AFFE46E}"/>
                    </a:ext>
                  </a:extLst>
                </p:cNvPr>
                <p:cNvGrpSpPr/>
                <p:nvPr/>
              </p:nvGrpSpPr>
              <p:grpSpPr>
                <a:xfrm>
                  <a:off x="5388758" y="2930278"/>
                  <a:ext cx="416263" cy="471584"/>
                  <a:chOff x="5388758" y="2930278"/>
                  <a:chExt cx="416263" cy="471584"/>
                </a:xfrm>
              </p:grpSpPr>
              <p:grpSp>
                <p:nvGrpSpPr>
                  <p:cNvPr id="654" name="Graphic 14">
                    <a:extLst>
                      <a:ext uri="{FF2B5EF4-FFF2-40B4-BE49-F238E27FC236}">
                        <a16:creationId xmlns:a16="http://schemas.microsoft.com/office/drawing/2014/main" id="{95D9A7EB-42C4-4D8E-A633-395721CA1AA2}"/>
                      </a:ext>
                    </a:extLst>
                  </p:cNvPr>
                  <p:cNvGrpSpPr/>
                  <p:nvPr/>
                </p:nvGrpSpPr>
                <p:grpSpPr>
                  <a:xfrm>
                    <a:off x="5388758" y="2930278"/>
                    <a:ext cx="416263" cy="471584"/>
                    <a:chOff x="5388758" y="2930278"/>
                    <a:chExt cx="416263" cy="471584"/>
                  </a:xfrm>
                </p:grpSpPr>
                <p:sp>
                  <p:nvSpPr>
                    <p:cNvPr id="655" name="Freeform: Shape 654">
                      <a:extLst>
                        <a:ext uri="{FF2B5EF4-FFF2-40B4-BE49-F238E27FC236}">
                          <a16:creationId xmlns:a16="http://schemas.microsoft.com/office/drawing/2014/main" id="{8DB60722-EEA9-4E62-B5E4-6EC36D9B6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8206" y="2931950"/>
                      <a:ext cx="39252" cy="78745"/>
                    </a:xfrm>
                    <a:custGeom>
                      <a:avLst/>
                      <a:gdLst>
                        <a:gd name="connsiteX0" fmla="*/ 576 w 39252"/>
                        <a:gd name="connsiteY0" fmla="*/ 11274 h 78745"/>
                        <a:gd name="connsiteX1" fmla="*/ 22484 w 39252"/>
                        <a:gd name="connsiteY1" fmla="*/ 73186 h 78745"/>
                        <a:gd name="connsiteX2" fmla="*/ 38676 w 39252"/>
                        <a:gd name="connsiteY2" fmla="*/ 67471 h 78745"/>
                        <a:gd name="connsiteX3" fmla="*/ 16769 w 39252"/>
                        <a:gd name="connsiteY3" fmla="*/ 5559 h 78745"/>
                        <a:gd name="connsiteX4" fmla="*/ 576 w 39252"/>
                        <a:gd name="connsiteY4" fmla="*/ 11274 h 78745"/>
                        <a:gd name="connsiteX5" fmla="*/ 576 w 39252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2" h="78745">
                          <a:moveTo>
                            <a:pt x="576" y="11274"/>
                          </a:moveTo>
                          <a:cubicBezTo>
                            <a:pt x="8196" y="32229"/>
                            <a:pt x="14864" y="52231"/>
                            <a:pt x="22484" y="73186"/>
                          </a:cubicBezTo>
                          <a:cubicBezTo>
                            <a:pt x="26294" y="83664"/>
                            <a:pt x="42486" y="77949"/>
                            <a:pt x="38676" y="67471"/>
                          </a:cubicBezTo>
                          <a:cubicBezTo>
                            <a:pt x="31056" y="46516"/>
                            <a:pt x="24389" y="26514"/>
                            <a:pt x="16769" y="5559"/>
                          </a:cubicBezTo>
                          <a:cubicBezTo>
                            <a:pt x="12959" y="-4919"/>
                            <a:pt x="-3234" y="796"/>
                            <a:pt x="576" y="11274"/>
                          </a:cubicBezTo>
                          <a:lnTo>
                            <a:pt x="576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6" name="Freeform: Shape 655">
                      <a:extLst>
                        <a:ext uri="{FF2B5EF4-FFF2-40B4-BE49-F238E27FC236}">
                          <a16:creationId xmlns:a16="http://schemas.microsoft.com/office/drawing/2014/main" id="{CE39F758-2E13-47FD-AB90-1115537A3E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8758" y="2985600"/>
                      <a:ext cx="416263" cy="416263"/>
                    </a:xfrm>
                    <a:custGeom>
                      <a:avLst/>
                      <a:gdLst>
                        <a:gd name="connsiteX0" fmla="*/ 404347 w 416263"/>
                        <a:gd name="connsiteY0" fmla="*/ 138599 h 416263"/>
                        <a:gd name="connsiteX1" fmla="*/ 277664 w 416263"/>
                        <a:gd name="connsiteY1" fmla="*/ 404347 h 416263"/>
                        <a:gd name="connsiteX2" fmla="*/ 11917 w 416263"/>
                        <a:gd name="connsiteY2" fmla="*/ 277664 h 416263"/>
                        <a:gd name="connsiteX3" fmla="*/ 138599 w 416263"/>
                        <a:gd name="connsiteY3" fmla="*/ 11917 h 416263"/>
                        <a:gd name="connsiteX4" fmla="*/ 404347 w 416263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263">
                          <a:moveTo>
                            <a:pt x="404347" y="138599"/>
                          </a:moveTo>
                          <a:cubicBezTo>
                            <a:pt x="442447" y="247184"/>
                            <a:pt x="386249" y="366247"/>
                            <a:pt x="277664" y="404347"/>
                          </a:cubicBezTo>
                          <a:cubicBezTo>
                            <a:pt x="169079" y="442447"/>
                            <a:pt x="50017" y="386249"/>
                            <a:pt x="11917" y="277664"/>
                          </a:cubicBezTo>
                          <a:cubicBezTo>
                            <a:pt x="-26183" y="169079"/>
                            <a:pt x="30014" y="50017"/>
                            <a:pt x="138599" y="11917"/>
                          </a:cubicBezTo>
                          <a:cubicBezTo>
                            <a:pt x="247184" y="-26183"/>
                            <a:pt x="366247" y="30014"/>
                            <a:pt x="404347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57" name="Graphic 14">
                      <a:extLst>
                        <a:ext uri="{FF2B5EF4-FFF2-40B4-BE49-F238E27FC236}">
                          <a16:creationId xmlns:a16="http://schemas.microsoft.com/office/drawing/2014/main" id="{67960CCA-DC21-4AB2-9DF3-386094DA52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97596" y="2930278"/>
                      <a:ext cx="270952" cy="167246"/>
                      <a:chOff x="5397596" y="2930278"/>
                      <a:chExt cx="270952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658" name="Graphic 14">
                        <a:extLst>
                          <a:ext uri="{FF2B5EF4-FFF2-40B4-BE49-F238E27FC236}">
                            <a16:creationId xmlns:a16="http://schemas.microsoft.com/office/drawing/2014/main" id="{36A173D6-B578-4557-937F-B2D2DE3FF2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97596" y="2983618"/>
                        <a:ext cx="120457" cy="113906"/>
                        <a:chOff x="5397596" y="2983618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659" name="Freeform: Shape 658">
                          <a:extLst>
                            <a:ext uri="{FF2B5EF4-FFF2-40B4-BE49-F238E27FC236}">
                              <a16:creationId xmlns:a16="http://schemas.microsoft.com/office/drawing/2014/main" id="{DCFF2144-9D8B-4183-90C1-557B198D3E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97596" y="2983618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0" name="Freeform: Shape 659">
                          <a:extLst>
                            <a:ext uri="{FF2B5EF4-FFF2-40B4-BE49-F238E27FC236}">
                              <a16:creationId xmlns:a16="http://schemas.microsoft.com/office/drawing/2014/main" id="{36F22C5E-2495-4F28-AE82-F313232F55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98078" y="3014662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1" y="13335"/>
                              </a:cubicBezTo>
                              <a:cubicBezTo>
                                <a:pt x="111181" y="26670"/>
                                <a:pt x="99751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61" name="Graphic 14">
                        <a:extLst>
                          <a:ext uri="{FF2B5EF4-FFF2-40B4-BE49-F238E27FC236}">
                            <a16:creationId xmlns:a16="http://schemas.microsoft.com/office/drawing/2014/main" id="{0AA674EA-B816-4485-AE39-0DAB135C4BB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48091" y="2930278"/>
                        <a:ext cx="120457" cy="113906"/>
                        <a:chOff x="5548091" y="2930278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662" name="Freeform: Shape 661">
                          <a:extLst>
                            <a:ext uri="{FF2B5EF4-FFF2-40B4-BE49-F238E27FC236}">
                              <a16:creationId xmlns:a16="http://schemas.microsoft.com/office/drawing/2014/main" id="{B8512F72-FA69-44F3-9513-7D797D490B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48091" y="2930278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3" name="Freeform: Shape 662">
                          <a:extLst>
                            <a:ext uri="{FF2B5EF4-FFF2-40B4-BE49-F238E27FC236}">
                              <a16:creationId xmlns:a16="http://schemas.microsoft.com/office/drawing/2014/main" id="{3AEDF960-2BB6-4406-BE4F-F051D3FD04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48573" y="2961322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7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2"/>
                              </a:cubicBezTo>
                              <a:cubicBezTo>
                                <a:pt x="8311" y="5715"/>
                                <a:pt x="7359" y="2857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7"/>
                              </a:cubicBezTo>
                              <a:cubicBezTo>
                                <a:pt x="107371" y="68580"/>
                                <a:pt x="123564" y="40957"/>
                                <a:pt x="118801" y="13335"/>
                              </a:cubicBezTo>
                              <a:cubicBezTo>
                                <a:pt x="112134" y="26670"/>
                                <a:pt x="100704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64" name="Graphic 14">
                      <a:extLst>
                        <a:ext uri="{FF2B5EF4-FFF2-40B4-BE49-F238E27FC236}">
                          <a16:creationId xmlns:a16="http://schemas.microsoft.com/office/drawing/2014/main" id="{8BB61B21-4DC0-40E4-8F5F-584A2E11A7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0070" y="2967284"/>
                      <a:ext cx="140208" cy="133693"/>
                      <a:chOff x="5470070" y="2967284"/>
                      <a:chExt cx="140208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665" name="Freeform: Shape 664">
                        <a:extLst>
                          <a:ext uri="{FF2B5EF4-FFF2-40B4-BE49-F238E27FC236}">
                            <a16:creationId xmlns:a16="http://schemas.microsoft.com/office/drawing/2014/main" id="{2B8E8692-671B-4C22-8B0F-50658333BE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70344" y="2967284"/>
                        <a:ext cx="139743" cy="133693"/>
                      </a:xfrm>
                      <a:custGeom>
                        <a:avLst/>
                        <a:gdLst>
                          <a:gd name="connsiteX0" fmla="*/ 136071 w 139743"/>
                          <a:gd name="connsiteY0" fmla="*/ 43567 h 133693"/>
                          <a:gd name="connsiteX1" fmla="*/ 92256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1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1" y="43567"/>
                            </a:moveTo>
                            <a:cubicBezTo>
                              <a:pt x="148453" y="77857"/>
                              <a:pt x="128451" y="115957"/>
                              <a:pt x="92256" y="129292"/>
                            </a:cubicBezTo>
                            <a:cubicBezTo>
                              <a:pt x="56060" y="142627"/>
                              <a:pt x="16056" y="124530"/>
                              <a:pt x="3673" y="90240"/>
                            </a:cubicBezTo>
                            <a:cubicBezTo>
                              <a:pt x="-8710" y="55950"/>
                              <a:pt x="11293" y="17850"/>
                              <a:pt x="47488" y="4515"/>
                            </a:cubicBezTo>
                            <a:cubicBezTo>
                              <a:pt x="84636" y="-8820"/>
                              <a:pt x="123688" y="8325"/>
                              <a:pt x="136071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66" name="Freeform: Shape 665">
                        <a:extLst>
                          <a:ext uri="{FF2B5EF4-FFF2-40B4-BE49-F238E27FC236}">
                            <a16:creationId xmlns:a16="http://schemas.microsoft.com/office/drawing/2014/main" id="{8B121000-5DD4-476D-85BF-46E48F458F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70070" y="3004184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7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7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7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7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1910"/>
                              <a:pt x="100150" y="4857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667" name="Freeform: Shape 666">
                    <a:extLst>
                      <a:ext uri="{FF2B5EF4-FFF2-40B4-BE49-F238E27FC236}">
                        <a16:creationId xmlns:a16="http://schemas.microsoft.com/office/drawing/2014/main" id="{CA4F20C3-263B-47A3-B735-4F589AA20096}"/>
                      </a:ext>
                    </a:extLst>
                  </p:cNvPr>
                  <p:cNvSpPr/>
                  <p:nvPr/>
                </p:nvSpPr>
                <p:spPr>
                  <a:xfrm>
                    <a:off x="5667586" y="3031180"/>
                    <a:ext cx="70400" cy="49953"/>
                  </a:xfrm>
                  <a:custGeom>
                    <a:avLst/>
                    <a:gdLst>
                      <a:gd name="connsiteX0" fmla="*/ 8361 w 70400"/>
                      <a:gd name="connsiteY0" fmla="*/ 24439 h 49953"/>
                      <a:gd name="connsiteX1" fmla="*/ 49319 w 70400"/>
                      <a:gd name="connsiteY1" fmla="*/ 46346 h 49953"/>
                      <a:gd name="connsiteX2" fmla="*/ 66464 w 70400"/>
                      <a:gd name="connsiteY2" fmla="*/ 46346 h 49953"/>
                      <a:gd name="connsiteX3" fmla="*/ 66464 w 70400"/>
                      <a:gd name="connsiteY3" fmla="*/ 29201 h 49953"/>
                      <a:gd name="connsiteX4" fmla="*/ 15029 w 70400"/>
                      <a:gd name="connsiteY4" fmla="*/ 626 h 49953"/>
                      <a:gd name="connsiteX5" fmla="*/ 8361 w 70400"/>
                      <a:gd name="connsiteY5" fmla="*/ 24439 h 49953"/>
                      <a:gd name="connsiteX6" fmla="*/ 8361 w 70400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953">
                        <a:moveTo>
                          <a:pt x="8361" y="24439"/>
                        </a:moveTo>
                        <a:cubicBezTo>
                          <a:pt x="23601" y="29201"/>
                          <a:pt x="36936" y="36821"/>
                          <a:pt x="49319" y="46346"/>
                        </a:cubicBezTo>
                        <a:cubicBezTo>
                          <a:pt x="54081" y="50156"/>
                          <a:pt x="60748" y="52061"/>
                          <a:pt x="66464" y="46346"/>
                        </a:cubicBezTo>
                        <a:cubicBezTo>
                          <a:pt x="71226" y="42536"/>
                          <a:pt x="72179" y="33011"/>
                          <a:pt x="66464" y="29201"/>
                        </a:cubicBezTo>
                        <a:cubicBezTo>
                          <a:pt x="51223" y="16819"/>
                          <a:pt x="34079" y="6341"/>
                          <a:pt x="15029" y="626"/>
                        </a:cubicBezTo>
                        <a:cubicBezTo>
                          <a:pt x="741" y="-4136"/>
                          <a:pt x="-6879" y="19676"/>
                          <a:pt x="8361" y="24439"/>
                        </a:cubicBezTo>
                        <a:lnTo>
                          <a:pt x="8361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8" name="Graphic 14">
                  <a:extLst>
                    <a:ext uri="{FF2B5EF4-FFF2-40B4-BE49-F238E27FC236}">
                      <a16:creationId xmlns:a16="http://schemas.microsoft.com/office/drawing/2014/main" id="{6420C63B-DB3E-4614-9BDB-6175D437800F}"/>
                    </a:ext>
                  </a:extLst>
                </p:cNvPr>
                <p:cNvGrpSpPr/>
                <p:nvPr/>
              </p:nvGrpSpPr>
              <p:grpSpPr>
                <a:xfrm>
                  <a:off x="5623560" y="3195637"/>
                  <a:ext cx="73342" cy="77152"/>
                  <a:chOff x="5623560" y="3195637"/>
                  <a:chExt cx="73342" cy="77152"/>
                </a:xfrm>
                <a:solidFill>
                  <a:srgbClr val="684565"/>
                </a:solidFill>
              </p:grpSpPr>
              <p:sp>
                <p:nvSpPr>
                  <p:cNvPr id="669" name="Freeform: Shape 668">
                    <a:extLst>
                      <a:ext uri="{FF2B5EF4-FFF2-40B4-BE49-F238E27FC236}">
                        <a16:creationId xmlns:a16="http://schemas.microsoft.com/office/drawing/2014/main" id="{6B78FB4C-F0D2-49F5-9B92-1E9A4ED32F31}"/>
                      </a:ext>
                    </a:extLst>
                  </p:cNvPr>
                  <p:cNvSpPr/>
                  <p:nvPr/>
                </p:nvSpPr>
                <p:spPr>
                  <a:xfrm>
                    <a:off x="5653087" y="3195637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0" name="Freeform: Shape 669">
                    <a:extLst>
                      <a:ext uri="{FF2B5EF4-FFF2-40B4-BE49-F238E27FC236}">
                        <a16:creationId xmlns:a16="http://schemas.microsoft.com/office/drawing/2014/main" id="{190B4B64-A696-4FF2-8345-5BD90C462FBB}"/>
                      </a:ext>
                    </a:extLst>
                  </p:cNvPr>
                  <p:cNvSpPr/>
                  <p:nvPr/>
                </p:nvSpPr>
                <p:spPr>
                  <a:xfrm>
                    <a:off x="5623560" y="3226116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1" name="Freeform: Shape 670">
                    <a:extLst>
                      <a:ext uri="{FF2B5EF4-FFF2-40B4-BE49-F238E27FC236}">
                        <a16:creationId xmlns:a16="http://schemas.microsoft.com/office/drawing/2014/main" id="{1A59F7B4-6073-43F9-B543-03A2557CDD57}"/>
                      </a:ext>
                    </a:extLst>
                  </p:cNvPr>
                  <p:cNvSpPr/>
                  <p:nvPr/>
                </p:nvSpPr>
                <p:spPr>
                  <a:xfrm>
                    <a:off x="5674042" y="3248950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672" name="Graphic 14">
            <a:extLst>
              <a:ext uri="{FF2B5EF4-FFF2-40B4-BE49-F238E27FC236}">
                <a16:creationId xmlns:a16="http://schemas.microsoft.com/office/drawing/2014/main" id="{77152B7F-BF59-4E86-9A80-9488175B600E}"/>
              </a:ext>
            </a:extLst>
          </p:cNvPr>
          <p:cNvGrpSpPr/>
          <p:nvPr/>
        </p:nvGrpSpPr>
        <p:grpSpPr>
          <a:xfrm>
            <a:off x="7359410" y="3483329"/>
            <a:ext cx="858366" cy="950545"/>
            <a:chOff x="6389835" y="3455673"/>
            <a:chExt cx="900133" cy="996797"/>
          </a:xfrm>
        </p:grpSpPr>
        <p:grpSp>
          <p:nvGrpSpPr>
            <p:cNvPr id="673" name="Graphic 14">
              <a:extLst>
                <a:ext uri="{FF2B5EF4-FFF2-40B4-BE49-F238E27FC236}">
                  <a16:creationId xmlns:a16="http://schemas.microsoft.com/office/drawing/2014/main" id="{20C2DD17-7B23-4191-BB1C-08F4FDC21898}"/>
                </a:ext>
              </a:extLst>
            </p:cNvPr>
            <p:cNvGrpSpPr/>
            <p:nvPr/>
          </p:nvGrpSpPr>
          <p:grpSpPr>
            <a:xfrm>
              <a:off x="6389835" y="3980886"/>
              <a:ext cx="900133" cy="471584"/>
              <a:chOff x="6389835" y="3980886"/>
              <a:chExt cx="900133" cy="471584"/>
            </a:xfrm>
          </p:grpSpPr>
          <p:grpSp>
            <p:nvGrpSpPr>
              <p:cNvPr id="674" name="Graphic 14">
                <a:extLst>
                  <a:ext uri="{FF2B5EF4-FFF2-40B4-BE49-F238E27FC236}">
                    <a16:creationId xmlns:a16="http://schemas.microsoft.com/office/drawing/2014/main" id="{C04F9B61-601C-478A-8C73-36903CC21071}"/>
                  </a:ext>
                </a:extLst>
              </p:cNvPr>
              <p:cNvGrpSpPr/>
              <p:nvPr/>
            </p:nvGrpSpPr>
            <p:grpSpPr>
              <a:xfrm>
                <a:off x="6389835" y="3980886"/>
                <a:ext cx="416263" cy="471584"/>
                <a:chOff x="6389835" y="3980886"/>
                <a:chExt cx="416263" cy="471584"/>
              </a:xfrm>
            </p:grpSpPr>
            <p:grpSp>
              <p:nvGrpSpPr>
                <p:cNvPr id="675" name="Graphic 14">
                  <a:extLst>
                    <a:ext uri="{FF2B5EF4-FFF2-40B4-BE49-F238E27FC236}">
                      <a16:creationId xmlns:a16="http://schemas.microsoft.com/office/drawing/2014/main" id="{CB24BF0C-84BE-4F7A-A328-C4AF1D47D725}"/>
                    </a:ext>
                  </a:extLst>
                </p:cNvPr>
                <p:cNvGrpSpPr/>
                <p:nvPr/>
              </p:nvGrpSpPr>
              <p:grpSpPr>
                <a:xfrm>
                  <a:off x="6389835" y="3980886"/>
                  <a:ext cx="416263" cy="471584"/>
                  <a:chOff x="6389835" y="3980886"/>
                  <a:chExt cx="416263" cy="471584"/>
                </a:xfrm>
              </p:grpSpPr>
              <p:grpSp>
                <p:nvGrpSpPr>
                  <p:cNvPr id="676" name="Graphic 14">
                    <a:extLst>
                      <a:ext uri="{FF2B5EF4-FFF2-40B4-BE49-F238E27FC236}">
                        <a16:creationId xmlns:a16="http://schemas.microsoft.com/office/drawing/2014/main" id="{BA753CAD-A8D5-4221-9908-472649FE6096}"/>
                      </a:ext>
                    </a:extLst>
                  </p:cNvPr>
                  <p:cNvGrpSpPr/>
                  <p:nvPr/>
                </p:nvGrpSpPr>
                <p:grpSpPr>
                  <a:xfrm>
                    <a:off x="6389835" y="3980886"/>
                    <a:ext cx="416263" cy="471584"/>
                    <a:chOff x="6389835" y="3980886"/>
                    <a:chExt cx="416263" cy="471584"/>
                  </a:xfrm>
                </p:grpSpPr>
                <p:sp>
                  <p:nvSpPr>
                    <p:cNvPr id="677" name="Freeform: Shape 676">
                      <a:extLst>
                        <a:ext uri="{FF2B5EF4-FFF2-40B4-BE49-F238E27FC236}">
                          <a16:creationId xmlns:a16="http://schemas.microsoft.com/office/drawing/2014/main" id="{B1C46CC4-276C-4D7D-8C4E-9EEE959F28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9310" y="3982558"/>
                      <a:ext cx="39225" cy="78745"/>
                    </a:xfrm>
                    <a:custGeom>
                      <a:avLst/>
                      <a:gdLst>
                        <a:gd name="connsiteX0" fmla="*/ 550 w 39225"/>
                        <a:gd name="connsiteY0" fmla="*/ 11274 h 78745"/>
                        <a:gd name="connsiteX1" fmla="*/ 22457 w 39225"/>
                        <a:gd name="connsiteY1" fmla="*/ 73186 h 78745"/>
                        <a:gd name="connsiteX2" fmla="*/ 38650 w 39225"/>
                        <a:gd name="connsiteY2" fmla="*/ 67471 h 78745"/>
                        <a:gd name="connsiteX3" fmla="*/ 16742 w 39225"/>
                        <a:gd name="connsiteY3" fmla="*/ 5559 h 78745"/>
                        <a:gd name="connsiteX4" fmla="*/ 550 w 39225"/>
                        <a:gd name="connsiteY4" fmla="*/ 11274 h 78745"/>
                        <a:gd name="connsiteX5" fmla="*/ 550 w 39225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8745">
                          <a:moveTo>
                            <a:pt x="550" y="11274"/>
                          </a:moveTo>
                          <a:cubicBezTo>
                            <a:pt x="8170" y="32229"/>
                            <a:pt x="14837" y="52232"/>
                            <a:pt x="22457" y="73186"/>
                          </a:cubicBezTo>
                          <a:cubicBezTo>
                            <a:pt x="26267" y="83664"/>
                            <a:pt x="42460" y="77949"/>
                            <a:pt x="38650" y="67471"/>
                          </a:cubicBezTo>
                          <a:cubicBezTo>
                            <a:pt x="31030" y="46516"/>
                            <a:pt x="24362" y="26514"/>
                            <a:pt x="16742" y="5559"/>
                          </a:cubicBezTo>
                          <a:cubicBezTo>
                            <a:pt x="13885" y="-4919"/>
                            <a:pt x="-3260" y="796"/>
                            <a:pt x="550" y="11274"/>
                          </a:cubicBezTo>
                          <a:lnTo>
                            <a:pt x="550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8" name="Freeform: Shape 677">
                      <a:extLst>
                        <a:ext uri="{FF2B5EF4-FFF2-40B4-BE49-F238E27FC236}">
                          <a16:creationId xmlns:a16="http://schemas.microsoft.com/office/drawing/2014/main" id="{62CBC5B2-C040-4737-93C2-BA44A97C95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835" y="4036207"/>
                      <a:ext cx="416263" cy="416263"/>
                    </a:xfrm>
                    <a:custGeom>
                      <a:avLst/>
                      <a:gdLst>
                        <a:gd name="connsiteX0" fmla="*/ 404346 w 416263"/>
                        <a:gd name="connsiteY0" fmla="*/ 138599 h 416263"/>
                        <a:gd name="connsiteX1" fmla="*/ 277664 w 416263"/>
                        <a:gd name="connsiteY1" fmla="*/ 404347 h 416263"/>
                        <a:gd name="connsiteX2" fmla="*/ 11917 w 416263"/>
                        <a:gd name="connsiteY2" fmla="*/ 277664 h 416263"/>
                        <a:gd name="connsiteX3" fmla="*/ 138599 w 416263"/>
                        <a:gd name="connsiteY3" fmla="*/ 11917 h 416263"/>
                        <a:gd name="connsiteX4" fmla="*/ 404346 w 416263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263">
                          <a:moveTo>
                            <a:pt x="404346" y="138599"/>
                          </a:moveTo>
                          <a:cubicBezTo>
                            <a:pt x="442446" y="247184"/>
                            <a:pt x="386249" y="366247"/>
                            <a:pt x="277664" y="404347"/>
                          </a:cubicBezTo>
                          <a:cubicBezTo>
                            <a:pt x="169079" y="442447"/>
                            <a:pt x="50017" y="386249"/>
                            <a:pt x="11917" y="277664"/>
                          </a:cubicBezTo>
                          <a:cubicBezTo>
                            <a:pt x="-26183" y="169079"/>
                            <a:pt x="30014" y="50017"/>
                            <a:pt x="138599" y="11917"/>
                          </a:cubicBezTo>
                          <a:cubicBezTo>
                            <a:pt x="247184" y="-26183"/>
                            <a:pt x="366246" y="30014"/>
                            <a:pt x="404346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79" name="Graphic 14">
                      <a:extLst>
                        <a:ext uri="{FF2B5EF4-FFF2-40B4-BE49-F238E27FC236}">
                          <a16:creationId xmlns:a16="http://schemas.microsoft.com/office/drawing/2014/main" id="{8E3B72DB-1E47-4AB6-BCBB-44A6C9DE14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98673" y="3980886"/>
                      <a:ext cx="270952" cy="167246"/>
                      <a:chOff x="6398673" y="3980886"/>
                      <a:chExt cx="270952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680" name="Graphic 14">
                        <a:extLst>
                          <a:ext uri="{FF2B5EF4-FFF2-40B4-BE49-F238E27FC236}">
                            <a16:creationId xmlns:a16="http://schemas.microsoft.com/office/drawing/2014/main" id="{0DF22C6B-99C3-4B2C-A24F-53955A8F335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98673" y="4034226"/>
                        <a:ext cx="120457" cy="113906"/>
                        <a:chOff x="6398673" y="403422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681" name="Freeform: Shape 680">
                          <a:extLst>
                            <a:ext uri="{FF2B5EF4-FFF2-40B4-BE49-F238E27FC236}">
                              <a16:creationId xmlns:a16="http://schemas.microsoft.com/office/drawing/2014/main" id="{81089CF5-CE13-4CBA-8639-D27B98E8F3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8673" y="403422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2" name="Freeform: Shape 681">
                          <a:extLst>
                            <a:ext uri="{FF2B5EF4-FFF2-40B4-BE49-F238E27FC236}">
                              <a16:creationId xmlns:a16="http://schemas.microsoft.com/office/drawing/2014/main" id="{9DCDAACD-811B-4887-B3FD-338C155D0C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9156" y="406526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7 w 119626"/>
                            <a:gd name="connsiteY3" fmla="*/ 45720 h 82863"/>
                            <a:gd name="connsiteX4" fmla="*/ 78797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2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7" y="45720"/>
                              </a:cubicBezTo>
                              <a:cubicBezTo>
                                <a:pt x="13074" y="75247"/>
                                <a:pt x="47364" y="90488"/>
                                <a:pt x="78797" y="79058"/>
                              </a:cubicBezTo>
                              <a:cubicBezTo>
                                <a:pt x="107372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99751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83" name="Graphic 14">
                        <a:extLst>
                          <a:ext uri="{FF2B5EF4-FFF2-40B4-BE49-F238E27FC236}">
                            <a16:creationId xmlns:a16="http://schemas.microsoft.com/office/drawing/2014/main" id="{1CB8C6AB-118B-4301-AA17-30CA026804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49168" y="3980886"/>
                        <a:ext cx="120457" cy="113906"/>
                        <a:chOff x="6549168" y="398088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684" name="Freeform: Shape 683">
                          <a:extLst>
                            <a:ext uri="{FF2B5EF4-FFF2-40B4-BE49-F238E27FC236}">
                              <a16:creationId xmlns:a16="http://schemas.microsoft.com/office/drawing/2014/main" id="{6C11A231-7832-420C-9B08-9550BECFD2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9168" y="398088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3563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5" name="Freeform: Shape 684">
                          <a:extLst>
                            <a:ext uri="{FF2B5EF4-FFF2-40B4-BE49-F238E27FC236}">
                              <a16:creationId xmlns:a16="http://schemas.microsoft.com/office/drawing/2014/main" id="{429A3BA5-7365-43DA-A156-757008C499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9650" y="401192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2134" y="26670"/>
                                <a:pt x="100704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86" name="Graphic 14">
                      <a:extLst>
                        <a:ext uri="{FF2B5EF4-FFF2-40B4-BE49-F238E27FC236}">
                          <a16:creationId xmlns:a16="http://schemas.microsoft.com/office/drawing/2014/main" id="{9909465E-65B9-4FC0-9166-80133C7E42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71147" y="4017892"/>
                      <a:ext cx="140208" cy="133693"/>
                      <a:chOff x="6471147" y="4017892"/>
                      <a:chExt cx="140208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687" name="Freeform: Shape 686">
                        <a:extLst>
                          <a:ext uri="{FF2B5EF4-FFF2-40B4-BE49-F238E27FC236}">
                            <a16:creationId xmlns:a16="http://schemas.microsoft.com/office/drawing/2014/main" id="{ACEBAA3E-6781-491C-B296-286538BE7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1421" y="4017892"/>
                        <a:ext cx="139743" cy="133693"/>
                      </a:xfrm>
                      <a:custGeom>
                        <a:avLst/>
                        <a:gdLst>
                          <a:gd name="connsiteX0" fmla="*/ 136071 w 139743"/>
                          <a:gd name="connsiteY0" fmla="*/ 43567 h 133693"/>
                          <a:gd name="connsiteX1" fmla="*/ 92256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1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1" y="43567"/>
                            </a:moveTo>
                            <a:cubicBezTo>
                              <a:pt x="148453" y="77857"/>
                              <a:pt x="128450" y="115957"/>
                              <a:pt x="92256" y="129292"/>
                            </a:cubicBezTo>
                            <a:cubicBezTo>
                              <a:pt x="56060" y="142627"/>
                              <a:pt x="16056" y="124530"/>
                              <a:pt x="3673" y="90240"/>
                            </a:cubicBezTo>
                            <a:cubicBezTo>
                              <a:pt x="-8709" y="55950"/>
                              <a:pt x="11293" y="17850"/>
                              <a:pt x="47488" y="4515"/>
                            </a:cubicBezTo>
                            <a:cubicBezTo>
                              <a:pt x="84635" y="-8820"/>
                              <a:pt x="123688" y="8325"/>
                              <a:pt x="136071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8" name="Freeform: Shape 687">
                        <a:extLst>
                          <a:ext uri="{FF2B5EF4-FFF2-40B4-BE49-F238E27FC236}">
                            <a16:creationId xmlns:a16="http://schemas.microsoft.com/office/drawing/2014/main" id="{CFA5EA93-7600-43FE-8E5F-64319DF1D4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1147" y="4054791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8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8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8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1910"/>
                              <a:pt x="100150" y="4857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689" name="Freeform: Shape 688">
                    <a:extLst>
                      <a:ext uri="{FF2B5EF4-FFF2-40B4-BE49-F238E27FC236}">
                        <a16:creationId xmlns:a16="http://schemas.microsoft.com/office/drawing/2014/main" id="{2B46BB94-37F7-4F73-848B-6A35103D9C5A}"/>
                      </a:ext>
                    </a:extLst>
                  </p:cNvPr>
                  <p:cNvSpPr/>
                  <p:nvPr/>
                </p:nvSpPr>
                <p:spPr>
                  <a:xfrm>
                    <a:off x="6668663" y="4081788"/>
                    <a:ext cx="70400" cy="49953"/>
                  </a:xfrm>
                  <a:custGeom>
                    <a:avLst/>
                    <a:gdLst>
                      <a:gd name="connsiteX0" fmla="*/ 8361 w 70400"/>
                      <a:gd name="connsiteY0" fmla="*/ 24439 h 49953"/>
                      <a:gd name="connsiteX1" fmla="*/ 49318 w 70400"/>
                      <a:gd name="connsiteY1" fmla="*/ 46346 h 49953"/>
                      <a:gd name="connsiteX2" fmla="*/ 66464 w 70400"/>
                      <a:gd name="connsiteY2" fmla="*/ 46346 h 49953"/>
                      <a:gd name="connsiteX3" fmla="*/ 66464 w 70400"/>
                      <a:gd name="connsiteY3" fmla="*/ 29201 h 49953"/>
                      <a:gd name="connsiteX4" fmla="*/ 15029 w 70400"/>
                      <a:gd name="connsiteY4" fmla="*/ 626 h 49953"/>
                      <a:gd name="connsiteX5" fmla="*/ 8361 w 70400"/>
                      <a:gd name="connsiteY5" fmla="*/ 24439 h 49953"/>
                      <a:gd name="connsiteX6" fmla="*/ 8361 w 70400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953">
                        <a:moveTo>
                          <a:pt x="8361" y="24439"/>
                        </a:moveTo>
                        <a:cubicBezTo>
                          <a:pt x="23601" y="29201"/>
                          <a:pt x="36936" y="36821"/>
                          <a:pt x="49318" y="46346"/>
                        </a:cubicBezTo>
                        <a:cubicBezTo>
                          <a:pt x="54081" y="50156"/>
                          <a:pt x="60749" y="52061"/>
                          <a:pt x="66464" y="46346"/>
                        </a:cubicBezTo>
                        <a:cubicBezTo>
                          <a:pt x="71226" y="42536"/>
                          <a:pt x="72179" y="33011"/>
                          <a:pt x="66464" y="29201"/>
                        </a:cubicBezTo>
                        <a:cubicBezTo>
                          <a:pt x="51224" y="16819"/>
                          <a:pt x="34079" y="6341"/>
                          <a:pt x="15029" y="626"/>
                        </a:cubicBezTo>
                        <a:cubicBezTo>
                          <a:pt x="741" y="-4136"/>
                          <a:pt x="-6879" y="19676"/>
                          <a:pt x="8361" y="24439"/>
                        </a:cubicBezTo>
                        <a:lnTo>
                          <a:pt x="8361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0" name="Graphic 14">
                  <a:extLst>
                    <a:ext uri="{FF2B5EF4-FFF2-40B4-BE49-F238E27FC236}">
                      <a16:creationId xmlns:a16="http://schemas.microsoft.com/office/drawing/2014/main" id="{6BF2D796-34DE-4681-BC57-BC20253E40C2}"/>
                    </a:ext>
                  </a:extLst>
                </p:cNvPr>
                <p:cNvGrpSpPr/>
                <p:nvPr/>
              </p:nvGrpSpPr>
              <p:grpSpPr>
                <a:xfrm>
                  <a:off x="6624637" y="4246217"/>
                  <a:ext cx="73342" cy="77179"/>
                  <a:chOff x="6624637" y="4246217"/>
                  <a:chExt cx="73342" cy="77179"/>
                </a:xfrm>
                <a:solidFill>
                  <a:srgbClr val="684565"/>
                </a:solidFill>
              </p:grpSpPr>
              <p:sp>
                <p:nvSpPr>
                  <p:cNvPr id="691" name="Freeform: Shape 690">
                    <a:extLst>
                      <a:ext uri="{FF2B5EF4-FFF2-40B4-BE49-F238E27FC236}">
                        <a16:creationId xmlns:a16="http://schemas.microsoft.com/office/drawing/2014/main" id="{5E962476-5C74-4CE1-971D-0DFAEA50535B}"/>
                      </a:ext>
                    </a:extLst>
                  </p:cNvPr>
                  <p:cNvSpPr/>
                  <p:nvPr/>
                </p:nvSpPr>
                <p:spPr>
                  <a:xfrm>
                    <a:off x="6654165" y="4246217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2" name="Freeform: Shape 691">
                    <a:extLst>
                      <a:ext uri="{FF2B5EF4-FFF2-40B4-BE49-F238E27FC236}">
                        <a16:creationId xmlns:a16="http://schemas.microsoft.com/office/drawing/2014/main" id="{BCFB33F3-AED8-45A3-87B7-A8B3FB5F914D}"/>
                      </a:ext>
                    </a:extLst>
                  </p:cNvPr>
                  <p:cNvSpPr/>
                  <p:nvPr/>
                </p:nvSpPr>
                <p:spPr>
                  <a:xfrm>
                    <a:off x="6624637" y="427672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3" name="Freeform: Shape 692">
                    <a:extLst>
                      <a:ext uri="{FF2B5EF4-FFF2-40B4-BE49-F238E27FC236}">
                        <a16:creationId xmlns:a16="http://schemas.microsoft.com/office/drawing/2014/main" id="{4ECCACA1-4C8F-46B7-8972-54C00D50E386}"/>
                      </a:ext>
                    </a:extLst>
                  </p:cNvPr>
                  <p:cNvSpPr/>
                  <p:nvPr/>
                </p:nvSpPr>
                <p:spPr>
                  <a:xfrm>
                    <a:off x="6675119" y="4299557"/>
                    <a:ext cx="22860" cy="23839"/>
                  </a:xfrm>
                  <a:custGeom>
                    <a:avLst/>
                    <a:gdLst>
                      <a:gd name="connsiteX0" fmla="*/ 11430 w 22860"/>
                      <a:gd name="connsiteY0" fmla="*/ 23839 h 23839"/>
                      <a:gd name="connsiteX1" fmla="*/ 11430 w 22860"/>
                      <a:gd name="connsiteY1" fmla="*/ 27 h 23839"/>
                      <a:gd name="connsiteX2" fmla="*/ 11430 w 22860"/>
                      <a:gd name="connsiteY2" fmla="*/ 23839 h 23839"/>
                      <a:gd name="connsiteX3" fmla="*/ 11430 w 22860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94" name="Graphic 14">
                <a:extLst>
                  <a:ext uri="{FF2B5EF4-FFF2-40B4-BE49-F238E27FC236}">
                    <a16:creationId xmlns:a16="http://schemas.microsoft.com/office/drawing/2014/main" id="{85D9BF25-BD2C-4C57-8E9A-B0CB879527EC}"/>
                  </a:ext>
                </a:extLst>
              </p:cNvPr>
              <p:cNvGrpSpPr/>
              <p:nvPr/>
            </p:nvGrpSpPr>
            <p:grpSpPr>
              <a:xfrm>
                <a:off x="6873705" y="3980886"/>
                <a:ext cx="416263" cy="471584"/>
                <a:chOff x="6873705" y="3980886"/>
                <a:chExt cx="416263" cy="471584"/>
              </a:xfrm>
            </p:grpSpPr>
            <p:grpSp>
              <p:nvGrpSpPr>
                <p:cNvPr id="695" name="Graphic 14">
                  <a:extLst>
                    <a:ext uri="{FF2B5EF4-FFF2-40B4-BE49-F238E27FC236}">
                      <a16:creationId xmlns:a16="http://schemas.microsoft.com/office/drawing/2014/main" id="{3279BCDC-C45A-4A37-A4F2-375F5D9C7417}"/>
                    </a:ext>
                  </a:extLst>
                </p:cNvPr>
                <p:cNvGrpSpPr/>
                <p:nvPr/>
              </p:nvGrpSpPr>
              <p:grpSpPr>
                <a:xfrm>
                  <a:off x="6873705" y="3980886"/>
                  <a:ext cx="416263" cy="471584"/>
                  <a:chOff x="6873705" y="3980886"/>
                  <a:chExt cx="416263" cy="471584"/>
                </a:xfrm>
              </p:grpSpPr>
              <p:grpSp>
                <p:nvGrpSpPr>
                  <p:cNvPr id="696" name="Graphic 14">
                    <a:extLst>
                      <a:ext uri="{FF2B5EF4-FFF2-40B4-BE49-F238E27FC236}">
                        <a16:creationId xmlns:a16="http://schemas.microsoft.com/office/drawing/2014/main" id="{CACC9151-116E-4493-8844-2E90910EC29E}"/>
                      </a:ext>
                    </a:extLst>
                  </p:cNvPr>
                  <p:cNvGrpSpPr/>
                  <p:nvPr/>
                </p:nvGrpSpPr>
                <p:grpSpPr>
                  <a:xfrm>
                    <a:off x="6873705" y="3980886"/>
                    <a:ext cx="416263" cy="471584"/>
                    <a:chOff x="6873705" y="3980886"/>
                    <a:chExt cx="416263" cy="471584"/>
                  </a:xfrm>
                </p:grpSpPr>
                <p:sp>
                  <p:nvSpPr>
                    <p:cNvPr id="697" name="Freeform: Shape 696">
                      <a:extLst>
                        <a:ext uri="{FF2B5EF4-FFF2-40B4-BE49-F238E27FC236}">
                          <a16:creationId xmlns:a16="http://schemas.microsoft.com/office/drawing/2014/main" id="{741B070A-0607-4753-936F-989DD737C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3153" y="3982558"/>
                      <a:ext cx="39252" cy="78745"/>
                    </a:xfrm>
                    <a:custGeom>
                      <a:avLst/>
                      <a:gdLst>
                        <a:gd name="connsiteX0" fmla="*/ 576 w 39252"/>
                        <a:gd name="connsiteY0" fmla="*/ 11274 h 78745"/>
                        <a:gd name="connsiteX1" fmla="*/ 22484 w 39252"/>
                        <a:gd name="connsiteY1" fmla="*/ 73186 h 78745"/>
                        <a:gd name="connsiteX2" fmla="*/ 38676 w 39252"/>
                        <a:gd name="connsiteY2" fmla="*/ 67471 h 78745"/>
                        <a:gd name="connsiteX3" fmla="*/ 16768 w 39252"/>
                        <a:gd name="connsiteY3" fmla="*/ 5559 h 78745"/>
                        <a:gd name="connsiteX4" fmla="*/ 576 w 39252"/>
                        <a:gd name="connsiteY4" fmla="*/ 11274 h 78745"/>
                        <a:gd name="connsiteX5" fmla="*/ 576 w 39252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2" h="78745">
                          <a:moveTo>
                            <a:pt x="576" y="11274"/>
                          </a:moveTo>
                          <a:cubicBezTo>
                            <a:pt x="8196" y="32229"/>
                            <a:pt x="14864" y="52232"/>
                            <a:pt x="22484" y="73186"/>
                          </a:cubicBezTo>
                          <a:cubicBezTo>
                            <a:pt x="26293" y="83664"/>
                            <a:pt x="42486" y="77949"/>
                            <a:pt x="38676" y="67471"/>
                          </a:cubicBezTo>
                          <a:cubicBezTo>
                            <a:pt x="31056" y="46516"/>
                            <a:pt x="24389" y="26514"/>
                            <a:pt x="16768" y="5559"/>
                          </a:cubicBezTo>
                          <a:cubicBezTo>
                            <a:pt x="12959" y="-4919"/>
                            <a:pt x="-3234" y="796"/>
                            <a:pt x="576" y="11274"/>
                          </a:cubicBezTo>
                          <a:lnTo>
                            <a:pt x="576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8" name="Freeform: Shape 697">
                      <a:extLst>
                        <a:ext uri="{FF2B5EF4-FFF2-40B4-BE49-F238E27FC236}">
                          <a16:creationId xmlns:a16="http://schemas.microsoft.com/office/drawing/2014/main" id="{276AD2B4-0716-4C1F-A870-1A01B8472B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3705" y="4036207"/>
                      <a:ext cx="416263" cy="416263"/>
                    </a:xfrm>
                    <a:custGeom>
                      <a:avLst/>
                      <a:gdLst>
                        <a:gd name="connsiteX0" fmla="*/ 404347 w 416263"/>
                        <a:gd name="connsiteY0" fmla="*/ 138599 h 416263"/>
                        <a:gd name="connsiteX1" fmla="*/ 277664 w 416263"/>
                        <a:gd name="connsiteY1" fmla="*/ 404347 h 416263"/>
                        <a:gd name="connsiteX2" fmla="*/ 11917 w 416263"/>
                        <a:gd name="connsiteY2" fmla="*/ 277664 h 416263"/>
                        <a:gd name="connsiteX3" fmla="*/ 138599 w 416263"/>
                        <a:gd name="connsiteY3" fmla="*/ 11917 h 416263"/>
                        <a:gd name="connsiteX4" fmla="*/ 404347 w 416263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263">
                          <a:moveTo>
                            <a:pt x="404347" y="138599"/>
                          </a:moveTo>
                          <a:cubicBezTo>
                            <a:pt x="442447" y="247184"/>
                            <a:pt x="386249" y="366247"/>
                            <a:pt x="277664" y="404347"/>
                          </a:cubicBezTo>
                          <a:cubicBezTo>
                            <a:pt x="169079" y="442447"/>
                            <a:pt x="50017" y="386249"/>
                            <a:pt x="11917" y="277664"/>
                          </a:cubicBezTo>
                          <a:cubicBezTo>
                            <a:pt x="-26183" y="169079"/>
                            <a:pt x="30014" y="50017"/>
                            <a:pt x="138599" y="11917"/>
                          </a:cubicBezTo>
                          <a:cubicBezTo>
                            <a:pt x="247184" y="-26183"/>
                            <a:pt x="366247" y="30014"/>
                            <a:pt x="404347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99" name="Graphic 14">
                      <a:extLst>
                        <a:ext uri="{FF2B5EF4-FFF2-40B4-BE49-F238E27FC236}">
                          <a16:creationId xmlns:a16="http://schemas.microsoft.com/office/drawing/2014/main" id="{14A6E6BB-C71A-411E-8332-2FCE854AD6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82543" y="3980886"/>
                      <a:ext cx="270952" cy="167246"/>
                      <a:chOff x="6882543" y="3980886"/>
                      <a:chExt cx="270952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700" name="Graphic 14">
                        <a:extLst>
                          <a:ext uri="{FF2B5EF4-FFF2-40B4-BE49-F238E27FC236}">
                            <a16:creationId xmlns:a16="http://schemas.microsoft.com/office/drawing/2014/main" id="{62D5A4BB-2016-4278-92F3-33200E7C72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82543" y="4034226"/>
                        <a:ext cx="120457" cy="113906"/>
                        <a:chOff x="6882543" y="403422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701" name="Freeform: Shape 700">
                          <a:extLst>
                            <a:ext uri="{FF2B5EF4-FFF2-40B4-BE49-F238E27FC236}">
                              <a16:creationId xmlns:a16="http://schemas.microsoft.com/office/drawing/2014/main" id="{390C2157-00A5-4C7E-B4F4-6C46120E99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82543" y="403422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2" name="Freeform: Shape 701">
                          <a:extLst>
                            <a:ext uri="{FF2B5EF4-FFF2-40B4-BE49-F238E27FC236}">
                              <a16:creationId xmlns:a16="http://schemas.microsoft.com/office/drawing/2014/main" id="{485ABD92-2E95-4EE5-A637-58E8493EEB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83025" y="406526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2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7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1181" y="26670"/>
                                <a:pt x="99752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03" name="Graphic 14">
                        <a:extLst>
                          <a:ext uri="{FF2B5EF4-FFF2-40B4-BE49-F238E27FC236}">
                            <a16:creationId xmlns:a16="http://schemas.microsoft.com/office/drawing/2014/main" id="{D9A7DDB6-E9B2-4FC7-9539-BE4B45FE02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033039" y="3980886"/>
                        <a:ext cx="120456" cy="113906"/>
                        <a:chOff x="7033039" y="3980886"/>
                        <a:chExt cx="120456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704" name="Freeform: Shape 703">
                          <a:extLst>
                            <a:ext uri="{FF2B5EF4-FFF2-40B4-BE49-F238E27FC236}">
                              <a16:creationId xmlns:a16="http://schemas.microsoft.com/office/drawing/2014/main" id="{6722D114-6DA4-4C6E-ACF6-D61D62883E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33039" y="3980886"/>
                          <a:ext cx="120456" cy="113906"/>
                        </a:xfrm>
                        <a:custGeom>
                          <a:avLst/>
                          <a:gdLst>
                            <a:gd name="connsiteX0" fmla="*/ 117379 w 120456"/>
                            <a:gd name="connsiteY0" fmla="*/ 36758 h 113906"/>
                            <a:gd name="connsiteX1" fmla="*/ 79279 w 120456"/>
                            <a:gd name="connsiteY1" fmla="*/ 110101 h 113906"/>
                            <a:gd name="connsiteX2" fmla="*/ 3079 w 120456"/>
                            <a:gd name="connsiteY2" fmla="*/ 76763 h 113906"/>
                            <a:gd name="connsiteX3" fmla="*/ 41179 w 120456"/>
                            <a:gd name="connsiteY3" fmla="*/ 3421 h 113906"/>
                            <a:gd name="connsiteX4" fmla="*/ 117379 w 120456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6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5" name="Freeform: Shape 704">
                          <a:extLst>
                            <a:ext uri="{FF2B5EF4-FFF2-40B4-BE49-F238E27FC236}">
                              <a16:creationId xmlns:a16="http://schemas.microsoft.com/office/drawing/2014/main" id="{0F8EA1BA-1766-4040-9FB7-7C40638A65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33521" y="401192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7 w 119626"/>
                            <a:gd name="connsiteY3" fmla="*/ 45720 h 82863"/>
                            <a:gd name="connsiteX4" fmla="*/ 78797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3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7" y="45720"/>
                              </a:cubicBezTo>
                              <a:cubicBezTo>
                                <a:pt x="13074" y="75248"/>
                                <a:pt x="47364" y="90488"/>
                                <a:pt x="78797" y="79058"/>
                              </a:cubicBezTo>
                              <a:cubicBezTo>
                                <a:pt x="107372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06" name="Graphic 14">
                      <a:extLst>
                        <a:ext uri="{FF2B5EF4-FFF2-40B4-BE49-F238E27FC236}">
                          <a16:creationId xmlns:a16="http://schemas.microsoft.com/office/drawing/2014/main" id="{79584B2A-7393-42B6-8EE9-28BC26AFDF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54065" y="4017892"/>
                      <a:ext cx="140970" cy="133693"/>
                      <a:chOff x="6954065" y="4017892"/>
                      <a:chExt cx="140970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707" name="Freeform: Shape 706">
                        <a:extLst>
                          <a:ext uri="{FF2B5EF4-FFF2-40B4-BE49-F238E27FC236}">
                            <a16:creationId xmlns:a16="http://schemas.microsoft.com/office/drawing/2014/main" id="{72852DB8-5522-4A5E-96E7-ED4921CD28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5291" y="4017892"/>
                        <a:ext cx="139743" cy="133693"/>
                      </a:xfrm>
                      <a:custGeom>
                        <a:avLst/>
                        <a:gdLst>
                          <a:gd name="connsiteX0" fmla="*/ 136071 w 139743"/>
                          <a:gd name="connsiteY0" fmla="*/ 43567 h 133693"/>
                          <a:gd name="connsiteX1" fmla="*/ 92255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1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1" y="43567"/>
                            </a:moveTo>
                            <a:cubicBezTo>
                              <a:pt x="148453" y="77857"/>
                              <a:pt x="128451" y="115957"/>
                              <a:pt x="92255" y="129292"/>
                            </a:cubicBezTo>
                            <a:cubicBezTo>
                              <a:pt x="56061" y="142627"/>
                              <a:pt x="16055" y="124530"/>
                              <a:pt x="3673" y="90240"/>
                            </a:cubicBezTo>
                            <a:cubicBezTo>
                              <a:pt x="-8710" y="55950"/>
                              <a:pt x="11293" y="17850"/>
                              <a:pt x="47488" y="4515"/>
                            </a:cubicBezTo>
                            <a:cubicBezTo>
                              <a:pt x="84636" y="-8820"/>
                              <a:pt x="123688" y="8325"/>
                              <a:pt x="136071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8" name="Freeform: Shape 707">
                        <a:extLst>
                          <a:ext uri="{FF2B5EF4-FFF2-40B4-BE49-F238E27FC236}">
                            <a16:creationId xmlns:a16="http://schemas.microsoft.com/office/drawing/2014/main" id="{9A05CB70-18A0-47A5-AE58-C53E9161DD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4065" y="4054791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8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8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8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1582" y="30480"/>
                              <a:pt x="118247" y="41910"/>
                              <a:pt x="100150" y="4857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id="{56F2609B-EAB7-4885-B3BF-738500A1D76E}"/>
                      </a:ext>
                    </a:extLst>
                  </p:cNvPr>
                  <p:cNvSpPr/>
                  <p:nvPr/>
                </p:nvSpPr>
                <p:spPr>
                  <a:xfrm>
                    <a:off x="7152533" y="4081788"/>
                    <a:ext cx="70400" cy="49953"/>
                  </a:xfrm>
                  <a:custGeom>
                    <a:avLst/>
                    <a:gdLst>
                      <a:gd name="connsiteX0" fmla="*/ 8361 w 70400"/>
                      <a:gd name="connsiteY0" fmla="*/ 24439 h 49953"/>
                      <a:gd name="connsiteX1" fmla="*/ 49319 w 70400"/>
                      <a:gd name="connsiteY1" fmla="*/ 46346 h 49953"/>
                      <a:gd name="connsiteX2" fmla="*/ 66463 w 70400"/>
                      <a:gd name="connsiteY2" fmla="*/ 46346 h 49953"/>
                      <a:gd name="connsiteX3" fmla="*/ 66463 w 70400"/>
                      <a:gd name="connsiteY3" fmla="*/ 29201 h 49953"/>
                      <a:gd name="connsiteX4" fmla="*/ 15029 w 70400"/>
                      <a:gd name="connsiteY4" fmla="*/ 626 h 49953"/>
                      <a:gd name="connsiteX5" fmla="*/ 8361 w 70400"/>
                      <a:gd name="connsiteY5" fmla="*/ 24439 h 49953"/>
                      <a:gd name="connsiteX6" fmla="*/ 8361 w 70400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953">
                        <a:moveTo>
                          <a:pt x="8361" y="24439"/>
                        </a:moveTo>
                        <a:cubicBezTo>
                          <a:pt x="23601" y="29201"/>
                          <a:pt x="36936" y="36821"/>
                          <a:pt x="49319" y="46346"/>
                        </a:cubicBezTo>
                        <a:cubicBezTo>
                          <a:pt x="54081" y="50156"/>
                          <a:pt x="60748" y="52061"/>
                          <a:pt x="66463" y="46346"/>
                        </a:cubicBezTo>
                        <a:cubicBezTo>
                          <a:pt x="71226" y="42536"/>
                          <a:pt x="72179" y="33011"/>
                          <a:pt x="66463" y="29201"/>
                        </a:cubicBezTo>
                        <a:cubicBezTo>
                          <a:pt x="51223" y="16819"/>
                          <a:pt x="34079" y="6341"/>
                          <a:pt x="15029" y="626"/>
                        </a:cubicBezTo>
                        <a:cubicBezTo>
                          <a:pt x="741" y="-4136"/>
                          <a:pt x="-6879" y="19676"/>
                          <a:pt x="8361" y="24439"/>
                        </a:cubicBezTo>
                        <a:lnTo>
                          <a:pt x="8361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0" name="Graphic 14">
                  <a:extLst>
                    <a:ext uri="{FF2B5EF4-FFF2-40B4-BE49-F238E27FC236}">
                      <a16:creationId xmlns:a16="http://schemas.microsoft.com/office/drawing/2014/main" id="{BCEC7031-560F-4899-81EB-D1626A652DA7}"/>
                    </a:ext>
                  </a:extLst>
                </p:cNvPr>
                <p:cNvGrpSpPr/>
                <p:nvPr/>
              </p:nvGrpSpPr>
              <p:grpSpPr>
                <a:xfrm>
                  <a:off x="7108507" y="4246217"/>
                  <a:ext cx="73342" cy="77179"/>
                  <a:chOff x="7108507" y="4246217"/>
                  <a:chExt cx="73342" cy="77179"/>
                </a:xfrm>
                <a:solidFill>
                  <a:srgbClr val="684565"/>
                </a:solidFill>
              </p:grpSpPr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id="{BE80455A-947A-4B93-BFC7-6B979D014CC3}"/>
                      </a:ext>
                    </a:extLst>
                  </p:cNvPr>
                  <p:cNvSpPr/>
                  <p:nvPr/>
                </p:nvSpPr>
                <p:spPr>
                  <a:xfrm>
                    <a:off x="7138035" y="4246217"/>
                    <a:ext cx="22860" cy="23839"/>
                  </a:xfrm>
                  <a:custGeom>
                    <a:avLst/>
                    <a:gdLst>
                      <a:gd name="connsiteX0" fmla="*/ 11430 w 22860"/>
                      <a:gd name="connsiteY0" fmla="*/ 23839 h 23839"/>
                      <a:gd name="connsiteX1" fmla="*/ 11430 w 22860"/>
                      <a:gd name="connsiteY1" fmla="*/ 27 h 23839"/>
                      <a:gd name="connsiteX2" fmla="*/ 11430 w 22860"/>
                      <a:gd name="connsiteY2" fmla="*/ 23839 h 23839"/>
                      <a:gd name="connsiteX3" fmla="*/ 11430 w 22860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id="{0E925FCC-F8EC-4D6C-B93B-FDD446246F39}"/>
                      </a:ext>
                    </a:extLst>
                  </p:cNvPr>
                  <p:cNvSpPr/>
                  <p:nvPr/>
                </p:nvSpPr>
                <p:spPr>
                  <a:xfrm>
                    <a:off x="7108507" y="4276724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7E630E2B-4D2F-4C8F-BC93-06A5FD18DD3B}"/>
                      </a:ext>
                    </a:extLst>
                  </p:cNvPr>
                  <p:cNvSpPr/>
                  <p:nvPr/>
                </p:nvSpPr>
                <p:spPr>
                  <a:xfrm>
                    <a:off x="7158990" y="4299557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14" name="Graphic 14">
              <a:extLst>
                <a:ext uri="{FF2B5EF4-FFF2-40B4-BE49-F238E27FC236}">
                  <a16:creationId xmlns:a16="http://schemas.microsoft.com/office/drawing/2014/main" id="{E59D6721-1DF2-4882-B7C3-458459F146B2}"/>
                </a:ext>
              </a:extLst>
            </p:cNvPr>
            <p:cNvGrpSpPr/>
            <p:nvPr/>
          </p:nvGrpSpPr>
          <p:grpSpPr>
            <a:xfrm>
              <a:off x="6389835" y="3455673"/>
              <a:ext cx="900133" cy="471970"/>
              <a:chOff x="6389835" y="3455673"/>
              <a:chExt cx="900133" cy="471970"/>
            </a:xfrm>
          </p:grpSpPr>
          <p:grpSp>
            <p:nvGrpSpPr>
              <p:cNvPr id="715" name="Graphic 14">
                <a:extLst>
                  <a:ext uri="{FF2B5EF4-FFF2-40B4-BE49-F238E27FC236}">
                    <a16:creationId xmlns:a16="http://schemas.microsoft.com/office/drawing/2014/main" id="{4C31CB1C-6EF5-4CBC-ACC2-EE1DC3C25EFA}"/>
                  </a:ext>
                </a:extLst>
              </p:cNvPr>
              <p:cNvGrpSpPr/>
              <p:nvPr/>
            </p:nvGrpSpPr>
            <p:grpSpPr>
              <a:xfrm>
                <a:off x="6389835" y="3455673"/>
                <a:ext cx="416263" cy="471970"/>
                <a:chOff x="6389835" y="3455673"/>
                <a:chExt cx="416263" cy="471970"/>
              </a:xfrm>
            </p:grpSpPr>
            <p:grpSp>
              <p:nvGrpSpPr>
                <p:cNvPr id="716" name="Graphic 14">
                  <a:extLst>
                    <a:ext uri="{FF2B5EF4-FFF2-40B4-BE49-F238E27FC236}">
                      <a16:creationId xmlns:a16="http://schemas.microsoft.com/office/drawing/2014/main" id="{41589411-4308-45AD-8C71-9C7902160A16}"/>
                    </a:ext>
                  </a:extLst>
                </p:cNvPr>
                <p:cNvGrpSpPr/>
                <p:nvPr/>
              </p:nvGrpSpPr>
              <p:grpSpPr>
                <a:xfrm>
                  <a:off x="6389835" y="3455673"/>
                  <a:ext cx="416263" cy="471970"/>
                  <a:chOff x="6389835" y="3455673"/>
                  <a:chExt cx="416263" cy="471970"/>
                </a:xfrm>
              </p:grpSpPr>
              <p:grpSp>
                <p:nvGrpSpPr>
                  <p:cNvPr id="717" name="Graphic 14">
                    <a:extLst>
                      <a:ext uri="{FF2B5EF4-FFF2-40B4-BE49-F238E27FC236}">
                        <a16:creationId xmlns:a16="http://schemas.microsoft.com/office/drawing/2014/main" id="{D177B686-272E-4EBB-A1D5-6C740F97FE4A}"/>
                      </a:ext>
                    </a:extLst>
                  </p:cNvPr>
                  <p:cNvGrpSpPr/>
                  <p:nvPr/>
                </p:nvGrpSpPr>
                <p:grpSpPr>
                  <a:xfrm>
                    <a:off x="6389835" y="3455673"/>
                    <a:ext cx="416263" cy="471970"/>
                    <a:chOff x="6389835" y="3455673"/>
                    <a:chExt cx="416263" cy="471970"/>
                  </a:xfrm>
                </p:grpSpPr>
                <p:sp>
                  <p:nvSpPr>
                    <p:cNvPr id="718" name="Freeform: Shape 717">
                      <a:extLst>
                        <a:ext uri="{FF2B5EF4-FFF2-40B4-BE49-F238E27FC236}">
                          <a16:creationId xmlns:a16="http://schemas.microsoft.com/office/drawing/2014/main" id="{1AB0CD3F-1423-4774-87D3-C4C158FA8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9310" y="3457059"/>
                      <a:ext cx="39225" cy="79416"/>
                    </a:xfrm>
                    <a:custGeom>
                      <a:avLst/>
                      <a:gdLst>
                        <a:gd name="connsiteX0" fmla="*/ 550 w 39225"/>
                        <a:gd name="connsiteY0" fmla="*/ 11945 h 79416"/>
                        <a:gd name="connsiteX1" fmla="*/ 22457 w 39225"/>
                        <a:gd name="connsiteY1" fmla="*/ 73858 h 79416"/>
                        <a:gd name="connsiteX2" fmla="*/ 38650 w 39225"/>
                        <a:gd name="connsiteY2" fmla="*/ 68143 h 79416"/>
                        <a:gd name="connsiteX3" fmla="*/ 16742 w 39225"/>
                        <a:gd name="connsiteY3" fmla="*/ 6230 h 79416"/>
                        <a:gd name="connsiteX4" fmla="*/ 550 w 39225"/>
                        <a:gd name="connsiteY4" fmla="*/ 11945 h 79416"/>
                        <a:gd name="connsiteX5" fmla="*/ 550 w 39225"/>
                        <a:gd name="connsiteY5" fmla="*/ 11945 h 79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25" h="79416">
                          <a:moveTo>
                            <a:pt x="550" y="11945"/>
                          </a:moveTo>
                          <a:cubicBezTo>
                            <a:pt x="8170" y="32900"/>
                            <a:pt x="14837" y="52903"/>
                            <a:pt x="22457" y="73858"/>
                          </a:cubicBezTo>
                          <a:cubicBezTo>
                            <a:pt x="26267" y="84335"/>
                            <a:pt x="42460" y="78620"/>
                            <a:pt x="38650" y="68143"/>
                          </a:cubicBezTo>
                          <a:cubicBezTo>
                            <a:pt x="31030" y="47188"/>
                            <a:pt x="24362" y="27185"/>
                            <a:pt x="16742" y="6230"/>
                          </a:cubicBezTo>
                          <a:cubicBezTo>
                            <a:pt x="13885" y="-5200"/>
                            <a:pt x="-3260" y="515"/>
                            <a:pt x="550" y="11945"/>
                          </a:cubicBezTo>
                          <a:lnTo>
                            <a:pt x="550" y="11945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" name="Freeform: Shape 718">
                      <a:extLst>
                        <a:ext uri="{FF2B5EF4-FFF2-40B4-BE49-F238E27FC236}">
                          <a16:creationId xmlns:a16="http://schemas.microsoft.com/office/drawing/2014/main" id="{C015F9E8-23D1-418E-8412-E28E69E90B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835" y="3511003"/>
                      <a:ext cx="416263" cy="416640"/>
                    </a:xfrm>
                    <a:custGeom>
                      <a:avLst/>
                      <a:gdLst>
                        <a:gd name="connsiteX0" fmla="*/ 404346 w 416263"/>
                        <a:gd name="connsiteY0" fmla="*/ 138976 h 416640"/>
                        <a:gd name="connsiteX1" fmla="*/ 277664 w 416263"/>
                        <a:gd name="connsiteY1" fmla="*/ 404723 h 416640"/>
                        <a:gd name="connsiteX2" fmla="*/ 11917 w 416263"/>
                        <a:gd name="connsiteY2" fmla="*/ 278041 h 416640"/>
                        <a:gd name="connsiteX3" fmla="*/ 138599 w 416263"/>
                        <a:gd name="connsiteY3" fmla="*/ 12293 h 416640"/>
                        <a:gd name="connsiteX4" fmla="*/ 404346 w 416263"/>
                        <a:gd name="connsiteY4" fmla="*/ 138976 h 416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640">
                          <a:moveTo>
                            <a:pt x="404346" y="138976"/>
                          </a:moveTo>
                          <a:cubicBezTo>
                            <a:pt x="442446" y="247561"/>
                            <a:pt x="386249" y="366623"/>
                            <a:pt x="277664" y="404723"/>
                          </a:cubicBezTo>
                          <a:cubicBezTo>
                            <a:pt x="169079" y="442823"/>
                            <a:pt x="50017" y="386626"/>
                            <a:pt x="11917" y="278041"/>
                          </a:cubicBezTo>
                          <a:cubicBezTo>
                            <a:pt x="-26183" y="169456"/>
                            <a:pt x="30014" y="50393"/>
                            <a:pt x="138599" y="12293"/>
                          </a:cubicBezTo>
                          <a:cubicBezTo>
                            <a:pt x="247184" y="-26759"/>
                            <a:pt x="366246" y="30391"/>
                            <a:pt x="404346" y="138976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20" name="Graphic 14">
                      <a:extLst>
                        <a:ext uri="{FF2B5EF4-FFF2-40B4-BE49-F238E27FC236}">
                          <a16:creationId xmlns:a16="http://schemas.microsoft.com/office/drawing/2014/main" id="{E99D94D1-ABC6-40E7-A97E-779904A2A3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98673" y="3455673"/>
                      <a:ext cx="270952" cy="167631"/>
                      <a:chOff x="6398673" y="3455673"/>
                      <a:chExt cx="270952" cy="167631"/>
                    </a:xfrm>
                    <a:solidFill>
                      <a:srgbClr val="CEDC22"/>
                    </a:solidFill>
                  </p:grpSpPr>
                  <p:grpSp>
                    <p:nvGrpSpPr>
                      <p:cNvPr id="721" name="Graphic 14">
                        <a:extLst>
                          <a:ext uri="{FF2B5EF4-FFF2-40B4-BE49-F238E27FC236}">
                            <a16:creationId xmlns:a16="http://schemas.microsoft.com/office/drawing/2014/main" id="{38090F8B-B00B-42FF-BAA9-33741054106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98673" y="3509013"/>
                        <a:ext cx="120457" cy="114291"/>
                        <a:chOff x="6398673" y="3509013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722" name="Freeform: Shape 721">
                          <a:extLst>
                            <a:ext uri="{FF2B5EF4-FFF2-40B4-BE49-F238E27FC236}">
                              <a16:creationId xmlns:a16="http://schemas.microsoft.com/office/drawing/2014/main" id="{96308620-751C-45E0-A2DF-06D38C5CF7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8673" y="3509013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2611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3" name="Freeform: Shape 722">
                          <a:extLst>
                            <a:ext uri="{FF2B5EF4-FFF2-40B4-BE49-F238E27FC236}">
                              <a16:creationId xmlns:a16="http://schemas.microsoft.com/office/drawing/2014/main" id="{649B1DBB-7E8A-42EE-AA1E-499C90A63F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9156" y="354044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7 w 119626"/>
                            <a:gd name="connsiteY3" fmla="*/ 45720 h 82863"/>
                            <a:gd name="connsiteX4" fmla="*/ 78797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7" y="45720"/>
                              </a:cubicBezTo>
                              <a:cubicBezTo>
                                <a:pt x="13074" y="75248"/>
                                <a:pt x="47364" y="90488"/>
                                <a:pt x="78797" y="79058"/>
                              </a:cubicBezTo>
                              <a:cubicBezTo>
                                <a:pt x="107372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99751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24" name="Graphic 14">
                        <a:extLst>
                          <a:ext uri="{FF2B5EF4-FFF2-40B4-BE49-F238E27FC236}">
                            <a16:creationId xmlns:a16="http://schemas.microsoft.com/office/drawing/2014/main" id="{FC85AD5A-35C3-44EA-BF8F-ADB846A634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49168" y="3455673"/>
                        <a:ext cx="120457" cy="114291"/>
                        <a:chOff x="6549168" y="3455673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725" name="Freeform: Shape 724">
                          <a:extLst>
                            <a:ext uri="{FF2B5EF4-FFF2-40B4-BE49-F238E27FC236}">
                              <a16:creationId xmlns:a16="http://schemas.microsoft.com/office/drawing/2014/main" id="{DE7E228D-4861-457E-A685-2178E9FFD1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9168" y="3455673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3563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6" name="Freeform: Shape 725">
                          <a:extLst>
                            <a:ext uri="{FF2B5EF4-FFF2-40B4-BE49-F238E27FC236}">
                              <a16:creationId xmlns:a16="http://schemas.microsoft.com/office/drawing/2014/main" id="{BF3E84BC-945D-4EB2-972E-351DA2A77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9650" y="348710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2134" y="26670"/>
                                <a:pt x="100704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27" name="Graphic 14">
                      <a:extLst>
                        <a:ext uri="{FF2B5EF4-FFF2-40B4-BE49-F238E27FC236}">
                          <a16:creationId xmlns:a16="http://schemas.microsoft.com/office/drawing/2014/main" id="{F8B61216-D86F-4FB9-AA58-8BE5D15D0F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71147" y="3492610"/>
                      <a:ext cx="140208" cy="133195"/>
                      <a:chOff x="6471147" y="3492610"/>
                      <a:chExt cx="140208" cy="133195"/>
                    </a:xfrm>
                    <a:solidFill>
                      <a:srgbClr val="CEDC22"/>
                    </a:solidFill>
                  </p:grpSpPr>
                  <p:sp>
                    <p:nvSpPr>
                      <p:cNvPr id="728" name="Freeform: Shape 727">
                        <a:extLst>
                          <a:ext uri="{FF2B5EF4-FFF2-40B4-BE49-F238E27FC236}">
                            <a16:creationId xmlns:a16="http://schemas.microsoft.com/office/drawing/2014/main" id="{90D14136-4F46-402A-BA5A-B7C005B12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1421" y="3492610"/>
                        <a:ext cx="139743" cy="133195"/>
                      </a:xfrm>
                      <a:custGeom>
                        <a:avLst/>
                        <a:gdLst>
                          <a:gd name="connsiteX0" fmla="*/ 136071 w 139743"/>
                          <a:gd name="connsiteY0" fmla="*/ 43069 h 133195"/>
                          <a:gd name="connsiteX1" fmla="*/ 92256 w 139743"/>
                          <a:gd name="connsiteY1" fmla="*/ 128794 h 133195"/>
                          <a:gd name="connsiteX2" fmla="*/ 3673 w 139743"/>
                          <a:gd name="connsiteY2" fmla="*/ 89742 h 133195"/>
                          <a:gd name="connsiteX3" fmla="*/ 47488 w 139743"/>
                          <a:gd name="connsiteY3" fmla="*/ 4017 h 133195"/>
                          <a:gd name="connsiteX4" fmla="*/ 136071 w 139743"/>
                          <a:gd name="connsiteY4" fmla="*/ 43069 h 133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195">
                            <a:moveTo>
                              <a:pt x="136071" y="43069"/>
                            </a:moveTo>
                            <a:cubicBezTo>
                              <a:pt x="148453" y="77359"/>
                              <a:pt x="128450" y="115459"/>
                              <a:pt x="92256" y="128794"/>
                            </a:cubicBezTo>
                            <a:cubicBezTo>
                              <a:pt x="56060" y="142129"/>
                              <a:pt x="16056" y="124032"/>
                              <a:pt x="3673" y="89742"/>
                            </a:cubicBezTo>
                            <a:cubicBezTo>
                              <a:pt x="-8709" y="55452"/>
                              <a:pt x="11293" y="17352"/>
                              <a:pt x="47488" y="4017"/>
                            </a:cubicBezTo>
                            <a:cubicBezTo>
                              <a:pt x="84635" y="-8366"/>
                              <a:pt x="123688" y="8779"/>
                              <a:pt x="136071" y="43069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9" name="Freeform: Shape 728">
                        <a:extLst>
                          <a:ext uri="{FF2B5EF4-FFF2-40B4-BE49-F238E27FC236}">
                            <a16:creationId xmlns:a16="http://schemas.microsoft.com/office/drawing/2014/main" id="{923C8EB1-A6AA-4C52-8E7B-E1549703AB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1147" y="3529012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7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7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7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2863"/>
                              <a:pt x="100150" y="4857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30" name="Freeform: Shape 729">
                    <a:extLst>
                      <a:ext uri="{FF2B5EF4-FFF2-40B4-BE49-F238E27FC236}">
                        <a16:creationId xmlns:a16="http://schemas.microsoft.com/office/drawing/2014/main" id="{1DFC70EE-DC95-4871-89B6-78D34FE645CE}"/>
                      </a:ext>
                    </a:extLst>
                  </p:cNvPr>
                  <p:cNvSpPr/>
                  <p:nvPr/>
                </p:nvSpPr>
                <p:spPr>
                  <a:xfrm>
                    <a:off x="6668663" y="3556208"/>
                    <a:ext cx="70400" cy="49753"/>
                  </a:xfrm>
                  <a:custGeom>
                    <a:avLst/>
                    <a:gdLst>
                      <a:gd name="connsiteX0" fmla="*/ 8361 w 70400"/>
                      <a:gd name="connsiteY0" fmla="*/ 24239 h 49753"/>
                      <a:gd name="connsiteX1" fmla="*/ 49318 w 70400"/>
                      <a:gd name="connsiteY1" fmla="*/ 46146 h 49753"/>
                      <a:gd name="connsiteX2" fmla="*/ 66464 w 70400"/>
                      <a:gd name="connsiteY2" fmla="*/ 46146 h 49753"/>
                      <a:gd name="connsiteX3" fmla="*/ 66464 w 70400"/>
                      <a:gd name="connsiteY3" fmla="*/ 29001 h 49753"/>
                      <a:gd name="connsiteX4" fmla="*/ 15029 w 70400"/>
                      <a:gd name="connsiteY4" fmla="*/ 426 h 49753"/>
                      <a:gd name="connsiteX5" fmla="*/ 8361 w 70400"/>
                      <a:gd name="connsiteY5" fmla="*/ 24239 h 49753"/>
                      <a:gd name="connsiteX6" fmla="*/ 8361 w 70400"/>
                      <a:gd name="connsiteY6" fmla="*/ 24239 h 49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753">
                        <a:moveTo>
                          <a:pt x="8361" y="24239"/>
                        </a:moveTo>
                        <a:cubicBezTo>
                          <a:pt x="23601" y="29001"/>
                          <a:pt x="36936" y="36621"/>
                          <a:pt x="49318" y="46146"/>
                        </a:cubicBezTo>
                        <a:cubicBezTo>
                          <a:pt x="54081" y="49956"/>
                          <a:pt x="60749" y="51861"/>
                          <a:pt x="66464" y="46146"/>
                        </a:cubicBezTo>
                        <a:cubicBezTo>
                          <a:pt x="71226" y="42336"/>
                          <a:pt x="72179" y="32811"/>
                          <a:pt x="66464" y="29001"/>
                        </a:cubicBezTo>
                        <a:cubicBezTo>
                          <a:pt x="51224" y="16619"/>
                          <a:pt x="34079" y="6141"/>
                          <a:pt x="15029" y="426"/>
                        </a:cubicBezTo>
                        <a:cubicBezTo>
                          <a:pt x="741" y="-3384"/>
                          <a:pt x="-6879" y="19476"/>
                          <a:pt x="8361" y="24239"/>
                        </a:cubicBezTo>
                        <a:lnTo>
                          <a:pt x="8361" y="242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1" name="Graphic 14">
                  <a:extLst>
                    <a:ext uri="{FF2B5EF4-FFF2-40B4-BE49-F238E27FC236}">
                      <a16:creationId xmlns:a16="http://schemas.microsoft.com/office/drawing/2014/main" id="{15D4F275-F02E-472A-9BF2-C7E59099F955}"/>
                    </a:ext>
                  </a:extLst>
                </p:cNvPr>
                <p:cNvGrpSpPr/>
                <p:nvPr/>
              </p:nvGrpSpPr>
              <p:grpSpPr>
                <a:xfrm>
                  <a:off x="6624637" y="3720464"/>
                  <a:ext cx="73342" cy="77152"/>
                  <a:chOff x="6624637" y="3720464"/>
                  <a:chExt cx="73342" cy="77152"/>
                </a:xfrm>
                <a:solidFill>
                  <a:srgbClr val="684565"/>
                </a:solidFill>
              </p:grpSpPr>
              <p:sp>
                <p:nvSpPr>
                  <p:cNvPr id="732" name="Freeform: Shape 731">
                    <a:extLst>
                      <a:ext uri="{FF2B5EF4-FFF2-40B4-BE49-F238E27FC236}">
                        <a16:creationId xmlns:a16="http://schemas.microsoft.com/office/drawing/2014/main" id="{6E3AE56D-88CA-4480-A149-80D87995106A}"/>
                      </a:ext>
                    </a:extLst>
                  </p:cNvPr>
                  <p:cNvSpPr/>
                  <p:nvPr/>
                </p:nvSpPr>
                <p:spPr>
                  <a:xfrm>
                    <a:off x="6654165" y="372046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3" name="Freeform: Shape 732">
                    <a:extLst>
                      <a:ext uri="{FF2B5EF4-FFF2-40B4-BE49-F238E27FC236}">
                        <a16:creationId xmlns:a16="http://schemas.microsoft.com/office/drawing/2014/main" id="{96AC9632-00FF-43EE-B8D7-4E0A53D4B723}"/>
                      </a:ext>
                    </a:extLst>
                  </p:cNvPr>
                  <p:cNvSpPr/>
                  <p:nvPr/>
                </p:nvSpPr>
                <p:spPr>
                  <a:xfrm>
                    <a:off x="6624637" y="375094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4" name="Freeform: Shape 733">
                    <a:extLst>
                      <a:ext uri="{FF2B5EF4-FFF2-40B4-BE49-F238E27FC236}">
                        <a16:creationId xmlns:a16="http://schemas.microsoft.com/office/drawing/2014/main" id="{65C93F0D-5781-459A-B14B-57287D68B112}"/>
                      </a:ext>
                    </a:extLst>
                  </p:cNvPr>
                  <p:cNvSpPr/>
                  <p:nvPr/>
                </p:nvSpPr>
                <p:spPr>
                  <a:xfrm>
                    <a:off x="6675119" y="3773804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35" name="Graphic 14">
                <a:extLst>
                  <a:ext uri="{FF2B5EF4-FFF2-40B4-BE49-F238E27FC236}">
                    <a16:creationId xmlns:a16="http://schemas.microsoft.com/office/drawing/2014/main" id="{786F5263-FBE9-40E9-B9CE-B91EAC3A0D89}"/>
                  </a:ext>
                </a:extLst>
              </p:cNvPr>
              <p:cNvGrpSpPr/>
              <p:nvPr/>
            </p:nvGrpSpPr>
            <p:grpSpPr>
              <a:xfrm>
                <a:off x="6873705" y="3455673"/>
                <a:ext cx="416263" cy="471970"/>
                <a:chOff x="6873705" y="3455673"/>
                <a:chExt cx="416263" cy="471970"/>
              </a:xfrm>
            </p:grpSpPr>
            <p:grpSp>
              <p:nvGrpSpPr>
                <p:cNvPr id="736" name="Graphic 14">
                  <a:extLst>
                    <a:ext uri="{FF2B5EF4-FFF2-40B4-BE49-F238E27FC236}">
                      <a16:creationId xmlns:a16="http://schemas.microsoft.com/office/drawing/2014/main" id="{E492F852-2B47-4DEE-AEB5-EDF26A780ACF}"/>
                    </a:ext>
                  </a:extLst>
                </p:cNvPr>
                <p:cNvGrpSpPr/>
                <p:nvPr/>
              </p:nvGrpSpPr>
              <p:grpSpPr>
                <a:xfrm>
                  <a:off x="6873705" y="3455673"/>
                  <a:ext cx="416263" cy="471970"/>
                  <a:chOff x="6873705" y="3455673"/>
                  <a:chExt cx="416263" cy="471970"/>
                </a:xfrm>
              </p:grpSpPr>
              <p:grpSp>
                <p:nvGrpSpPr>
                  <p:cNvPr id="737" name="Graphic 14">
                    <a:extLst>
                      <a:ext uri="{FF2B5EF4-FFF2-40B4-BE49-F238E27FC236}">
                        <a16:creationId xmlns:a16="http://schemas.microsoft.com/office/drawing/2014/main" id="{671DE627-723D-4465-ADFF-D3322D7F7DB7}"/>
                      </a:ext>
                    </a:extLst>
                  </p:cNvPr>
                  <p:cNvGrpSpPr/>
                  <p:nvPr/>
                </p:nvGrpSpPr>
                <p:grpSpPr>
                  <a:xfrm>
                    <a:off x="6873705" y="3455673"/>
                    <a:ext cx="416263" cy="471970"/>
                    <a:chOff x="6873705" y="3455673"/>
                    <a:chExt cx="416263" cy="471970"/>
                  </a:xfrm>
                </p:grpSpPr>
                <p:sp>
                  <p:nvSpPr>
                    <p:cNvPr id="738" name="Freeform: Shape 737">
                      <a:extLst>
                        <a:ext uri="{FF2B5EF4-FFF2-40B4-BE49-F238E27FC236}">
                          <a16:creationId xmlns:a16="http://schemas.microsoft.com/office/drawing/2014/main" id="{2195D5D3-162B-41F9-A80D-DF2991683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3153" y="3457059"/>
                      <a:ext cx="39252" cy="79416"/>
                    </a:xfrm>
                    <a:custGeom>
                      <a:avLst/>
                      <a:gdLst>
                        <a:gd name="connsiteX0" fmla="*/ 576 w 39252"/>
                        <a:gd name="connsiteY0" fmla="*/ 11945 h 79416"/>
                        <a:gd name="connsiteX1" fmla="*/ 22484 w 39252"/>
                        <a:gd name="connsiteY1" fmla="*/ 73858 h 79416"/>
                        <a:gd name="connsiteX2" fmla="*/ 38676 w 39252"/>
                        <a:gd name="connsiteY2" fmla="*/ 68143 h 79416"/>
                        <a:gd name="connsiteX3" fmla="*/ 16768 w 39252"/>
                        <a:gd name="connsiteY3" fmla="*/ 6230 h 79416"/>
                        <a:gd name="connsiteX4" fmla="*/ 576 w 39252"/>
                        <a:gd name="connsiteY4" fmla="*/ 11945 h 79416"/>
                        <a:gd name="connsiteX5" fmla="*/ 576 w 39252"/>
                        <a:gd name="connsiteY5" fmla="*/ 11945 h 79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2" h="79416">
                          <a:moveTo>
                            <a:pt x="576" y="11945"/>
                          </a:moveTo>
                          <a:cubicBezTo>
                            <a:pt x="8196" y="32900"/>
                            <a:pt x="14864" y="52903"/>
                            <a:pt x="22484" y="73858"/>
                          </a:cubicBezTo>
                          <a:cubicBezTo>
                            <a:pt x="26293" y="84335"/>
                            <a:pt x="42486" y="78620"/>
                            <a:pt x="38676" y="68143"/>
                          </a:cubicBezTo>
                          <a:cubicBezTo>
                            <a:pt x="31056" y="47188"/>
                            <a:pt x="24389" y="27185"/>
                            <a:pt x="16768" y="6230"/>
                          </a:cubicBezTo>
                          <a:cubicBezTo>
                            <a:pt x="12959" y="-5200"/>
                            <a:pt x="-3234" y="515"/>
                            <a:pt x="576" y="11945"/>
                          </a:cubicBezTo>
                          <a:lnTo>
                            <a:pt x="576" y="11945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9" name="Freeform: Shape 738">
                      <a:extLst>
                        <a:ext uri="{FF2B5EF4-FFF2-40B4-BE49-F238E27FC236}">
                          <a16:creationId xmlns:a16="http://schemas.microsoft.com/office/drawing/2014/main" id="{736DFA49-B516-48ED-ACBF-3286FD97B7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3705" y="3511003"/>
                      <a:ext cx="416263" cy="416640"/>
                    </a:xfrm>
                    <a:custGeom>
                      <a:avLst/>
                      <a:gdLst>
                        <a:gd name="connsiteX0" fmla="*/ 404347 w 416263"/>
                        <a:gd name="connsiteY0" fmla="*/ 138976 h 416640"/>
                        <a:gd name="connsiteX1" fmla="*/ 277664 w 416263"/>
                        <a:gd name="connsiteY1" fmla="*/ 404723 h 416640"/>
                        <a:gd name="connsiteX2" fmla="*/ 11917 w 416263"/>
                        <a:gd name="connsiteY2" fmla="*/ 278041 h 416640"/>
                        <a:gd name="connsiteX3" fmla="*/ 138599 w 416263"/>
                        <a:gd name="connsiteY3" fmla="*/ 12293 h 416640"/>
                        <a:gd name="connsiteX4" fmla="*/ 404347 w 416263"/>
                        <a:gd name="connsiteY4" fmla="*/ 138976 h 416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640">
                          <a:moveTo>
                            <a:pt x="404347" y="138976"/>
                          </a:moveTo>
                          <a:cubicBezTo>
                            <a:pt x="442447" y="247561"/>
                            <a:pt x="386249" y="366623"/>
                            <a:pt x="277664" y="404723"/>
                          </a:cubicBezTo>
                          <a:cubicBezTo>
                            <a:pt x="169079" y="442823"/>
                            <a:pt x="50017" y="386626"/>
                            <a:pt x="11917" y="278041"/>
                          </a:cubicBezTo>
                          <a:cubicBezTo>
                            <a:pt x="-26183" y="169456"/>
                            <a:pt x="30014" y="50393"/>
                            <a:pt x="138599" y="12293"/>
                          </a:cubicBezTo>
                          <a:cubicBezTo>
                            <a:pt x="247184" y="-26759"/>
                            <a:pt x="366247" y="30391"/>
                            <a:pt x="404347" y="138976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40" name="Graphic 14">
                      <a:extLst>
                        <a:ext uri="{FF2B5EF4-FFF2-40B4-BE49-F238E27FC236}">
                          <a16:creationId xmlns:a16="http://schemas.microsoft.com/office/drawing/2014/main" id="{17E802AE-35F7-4CAF-9023-0FCAD77F50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82543" y="3455673"/>
                      <a:ext cx="270952" cy="167631"/>
                      <a:chOff x="6882543" y="3455673"/>
                      <a:chExt cx="270952" cy="167631"/>
                    </a:xfrm>
                    <a:solidFill>
                      <a:srgbClr val="CEDC22"/>
                    </a:solidFill>
                  </p:grpSpPr>
                  <p:grpSp>
                    <p:nvGrpSpPr>
                      <p:cNvPr id="741" name="Graphic 14">
                        <a:extLst>
                          <a:ext uri="{FF2B5EF4-FFF2-40B4-BE49-F238E27FC236}">
                            <a16:creationId xmlns:a16="http://schemas.microsoft.com/office/drawing/2014/main" id="{D371831F-DC6A-4238-BE03-D172C7FE43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82543" y="3509013"/>
                        <a:ext cx="120457" cy="114291"/>
                        <a:chOff x="6882543" y="3509013"/>
                        <a:chExt cx="120457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742" name="Freeform: Shape 741">
                          <a:extLst>
                            <a:ext uri="{FF2B5EF4-FFF2-40B4-BE49-F238E27FC236}">
                              <a16:creationId xmlns:a16="http://schemas.microsoft.com/office/drawing/2014/main" id="{B7E7B5E1-4F1B-4772-B43D-533E19D291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82543" y="3509013"/>
                          <a:ext cx="120457" cy="114291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7143 h 114291"/>
                            <a:gd name="connsiteX1" fmla="*/ 79279 w 120457"/>
                            <a:gd name="connsiteY1" fmla="*/ 110486 h 114291"/>
                            <a:gd name="connsiteX2" fmla="*/ 3079 w 120457"/>
                            <a:gd name="connsiteY2" fmla="*/ 77148 h 114291"/>
                            <a:gd name="connsiteX3" fmla="*/ 41179 w 120457"/>
                            <a:gd name="connsiteY3" fmla="*/ 3806 h 114291"/>
                            <a:gd name="connsiteX4" fmla="*/ 117379 w 120457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2611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3" name="Freeform: Shape 742">
                          <a:extLst>
                            <a:ext uri="{FF2B5EF4-FFF2-40B4-BE49-F238E27FC236}">
                              <a16:creationId xmlns:a16="http://schemas.microsoft.com/office/drawing/2014/main" id="{489A1F50-AC9B-4FCD-8108-89423E9F7D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83025" y="354044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1181" y="26670"/>
                                <a:pt x="99752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44" name="Graphic 14">
                        <a:extLst>
                          <a:ext uri="{FF2B5EF4-FFF2-40B4-BE49-F238E27FC236}">
                            <a16:creationId xmlns:a16="http://schemas.microsoft.com/office/drawing/2014/main" id="{21DCFB9D-41E4-4FA7-B6D6-8E5F061B58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033039" y="3455673"/>
                        <a:ext cx="120456" cy="114291"/>
                        <a:chOff x="7033039" y="3455673"/>
                        <a:chExt cx="120456" cy="114291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745" name="Freeform: Shape 744">
                          <a:extLst>
                            <a:ext uri="{FF2B5EF4-FFF2-40B4-BE49-F238E27FC236}">
                              <a16:creationId xmlns:a16="http://schemas.microsoft.com/office/drawing/2014/main" id="{41B806D1-9D24-4201-A911-8B7E3AE184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33039" y="3455673"/>
                          <a:ext cx="120456" cy="114291"/>
                        </a:xfrm>
                        <a:custGeom>
                          <a:avLst/>
                          <a:gdLst>
                            <a:gd name="connsiteX0" fmla="*/ 117379 w 120456"/>
                            <a:gd name="connsiteY0" fmla="*/ 37143 h 114291"/>
                            <a:gd name="connsiteX1" fmla="*/ 79279 w 120456"/>
                            <a:gd name="connsiteY1" fmla="*/ 110486 h 114291"/>
                            <a:gd name="connsiteX2" fmla="*/ 3079 w 120456"/>
                            <a:gd name="connsiteY2" fmla="*/ 77148 h 114291"/>
                            <a:gd name="connsiteX3" fmla="*/ 41179 w 120456"/>
                            <a:gd name="connsiteY3" fmla="*/ 3806 h 114291"/>
                            <a:gd name="connsiteX4" fmla="*/ 117379 w 120456"/>
                            <a:gd name="connsiteY4" fmla="*/ 37143 h 114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6" h="114291">
                              <a:moveTo>
                                <a:pt x="117379" y="37143"/>
                              </a:moveTo>
                              <a:cubicBezTo>
                                <a:pt x="127856" y="66671"/>
                                <a:pt x="110711" y="100008"/>
                                <a:pt x="79279" y="110486"/>
                              </a:cubicBezTo>
                              <a:cubicBezTo>
                                <a:pt x="47846" y="121916"/>
                                <a:pt x="13556" y="106676"/>
                                <a:pt x="3079" y="77148"/>
                              </a:cubicBezTo>
                              <a:cubicBezTo>
                                <a:pt x="-7399" y="47621"/>
                                <a:pt x="9746" y="14283"/>
                                <a:pt x="41179" y="3806"/>
                              </a:cubicBezTo>
                              <a:cubicBezTo>
                                <a:pt x="72611" y="-7624"/>
                                <a:pt x="106901" y="7616"/>
                                <a:pt x="117379" y="371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6" name="Freeform: Shape 745">
                          <a:extLst>
                            <a:ext uri="{FF2B5EF4-FFF2-40B4-BE49-F238E27FC236}">
                              <a16:creationId xmlns:a16="http://schemas.microsoft.com/office/drawing/2014/main" id="{3542F973-FE2D-4E62-A3FA-5D82325C83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33521" y="3487101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7 w 119626"/>
                            <a:gd name="connsiteY3" fmla="*/ 45720 h 82863"/>
                            <a:gd name="connsiteX4" fmla="*/ 78797 w 119626"/>
                            <a:gd name="connsiteY4" fmla="*/ 79058 h 82863"/>
                            <a:gd name="connsiteX5" fmla="*/ 118801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3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7" y="45720"/>
                              </a:cubicBezTo>
                              <a:cubicBezTo>
                                <a:pt x="13074" y="75248"/>
                                <a:pt x="47364" y="90488"/>
                                <a:pt x="78797" y="79058"/>
                              </a:cubicBezTo>
                              <a:cubicBezTo>
                                <a:pt x="107372" y="68580"/>
                                <a:pt x="123564" y="40958"/>
                                <a:pt x="118801" y="13335"/>
                              </a:cubicBezTo>
                              <a:cubicBezTo>
                                <a:pt x="112134" y="26670"/>
                                <a:pt x="100704" y="36195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47" name="Graphic 14">
                      <a:extLst>
                        <a:ext uri="{FF2B5EF4-FFF2-40B4-BE49-F238E27FC236}">
                          <a16:creationId xmlns:a16="http://schemas.microsoft.com/office/drawing/2014/main" id="{3EBC10A5-0157-4ADE-AED8-C267B10311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54065" y="3492610"/>
                      <a:ext cx="140970" cy="133195"/>
                      <a:chOff x="6954065" y="3492610"/>
                      <a:chExt cx="140970" cy="133195"/>
                    </a:xfrm>
                    <a:solidFill>
                      <a:srgbClr val="CEDC22"/>
                    </a:solidFill>
                  </p:grpSpPr>
                  <p:sp>
                    <p:nvSpPr>
                      <p:cNvPr id="748" name="Freeform: Shape 747">
                        <a:extLst>
                          <a:ext uri="{FF2B5EF4-FFF2-40B4-BE49-F238E27FC236}">
                            <a16:creationId xmlns:a16="http://schemas.microsoft.com/office/drawing/2014/main" id="{16D00AAF-E71C-4B04-87CA-AD9F19A3BE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5291" y="3492610"/>
                        <a:ext cx="139743" cy="133195"/>
                      </a:xfrm>
                      <a:custGeom>
                        <a:avLst/>
                        <a:gdLst>
                          <a:gd name="connsiteX0" fmla="*/ 136071 w 139743"/>
                          <a:gd name="connsiteY0" fmla="*/ 43069 h 133195"/>
                          <a:gd name="connsiteX1" fmla="*/ 92255 w 139743"/>
                          <a:gd name="connsiteY1" fmla="*/ 128794 h 133195"/>
                          <a:gd name="connsiteX2" fmla="*/ 3673 w 139743"/>
                          <a:gd name="connsiteY2" fmla="*/ 89742 h 133195"/>
                          <a:gd name="connsiteX3" fmla="*/ 47488 w 139743"/>
                          <a:gd name="connsiteY3" fmla="*/ 4017 h 133195"/>
                          <a:gd name="connsiteX4" fmla="*/ 136071 w 139743"/>
                          <a:gd name="connsiteY4" fmla="*/ 43069 h 133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195">
                            <a:moveTo>
                              <a:pt x="136071" y="43069"/>
                            </a:moveTo>
                            <a:cubicBezTo>
                              <a:pt x="148453" y="77359"/>
                              <a:pt x="128451" y="115459"/>
                              <a:pt x="92255" y="128794"/>
                            </a:cubicBezTo>
                            <a:cubicBezTo>
                              <a:pt x="56061" y="142129"/>
                              <a:pt x="16055" y="124032"/>
                              <a:pt x="3673" y="89742"/>
                            </a:cubicBezTo>
                            <a:cubicBezTo>
                              <a:pt x="-8710" y="55452"/>
                              <a:pt x="11293" y="17352"/>
                              <a:pt x="47488" y="4017"/>
                            </a:cubicBezTo>
                            <a:cubicBezTo>
                              <a:pt x="84636" y="-8366"/>
                              <a:pt x="123688" y="8779"/>
                              <a:pt x="136071" y="43069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49" name="Freeform: Shape 748">
                        <a:extLst>
                          <a:ext uri="{FF2B5EF4-FFF2-40B4-BE49-F238E27FC236}">
                            <a16:creationId xmlns:a16="http://schemas.microsoft.com/office/drawing/2014/main" id="{ED7E4866-D4F4-4243-A6BE-1786EE487E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4065" y="3529012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7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7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7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1582" y="30480"/>
                              <a:pt x="118247" y="42863"/>
                              <a:pt x="100150" y="4857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id="{16C2284F-6FDD-40D7-AA17-0435D32FAEB2}"/>
                      </a:ext>
                    </a:extLst>
                  </p:cNvPr>
                  <p:cNvSpPr/>
                  <p:nvPr/>
                </p:nvSpPr>
                <p:spPr>
                  <a:xfrm>
                    <a:off x="7152533" y="3556208"/>
                    <a:ext cx="70400" cy="49753"/>
                  </a:xfrm>
                  <a:custGeom>
                    <a:avLst/>
                    <a:gdLst>
                      <a:gd name="connsiteX0" fmla="*/ 8361 w 70400"/>
                      <a:gd name="connsiteY0" fmla="*/ 24239 h 49753"/>
                      <a:gd name="connsiteX1" fmla="*/ 49319 w 70400"/>
                      <a:gd name="connsiteY1" fmla="*/ 46146 h 49753"/>
                      <a:gd name="connsiteX2" fmla="*/ 66463 w 70400"/>
                      <a:gd name="connsiteY2" fmla="*/ 46146 h 49753"/>
                      <a:gd name="connsiteX3" fmla="*/ 66463 w 70400"/>
                      <a:gd name="connsiteY3" fmla="*/ 29001 h 49753"/>
                      <a:gd name="connsiteX4" fmla="*/ 15029 w 70400"/>
                      <a:gd name="connsiteY4" fmla="*/ 426 h 49753"/>
                      <a:gd name="connsiteX5" fmla="*/ 8361 w 70400"/>
                      <a:gd name="connsiteY5" fmla="*/ 24239 h 49753"/>
                      <a:gd name="connsiteX6" fmla="*/ 8361 w 70400"/>
                      <a:gd name="connsiteY6" fmla="*/ 24239 h 49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753">
                        <a:moveTo>
                          <a:pt x="8361" y="24239"/>
                        </a:moveTo>
                        <a:cubicBezTo>
                          <a:pt x="23601" y="29001"/>
                          <a:pt x="36936" y="36621"/>
                          <a:pt x="49319" y="46146"/>
                        </a:cubicBezTo>
                        <a:cubicBezTo>
                          <a:pt x="54081" y="49956"/>
                          <a:pt x="60748" y="51861"/>
                          <a:pt x="66463" y="46146"/>
                        </a:cubicBezTo>
                        <a:cubicBezTo>
                          <a:pt x="71226" y="42336"/>
                          <a:pt x="72179" y="32811"/>
                          <a:pt x="66463" y="29001"/>
                        </a:cubicBezTo>
                        <a:cubicBezTo>
                          <a:pt x="51223" y="16619"/>
                          <a:pt x="34079" y="6141"/>
                          <a:pt x="15029" y="426"/>
                        </a:cubicBezTo>
                        <a:cubicBezTo>
                          <a:pt x="741" y="-3384"/>
                          <a:pt x="-6879" y="19476"/>
                          <a:pt x="8361" y="24239"/>
                        </a:cubicBezTo>
                        <a:lnTo>
                          <a:pt x="8361" y="242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1" name="Graphic 14">
                  <a:extLst>
                    <a:ext uri="{FF2B5EF4-FFF2-40B4-BE49-F238E27FC236}">
                      <a16:creationId xmlns:a16="http://schemas.microsoft.com/office/drawing/2014/main" id="{6BC367BD-BCDC-4BBF-A1ED-297B38F26CFC}"/>
                    </a:ext>
                  </a:extLst>
                </p:cNvPr>
                <p:cNvGrpSpPr/>
                <p:nvPr/>
              </p:nvGrpSpPr>
              <p:grpSpPr>
                <a:xfrm>
                  <a:off x="7108507" y="3720464"/>
                  <a:ext cx="73342" cy="77152"/>
                  <a:chOff x="7108507" y="3720464"/>
                  <a:chExt cx="73342" cy="77152"/>
                </a:xfrm>
                <a:solidFill>
                  <a:srgbClr val="684565"/>
                </a:solidFill>
              </p:grpSpPr>
              <p:sp>
                <p:nvSpPr>
                  <p:cNvPr id="752" name="Freeform: Shape 751">
                    <a:extLst>
                      <a:ext uri="{FF2B5EF4-FFF2-40B4-BE49-F238E27FC236}">
                        <a16:creationId xmlns:a16="http://schemas.microsoft.com/office/drawing/2014/main" id="{33B774B8-5AC4-41CF-8685-6B31617DAAF9}"/>
                      </a:ext>
                    </a:extLst>
                  </p:cNvPr>
                  <p:cNvSpPr/>
                  <p:nvPr/>
                </p:nvSpPr>
                <p:spPr>
                  <a:xfrm>
                    <a:off x="7138035" y="3720464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:a16="http://schemas.microsoft.com/office/drawing/2014/main" id="{47AB7966-FFF7-4630-8439-150A838CF2FB}"/>
                      </a:ext>
                    </a:extLst>
                  </p:cNvPr>
                  <p:cNvSpPr/>
                  <p:nvPr/>
                </p:nvSpPr>
                <p:spPr>
                  <a:xfrm>
                    <a:off x="7108507" y="3750944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id="{C557D8DA-68D5-4441-A100-7619EAC10661}"/>
                      </a:ext>
                    </a:extLst>
                  </p:cNvPr>
                  <p:cNvSpPr/>
                  <p:nvPr/>
                </p:nvSpPr>
                <p:spPr>
                  <a:xfrm>
                    <a:off x="7158990" y="3773804"/>
                    <a:ext cx="22859" cy="23812"/>
                  </a:xfrm>
                  <a:custGeom>
                    <a:avLst/>
                    <a:gdLst>
                      <a:gd name="connsiteX0" fmla="*/ 11430 w 22859"/>
                      <a:gd name="connsiteY0" fmla="*/ 23813 h 23812"/>
                      <a:gd name="connsiteX1" fmla="*/ 11430 w 22859"/>
                      <a:gd name="connsiteY1" fmla="*/ 0 h 23812"/>
                      <a:gd name="connsiteX2" fmla="*/ 11430 w 22859"/>
                      <a:gd name="connsiteY2" fmla="*/ 23813 h 23812"/>
                      <a:gd name="connsiteX3" fmla="*/ 11430 w 22859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755" name="Graphic 14">
            <a:extLst>
              <a:ext uri="{FF2B5EF4-FFF2-40B4-BE49-F238E27FC236}">
                <a16:creationId xmlns:a16="http://schemas.microsoft.com/office/drawing/2014/main" id="{86815673-D362-4354-ABF2-3FC62CD62A8B}"/>
              </a:ext>
            </a:extLst>
          </p:cNvPr>
          <p:cNvGrpSpPr/>
          <p:nvPr/>
        </p:nvGrpSpPr>
        <p:grpSpPr>
          <a:xfrm>
            <a:off x="9163718" y="3984172"/>
            <a:ext cx="858366" cy="449702"/>
            <a:chOff x="7874783" y="3980886"/>
            <a:chExt cx="900133" cy="471584"/>
          </a:xfrm>
        </p:grpSpPr>
        <p:grpSp>
          <p:nvGrpSpPr>
            <p:cNvPr id="756" name="Graphic 14">
              <a:extLst>
                <a:ext uri="{FF2B5EF4-FFF2-40B4-BE49-F238E27FC236}">
                  <a16:creationId xmlns:a16="http://schemas.microsoft.com/office/drawing/2014/main" id="{835FCA0E-9093-4856-A230-F24CE08DB350}"/>
                </a:ext>
              </a:extLst>
            </p:cNvPr>
            <p:cNvGrpSpPr/>
            <p:nvPr/>
          </p:nvGrpSpPr>
          <p:grpSpPr>
            <a:xfrm>
              <a:off x="7874783" y="3980886"/>
              <a:ext cx="416263" cy="471584"/>
              <a:chOff x="7874783" y="3980886"/>
              <a:chExt cx="416263" cy="471584"/>
            </a:xfrm>
          </p:grpSpPr>
          <p:grpSp>
            <p:nvGrpSpPr>
              <p:cNvPr id="757" name="Graphic 14">
                <a:extLst>
                  <a:ext uri="{FF2B5EF4-FFF2-40B4-BE49-F238E27FC236}">
                    <a16:creationId xmlns:a16="http://schemas.microsoft.com/office/drawing/2014/main" id="{C1C6A977-F5E7-4FC5-B2A1-69679F38383B}"/>
                  </a:ext>
                </a:extLst>
              </p:cNvPr>
              <p:cNvGrpSpPr/>
              <p:nvPr/>
            </p:nvGrpSpPr>
            <p:grpSpPr>
              <a:xfrm>
                <a:off x="7874783" y="3980886"/>
                <a:ext cx="416263" cy="471584"/>
                <a:chOff x="7874783" y="3980886"/>
                <a:chExt cx="416263" cy="471584"/>
              </a:xfrm>
            </p:grpSpPr>
            <p:grpSp>
              <p:nvGrpSpPr>
                <p:cNvPr id="758" name="Graphic 14">
                  <a:extLst>
                    <a:ext uri="{FF2B5EF4-FFF2-40B4-BE49-F238E27FC236}">
                      <a16:creationId xmlns:a16="http://schemas.microsoft.com/office/drawing/2014/main" id="{CC210798-F506-4489-BAE1-1BC9EDC76500}"/>
                    </a:ext>
                  </a:extLst>
                </p:cNvPr>
                <p:cNvGrpSpPr/>
                <p:nvPr/>
              </p:nvGrpSpPr>
              <p:grpSpPr>
                <a:xfrm>
                  <a:off x="7874783" y="3980886"/>
                  <a:ext cx="416263" cy="471584"/>
                  <a:chOff x="7874783" y="3980886"/>
                  <a:chExt cx="416263" cy="471584"/>
                </a:xfrm>
              </p:grpSpPr>
              <p:sp>
                <p:nvSpPr>
                  <p:cNvPr id="759" name="Freeform: Shape 758">
                    <a:extLst>
                      <a:ext uri="{FF2B5EF4-FFF2-40B4-BE49-F238E27FC236}">
                        <a16:creationId xmlns:a16="http://schemas.microsoft.com/office/drawing/2014/main" id="{A747198E-FAA7-41DE-97B9-A4ECF258D5E3}"/>
                      </a:ext>
                    </a:extLst>
                  </p:cNvPr>
                  <p:cNvSpPr/>
                  <p:nvPr/>
                </p:nvSpPr>
                <p:spPr>
                  <a:xfrm>
                    <a:off x="7984231" y="3982558"/>
                    <a:ext cx="39252" cy="78745"/>
                  </a:xfrm>
                  <a:custGeom>
                    <a:avLst/>
                    <a:gdLst>
                      <a:gd name="connsiteX0" fmla="*/ 576 w 39252"/>
                      <a:gd name="connsiteY0" fmla="*/ 11274 h 78745"/>
                      <a:gd name="connsiteX1" fmla="*/ 22484 w 39252"/>
                      <a:gd name="connsiteY1" fmla="*/ 73186 h 78745"/>
                      <a:gd name="connsiteX2" fmla="*/ 38676 w 39252"/>
                      <a:gd name="connsiteY2" fmla="*/ 67471 h 78745"/>
                      <a:gd name="connsiteX3" fmla="*/ 16769 w 39252"/>
                      <a:gd name="connsiteY3" fmla="*/ 5559 h 78745"/>
                      <a:gd name="connsiteX4" fmla="*/ 576 w 39252"/>
                      <a:gd name="connsiteY4" fmla="*/ 11274 h 78745"/>
                      <a:gd name="connsiteX5" fmla="*/ 576 w 39252"/>
                      <a:gd name="connsiteY5" fmla="*/ 11274 h 7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252" h="78745">
                        <a:moveTo>
                          <a:pt x="576" y="11274"/>
                        </a:moveTo>
                        <a:cubicBezTo>
                          <a:pt x="8196" y="32229"/>
                          <a:pt x="14864" y="52232"/>
                          <a:pt x="22484" y="73186"/>
                        </a:cubicBezTo>
                        <a:cubicBezTo>
                          <a:pt x="26294" y="83664"/>
                          <a:pt x="42486" y="77949"/>
                          <a:pt x="38676" y="67471"/>
                        </a:cubicBezTo>
                        <a:cubicBezTo>
                          <a:pt x="31056" y="46516"/>
                          <a:pt x="24389" y="26514"/>
                          <a:pt x="16769" y="5559"/>
                        </a:cubicBezTo>
                        <a:cubicBezTo>
                          <a:pt x="12959" y="-4919"/>
                          <a:pt x="-3234" y="796"/>
                          <a:pt x="576" y="11274"/>
                        </a:cubicBezTo>
                        <a:lnTo>
                          <a:pt x="576" y="11274"/>
                        </a:lnTo>
                        <a:close/>
                      </a:path>
                    </a:pathLst>
                  </a:custGeom>
                  <a:solidFill>
                    <a:srgbClr val="6DA5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:a16="http://schemas.microsoft.com/office/drawing/2014/main" id="{CFD895E7-1D71-4537-A4D9-BF0BD8A5356C}"/>
                      </a:ext>
                    </a:extLst>
                  </p:cNvPr>
                  <p:cNvSpPr/>
                  <p:nvPr/>
                </p:nvSpPr>
                <p:spPr>
                  <a:xfrm>
                    <a:off x="7874783" y="4036207"/>
                    <a:ext cx="416263" cy="416263"/>
                  </a:xfrm>
                  <a:custGeom>
                    <a:avLst/>
                    <a:gdLst>
                      <a:gd name="connsiteX0" fmla="*/ 404347 w 416263"/>
                      <a:gd name="connsiteY0" fmla="*/ 138599 h 416263"/>
                      <a:gd name="connsiteX1" fmla="*/ 277664 w 416263"/>
                      <a:gd name="connsiteY1" fmla="*/ 404347 h 416263"/>
                      <a:gd name="connsiteX2" fmla="*/ 11917 w 416263"/>
                      <a:gd name="connsiteY2" fmla="*/ 277664 h 416263"/>
                      <a:gd name="connsiteX3" fmla="*/ 138599 w 416263"/>
                      <a:gd name="connsiteY3" fmla="*/ 11917 h 416263"/>
                      <a:gd name="connsiteX4" fmla="*/ 404347 w 416263"/>
                      <a:gd name="connsiteY4" fmla="*/ 138599 h 416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263" h="416263">
                        <a:moveTo>
                          <a:pt x="404347" y="138599"/>
                        </a:moveTo>
                        <a:cubicBezTo>
                          <a:pt x="442447" y="247184"/>
                          <a:pt x="386249" y="366247"/>
                          <a:pt x="277664" y="404347"/>
                        </a:cubicBezTo>
                        <a:cubicBezTo>
                          <a:pt x="169079" y="442447"/>
                          <a:pt x="50017" y="386249"/>
                          <a:pt x="11917" y="277664"/>
                        </a:cubicBezTo>
                        <a:cubicBezTo>
                          <a:pt x="-26183" y="169079"/>
                          <a:pt x="30014" y="50017"/>
                          <a:pt x="138599" y="11917"/>
                        </a:cubicBezTo>
                        <a:cubicBezTo>
                          <a:pt x="247184" y="-26183"/>
                          <a:pt x="366247" y="30014"/>
                          <a:pt x="404347" y="138599"/>
                        </a:cubicBez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61" name="Graphic 14">
                    <a:extLst>
                      <a:ext uri="{FF2B5EF4-FFF2-40B4-BE49-F238E27FC236}">
                        <a16:creationId xmlns:a16="http://schemas.microsoft.com/office/drawing/2014/main" id="{CBFC842C-0610-4D67-8FCE-9326507DB338}"/>
                      </a:ext>
                    </a:extLst>
                  </p:cNvPr>
                  <p:cNvGrpSpPr/>
                  <p:nvPr/>
                </p:nvGrpSpPr>
                <p:grpSpPr>
                  <a:xfrm>
                    <a:off x="7883621" y="3980886"/>
                    <a:ext cx="270951" cy="167246"/>
                    <a:chOff x="7883621" y="3980886"/>
                    <a:chExt cx="270951" cy="167246"/>
                  </a:xfrm>
                  <a:solidFill>
                    <a:srgbClr val="CEDC22"/>
                  </a:solidFill>
                </p:grpSpPr>
                <p:grpSp>
                  <p:nvGrpSpPr>
                    <p:cNvPr id="762" name="Graphic 14">
                      <a:extLst>
                        <a:ext uri="{FF2B5EF4-FFF2-40B4-BE49-F238E27FC236}">
                          <a16:creationId xmlns:a16="http://schemas.microsoft.com/office/drawing/2014/main" id="{3584F8C6-31B4-4324-99FE-5C0374AF27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83621" y="4034226"/>
                      <a:ext cx="120457" cy="113906"/>
                      <a:chOff x="7883621" y="4034226"/>
                      <a:chExt cx="120457" cy="113906"/>
                    </a:xfrm>
                    <a:solidFill>
                      <a:srgbClr val="CEDC22"/>
                    </a:solidFill>
                  </p:grpSpPr>
                  <p:sp>
                    <p:nvSpPr>
                      <p:cNvPr id="763" name="Freeform: Shape 762">
                        <a:extLst>
                          <a:ext uri="{FF2B5EF4-FFF2-40B4-BE49-F238E27FC236}">
                            <a16:creationId xmlns:a16="http://schemas.microsoft.com/office/drawing/2014/main" id="{2A9B9EDD-E8B5-41BB-96E1-B1D5CC1FF1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83621" y="4034226"/>
                        <a:ext cx="120457" cy="113906"/>
                      </a:xfrm>
                      <a:custGeom>
                        <a:avLst/>
                        <a:gdLst>
                          <a:gd name="connsiteX0" fmla="*/ 117379 w 120457"/>
                          <a:gd name="connsiteY0" fmla="*/ 36758 h 113906"/>
                          <a:gd name="connsiteX1" fmla="*/ 79279 w 120457"/>
                          <a:gd name="connsiteY1" fmla="*/ 110101 h 113906"/>
                          <a:gd name="connsiteX2" fmla="*/ 3079 w 120457"/>
                          <a:gd name="connsiteY2" fmla="*/ 76763 h 113906"/>
                          <a:gd name="connsiteX3" fmla="*/ 41179 w 120457"/>
                          <a:gd name="connsiteY3" fmla="*/ 3421 h 113906"/>
                          <a:gd name="connsiteX4" fmla="*/ 117379 w 120457"/>
                          <a:gd name="connsiteY4" fmla="*/ 36758 h 1139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0457" h="113906">
                            <a:moveTo>
                              <a:pt x="117379" y="36758"/>
                            </a:moveTo>
                            <a:cubicBezTo>
                              <a:pt x="127856" y="66286"/>
                              <a:pt x="110711" y="99623"/>
                              <a:pt x="79279" y="110101"/>
                            </a:cubicBezTo>
                            <a:cubicBezTo>
                              <a:pt x="47846" y="121531"/>
                              <a:pt x="13556" y="106291"/>
                              <a:pt x="3079" y="76763"/>
                            </a:cubicBezTo>
                            <a:cubicBezTo>
                              <a:pt x="-7399" y="47236"/>
                              <a:pt x="9746" y="13898"/>
                              <a:pt x="41179" y="3421"/>
                            </a:cubicBezTo>
                            <a:cubicBezTo>
                              <a:pt x="72611" y="-7057"/>
                              <a:pt x="106901" y="7231"/>
                              <a:pt x="117379" y="3675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64" name="Freeform: Shape 763">
                        <a:extLst>
                          <a:ext uri="{FF2B5EF4-FFF2-40B4-BE49-F238E27FC236}">
                            <a16:creationId xmlns:a16="http://schemas.microsoft.com/office/drawing/2014/main" id="{9085DEF1-BE9F-41E0-939A-55D4CC34E5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84103" y="4065269"/>
                        <a:ext cx="119626" cy="82863"/>
                      </a:xfrm>
                      <a:custGeom>
                        <a:avLst/>
                        <a:gdLst>
                          <a:gd name="connsiteX0" fmla="*/ 85464 w 119626"/>
                          <a:gd name="connsiteY0" fmla="*/ 41910 h 82863"/>
                          <a:gd name="connsiteX1" fmla="*/ 9264 w 119626"/>
                          <a:gd name="connsiteY1" fmla="*/ 8572 h 82863"/>
                          <a:gd name="connsiteX2" fmla="*/ 7359 w 119626"/>
                          <a:gd name="connsiteY2" fmla="*/ 0 h 82863"/>
                          <a:gd name="connsiteX3" fmla="*/ 2596 w 119626"/>
                          <a:gd name="connsiteY3" fmla="*/ 45720 h 82863"/>
                          <a:gd name="connsiteX4" fmla="*/ 78796 w 119626"/>
                          <a:gd name="connsiteY4" fmla="*/ 79058 h 82863"/>
                          <a:gd name="connsiteX5" fmla="*/ 118802 w 119626"/>
                          <a:gd name="connsiteY5" fmla="*/ 13335 h 82863"/>
                          <a:gd name="connsiteX6" fmla="*/ 85464 w 119626"/>
                          <a:gd name="connsiteY6" fmla="*/ 41910 h 828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9626" h="82863">
                            <a:moveTo>
                              <a:pt x="85464" y="41910"/>
                            </a:moveTo>
                            <a:cubicBezTo>
                              <a:pt x="54031" y="53340"/>
                              <a:pt x="19741" y="38100"/>
                              <a:pt x="9264" y="8572"/>
                            </a:cubicBezTo>
                            <a:cubicBezTo>
                              <a:pt x="8312" y="5715"/>
                              <a:pt x="7359" y="2858"/>
                              <a:pt x="7359" y="0"/>
                            </a:cubicBezTo>
                            <a:cubicBezTo>
                              <a:pt x="-261" y="13335"/>
                              <a:pt x="-2166" y="30480"/>
                              <a:pt x="2596" y="45720"/>
                            </a:cubicBezTo>
                            <a:cubicBezTo>
                              <a:pt x="13074" y="75247"/>
                              <a:pt x="47364" y="90488"/>
                              <a:pt x="78796" y="79058"/>
                            </a:cubicBezTo>
                            <a:cubicBezTo>
                              <a:pt x="107371" y="68580"/>
                              <a:pt x="123564" y="40958"/>
                              <a:pt x="118802" y="13335"/>
                            </a:cubicBezTo>
                            <a:cubicBezTo>
                              <a:pt x="111181" y="26670"/>
                              <a:pt x="99752" y="37147"/>
                              <a:pt x="85464" y="41910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65" name="Graphic 14">
                      <a:extLst>
                        <a:ext uri="{FF2B5EF4-FFF2-40B4-BE49-F238E27FC236}">
                          <a16:creationId xmlns:a16="http://schemas.microsoft.com/office/drawing/2014/main" id="{787BA2C2-B3A5-4AE3-9FBD-BF37AE7060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34116" y="3980886"/>
                      <a:ext cx="120456" cy="113906"/>
                      <a:chOff x="8034116" y="3980886"/>
                      <a:chExt cx="120456" cy="113906"/>
                    </a:xfrm>
                    <a:solidFill>
                      <a:srgbClr val="CEDC22"/>
                    </a:solidFill>
                  </p:grpSpPr>
                  <p:sp>
                    <p:nvSpPr>
                      <p:cNvPr id="766" name="Freeform: Shape 765">
                        <a:extLst>
                          <a:ext uri="{FF2B5EF4-FFF2-40B4-BE49-F238E27FC236}">
                            <a16:creationId xmlns:a16="http://schemas.microsoft.com/office/drawing/2014/main" id="{20273FE3-6965-42A1-8C03-0E50BBCE66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34116" y="3980886"/>
                        <a:ext cx="120456" cy="113906"/>
                      </a:xfrm>
                      <a:custGeom>
                        <a:avLst/>
                        <a:gdLst>
                          <a:gd name="connsiteX0" fmla="*/ 117378 w 120456"/>
                          <a:gd name="connsiteY0" fmla="*/ 36758 h 113906"/>
                          <a:gd name="connsiteX1" fmla="*/ 79278 w 120456"/>
                          <a:gd name="connsiteY1" fmla="*/ 110101 h 113906"/>
                          <a:gd name="connsiteX2" fmla="*/ 3078 w 120456"/>
                          <a:gd name="connsiteY2" fmla="*/ 76763 h 113906"/>
                          <a:gd name="connsiteX3" fmla="*/ 41178 w 120456"/>
                          <a:gd name="connsiteY3" fmla="*/ 3421 h 113906"/>
                          <a:gd name="connsiteX4" fmla="*/ 117378 w 120456"/>
                          <a:gd name="connsiteY4" fmla="*/ 36758 h 1139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0456" h="113906">
                            <a:moveTo>
                              <a:pt x="117378" y="36758"/>
                            </a:moveTo>
                            <a:cubicBezTo>
                              <a:pt x="127856" y="66286"/>
                              <a:pt x="110711" y="99623"/>
                              <a:pt x="79278" y="110101"/>
                            </a:cubicBezTo>
                            <a:cubicBezTo>
                              <a:pt x="47846" y="121531"/>
                              <a:pt x="13556" y="106291"/>
                              <a:pt x="3078" y="76763"/>
                            </a:cubicBezTo>
                            <a:cubicBezTo>
                              <a:pt x="-7399" y="47236"/>
                              <a:pt x="9746" y="13898"/>
                              <a:pt x="41178" y="3421"/>
                            </a:cubicBezTo>
                            <a:cubicBezTo>
                              <a:pt x="72611" y="-7057"/>
                              <a:pt x="106901" y="7231"/>
                              <a:pt x="117378" y="3675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67" name="Freeform: Shape 766">
                        <a:extLst>
                          <a:ext uri="{FF2B5EF4-FFF2-40B4-BE49-F238E27FC236}">
                            <a16:creationId xmlns:a16="http://schemas.microsoft.com/office/drawing/2014/main" id="{5EBE10A5-F0AF-486F-A37D-8C3D92B1E0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34598" y="4011929"/>
                        <a:ext cx="119626" cy="82863"/>
                      </a:xfrm>
                      <a:custGeom>
                        <a:avLst/>
                        <a:gdLst>
                          <a:gd name="connsiteX0" fmla="*/ 85464 w 119626"/>
                          <a:gd name="connsiteY0" fmla="*/ 41910 h 82863"/>
                          <a:gd name="connsiteX1" fmla="*/ 9264 w 119626"/>
                          <a:gd name="connsiteY1" fmla="*/ 8573 h 82863"/>
                          <a:gd name="connsiteX2" fmla="*/ 7359 w 119626"/>
                          <a:gd name="connsiteY2" fmla="*/ 0 h 82863"/>
                          <a:gd name="connsiteX3" fmla="*/ 2596 w 119626"/>
                          <a:gd name="connsiteY3" fmla="*/ 45720 h 82863"/>
                          <a:gd name="connsiteX4" fmla="*/ 78796 w 119626"/>
                          <a:gd name="connsiteY4" fmla="*/ 79058 h 82863"/>
                          <a:gd name="connsiteX5" fmla="*/ 118802 w 119626"/>
                          <a:gd name="connsiteY5" fmla="*/ 13335 h 82863"/>
                          <a:gd name="connsiteX6" fmla="*/ 85464 w 119626"/>
                          <a:gd name="connsiteY6" fmla="*/ 41910 h 828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9626" h="82863">
                            <a:moveTo>
                              <a:pt x="85464" y="41910"/>
                            </a:moveTo>
                            <a:cubicBezTo>
                              <a:pt x="54032" y="53340"/>
                              <a:pt x="19742" y="38100"/>
                              <a:pt x="9264" y="8573"/>
                            </a:cubicBezTo>
                            <a:cubicBezTo>
                              <a:pt x="8312" y="5715"/>
                              <a:pt x="7359" y="2858"/>
                              <a:pt x="7359" y="0"/>
                            </a:cubicBezTo>
                            <a:cubicBezTo>
                              <a:pt x="-261" y="13335"/>
                              <a:pt x="-2166" y="30480"/>
                              <a:pt x="2596" y="45720"/>
                            </a:cubicBezTo>
                            <a:cubicBezTo>
                              <a:pt x="13074" y="75248"/>
                              <a:pt x="47364" y="90488"/>
                              <a:pt x="78796" y="79058"/>
                            </a:cubicBezTo>
                            <a:cubicBezTo>
                              <a:pt x="107371" y="68580"/>
                              <a:pt x="123564" y="40958"/>
                              <a:pt x="118802" y="13335"/>
                            </a:cubicBezTo>
                            <a:cubicBezTo>
                              <a:pt x="112134" y="26670"/>
                              <a:pt x="100704" y="37148"/>
                              <a:pt x="85464" y="41910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68" name="Graphic 14">
                    <a:extLst>
                      <a:ext uri="{FF2B5EF4-FFF2-40B4-BE49-F238E27FC236}">
                        <a16:creationId xmlns:a16="http://schemas.microsoft.com/office/drawing/2014/main" id="{20A29E1B-33AC-4643-9055-C3E1EABABB25}"/>
                      </a:ext>
                    </a:extLst>
                  </p:cNvPr>
                  <p:cNvGrpSpPr/>
                  <p:nvPr/>
                </p:nvGrpSpPr>
                <p:grpSpPr>
                  <a:xfrm>
                    <a:off x="7956095" y="4017892"/>
                    <a:ext cx="140208" cy="133693"/>
                    <a:chOff x="7956095" y="4017892"/>
                    <a:chExt cx="140208" cy="133693"/>
                  </a:xfrm>
                  <a:solidFill>
                    <a:srgbClr val="CEDC22"/>
                  </a:solidFill>
                </p:grpSpPr>
                <p:sp>
                  <p:nvSpPr>
                    <p:cNvPr id="769" name="Freeform: Shape 768">
                      <a:extLst>
                        <a:ext uri="{FF2B5EF4-FFF2-40B4-BE49-F238E27FC236}">
                          <a16:creationId xmlns:a16="http://schemas.microsoft.com/office/drawing/2014/main" id="{0BDDEBC6-F4BF-422A-A556-C9FBA3D2DF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6369" y="4017892"/>
                      <a:ext cx="139743" cy="133693"/>
                    </a:xfrm>
                    <a:custGeom>
                      <a:avLst/>
                      <a:gdLst>
                        <a:gd name="connsiteX0" fmla="*/ 136071 w 139743"/>
                        <a:gd name="connsiteY0" fmla="*/ 43567 h 133693"/>
                        <a:gd name="connsiteX1" fmla="*/ 92255 w 139743"/>
                        <a:gd name="connsiteY1" fmla="*/ 129292 h 133693"/>
                        <a:gd name="connsiteX2" fmla="*/ 3673 w 139743"/>
                        <a:gd name="connsiteY2" fmla="*/ 90240 h 133693"/>
                        <a:gd name="connsiteX3" fmla="*/ 47488 w 139743"/>
                        <a:gd name="connsiteY3" fmla="*/ 4515 h 133693"/>
                        <a:gd name="connsiteX4" fmla="*/ 136071 w 139743"/>
                        <a:gd name="connsiteY4" fmla="*/ 43567 h 133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743" h="133693">
                          <a:moveTo>
                            <a:pt x="136071" y="43567"/>
                          </a:moveTo>
                          <a:cubicBezTo>
                            <a:pt x="148453" y="77857"/>
                            <a:pt x="128450" y="115957"/>
                            <a:pt x="92255" y="129292"/>
                          </a:cubicBezTo>
                          <a:cubicBezTo>
                            <a:pt x="56061" y="142627"/>
                            <a:pt x="16055" y="124530"/>
                            <a:pt x="3673" y="90240"/>
                          </a:cubicBezTo>
                          <a:cubicBezTo>
                            <a:pt x="-8710" y="55950"/>
                            <a:pt x="11293" y="17850"/>
                            <a:pt x="47488" y="4515"/>
                          </a:cubicBezTo>
                          <a:cubicBezTo>
                            <a:pt x="84636" y="-8820"/>
                            <a:pt x="123688" y="8325"/>
                            <a:pt x="136071" y="43567"/>
                          </a:cubicBezTo>
                          <a:close/>
                        </a:path>
                      </a:pathLst>
                    </a:custGeom>
                    <a:solidFill>
                      <a:srgbClr val="CEDC2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" name="Freeform: Shape 769">
                      <a:extLst>
                        <a:ext uri="{FF2B5EF4-FFF2-40B4-BE49-F238E27FC236}">
                          <a16:creationId xmlns:a16="http://schemas.microsoft.com/office/drawing/2014/main" id="{AD8A557E-6A8E-4A68-9AC5-5DD8B08B1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6095" y="4054791"/>
                      <a:ext cx="140208" cy="96409"/>
                    </a:xfrm>
                    <a:custGeom>
                      <a:avLst/>
                      <a:gdLst>
                        <a:gd name="connsiteX0" fmla="*/ 100150 w 140208"/>
                        <a:gd name="connsiteY0" fmla="*/ 48578 h 96409"/>
                        <a:gd name="connsiteX1" fmla="*/ 11567 w 140208"/>
                        <a:gd name="connsiteY1" fmla="*/ 9525 h 96409"/>
                        <a:gd name="connsiteX2" fmla="*/ 8710 w 140208"/>
                        <a:gd name="connsiteY2" fmla="*/ 0 h 96409"/>
                        <a:gd name="connsiteX3" fmla="*/ 3947 w 140208"/>
                        <a:gd name="connsiteY3" fmla="*/ 53340 h 96409"/>
                        <a:gd name="connsiteX4" fmla="*/ 92530 w 140208"/>
                        <a:gd name="connsiteY4" fmla="*/ 92392 h 96409"/>
                        <a:gd name="connsiteX5" fmla="*/ 139202 w 140208"/>
                        <a:gd name="connsiteY5" fmla="*/ 16192 h 96409"/>
                        <a:gd name="connsiteX6" fmla="*/ 100150 w 140208"/>
                        <a:gd name="connsiteY6" fmla="*/ 48578 h 964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0208" h="96409">
                          <a:moveTo>
                            <a:pt x="100150" y="48578"/>
                          </a:moveTo>
                          <a:cubicBezTo>
                            <a:pt x="63955" y="61913"/>
                            <a:pt x="23950" y="43815"/>
                            <a:pt x="11567" y="9525"/>
                          </a:cubicBezTo>
                          <a:cubicBezTo>
                            <a:pt x="10615" y="6667"/>
                            <a:pt x="9662" y="2858"/>
                            <a:pt x="8710" y="0"/>
                          </a:cubicBezTo>
                          <a:cubicBezTo>
                            <a:pt x="-815" y="16192"/>
                            <a:pt x="-2720" y="35242"/>
                            <a:pt x="3947" y="53340"/>
                          </a:cubicBezTo>
                          <a:cubicBezTo>
                            <a:pt x="16330" y="87630"/>
                            <a:pt x="55382" y="104775"/>
                            <a:pt x="92530" y="92392"/>
                          </a:cubicBezTo>
                          <a:cubicBezTo>
                            <a:pt x="125867" y="80963"/>
                            <a:pt x="144917" y="47625"/>
                            <a:pt x="139202" y="16192"/>
                          </a:cubicBezTo>
                          <a:cubicBezTo>
                            <a:pt x="130630" y="30480"/>
                            <a:pt x="117295" y="41910"/>
                            <a:pt x="100150" y="48578"/>
                          </a:cubicBezTo>
                          <a:close/>
                        </a:path>
                      </a:pathLst>
                    </a:custGeom>
                    <a:solidFill>
                      <a:srgbClr val="CEDC2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id="{CB4772E5-28E2-4B03-BEE8-8ABEF1C2E9B0}"/>
                    </a:ext>
                  </a:extLst>
                </p:cNvPr>
                <p:cNvSpPr/>
                <p:nvPr/>
              </p:nvSpPr>
              <p:spPr>
                <a:xfrm>
                  <a:off x="8153611" y="4081788"/>
                  <a:ext cx="70400" cy="49953"/>
                </a:xfrm>
                <a:custGeom>
                  <a:avLst/>
                  <a:gdLst>
                    <a:gd name="connsiteX0" fmla="*/ 8361 w 70400"/>
                    <a:gd name="connsiteY0" fmla="*/ 24439 h 49953"/>
                    <a:gd name="connsiteX1" fmla="*/ 49319 w 70400"/>
                    <a:gd name="connsiteY1" fmla="*/ 46346 h 49953"/>
                    <a:gd name="connsiteX2" fmla="*/ 66464 w 70400"/>
                    <a:gd name="connsiteY2" fmla="*/ 46346 h 49953"/>
                    <a:gd name="connsiteX3" fmla="*/ 66464 w 70400"/>
                    <a:gd name="connsiteY3" fmla="*/ 29201 h 49953"/>
                    <a:gd name="connsiteX4" fmla="*/ 15029 w 70400"/>
                    <a:gd name="connsiteY4" fmla="*/ 626 h 49953"/>
                    <a:gd name="connsiteX5" fmla="*/ 8361 w 70400"/>
                    <a:gd name="connsiteY5" fmla="*/ 24439 h 49953"/>
                    <a:gd name="connsiteX6" fmla="*/ 8361 w 70400"/>
                    <a:gd name="connsiteY6" fmla="*/ 24439 h 49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400" h="49953">
                      <a:moveTo>
                        <a:pt x="8361" y="24439"/>
                      </a:moveTo>
                      <a:cubicBezTo>
                        <a:pt x="23601" y="29201"/>
                        <a:pt x="36936" y="36821"/>
                        <a:pt x="49319" y="46346"/>
                      </a:cubicBezTo>
                      <a:cubicBezTo>
                        <a:pt x="54081" y="50156"/>
                        <a:pt x="60749" y="52061"/>
                        <a:pt x="66464" y="46346"/>
                      </a:cubicBezTo>
                      <a:cubicBezTo>
                        <a:pt x="71226" y="42536"/>
                        <a:pt x="72179" y="33011"/>
                        <a:pt x="66464" y="29201"/>
                      </a:cubicBezTo>
                      <a:cubicBezTo>
                        <a:pt x="51224" y="16819"/>
                        <a:pt x="34079" y="6341"/>
                        <a:pt x="15029" y="626"/>
                      </a:cubicBezTo>
                      <a:cubicBezTo>
                        <a:pt x="741" y="-4136"/>
                        <a:pt x="-6879" y="19676"/>
                        <a:pt x="8361" y="24439"/>
                      </a:cubicBezTo>
                      <a:lnTo>
                        <a:pt x="8361" y="244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2" name="Graphic 14">
                <a:extLst>
                  <a:ext uri="{FF2B5EF4-FFF2-40B4-BE49-F238E27FC236}">
                    <a16:creationId xmlns:a16="http://schemas.microsoft.com/office/drawing/2014/main" id="{C9DB08D7-C474-4F87-A2B4-050C15CA7518}"/>
                  </a:ext>
                </a:extLst>
              </p:cNvPr>
              <p:cNvGrpSpPr/>
              <p:nvPr/>
            </p:nvGrpSpPr>
            <p:grpSpPr>
              <a:xfrm>
                <a:off x="8109585" y="4246217"/>
                <a:ext cx="73342" cy="77179"/>
                <a:chOff x="8109585" y="4246217"/>
                <a:chExt cx="73342" cy="77179"/>
              </a:xfrm>
              <a:solidFill>
                <a:srgbClr val="684565"/>
              </a:solidFill>
            </p:grpSpPr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id="{6BAA9610-A7EF-4CE9-8CB3-1CF4C3B37D92}"/>
                    </a:ext>
                  </a:extLst>
                </p:cNvPr>
                <p:cNvSpPr/>
                <p:nvPr/>
              </p:nvSpPr>
              <p:spPr>
                <a:xfrm>
                  <a:off x="8139112" y="4246217"/>
                  <a:ext cx="22859" cy="23839"/>
                </a:xfrm>
                <a:custGeom>
                  <a:avLst/>
                  <a:gdLst>
                    <a:gd name="connsiteX0" fmla="*/ 11430 w 22859"/>
                    <a:gd name="connsiteY0" fmla="*/ 23839 h 23839"/>
                    <a:gd name="connsiteX1" fmla="*/ 11430 w 22859"/>
                    <a:gd name="connsiteY1" fmla="*/ 27 h 23839"/>
                    <a:gd name="connsiteX2" fmla="*/ 11430 w 22859"/>
                    <a:gd name="connsiteY2" fmla="*/ 23839 h 23839"/>
                    <a:gd name="connsiteX3" fmla="*/ 11430 w 22859"/>
                    <a:gd name="connsiteY3" fmla="*/ 23839 h 23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59" h="23839">
                      <a:moveTo>
                        <a:pt x="11430" y="23839"/>
                      </a:moveTo>
                      <a:cubicBezTo>
                        <a:pt x="26670" y="23839"/>
                        <a:pt x="26670" y="27"/>
                        <a:pt x="11430" y="27"/>
                      </a:cubicBezTo>
                      <a:cubicBezTo>
                        <a:pt x="-3810" y="-926"/>
                        <a:pt x="-3810" y="23839"/>
                        <a:pt x="11430" y="23839"/>
                      </a:cubicBezTo>
                      <a:lnTo>
                        <a:pt x="11430" y="23839"/>
                      </a:lnTo>
                      <a:close/>
                    </a:path>
                  </a:pathLst>
                </a:custGeom>
                <a:solidFill>
                  <a:srgbClr val="6845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id="{387305BC-6515-4DCF-B864-2F1DAF709AB3}"/>
                    </a:ext>
                  </a:extLst>
                </p:cNvPr>
                <p:cNvSpPr/>
                <p:nvPr/>
              </p:nvSpPr>
              <p:spPr>
                <a:xfrm>
                  <a:off x="8109585" y="4276724"/>
                  <a:ext cx="22860" cy="23812"/>
                </a:xfrm>
                <a:custGeom>
                  <a:avLst/>
                  <a:gdLst>
                    <a:gd name="connsiteX0" fmla="*/ 11430 w 22860"/>
                    <a:gd name="connsiteY0" fmla="*/ 23813 h 23812"/>
                    <a:gd name="connsiteX1" fmla="*/ 11430 w 22860"/>
                    <a:gd name="connsiteY1" fmla="*/ 0 h 23812"/>
                    <a:gd name="connsiteX2" fmla="*/ 11430 w 22860"/>
                    <a:gd name="connsiteY2" fmla="*/ 23813 h 23812"/>
                    <a:gd name="connsiteX3" fmla="*/ 11430 w 22860"/>
                    <a:gd name="connsiteY3" fmla="*/ 23813 h 2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" h="23812">
                      <a:moveTo>
                        <a:pt x="11430" y="23813"/>
                      </a:moveTo>
                      <a:cubicBezTo>
                        <a:pt x="26670" y="23813"/>
                        <a:pt x="26670" y="0"/>
                        <a:pt x="11430" y="0"/>
                      </a:cubicBezTo>
                      <a:cubicBezTo>
                        <a:pt x="-3810" y="0"/>
                        <a:pt x="-3810" y="23813"/>
                        <a:pt x="11430" y="23813"/>
                      </a:cubicBezTo>
                      <a:lnTo>
                        <a:pt x="11430" y="23813"/>
                      </a:lnTo>
                      <a:close/>
                    </a:path>
                  </a:pathLst>
                </a:custGeom>
                <a:solidFill>
                  <a:srgbClr val="6845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id="{ACD38461-BC62-45FC-A87C-2C0406BCA857}"/>
                    </a:ext>
                  </a:extLst>
                </p:cNvPr>
                <p:cNvSpPr/>
                <p:nvPr/>
              </p:nvSpPr>
              <p:spPr>
                <a:xfrm>
                  <a:off x="8160067" y="4299557"/>
                  <a:ext cx="22860" cy="23839"/>
                </a:xfrm>
                <a:custGeom>
                  <a:avLst/>
                  <a:gdLst>
                    <a:gd name="connsiteX0" fmla="*/ 11430 w 22860"/>
                    <a:gd name="connsiteY0" fmla="*/ 23839 h 23839"/>
                    <a:gd name="connsiteX1" fmla="*/ 11430 w 22860"/>
                    <a:gd name="connsiteY1" fmla="*/ 27 h 23839"/>
                    <a:gd name="connsiteX2" fmla="*/ 11430 w 22860"/>
                    <a:gd name="connsiteY2" fmla="*/ 23839 h 23839"/>
                    <a:gd name="connsiteX3" fmla="*/ 11430 w 22860"/>
                    <a:gd name="connsiteY3" fmla="*/ 23839 h 23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" h="23839">
                      <a:moveTo>
                        <a:pt x="11430" y="23839"/>
                      </a:moveTo>
                      <a:cubicBezTo>
                        <a:pt x="26670" y="23839"/>
                        <a:pt x="26670" y="27"/>
                        <a:pt x="11430" y="27"/>
                      </a:cubicBezTo>
                      <a:cubicBezTo>
                        <a:pt x="-3810" y="-926"/>
                        <a:pt x="-3810" y="23839"/>
                        <a:pt x="11430" y="23839"/>
                      </a:cubicBezTo>
                      <a:lnTo>
                        <a:pt x="11430" y="23839"/>
                      </a:lnTo>
                      <a:close/>
                    </a:path>
                  </a:pathLst>
                </a:custGeom>
                <a:solidFill>
                  <a:srgbClr val="6845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76" name="Graphic 14">
              <a:extLst>
                <a:ext uri="{FF2B5EF4-FFF2-40B4-BE49-F238E27FC236}">
                  <a16:creationId xmlns:a16="http://schemas.microsoft.com/office/drawing/2014/main" id="{A955BE3F-AC37-47D6-B16F-15A5581EB5ED}"/>
                </a:ext>
              </a:extLst>
            </p:cNvPr>
            <p:cNvGrpSpPr/>
            <p:nvPr/>
          </p:nvGrpSpPr>
          <p:grpSpPr>
            <a:xfrm>
              <a:off x="8358653" y="3980886"/>
              <a:ext cx="416263" cy="471584"/>
              <a:chOff x="8358653" y="3980886"/>
              <a:chExt cx="416263" cy="471584"/>
            </a:xfrm>
          </p:grpSpPr>
          <p:grpSp>
            <p:nvGrpSpPr>
              <p:cNvPr id="777" name="Graphic 14">
                <a:extLst>
                  <a:ext uri="{FF2B5EF4-FFF2-40B4-BE49-F238E27FC236}">
                    <a16:creationId xmlns:a16="http://schemas.microsoft.com/office/drawing/2014/main" id="{6990E201-6614-4C0A-AB7E-66809B654D42}"/>
                  </a:ext>
                </a:extLst>
              </p:cNvPr>
              <p:cNvGrpSpPr/>
              <p:nvPr/>
            </p:nvGrpSpPr>
            <p:grpSpPr>
              <a:xfrm>
                <a:off x="8358653" y="3980886"/>
                <a:ext cx="416263" cy="471584"/>
                <a:chOff x="8358653" y="3980886"/>
                <a:chExt cx="416263" cy="471584"/>
              </a:xfrm>
            </p:grpSpPr>
            <p:grpSp>
              <p:nvGrpSpPr>
                <p:cNvPr id="778" name="Graphic 14">
                  <a:extLst>
                    <a:ext uri="{FF2B5EF4-FFF2-40B4-BE49-F238E27FC236}">
                      <a16:creationId xmlns:a16="http://schemas.microsoft.com/office/drawing/2014/main" id="{1150433E-2985-4EAB-BF01-DFC9C5B98182}"/>
                    </a:ext>
                  </a:extLst>
                </p:cNvPr>
                <p:cNvGrpSpPr/>
                <p:nvPr/>
              </p:nvGrpSpPr>
              <p:grpSpPr>
                <a:xfrm>
                  <a:off x="8358653" y="3980886"/>
                  <a:ext cx="416263" cy="471584"/>
                  <a:chOff x="8358653" y="3980886"/>
                  <a:chExt cx="416263" cy="471584"/>
                </a:xfrm>
              </p:grpSpPr>
              <p:sp>
                <p:nvSpPr>
                  <p:cNvPr id="779" name="Freeform: Shape 778">
                    <a:extLst>
                      <a:ext uri="{FF2B5EF4-FFF2-40B4-BE49-F238E27FC236}">
                        <a16:creationId xmlns:a16="http://schemas.microsoft.com/office/drawing/2014/main" id="{C3CE001B-17C1-40BE-8F8C-9ED4487FDF15}"/>
                      </a:ext>
                    </a:extLst>
                  </p:cNvPr>
                  <p:cNvSpPr/>
                  <p:nvPr/>
                </p:nvSpPr>
                <p:spPr>
                  <a:xfrm>
                    <a:off x="8468101" y="3982558"/>
                    <a:ext cx="39252" cy="78745"/>
                  </a:xfrm>
                  <a:custGeom>
                    <a:avLst/>
                    <a:gdLst>
                      <a:gd name="connsiteX0" fmla="*/ 576 w 39252"/>
                      <a:gd name="connsiteY0" fmla="*/ 11274 h 78745"/>
                      <a:gd name="connsiteX1" fmla="*/ 22484 w 39252"/>
                      <a:gd name="connsiteY1" fmla="*/ 73186 h 78745"/>
                      <a:gd name="connsiteX2" fmla="*/ 38676 w 39252"/>
                      <a:gd name="connsiteY2" fmla="*/ 67471 h 78745"/>
                      <a:gd name="connsiteX3" fmla="*/ 16769 w 39252"/>
                      <a:gd name="connsiteY3" fmla="*/ 5559 h 78745"/>
                      <a:gd name="connsiteX4" fmla="*/ 576 w 39252"/>
                      <a:gd name="connsiteY4" fmla="*/ 11274 h 78745"/>
                      <a:gd name="connsiteX5" fmla="*/ 576 w 39252"/>
                      <a:gd name="connsiteY5" fmla="*/ 11274 h 7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252" h="78745">
                        <a:moveTo>
                          <a:pt x="576" y="11274"/>
                        </a:moveTo>
                        <a:cubicBezTo>
                          <a:pt x="8196" y="32229"/>
                          <a:pt x="14864" y="52232"/>
                          <a:pt x="22484" y="73186"/>
                        </a:cubicBezTo>
                        <a:cubicBezTo>
                          <a:pt x="26294" y="83664"/>
                          <a:pt x="42486" y="77949"/>
                          <a:pt x="38676" y="67471"/>
                        </a:cubicBezTo>
                        <a:cubicBezTo>
                          <a:pt x="31056" y="46516"/>
                          <a:pt x="24389" y="26514"/>
                          <a:pt x="16769" y="5559"/>
                        </a:cubicBezTo>
                        <a:cubicBezTo>
                          <a:pt x="12959" y="-4919"/>
                          <a:pt x="-3234" y="796"/>
                          <a:pt x="576" y="11274"/>
                        </a:cubicBezTo>
                        <a:lnTo>
                          <a:pt x="576" y="11274"/>
                        </a:lnTo>
                        <a:close/>
                      </a:path>
                    </a:pathLst>
                  </a:custGeom>
                  <a:solidFill>
                    <a:srgbClr val="6DA5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0" name="Freeform: Shape 779">
                    <a:extLst>
                      <a:ext uri="{FF2B5EF4-FFF2-40B4-BE49-F238E27FC236}">
                        <a16:creationId xmlns:a16="http://schemas.microsoft.com/office/drawing/2014/main" id="{C5750005-41A6-4AFE-B8C3-98DF1CF2D071}"/>
                      </a:ext>
                    </a:extLst>
                  </p:cNvPr>
                  <p:cNvSpPr/>
                  <p:nvPr/>
                </p:nvSpPr>
                <p:spPr>
                  <a:xfrm>
                    <a:off x="8358653" y="4036207"/>
                    <a:ext cx="416263" cy="416263"/>
                  </a:xfrm>
                  <a:custGeom>
                    <a:avLst/>
                    <a:gdLst>
                      <a:gd name="connsiteX0" fmla="*/ 404347 w 416263"/>
                      <a:gd name="connsiteY0" fmla="*/ 138599 h 416263"/>
                      <a:gd name="connsiteX1" fmla="*/ 277664 w 416263"/>
                      <a:gd name="connsiteY1" fmla="*/ 404347 h 416263"/>
                      <a:gd name="connsiteX2" fmla="*/ 11917 w 416263"/>
                      <a:gd name="connsiteY2" fmla="*/ 277664 h 416263"/>
                      <a:gd name="connsiteX3" fmla="*/ 138599 w 416263"/>
                      <a:gd name="connsiteY3" fmla="*/ 11917 h 416263"/>
                      <a:gd name="connsiteX4" fmla="*/ 404347 w 416263"/>
                      <a:gd name="connsiteY4" fmla="*/ 138599 h 416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263" h="416263">
                        <a:moveTo>
                          <a:pt x="404347" y="138599"/>
                        </a:moveTo>
                        <a:cubicBezTo>
                          <a:pt x="442447" y="247184"/>
                          <a:pt x="386249" y="366247"/>
                          <a:pt x="277664" y="404347"/>
                        </a:cubicBezTo>
                        <a:cubicBezTo>
                          <a:pt x="169079" y="442447"/>
                          <a:pt x="50017" y="386249"/>
                          <a:pt x="11917" y="277664"/>
                        </a:cubicBezTo>
                        <a:cubicBezTo>
                          <a:pt x="-26183" y="169079"/>
                          <a:pt x="30014" y="50017"/>
                          <a:pt x="138599" y="11917"/>
                        </a:cubicBezTo>
                        <a:cubicBezTo>
                          <a:pt x="247184" y="-26183"/>
                          <a:pt x="366247" y="30014"/>
                          <a:pt x="404347" y="138599"/>
                        </a:cubicBez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81" name="Graphic 14">
                    <a:extLst>
                      <a:ext uri="{FF2B5EF4-FFF2-40B4-BE49-F238E27FC236}">
                        <a16:creationId xmlns:a16="http://schemas.microsoft.com/office/drawing/2014/main" id="{2079C160-223F-4B38-8182-1947DB439F14}"/>
                      </a:ext>
                    </a:extLst>
                  </p:cNvPr>
                  <p:cNvGrpSpPr/>
                  <p:nvPr/>
                </p:nvGrpSpPr>
                <p:grpSpPr>
                  <a:xfrm>
                    <a:off x="8366538" y="3980886"/>
                    <a:ext cx="271904" cy="167246"/>
                    <a:chOff x="8366538" y="3980886"/>
                    <a:chExt cx="271904" cy="167246"/>
                  </a:xfrm>
                  <a:solidFill>
                    <a:srgbClr val="CEDC22"/>
                  </a:solidFill>
                </p:grpSpPr>
                <p:grpSp>
                  <p:nvGrpSpPr>
                    <p:cNvPr id="782" name="Graphic 14">
                      <a:extLst>
                        <a:ext uri="{FF2B5EF4-FFF2-40B4-BE49-F238E27FC236}">
                          <a16:creationId xmlns:a16="http://schemas.microsoft.com/office/drawing/2014/main" id="{7A6C3514-6B7D-4535-8B16-04328E885C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66538" y="4034226"/>
                      <a:ext cx="120457" cy="113906"/>
                      <a:chOff x="8366538" y="4034226"/>
                      <a:chExt cx="120457" cy="113906"/>
                    </a:xfrm>
                    <a:solidFill>
                      <a:srgbClr val="CEDC22"/>
                    </a:solidFill>
                  </p:grpSpPr>
                  <p:sp>
                    <p:nvSpPr>
                      <p:cNvPr id="783" name="Freeform: Shape 782">
                        <a:extLst>
                          <a:ext uri="{FF2B5EF4-FFF2-40B4-BE49-F238E27FC236}">
                            <a16:creationId xmlns:a16="http://schemas.microsoft.com/office/drawing/2014/main" id="{20CBC6E0-79DC-41CB-AD6E-F5333CDE4A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6538" y="4034226"/>
                        <a:ext cx="120457" cy="113906"/>
                      </a:xfrm>
                      <a:custGeom>
                        <a:avLst/>
                        <a:gdLst>
                          <a:gd name="connsiteX0" fmla="*/ 117379 w 120457"/>
                          <a:gd name="connsiteY0" fmla="*/ 36758 h 113906"/>
                          <a:gd name="connsiteX1" fmla="*/ 79279 w 120457"/>
                          <a:gd name="connsiteY1" fmla="*/ 110101 h 113906"/>
                          <a:gd name="connsiteX2" fmla="*/ 3079 w 120457"/>
                          <a:gd name="connsiteY2" fmla="*/ 76763 h 113906"/>
                          <a:gd name="connsiteX3" fmla="*/ 41179 w 120457"/>
                          <a:gd name="connsiteY3" fmla="*/ 3421 h 113906"/>
                          <a:gd name="connsiteX4" fmla="*/ 117379 w 120457"/>
                          <a:gd name="connsiteY4" fmla="*/ 36758 h 1139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0457" h="113906">
                            <a:moveTo>
                              <a:pt x="117379" y="36758"/>
                            </a:moveTo>
                            <a:cubicBezTo>
                              <a:pt x="127856" y="66286"/>
                              <a:pt x="110711" y="99623"/>
                              <a:pt x="79279" y="110101"/>
                            </a:cubicBezTo>
                            <a:cubicBezTo>
                              <a:pt x="47846" y="121531"/>
                              <a:pt x="13556" y="106291"/>
                              <a:pt x="3079" y="76763"/>
                            </a:cubicBezTo>
                            <a:cubicBezTo>
                              <a:pt x="-7399" y="47236"/>
                              <a:pt x="9746" y="13898"/>
                              <a:pt x="41179" y="3421"/>
                            </a:cubicBezTo>
                            <a:cubicBezTo>
                              <a:pt x="73563" y="-7057"/>
                              <a:pt x="107854" y="7231"/>
                              <a:pt x="117379" y="3675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4" name="Freeform: Shape 783">
                        <a:extLst>
                          <a:ext uri="{FF2B5EF4-FFF2-40B4-BE49-F238E27FC236}">
                            <a16:creationId xmlns:a16="http://schemas.microsoft.com/office/drawing/2014/main" id="{120F8AE7-0C25-4ADD-854E-A27FBD182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021" y="4065269"/>
                        <a:ext cx="119626" cy="82863"/>
                      </a:xfrm>
                      <a:custGeom>
                        <a:avLst/>
                        <a:gdLst>
                          <a:gd name="connsiteX0" fmla="*/ 85464 w 119626"/>
                          <a:gd name="connsiteY0" fmla="*/ 41910 h 82863"/>
                          <a:gd name="connsiteX1" fmla="*/ 9264 w 119626"/>
                          <a:gd name="connsiteY1" fmla="*/ 8572 h 82863"/>
                          <a:gd name="connsiteX2" fmla="*/ 7359 w 119626"/>
                          <a:gd name="connsiteY2" fmla="*/ 0 h 82863"/>
                          <a:gd name="connsiteX3" fmla="*/ 2596 w 119626"/>
                          <a:gd name="connsiteY3" fmla="*/ 45720 h 82863"/>
                          <a:gd name="connsiteX4" fmla="*/ 78796 w 119626"/>
                          <a:gd name="connsiteY4" fmla="*/ 79058 h 82863"/>
                          <a:gd name="connsiteX5" fmla="*/ 118802 w 119626"/>
                          <a:gd name="connsiteY5" fmla="*/ 13335 h 82863"/>
                          <a:gd name="connsiteX6" fmla="*/ 85464 w 119626"/>
                          <a:gd name="connsiteY6" fmla="*/ 41910 h 828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9626" h="82863">
                            <a:moveTo>
                              <a:pt x="85464" y="41910"/>
                            </a:moveTo>
                            <a:cubicBezTo>
                              <a:pt x="54031" y="53340"/>
                              <a:pt x="19741" y="38100"/>
                              <a:pt x="9264" y="8572"/>
                            </a:cubicBezTo>
                            <a:cubicBezTo>
                              <a:pt x="8311" y="5715"/>
                              <a:pt x="7359" y="2858"/>
                              <a:pt x="7359" y="0"/>
                            </a:cubicBezTo>
                            <a:cubicBezTo>
                              <a:pt x="-261" y="13335"/>
                              <a:pt x="-2166" y="30480"/>
                              <a:pt x="2596" y="45720"/>
                            </a:cubicBezTo>
                            <a:cubicBezTo>
                              <a:pt x="13074" y="75247"/>
                              <a:pt x="47364" y="90488"/>
                              <a:pt x="78796" y="79058"/>
                            </a:cubicBezTo>
                            <a:cubicBezTo>
                              <a:pt x="107371" y="68580"/>
                              <a:pt x="123564" y="40958"/>
                              <a:pt x="118802" y="13335"/>
                            </a:cubicBezTo>
                            <a:cubicBezTo>
                              <a:pt x="112134" y="26670"/>
                              <a:pt x="100704" y="37147"/>
                              <a:pt x="85464" y="41910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85" name="Graphic 14">
                      <a:extLst>
                        <a:ext uri="{FF2B5EF4-FFF2-40B4-BE49-F238E27FC236}">
                          <a16:creationId xmlns:a16="http://schemas.microsoft.com/office/drawing/2014/main" id="{000305CD-2E98-4BB5-9566-A5BBE2AB17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17986" y="3980886"/>
                      <a:ext cx="120457" cy="113906"/>
                      <a:chOff x="8517986" y="3980886"/>
                      <a:chExt cx="120457" cy="113906"/>
                    </a:xfrm>
                    <a:solidFill>
                      <a:srgbClr val="CEDC22"/>
                    </a:solidFill>
                  </p:grpSpPr>
                  <p:sp>
                    <p:nvSpPr>
                      <p:cNvPr id="786" name="Freeform: Shape 785">
                        <a:extLst>
                          <a:ext uri="{FF2B5EF4-FFF2-40B4-BE49-F238E27FC236}">
                            <a16:creationId xmlns:a16="http://schemas.microsoft.com/office/drawing/2014/main" id="{11FBF61D-131D-46CA-8162-39ECF2598F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7986" y="3980886"/>
                        <a:ext cx="120457" cy="113906"/>
                      </a:xfrm>
                      <a:custGeom>
                        <a:avLst/>
                        <a:gdLst>
                          <a:gd name="connsiteX0" fmla="*/ 117378 w 120457"/>
                          <a:gd name="connsiteY0" fmla="*/ 36758 h 113906"/>
                          <a:gd name="connsiteX1" fmla="*/ 79278 w 120457"/>
                          <a:gd name="connsiteY1" fmla="*/ 110101 h 113906"/>
                          <a:gd name="connsiteX2" fmla="*/ 3078 w 120457"/>
                          <a:gd name="connsiteY2" fmla="*/ 76763 h 113906"/>
                          <a:gd name="connsiteX3" fmla="*/ 41178 w 120457"/>
                          <a:gd name="connsiteY3" fmla="*/ 3421 h 113906"/>
                          <a:gd name="connsiteX4" fmla="*/ 117378 w 120457"/>
                          <a:gd name="connsiteY4" fmla="*/ 36758 h 1139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0457" h="113906">
                            <a:moveTo>
                              <a:pt x="117378" y="36758"/>
                            </a:moveTo>
                            <a:cubicBezTo>
                              <a:pt x="127856" y="66286"/>
                              <a:pt x="110711" y="99623"/>
                              <a:pt x="79278" y="110101"/>
                            </a:cubicBezTo>
                            <a:cubicBezTo>
                              <a:pt x="47846" y="121531"/>
                              <a:pt x="13556" y="106291"/>
                              <a:pt x="3078" y="76763"/>
                            </a:cubicBezTo>
                            <a:cubicBezTo>
                              <a:pt x="-7399" y="47236"/>
                              <a:pt x="9746" y="13898"/>
                              <a:pt x="41178" y="3421"/>
                            </a:cubicBezTo>
                            <a:cubicBezTo>
                              <a:pt x="72611" y="-7057"/>
                              <a:pt x="106901" y="7231"/>
                              <a:pt x="117378" y="3675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7" name="Freeform: Shape 786">
                        <a:extLst>
                          <a:ext uri="{FF2B5EF4-FFF2-40B4-BE49-F238E27FC236}">
                            <a16:creationId xmlns:a16="http://schemas.microsoft.com/office/drawing/2014/main" id="{382B509A-43E4-4220-9877-EF0031A7B4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8468" y="4011929"/>
                        <a:ext cx="119626" cy="82863"/>
                      </a:xfrm>
                      <a:custGeom>
                        <a:avLst/>
                        <a:gdLst>
                          <a:gd name="connsiteX0" fmla="*/ 85464 w 119626"/>
                          <a:gd name="connsiteY0" fmla="*/ 41910 h 82863"/>
                          <a:gd name="connsiteX1" fmla="*/ 9264 w 119626"/>
                          <a:gd name="connsiteY1" fmla="*/ 8573 h 82863"/>
                          <a:gd name="connsiteX2" fmla="*/ 7359 w 119626"/>
                          <a:gd name="connsiteY2" fmla="*/ 0 h 82863"/>
                          <a:gd name="connsiteX3" fmla="*/ 2596 w 119626"/>
                          <a:gd name="connsiteY3" fmla="*/ 45720 h 82863"/>
                          <a:gd name="connsiteX4" fmla="*/ 78796 w 119626"/>
                          <a:gd name="connsiteY4" fmla="*/ 79058 h 82863"/>
                          <a:gd name="connsiteX5" fmla="*/ 118802 w 119626"/>
                          <a:gd name="connsiteY5" fmla="*/ 13335 h 82863"/>
                          <a:gd name="connsiteX6" fmla="*/ 85464 w 119626"/>
                          <a:gd name="connsiteY6" fmla="*/ 41910 h 828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9626" h="82863">
                            <a:moveTo>
                              <a:pt x="85464" y="41910"/>
                            </a:moveTo>
                            <a:cubicBezTo>
                              <a:pt x="54032" y="53340"/>
                              <a:pt x="19742" y="38100"/>
                              <a:pt x="9264" y="8573"/>
                            </a:cubicBezTo>
                            <a:cubicBezTo>
                              <a:pt x="8312" y="5715"/>
                              <a:pt x="7359" y="2858"/>
                              <a:pt x="7359" y="0"/>
                            </a:cubicBezTo>
                            <a:cubicBezTo>
                              <a:pt x="-261" y="13335"/>
                              <a:pt x="-2166" y="30480"/>
                              <a:pt x="2596" y="45720"/>
                            </a:cubicBezTo>
                            <a:cubicBezTo>
                              <a:pt x="13074" y="75248"/>
                              <a:pt x="47364" y="90488"/>
                              <a:pt x="78796" y="79058"/>
                            </a:cubicBezTo>
                            <a:cubicBezTo>
                              <a:pt x="107371" y="68580"/>
                              <a:pt x="123564" y="40958"/>
                              <a:pt x="118802" y="13335"/>
                            </a:cubicBezTo>
                            <a:cubicBezTo>
                              <a:pt x="112134" y="26670"/>
                              <a:pt x="100704" y="37148"/>
                              <a:pt x="85464" y="41910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88" name="Graphic 14">
                    <a:extLst>
                      <a:ext uri="{FF2B5EF4-FFF2-40B4-BE49-F238E27FC236}">
                        <a16:creationId xmlns:a16="http://schemas.microsoft.com/office/drawing/2014/main" id="{182E9F49-E1C9-4C22-A48B-320174986572}"/>
                      </a:ext>
                    </a:extLst>
                  </p:cNvPr>
                  <p:cNvGrpSpPr/>
                  <p:nvPr/>
                </p:nvGrpSpPr>
                <p:grpSpPr>
                  <a:xfrm>
                    <a:off x="8439012" y="4017892"/>
                    <a:ext cx="140970" cy="133693"/>
                    <a:chOff x="8439012" y="4017892"/>
                    <a:chExt cx="140970" cy="133693"/>
                  </a:xfrm>
                  <a:solidFill>
                    <a:srgbClr val="CEDC22"/>
                  </a:solidFill>
                </p:grpSpPr>
                <p:sp>
                  <p:nvSpPr>
                    <p:cNvPr id="789" name="Freeform: Shape 788">
                      <a:extLst>
                        <a:ext uri="{FF2B5EF4-FFF2-40B4-BE49-F238E27FC236}">
                          <a16:creationId xmlns:a16="http://schemas.microsoft.com/office/drawing/2014/main" id="{F262CA7E-FFE7-4B2F-B3AE-F722F82A42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0239" y="4017892"/>
                      <a:ext cx="139743" cy="133693"/>
                    </a:xfrm>
                    <a:custGeom>
                      <a:avLst/>
                      <a:gdLst>
                        <a:gd name="connsiteX0" fmla="*/ 136071 w 139743"/>
                        <a:gd name="connsiteY0" fmla="*/ 43567 h 133693"/>
                        <a:gd name="connsiteX1" fmla="*/ 92255 w 139743"/>
                        <a:gd name="connsiteY1" fmla="*/ 129292 h 133693"/>
                        <a:gd name="connsiteX2" fmla="*/ 3673 w 139743"/>
                        <a:gd name="connsiteY2" fmla="*/ 90240 h 133693"/>
                        <a:gd name="connsiteX3" fmla="*/ 47488 w 139743"/>
                        <a:gd name="connsiteY3" fmla="*/ 4515 h 133693"/>
                        <a:gd name="connsiteX4" fmla="*/ 136071 w 139743"/>
                        <a:gd name="connsiteY4" fmla="*/ 43567 h 133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743" h="133693">
                          <a:moveTo>
                            <a:pt x="136071" y="43567"/>
                          </a:moveTo>
                          <a:cubicBezTo>
                            <a:pt x="148453" y="77857"/>
                            <a:pt x="128450" y="115957"/>
                            <a:pt x="92255" y="129292"/>
                          </a:cubicBezTo>
                          <a:cubicBezTo>
                            <a:pt x="56060" y="142627"/>
                            <a:pt x="16055" y="124530"/>
                            <a:pt x="3673" y="90240"/>
                          </a:cubicBezTo>
                          <a:cubicBezTo>
                            <a:pt x="-8709" y="55950"/>
                            <a:pt x="11293" y="17850"/>
                            <a:pt x="47488" y="4515"/>
                          </a:cubicBezTo>
                          <a:cubicBezTo>
                            <a:pt x="84635" y="-8820"/>
                            <a:pt x="123688" y="8325"/>
                            <a:pt x="136071" y="43567"/>
                          </a:cubicBezTo>
                          <a:close/>
                        </a:path>
                      </a:pathLst>
                    </a:custGeom>
                    <a:solidFill>
                      <a:srgbClr val="CEDC2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0" name="Freeform: Shape 789">
                      <a:extLst>
                        <a:ext uri="{FF2B5EF4-FFF2-40B4-BE49-F238E27FC236}">
                          <a16:creationId xmlns:a16="http://schemas.microsoft.com/office/drawing/2014/main" id="{04E8E2B8-B464-4FF0-AD71-663855EE73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39012" y="4054791"/>
                      <a:ext cx="140207" cy="96409"/>
                    </a:xfrm>
                    <a:custGeom>
                      <a:avLst/>
                      <a:gdLst>
                        <a:gd name="connsiteX0" fmla="*/ 100150 w 140207"/>
                        <a:gd name="connsiteY0" fmla="*/ 48578 h 96409"/>
                        <a:gd name="connsiteX1" fmla="*/ 11567 w 140207"/>
                        <a:gd name="connsiteY1" fmla="*/ 9525 h 96409"/>
                        <a:gd name="connsiteX2" fmla="*/ 8710 w 140207"/>
                        <a:gd name="connsiteY2" fmla="*/ 0 h 96409"/>
                        <a:gd name="connsiteX3" fmla="*/ 3947 w 140207"/>
                        <a:gd name="connsiteY3" fmla="*/ 53340 h 96409"/>
                        <a:gd name="connsiteX4" fmla="*/ 92530 w 140207"/>
                        <a:gd name="connsiteY4" fmla="*/ 92392 h 96409"/>
                        <a:gd name="connsiteX5" fmla="*/ 139202 w 140207"/>
                        <a:gd name="connsiteY5" fmla="*/ 16192 h 96409"/>
                        <a:gd name="connsiteX6" fmla="*/ 100150 w 140207"/>
                        <a:gd name="connsiteY6" fmla="*/ 48578 h 964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0207" h="96409">
                          <a:moveTo>
                            <a:pt x="100150" y="48578"/>
                          </a:moveTo>
                          <a:cubicBezTo>
                            <a:pt x="63955" y="61913"/>
                            <a:pt x="23950" y="43815"/>
                            <a:pt x="11567" y="9525"/>
                          </a:cubicBezTo>
                          <a:cubicBezTo>
                            <a:pt x="10614" y="6667"/>
                            <a:pt x="9662" y="2858"/>
                            <a:pt x="8710" y="0"/>
                          </a:cubicBezTo>
                          <a:cubicBezTo>
                            <a:pt x="-815" y="16192"/>
                            <a:pt x="-2720" y="35242"/>
                            <a:pt x="3947" y="53340"/>
                          </a:cubicBezTo>
                          <a:cubicBezTo>
                            <a:pt x="16330" y="87630"/>
                            <a:pt x="55382" y="104775"/>
                            <a:pt x="92530" y="92392"/>
                          </a:cubicBezTo>
                          <a:cubicBezTo>
                            <a:pt x="125867" y="80963"/>
                            <a:pt x="144917" y="47625"/>
                            <a:pt x="139202" y="16192"/>
                          </a:cubicBezTo>
                          <a:cubicBezTo>
                            <a:pt x="131582" y="30480"/>
                            <a:pt x="118247" y="41910"/>
                            <a:pt x="100150" y="48578"/>
                          </a:cubicBezTo>
                          <a:close/>
                        </a:path>
                      </a:pathLst>
                    </a:custGeom>
                    <a:solidFill>
                      <a:srgbClr val="CEDC2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DC93F712-1029-4194-AC12-D953AA114BB9}"/>
                    </a:ext>
                  </a:extLst>
                </p:cNvPr>
                <p:cNvSpPr/>
                <p:nvPr/>
              </p:nvSpPr>
              <p:spPr>
                <a:xfrm>
                  <a:off x="8637481" y="4081788"/>
                  <a:ext cx="70400" cy="49953"/>
                </a:xfrm>
                <a:custGeom>
                  <a:avLst/>
                  <a:gdLst>
                    <a:gd name="connsiteX0" fmla="*/ 8361 w 70400"/>
                    <a:gd name="connsiteY0" fmla="*/ 24439 h 49953"/>
                    <a:gd name="connsiteX1" fmla="*/ 49319 w 70400"/>
                    <a:gd name="connsiteY1" fmla="*/ 46346 h 49953"/>
                    <a:gd name="connsiteX2" fmla="*/ 66463 w 70400"/>
                    <a:gd name="connsiteY2" fmla="*/ 46346 h 49953"/>
                    <a:gd name="connsiteX3" fmla="*/ 66463 w 70400"/>
                    <a:gd name="connsiteY3" fmla="*/ 29201 h 49953"/>
                    <a:gd name="connsiteX4" fmla="*/ 15029 w 70400"/>
                    <a:gd name="connsiteY4" fmla="*/ 626 h 49953"/>
                    <a:gd name="connsiteX5" fmla="*/ 8361 w 70400"/>
                    <a:gd name="connsiteY5" fmla="*/ 24439 h 49953"/>
                    <a:gd name="connsiteX6" fmla="*/ 8361 w 70400"/>
                    <a:gd name="connsiteY6" fmla="*/ 24439 h 49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400" h="49953">
                      <a:moveTo>
                        <a:pt x="8361" y="24439"/>
                      </a:moveTo>
                      <a:cubicBezTo>
                        <a:pt x="23601" y="29201"/>
                        <a:pt x="36936" y="36821"/>
                        <a:pt x="49319" y="46346"/>
                      </a:cubicBezTo>
                      <a:cubicBezTo>
                        <a:pt x="54081" y="50156"/>
                        <a:pt x="60749" y="52061"/>
                        <a:pt x="66463" y="46346"/>
                      </a:cubicBezTo>
                      <a:cubicBezTo>
                        <a:pt x="71226" y="42536"/>
                        <a:pt x="72179" y="33011"/>
                        <a:pt x="66463" y="29201"/>
                      </a:cubicBezTo>
                      <a:cubicBezTo>
                        <a:pt x="51224" y="16819"/>
                        <a:pt x="34079" y="6341"/>
                        <a:pt x="15029" y="626"/>
                      </a:cubicBezTo>
                      <a:cubicBezTo>
                        <a:pt x="741" y="-4136"/>
                        <a:pt x="-6879" y="19676"/>
                        <a:pt x="8361" y="24439"/>
                      </a:cubicBezTo>
                      <a:lnTo>
                        <a:pt x="8361" y="244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4">
                <a:extLst>
                  <a:ext uri="{FF2B5EF4-FFF2-40B4-BE49-F238E27FC236}">
                    <a16:creationId xmlns:a16="http://schemas.microsoft.com/office/drawing/2014/main" id="{FCC4682C-F2B5-48E9-875C-9ABBCBC5DE9C}"/>
                  </a:ext>
                </a:extLst>
              </p:cNvPr>
              <p:cNvGrpSpPr/>
              <p:nvPr/>
            </p:nvGrpSpPr>
            <p:grpSpPr>
              <a:xfrm>
                <a:off x="8593454" y="4246217"/>
                <a:ext cx="73342" cy="77179"/>
                <a:chOff x="8593454" y="4246217"/>
                <a:chExt cx="73342" cy="77179"/>
              </a:xfrm>
              <a:solidFill>
                <a:srgbClr val="684565"/>
              </a:solidFill>
            </p:grpSpPr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C65F127A-8609-4770-9113-35B3CE32179A}"/>
                    </a:ext>
                  </a:extLst>
                </p:cNvPr>
                <p:cNvSpPr/>
                <p:nvPr/>
              </p:nvSpPr>
              <p:spPr>
                <a:xfrm>
                  <a:off x="8622982" y="4246217"/>
                  <a:ext cx="22859" cy="23839"/>
                </a:xfrm>
                <a:custGeom>
                  <a:avLst/>
                  <a:gdLst>
                    <a:gd name="connsiteX0" fmla="*/ 11430 w 22859"/>
                    <a:gd name="connsiteY0" fmla="*/ 23839 h 23839"/>
                    <a:gd name="connsiteX1" fmla="*/ 11430 w 22859"/>
                    <a:gd name="connsiteY1" fmla="*/ 27 h 23839"/>
                    <a:gd name="connsiteX2" fmla="*/ 11430 w 22859"/>
                    <a:gd name="connsiteY2" fmla="*/ 23839 h 23839"/>
                    <a:gd name="connsiteX3" fmla="*/ 11430 w 22859"/>
                    <a:gd name="connsiteY3" fmla="*/ 23839 h 23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59" h="23839">
                      <a:moveTo>
                        <a:pt x="11430" y="23839"/>
                      </a:moveTo>
                      <a:cubicBezTo>
                        <a:pt x="26670" y="23839"/>
                        <a:pt x="26670" y="27"/>
                        <a:pt x="11430" y="27"/>
                      </a:cubicBezTo>
                      <a:cubicBezTo>
                        <a:pt x="-3810" y="-926"/>
                        <a:pt x="-3810" y="23839"/>
                        <a:pt x="11430" y="23839"/>
                      </a:cubicBezTo>
                      <a:lnTo>
                        <a:pt x="11430" y="23839"/>
                      </a:lnTo>
                      <a:close/>
                    </a:path>
                  </a:pathLst>
                </a:custGeom>
                <a:solidFill>
                  <a:srgbClr val="6845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815E1397-B42F-4FE0-BA70-3855A7FB772C}"/>
                    </a:ext>
                  </a:extLst>
                </p:cNvPr>
                <p:cNvSpPr/>
                <p:nvPr/>
              </p:nvSpPr>
              <p:spPr>
                <a:xfrm>
                  <a:off x="8593454" y="4276697"/>
                  <a:ext cx="22860" cy="23839"/>
                </a:xfrm>
                <a:custGeom>
                  <a:avLst/>
                  <a:gdLst>
                    <a:gd name="connsiteX0" fmla="*/ 11430 w 22860"/>
                    <a:gd name="connsiteY0" fmla="*/ 23839 h 23839"/>
                    <a:gd name="connsiteX1" fmla="*/ 11430 w 22860"/>
                    <a:gd name="connsiteY1" fmla="*/ 27 h 23839"/>
                    <a:gd name="connsiteX2" fmla="*/ 11430 w 22860"/>
                    <a:gd name="connsiteY2" fmla="*/ 23839 h 23839"/>
                    <a:gd name="connsiteX3" fmla="*/ 11430 w 22860"/>
                    <a:gd name="connsiteY3" fmla="*/ 23839 h 23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" h="23839">
                      <a:moveTo>
                        <a:pt x="11430" y="23839"/>
                      </a:moveTo>
                      <a:cubicBezTo>
                        <a:pt x="26670" y="23839"/>
                        <a:pt x="26670" y="27"/>
                        <a:pt x="11430" y="27"/>
                      </a:cubicBezTo>
                      <a:cubicBezTo>
                        <a:pt x="-3810" y="-926"/>
                        <a:pt x="-3810" y="23839"/>
                        <a:pt x="11430" y="23839"/>
                      </a:cubicBezTo>
                      <a:lnTo>
                        <a:pt x="11430" y="23839"/>
                      </a:lnTo>
                      <a:close/>
                    </a:path>
                  </a:pathLst>
                </a:custGeom>
                <a:solidFill>
                  <a:srgbClr val="6845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78470C22-181F-4F13-8733-6366D9558707}"/>
                    </a:ext>
                  </a:extLst>
                </p:cNvPr>
                <p:cNvSpPr/>
                <p:nvPr/>
              </p:nvSpPr>
              <p:spPr>
                <a:xfrm>
                  <a:off x="8643937" y="4299557"/>
                  <a:ext cx="22860" cy="23839"/>
                </a:xfrm>
                <a:custGeom>
                  <a:avLst/>
                  <a:gdLst>
                    <a:gd name="connsiteX0" fmla="*/ 11430 w 22860"/>
                    <a:gd name="connsiteY0" fmla="*/ 23839 h 23839"/>
                    <a:gd name="connsiteX1" fmla="*/ 11430 w 22860"/>
                    <a:gd name="connsiteY1" fmla="*/ 27 h 23839"/>
                    <a:gd name="connsiteX2" fmla="*/ 11430 w 22860"/>
                    <a:gd name="connsiteY2" fmla="*/ 23839 h 23839"/>
                    <a:gd name="connsiteX3" fmla="*/ 11430 w 22860"/>
                    <a:gd name="connsiteY3" fmla="*/ 23839 h 23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" h="23839">
                      <a:moveTo>
                        <a:pt x="11430" y="23839"/>
                      </a:moveTo>
                      <a:cubicBezTo>
                        <a:pt x="26670" y="23839"/>
                        <a:pt x="26670" y="27"/>
                        <a:pt x="11430" y="27"/>
                      </a:cubicBezTo>
                      <a:cubicBezTo>
                        <a:pt x="-3810" y="-926"/>
                        <a:pt x="-3810" y="23839"/>
                        <a:pt x="11430" y="23839"/>
                      </a:cubicBezTo>
                      <a:lnTo>
                        <a:pt x="11430" y="23839"/>
                      </a:lnTo>
                      <a:close/>
                    </a:path>
                  </a:pathLst>
                </a:custGeom>
                <a:solidFill>
                  <a:srgbClr val="6845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5FF8B402-489A-42C4-965E-B6B9A989183D}"/>
              </a:ext>
            </a:extLst>
          </p:cNvPr>
          <p:cNvGrpSpPr/>
          <p:nvPr/>
        </p:nvGrpSpPr>
        <p:grpSpPr>
          <a:xfrm>
            <a:off x="1913257" y="1968582"/>
            <a:ext cx="889693" cy="2465292"/>
            <a:chOff x="1904158" y="1811296"/>
            <a:chExt cx="932985" cy="2585250"/>
          </a:xfrm>
        </p:grpSpPr>
        <p:grpSp>
          <p:nvGrpSpPr>
            <p:cNvPr id="837" name="Graphic 14">
              <a:extLst>
                <a:ext uri="{FF2B5EF4-FFF2-40B4-BE49-F238E27FC236}">
                  <a16:creationId xmlns:a16="http://schemas.microsoft.com/office/drawing/2014/main" id="{18B0F4B7-975F-4986-BC97-6989F9B69FA5}"/>
                </a:ext>
              </a:extLst>
            </p:cNvPr>
            <p:cNvGrpSpPr/>
            <p:nvPr/>
          </p:nvGrpSpPr>
          <p:grpSpPr>
            <a:xfrm>
              <a:off x="1936633" y="2349142"/>
              <a:ext cx="900510" cy="2047404"/>
              <a:chOff x="3419564" y="2405066"/>
              <a:chExt cx="900510" cy="2047404"/>
            </a:xfrm>
          </p:grpSpPr>
          <p:grpSp>
            <p:nvGrpSpPr>
              <p:cNvPr id="838" name="Graphic 14">
                <a:extLst>
                  <a:ext uri="{FF2B5EF4-FFF2-40B4-BE49-F238E27FC236}">
                    <a16:creationId xmlns:a16="http://schemas.microsoft.com/office/drawing/2014/main" id="{5223399B-C2FA-4EAC-96BD-BE8945661007}"/>
                  </a:ext>
                </a:extLst>
              </p:cNvPr>
              <p:cNvGrpSpPr/>
              <p:nvPr/>
            </p:nvGrpSpPr>
            <p:grpSpPr>
              <a:xfrm>
                <a:off x="3420893" y="3980886"/>
                <a:ext cx="899180" cy="471584"/>
                <a:chOff x="3420893" y="3980886"/>
                <a:chExt cx="899180" cy="471584"/>
              </a:xfrm>
            </p:grpSpPr>
            <p:grpSp>
              <p:nvGrpSpPr>
                <p:cNvPr id="962" name="Graphic 14">
                  <a:extLst>
                    <a:ext uri="{FF2B5EF4-FFF2-40B4-BE49-F238E27FC236}">
                      <a16:creationId xmlns:a16="http://schemas.microsoft.com/office/drawing/2014/main" id="{88F524A5-3757-4B99-B6E2-976D51382BFF}"/>
                    </a:ext>
                  </a:extLst>
                </p:cNvPr>
                <p:cNvGrpSpPr/>
                <p:nvPr/>
              </p:nvGrpSpPr>
              <p:grpSpPr>
                <a:xfrm>
                  <a:off x="3420893" y="3980886"/>
                  <a:ext cx="416263" cy="471584"/>
                  <a:chOff x="3420893" y="3980886"/>
                  <a:chExt cx="416263" cy="471584"/>
                </a:xfrm>
              </p:grpSpPr>
              <p:grpSp>
                <p:nvGrpSpPr>
                  <p:cNvPr id="983" name="Graphic 14">
                    <a:extLst>
                      <a:ext uri="{FF2B5EF4-FFF2-40B4-BE49-F238E27FC236}">
                        <a16:creationId xmlns:a16="http://schemas.microsoft.com/office/drawing/2014/main" id="{3E331EA3-C719-4694-B2F0-BE63413F5BFC}"/>
                      </a:ext>
                    </a:extLst>
                  </p:cNvPr>
                  <p:cNvGrpSpPr/>
                  <p:nvPr/>
                </p:nvGrpSpPr>
                <p:grpSpPr>
                  <a:xfrm>
                    <a:off x="3420893" y="3980886"/>
                    <a:ext cx="416263" cy="471584"/>
                    <a:chOff x="3420893" y="3980886"/>
                    <a:chExt cx="416263" cy="471584"/>
                  </a:xfrm>
                </p:grpSpPr>
                <p:grpSp>
                  <p:nvGrpSpPr>
                    <p:cNvPr id="988" name="Graphic 14">
                      <a:extLst>
                        <a:ext uri="{FF2B5EF4-FFF2-40B4-BE49-F238E27FC236}">
                          <a16:creationId xmlns:a16="http://schemas.microsoft.com/office/drawing/2014/main" id="{432CF926-9154-4D5C-8AE2-6BD339AA24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20893" y="3980886"/>
                      <a:ext cx="416263" cy="471584"/>
                      <a:chOff x="3420893" y="3980886"/>
                      <a:chExt cx="416263" cy="471584"/>
                    </a:xfrm>
                  </p:grpSpPr>
                  <p:sp>
                    <p:nvSpPr>
                      <p:cNvPr id="990" name="Freeform: Shape 989">
                        <a:extLst>
                          <a:ext uri="{FF2B5EF4-FFF2-40B4-BE49-F238E27FC236}">
                            <a16:creationId xmlns:a16="http://schemas.microsoft.com/office/drawing/2014/main" id="{003D5954-D31F-4D20-828A-362148EE5B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9415" y="3982558"/>
                        <a:ext cx="39225" cy="78745"/>
                      </a:xfrm>
                      <a:custGeom>
                        <a:avLst/>
                        <a:gdLst>
                          <a:gd name="connsiteX0" fmla="*/ 550 w 39225"/>
                          <a:gd name="connsiteY0" fmla="*/ 11274 h 78745"/>
                          <a:gd name="connsiteX1" fmla="*/ 22457 w 39225"/>
                          <a:gd name="connsiteY1" fmla="*/ 73186 h 78745"/>
                          <a:gd name="connsiteX2" fmla="*/ 38650 w 39225"/>
                          <a:gd name="connsiteY2" fmla="*/ 67471 h 78745"/>
                          <a:gd name="connsiteX3" fmla="*/ 16742 w 39225"/>
                          <a:gd name="connsiteY3" fmla="*/ 5559 h 78745"/>
                          <a:gd name="connsiteX4" fmla="*/ 550 w 39225"/>
                          <a:gd name="connsiteY4" fmla="*/ 11274 h 78745"/>
                          <a:gd name="connsiteX5" fmla="*/ 550 w 39225"/>
                          <a:gd name="connsiteY5" fmla="*/ 11274 h 787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9225" h="78745">
                            <a:moveTo>
                              <a:pt x="550" y="11274"/>
                            </a:moveTo>
                            <a:cubicBezTo>
                              <a:pt x="8170" y="32229"/>
                              <a:pt x="14837" y="52232"/>
                              <a:pt x="22457" y="73186"/>
                            </a:cubicBezTo>
                            <a:cubicBezTo>
                              <a:pt x="26267" y="83664"/>
                              <a:pt x="42460" y="77949"/>
                              <a:pt x="38650" y="67471"/>
                            </a:cubicBezTo>
                            <a:cubicBezTo>
                              <a:pt x="31030" y="46516"/>
                              <a:pt x="24362" y="26514"/>
                              <a:pt x="16742" y="5559"/>
                            </a:cubicBezTo>
                            <a:cubicBezTo>
                              <a:pt x="13885" y="-4919"/>
                              <a:pt x="-3260" y="796"/>
                              <a:pt x="550" y="11274"/>
                            </a:cubicBezTo>
                            <a:lnTo>
                              <a:pt x="550" y="11274"/>
                            </a:lnTo>
                            <a:close/>
                          </a:path>
                        </a:pathLst>
                      </a:custGeom>
                      <a:solidFill>
                        <a:srgbClr val="6DA5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91" name="Freeform: Shape 990">
                        <a:extLst>
                          <a:ext uri="{FF2B5EF4-FFF2-40B4-BE49-F238E27FC236}">
                            <a16:creationId xmlns:a16="http://schemas.microsoft.com/office/drawing/2014/main" id="{DF1A65B0-6F10-40CA-99D9-C20CB6FBDB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0893" y="4036207"/>
                        <a:ext cx="416263" cy="416263"/>
                      </a:xfrm>
                      <a:custGeom>
                        <a:avLst/>
                        <a:gdLst>
                          <a:gd name="connsiteX0" fmla="*/ 404347 w 416263"/>
                          <a:gd name="connsiteY0" fmla="*/ 138599 h 416263"/>
                          <a:gd name="connsiteX1" fmla="*/ 277664 w 416263"/>
                          <a:gd name="connsiteY1" fmla="*/ 404347 h 416263"/>
                          <a:gd name="connsiteX2" fmla="*/ 11917 w 416263"/>
                          <a:gd name="connsiteY2" fmla="*/ 277664 h 416263"/>
                          <a:gd name="connsiteX3" fmla="*/ 138599 w 416263"/>
                          <a:gd name="connsiteY3" fmla="*/ 11917 h 416263"/>
                          <a:gd name="connsiteX4" fmla="*/ 404347 w 416263"/>
                          <a:gd name="connsiteY4" fmla="*/ 138599 h 4162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263" h="416263">
                            <a:moveTo>
                              <a:pt x="404347" y="138599"/>
                            </a:moveTo>
                            <a:cubicBezTo>
                              <a:pt x="442447" y="247184"/>
                              <a:pt x="386249" y="366247"/>
                              <a:pt x="277664" y="404347"/>
                            </a:cubicBezTo>
                            <a:cubicBezTo>
                              <a:pt x="169079" y="442447"/>
                              <a:pt x="50017" y="386249"/>
                              <a:pt x="11917" y="277664"/>
                            </a:cubicBezTo>
                            <a:cubicBezTo>
                              <a:pt x="-26183" y="169079"/>
                              <a:pt x="30014" y="50017"/>
                              <a:pt x="138599" y="11917"/>
                            </a:cubicBezTo>
                            <a:cubicBezTo>
                              <a:pt x="246232" y="-26183"/>
                              <a:pt x="365294" y="30014"/>
                              <a:pt x="404347" y="138599"/>
                            </a:cubicBezTo>
                            <a:close/>
                          </a:path>
                        </a:pathLst>
                      </a:custGeom>
                      <a:solidFill>
                        <a:srgbClr val="68456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92" name="Graphic 14">
                        <a:extLst>
                          <a:ext uri="{FF2B5EF4-FFF2-40B4-BE49-F238E27FC236}">
                            <a16:creationId xmlns:a16="http://schemas.microsoft.com/office/drawing/2014/main" id="{35BF41D2-E939-4EB8-BE48-EFDF5E79EF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28778" y="3980886"/>
                        <a:ext cx="270952" cy="167246"/>
                        <a:chOff x="3428778" y="3980886"/>
                        <a:chExt cx="270952" cy="167246"/>
                      </a:xfrm>
                      <a:solidFill>
                        <a:srgbClr val="CEDC22"/>
                      </a:solidFill>
                    </p:grpSpPr>
                    <p:grpSp>
                      <p:nvGrpSpPr>
                        <p:cNvPr id="996" name="Graphic 14">
                          <a:extLst>
                            <a:ext uri="{FF2B5EF4-FFF2-40B4-BE49-F238E27FC236}">
                              <a16:creationId xmlns:a16="http://schemas.microsoft.com/office/drawing/2014/main" id="{16A165E5-5375-498A-8DE9-382956D9A8B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28778" y="4034226"/>
                          <a:ext cx="120457" cy="113906"/>
                          <a:chOff x="3428778" y="4034226"/>
                          <a:chExt cx="120457" cy="113906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1000" name="Freeform: Shape 999">
                            <a:extLst>
                              <a:ext uri="{FF2B5EF4-FFF2-40B4-BE49-F238E27FC236}">
                                <a16:creationId xmlns:a16="http://schemas.microsoft.com/office/drawing/2014/main" id="{D469EE09-9B22-4990-99AF-1E8DAC9EB57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28778" y="4034226"/>
                            <a:ext cx="120457" cy="113906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6758 h 113906"/>
                              <a:gd name="connsiteX1" fmla="*/ 79279 w 120457"/>
                              <a:gd name="connsiteY1" fmla="*/ 110101 h 113906"/>
                              <a:gd name="connsiteX2" fmla="*/ 3079 w 120457"/>
                              <a:gd name="connsiteY2" fmla="*/ 76763 h 113906"/>
                              <a:gd name="connsiteX3" fmla="*/ 41179 w 120457"/>
                              <a:gd name="connsiteY3" fmla="*/ 3421 h 113906"/>
                              <a:gd name="connsiteX4" fmla="*/ 117379 w 120457"/>
                              <a:gd name="connsiteY4" fmla="*/ 36758 h 1139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3906">
                                <a:moveTo>
                                  <a:pt x="117379" y="36758"/>
                                </a:moveTo>
                                <a:cubicBezTo>
                                  <a:pt x="127856" y="66286"/>
                                  <a:pt x="110711" y="99623"/>
                                  <a:pt x="79279" y="110101"/>
                                </a:cubicBezTo>
                                <a:cubicBezTo>
                                  <a:pt x="47846" y="121531"/>
                                  <a:pt x="13556" y="106291"/>
                                  <a:pt x="3079" y="76763"/>
                                </a:cubicBezTo>
                                <a:cubicBezTo>
                                  <a:pt x="-7399" y="47236"/>
                                  <a:pt x="9746" y="13898"/>
                                  <a:pt x="41179" y="3421"/>
                                </a:cubicBezTo>
                                <a:cubicBezTo>
                                  <a:pt x="72611" y="-7057"/>
                                  <a:pt x="106901" y="7231"/>
                                  <a:pt x="117379" y="367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1" name="Freeform: Shape 1000">
                            <a:extLst>
                              <a:ext uri="{FF2B5EF4-FFF2-40B4-BE49-F238E27FC236}">
                                <a16:creationId xmlns:a16="http://schemas.microsoft.com/office/drawing/2014/main" id="{09C8C4E8-8DB4-4E51-80EA-A9288CEC51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29261" y="4065269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2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1" y="38100"/>
                                  <a:pt x="9264" y="8572"/>
                                </a:cubicBezTo>
                                <a:cubicBezTo>
                                  <a:pt x="8311" y="5715"/>
                                  <a:pt x="7359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7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1" y="13335"/>
                                </a:cubicBezTo>
                                <a:cubicBezTo>
                                  <a:pt x="112134" y="26670"/>
                                  <a:pt x="99751" y="37147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997" name="Graphic 14">
                          <a:extLst>
                            <a:ext uri="{FF2B5EF4-FFF2-40B4-BE49-F238E27FC236}">
                              <a16:creationId xmlns:a16="http://schemas.microsoft.com/office/drawing/2014/main" id="{9D73D071-AA79-4CB4-B8C6-CF5CD23C03F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9273" y="3980886"/>
                          <a:ext cx="120457" cy="113906"/>
                          <a:chOff x="3579273" y="3980886"/>
                          <a:chExt cx="120457" cy="113906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998" name="Freeform: Shape 997">
                            <a:extLst>
                              <a:ext uri="{FF2B5EF4-FFF2-40B4-BE49-F238E27FC236}">
                                <a16:creationId xmlns:a16="http://schemas.microsoft.com/office/drawing/2014/main" id="{FA4C59CB-DCDF-4018-B058-C7342F4582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79273" y="3980886"/>
                            <a:ext cx="120457" cy="113906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6758 h 113906"/>
                              <a:gd name="connsiteX1" fmla="*/ 79279 w 120457"/>
                              <a:gd name="connsiteY1" fmla="*/ 110101 h 113906"/>
                              <a:gd name="connsiteX2" fmla="*/ 3079 w 120457"/>
                              <a:gd name="connsiteY2" fmla="*/ 76763 h 113906"/>
                              <a:gd name="connsiteX3" fmla="*/ 41179 w 120457"/>
                              <a:gd name="connsiteY3" fmla="*/ 3421 h 113906"/>
                              <a:gd name="connsiteX4" fmla="*/ 117379 w 120457"/>
                              <a:gd name="connsiteY4" fmla="*/ 36758 h 1139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3906">
                                <a:moveTo>
                                  <a:pt x="117379" y="36758"/>
                                </a:moveTo>
                                <a:cubicBezTo>
                                  <a:pt x="127856" y="66286"/>
                                  <a:pt x="110711" y="99623"/>
                                  <a:pt x="79279" y="110101"/>
                                </a:cubicBezTo>
                                <a:cubicBezTo>
                                  <a:pt x="47846" y="121531"/>
                                  <a:pt x="13556" y="106291"/>
                                  <a:pt x="3079" y="76763"/>
                                </a:cubicBezTo>
                                <a:cubicBezTo>
                                  <a:pt x="-7399" y="47236"/>
                                  <a:pt x="9746" y="13898"/>
                                  <a:pt x="41179" y="3421"/>
                                </a:cubicBezTo>
                                <a:cubicBezTo>
                                  <a:pt x="73564" y="-7057"/>
                                  <a:pt x="106901" y="7231"/>
                                  <a:pt x="117379" y="367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99" name="Freeform: Shape 998">
                            <a:extLst>
                              <a:ext uri="{FF2B5EF4-FFF2-40B4-BE49-F238E27FC236}">
                                <a16:creationId xmlns:a16="http://schemas.microsoft.com/office/drawing/2014/main" id="{DB583490-08F6-4C9A-9B2D-DA58354C86E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79756" y="4011929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3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1" y="38100"/>
                                  <a:pt x="9264" y="8573"/>
                                </a:cubicBezTo>
                                <a:cubicBezTo>
                                  <a:pt x="8311" y="5715"/>
                                  <a:pt x="7359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1" y="13335"/>
                                </a:cubicBezTo>
                                <a:cubicBezTo>
                                  <a:pt x="112134" y="26670"/>
                                  <a:pt x="100704" y="37148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993" name="Graphic 14">
                        <a:extLst>
                          <a:ext uri="{FF2B5EF4-FFF2-40B4-BE49-F238E27FC236}">
                            <a16:creationId xmlns:a16="http://schemas.microsoft.com/office/drawing/2014/main" id="{50061DDE-999E-4F64-B4C6-015B628DD4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01252" y="4017892"/>
                        <a:ext cx="140208" cy="133693"/>
                        <a:chOff x="3501252" y="4017892"/>
                        <a:chExt cx="140208" cy="133693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994" name="Freeform: Shape 993">
                          <a:extLst>
                            <a:ext uri="{FF2B5EF4-FFF2-40B4-BE49-F238E27FC236}">
                              <a16:creationId xmlns:a16="http://schemas.microsoft.com/office/drawing/2014/main" id="{13F58087-7C6A-4C79-8990-F5E2692FE3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01527" y="4017892"/>
                          <a:ext cx="139743" cy="133693"/>
                        </a:xfrm>
                        <a:custGeom>
                          <a:avLst/>
                          <a:gdLst>
                            <a:gd name="connsiteX0" fmla="*/ 136070 w 139743"/>
                            <a:gd name="connsiteY0" fmla="*/ 43567 h 133693"/>
                            <a:gd name="connsiteX1" fmla="*/ 92255 w 139743"/>
                            <a:gd name="connsiteY1" fmla="*/ 129292 h 133693"/>
                            <a:gd name="connsiteX2" fmla="*/ 3673 w 139743"/>
                            <a:gd name="connsiteY2" fmla="*/ 90240 h 133693"/>
                            <a:gd name="connsiteX3" fmla="*/ 47488 w 139743"/>
                            <a:gd name="connsiteY3" fmla="*/ 4515 h 133693"/>
                            <a:gd name="connsiteX4" fmla="*/ 136070 w 139743"/>
                            <a:gd name="connsiteY4" fmla="*/ 43567 h 13369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9743" h="133693">
                              <a:moveTo>
                                <a:pt x="136070" y="43567"/>
                              </a:moveTo>
                              <a:cubicBezTo>
                                <a:pt x="148453" y="77857"/>
                                <a:pt x="128450" y="115957"/>
                                <a:pt x="92255" y="129292"/>
                              </a:cubicBezTo>
                              <a:cubicBezTo>
                                <a:pt x="56060" y="142627"/>
                                <a:pt x="16055" y="124530"/>
                                <a:pt x="3673" y="90240"/>
                              </a:cubicBezTo>
                              <a:cubicBezTo>
                                <a:pt x="-8710" y="55950"/>
                                <a:pt x="11293" y="17850"/>
                                <a:pt x="47488" y="4515"/>
                              </a:cubicBezTo>
                              <a:cubicBezTo>
                                <a:pt x="84635" y="-8820"/>
                                <a:pt x="123688" y="8325"/>
                                <a:pt x="136070" y="435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95" name="Freeform: Shape 994">
                          <a:extLst>
                            <a:ext uri="{FF2B5EF4-FFF2-40B4-BE49-F238E27FC236}">
                              <a16:creationId xmlns:a16="http://schemas.microsoft.com/office/drawing/2014/main" id="{10C3E9C4-D0BF-40D2-9555-851FCD1AA1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01252" y="4054791"/>
                          <a:ext cx="140208" cy="96409"/>
                        </a:xfrm>
                        <a:custGeom>
                          <a:avLst/>
                          <a:gdLst>
                            <a:gd name="connsiteX0" fmla="*/ 100150 w 140208"/>
                            <a:gd name="connsiteY0" fmla="*/ 48578 h 96409"/>
                            <a:gd name="connsiteX1" fmla="*/ 11567 w 140208"/>
                            <a:gd name="connsiteY1" fmla="*/ 9525 h 96409"/>
                            <a:gd name="connsiteX2" fmla="*/ 8710 w 140208"/>
                            <a:gd name="connsiteY2" fmla="*/ 0 h 96409"/>
                            <a:gd name="connsiteX3" fmla="*/ 3947 w 140208"/>
                            <a:gd name="connsiteY3" fmla="*/ 53340 h 96409"/>
                            <a:gd name="connsiteX4" fmla="*/ 92530 w 140208"/>
                            <a:gd name="connsiteY4" fmla="*/ 92392 h 96409"/>
                            <a:gd name="connsiteX5" fmla="*/ 139202 w 140208"/>
                            <a:gd name="connsiteY5" fmla="*/ 16192 h 96409"/>
                            <a:gd name="connsiteX6" fmla="*/ 100150 w 140208"/>
                            <a:gd name="connsiteY6" fmla="*/ 48578 h 9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0208" h="96409">
                              <a:moveTo>
                                <a:pt x="100150" y="48578"/>
                              </a:moveTo>
                              <a:cubicBezTo>
                                <a:pt x="63955" y="61913"/>
                                <a:pt x="23950" y="43815"/>
                                <a:pt x="11567" y="9525"/>
                              </a:cubicBezTo>
                              <a:cubicBezTo>
                                <a:pt x="10615" y="6667"/>
                                <a:pt x="9662" y="2858"/>
                                <a:pt x="8710" y="0"/>
                              </a:cubicBezTo>
                              <a:cubicBezTo>
                                <a:pt x="-815" y="16192"/>
                                <a:pt x="-2720" y="35242"/>
                                <a:pt x="3947" y="53340"/>
                              </a:cubicBezTo>
                              <a:cubicBezTo>
                                <a:pt x="16330" y="87630"/>
                                <a:pt x="55382" y="104775"/>
                                <a:pt x="92530" y="92392"/>
                              </a:cubicBezTo>
                              <a:cubicBezTo>
                                <a:pt x="125867" y="80963"/>
                                <a:pt x="144917" y="47625"/>
                                <a:pt x="139202" y="16192"/>
                              </a:cubicBezTo>
                              <a:cubicBezTo>
                                <a:pt x="130630" y="30480"/>
                                <a:pt x="117295" y="41910"/>
                                <a:pt x="100150" y="4857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989" name="Freeform: Shape 988">
                      <a:extLst>
                        <a:ext uri="{FF2B5EF4-FFF2-40B4-BE49-F238E27FC236}">
                          <a16:creationId xmlns:a16="http://schemas.microsoft.com/office/drawing/2014/main" id="{E929F9A1-F88F-4FC7-B50B-BC73B35F5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99184" y="4081788"/>
                      <a:ext cx="69985" cy="49953"/>
                    </a:xfrm>
                    <a:custGeom>
                      <a:avLst/>
                      <a:gdLst>
                        <a:gd name="connsiteX0" fmla="*/ 7946 w 69985"/>
                        <a:gd name="connsiteY0" fmla="*/ 24439 h 49953"/>
                        <a:gd name="connsiteX1" fmla="*/ 48903 w 69985"/>
                        <a:gd name="connsiteY1" fmla="*/ 46346 h 49953"/>
                        <a:gd name="connsiteX2" fmla="*/ 66048 w 69985"/>
                        <a:gd name="connsiteY2" fmla="*/ 46346 h 49953"/>
                        <a:gd name="connsiteX3" fmla="*/ 66048 w 69985"/>
                        <a:gd name="connsiteY3" fmla="*/ 29201 h 49953"/>
                        <a:gd name="connsiteX4" fmla="*/ 14613 w 69985"/>
                        <a:gd name="connsiteY4" fmla="*/ 626 h 49953"/>
                        <a:gd name="connsiteX5" fmla="*/ 7946 w 69985"/>
                        <a:gd name="connsiteY5" fmla="*/ 24439 h 49953"/>
                        <a:gd name="connsiteX6" fmla="*/ 7946 w 69985"/>
                        <a:gd name="connsiteY6" fmla="*/ 24439 h 49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9985" h="49953">
                          <a:moveTo>
                            <a:pt x="7946" y="24439"/>
                          </a:moveTo>
                          <a:cubicBezTo>
                            <a:pt x="23186" y="29201"/>
                            <a:pt x="36521" y="36821"/>
                            <a:pt x="48903" y="46346"/>
                          </a:cubicBezTo>
                          <a:cubicBezTo>
                            <a:pt x="53666" y="50156"/>
                            <a:pt x="60333" y="52061"/>
                            <a:pt x="66048" y="46346"/>
                          </a:cubicBezTo>
                          <a:cubicBezTo>
                            <a:pt x="70811" y="42536"/>
                            <a:pt x="71763" y="33011"/>
                            <a:pt x="66048" y="29201"/>
                          </a:cubicBezTo>
                          <a:cubicBezTo>
                            <a:pt x="50808" y="16819"/>
                            <a:pt x="33663" y="6341"/>
                            <a:pt x="14613" y="626"/>
                          </a:cubicBezTo>
                          <a:cubicBezTo>
                            <a:pt x="326" y="-4136"/>
                            <a:pt x="-6342" y="19676"/>
                            <a:pt x="7946" y="24439"/>
                          </a:cubicBezTo>
                          <a:lnTo>
                            <a:pt x="7946" y="2443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84" name="Graphic 14">
                    <a:extLst>
                      <a:ext uri="{FF2B5EF4-FFF2-40B4-BE49-F238E27FC236}">
                        <a16:creationId xmlns:a16="http://schemas.microsoft.com/office/drawing/2014/main" id="{BDBC70E7-5367-4DCF-8CE3-87A2111FFDEF}"/>
                      </a:ext>
                    </a:extLst>
                  </p:cNvPr>
                  <p:cNvGrpSpPr/>
                  <p:nvPr/>
                </p:nvGrpSpPr>
                <p:grpSpPr>
                  <a:xfrm>
                    <a:off x="3654742" y="4246217"/>
                    <a:ext cx="74295" cy="77179"/>
                    <a:chOff x="3654742" y="4246217"/>
                    <a:chExt cx="74295" cy="77179"/>
                  </a:xfrm>
                  <a:solidFill>
                    <a:srgbClr val="684565"/>
                  </a:solidFill>
                </p:grpSpPr>
                <p:sp>
                  <p:nvSpPr>
                    <p:cNvPr id="985" name="Freeform: Shape 984">
                      <a:extLst>
                        <a:ext uri="{FF2B5EF4-FFF2-40B4-BE49-F238E27FC236}">
                          <a16:creationId xmlns:a16="http://schemas.microsoft.com/office/drawing/2014/main" id="{685E2B96-1F03-4E0A-9D84-C4716EAC6F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4269" y="4246217"/>
                      <a:ext cx="22860" cy="23839"/>
                    </a:xfrm>
                    <a:custGeom>
                      <a:avLst/>
                      <a:gdLst>
                        <a:gd name="connsiteX0" fmla="*/ 11430 w 22860"/>
                        <a:gd name="connsiteY0" fmla="*/ 23839 h 23839"/>
                        <a:gd name="connsiteX1" fmla="*/ 11430 w 22860"/>
                        <a:gd name="connsiteY1" fmla="*/ 27 h 23839"/>
                        <a:gd name="connsiteX2" fmla="*/ 11430 w 22860"/>
                        <a:gd name="connsiteY2" fmla="*/ 23839 h 23839"/>
                        <a:gd name="connsiteX3" fmla="*/ 11430 w 22860"/>
                        <a:gd name="connsiteY3" fmla="*/ 23839 h 23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39">
                          <a:moveTo>
                            <a:pt x="11430" y="23839"/>
                          </a:moveTo>
                          <a:cubicBezTo>
                            <a:pt x="26670" y="23839"/>
                            <a:pt x="26670" y="27"/>
                            <a:pt x="11430" y="27"/>
                          </a:cubicBezTo>
                          <a:cubicBezTo>
                            <a:pt x="-3810" y="-926"/>
                            <a:pt x="-3810" y="23839"/>
                            <a:pt x="11430" y="23839"/>
                          </a:cubicBezTo>
                          <a:lnTo>
                            <a:pt x="11430" y="23839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6" name="Freeform: Shape 985">
                      <a:extLst>
                        <a:ext uri="{FF2B5EF4-FFF2-40B4-BE49-F238E27FC236}">
                          <a16:creationId xmlns:a16="http://schemas.microsoft.com/office/drawing/2014/main" id="{724C5FE3-0693-4E35-BAB4-788E0FBC6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4742" y="4276697"/>
                      <a:ext cx="22860" cy="23839"/>
                    </a:xfrm>
                    <a:custGeom>
                      <a:avLst/>
                      <a:gdLst>
                        <a:gd name="connsiteX0" fmla="*/ 11430 w 22860"/>
                        <a:gd name="connsiteY0" fmla="*/ 23839 h 23839"/>
                        <a:gd name="connsiteX1" fmla="*/ 11430 w 22860"/>
                        <a:gd name="connsiteY1" fmla="*/ 27 h 23839"/>
                        <a:gd name="connsiteX2" fmla="*/ 11430 w 22860"/>
                        <a:gd name="connsiteY2" fmla="*/ 23839 h 23839"/>
                        <a:gd name="connsiteX3" fmla="*/ 11430 w 22860"/>
                        <a:gd name="connsiteY3" fmla="*/ 23839 h 23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39">
                          <a:moveTo>
                            <a:pt x="11430" y="23839"/>
                          </a:moveTo>
                          <a:cubicBezTo>
                            <a:pt x="26670" y="23839"/>
                            <a:pt x="26670" y="27"/>
                            <a:pt x="11430" y="27"/>
                          </a:cubicBezTo>
                          <a:cubicBezTo>
                            <a:pt x="-3810" y="-926"/>
                            <a:pt x="-3810" y="23839"/>
                            <a:pt x="11430" y="23839"/>
                          </a:cubicBezTo>
                          <a:lnTo>
                            <a:pt x="11430" y="23839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7" name="Freeform: Shape 986">
                      <a:extLst>
                        <a:ext uri="{FF2B5EF4-FFF2-40B4-BE49-F238E27FC236}">
                          <a16:creationId xmlns:a16="http://schemas.microsoft.com/office/drawing/2014/main" id="{D360C31C-D0F7-407F-AAB7-744EEE5866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5463" y="4299557"/>
                      <a:ext cx="23574" cy="23839"/>
                    </a:xfrm>
                    <a:custGeom>
                      <a:avLst/>
                      <a:gdLst>
                        <a:gd name="connsiteX0" fmla="*/ 12144 w 23574"/>
                        <a:gd name="connsiteY0" fmla="*/ 23839 h 23839"/>
                        <a:gd name="connsiteX1" fmla="*/ 12144 w 23574"/>
                        <a:gd name="connsiteY1" fmla="*/ 27 h 23839"/>
                        <a:gd name="connsiteX2" fmla="*/ 12144 w 23574"/>
                        <a:gd name="connsiteY2" fmla="*/ 23839 h 23839"/>
                        <a:gd name="connsiteX3" fmla="*/ 12144 w 23574"/>
                        <a:gd name="connsiteY3" fmla="*/ 23839 h 23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574" h="23839">
                          <a:moveTo>
                            <a:pt x="12144" y="23839"/>
                          </a:moveTo>
                          <a:cubicBezTo>
                            <a:pt x="27384" y="23839"/>
                            <a:pt x="27384" y="27"/>
                            <a:pt x="12144" y="27"/>
                          </a:cubicBezTo>
                          <a:cubicBezTo>
                            <a:pt x="-4048" y="-926"/>
                            <a:pt x="-4048" y="23839"/>
                            <a:pt x="12144" y="23839"/>
                          </a:cubicBezTo>
                          <a:lnTo>
                            <a:pt x="12144" y="23839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63" name="Graphic 14">
                  <a:extLst>
                    <a:ext uri="{FF2B5EF4-FFF2-40B4-BE49-F238E27FC236}">
                      <a16:creationId xmlns:a16="http://schemas.microsoft.com/office/drawing/2014/main" id="{19CD015E-2DA3-4495-8880-529B2713CF38}"/>
                    </a:ext>
                  </a:extLst>
                </p:cNvPr>
                <p:cNvGrpSpPr/>
                <p:nvPr/>
              </p:nvGrpSpPr>
              <p:grpSpPr>
                <a:xfrm>
                  <a:off x="3903810" y="3980886"/>
                  <a:ext cx="416263" cy="471584"/>
                  <a:chOff x="3903810" y="3980886"/>
                  <a:chExt cx="416263" cy="471584"/>
                </a:xfrm>
              </p:grpSpPr>
              <p:grpSp>
                <p:nvGrpSpPr>
                  <p:cNvPr id="964" name="Graphic 14">
                    <a:extLst>
                      <a:ext uri="{FF2B5EF4-FFF2-40B4-BE49-F238E27FC236}">
                        <a16:creationId xmlns:a16="http://schemas.microsoft.com/office/drawing/2014/main" id="{84C44CB3-B4A4-4C49-8A46-F94768D0A4A6}"/>
                      </a:ext>
                    </a:extLst>
                  </p:cNvPr>
                  <p:cNvGrpSpPr/>
                  <p:nvPr/>
                </p:nvGrpSpPr>
                <p:grpSpPr>
                  <a:xfrm>
                    <a:off x="3903810" y="3980886"/>
                    <a:ext cx="416263" cy="471584"/>
                    <a:chOff x="3903810" y="3980886"/>
                    <a:chExt cx="416263" cy="471584"/>
                  </a:xfrm>
                </p:grpSpPr>
                <p:grpSp>
                  <p:nvGrpSpPr>
                    <p:cNvPr id="969" name="Graphic 14">
                      <a:extLst>
                        <a:ext uri="{FF2B5EF4-FFF2-40B4-BE49-F238E27FC236}">
                          <a16:creationId xmlns:a16="http://schemas.microsoft.com/office/drawing/2014/main" id="{9FA7985D-4C0D-4E90-9B69-CD29B889F1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03810" y="3980886"/>
                      <a:ext cx="416263" cy="471584"/>
                      <a:chOff x="3903810" y="3980886"/>
                      <a:chExt cx="416263" cy="471584"/>
                    </a:xfrm>
                  </p:grpSpPr>
                  <p:sp>
                    <p:nvSpPr>
                      <p:cNvPr id="971" name="Freeform: Shape 970">
                        <a:extLst>
                          <a:ext uri="{FF2B5EF4-FFF2-40B4-BE49-F238E27FC236}">
                            <a16:creationId xmlns:a16="http://schemas.microsoft.com/office/drawing/2014/main" id="{7C3B11A9-36A2-46E5-8E3A-EECB7987E9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13285" y="3982558"/>
                        <a:ext cx="39225" cy="78745"/>
                      </a:xfrm>
                      <a:custGeom>
                        <a:avLst/>
                        <a:gdLst>
                          <a:gd name="connsiteX0" fmla="*/ 550 w 39225"/>
                          <a:gd name="connsiteY0" fmla="*/ 11274 h 78745"/>
                          <a:gd name="connsiteX1" fmla="*/ 22457 w 39225"/>
                          <a:gd name="connsiteY1" fmla="*/ 73186 h 78745"/>
                          <a:gd name="connsiteX2" fmla="*/ 38650 w 39225"/>
                          <a:gd name="connsiteY2" fmla="*/ 67471 h 78745"/>
                          <a:gd name="connsiteX3" fmla="*/ 16742 w 39225"/>
                          <a:gd name="connsiteY3" fmla="*/ 5559 h 78745"/>
                          <a:gd name="connsiteX4" fmla="*/ 550 w 39225"/>
                          <a:gd name="connsiteY4" fmla="*/ 11274 h 78745"/>
                          <a:gd name="connsiteX5" fmla="*/ 550 w 39225"/>
                          <a:gd name="connsiteY5" fmla="*/ 11274 h 787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9225" h="78745">
                            <a:moveTo>
                              <a:pt x="550" y="11274"/>
                            </a:moveTo>
                            <a:cubicBezTo>
                              <a:pt x="8170" y="32229"/>
                              <a:pt x="14837" y="52232"/>
                              <a:pt x="22457" y="73186"/>
                            </a:cubicBezTo>
                            <a:cubicBezTo>
                              <a:pt x="26267" y="83664"/>
                              <a:pt x="42460" y="77949"/>
                              <a:pt x="38650" y="67471"/>
                            </a:cubicBezTo>
                            <a:cubicBezTo>
                              <a:pt x="31030" y="46516"/>
                              <a:pt x="24362" y="26514"/>
                              <a:pt x="16742" y="5559"/>
                            </a:cubicBezTo>
                            <a:cubicBezTo>
                              <a:pt x="13885" y="-4919"/>
                              <a:pt x="-3260" y="796"/>
                              <a:pt x="550" y="11274"/>
                            </a:cubicBezTo>
                            <a:lnTo>
                              <a:pt x="550" y="11274"/>
                            </a:lnTo>
                            <a:close/>
                          </a:path>
                        </a:pathLst>
                      </a:custGeom>
                      <a:solidFill>
                        <a:srgbClr val="6DA5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2" name="Freeform: Shape 971">
                        <a:extLst>
                          <a:ext uri="{FF2B5EF4-FFF2-40B4-BE49-F238E27FC236}">
                            <a16:creationId xmlns:a16="http://schemas.microsoft.com/office/drawing/2014/main" id="{64266E1A-71F3-42F2-ACF1-5CAB10BB0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03810" y="4036207"/>
                        <a:ext cx="416263" cy="416263"/>
                      </a:xfrm>
                      <a:custGeom>
                        <a:avLst/>
                        <a:gdLst>
                          <a:gd name="connsiteX0" fmla="*/ 404347 w 416263"/>
                          <a:gd name="connsiteY0" fmla="*/ 138599 h 416263"/>
                          <a:gd name="connsiteX1" fmla="*/ 277664 w 416263"/>
                          <a:gd name="connsiteY1" fmla="*/ 404347 h 416263"/>
                          <a:gd name="connsiteX2" fmla="*/ 11917 w 416263"/>
                          <a:gd name="connsiteY2" fmla="*/ 277664 h 416263"/>
                          <a:gd name="connsiteX3" fmla="*/ 138599 w 416263"/>
                          <a:gd name="connsiteY3" fmla="*/ 11917 h 416263"/>
                          <a:gd name="connsiteX4" fmla="*/ 404347 w 416263"/>
                          <a:gd name="connsiteY4" fmla="*/ 138599 h 4162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263" h="416263">
                            <a:moveTo>
                              <a:pt x="404347" y="138599"/>
                            </a:moveTo>
                            <a:cubicBezTo>
                              <a:pt x="442447" y="247184"/>
                              <a:pt x="386249" y="366247"/>
                              <a:pt x="277664" y="404347"/>
                            </a:cubicBezTo>
                            <a:cubicBezTo>
                              <a:pt x="169079" y="442447"/>
                              <a:pt x="50017" y="386249"/>
                              <a:pt x="11917" y="277664"/>
                            </a:cubicBezTo>
                            <a:cubicBezTo>
                              <a:pt x="-26183" y="169079"/>
                              <a:pt x="30014" y="50017"/>
                              <a:pt x="138599" y="11917"/>
                            </a:cubicBezTo>
                            <a:cubicBezTo>
                              <a:pt x="247184" y="-26183"/>
                              <a:pt x="366247" y="30014"/>
                              <a:pt x="404347" y="138599"/>
                            </a:cubicBezTo>
                            <a:close/>
                          </a:path>
                        </a:pathLst>
                      </a:custGeom>
                      <a:solidFill>
                        <a:srgbClr val="68456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73" name="Graphic 14">
                        <a:extLst>
                          <a:ext uri="{FF2B5EF4-FFF2-40B4-BE49-F238E27FC236}">
                            <a16:creationId xmlns:a16="http://schemas.microsoft.com/office/drawing/2014/main" id="{F2050068-AA86-4AC4-A7E7-A8BB383067C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12648" y="3980886"/>
                        <a:ext cx="270952" cy="167246"/>
                        <a:chOff x="3912648" y="3980886"/>
                        <a:chExt cx="270952" cy="167246"/>
                      </a:xfrm>
                      <a:solidFill>
                        <a:srgbClr val="CEDC22"/>
                      </a:solidFill>
                    </p:grpSpPr>
                    <p:grpSp>
                      <p:nvGrpSpPr>
                        <p:cNvPr id="977" name="Graphic 14">
                          <a:extLst>
                            <a:ext uri="{FF2B5EF4-FFF2-40B4-BE49-F238E27FC236}">
                              <a16:creationId xmlns:a16="http://schemas.microsoft.com/office/drawing/2014/main" id="{8E026372-6628-4D78-962C-B8BC9ABE074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12648" y="4034226"/>
                          <a:ext cx="120457" cy="113906"/>
                          <a:chOff x="3912648" y="4034226"/>
                          <a:chExt cx="120457" cy="113906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981" name="Freeform: Shape 980">
                            <a:extLst>
                              <a:ext uri="{FF2B5EF4-FFF2-40B4-BE49-F238E27FC236}">
                                <a16:creationId xmlns:a16="http://schemas.microsoft.com/office/drawing/2014/main" id="{A05FD31D-D4D2-45D5-9116-3A7728D86C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12648" y="4034226"/>
                            <a:ext cx="120457" cy="113906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6758 h 113906"/>
                              <a:gd name="connsiteX1" fmla="*/ 79279 w 120457"/>
                              <a:gd name="connsiteY1" fmla="*/ 110101 h 113906"/>
                              <a:gd name="connsiteX2" fmla="*/ 3079 w 120457"/>
                              <a:gd name="connsiteY2" fmla="*/ 76763 h 113906"/>
                              <a:gd name="connsiteX3" fmla="*/ 41179 w 120457"/>
                              <a:gd name="connsiteY3" fmla="*/ 3421 h 113906"/>
                              <a:gd name="connsiteX4" fmla="*/ 117379 w 120457"/>
                              <a:gd name="connsiteY4" fmla="*/ 36758 h 1139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3906">
                                <a:moveTo>
                                  <a:pt x="117379" y="36758"/>
                                </a:moveTo>
                                <a:cubicBezTo>
                                  <a:pt x="127856" y="66286"/>
                                  <a:pt x="110711" y="99623"/>
                                  <a:pt x="79279" y="110101"/>
                                </a:cubicBezTo>
                                <a:cubicBezTo>
                                  <a:pt x="47846" y="121531"/>
                                  <a:pt x="13556" y="106291"/>
                                  <a:pt x="3079" y="76763"/>
                                </a:cubicBezTo>
                                <a:cubicBezTo>
                                  <a:pt x="-7399" y="47236"/>
                                  <a:pt x="9746" y="13898"/>
                                  <a:pt x="41179" y="3421"/>
                                </a:cubicBezTo>
                                <a:cubicBezTo>
                                  <a:pt x="72611" y="-7057"/>
                                  <a:pt x="106901" y="7231"/>
                                  <a:pt x="117379" y="367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82" name="Freeform: Shape 981">
                            <a:extLst>
                              <a:ext uri="{FF2B5EF4-FFF2-40B4-BE49-F238E27FC236}">
                                <a16:creationId xmlns:a16="http://schemas.microsoft.com/office/drawing/2014/main" id="{564E04C5-EF5B-491D-9D7F-5D2D891EE3F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13131" y="4065269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2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2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2" y="38100"/>
                                  <a:pt x="9264" y="8572"/>
                                </a:cubicBezTo>
                                <a:cubicBezTo>
                                  <a:pt x="8312" y="5715"/>
                                  <a:pt x="7359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7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2" y="13335"/>
                                </a:cubicBezTo>
                                <a:cubicBezTo>
                                  <a:pt x="112134" y="26670"/>
                                  <a:pt x="99751" y="37147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978" name="Graphic 14">
                          <a:extLst>
                            <a:ext uri="{FF2B5EF4-FFF2-40B4-BE49-F238E27FC236}">
                              <a16:creationId xmlns:a16="http://schemas.microsoft.com/office/drawing/2014/main" id="{FD2159A3-9522-4A1B-BB90-F5183C66F62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63143" y="3980886"/>
                          <a:ext cx="120457" cy="113906"/>
                          <a:chOff x="4063143" y="3980886"/>
                          <a:chExt cx="120457" cy="113906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979" name="Freeform: Shape 978">
                            <a:extLst>
                              <a:ext uri="{FF2B5EF4-FFF2-40B4-BE49-F238E27FC236}">
                                <a16:creationId xmlns:a16="http://schemas.microsoft.com/office/drawing/2014/main" id="{245AE4F6-2A4F-4FE4-91A9-63CF377686F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63143" y="3980886"/>
                            <a:ext cx="120457" cy="113906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6758 h 113906"/>
                              <a:gd name="connsiteX1" fmla="*/ 79279 w 120457"/>
                              <a:gd name="connsiteY1" fmla="*/ 110101 h 113906"/>
                              <a:gd name="connsiteX2" fmla="*/ 3079 w 120457"/>
                              <a:gd name="connsiteY2" fmla="*/ 76763 h 113906"/>
                              <a:gd name="connsiteX3" fmla="*/ 41179 w 120457"/>
                              <a:gd name="connsiteY3" fmla="*/ 3421 h 113906"/>
                              <a:gd name="connsiteX4" fmla="*/ 117379 w 120457"/>
                              <a:gd name="connsiteY4" fmla="*/ 36758 h 1139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3906">
                                <a:moveTo>
                                  <a:pt x="117379" y="36758"/>
                                </a:moveTo>
                                <a:cubicBezTo>
                                  <a:pt x="127856" y="66286"/>
                                  <a:pt x="110711" y="99623"/>
                                  <a:pt x="79279" y="110101"/>
                                </a:cubicBezTo>
                                <a:cubicBezTo>
                                  <a:pt x="47846" y="121531"/>
                                  <a:pt x="13556" y="106291"/>
                                  <a:pt x="3079" y="76763"/>
                                </a:cubicBezTo>
                                <a:cubicBezTo>
                                  <a:pt x="-7399" y="47236"/>
                                  <a:pt x="9746" y="13898"/>
                                  <a:pt x="41179" y="3421"/>
                                </a:cubicBezTo>
                                <a:cubicBezTo>
                                  <a:pt x="72611" y="-7057"/>
                                  <a:pt x="106901" y="7231"/>
                                  <a:pt x="117379" y="367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80" name="Freeform: Shape 979">
                            <a:extLst>
                              <a:ext uri="{FF2B5EF4-FFF2-40B4-BE49-F238E27FC236}">
                                <a16:creationId xmlns:a16="http://schemas.microsoft.com/office/drawing/2014/main" id="{DEB28834-4DA7-4443-A802-0F20747CF9D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63626" y="4011929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3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2" y="53340"/>
                                  <a:pt x="19741" y="38100"/>
                                  <a:pt x="9264" y="8573"/>
                                </a:cubicBezTo>
                                <a:cubicBezTo>
                                  <a:pt x="8311" y="5715"/>
                                  <a:pt x="7359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1" y="13335"/>
                                </a:cubicBezTo>
                                <a:cubicBezTo>
                                  <a:pt x="112134" y="26670"/>
                                  <a:pt x="100704" y="37148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974" name="Graphic 14">
                        <a:extLst>
                          <a:ext uri="{FF2B5EF4-FFF2-40B4-BE49-F238E27FC236}">
                            <a16:creationId xmlns:a16="http://schemas.microsoft.com/office/drawing/2014/main" id="{1D0A77B9-99B9-4220-8DA2-400041695E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5122" y="4017892"/>
                        <a:ext cx="140208" cy="133693"/>
                        <a:chOff x="3985122" y="4017892"/>
                        <a:chExt cx="140208" cy="133693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975" name="Freeform: Shape 974">
                          <a:extLst>
                            <a:ext uri="{FF2B5EF4-FFF2-40B4-BE49-F238E27FC236}">
                              <a16:creationId xmlns:a16="http://schemas.microsoft.com/office/drawing/2014/main" id="{4A8AF820-7613-4209-BA58-23F04F2C06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85397" y="4017892"/>
                          <a:ext cx="139743" cy="133693"/>
                        </a:xfrm>
                        <a:custGeom>
                          <a:avLst/>
                          <a:gdLst>
                            <a:gd name="connsiteX0" fmla="*/ 136070 w 139743"/>
                            <a:gd name="connsiteY0" fmla="*/ 43567 h 133693"/>
                            <a:gd name="connsiteX1" fmla="*/ 92255 w 139743"/>
                            <a:gd name="connsiteY1" fmla="*/ 129292 h 133693"/>
                            <a:gd name="connsiteX2" fmla="*/ 3673 w 139743"/>
                            <a:gd name="connsiteY2" fmla="*/ 90240 h 133693"/>
                            <a:gd name="connsiteX3" fmla="*/ 47488 w 139743"/>
                            <a:gd name="connsiteY3" fmla="*/ 4515 h 133693"/>
                            <a:gd name="connsiteX4" fmla="*/ 136070 w 139743"/>
                            <a:gd name="connsiteY4" fmla="*/ 43567 h 13369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9743" h="133693">
                              <a:moveTo>
                                <a:pt x="136070" y="43567"/>
                              </a:moveTo>
                              <a:cubicBezTo>
                                <a:pt x="148453" y="77857"/>
                                <a:pt x="128451" y="115957"/>
                                <a:pt x="92255" y="129292"/>
                              </a:cubicBezTo>
                              <a:cubicBezTo>
                                <a:pt x="56061" y="142627"/>
                                <a:pt x="16055" y="124530"/>
                                <a:pt x="3673" y="90240"/>
                              </a:cubicBezTo>
                              <a:cubicBezTo>
                                <a:pt x="-8710" y="55950"/>
                                <a:pt x="11293" y="17850"/>
                                <a:pt x="47488" y="4515"/>
                              </a:cubicBezTo>
                              <a:cubicBezTo>
                                <a:pt x="84636" y="-8820"/>
                                <a:pt x="123688" y="8325"/>
                                <a:pt x="136070" y="435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6" name="Freeform: Shape 975">
                          <a:extLst>
                            <a:ext uri="{FF2B5EF4-FFF2-40B4-BE49-F238E27FC236}">
                              <a16:creationId xmlns:a16="http://schemas.microsoft.com/office/drawing/2014/main" id="{5F77E6A4-9701-43BF-B1A7-4E43158932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85122" y="4054791"/>
                          <a:ext cx="140208" cy="96409"/>
                        </a:xfrm>
                        <a:custGeom>
                          <a:avLst/>
                          <a:gdLst>
                            <a:gd name="connsiteX0" fmla="*/ 100150 w 140208"/>
                            <a:gd name="connsiteY0" fmla="*/ 48578 h 96409"/>
                            <a:gd name="connsiteX1" fmla="*/ 11567 w 140208"/>
                            <a:gd name="connsiteY1" fmla="*/ 9525 h 96409"/>
                            <a:gd name="connsiteX2" fmla="*/ 8710 w 140208"/>
                            <a:gd name="connsiteY2" fmla="*/ 0 h 96409"/>
                            <a:gd name="connsiteX3" fmla="*/ 3947 w 140208"/>
                            <a:gd name="connsiteY3" fmla="*/ 53340 h 96409"/>
                            <a:gd name="connsiteX4" fmla="*/ 92530 w 140208"/>
                            <a:gd name="connsiteY4" fmla="*/ 92392 h 96409"/>
                            <a:gd name="connsiteX5" fmla="*/ 139202 w 140208"/>
                            <a:gd name="connsiteY5" fmla="*/ 16192 h 96409"/>
                            <a:gd name="connsiteX6" fmla="*/ 100150 w 140208"/>
                            <a:gd name="connsiteY6" fmla="*/ 48578 h 9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0208" h="96409">
                              <a:moveTo>
                                <a:pt x="100150" y="48578"/>
                              </a:moveTo>
                              <a:cubicBezTo>
                                <a:pt x="63955" y="61913"/>
                                <a:pt x="23950" y="43815"/>
                                <a:pt x="11567" y="9525"/>
                              </a:cubicBezTo>
                              <a:cubicBezTo>
                                <a:pt x="10615" y="6667"/>
                                <a:pt x="9662" y="2858"/>
                                <a:pt x="8710" y="0"/>
                              </a:cubicBezTo>
                              <a:cubicBezTo>
                                <a:pt x="-815" y="16192"/>
                                <a:pt x="-2720" y="35242"/>
                                <a:pt x="3947" y="53340"/>
                              </a:cubicBezTo>
                              <a:cubicBezTo>
                                <a:pt x="16330" y="87630"/>
                                <a:pt x="55382" y="104775"/>
                                <a:pt x="92530" y="92392"/>
                              </a:cubicBezTo>
                              <a:cubicBezTo>
                                <a:pt x="125867" y="80963"/>
                                <a:pt x="144917" y="47625"/>
                                <a:pt x="139202" y="16192"/>
                              </a:cubicBezTo>
                              <a:cubicBezTo>
                                <a:pt x="130630" y="30480"/>
                                <a:pt x="117295" y="41910"/>
                                <a:pt x="100150" y="4857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970" name="Freeform: Shape 969">
                      <a:extLst>
                        <a:ext uri="{FF2B5EF4-FFF2-40B4-BE49-F238E27FC236}">
                          <a16:creationId xmlns:a16="http://schemas.microsoft.com/office/drawing/2014/main" id="{D5375726-F78B-476D-B866-929C303D42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2638" y="4081788"/>
                      <a:ext cx="70400" cy="49953"/>
                    </a:xfrm>
                    <a:custGeom>
                      <a:avLst/>
                      <a:gdLst>
                        <a:gd name="connsiteX0" fmla="*/ 8361 w 70400"/>
                        <a:gd name="connsiteY0" fmla="*/ 24439 h 49953"/>
                        <a:gd name="connsiteX1" fmla="*/ 49319 w 70400"/>
                        <a:gd name="connsiteY1" fmla="*/ 46346 h 49953"/>
                        <a:gd name="connsiteX2" fmla="*/ 66464 w 70400"/>
                        <a:gd name="connsiteY2" fmla="*/ 46346 h 49953"/>
                        <a:gd name="connsiteX3" fmla="*/ 66464 w 70400"/>
                        <a:gd name="connsiteY3" fmla="*/ 29201 h 49953"/>
                        <a:gd name="connsiteX4" fmla="*/ 15029 w 70400"/>
                        <a:gd name="connsiteY4" fmla="*/ 626 h 49953"/>
                        <a:gd name="connsiteX5" fmla="*/ 8361 w 70400"/>
                        <a:gd name="connsiteY5" fmla="*/ 24439 h 49953"/>
                        <a:gd name="connsiteX6" fmla="*/ 8361 w 70400"/>
                        <a:gd name="connsiteY6" fmla="*/ 24439 h 49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0400" h="49953">
                          <a:moveTo>
                            <a:pt x="8361" y="24439"/>
                          </a:moveTo>
                          <a:cubicBezTo>
                            <a:pt x="23601" y="29201"/>
                            <a:pt x="36936" y="36821"/>
                            <a:pt x="49319" y="46346"/>
                          </a:cubicBezTo>
                          <a:cubicBezTo>
                            <a:pt x="54081" y="50156"/>
                            <a:pt x="60749" y="52061"/>
                            <a:pt x="66464" y="46346"/>
                          </a:cubicBezTo>
                          <a:cubicBezTo>
                            <a:pt x="71226" y="42536"/>
                            <a:pt x="72179" y="33011"/>
                            <a:pt x="66464" y="29201"/>
                          </a:cubicBezTo>
                          <a:cubicBezTo>
                            <a:pt x="51224" y="16819"/>
                            <a:pt x="34079" y="6341"/>
                            <a:pt x="15029" y="626"/>
                          </a:cubicBezTo>
                          <a:cubicBezTo>
                            <a:pt x="741" y="-4136"/>
                            <a:pt x="-6879" y="19676"/>
                            <a:pt x="8361" y="24439"/>
                          </a:cubicBezTo>
                          <a:lnTo>
                            <a:pt x="8361" y="2443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65" name="Graphic 14">
                    <a:extLst>
                      <a:ext uri="{FF2B5EF4-FFF2-40B4-BE49-F238E27FC236}">
                        <a16:creationId xmlns:a16="http://schemas.microsoft.com/office/drawing/2014/main" id="{3D391350-404B-4BD6-8AF9-082EA97DED60}"/>
                      </a:ext>
                    </a:extLst>
                  </p:cNvPr>
                  <p:cNvGrpSpPr/>
                  <p:nvPr/>
                </p:nvGrpSpPr>
                <p:grpSpPr>
                  <a:xfrm>
                    <a:off x="4138612" y="4246217"/>
                    <a:ext cx="73342" cy="77179"/>
                    <a:chOff x="4138612" y="4246217"/>
                    <a:chExt cx="73342" cy="77179"/>
                  </a:xfrm>
                  <a:solidFill>
                    <a:srgbClr val="684565"/>
                  </a:solidFill>
                </p:grpSpPr>
                <p:sp>
                  <p:nvSpPr>
                    <p:cNvPr id="966" name="Freeform: Shape 965">
                      <a:extLst>
                        <a:ext uri="{FF2B5EF4-FFF2-40B4-BE49-F238E27FC236}">
                          <a16:creationId xmlns:a16="http://schemas.microsoft.com/office/drawing/2014/main" id="{7DA85489-BEC2-4512-BB67-B11AF8C4F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8139" y="4246217"/>
                      <a:ext cx="22860" cy="23839"/>
                    </a:xfrm>
                    <a:custGeom>
                      <a:avLst/>
                      <a:gdLst>
                        <a:gd name="connsiteX0" fmla="*/ 11430 w 22860"/>
                        <a:gd name="connsiteY0" fmla="*/ 23839 h 23839"/>
                        <a:gd name="connsiteX1" fmla="*/ 11430 w 22860"/>
                        <a:gd name="connsiteY1" fmla="*/ 27 h 23839"/>
                        <a:gd name="connsiteX2" fmla="*/ 11430 w 22860"/>
                        <a:gd name="connsiteY2" fmla="*/ 23839 h 23839"/>
                        <a:gd name="connsiteX3" fmla="*/ 11430 w 22860"/>
                        <a:gd name="connsiteY3" fmla="*/ 23839 h 23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39">
                          <a:moveTo>
                            <a:pt x="11430" y="23839"/>
                          </a:moveTo>
                          <a:cubicBezTo>
                            <a:pt x="26670" y="23839"/>
                            <a:pt x="26670" y="27"/>
                            <a:pt x="11430" y="27"/>
                          </a:cubicBezTo>
                          <a:cubicBezTo>
                            <a:pt x="-3810" y="-926"/>
                            <a:pt x="-3810" y="23839"/>
                            <a:pt x="11430" y="23839"/>
                          </a:cubicBezTo>
                          <a:lnTo>
                            <a:pt x="11430" y="23839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7" name="Freeform: Shape 966">
                      <a:extLst>
                        <a:ext uri="{FF2B5EF4-FFF2-40B4-BE49-F238E27FC236}">
                          <a16:creationId xmlns:a16="http://schemas.microsoft.com/office/drawing/2014/main" id="{23D1F997-A71E-4EA8-A3D6-9205C719D5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8612" y="4276697"/>
                      <a:ext cx="22860" cy="23839"/>
                    </a:xfrm>
                    <a:custGeom>
                      <a:avLst/>
                      <a:gdLst>
                        <a:gd name="connsiteX0" fmla="*/ 11430 w 22860"/>
                        <a:gd name="connsiteY0" fmla="*/ 23839 h 23839"/>
                        <a:gd name="connsiteX1" fmla="*/ 11430 w 22860"/>
                        <a:gd name="connsiteY1" fmla="*/ 27 h 23839"/>
                        <a:gd name="connsiteX2" fmla="*/ 11430 w 22860"/>
                        <a:gd name="connsiteY2" fmla="*/ 23839 h 23839"/>
                        <a:gd name="connsiteX3" fmla="*/ 11430 w 22860"/>
                        <a:gd name="connsiteY3" fmla="*/ 23839 h 23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39">
                          <a:moveTo>
                            <a:pt x="11430" y="23839"/>
                          </a:moveTo>
                          <a:cubicBezTo>
                            <a:pt x="26670" y="23839"/>
                            <a:pt x="26670" y="27"/>
                            <a:pt x="11430" y="27"/>
                          </a:cubicBezTo>
                          <a:cubicBezTo>
                            <a:pt x="-3810" y="-926"/>
                            <a:pt x="-3810" y="23839"/>
                            <a:pt x="11430" y="23839"/>
                          </a:cubicBezTo>
                          <a:lnTo>
                            <a:pt x="11430" y="23839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8" name="Freeform: Shape 967">
                      <a:extLst>
                        <a:ext uri="{FF2B5EF4-FFF2-40B4-BE49-F238E27FC236}">
                          <a16:creationId xmlns:a16="http://schemas.microsoft.com/office/drawing/2014/main" id="{C29CE6A2-E4D4-4DBD-84AC-E71478AEE9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9095" y="4299557"/>
                      <a:ext cx="22859" cy="23839"/>
                    </a:xfrm>
                    <a:custGeom>
                      <a:avLst/>
                      <a:gdLst>
                        <a:gd name="connsiteX0" fmla="*/ 11430 w 22859"/>
                        <a:gd name="connsiteY0" fmla="*/ 23839 h 23839"/>
                        <a:gd name="connsiteX1" fmla="*/ 11430 w 22859"/>
                        <a:gd name="connsiteY1" fmla="*/ 27 h 23839"/>
                        <a:gd name="connsiteX2" fmla="*/ 11430 w 22859"/>
                        <a:gd name="connsiteY2" fmla="*/ 23839 h 23839"/>
                        <a:gd name="connsiteX3" fmla="*/ 11430 w 22859"/>
                        <a:gd name="connsiteY3" fmla="*/ 23839 h 23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59" h="23839">
                          <a:moveTo>
                            <a:pt x="11430" y="23839"/>
                          </a:moveTo>
                          <a:cubicBezTo>
                            <a:pt x="26670" y="23839"/>
                            <a:pt x="26670" y="27"/>
                            <a:pt x="11430" y="27"/>
                          </a:cubicBezTo>
                          <a:cubicBezTo>
                            <a:pt x="-3810" y="-926"/>
                            <a:pt x="-3810" y="23839"/>
                            <a:pt x="11430" y="23839"/>
                          </a:cubicBezTo>
                          <a:lnTo>
                            <a:pt x="11430" y="23839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839" name="Graphic 14">
                <a:extLst>
                  <a:ext uri="{FF2B5EF4-FFF2-40B4-BE49-F238E27FC236}">
                    <a16:creationId xmlns:a16="http://schemas.microsoft.com/office/drawing/2014/main" id="{93A031A1-3157-4756-90F4-8E318F480DB6}"/>
                  </a:ext>
                </a:extLst>
              </p:cNvPr>
              <p:cNvGrpSpPr/>
              <p:nvPr/>
            </p:nvGrpSpPr>
            <p:grpSpPr>
              <a:xfrm>
                <a:off x="3420893" y="3455673"/>
                <a:ext cx="899180" cy="471970"/>
                <a:chOff x="3420893" y="3455673"/>
                <a:chExt cx="899180" cy="471970"/>
              </a:xfrm>
            </p:grpSpPr>
            <p:grpSp>
              <p:nvGrpSpPr>
                <p:cNvPr id="922" name="Graphic 14">
                  <a:extLst>
                    <a:ext uri="{FF2B5EF4-FFF2-40B4-BE49-F238E27FC236}">
                      <a16:creationId xmlns:a16="http://schemas.microsoft.com/office/drawing/2014/main" id="{2ED1D93D-8073-4379-8144-C89570EB45A5}"/>
                    </a:ext>
                  </a:extLst>
                </p:cNvPr>
                <p:cNvGrpSpPr/>
                <p:nvPr/>
              </p:nvGrpSpPr>
              <p:grpSpPr>
                <a:xfrm>
                  <a:off x="3420893" y="3455673"/>
                  <a:ext cx="416263" cy="471970"/>
                  <a:chOff x="3420893" y="3455673"/>
                  <a:chExt cx="416263" cy="471970"/>
                </a:xfrm>
              </p:grpSpPr>
              <p:grpSp>
                <p:nvGrpSpPr>
                  <p:cNvPr id="943" name="Graphic 14">
                    <a:extLst>
                      <a:ext uri="{FF2B5EF4-FFF2-40B4-BE49-F238E27FC236}">
                        <a16:creationId xmlns:a16="http://schemas.microsoft.com/office/drawing/2014/main" id="{10CBC689-3C93-4ADE-B742-57D2C506F4B8}"/>
                      </a:ext>
                    </a:extLst>
                  </p:cNvPr>
                  <p:cNvGrpSpPr/>
                  <p:nvPr/>
                </p:nvGrpSpPr>
                <p:grpSpPr>
                  <a:xfrm>
                    <a:off x="3420893" y="3455673"/>
                    <a:ext cx="416263" cy="471970"/>
                    <a:chOff x="3420893" y="3455673"/>
                    <a:chExt cx="416263" cy="471970"/>
                  </a:xfrm>
                </p:grpSpPr>
                <p:grpSp>
                  <p:nvGrpSpPr>
                    <p:cNvPr id="948" name="Graphic 14">
                      <a:extLst>
                        <a:ext uri="{FF2B5EF4-FFF2-40B4-BE49-F238E27FC236}">
                          <a16:creationId xmlns:a16="http://schemas.microsoft.com/office/drawing/2014/main" id="{CF7671DF-AC0B-4716-A835-1DD1BF0697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20893" y="3455673"/>
                      <a:ext cx="416263" cy="471970"/>
                      <a:chOff x="3420893" y="3455673"/>
                      <a:chExt cx="416263" cy="471970"/>
                    </a:xfrm>
                  </p:grpSpPr>
                  <p:sp>
                    <p:nvSpPr>
                      <p:cNvPr id="950" name="Freeform: Shape 949">
                        <a:extLst>
                          <a:ext uri="{FF2B5EF4-FFF2-40B4-BE49-F238E27FC236}">
                            <a16:creationId xmlns:a16="http://schemas.microsoft.com/office/drawing/2014/main" id="{775E73B9-C3DA-48B2-8D47-50EE3D3900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9415" y="3457059"/>
                        <a:ext cx="39225" cy="79416"/>
                      </a:xfrm>
                      <a:custGeom>
                        <a:avLst/>
                        <a:gdLst>
                          <a:gd name="connsiteX0" fmla="*/ 550 w 39225"/>
                          <a:gd name="connsiteY0" fmla="*/ 11945 h 79416"/>
                          <a:gd name="connsiteX1" fmla="*/ 22457 w 39225"/>
                          <a:gd name="connsiteY1" fmla="*/ 73858 h 79416"/>
                          <a:gd name="connsiteX2" fmla="*/ 38650 w 39225"/>
                          <a:gd name="connsiteY2" fmla="*/ 68143 h 79416"/>
                          <a:gd name="connsiteX3" fmla="*/ 16742 w 39225"/>
                          <a:gd name="connsiteY3" fmla="*/ 6230 h 79416"/>
                          <a:gd name="connsiteX4" fmla="*/ 550 w 39225"/>
                          <a:gd name="connsiteY4" fmla="*/ 11945 h 79416"/>
                          <a:gd name="connsiteX5" fmla="*/ 550 w 39225"/>
                          <a:gd name="connsiteY5" fmla="*/ 11945 h 794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9225" h="79416">
                            <a:moveTo>
                              <a:pt x="550" y="11945"/>
                            </a:moveTo>
                            <a:cubicBezTo>
                              <a:pt x="8170" y="32900"/>
                              <a:pt x="14837" y="52903"/>
                              <a:pt x="22457" y="73858"/>
                            </a:cubicBezTo>
                            <a:cubicBezTo>
                              <a:pt x="26267" y="84335"/>
                              <a:pt x="42460" y="78620"/>
                              <a:pt x="38650" y="68143"/>
                            </a:cubicBezTo>
                            <a:cubicBezTo>
                              <a:pt x="31030" y="47188"/>
                              <a:pt x="24362" y="27185"/>
                              <a:pt x="16742" y="6230"/>
                            </a:cubicBezTo>
                            <a:cubicBezTo>
                              <a:pt x="13885" y="-5200"/>
                              <a:pt x="-3260" y="515"/>
                              <a:pt x="550" y="11945"/>
                            </a:cubicBezTo>
                            <a:lnTo>
                              <a:pt x="550" y="11945"/>
                            </a:lnTo>
                            <a:close/>
                          </a:path>
                        </a:pathLst>
                      </a:custGeom>
                      <a:solidFill>
                        <a:srgbClr val="6DA5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1" name="Freeform: Shape 950">
                        <a:extLst>
                          <a:ext uri="{FF2B5EF4-FFF2-40B4-BE49-F238E27FC236}">
                            <a16:creationId xmlns:a16="http://schemas.microsoft.com/office/drawing/2014/main" id="{F0572C40-7026-401F-8797-5412CC29F7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0893" y="3511003"/>
                        <a:ext cx="416263" cy="416640"/>
                      </a:xfrm>
                      <a:custGeom>
                        <a:avLst/>
                        <a:gdLst>
                          <a:gd name="connsiteX0" fmla="*/ 404347 w 416263"/>
                          <a:gd name="connsiteY0" fmla="*/ 138976 h 416640"/>
                          <a:gd name="connsiteX1" fmla="*/ 277664 w 416263"/>
                          <a:gd name="connsiteY1" fmla="*/ 404723 h 416640"/>
                          <a:gd name="connsiteX2" fmla="*/ 11917 w 416263"/>
                          <a:gd name="connsiteY2" fmla="*/ 278041 h 416640"/>
                          <a:gd name="connsiteX3" fmla="*/ 138599 w 416263"/>
                          <a:gd name="connsiteY3" fmla="*/ 12293 h 416640"/>
                          <a:gd name="connsiteX4" fmla="*/ 404347 w 416263"/>
                          <a:gd name="connsiteY4" fmla="*/ 138976 h 4166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263" h="416640">
                            <a:moveTo>
                              <a:pt x="404347" y="138976"/>
                            </a:moveTo>
                            <a:cubicBezTo>
                              <a:pt x="442447" y="247561"/>
                              <a:pt x="386249" y="366623"/>
                              <a:pt x="277664" y="404723"/>
                            </a:cubicBezTo>
                            <a:cubicBezTo>
                              <a:pt x="169079" y="442823"/>
                              <a:pt x="50017" y="386626"/>
                              <a:pt x="11917" y="278041"/>
                            </a:cubicBezTo>
                            <a:cubicBezTo>
                              <a:pt x="-26183" y="169456"/>
                              <a:pt x="30014" y="50393"/>
                              <a:pt x="138599" y="12293"/>
                            </a:cubicBezTo>
                            <a:cubicBezTo>
                              <a:pt x="246232" y="-26759"/>
                              <a:pt x="365294" y="30391"/>
                              <a:pt x="404347" y="138976"/>
                            </a:cubicBezTo>
                            <a:close/>
                          </a:path>
                        </a:pathLst>
                      </a:custGeom>
                      <a:solidFill>
                        <a:srgbClr val="68456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52" name="Graphic 14">
                        <a:extLst>
                          <a:ext uri="{FF2B5EF4-FFF2-40B4-BE49-F238E27FC236}">
                            <a16:creationId xmlns:a16="http://schemas.microsoft.com/office/drawing/2014/main" id="{E5E99354-CEA5-4C4B-8F9B-4D9E2B00ED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28778" y="3455673"/>
                        <a:ext cx="270952" cy="167631"/>
                        <a:chOff x="3428778" y="3455673"/>
                        <a:chExt cx="270952" cy="167631"/>
                      </a:xfrm>
                      <a:solidFill>
                        <a:srgbClr val="CEDC22"/>
                      </a:solidFill>
                    </p:grpSpPr>
                    <p:grpSp>
                      <p:nvGrpSpPr>
                        <p:cNvPr id="956" name="Graphic 14">
                          <a:extLst>
                            <a:ext uri="{FF2B5EF4-FFF2-40B4-BE49-F238E27FC236}">
                              <a16:creationId xmlns:a16="http://schemas.microsoft.com/office/drawing/2014/main" id="{6E1260CB-366A-4817-A165-0420FE931E6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28778" y="3509013"/>
                          <a:ext cx="120457" cy="114291"/>
                          <a:chOff x="3428778" y="3509013"/>
                          <a:chExt cx="120457" cy="114291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960" name="Freeform: Shape 959">
                            <a:extLst>
                              <a:ext uri="{FF2B5EF4-FFF2-40B4-BE49-F238E27FC236}">
                                <a16:creationId xmlns:a16="http://schemas.microsoft.com/office/drawing/2014/main" id="{D4276CD8-BD24-452E-874C-D4185B0C529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28778" y="3509013"/>
                            <a:ext cx="120457" cy="114291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7143 h 114291"/>
                              <a:gd name="connsiteX1" fmla="*/ 79279 w 120457"/>
                              <a:gd name="connsiteY1" fmla="*/ 110486 h 114291"/>
                              <a:gd name="connsiteX2" fmla="*/ 3079 w 120457"/>
                              <a:gd name="connsiteY2" fmla="*/ 77148 h 114291"/>
                              <a:gd name="connsiteX3" fmla="*/ 41179 w 120457"/>
                              <a:gd name="connsiteY3" fmla="*/ 3806 h 114291"/>
                              <a:gd name="connsiteX4" fmla="*/ 117379 w 120457"/>
                              <a:gd name="connsiteY4" fmla="*/ 37143 h 1142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4291">
                                <a:moveTo>
                                  <a:pt x="117379" y="37143"/>
                                </a:moveTo>
                                <a:cubicBezTo>
                                  <a:pt x="127856" y="66671"/>
                                  <a:pt x="110711" y="100008"/>
                                  <a:pt x="79279" y="110486"/>
                                </a:cubicBezTo>
                                <a:cubicBezTo>
                                  <a:pt x="47846" y="121916"/>
                                  <a:pt x="13556" y="106676"/>
                                  <a:pt x="3079" y="77148"/>
                                </a:cubicBezTo>
                                <a:cubicBezTo>
                                  <a:pt x="-7399" y="47621"/>
                                  <a:pt x="9746" y="14283"/>
                                  <a:pt x="41179" y="3806"/>
                                </a:cubicBezTo>
                                <a:cubicBezTo>
                                  <a:pt x="72611" y="-7624"/>
                                  <a:pt x="106901" y="7616"/>
                                  <a:pt x="117379" y="371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61" name="Freeform: Shape 960">
                            <a:extLst>
                              <a:ext uri="{FF2B5EF4-FFF2-40B4-BE49-F238E27FC236}">
                                <a16:creationId xmlns:a16="http://schemas.microsoft.com/office/drawing/2014/main" id="{31A4A7B5-6035-4CF0-AE7D-CF6D9C468B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29261" y="3540441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3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1" y="38100"/>
                                  <a:pt x="9264" y="8573"/>
                                </a:cubicBezTo>
                                <a:cubicBezTo>
                                  <a:pt x="8311" y="5715"/>
                                  <a:pt x="7359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1" y="13335"/>
                                </a:cubicBezTo>
                                <a:cubicBezTo>
                                  <a:pt x="112134" y="26670"/>
                                  <a:pt x="99751" y="36195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957" name="Graphic 14">
                          <a:extLst>
                            <a:ext uri="{FF2B5EF4-FFF2-40B4-BE49-F238E27FC236}">
                              <a16:creationId xmlns:a16="http://schemas.microsoft.com/office/drawing/2014/main" id="{9494E3D8-AD4F-4E0A-B15C-7B2D51D4452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9273" y="3455673"/>
                          <a:ext cx="120457" cy="114291"/>
                          <a:chOff x="3579273" y="3455673"/>
                          <a:chExt cx="120457" cy="114291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958" name="Freeform: Shape 957">
                            <a:extLst>
                              <a:ext uri="{FF2B5EF4-FFF2-40B4-BE49-F238E27FC236}">
                                <a16:creationId xmlns:a16="http://schemas.microsoft.com/office/drawing/2014/main" id="{4B863D57-16B2-498E-989F-E71D3F07100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79273" y="3455673"/>
                            <a:ext cx="120457" cy="114291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7143 h 114291"/>
                              <a:gd name="connsiteX1" fmla="*/ 79279 w 120457"/>
                              <a:gd name="connsiteY1" fmla="*/ 110486 h 114291"/>
                              <a:gd name="connsiteX2" fmla="*/ 3079 w 120457"/>
                              <a:gd name="connsiteY2" fmla="*/ 77148 h 114291"/>
                              <a:gd name="connsiteX3" fmla="*/ 41179 w 120457"/>
                              <a:gd name="connsiteY3" fmla="*/ 3806 h 114291"/>
                              <a:gd name="connsiteX4" fmla="*/ 117379 w 120457"/>
                              <a:gd name="connsiteY4" fmla="*/ 37143 h 1142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4291">
                                <a:moveTo>
                                  <a:pt x="117379" y="37143"/>
                                </a:moveTo>
                                <a:cubicBezTo>
                                  <a:pt x="127856" y="66671"/>
                                  <a:pt x="110711" y="100008"/>
                                  <a:pt x="79279" y="110486"/>
                                </a:cubicBezTo>
                                <a:cubicBezTo>
                                  <a:pt x="47846" y="121916"/>
                                  <a:pt x="13556" y="106676"/>
                                  <a:pt x="3079" y="77148"/>
                                </a:cubicBezTo>
                                <a:cubicBezTo>
                                  <a:pt x="-7399" y="47621"/>
                                  <a:pt x="9746" y="14283"/>
                                  <a:pt x="41179" y="3806"/>
                                </a:cubicBezTo>
                                <a:cubicBezTo>
                                  <a:pt x="73564" y="-7624"/>
                                  <a:pt x="106901" y="7616"/>
                                  <a:pt x="117379" y="371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59" name="Freeform: Shape 958">
                            <a:extLst>
                              <a:ext uri="{FF2B5EF4-FFF2-40B4-BE49-F238E27FC236}">
                                <a16:creationId xmlns:a16="http://schemas.microsoft.com/office/drawing/2014/main" id="{AE08F7F5-78B1-4583-8DEC-6AE791FF1B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79756" y="3487101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3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1" y="38100"/>
                                  <a:pt x="9264" y="8573"/>
                                </a:cubicBezTo>
                                <a:cubicBezTo>
                                  <a:pt x="8311" y="5715"/>
                                  <a:pt x="7359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1" y="13335"/>
                                </a:cubicBezTo>
                                <a:cubicBezTo>
                                  <a:pt x="112134" y="26670"/>
                                  <a:pt x="100704" y="36195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953" name="Graphic 14">
                        <a:extLst>
                          <a:ext uri="{FF2B5EF4-FFF2-40B4-BE49-F238E27FC236}">
                            <a16:creationId xmlns:a16="http://schemas.microsoft.com/office/drawing/2014/main" id="{5623B4B7-D721-47F2-8AFD-69785744626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01252" y="3492610"/>
                        <a:ext cx="140208" cy="133195"/>
                        <a:chOff x="3501252" y="3492610"/>
                        <a:chExt cx="140208" cy="133195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954" name="Freeform: Shape 953">
                          <a:extLst>
                            <a:ext uri="{FF2B5EF4-FFF2-40B4-BE49-F238E27FC236}">
                              <a16:creationId xmlns:a16="http://schemas.microsoft.com/office/drawing/2014/main" id="{751F0E26-F17D-4A18-9D8C-6DA753528B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01527" y="3492610"/>
                          <a:ext cx="139743" cy="133195"/>
                        </a:xfrm>
                        <a:custGeom>
                          <a:avLst/>
                          <a:gdLst>
                            <a:gd name="connsiteX0" fmla="*/ 136070 w 139743"/>
                            <a:gd name="connsiteY0" fmla="*/ 43069 h 133195"/>
                            <a:gd name="connsiteX1" fmla="*/ 92255 w 139743"/>
                            <a:gd name="connsiteY1" fmla="*/ 128794 h 133195"/>
                            <a:gd name="connsiteX2" fmla="*/ 3673 w 139743"/>
                            <a:gd name="connsiteY2" fmla="*/ 89742 h 133195"/>
                            <a:gd name="connsiteX3" fmla="*/ 47488 w 139743"/>
                            <a:gd name="connsiteY3" fmla="*/ 4017 h 133195"/>
                            <a:gd name="connsiteX4" fmla="*/ 136070 w 139743"/>
                            <a:gd name="connsiteY4" fmla="*/ 43069 h 1331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9743" h="133195">
                              <a:moveTo>
                                <a:pt x="136070" y="43069"/>
                              </a:moveTo>
                              <a:cubicBezTo>
                                <a:pt x="148453" y="77359"/>
                                <a:pt x="128450" y="115459"/>
                                <a:pt x="92255" y="128794"/>
                              </a:cubicBezTo>
                              <a:cubicBezTo>
                                <a:pt x="56060" y="142129"/>
                                <a:pt x="16055" y="124032"/>
                                <a:pt x="3673" y="89742"/>
                              </a:cubicBezTo>
                              <a:cubicBezTo>
                                <a:pt x="-8710" y="55452"/>
                                <a:pt x="11293" y="17352"/>
                                <a:pt x="47488" y="4017"/>
                              </a:cubicBezTo>
                              <a:cubicBezTo>
                                <a:pt x="84635" y="-8366"/>
                                <a:pt x="123688" y="8779"/>
                                <a:pt x="136070" y="4306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5" name="Freeform: Shape 954">
                          <a:extLst>
                            <a:ext uri="{FF2B5EF4-FFF2-40B4-BE49-F238E27FC236}">
                              <a16:creationId xmlns:a16="http://schemas.microsoft.com/office/drawing/2014/main" id="{A2E1318C-DCCB-41E5-A4CA-763C3D249A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01252" y="3529012"/>
                          <a:ext cx="140208" cy="96409"/>
                        </a:xfrm>
                        <a:custGeom>
                          <a:avLst/>
                          <a:gdLst>
                            <a:gd name="connsiteX0" fmla="*/ 100150 w 140208"/>
                            <a:gd name="connsiteY0" fmla="*/ 48577 h 96409"/>
                            <a:gd name="connsiteX1" fmla="*/ 11567 w 140208"/>
                            <a:gd name="connsiteY1" fmla="*/ 9525 h 96409"/>
                            <a:gd name="connsiteX2" fmla="*/ 8710 w 140208"/>
                            <a:gd name="connsiteY2" fmla="*/ 0 h 96409"/>
                            <a:gd name="connsiteX3" fmla="*/ 3947 w 140208"/>
                            <a:gd name="connsiteY3" fmla="*/ 53340 h 96409"/>
                            <a:gd name="connsiteX4" fmla="*/ 92530 w 140208"/>
                            <a:gd name="connsiteY4" fmla="*/ 92392 h 96409"/>
                            <a:gd name="connsiteX5" fmla="*/ 139202 w 140208"/>
                            <a:gd name="connsiteY5" fmla="*/ 16192 h 96409"/>
                            <a:gd name="connsiteX6" fmla="*/ 100150 w 140208"/>
                            <a:gd name="connsiteY6" fmla="*/ 48577 h 9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0208" h="96409">
                              <a:moveTo>
                                <a:pt x="100150" y="48577"/>
                              </a:moveTo>
                              <a:cubicBezTo>
                                <a:pt x="63955" y="61913"/>
                                <a:pt x="23950" y="43815"/>
                                <a:pt x="11567" y="9525"/>
                              </a:cubicBezTo>
                              <a:cubicBezTo>
                                <a:pt x="10615" y="6667"/>
                                <a:pt x="9662" y="2858"/>
                                <a:pt x="8710" y="0"/>
                              </a:cubicBezTo>
                              <a:cubicBezTo>
                                <a:pt x="-815" y="16192"/>
                                <a:pt x="-2720" y="35242"/>
                                <a:pt x="3947" y="53340"/>
                              </a:cubicBezTo>
                              <a:cubicBezTo>
                                <a:pt x="16330" y="87630"/>
                                <a:pt x="55382" y="104775"/>
                                <a:pt x="92530" y="92392"/>
                              </a:cubicBezTo>
                              <a:cubicBezTo>
                                <a:pt x="125867" y="80963"/>
                                <a:pt x="144917" y="47625"/>
                                <a:pt x="139202" y="16192"/>
                              </a:cubicBezTo>
                              <a:cubicBezTo>
                                <a:pt x="130630" y="30480"/>
                                <a:pt x="117295" y="42863"/>
                                <a:pt x="100150" y="485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949" name="Freeform: Shape 948">
                      <a:extLst>
                        <a:ext uri="{FF2B5EF4-FFF2-40B4-BE49-F238E27FC236}">
                          <a16:creationId xmlns:a16="http://schemas.microsoft.com/office/drawing/2014/main" id="{A9EFEF0E-2A8A-4DA9-80B6-FDC6D94118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99184" y="3556208"/>
                      <a:ext cx="69985" cy="49753"/>
                    </a:xfrm>
                    <a:custGeom>
                      <a:avLst/>
                      <a:gdLst>
                        <a:gd name="connsiteX0" fmla="*/ 7946 w 69985"/>
                        <a:gd name="connsiteY0" fmla="*/ 24239 h 49753"/>
                        <a:gd name="connsiteX1" fmla="*/ 48903 w 69985"/>
                        <a:gd name="connsiteY1" fmla="*/ 46146 h 49753"/>
                        <a:gd name="connsiteX2" fmla="*/ 66048 w 69985"/>
                        <a:gd name="connsiteY2" fmla="*/ 46146 h 49753"/>
                        <a:gd name="connsiteX3" fmla="*/ 66048 w 69985"/>
                        <a:gd name="connsiteY3" fmla="*/ 29001 h 49753"/>
                        <a:gd name="connsiteX4" fmla="*/ 14613 w 69985"/>
                        <a:gd name="connsiteY4" fmla="*/ 426 h 49753"/>
                        <a:gd name="connsiteX5" fmla="*/ 7946 w 69985"/>
                        <a:gd name="connsiteY5" fmla="*/ 24239 h 49753"/>
                        <a:gd name="connsiteX6" fmla="*/ 7946 w 69985"/>
                        <a:gd name="connsiteY6" fmla="*/ 24239 h 497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9985" h="49753">
                          <a:moveTo>
                            <a:pt x="7946" y="24239"/>
                          </a:moveTo>
                          <a:cubicBezTo>
                            <a:pt x="23186" y="29001"/>
                            <a:pt x="36521" y="36621"/>
                            <a:pt x="48903" y="46146"/>
                          </a:cubicBezTo>
                          <a:cubicBezTo>
                            <a:pt x="53666" y="49956"/>
                            <a:pt x="60333" y="51861"/>
                            <a:pt x="66048" y="46146"/>
                          </a:cubicBezTo>
                          <a:cubicBezTo>
                            <a:pt x="70811" y="42336"/>
                            <a:pt x="71763" y="32811"/>
                            <a:pt x="66048" y="29001"/>
                          </a:cubicBezTo>
                          <a:cubicBezTo>
                            <a:pt x="50808" y="16619"/>
                            <a:pt x="33663" y="6141"/>
                            <a:pt x="14613" y="426"/>
                          </a:cubicBezTo>
                          <a:cubicBezTo>
                            <a:pt x="326" y="-3384"/>
                            <a:pt x="-6342" y="19476"/>
                            <a:pt x="7946" y="24239"/>
                          </a:cubicBezTo>
                          <a:lnTo>
                            <a:pt x="7946" y="2423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44" name="Graphic 14">
                    <a:extLst>
                      <a:ext uri="{FF2B5EF4-FFF2-40B4-BE49-F238E27FC236}">
                        <a16:creationId xmlns:a16="http://schemas.microsoft.com/office/drawing/2014/main" id="{D792E56C-F5BE-4540-95FF-FC0AE87DFAA8}"/>
                      </a:ext>
                    </a:extLst>
                  </p:cNvPr>
                  <p:cNvGrpSpPr/>
                  <p:nvPr/>
                </p:nvGrpSpPr>
                <p:grpSpPr>
                  <a:xfrm>
                    <a:off x="3654742" y="3720464"/>
                    <a:ext cx="74295" cy="77152"/>
                    <a:chOff x="3654742" y="3720464"/>
                    <a:chExt cx="74295" cy="77152"/>
                  </a:xfrm>
                  <a:solidFill>
                    <a:srgbClr val="684565"/>
                  </a:solidFill>
                </p:grpSpPr>
                <p:sp>
                  <p:nvSpPr>
                    <p:cNvPr id="945" name="Freeform: Shape 944">
                      <a:extLst>
                        <a:ext uri="{FF2B5EF4-FFF2-40B4-BE49-F238E27FC236}">
                          <a16:creationId xmlns:a16="http://schemas.microsoft.com/office/drawing/2014/main" id="{D3BE41A8-04B8-46CB-BA91-B413178C81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4269" y="3720464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" name="Freeform: Shape 945">
                      <a:extLst>
                        <a:ext uri="{FF2B5EF4-FFF2-40B4-BE49-F238E27FC236}">
                          <a16:creationId xmlns:a16="http://schemas.microsoft.com/office/drawing/2014/main" id="{9DF5D74D-D8A6-48B6-BBC8-226625C4D3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4742" y="3750944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" name="Freeform: Shape 946">
                      <a:extLst>
                        <a:ext uri="{FF2B5EF4-FFF2-40B4-BE49-F238E27FC236}">
                          <a16:creationId xmlns:a16="http://schemas.microsoft.com/office/drawing/2014/main" id="{CC05221F-DBCB-4329-AACA-6D9D14DADE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5463" y="3773804"/>
                      <a:ext cx="23574" cy="23812"/>
                    </a:xfrm>
                    <a:custGeom>
                      <a:avLst/>
                      <a:gdLst>
                        <a:gd name="connsiteX0" fmla="*/ 12144 w 23574"/>
                        <a:gd name="connsiteY0" fmla="*/ 23813 h 23812"/>
                        <a:gd name="connsiteX1" fmla="*/ 12144 w 23574"/>
                        <a:gd name="connsiteY1" fmla="*/ 0 h 23812"/>
                        <a:gd name="connsiteX2" fmla="*/ 12144 w 23574"/>
                        <a:gd name="connsiteY2" fmla="*/ 23813 h 23812"/>
                        <a:gd name="connsiteX3" fmla="*/ 12144 w 23574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574" h="23812">
                          <a:moveTo>
                            <a:pt x="12144" y="23813"/>
                          </a:moveTo>
                          <a:cubicBezTo>
                            <a:pt x="27384" y="23813"/>
                            <a:pt x="27384" y="0"/>
                            <a:pt x="12144" y="0"/>
                          </a:cubicBezTo>
                          <a:cubicBezTo>
                            <a:pt x="-4048" y="0"/>
                            <a:pt x="-4048" y="23813"/>
                            <a:pt x="12144" y="23813"/>
                          </a:cubicBezTo>
                          <a:lnTo>
                            <a:pt x="12144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23" name="Graphic 14">
                  <a:extLst>
                    <a:ext uri="{FF2B5EF4-FFF2-40B4-BE49-F238E27FC236}">
                      <a16:creationId xmlns:a16="http://schemas.microsoft.com/office/drawing/2014/main" id="{51E96527-EE9D-40F4-B9CC-A39F2B9D3A2C}"/>
                    </a:ext>
                  </a:extLst>
                </p:cNvPr>
                <p:cNvGrpSpPr/>
                <p:nvPr/>
              </p:nvGrpSpPr>
              <p:grpSpPr>
                <a:xfrm>
                  <a:off x="3903810" y="3455673"/>
                  <a:ext cx="416263" cy="471970"/>
                  <a:chOff x="3903810" y="3455673"/>
                  <a:chExt cx="416263" cy="471970"/>
                </a:xfrm>
              </p:grpSpPr>
              <p:grpSp>
                <p:nvGrpSpPr>
                  <p:cNvPr id="924" name="Graphic 14">
                    <a:extLst>
                      <a:ext uri="{FF2B5EF4-FFF2-40B4-BE49-F238E27FC236}">
                        <a16:creationId xmlns:a16="http://schemas.microsoft.com/office/drawing/2014/main" id="{90C5C209-F58D-4BD2-894E-14FFCB278D29}"/>
                      </a:ext>
                    </a:extLst>
                  </p:cNvPr>
                  <p:cNvGrpSpPr/>
                  <p:nvPr/>
                </p:nvGrpSpPr>
                <p:grpSpPr>
                  <a:xfrm>
                    <a:off x="3903810" y="3455673"/>
                    <a:ext cx="416263" cy="471970"/>
                    <a:chOff x="3903810" y="3455673"/>
                    <a:chExt cx="416263" cy="471970"/>
                  </a:xfrm>
                </p:grpSpPr>
                <p:grpSp>
                  <p:nvGrpSpPr>
                    <p:cNvPr id="929" name="Graphic 14">
                      <a:extLst>
                        <a:ext uri="{FF2B5EF4-FFF2-40B4-BE49-F238E27FC236}">
                          <a16:creationId xmlns:a16="http://schemas.microsoft.com/office/drawing/2014/main" id="{E4E072B6-C92A-405F-A551-EF7299BAE1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03810" y="3455673"/>
                      <a:ext cx="416263" cy="471970"/>
                      <a:chOff x="3903810" y="3455673"/>
                      <a:chExt cx="416263" cy="471970"/>
                    </a:xfrm>
                  </p:grpSpPr>
                  <p:sp>
                    <p:nvSpPr>
                      <p:cNvPr id="931" name="Freeform: Shape 930">
                        <a:extLst>
                          <a:ext uri="{FF2B5EF4-FFF2-40B4-BE49-F238E27FC236}">
                            <a16:creationId xmlns:a16="http://schemas.microsoft.com/office/drawing/2014/main" id="{B89DFA3D-2406-4875-A65C-87D649025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13285" y="3457059"/>
                        <a:ext cx="39225" cy="79416"/>
                      </a:xfrm>
                      <a:custGeom>
                        <a:avLst/>
                        <a:gdLst>
                          <a:gd name="connsiteX0" fmla="*/ 550 w 39225"/>
                          <a:gd name="connsiteY0" fmla="*/ 11945 h 79416"/>
                          <a:gd name="connsiteX1" fmla="*/ 22457 w 39225"/>
                          <a:gd name="connsiteY1" fmla="*/ 73858 h 79416"/>
                          <a:gd name="connsiteX2" fmla="*/ 38650 w 39225"/>
                          <a:gd name="connsiteY2" fmla="*/ 68143 h 79416"/>
                          <a:gd name="connsiteX3" fmla="*/ 16742 w 39225"/>
                          <a:gd name="connsiteY3" fmla="*/ 6230 h 79416"/>
                          <a:gd name="connsiteX4" fmla="*/ 550 w 39225"/>
                          <a:gd name="connsiteY4" fmla="*/ 11945 h 79416"/>
                          <a:gd name="connsiteX5" fmla="*/ 550 w 39225"/>
                          <a:gd name="connsiteY5" fmla="*/ 11945 h 794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9225" h="79416">
                            <a:moveTo>
                              <a:pt x="550" y="11945"/>
                            </a:moveTo>
                            <a:cubicBezTo>
                              <a:pt x="8170" y="32900"/>
                              <a:pt x="14837" y="52903"/>
                              <a:pt x="22457" y="73858"/>
                            </a:cubicBezTo>
                            <a:cubicBezTo>
                              <a:pt x="26267" y="84335"/>
                              <a:pt x="42460" y="78620"/>
                              <a:pt x="38650" y="68143"/>
                            </a:cubicBezTo>
                            <a:cubicBezTo>
                              <a:pt x="31030" y="47188"/>
                              <a:pt x="24362" y="27185"/>
                              <a:pt x="16742" y="6230"/>
                            </a:cubicBezTo>
                            <a:cubicBezTo>
                              <a:pt x="13885" y="-5200"/>
                              <a:pt x="-3260" y="515"/>
                              <a:pt x="550" y="11945"/>
                            </a:cubicBezTo>
                            <a:lnTo>
                              <a:pt x="550" y="11945"/>
                            </a:lnTo>
                            <a:close/>
                          </a:path>
                        </a:pathLst>
                      </a:custGeom>
                      <a:solidFill>
                        <a:srgbClr val="6DA5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2" name="Freeform: Shape 931">
                        <a:extLst>
                          <a:ext uri="{FF2B5EF4-FFF2-40B4-BE49-F238E27FC236}">
                            <a16:creationId xmlns:a16="http://schemas.microsoft.com/office/drawing/2014/main" id="{8ABC18A7-D744-49A4-8664-3DA260753D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03810" y="3511003"/>
                        <a:ext cx="416263" cy="416640"/>
                      </a:xfrm>
                      <a:custGeom>
                        <a:avLst/>
                        <a:gdLst>
                          <a:gd name="connsiteX0" fmla="*/ 404347 w 416263"/>
                          <a:gd name="connsiteY0" fmla="*/ 138976 h 416640"/>
                          <a:gd name="connsiteX1" fmla="*/ 277664 w 416263"/>
                          <a:gd name="connsiteY1" fmla="*/ 404723 h 416640"/>
                          <a:gd name="connsiteX2" fmla="*/ 11917 w 416263"/>
                          <a:gd name="connsiteY2" fmla="*/ 278041 h 416640"/>
                          <a:gd name="connsiteX3" fmla="*/ 138599 w 416263"/>
                          <a:gd name="connsiteY3" fmla="*/ 12293 h 416640"/>
                          <a:gd name="connsiteX4" fmla="*/ 404347 w 416263"/>
                          <a:gd name="connsiteY4" fmla="*/ 138976 h 4166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263" h="416640">
                            <a:moveTo>
                              <a:pt x="404347" y="138976"/>
                            </a:moveTo>
                            <a:cubicBezTo>
                              <a:pt x="442447" y="247561"/>
                              <a:pt x="386249" y="366623"/>
                              <a:pt x="277664" y="404723"/>
                            </a:cubicBezTo>
                            <a:cubicBezTo>
                              <a:pt x="169079" y="442823"/>
                              <a:pt x="50017" y="386626"/>
                              <a:pt x="11917" y="278041"/>
                            </a:cubicBezTo>
                            <a:cubicBezTo>
                              <a:pt x="-26183" y="169456"/>
                              <a:pt x="30014" y="50393"/>
                              <a:pt x="138599" y="12293"/>
                            </a:cubicBezTo>
                            <a:cubicBezTo>
                              <a:pt x="247184" y="-26759"/>
                              <a:pt x="366247" y="30391"/>
                              <a:pt x="404347" y="138976"/>
                            </a:cubicBezTo>
                            <a:close/>
                          </a:path>
                        </a:pathLst>
                      </a:custGeom>
                      <a:solidFill>
                        <a:srgbClr val="68456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33" name="Graphic 14">
                        <a:extLst>
                          <a:ext uri="{FF2B5EF4-FFF2-40B4-BE49-F238E27FC236}">
                            <a16:creationId xmlns:a16="http://schemas.microsoft.com/office/drawing/2014/main" id="{F3B3AEF2-7418-4E08-BB89-A9726DAD1C4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12648" y="3455673"/>
                        <a:ext cx="270952" cy="167631"/>
                        <a:chOff x="3912648" y="3455673"/>
                        <a:chExt cx="270952" cy="167631"/>
                      </a:xfrm>
                      <a:solidFill>
                        <a:srgbClr val="CEDC22"/>
                      </a:solidFill>
                    </p:grpSpPr>
                    <p:grpSp>
                      <p:nvGrpSpPr>
                        <p:cNvPr id="937" name="Graphic 14">
                          <a:extLst>
                            <a:ext uri="{FF2B5EF4-FFF2-40B4-BE49-F238E27FC236}">
                              <a16:creationId xmlns:a16="http://schemas.microsoft.com/office/drawing/2014/main" id="{A35F15D7-339D-49E5-BE3F-F07CF548280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12648" y="3509013"/>
                          <a:ext cx="120457" cy="114291"/>
                          <a:chOff x="3912648" y="3509013"/>
                          <a:chExt cx="120457" cy="114291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941" name="Freeform: Shape 940">
                            <a:extLst>
                              <a:ext uri="{FF2B5EF4-FFF2-40B4-BE49-F238E27FC236}">
                                <a16:creationId xmlns:a16="http://schemas.microsoft.com/office/drawing/2014/main" id="{24F17F8A-4921-4FE8-8B1B-E727143E60B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12648" y="3509013"/>
                            <a:ext cx="120457" cy="114291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7143 h 114291"/>
                              <a:gd name="connsiteX1" fmla="*/ 79279 w 120457"/>
                              <a:gd name="connsiteY1" fmla="*/ 110486 h 114291"/>
                              <a:gd name="connsiteX2" fmla="*/ 3079 w 120457"/>
                              <a:gd name="connsiteY2" fmla="*/ 77148 h 114291"/>
                              <a:gd name="connsiteX3" fmla="*/ 41179 w 120457"/>
                              <a:gd name="connsiteY3" fmla="*/ 3806 h 114291"/>
                              <a:gd name="connsiteX4" fmla="*/ 117379 w 120457"/>
                              <a:gd name="connsiteY4" fmla="*/ 37143 h 1142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4291">
                                <a:moveTo>
                                  <a:pt x="117379" y="37143"/>
                                </a:moveTo>
                                <a:cubicBezTo>
                                  <a:pt x="127856" y="66671"/>
                                  <a:pt x="110711" y="100008"/>
                                  <a:pt x="79279" y="110486"/>
                                </a:cubicBezTo>
                                <a:cubicBezTo>
                                  <a:pt x="47846" y="121916"/>
                                  <a:pt x="13556" y="106676"/>
                                  <a:pt x="3079" y="77148"/>
                                </a:cubicBezTo>
                                <a:cubicBezTo>
                                  <a:pt x="-7399" y="47621"/>
                                  <a:pt x="9746" y="14283"/>
                                  <a:pt x="41179" y="3806"/>
                                </a:cubicBezTo>
                                <a:cubicBezTo>
                                  <a:pt x="72611" y="-7624"/>
                                  <a:pt x="106901" y="7616"/>
                                  <a:pt x="117379" y="371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42" name="Freeform: Shape 941">
                            <a:extLst>
                              <a:ext uri="{FF2B5EF4-FFF2-40B4-BE49-F238E27FC236}">
                                <a16:creationId xmlns:a16="http://schemas.microsoft.com/office/drawing/2014/main" id="{F2E31CB1-9B95-47FC-A201-DC2D260D59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13131" y="3540441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3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2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2" y="38100"/>
                                  <a:pt x="9264" y="8573"/>
                                </a:cubicBezTo>
                                <a:cubicBezTo>
                                  <a:pt x="8312" y="5715"/>
                                  <a:pt x="7359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2" y="13335"/>
                                </a:cubicBezTo>
                                <a:cubicBezTo>
                                  <a:pt x="112134" y="26670"/>
                                  <a:pt x="99751" y="36195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938" name="Graphic 14">
                          <a:extLst>
                            <a:ext uri="{FF2B5EF4-FFF2-40B4-BE49-F238E27FC236}">
                              <a16:creationId xmlns:a16="http://schemas.microsoft.com/office/drawing/2014/main" id="{5A14B2F6-5855-4507-884D-9145DCD5927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63143" y="3455673"/>
                          <a:ext cx="120457" cy="114291"/>
                          <a:chOff x="4063143" y="3455673"/>
                          <a:chExt cx="120457" cy="114291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939" name="Freeform: Shape 938">
                            <a:extLst>
                              <a:ext uri="{FF2B5EF4-FFF2-40B4-BE49-F238E27FC236}">
                                <a16:creationId xmlns:a16="http://schemas.microsoft.com/office/drawing/2014/main" id="{31C087EC-5A51-4CF6-B956-F45626B650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63143" y="3455673"/>
                            <a:ext cx="120457" cy="114291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7143 h 114291"/>
                              <a:gd name="connsiteX1" fmla="*/ 79279 w 120457"/>
                              <a:gd name="connsiteY1" fmla="*/ 110486 h 114291"/>
                              <a:gd name="connsiteX2" fmla="*/ 3079 w 120457"/>
                              <a:gd name="connsiteY2" fmla="*/ 77148 h 114291"/>
                              <a:gd name="connsiteX3" fmla="*/ 41179 w 120457"/>
                              <a:gd name="connsiteY3" fmla="*/ 3806 h 114291"/>
                              <a:gd name="connsiteX4" fmla="*/ 117379 w 120457"/>
                              <a:gd name="connsiteY4" fmla="*/ 37143 h 1142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4291">
                                <a:moveTo>
                                  <a:pt x="117379" y="37143"/>
                                </a:moveTo>
                                <a:cubicBezTo>
                                  <a:pt x="127856" y="66671"/>
                                  <a:pt x="110711" y="100008"/>
                                  <a:pt x="79279" y="110486"/>
                                </a:cubicBezTo>
                                <a:cubicBezTo>
                                  <a:pt x="47846" y="121916"/>
                                  <a:pt x="13556" y="106676"/>
                                  <a:pt x="3079" y="77148"/>
                                </a:cubicBezTo>
                                <a:cubicBezTo>
                                  <a:pt x="-7399" y="47621"/>
                                  <a:pt x="9746" y="14283"/>
                                  <a:pt x="41179" y="3806"/>
                                </a:cubicBezTo>
                                <a:cubicBezTo>
                                  <a:pt x="72611" y="-7624"/>
                                  <a:pt x="106901" y="7616"/>
                                  <a:pt x="117379" y="371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40" name="Freeform: Shape 939">
                            <a:extLst>
                              <a:ext uri="{FF2B5EF4-FFF2-40B4-BE49-F238E27FC236}">
                                <a16:creationId xmlns:a16="http://schemas.microsoft.com/office/drawing/2014/main" id="{7F15168F-BA46-4357-9C67-2F0D3E8206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63626" y="3487101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3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2" y="53340"/>
                                  <a:pt x="19741" y="38100"/>
                                  <a:pt x="9264" y="8573"/>
                                </a:cubicBezTo>
                                <a:cubicBezTo>
                                  <a:pt x="8311" y="5715"/>
                                  <a:pt x="7359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1" y="13335"/>
                                </a:cubicBezTo>
                                <a:cubicBezTo>
                                  <a:pt x="112134" y="26670"/>
                                  <a:pt x="100704" y="36195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934" name="Graphic 14">
                        <a:extLst>
                          <a:ext uri="{FF2B5EF4-FFF2-40B4-BE49-F238E27FC236}">
                            <a16:creationId xmlns:a16="http://schemas.microsoft.com/office/drawing/2014/main" id="{4F9AA250-99DE-4B56-9500-EF1C841BD7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5122" y="3492610"/>
                        <a:ext cx="140208" cy="133195"/>
                        <a:chOff x="3985122" y="3492610"/>
                        <a:chExt cx="140208" cy="133195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935" name="Freeform: Shape 934">
                          <a:extLst>
                            <a:ext uri="{FF2B5EF4-FFF2-40B4-BE49-F238E27FC236}">
                              <a16:creationId xmlns:a16="http://schemas.microsoft.com/office/drawing/2014/main" id="{01C0E344-7053-491C-A2D6-09A7B3F8FF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85397" y="3492610"/>
                          <a:ext cx="139743" cy="133195"/>
                        </a:xfrm>
                        <a:custGeom>
                          <a:avLst/>
                          <a:gdLst>
                            <a:gd name="connsiteX0" fmla="*/ 136070 w 139743"/>
                            <a:gd name="connsiteY0" fmla="*/ 43069 h 133195"/>
                            <a:gd name="connsiteX1" fmla="*/ 92255 w 139743"/>
                            <a:gd name="connsiteY1" fmla="*/ 128794 h 133195"/>
                            <a:gd name="connsiteX2" fmla="*/ 3673 w 139743"/>
                            <a:gd name="connsiteY2" fmla="*/ 89742 h 133195"/>
                            <a:gd name="connsiteX3" fmla="*/ 47488 w 139743"/>
                            <a:gd name="connsiteY3" fmla="*/ 4017 h 133195"/>
                            <a:gd name="connsiteX4" fmla="*/ 136070 w 139743"/>
                            <a:gd name="connsiteY4" fmla="*/ 43069 h 1331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9743" h="133195">
                              <a:moveTo>
                                <a:pt x="136070" y="43069"/>
                              </a:moveTo>
                              <a:cubicBezTo>
                                <a:pt x="148453" y="77359"/>
                                <a:pt x="128451" y="115459"/>
                                <a:pt x="92255" y="128794"/>
                              </a:cubicBezTo>
                              <a:cubicBezTo>
                                <a:pt x="56061" y="142129"/>
                                <a:pt x="16055" y="124032"/>
                                <a:pt x="3673" y="89742"/>
                              </a:cubicBezTo>
                              <a:cubicBezTo>
                                <a:pt x="-8710" y="55452"/>
                                <a:pt x="11293" y="17352"/>
                                <a:pt x="47488" y="4017"/>
                              </a:cubicBezTo>
                              <a:cubicBezTo>
                                <a:pt x="84636" y="-8366"/>
                                <a:pt x="123688" y="8779"/>
                                <a:pt x="136070" y="4306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6" name="Freeform: Shape 935">
                          <a:extLst>
                            <a:ext uri="{FF2B5EF4-FFF2-40B4-BE49-F238E27FC236}">
                              <a16:creationId xmlns:a16="http://schemas.microsoft.com/office/drawing/2014/main" id="{57BB7123-1A78-4760-9D4B-AA99181940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85122" y="3529012"/>
                          <a:ext cx="140208" cy="96409"/>
                        </a:xfrm>
                        <a:custGeom>
                          <a:avLst/>
                          <a:gdLst>
                            <a:gd name="connsiteX0" fmla="*/ 100150 w 140208"/>
                            <a:gd name="connsiteY0" fmla="*/ 48577 h 96409"/>
                            <a:gd name="connsiteX1" fmla="*/ 11567 w 140208"/>
                            <a:gd name="connsiteY1" fmla="*/ 9525 h 96409"/>
                            <a:gd name="connsiteX2" fmla="*/ 8710 w 140208"/>
                            <a:gd name="connsiteY2" fmla="*/ 0 h 96409"/>
                            <a:gd name="connsiteX3" fmla="*/ 3947 w 140208"/>
                            <a:gd name="connsiteY3" fmla="*/ 53340 h 96409"/>
                            <a:gd name="connsiteX4" fmla="*/ 92530 w 140208"/>
                            <a:gd name="connsiteY4" fmla="*/ 92392 h 96409"/>
                            <a:gd name="connsiteX5" fmla="*/ 139202 w 140208"/>
                            <a:gd name="connsiteY5" fmla="*/ 16192 h 96409"/>
                            <a:gd name="connsiteX6" fmla="*/ 100150 w 140208"/>
                            <a:gd name="connsiteY6" fmla="*/ 48577 h 9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0208" h="96409">
                              <a:moveTo>
                                <a:pt x="100150" y="48577"/>
                              </a:moveTo>
                              <a:cubicBezTo>
                                <a:pt x="63955" y="61913"/>
                                <a:pt x="23950" y="43815"/>
                                <a:pt x="11567" y="9525"/>
                              </a:cubicBezTo>
                              <a:cubicBezTo>
                                <a:pt x="10615" y="6667"/>
                                <a:pt x="9662" y="2858"/>
                                <a:pt x="8710" y="0"/>
                              </a:cubicBezTo>
                              <a:cubicBezTo>
                                <a:pt x="-815" y="16192"/>
                                <a:pt x="-2720" y="35242"/>
                                <a:pt x="3947" y="53340"/>
                              </a:cubicBezTo>
                              <a:cubicBezTo>
                                <a:pt x="16330" y="87630"/>
                                <a:pt x="55382" y="104775"/>
                                <a:pt x="92530" y="92392"/>
                              </a:cubicBezTo>
                              <a:cubicBezTo>
                                <a:pt x="125867" y="80963"/>
                                <a:pt x="144917" y="47625"/>
                                <a:pt x="139202" y="16192"/>
                              </a:cubicBezTo>
                              <a:cubicBezTo>
                                <a:pt x="130630" y="30480"/>
                                <a:pt x="117295" y="42863"/>
                                <a:pt x="100150" y="485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930" name="Freeform: Shape 929">
                      <a:extLst>
                        <a:ext uri="{FF2B5EF4-FFF2-40B4-BE49-F238E27FC236}">
                          <a16:creationId xmlns:a16="http://schemas.microsoft.com/office/drawing/2014/main" id="{DFF982D0-0E0A-497C-AEDC-4F1BD36643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2638" y="3556208"/>
                      <a:ext cx="70400" cy="49753"/>
                    </a:xfrm>
                    <a:custGeom>
                      <a:avLst/>
                      <a:gdLst>
                        <a:gd name="connsiteX0" fmla="*/ 8361 w 70400"/>
                        <a:gd name="connsiteY0" fmla="*/ 24239 h 49753"/>
                        <a:gd name="connsiteX1" fmla="*/ 49319 w 70400"/>
                        <a:gd name="connsiteY1" fmla="*/ 46146 h 49753"/>
                        <a:gd name="connsiteX2" fmla="*/ 66464 w 70400"/>
                        <a:gd name="connsiteY2" fmla="*/ 46146 h 49753"/>
                        <a:gd name="connsiteX3" fmla="*/ 66464 w 70400"/>
                        <a:gd name="connsiteY3" fmla="*/ 29001 h 49753"/>
                        <a:gd name="connsiteX4" fmla="*/ 15029 w 70400"/>
                        <a:gd name="connsiteY4" fmla="*/ 426 h 49753"/>
                        <a:gd name="connsiteX5" fmla="*/ 8361 w 70400"/>
                        <a:gd name="connsiteY5" fmla="*/ 24239 h 49753"/>
                        <a:gd name="connsiteX6" fmla="*/ 8361 w 70400"/>
                        <a:gd name="connsiteY6" fmla="*/ 24239 h 497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0400" h="49753">
                          <a:moveTo>
                            <a:pt x="8361" y="24239"/>
                          </a:moveTo>
                          <a:cubicBezTo>
                            <a:pt x="23601" y="29001"/>
                            <a:pt x="36936" y="36621"/>
                            <a:pt x="49319" y="46146"/>
                          </a:cubicBezTo>
                          <a:cubicBezTo>
                            <a:pt x="54081" y="49956"/>
                            <a:pt x="60749" y="51861"/>
                            <a:pt x="66464" y="46146"/>
                          </a:cubicBezTo>
                          <a:cubicBezTo>
                            <a:pt x="71226" y="42336"/>
                            <a:pt x="72179" y="32811"/>
                            <a:pt x="66464" y="29001"/>
                          </a:cubicBezTo>
                          <a:cubicBezTo>
                            <a:pt x="51224" y="16619"/>
                            <a:pt x="34079" y="6141"/>
                            <a:pt x="15029" y="426"/>
                          </a:cubicBezTo>
                          <a:cubicBezTo>
                            <a:pt x="741" y="-3384"/>
                            <a:pt x="-6879" y="19476"/>
                            <a:pt x="8361" y="24239"/>
                          </a:cubicBezTo>
                          <a:lnTo>
                            <a:pt x="8361" y="2423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25" name="Graphic 14">
                    <a:extLst>
                      <a:ext uri="{FF2B5EF4-FFF2-40B4-BE49-F238E27FC236}">
                        <a16:creationId xmlns:a16="http://schemas.microsoft.com/office/drawing/2014/main" id="{091B8924-63E8-4D04-B710-D0284BC2A3DF}"/>
                      </a:ext>
                    </a:extLst>
                  </p:cNvPr>
                  <p:cNvGrpSpPr/>
                  <p:nvPr/>
                </p:nvGrpSpPr>
                <p:grpSpPr>
                  <a:xfrm>
                    <a:off x="4138612" y="3720464"/>
                    <a:ext cx="73342" cy="77152"/>
                    <a:chOff x="4138612" y="3720464"/>
                    <a:chExt cx="73342" cy="77152"/>
                  </a:xfrm>
                  <a:solidFill>
                    <a:srgbClr val="684565"/>
                  </a:solidFill>
                </p:grpSpPr>
                <p:sp>
                  <p:nvSpPr>
                    <p:cNvPr id="926" name="Freeform: Shape 925">
                      <a:extLst>
                        <a:ext uri="{FF2B5EF4-FFF2-40B4-BE49-F238E27FC236}">
                          <a16:creationId xmlns:a16="http://schemas.microsoft.com/office/drawing/2014/main" id="{3F447D2D-3BFB-43D6-99A6-15609D3EBA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8139" y="3720464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" name="Freeform: Shape 926">
                      <a:extLst>
                        <a:ext uri="{FF2B5EF4-FFF2-40B4-BE49-F238E27FC236}">
                          <a16:creationId xmlns:a16="http://schemas.microsoft.com/office/drawing/2014/main" id="{B66EF672-96EA-4C28-AFE3-2C18577E2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8612" y="3750944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" name="Freeform: Shape 927">
                      <a:extLst>
                        <a:ext uri="{FF2B5EF4-FFF2-40B4-BE49-F238E27FC236}">
                          <a16:creationId xmlns:a16="http://schemas.microsoft.com/office/drawing/2014/main" id="{11702C16-8822-4F51-B527-76F18B697B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9095" y="3773804"/>
                      <a:ext cx="22859" cy="23812"/>
                    </a:xfrm>
                    <a:custGeom>
                      <a:avLst/>
                      <a:gdLst>
                        <a:gd name="connsiteX0" fmla="*/ 11430 w 22859"/>
                        <a:gd name="connsiteY0" fmla="*/ 23813 h 23812"/>
                        <a:gd name="connsiteX1" fmla="*/ 11430 w 22859"/>
                        <a:gd name="connsiteY1" fmla="*/ 0 h 23812"/>
                        <a:gd name="connsiteX2" fmla="*/ 11430 w 22859"/>
                        <a:gd name="connsiteY2" fmla="*/ 23813 h 23812"/>
                        <a:gd name="connsiteX3" fmla="*/ 11430 w 22859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59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840" name="Graphic 14">
                <a:extLst>
                  <a:ext uri="{FF2B5EF4-FFF2-40B4-BE49-F238E27FC236}">
                    <a16:creationId xmlns:a16="http://schemas.microsoft.com/office/drawing/2014/main" id="{D64FEAB0-0BB3-46FF-8736-94F700302784}"/>
                  </a:ext>
                </a:extLst>
              </p:cNvPr>
              <p:cNvGrpSpPr/>
              <p:nvPr/>
            </p:nvGrpSpPr>
            <p:grpSpPr>
              <a:xfrm>
                <a:off x="3420893" y="2930278"/>
                <a:ext cx="899180" cy="471584"/>
                <a:chOff x="3420893" y="2930278"/>
                <a:chExt cx="899180" cy="471584"/>
              </a:xfrm>
            </p:grpSpPr>
            <p:grpSp>
              <p:nvGrpSpPr>
                <p:cNvPr id="882" name="Graphic 14">
                  <a:extLst>
                    <a:ext uri="{FF2B5EF4-FFF2-40B4-BE49-F238E27FC236}">
                      <a16:creationId xmlns:a16="http://schemas.microsoft.com/office/drawing/2014/main" id="{69DC3A8C-B7FE-41E6-9DE1-106C72444E29}"/>
                    </a:ext>
                  </a:extLst>
                </p:cNvPr>
                <p:cNvGrpSpPr/>
                <p:nvPr/>
              </p:nvGrpSpPr>
              <p:grpSpPr>
                <a:xfrm>
                  <a:off x="3420893" y="2930278"/>
                  <a:ext cx="416263" cy="471584"/>
                  <a:chOff x="3420893" y="2930278"/>
                  <a:chExt cx="416263" cy="471584"/>
                </a:xfrm>
              </p:grpSpPr>
              <p:grpSp>
                <p:nvGrpSpPr>
                  <p:cNvPr id="903" name="Graphic 14">
                    <a:extLst>
                      <a:ext uri="{FF2B5EF4-FFF2-40B4-BE49-F238E27FC236}">
                        <a16:creationId xmlns:a16="http://schemas.microsoft.com/office/drawing/2014/main" id="{6EB8D6CF-CA51-4BBF-875A-E87B8EC412C6}"/>
                      </a:ext>
                    </a:extLst>
                  </p:cNvPr>
                  <p:cNvGrpSpPr/>
                  <p:nvPr/>
                </p:nvGrpSpPr>
                <p:grpSpPr>
                  <a:xfrm>
                    <a:off x="3420893" y="2930278"/>
                    <a:ext cx="416263" cy="471584"/>
                    <a:chOff x="3420893" y="2930278"/>
                    <a:chExt cx="416263" cy="471584"/>
                  </a:xfrm>
                </p:grpSpPr>
                <p:grpSp>
                  <p:nvGrpSpPr>
                    <p:cNvPr id="908" name="Graphic 14">
                      <a:extLst>
                        <a:ext uri="{FF2B5EF4-FFF2-40B4-BE49-F238E27FC236}">
                          <a16:creationId xmlns:a16="http://schemas.microsoft.com/office/drawing/2014/main" id="{CF553634-734A-451C-9371-ECD49C3950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20893" y="2930278"/>
                      <a:ext cx="416263" cy="471584"/>
                      <a:chOff x="3420893" y="2930278"/>
                      <a:chExt cx="416263" cy="471584"/>
                    </a:xfrm>
                  </p:grpSpPr>
                  <p:sp>
                    <p:nvSpPr>
                      <p:cNvPr id="910" name="Freeform: Shape 909">
                        <a:extLst>
                          <a:ext uri="{FF2B5EF4-FFF2-40B4-BE49-F238E27FC236}">
                            <a16:creationId xmlns:a16="http://schemas.microsoft.com/office/drawing/2014/main" id="{AFF0511C-40CD-4817-ABFF-668B6327FC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9415" y="2931950"/>
                        <a:ext cx="39225" cy="78745"/>
                      </a:xfrm>
                      <a:custGeom>
                        <a:avLst/>
                        <a:gdLst>
                          <a:gd name="connsiteX0" fmla="*/ 550 w 39225"/>
                          <a:gd name="connsiteY0" fmla="*/ 11274 h 78745"/>
                          <a:gd name="connsiteX1" fmla="*/ 22457 w 39225"/>
                          <a:gd name="connsiteY1" fmla="*/ 73186 h 78745"/>
                          <a:gd name="connsiteX2" fmla="*/ 38650 w 39225"/>
                          <a:gd name="connsiteY2" fmla="*/ 67471 h 78745"/>
                          <a:gd name="connsiteX3" fmla="*/ 16742 w 39225"/>
                          <a:gd name="connsiteY3" fmla="*/ 5559 h 78745"/>
                          <a:gd name="connsiteX4" fmla="*/ 550 w 39225"/>
                          <a:gd name="connsiteY4" fmla="*/ 11274 h 78745"/>
                          <a:gd name="connsiteX5" fmla="*/ 550 w 39225"/>
                          <a:gd name="connsiteY5" fmla="*/ 11274 h 787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9225" h="78745">
                            <a:moveTo>
                              <a:pt x="550" y="11274"/>
                            </a:moveTo>
                            <a:cubicBezTo>
                              <a:pt x="8170" y="32229"/>
                              <a:pt x="14837" y="52231"/>
                              <a:pt x="22457" y="73186"/>
                            </a:cubicBezTo>
                            <a:cubicBezTo>
                              <a:pt x="26267" y="83664"/>
                              <a:pt x="42460" y="77949"/>
                              <a:pt x="38650" y="67471"/>
                            </a:cubicBezTo>
                            <a:cubicBezTo>
                              <a:pt x="31030" y="46516"/>
                              <a:pt x="24362" y="26514"/>
                              <a:pt x="16742" y="5559"/>
                            </a:cubicBezTo>
                            <a:cubicBezTo>
                              <a:pt x="13885" y="-4919"/>
                              <a:pt x="-3260" y="796"/>
                              <a:pt x="550" y="11274"/>
                            </a:cubicBezTo>
                            <a:lnTo>
                              <a:pt x="550" y="11274"/>
                            </a:lnTo>
                            <a:close/>
                          </a:path>
                        </a:pathLst>
                      </a:custGeom>
                      <a:solidFill>
                        <a:srgbClr val="6DA5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1" name="Freeform: Shape 910">
                        <a:extLst>
                          <a:ext uri="{FF2B5EF4-FFF2-40B4-BE49-F238E27FC236}">
                            <a16:creationId xmlns:a16="http://schemas.microsoft.com/office/drawing/2014/main" id="{90BA8DDC-904E-4866-A3C0-0069C2A976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0893" y="2985600"/>
                        <a:ext cx="416263" cy="416263"/>
                      </a:xfrm>
                      <a:custGeom>
                        <a:avLst/>
                        <a:gdLst>
                          <a:gd name="connsiteX0" fmla="*/ 404347 w 416263"/>
                          <a:gd name="connsiteY0" fmla="*/ 138599 h 416263"/>
                          <a:gd name="connsiteX1" fmla="*/ 277664 w 416263"/>
                          <a:gd name="connsiteY1" fmla="*/ 404347 h 416263"/>
                          <a:gd name="connsiteX2" fmla="*/ 11917 w 416263"/>
                          <a:gd name="connsiteY2" fmla="*/ 277664 h 416263"/>
                          <a:gd name="connsiteX3" fmla="*/ 138599 w 416263"/>
                          <a:gd name="connsiteY3" fmla="*/ 11917 h 416263"/>
                          <a:gd name="connsiteX4" fmla="*/ 404347 w 416263"/>
                          <a:gd name="connsiteY4" fmla="*/ 138599 h 4162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263" h="416263">
                            <a:moveTo>
                              <a:pt x="404347" y="138599"/>
                            </a:moveTo>
                            <a:cubicBezTo>
                              <a:pt x="442447" y="247184"/>
                              <a:pt x="386249" y="366247"/>
                              <a:pt x="277664" y="404347"/>
                            </a:cubicBezTo>
                            <a:cubicBezTo>
                              <a:pt x="169079" y="442447"/>
                              <a:pt x="50017" y="386249"/>
                              <a:pt x="11917" y="277664"/>
                            </a:cubicBezTo>
                            <a:cubicBezTo>
                              <a:pt x="-26183" y="169079"/>
                              <a:pt x="30014" y="50017"/>
                              <a:pt x="138599" y="11917"/>
                            </a:cubicBezTo>
                            <a:cubicBezTo>
                              <a:pt x="246232" y="-26183"/>
                              <a:pt x="365294" y="30014"/>
                              <a:pt x="404347" y="138599"/>
                            </a:cubicBezTo>
                            <a:close/>
                          </a:path>
                        </a:pathLst>
                      </a:custGeom>
                      <a:solidFill>
                        <a:srgbClr val="68456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12" name="Graphic 14">
                        <a:extLst>
                          <a:ext uri="{FF2B5EF4-FFF2-40B4-BE49-F238E27FC236}">
                            <a16:creationId xmlns:a16="http://schemas.microsoft.com/office/drawing/2014/main" id="{27494EE8-E06B-44D5-8031-A5245133CF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28778" y="2930278"/>
                        <a:ext cx="270952" cy="167246"/>
                        <a:chOff x="3428778" y="2930278"/>
                        <a:chExt cx="270952" cy="167246"/>
                      </a:xfrm>
                      <a:solidFill>
                        <a:srgbClr val="CEDC22"/>
                      </a:solidFill>
                    </p:grpSpPr>
                    <p:grpSp>
                      <p:nvGrpSpPr>
                        <p:cNvPr id="916" name="Graphic 14">
                          <a:extLst>
                            <a:ext uri="{FF2B5EF4-FFF2-40B4-BE49-F238E27FC236}">
                              <a16:creationId xmlns:a16="http://schemas.microsoft.com/office/drawing/2014/main" id="{2458B367-00EB-4CA1-A635-A3666D46333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28778" y="2983618"/>
                          <a:ext cx="120457" cy="113906"/>
                          <a:chOff x="3428778" y="2983618"/>
                          <a:chExt cx="120457" cy="113906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920" name="Freeform: Shape 919">
                            <a:extLst>
                              <a:ext uri="{FF2B5EF4-FFF2-40B4-BE49-F238E27FC236}">
                                <a16:creationId xmlns:a16="http://schemas.microsoft.com/office/drawing/2014/main" id="{21674408-EBAE-4C3F-A68A-37BB431AA1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28778" y="2983618"/>
                            <a:ext cx="120457" cy="113906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6758 h 113906"/>
                              <a:gd name="connsiteX1" fmla="*/ 79279 w 120457"/>
                              <a:gd name="connsiteY1" fmla="*/ 110101 h 113906"/>
                              <a:gd name="connsiteX2" fmla="*/ 3079 w 120457"/>
                              <a:gd name="connsiteY2" fmla="*/ 76763 h 113906"/>
                              <a:gd name="connsiteX3" fmla="*/ 41179 w 120457"/>
                              <a:gd name="connsiteY3" fmla="*/ 3421 h 113906"/>
                              <a:gd name="connsiteX4" fmla="*/ 117379 w 120457"/>
                              <a:gd name="connsiteY4" fmla="*/ 36758 h 1139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3906">
                                <a:moveTo>
                                  <a:pt x="117379" y="36758"/>
                                </a:moveTo>
                                <a:cubicBezTo>
                                  <a:pt x="127856" y="66286"/>
                                  <a:pt x="110711" y="99623"/>
                                  <a:pt x="79279" y="110101"/>
                                </a:cubicBezTo>
                                <a:cubicBezTo>
                                  <a:pt x="47846" y="121531"/>
                                  <a:pt x="13556" y="106291"/>
                                  <a:pt x="3079" y="76763"/>
                                </a:cubicBezTo>
                                <a:cubicBezTo>
                                  <a:pt x="-7399" y="47236"/>
                                  <a:pt x="9746" y="13898"/>
                                  <a:pt x="41179" y="3421"/>
                                </a:cubicBezTo>
                                <a:cubicBezTo>
                                  <a:pt x="72611" y="-7057"/>
                                  <a:pt x="106901" y="7231"/>
                                  <a:pt x="117379" y="367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21" name="Freeform: Shape 920">
                            <a:extLst>
                              <a:ext uri="{FF2B5EF4-FFF2-40B4-BE49-F238E27FC236}">
                                <a16:creationId xmlns:a16="http://schemas.microsoft.com/office/drawing/2014/main" id="{7F905379-DB20-43EC-BCBF-728CED1AF7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29261" y="3014662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3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1" y="38100"/>
                                  <a:pt x="9264" y="8573"/>
                                </a:cubicBezTo>
                                <a:cubicBezTo>
                                  <a:pt x="8311" y="5715"/>
                                  <a:pt x="7359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1" y="13335"/>
                                </a:cubicBezTo>
                                <a:cubicBezTo>
                                  <a:pt x="112134" y="26670"/>
                                  <a:pt x="99751" y="37148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917" name="Graphic 14">
                          <a:extLst>
                            <a:ext uri="{FF2B5EF4-FFF2-40B4-BE49-F238E27FC236}">
                              <a16:creationId xmlns:a16="http://schemas.microsoft.com/office/drawing/2014/main" id="{C4A52B43-1C97-4B29-BE02-6C4E6327C0B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9273" y="2930278"/>
                          <a:ext cx="120457" cy="113906"/>
                          <a:chOff x="3579273" y="2930278"/>
                          <a:chExt cx="120457" cy="113906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918" name="Freeform: Shape 917">
                            <a:extLst>
                              <a:ext uri="{FF2B5EF4-FFF2-40B4-BE49-F238E27FC236}">
                                <a16:creationId xmlns:a16="http://schemas.microsoft.com/office/drawing/2014/main" id="{CC9AC0BB-9AC1-423F-8E61-2E1505F5FD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79273" y="2930278"/>
                            <a:ext cx="120457" cy="113906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6758 h 113906"/>
                              <a:gd name="connsiteX1" fmla="*/ 79279 w 120457"/>
                              <a:gd name="connsiteY1" fmla="*/ 110101 h 113906"/>
                              <a:gd name="connsiteX2" fmla="*/ 3079 w 120457"/>
                              <a:gd name="connsiteY2" fmla="*/ 76763 h 113906"/>
                              <a:gd name="connsiteX3" fmla="*/ 41179 w 120457"/>
                              <a:gd name="connsiteY3" fmla="*/ 3421 h 113906"/>
                              <a:gd name="connsiteX4" fmla="*/ 117379 w 120457"/>
                              <a:gd name="connsiteY4" fmla="*/ 36758 h 1139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3906">
                                <a:moveTo>
                                  <a:pt x="117379" y="36758"/>
                                </a:moveTo>
                                <a:cubicBezTo>
                                  <a:pt x="127856" y="66286"/>
                                  <a:pt x="110711" y="99623"/>
                                  <a:pt x="79279" y="110101"/>
                                </a:cubicBezTo>
                                <a:cubicBezTo>
                                  <a:pt x="47846" y="121531"/>
                                  <a:pt x="13556" y="106291"/>
                                  <a:pt x="3079" y="76763"/>
                                </a:cubicBezTo>
                                <a:cubicBezTo>
                                  <a:pt x="-7399" y="47236"/>
                                  <a:pt x="9746" y="13898"/>
                                  <a:pt x="41179" y="3421"/>
                                </a:cubicBezTo>
                                <a:cubicBezTo>
                                  <a:pt x="73564" y="-7057"/>
                                  <a:pt x="106901" y="7231"/>
                                  <a:pt x="117379" y="367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19" name="Freeform: Shape 918">
                            <a:extLst>
                              <a:ext uri="{FF2B5EF4-FFF2-40B4-BE49-F238E27FC236}">
                                <a16:creationId xmlns:a16="http://schemas.microsoft.com/office/drawing/2014/main" id="{2C660410-F98F-41C1-8C78-C5F1048717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79756" y="2961322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2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7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1" y="38100"/>
                                  <a:pt x="9264" y="8572"/>
                                </a:cubicBezTo>
                                <a:cubicBezTo>
                                  <a:pt x="8311" y="5715"/>
                                  <a:pt x="7359" y="2857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7"/>
                                </a:cubicBezTo>
                                <a:cubicBezTo>
                                  <a:pt x="107371" y="68580"/>
                                  <a:pt x="123564" y="40957"/>
                                  <a:pt x="118801" y="13335"/>
                                </a:cubicBezTo>
                                <a:cubicBezTo>
                                  <a:pt x="112134" y="26670"/>
                                  <a:pt x="100704" y="37147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913" name="Graphic 14">
                        <a:extLst>
                          <a:ext uri="{FF2B5EF4-FFF2-40B4-BE49-F238E27FC236}">
                            <a16:creationId xmlns:a16="http://schemas.microsoft.com/office/drawing/2014/main" id="{5F69BEA5-AF57-4A97-A4F3-51D6D83F22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01252" y="2967284"/>
                        <a:ext cx="140208" cy="133693"/>
                        <a:chOff x="3501252" y="2967284"/>
                        <a:chExt cx="140208" cy="133693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914" name="Freeform: Shape 913">
                          <a:extLst>
                            <a:ext uri="{FF2B5EF4-FFF2-40B4-BE49-F238E27FC236}">
                              <a16:creationId xmlns:a16="http://schemas.microsoft.com/office/drawing/2014/main" id="{1C1E3D10-64B6-46A7-8086-F944CFBC84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01527" y="2967284"/>
                          <a:ext cx="139743" cy="133693"/>
                        </a:xfrm>
                        <a:custGeom>
                          <a:avLst/>
                          <a:gdLst>
                            <a:gd name="connsiteX0" fmla="*/ 136070 w 139743"/>
                            <a:gd name="connsiteY0" fmla="*/ 43567 h 133693"/>
                            <a:gd name="connsiteX1" fmla="*/ 92255 w 139743"/>
                            <a:gd name="connsiteY1" fmla="*/ 129292 h 133693"/>
                            <a:gd name="connsiteX2" fmla="*/ 3673 w 139743"/>
                            <a:gd name="connsiteY2" fmla="*/ 90240 h 133693"/>
                            <a:gd name="connsiteX3" fmla="*/ 47488 w 139743"/>
                            <a:gd name="connsiteY3" fmla="*/ 4515 h 133693"/>
                            <a:gd name="connsiteX4" fmla="*/ 136070 w 139743"/>
                            <a:gd name="connsiteY4" fmla="*/ 43567 h 13369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9743" h="133693">
                              <a:moveTo>
                                <a:pt x="136070" y="43567"/>
                              </a:moveTo>
                              <a:cubicBezTo>
                                <a:pt x="148453" y="77857"/>
                                <a:pt x="128450" y="115957"/>
                                <a:pt x="92255" y="129292"/>
                              </a:cubicBezTo>
                              <a:cubicBezTo>
                                <a:pt x="56060" y="142627"/>
                                <a:pt x="16055" y="124530"/>
                                <a:pt x="3673" y="90240"/>
                              </a:cubicBezTo>
                              <a:cubicBezTo>
                                <a:pt x="-8710" y="55950"/>
                                <a:pt x="11293" y="17850"/>
                                <a:pt x="47488" y="4515"/>
                              </a:cubicBezTo>
                              <a:cubicBezTo>
                                <a:pt x="84635" y="-8820"/>
                                <a:pt x="123688" y="8325"/>
                                <a:pt x="136070" y="435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5" name="Freeform: Shape 914">
                          <a:extLst>
                            <a:ext uri="{FF2B5EF4-FFF2-40B4-BE49-F238E27FC236}">
                              <a16:creationId xmlns:a16="http://schemas.microsoft.com/office/drawing/2014/main" id="{A2F88E6D-D617-404B-BEC0-F448A7907E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01252" y="3004184"/>
                          <a:ext cx="140208" cy="96409"/>
                        </a:xfrm>
                        <a:custGeom>
                          <a:avLst/>
                          <a:gdLst>
                            <a:gd name="connsiteX0" fmla="*/ 100150 w 140208"/>
                            <a:gd name="connsiteY0" fmla="*/ 48577 h 96409"/>
                            <a:gd name="connsiteX1" fmla="*/ 11567 w 140208"/>
                            <a:gd name="connsiteY1" fmla="*/ 9525 h 96409"/>
                            <a:gd name="connsiteX2" fmla="*/ 8710 w 140208"/>
                            <a:gd name="connsiteY2" fmla="*/ 0 h 96409"/>
                            <a:gd name="connsiteX3" fmla="*/ 3947 w 140208"/>
                            <a:gd name="connsiteY3" fmla="*/ 53340 h 96409"/>
                            <a:gd name="connsiteX4" fmla="*/ 92530 w 140208"/>
                            <a:gd name="connsiteY4" fmla="*/ 92392 h 96409"/>
                            <a:gd name="connsiteX5" fmla="*/ 139202 w 140208"/>
                            <a:gd name="connsiteY5" fmla="*/ 16192 h 96409"/>
                            <a:gd name="connsiteX6" fmla="*/ 100150 w 140208"/>
                            <a:gd name="connsiteY6" fmla="*/ 48577 h 9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0208" h="96409">
                              <a:moveTo>
                                <a:pt x="100150" y="48577"/>
                              </a:moveTo>
                              <a:cubicBezTo>
                                <a:pt x="63955" y="61913"/>
                                <a:pt x="23950" y="43815"/>
                                <a:pt x="11567" y="9525"/>
                              </a:cubicBezTo>
                              <a:cubicBezTo>
                                <a:pt x="10615" y="6667"/>
                                <a:pt x="9662" y="2857"/>
                                <a:pt x="8710" y="0"/>
                              </a:cubicBezTo>
                              <a:cubicBezTo>
                                <a:pt x="-815" y="16192"/>
                                <a:pt x="-2720" y="35242"/>
                                <a:pt x="3947" y="53340"/>
                              </a:cubicBezTo>
                              <a:cubicBezTo>
                                <a:pt x="16330" y="87630"/>
                                <a:pt x="55382" y="104775"/>
                                <a:pt x="92530" y="92392"/>
                              </a:cubicBezTo>
                              <a:cubicBezTo>
                                <a:pt x="125867" y="80963"/>
                                <a:pt x="144917" y="47625"/>
                                <a:pt x="139202" y="16192"/>
                              </a:cubicBezTo>
                              <a:cubicBezTo>
                                <a:pt x="130630" y="30480"/>
                                <a:pt x="117295" y="41910"/>
                                <a:pt x="100150" y="485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909" name="Freeform: Shape 908">
                      <a:extLst>
                        <a:ext uri="{FF2B5EF4-FFF2-40B4-BE49-F238E27FC236}">
                          <a16:creationId xmlns:a16="http://schemas.microsoft.com/office/drawing/2014/main" id="{CC205269-DB3E-4420-B4BD-1ECEADDBFA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99184" y="3031180"/>
                      <a:ext cx="69985" cy="49953"/>
                    </a:xfrm>
                    <a:custGeom>
                      <a:avLst/>
                      <a:gdLst>
                        <a:gd name="connsiteX0" fmla="*/ 7946 w 69985"/>
                        <a:gd name="connsiteY0" fmla="*/ 24439 h 49953"/>
                        <a:gd name="connsiteX1" fmla="*/ 48903 w 69985"/>
                        <a:gd name="connsiteY1" fmla="*/ 46346 h 49953"/>
                        <a:gd name="connsiteX2" fmla="*/ 66048 w 69985"/>
                        <a:gd name="connsiteY2" fmla="*/ 46346 h 49953"/>
                        <a:gd name="connsiteX3" fmla="*/ 66048 w 69985"/>
                        <a:gd name="connsiteY3" fmla="*/ 29201 h 49953"/>
                        <a:gd name="connsiteX4" fmla="*/ 14613 w 69985"/>
                        <a:gd name="connsiteY4" fmla="*/ 626 h 49953"/>
                        <a:gd name="connsiteX5" fmla="*/ 7946 w 69985"/>
                        <a:gd name="connsiteY5" fmla="*/ 24439 h 49953"/>
                        <a:gd name="connsiteX6" fmla="*/ 7946 w 69985"/>
                        <a:gd name="connsiteY6" fmla="*/ 24439 h 49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9985" h="49953">
                          <a:moveTo>
                            <a:pt x="7946" y="24439"/>
                          </a:moveTo>
                          <a:cubicBezTo>
                            <a:pt x="23186" y="29201"/>
                            <a:pt x="36521" y="36821"/>
                            <a:pt x="48903" y="46346"/>
                          </a:cubicBezTo>
                          <a:cubicBezTo>
                            <a:pt x="53666" y="50156"/>
                            <a:pt x="60333" y="52061"/>
                            <a:pt x="66048" y="46346"/>
                          </a:cubicBezTo>
                          <a:cubicBezTo>
                            <a:pt x="70811" y="42536"/>
                            <a:pt x="71763" y="33011"/>
                            <a:pt x="66048" y="29201"/>
                          </a:cubicBezTo>
                          <a:cubicBezTo>
                            <a:pt x="50808" y="16819"/>
                            <a:pt x="33663" y="6341"/>
                            <a:pt x="14613" y="626"/>
                          </a:cubicBezTo>
                          <a:cubicBezTo>
                            <a:pt x="326" y="-4136"/>
                            <a:pt x="-6342" y="19676"/>
                            <a:pt x="7946" y="24439"/>
                          </a:cubicBezTo>
                          <a:lnTo>
                            <a:pt x="7946" y="2443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4" name="Graphic 14">
                    <a:extLst>
                      <a:ext uri="{FF2B5EF4-FFF2-40B4-BE49-F238E27FC236}">
                        <a16:creationId xmlns:a16="http://schemas.microsoft.com/office/drawing/2014/main" id="{162F7F7F-9C27-4378-9B4D-BED76BEF5A91}"/>
                      </a:ext>
                    </a:extLst>
                  </p:cNvPr>
                  <p:cNvGrpSpPr/>
                  <p:nvPr/>
                </p:nvGrpSpPr>
                <p:grpSpPr>
                  <a:xfrm>
                    <a:off x="3654742" y="3195637"/>
                    <a:ext cx="74295" cy="77152"/>
                    <a:chOff x="3654742" y="3195637"/>
                    <a:chExt cx="74295" cy="77152"/>
                  </a:xfrm>
                  <a:solidFill>
                    <a:srgbClr val="684565"/>
                  </a:solidFill>
                </p:grpSpPr>
                <p:sp>
                  <p:nvSpPr>
                    <p:cNvPr id="905" name="Freeform: Shape 904">
                      <a:extLst>
                        <a:ext uri="{FF2B5EF4-FFF2-40B4-BE49-F238E27FC236}">
                          <a16:creationId xmlns:a16="http://schemas.microsoft.com/office/drawing/2014/main" id="{7C4B2753-D5E3-48B1-816D-CC0A5C3382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4269" y="3195637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6" name="Freeform: Shape 905">
                      <a:extLst>
                        <a:ext uri="{FF2B5EF4-FFF2-40B4-BE49-F238E27FC236}">
                          <a16:creationId xmlns:a16="http://schemas.microsoft.com/office/drawing/2014/main" id="{296AB924-7054-4CD5-BA19-A612438F7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4742" y="3226116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7" name="Freeform: Shape 906">
                      <a:extLst>
                        <a:ext uri="{FF2B5EF4-FFF2-40B4-BE49-F238E27FC236}">
                          <a16:creationId xmlns:a16="http://schemas.microsoft.com/office/drawing/2014/main" id="{3EE8D1E4-ACFC-4E98-BD45-9C093C8BA0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5463" y="3248950"/>
                      <a:ext cx="23574" cy="23839"/>
                    </a:xfrm>
                    <a:custGeom>
                      <a:avLst/>
                      <a:gdLst>
                        <a:gd name="connsiteX0" fmla="*/ 12144 w 23574"/>
                        <a:gd name="connsiteY0" fmla="*/ 23839 h 23839"/>
                        <a:gd name="connsiteX1" fmla="*/ 12144 w 23574"/>
                        <a:gd name="connsiteY1" fmla="*/ 27 h 23839"/>
                        <a:gd name="connsiteX2" fmla="*/ 12144 w 23574"/>
                        <a:gd name="connsiteY2" fmla="*/ 23839 h 23839"/>
                        <a:gd name="connsiteX3" fmla="*/ 12144 w 23574"/>
                        <a:gd name="connsiteY3" fmla="*/ 23839 h 23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574" h="23839">
                          <a:moveTo>
                            <a:pt x="12144" y="23839"/>
                          </a:moveTo>
                          <a:cubicBezTo>
                            <a:pt x="27384" y="23839"/>
                            <a:pt x="27384" y="27"/>
                            <a:pt x="12144" y="27"/>
                          </a:cubicBezTo>
                          <a:cubicBezTo>
                            <a:pt x="-4048" y="-926"/>
                            <a:pt x="-4048" y="23839"/>
                            <a:pt x="12144" y="23839"/>
                          </a:cubicBezTo>
                          <a:lnTo>
                            <a:pt x="12144" y="23839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83" name="Graphic 14">
                  <a:extLst>
                    <a:ext uri="{FF2B5EF4-FFF2-40B4-BE49-F238E27FC236}">
                      <a16:creationId xmlns:a16="http://schemas.microsoft.com/office/drawing/2014/main" id="{73FA2649-5F39-4BF5-8EC1-A18C6A82B5ED}"/>
                    </a:ext>
                  </a:extLst>
                </p:cNvPr>
                <p:cNvGrpSpPr/>
                <p:nvPr/>
              </p:nvGrpSpPr>
              <p:grpSpPr>
                <a:xfrm>
                  <a:off x="3903434" y="2930278"/>
                  <a:ext cx="416640" cy="471584"/>
                  <a:chOff x="3903434" y="2930278"/>
                  <a:chExt cx="416640" cy="471584"/>
                </a:xfrm>
              </p:grpSpPr>
              <p:grpSp>
                <p:nvGrpSpPr>
                  <p:cNvPr id="884" name="Graphic 14">
                    <a:extLst>
                      <a:ext uri="{FF2B5EF4-FFF2-40B4-BE49-F238E27FC236}">
                        <a16:creationId xmlns:a16="http://schemas.microsoft.com/office/drawing/2014/main" id="{1F9B3541-5052-4B09-AE0E-D75989C6A5B8}"/>
                      </a:ext>
                    </a:extLst>
                  </p:cNvPr>
                  <p:cNvGrpSpPr/>
                  <p:nvPr/>
                </p:nvGrpSpPr>
                <p:grpSpPr>
                  <a:xfrm>
                    <a:off x="3903434" y="2930278"/>
                    <a:ext cx="416640" cy="471584"/>
                    <a:chOff x="3903434" y="2930278"/>
                    <a:chExt cx="416640" cy="471584"/>
                  </a:xfrm>
                </p:grpSpPr>
                <p:grpSp>
                  <p:nvGrpSpPr>
                    <p:cNvPr id="889" name="Graphic 14">
                      <a:extLst>
                        <a:ext uri="{FF2B5EF4-FFF2-40B4-BE49-F238E27FC236}">
                          <a16:creationId xmlns:a16="http://schemas.microsoft.com/office/drawing/2014/main" id="{F5AB01C3-6A7A-42C2-A838-F9A035B387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03434" y="2930278"/>
                      <a:ext cx="416640" cy="471584"/>
                      <a:chOff x="3903434" y="2930278"/>
                      <a:chExt cx="416640" cy="471584"/>
                    </a:xfrm>
                  </p:grpSpPr>
                  <p:sp>
                    <p:nvSpPr>
                      <p:cNvPr id="891" name="Freeform: Shape 890">
                        <a:extLst>
                          <a:ext uri="{FF2B5EF4-FFF2-40B4-BE49-F238E27FC236}">
                            <a16:creationId xmlns:a16="http://schemas.microsoft.com/office/drawing/2014/main" id="{2B58D85A-A4E2-4E0A-AC3E-F4DD6740FB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13285" y="2931950"/>
                        <a:ext cx="39225" cy="78745"/>
                      </a:xfrm>
                      <a:custGeom>
                        <a:avLst/>
                        <a:gdLst>
                          <a:gd name="connsiteX0" fmla="*/ 550 w 39225"/>
                          <a:gd name="connsiteY0" fmla="*/ 11274 h 78745"/>
                          <a:gd name="connsiteX1" fmla="*/ 22457 w 39225"/>
                          <a:gd name="connsiteY1" fmla="*/ 73186 h 78745"/>
                          <a:gd name="connsiteX2" fmla="*/ 38650 w 39225"/>
                          <a:gd name="connsiteY2" fmla="*/ 67471 h 78745"/>
                          <a:gd name="connsiteX3" fmla="*/ 16742 w 39225"/>
                          <a:gd name="connsiteY3" fmla="*/ 5559 h 78745"/>
                          <a:gd name="connsiteX4" fmla="*/ 550 w 39225"/>
                          <a:gd name="connsiteY4" fmla="*/ 11274 h 78745"/>
                          <a:gd name="connsiteX5" fmla="*/ 550 w 39225"/>
                          <a:gd name="connsiteY5" fmla="*/ 11274 h 787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9225" h="78745">
                            <a:moveTo>
                              <a:pt x="550" y="11274"/>
                            </a:moveTo>
                            <a:cubicBezTo>
                              <a:pt x="8170" y="32229"/>
                              <a:pt x="14837" y="52231"/>
                              <a:pt x="22457" y="73186"/>
                            </a:cubicBezTo>
                            <a:cubicBezTo>
                              <a:pt x="26267" y="83664"/>
                              <a:pt x="42460" y="77949"/>
                              <a:pt x="38650" y="67471"/>
                            </a:cubicBezTo>
                            <a:cubicBezTo>
                              <a:pt x="31030" y="46516"/>
                              <a:pt x="24362" y="26514"/>
                              <a:pt x="16742" y="5559"/>
                            </a:cubicBezTo>
                            <a:cubicBezTo>
                              <a:pt x="13885" y="-4919"/>
                              <a:pt x="-3260" y="796"/>
                              <a:pt x="550" y="11274"/>
                            </a:cubicBezTo>
                            <a:lnTo>
                              <a:pt x="550" y="11274"/>
                            </a:lnTo>
                            <a:close/>
                          </a:path>
                        </a:pathLst>
                      </a:custGeom>
                      <a:solidFill>
                        <a:srgbClr val="6DA5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92" name="Freeform: Shape 891">
                        <a:extLst>
                          <a:ext uri="{FF2B5EF4-FFF2-40B4-BE49-F238E27FC236}">
                            <a16:creationId xmlns:a16="http://schemas.microsoft.com/office/drawing/2014/main" id="{F60334A9-FD00-4C2D-91ED-B89478600A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03434" y="2985600"/>
                        <a:ext cx="416640" cy="416263"/>
                      </a:xfrm>
                      <a:custGeom>
                        <a:avLst/>
                        <a:gdLst>
                          <a:gd name="connsiteX0" fmla="*/ 404723 w 416640"/>
                          <a:gd name="connsiteY0" fmla="*/ 138599 h 416263"/>
                          <a:gd name="connsiteX1" fmla="*/ 278041 w 416640"/>
                          <a:gd name="connsiteY1" fmla="*/ 404347 h 416263"/>
                          <a:gd name="connsiteX2" fmla="*/ 12293 w 416640"/>
                          <a:gd name="connsiteY2" fmla="*/ 277664 h 416263"/>
                          <a:gd name="connsiteX3" fmla="*/ 138976 w 416640"/>
                          <a:gd name="connsiteY3" fmla="*/ 11917 h 416263"/>
                          <a:gd name="connsiteX4" fmla="*/ 404723 w 416640"/>
                          <a:gd name="connsiteY4" fmla="*/ 138599 h 4162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640" h="416263">
                            <a:moveTo>
                              <a:pt x="404723" y="138599"/>
                            </a:moveTo>
                            <a:cubicBezTo>
                              <a:pt x="442823" y="247184"/>
                              <a:pt x="386626" y="366247"/>
                              <a:pt x="278041" y="404347"/>
                            </a:cubicBezTo>
                            <a:cubicBezTo>
                              <a:pt x="169456" y="442447"/>
                              <a:pt x="50393" y="386249"/>
                              <a:pt x="12293" y="277664"/>
                            </a:cubicBezTo>
                            <a:cubicBezTo>
                              <a:pt x="-26759" y="169079"/>
                              <a:pt x="30391" y="50017"/>
                              <a:pt x="138976" y="11917"/>
                            </a:cubicBezTo>
                            <a:cubicBezTo>
                              <a:pt x="247561" y="-26183"/>
                              <a:pt x="366623" y="30014"/>
                              <a:pt x="404723" y="138599"/>
                            </a:cubicBezTo>
                            <a:close/>
                          </a:path>
                        </a:pathLst>
                      </a:custGeom>
                      <a:solidFill>
                        <a:srgbClr val="68456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93" name="Graphic 14">
                        <a:extLst>
                          <a:ext uri="{FF2B5EF4-FFF2-40B4-BE49-F238E27FC236}">
                            <a16:creationId xmlns:a16="http://schemas.microsoft.com/office/drawing/2014/main" id="{53FBB966-8E31-4660-9475-0224F20AB0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12648" y="2930278"/>
                        <a:ext cx="270952" cy="167246"/>
                        <a:chOff x="3912648" y="2930278"/>
                        <a:chExt cx="270952" cy="167246"/>
                      </a:xfrm>
                      <a:solidFill>
                        <a:srgbClr val="CEDC22"/>
                      </a:solidFill>
                    </p:grpSpPr>
                    <p:grpSp>
                      <p:nvGrpSpPr>
                        <p:cNvPr id="897" name="Graphic 14">
                          <a:extLst>
                            <a:ext uri="{FF2B5EF4-FFF2-40B4-BE49-F238E27FC236}">
                              <a16:creationId xmlns:a16="http://schemas.microsoft.com/office/drawing/2014/main" id="{F62963CF-3369-42C8-8E64-4B52D49F59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12648" y="2983618"/>
                          <a:ext cx="120457" cy="113906"/>
                          <a:chOff x="3912648" y="2983618"/>
                          <a:chExt cx="120457" cy="113906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901" name="Freeform: Shape 900">
                            <a:extLst>
                              <a:ext uri="{FF2B5EF4-FFF2-40B4-BE49-F238E27FC236}">
                                <a16:creationId xmlns:a16="http://schemas.microsoft.com/office/drawing/2014/main" id="{E4DC8C07-15C6-4CFA-A07D-7FA10669771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12648" y="2983618"/>
                            <a:ext cx="120457" cy="113906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6758 h 113906"/>
                              <a:gd name="connsiteX1" fmla="*/ 79279 w 120457"/>
                              <a:gd name="connsiteY1" fmla="*/ 110101 h 113906"/>
                              <a:gd name="connsiteX2" fmla="*/ 3079 w 120457"/>
                              <a:gd name="connsiteY2" fmla="*/ 76763 h 113906"/>
                              <a:gd name="connsiteX3" fmla="*/ 41179 w 120457"/>
                              <a:gd name="connsiteY3" fmla="*/ 3421 h 113906"/>
                              <a:gd name="connsiteX4" fmla="*/ 117379 w 120457"/>
                              <a:gd name="connsiteY4" fmla="*/ 36758 h 1139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3906">
                                <a:moveTo>
                                  <a:pt x="117379" y="36758"/>
                                </a:moveTo>
                                <a:cubicBezTo>
                                  <a:pt x="127856" y="66286"/>
                                  <a:pt x="110711" y="99623"/>
                                  <a:pt x="79279" y="110101"/>
                                </a:cubicBezTo>
                                <a:cubicBezTo>
                                  <a:pt x="47846" y="121531"/>
                                  <a:pt x="13556" y="106291"/>
                                  <a:pt x="3079" y="76763"/>
                                </a:cubicBezTo>
                                <a:cubicBezTo>
                                  <a:pt x="-7399" y="47236"/>
                                  <a:pt x="9746" y="13898"/>
                                  <a:pt x="41179" y="3421"/>
                                </a:cubicBezTo>
                                <a:cubicBezTo>
                                  <a:pt x="72611" y="-7057"/>
                                  <a:pt x="106901" y="7231"/>
                                  <a:pt x="117379" y="367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02" name="Freeform: Shape 901">
                            <a:extLst>
                              <a:ext uri="{FF2B5EF4-FFF2-40B4-BE49-F238E27FC236}">
                                <a16:creationId xmlns:a16="http://schemas.microsoft.com/office/drawing/2014/main" id="{0DA835DB-40FE-4452-B35A-EF780DCAE0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13131" y="3014662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3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2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2" y="38100"/>
                                  <a:pt x="9264" y="8573"/>
                                </a:cubicBezTo>
                                <a:cubicBezTo>
                                  <a:pt x="8312" y="5715"/>
                                  <a:pt x="7359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2" y="13335"/>
                                </a:cubicBezTo>
                                <a:cubicBezTo>
                                  <a:pt x="112134" y="26670"/>
                                  <a:pt x="99751" y="37148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98" name="Graphic 14">
                          <a:extLst>
                            <a:ext uri="{FF2B5EF4-FFF2-40B4-BE49-F238E27FC236}">
                              <a16:creationId xmlns:a16="http://schemas.microsoft.com/office/drawing/2014/main" id="{7B860249-A0A5-4D9F-9B7D-9FD14ECDE2E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63143" y="2930278"/>
                          <a:ext cx="120457" cy="113906"/>
                          <a:chOff x="4063143" y="2930278"/>
                          <a:chExt cx="120457" cy="113906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899" name="Freeform: Shape 898">
                            <a:extLst>
                              <a:ext uri="{FF2B5EF4-FFF2-40B4-BE49-F238E27FC236}">
                                <a16:creationId xmlns:a16="http://schemas.microsoft.com/office/drawing/2014/main" id="{B1F87792-F56C-43FC-AE2E-5EBC95A907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63143" y="2930278"/>
                            <a:ext cx="120457" cy="113906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6758 h 113906"/>
                              <a:gd name="connsiteX1" fmla="*/ 79279 w 120457"/>
                              <a:gd name="connsiteY1" fmla="*/ 110101 h 113906"/>
                              <a:gd name="connsiteX2" fmla="*/ 3079 w 120457"/>
                              <a:gd name="connsiteY2" fmla="*/ 76763 h 113906"/>
                              <a:gd name="connsiteX3" fmla="*/ 41179 w 120457"/>
                              <a:gd name="connsiteY3" fmla="*/ 3421 h 113906"/>
                              <a:gd name="connsiteX4" fmla="*/ 117379 w 120457"/>
                              <a:gd name="connsiteY4" fmla="*/ 36758 h 1139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3906">
                                <a:moveTo>
                                  <a:pt x="117379" y="36758"/>
                                </a:moveTo>
                                <a:cubicBezTo>
                                  <a:pt x="127856" y="66286"/>
                                  <a:pt x="110711" y="99623"/>
                                  <a:pt x="79279" y="110101"/>
                                </a:cubicBezTo>
                                <a:cubicBezTo>
                                  <a:pt x="47846" y="121531"/>
                                  <a:pt x="13556" y="106291"/>
                                  <a:pt x="3079" y="76763"/>
                                </a:cubicBezTo>
                                <a:cubicBezTo>
                                  <a:pt x="-7399" y="47236"/>
                                  <a:pt x="9746" y="13898"/>
                                  <a:pt x="41179" y="3421"/>
                                </a:cubicBezTo>
                                <a:cubicBezTo>
                                  <a:pt x="72611" y="-7057"/>
                                  <a:pt x="106901" y="7231"/>
                                  <a:pt x="117379" y="367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00" name="Freeform: Shape 899">
                            <a:extLst>
                              <a:ext uri="{FF2B5EF4-FFF2-40B4-BE49-F238E27FC236}">
                                <a16:creationId xmlns:a16="http://schemas.microsoft.com/office/drawing/2014/main" id="{9C1F3643-63A0-456F-86A8-1D7A0ABB24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63626" y="2961322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2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7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2" y="53340"/>
                                  <a:pt x="19741" y="38100"/>
                                  <a:pt x="9264" y="8572"/>
                                </a:cubicBezTo>
                                <a:cubicBezTo>
                                  <a:pt x="8311" y="5715"/>
                                  <a:pt x="7359" y="2857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7"/>
                                </a:cubicBezTo>
                                <a:cubicBezTo>
                                  <a:pt x="107371" y="68580"/>
                                  <a:pt x="123564" y="40957"/>
                                  <a:pt x="118801" y="13335"/>
                                </a:cubicBezTo>
                                <a:cubicBezTo>
                                  <a:pt x="112134" y="26670"/>
                                  <a:pt x="100704" y="37147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94" name="Graphic 14">
                        <a:extLst>
                          <a:ext uri="{FF2B5EF4-FFF2-40B4-BE49-F238E27FC236}">
                            <a16:creationId xmlns:a16="http://schemas.microsoft.com/office/drawing/2014/main" id="{F82A224C-53FB-42DE-A0EE-8AF0FBF9BF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5122" y="2967284"/>
                        <a:ext cx="140208" cy="133693"/>
                        <a:chOff x="3985122" y="2967284"/>
                        <a:chExt cx="140208" cy="133693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895" name="Freeform: Shape 894">
                          <a:extLst>
                            <a:ext uri="{FF2B5EF4-FFF2-40B4-BE49-F238E27FC236}">
                              <a16:creationId xmlns:a16="http://schemas.microsoft.com/office/drawing/2014/main" id="{49DA8E8D-B3AE-4E44-A77C-AC7BB2AE2D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85397" y="2967284"/>
                          <a:ext cx="139743" cy="133693"/>
                        </a:xfrm>
                        <a:custGeom>
                          <a:avLst/>
                          <a:gdLst>
                            <a:gd name="connsiteX0" fmla="*/ 136070 w 139743"/>
                            <a:gd name="connsiteY0" fmla="*/ 43567 h 133693"/>
                            <a:gd name="connsiteX1" fmla="*/ 92255 w 139743"/>
                            <a:gd name="connsiteY1" fmla="*/ 129292 h 133693"/>
                            <a:gd name="connsiteX2" fmla="*/ 3673 w 139743"/>
                            <a:gd name="connsiteY2" fmla="*/ 90240 h 133693"/>
                            <a:gd name="connsiteX3" fmla="*/ 47488 w 139743"/>
                            <a:gd name="connsiteY3" fmla="*/ 4515 h 133693"/>
                            <a:gd name="connsiteX4" fmla="*/ 136070 w 139743"/>
                            <a:gd name="connsiteY4" fmla="*/ 43567 h 13369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9743" h="133693">
                              <a:moveTo>
                                <a:pt x="136070" y="43567"/>
                              </a:moveTo>
                              <a:cubicBezTo>
                                <a:pt x="148453" y="77857"/>
                                <a:pt x="128451" y="115957"/>
                                <a:pt x="92255" y="129292"/>
                              </a:cubicBezTo>
                              <a:cubicBezTo>
                                <a:pt x="56061" y="142627"/>
                                <a:pt x="16055" y="124530"/>
                                <a:pt x="3673" y="90240"/>
                              </a:cubicBezTo>
                              <a:cubicBezTo>
                                <a:pt x="-8710" y="55950"/>
                                <a:pt x="11293" y="17850"/>
                                <a:pt x="47488" y="4515"/>
                              </a:cubicBezTo>
                              <a:cubicBezTo>
                                <a:pt x="84636" y="-8820"/>
                                <a:pt x="123688" y="8325"/>
                                <a:pt x="136070" y="435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6" name="Freeform: Shape 895">
                          <a:extLst>
                            <a:ext uri="{FF2B5EF4-FFF2-40B4-BE49-F238E27FC236}">
                              <a16:creationId xmlns:a16="http://schemas.microsoft.com/office/drawing/2014/main" id="{C967639C-4CBF-4594-9DF3-F64D96D09D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85122" y="3004184"/>
                          <a:ext cx="140208" cy="96409"/>
                        </a:xfrm>
                        <a:custGeom>
                          <a:avLst/>
                          <a:gdLst>
                            <a:gd name="connsiteX0" fmla="*/ 100150 w 140208"/>
                            <a:gd name="connsiteY0" fmla="*/ 48577 h 96409"/>
                            <a:gd name="connsiteX1" fmla="*/ 11567 w 140208"/>
                            <a:gd name="connsiteY1" fmla="*/ 9525 h 96409"/>
                            <a:gd name="connsiteX2" fmla="*/ 8710 w 140208"/>
                            <a:gd name="connsiteY2" fmla="*/ 0 h 96409"/>
                            <a:gd name="connsiteX3" fmla="*/ 3947 w 140208"/>
                            <a:gd name="connsiteY3" fmla="*/ 53340 h 96409"/>
                            <a:gd name="connsiteX4" fmla="*/ 92530 w 140208"/>
                            <a:gd name="connsiteY4" fmla="*/ 92392 h 96409"/>
                            <a:gd name="connsiteX5" fmla="*/ 139202 w 140208"/>
                            <a:gd name="connsiteY5" fmla="*/ 16192 h 96409"/>
                            <a:gd name="connsiteX6" fmla="*/ 100150 w 140208"/>
                            <a:gd name="connsiteY6" fmla="*/ 48577 h 9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0208" h="96409">
                              <a:moveTo>
                                <a:pt x="100150" y="48577"/>
                              </a:moveTo>
                              <a:cubicBezTo>
                                <a:pt x="63955" y="61913"/>
                                <a:pt x="23950" y="43815"/>
                                <a:pt x="11567" y="9525"/>
                              </a:cubicBezTo>
                              <a:cubicBezTo>
                                <a:pt x="10615" y="6667"/>
                                <a:pt x="9662" y="2857"/>
                                <a:pt x="8710" y="0"/>
                              </a:cubicBezTo>
                              <a:cubicBezTo>
                                <a:pt x="-815" y="16192"/>
                                <a:pt x="-2720" y="35242"/>
                                <a:pt x="3947" y="53340"/>
                              </a:cubicBezTo>
                              <a:cubicBezTo>
                                <a:pt x="16330" y="87630"/>
                                <a:pt x="55382" y="104775"/>
                                <a:pt x="92530" y="92392"/>
                              </a:cubicBezTo>
                              <a:cubicBezTo>
                                <a:pt x="125867" y="80963"/>
                                <a:pt x="144917" y="47625"/>
                                <a:pt x="139202" y="16192"/>
                              </a:cubicBezTo>
                              <a:cubicBezTo>
                                <a:pt x="130630" y="30480"/>
                                <a:pt x="117295" y="41910"/>
                                <a:pt x="100150" y="485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90" name="Freeform: Shape 889">
                      <a:extLst>
                        <a:ext uri="{FF2B5EF4-FFF2-40B4-BE49-F238E27FC236}">
                          <a16:creationId xmlns:a16="http://schemas.microsoft.com/office/drawing/2014/main" id="{8552D881-CDCF-4224-8DEB-61D549FBA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2638" y="3031180"/>
                      <a:ext cx="70400" cy="49953"/>
                    </a:xfrm>
                    <a:custGeom>
                      <a:avLst/>
                      <a:gdLst>
                        <a:gd name="connsiteX0" fmla="*/ 8361 w 70400"/>
                        <a:gd name="connsiteY0" fmla="*/ 24439 h 49953"/>
                        <a:gd name="connsiteX1" fmla="*/ 49319 w 70400"/>
                        <a:gd name="connsiteY1" fmla="*/ 46346 h 49953"/>
                        <a:gd name="connsiteX2" fmla="*/ 66464 w 70400"/>
                        <a:gd name="connsiteY2" fmla="*/ 46346 h 49953"/>
                        <a:gd name="connsiteX3" fmla="*/ 66464 w 70400"/>
                        <a:gd name="connsiteY3" fmla="*/ 29201 h 49953"/>
                        <a:gd name="connsiteX4" fmla="*/ 15029 w 70400"/>
                        <a:gd name="connsiteY4" fmla="*/ 626 h 49953"/>
                        <a:gd name="connsiteX5" fmla="*/ 8361 w 70400"/>
                        <a:gd name="connsiteY5" fmla="*/ 24439 h 49953"/>
                        <a:gd name="connsiteX6" fmla="*/ 8361 w 70400"/>
                        <a:gd name="connsiteY6" fmla="*/ 24439 h 49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0400" h="49953">
                          <a:moveTo>
                            <a:pt x="8361" y="24439"/>
                          </a:moveTo>
                          <a:cubicBezTo>
                            <a:pt x="23601" y="29201"/>
                            <a:pt x="36936" y="36821"/>
                            <a:pt x="49319" y="46346"/>
                          </a:cubicBezTo>
                          <a:cubicBezTo>
                            <a:pt x="54081" y="50156"/>
                            <a:pt x="60749" y="52061"/>
                            <a:pt x="66464" y="46346"/>
                          </a:cubicBezTo>
                          <a:cubicBezTo>
                            <a:pt x="71226" y="42536"/>
                            <a:pt x="72179" y="33011"/>
                            <a:pt x="66464" y="29201"/>
                          </a:cubicBezTo>
                          <a:cubicBezTo>
                            <a:pt x="51224" y="16819"/>
                            <a:pt x="34079" y="6341"/>
                            <a:pt x="15029" y="626"/>
                          </a:cubicBezTo>
                          <a:cubicBezTo>
                            <a:pt x="741" y="-4136"/>
                            <a:pt x="-6879" y="19676"/>
                            <a:pt x="8361" y="24439"/>
                          </a:cubicBezTo>
                          <a:lnTo>
                            <a:pt x="8361" y="2443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85" name="Graphic 14">
                    <a:extLst>
                      <a:ext uri="{FF2B5EF4-FFF2-40B4-BE49-F238E27FC236}">
                        <a16:creationId xmlns:a16="http://schemas.microsoft.com/office/drawing/2014/main" id="{BD0E8C4A-FF73-4BC4-87E4-B3E6702278B0}"/>
                      </a:ext>
                    </a:extLst>
                  </p:cNvPr>
                  <p:cNvGrpSpPr/>
                  <p:nvPr/>
                </p:nvGrpSpPr>
                <p:grpSpPr>
                  <a:xfrm>
                    <a:off x="4138612" y="3195637"/>
                    <a:ext cx="73342" cy="77152"/>
                    <a:chOff x="4138612" y="3195637"/>
                    <a:chExt cx="73342" cy="77152"/>
                  </a:xfrm>
                  <a:solidFill>
                    <a:srgbClr val="684565"/>
                  </a:solidFill>
                </p:grpSpPr>
                <p:sp>
                  <p:nvSpPr>
                    <p:cNvPr id="886" name="Freeform: Shape 885">
                      <a:extLst>
                        <a:ext uri="{FF2B5EF4-FFF2-40B4-BE49-F238E27FC236}">
                          <a16:creationId xmlns:a16="http://schemas.microsoft.com/office/drawing/2014/main" id="{43F1C9E9-30B4-44F0-B4CD-5A2F6A6FA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8139" y="3195637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7" name="Freeform: Shape 886">
                      <a:extLst>
                        <a:ext uri="{FF2B5EF4-FFF2-40B4-BE49-F238E27FC236}">
                          <a16:creationId xmlns:a16="http://schemas.microsoft.com/office/drawing/2014/main" id="{E0BA73FB-F3F0-40E1-A939-445C8567D6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8612" y="3226116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8" name="Freeform: Shape 887">
                      <a:extLst>
                        <a:ext uri="{FF2B5EF4-FFF2-40B4-BE49-F238E27FC236}">
                          <a16:creationId xmlns:a16="http://schemas.microsoft.com/office/drawing/2014/main" id="{F0B972B1-C933-40CC-B001-9D9EE3CC6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9095" y="3248950"/>
                      <a:ext cx="22859" cy="23839"/>
                    </a:xfrm>
                    <a:custGeom>
                      <a:avLst/>
                      <a:gdLst>
                        <a:gd name="connsiteX0" fmla="*/ 11430 w 22859"/>
                        <a:gd name="connsiteY0" fmla="*/ 23839 h 23839"/>
                        <a:gd name="connsiteX1" fmla="*/ 11430 w 22859"/>
                        <a:gd name="connsiteY1" fmla="*/ 27 h 23839"/>
                        <a:gd name="connsiteX2" fmla="*/ 11430 w 22859"/>
                        <a:gd name="connsiteY2" fmla="*/ 23839 h 23839"/>
                        <a:gd name="connsiteX3" fmla="*/ 11430 w 22859"/>
                        <a:gd name="connsiteY3" fmla="*/ 23839 h 23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59" h="23839">
                          <a:moveTo>
                            <a:pt x="11430" y="23839"/>
                          </a:moveTo>
                          <a:cubicBezTo>
                            <a:pt x="26670" y="23839"/>
                            <a:pt x="26670" y="27"/>
                            <a:pt x="11430" y="27"/>
                          </a:cubicBezTo>
                          <a:cubicBezTo>
                            <a:pt x="-3810" y="-926"/>
                            <a:pt x="-3810" y="23839"/>
                            <a:pt x="11430" y="23839"/>
                          </a:cubicBezTo>
                          <a:lnTo>
                            <a:pt x="11430" y="23839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841" name="Graphic 14">
                <a:extLst>
                  <a:ext uri="{FF2B5EF4-FFF2-40B4-BE49-F238E27FC236}">
                    <a16:creationId xmlns:a16="http://schemas.microsoft.com/office/drawing/2014/main" id="{2D97A54B-FBEF-44AE-BB90-1C8BC9E89254}"/>
                  </a:ext>
                </a:extLst>
              </p:cNvPr>
              <p:cNvGrpSpPr/>
              <p:nvPr/>
            </p:nvGrpSpPr>
            <p:grpSpPr>
              <a:xfrm>
                <a:off x="3419564" y="2405066"/>
                <a:ext cx="900510" cy="471969"/>
                <a:chOff x="3419564" y="2405066"/>
                <a:chExt cx="900510" cy="471969"/>
              </a:xfrm>
            </p:grpSpPr>
            <p:grpSp>
              <p:nvGrpSpPr>
                <p:cNvPr id="842" name="Graphic 14">
                  <a:extLst>
                    <a:ext uri="{FF2B5EF4-FFF2-40B4-BE49-F238E27FC236}">
                      <a16:creationId xmlns:a16="http://schemas.microsoft.com/office/drawing/2014/main" id="{8F067C55-7E0D-4818-A821-C3E00207EC38}"/>
                    </a:ext>
                  </a:extLst>
                </p:cNvPr>
                <p:cNvGrpSpPr/>
                <p:nvPr/>
              </p:nvGrpSpPr>
              <p:grpSpPr>
                <a:xfrm>
                  <a:off x="3419564" y="2405066"/>
                  <a:ext cx="417592" cy="471969"/>
                  <a:chOff x="3419564" y="2405066"/>
                  <a:chExt cx="417592" cy="471969"/>
                </a:xfrm>
              </p:grpSpPr>
              <p:grpSp>
                <p:nvGrpSpPr>
                  <p:cNvPr id="863" name="Graphic 14">
                    <a:extLst>
                      <a:ext uri="{FF2B5EF4-FFF2-40B4-BE49-F238E27FC236}">
                        <a16:creationId xmlns:a16="http://schemas.microsoft.com/office/drawing/2014/main" id="{EAF72805-7249-40E4-8D49-E87BB61E6436}"/>
                      </a:ext>
                    </a:extLst>
                  </p:cNvPr>
                  <p:cNvGrpSpPr/>
                  <p:nvPr/>
                </p:nvGrpSpPr>
                <p:grpSpPr>
                  <a:xfrm>
                    <a:off x="3419564" y="2405066"/>
                    <a:ext cx="417592" cy="471969"/>
                    <a:chOff x="3419564" y="2405066"/>
                    <a:chExt cx="417592" cy="471969"/>
                  </a:xfrm>
                </p:grpSpPr>
                <p:grpSp>
                  <p:nvGrpSpPr>
                    <p:cNvPr id="868" name="Graphic 14">
                      <a:extLst>
                        <a:ext uri="{FF2B5EF4-FFF2-40B4-BE49-F238E27FC236}">
                          <a16:creationId xmlns:a16="http://schemas.microsoft.com/office/drawing/2014/main" id="{21AA01E0-99A6-4356-A0D5-58F356D322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19564" y="2405066"/>
                      <a:ext cx="417592" cy="471969"/>
                      <a:chOff x="3419564" y="2405066"/>
                      <a:chExt cx="417592" cy="471969"/>
                    </a:xfrm>
                  </p:grpSpPr>
                  <p:sp>
                    <p:nvSpPr>
                      <p:cNvPr id="870" name="Freeform: Shape 869">
                        <a:extLst>
                          <a:ext uri="{FF2B5EF4-FFF2-40B4-BE49-F238E27FC236}">
                            <a16:creationId xmlns:a16="http://schemas.microsoft.com/office/drawing/2014/main" id="{9E2B482A-DABA-409B-82AC-99A457AD30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9415" y="2406703"/>
                        <a:ext cx="39225" cy="79164"/>
                      </a:xfrm>
                      <a:custGeom>
                        <a:avLst/>
                        <a:gdLst>
                          <a:gd name="connsiteX0" fmla="*/ 550 w 39225"/>
                          <a:gd name="connsiteY0" fmla="*/ 11693 h 79164"/>
                          <a:gd name="connsiteX1" fmla="*/ 22457 w 39225"/>
                          <a:gd name="connsiteY1" fmla="*/ 73606 h 79164"/>
                          <a:gd name="connsiteX2" fmla="*/ 38650 w 39225"/>
                          <a:gd name="connsiteY2" fmla="*/ 67891 h 79164"/>
                          <a:gd name="connsiteX3" fmla="*/ 16742 w 39225"/>
                          <a:gd name="connsiteY3" fmla="*/ 5978 h 79164"/>
                          <a:gd name="connsiteX4" fmla="*/ 550 w 39225"/>
                          <a:gd name="connsiteY4" fmla="*/ 11693 h 79164"/>
                          <a:gd name="connsiteX5" fmla="*/ 550 w 39225"/>
                          <a:gd name="connsiteY5" fmla="*/ 11693 h 791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9225" h="79164">
                            <a:moveTo>
                              <a:pt x="550" y="11693"/>
                            </a:moveTo>
                            <a:cubicBezTo>
                              <a:pt x="8170" y="32648"/>
                              <a:pt x="14837" y="52651"/>
                              <a:pt x="22457" y="73606"/>
                            </a:cubicBezTo>
                            <a:cubicBezTo>
                              <a:pt x="26267" y="84083"/>
                              <a:pt x="42460" y="78368"/>
                              <a:pt x="38650" y="67891"/>
                            </a:cubicBezTo>
                            <a:cubicBezTo>
                              <a:pt x="31030" y="46936"/>
                              <a:pt x="24362" y="26933"/>
                              <a:pt x="16742" y="5978"/>
                            </a:cubicBezTo>
                            <a:cubicBezTo>
                              <a:pt x="13885" y="-5452"/>
                              <a:pt x="-3260" y="1216"/>
                              <a:pt x="550" y="11693"/>
                            </a:cubicBezTo>
                            <a:lnTo>
                              <a:pt x="550" y="11693"/>
                            </a:lnTo>
                            <a:close/>
                          </a:path>
                        </a:pathLst>
                      </a:custGeom>
                      <a:solidFill>
                        <a:srgbClr val="6DA5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71" name="Freeform: Shape 870">
                        <a:extLst>
                          <a:ext uri="{FF2B5EF4-FFF2-40B4-BE49-F238E27FC236}">
                            <a16:creationId xmlns:a16="http://schemas.microsoft.com/office/drawing/2014/main" id="{5DA24441-B01D-4692-9338-3A989563C2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19564" y="2459929"/>
                        <a:ext cx="417592" cy="417106"/>
                      </a:xfrm>
                      <a:custGeom>
                        <a:avLst/>
                        <a:gdLst>
                          <a:gd name="connsiteX0" fmla="*/ 405676 w 417592"/>
                          <a:gd name="connsiteY0" fmla="*/ 139442 h 417106"/>
                          <a:gd name="connsiteX1" fmla="*/ 278993 w 417592"/>
                          <a:gd name="connsiteY1" fmla="*/ 405190 h 417106"/>
                          <a:gd name="connsiteX2" fmla="*/ 12293 w 417592"/>
                          <a:gd name="connsiteY2" fmla="*/ 278507 h 417106"/>
                          <a:gd name="connsiteX3" fmla="*/ 138976 w 417592"/>
                          <a:gd name="connsiteY3" fmla="*/ 11807 h 417106"/>
                          <a:gd name="connsiteX4" fmla="*/ 405676 w 417592"/>
                          <a:gd name="connsiteY4" fmla="*/ 139442 h 4171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7592" h="417106">
                            <a:moveTo>
                              <a:pt x="405676" y="139442"/>
                            </a:moveTo>
                            <a:cubicBezTo>
                              <a:pt x="443776" y="248027"/>
                              <a:pt x="387578" y="367090"/>
                              <a:pt x="278993" y="405190"/>
                            </a:cubicBezTo>
                            <a:cubicBezTo>
                              <a:pt x="170408" y="443290"/>
                              <a:pt x="50393" y="387092"/>
                              <a:pt x="12293" y="278507"/>
                            </a:cubicBezTo>
                            <a:cubicBezTo>
                              <a:pt x="-26759" y="169922"/>
                              <a:pt x="30391" y="50860"/>
                              <a:pt x="138976" y="11807"/>
                            </a:cubicBezTo>
                            <a:cubicBezTo>
                              <a:pt x="247561" y="-26293"/>
                              <a:pt x="366623" y="30857"/>
                              <a:pt x="405676" y="139442"/>
                            </a:cubicBezTo>
                            <a:close/>
                          </a:path>
                        </a:pathLst>
                      </a:custGeom>
                      <a:solidFill>
                        <a:srgbClr val="68456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72" name="Graphic 14">
                        <a:extLst>
                          <a:ext uri="{FF2B5EF4-FFF2-40B4-BE49-F238E27FC236}">
                            <a16:creationId xmlns:a16="http://schemas.microsoft.com/office/drawing/2014/main" id="{D6E22920-41E7-43D2-B809-D70F676088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28778" y="2405066"/>
                        <a:ext cx="270952" cy="167631"/>
                        <a:chOff x="3428778" y="2405066"/>
                        <a:chExt cx="270952" cy="167631"/>
                      </a:xfrm>
                      <a:solidFill>
                        <a:srgbClr val="CEDC22"/>
                      </a:solidFill>
                    </p:grpSpPr>
                    <p:grpSp>
                      <p:nvGrpSpPr>
                        <p:cNvPr id="876" name="Graphic 14">
                          <a:extLst>
                            <a:ext uri="{FF2B5EF4-FFF2-40B4-BE49-F238E27FC236}">
                              <a16:creationId xmlns:a16="http://schemas.microsoft.com/office/drawing/2014/main" id="{E4459150-3A66-41A5-B5A3-E1637CBD1CB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28778" y="2458406"/>
                          <a:ext cx="120457" cy="114291"/>
                          <a:chOff x="3428778" y="2458406"/>
                          <a:chExt cx="120457" cy="114291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880" name="Freeform: Shape 879">
                            <a:extLst>
                              <a:ext uri="{FF2B5EF4-FFF2-40B4-BE49-F238E27FC236}">
                                <a16:creationId xmlns:a16="http://schemas.microsoft.com/office/drawing/2014/main" id="{3D8D6BEB-23A1-4641-9EBF-AE090BC0A41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28778" y="2458406"/>
                            <a:ext cx="120457" cy="114291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7143 h 114291"/>
                              <a:gd name="connsiteX1" fmla="*/ 79279 w 120457"/>
                              <a:gd name="connsiteY1" fmla="*/ 110486 h 114291"/>
                              <a:gd name="connsiteX2" fmla="*/ 3079 w 120457"/>
                              <a:gd name="connsiteY2" fmla="*/ 77148 h 114291"/>
                              <a:gd name="connsiteX3" fmla="*/ 41179 w 120457"/>
                              <a:gd name="connsiteY3" fmla="*/ 3806 h 114291"/>
                              <a:gd name="connsiteX4" fmla="*/ 117379 w 120457"/>
                              <a:gd name="connsiteY4" fmla="*/ 37143 h 1142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4291">
                                <a:moveTo>
                                  <a:pt x="117379" y="37143"/>
                                </a:moveTo>
                                <a:cubicBezTo>
                                  <a:pt x="127856" y="66671"/>
                                  <a:pt x="110711" y="100008"/>
                                  <a:pt x="79279" y="110486"/>
                                </a:cubicBezTo>
                                <a:cubicBezTo>
                                  <a:pt x="47846" y="121916"/>
                                  <a:pt x="13556" y="106676"/>
                                  <a:pt x="3079" y="77148"/>
                                </a:cubicBezTo>
                                <a:cubicBezTo>
                                  <a:pt x="-7399" y="47621"/>
                                  <a:pt x="9746" y="15236"/>
                                  <a:pt x="41179" y="3806"/>
                                </a:cubicBezTo>
                                <a:cubicBezTo>
                                  <a:pt x="72611" y="-7624"/>
                                  <a:pt x="106901" y="7616"/>
                                  <a:pt x="117379" y="371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81" name="Freeform: Shape 880">
                            <a:extLst>
                              <a:ext uri="{FF2B5EF4-FFF2-40B4-BE49-F238E27FC236}">
                                <a16:creationId xmlns:a16="http://schemas.microsoft.com/office/drawing/2014/main" id="{4454B797-F9FA-477B-8EA2-6B743F270B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29261" y="2489834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3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1" y="38100"/>
                                  <a:pt x="9264" y="8573"/>
                                </a:cubicBezTo>
                                <a:cubicBezTo>
                                  <a:pt x="8311" y="5715"/>
                                  <a:pt x="8311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1" y="13335"/>
                                </a:cubicBezTo>
                                <a:cubicBezTo>
                                  <a:pt x="112134" y="26670"/>
                                  <a:pt x="99751" y="36195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77" name="Graphic 14">
                          <a:extLst>
                            <a:ext uri="{FF2B5EF4-FFF2-40B4-BE49-F238E27FC236}">
                              <a16:creationId xmlns:a16="http://schemas.microsoft.com/office/drawing/2014/main" id="{53A17DAC-B6B4-4185-9C8A-D28DC625359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9273" y="2405066"/>
                          <a:ext cx="120457" cy="114291"/>
                          <a:chOff x="3579273" y="2405066"/>
                          <a:chExt cx="120457" cy="114291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878" name="Freeform: Shape 877">
                            <a:extLst>
                              <a:ext uri="{FF2B5EF4-FFF2-40B4-BE49-F238E27FC236}">
                                <a16:creationId xmlns:a16="http://schemas.microsoft.com/office/drawing/2014/main" id="{0A25C07D-1360-489A-9042-F4A990CA551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79273" y="2405066"/>
                            <a:ext cx="120457" cy="114291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7143 h 114291"/>
                              <a:gd name="connsiteX1" fmla="*/ 79279 w 120457"/>
                              <a:gd name="connsiteY1" fmla="*/ 110486 h 114291"/>
                              <a:gd name="connsiteX2" fmla="*/ 3079 w 120457"/>
                              <a:gd name="connsiteY2" fmla="*/ 77148 h 114291"/>
                              <a:gd name="connsiteX3" fmla="*/ 41179 w 120457"/>
                              <a:gd name="connsiteY3" fmla="*/ 3806 h 114291"/>
                              <a:gd name="connsiteX4" fmla="*/ 117379 w 120457"/>
                              <a:gd name="connsiteY4" fmla="*/ 37143 h 1142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4291">
                                <a:moveTo>
                                  <a:pt x="117379" y="37143"/>
                                </a:moveTo>
                                <a:cubicBezTo>
                                  <a:pt x="127856" y="66671"/>
                                  <a:pt x="110711" y="100008"/>
                                  <a:pt x="79279" y="110486"/>
                                </a:cubicBezTo>
                                <a:cubicBezTo>
                                  <a:pt x="47846" y="121916"/>
                                  <a:pt x="13556" y="106676"/>
                                  <a:pt x="3079" y="77148"/>
                                </a:cubicBezTo>
                                <a:cubicBezTo>
                                  <a:pt x="-7399" y="47621"/>
                                  <a:pt x="9746" y="14283"/>
                                  <a:pt x="41179" y="3806"/>
                                </a:cubicBezTo>
                                <a:cubicBezTo>
                                  <a:pt x="73564" y="-7624"/>
                                  <a:pt x="106901" y="7616"/>
                                  <a:pt x="117379" y="371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79" name="Freeform: Shape 878">
                            <a:extLst>
                              <a:ext uri="{FF2B5EF4-FFF2-40B4-BE49-F238E27FC236}">
                                <a16:creationId xmlns:a16="http://schemas.microsoft.com/office/drawing/2014/main" id="{9134C77E-6429-4DE1-88F7-D4AFD268436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79756" y="2436494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2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1" y="38100"/>
                                  <a:pt x="9264" y="8572"/>
                                </a:cubicBezTo>
                                <a:cubicBezTo>
                                  <a:pt x="8311" y="5715"/>
                                  <a:pt x="7359" y="2857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1" y="13335"/>
                                </a:cubicBezTo>
                                <a:cubicBezTo>
                                  <a:pt x="112134" y="26670"/>
                                  <a:pt x="100704" y="36195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73" name="Graphic 14">
                        <a:extLst>
                          <a:ext uri="{FF2B5EF4-FFF2-40B4-BE49-F238E27FC236}">
                            <a16:creationId xmlns:a16="http://schemas.microsoft.com/office/drawing/2014/main" id="{AC763931-7ABB-4A03-9524-5DCC9F4CC4B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01252" y="2442002"/>
                        <a:ext cx="140208" cy="133195"/>
                        <a:chOff x="3501252" y="2442002"/>
                        <a:chExt cx="140208" cy="133195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874" name="Freeform: Shape 873">
                          <a:extLst>
                            <a:ext uri="{FF2B5EF4-FFF2-40B4-BE49-F238E27FC236}">
                              <a16:creationId xmlns:a16="http://schemas.microsoft.com/office/drawing/2014/main" id="{1487272E-EC37-4D98-89A6-36A463236D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01527" y="2442002"/>
                          <a:ext cx="139743" cy="133195"/>
                        </a:xfrm>
                        <a:custGeom>
                          <a:avLst/>
                          <a:gdLst>
                            <a:gd name="connsiteX0" fmla="*/ 136070 w 139743"/>
                            <a:gd name="connsiteY0" fmla="*/ 43069 h 133195"/>
                            <a:gd name="connsiteX1" fmla="*/ 92255 w 139743"/>
                            <a:gd name="connsiteY1" fmla="*/ 128794 h 133195"/>
                            <a:gd name="connsiteX2" fmla="*/ 3673 w 139743"/>
                            <a:gd name="connsiteY2" fmla="*/ 89742 h 133195"/>
                            <a:gd name="connsiteX3" fmla="*/ 47488 w 139743"/>
                            <a:gd name="connsiteY3" fmla="*/ 4017 h 133195"/>
                            <a:gd name="connsiteX4" fmla="*/ 136070 w 139743"/>
                            <a:gd name="connsiteY4" fmla="*/ 43069 h 1331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9743" h="133195">
                              <a:moveTo>
                                <a:pt x="136070" y="43069"/>
                              </a:moveTo>
                              <a:cubicBezTo>
                                <a:pt x="148453" y="77359"/>
                                <a:pt x="128450" y="115459"/>
                                <a:pt x="92255" y="128794"/>
                              </a:cubicBezTo>
                              <a:cubicBezTo>
                                <a:pt x="56060" y="142129"/>
                                <a:pt x="16055" y="124032"/>
                                <a:pt x="3673" y="89742"/>
                              </a:cubicBezTo>
                              <a:cubicBezTo>
                                <a:pt x="-8710" y="55452"/>
                                <a:pt x="11293" y="17352"/>
                                <a:pt x="47488" y="4017"/>
                              </a:cubicBezTo>
                              <a:cubicBezTo>
                                <a:pt x="84635" y="-8366"/>
                                <a:pt x="123688" y="8779"/>
                                <a:pt x="136070" y="4306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75" name="Freeform: Shape 874">
                          <a:extLst>
                            <a:ext uri="{FF2B5EF4-FFF2-40B4-BE49-F238E27FC236}">
                              <a16:creationId xmlns:a16="http://schemas.microsoft.com/office/drawing/2014/main" id="{F6F544FA-F606-4756-942F-0A7353700C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01252" y="2478404"/>
                          <a:ext cx="140208" cy="96409"/>
                        </a:xfrm>
                        <a:custGeom>
                          <a:avLst/>
                          <a:gdLst>
                            <a:gd name="connsiteX0" fmla="*/ 100150 w 140208"/>
                            <a:gd name="connsiteY0" fmla="*/ 48578 h 96409"/>
                            <a:gd name="connsiteX1" fmla="*/ 11567 w 140208"/>
                            <a:gd name="connsiteY1" fmla="*/ 9525 h 96409"/>
                            <a:gd name="connsiteX2" fmla="*/ 8710 w 140208"/>
                            <a:gd name="connsiteY2" fmla="*/ 0 h 96409"/>
                            <a:gd name="connsiteX3" fmla="*/ 3947 w 140208"/>
                            <a:gd name="connsiteY3" fmla="*/ 53340 h 96409"/>
                            <a:gd name="connsiteX4" fmla="*/ 92530 w 140208"/>
                            <a:gd name="connsiteY4" fmla="*/ 92393 h 96409"/>
                            <a:gd name="connsiteX5" fmla="*/ 139202 w 140208"/>
                            <a:gd name="connsiteY5" fmla="*/ 16192 h 96409"/>
                            <a:gd name="connsiteX6" fmla="*/ 100150 w 140208"/>
                            <a:gd name="connsiteY6" fmla="*/ 48578 h 9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0208" h="96409">
                              <a:moveTo>
                                <a:pt x="100150" y="48578"/>
                              </a:moveTo>
                              <a:cubicBezTo>
                                <a:pt x="63955" y="61913"/>
                                <a:pt x="23950" y="43815"/>
                                <a:pt x="11567" y="9525"/>
                              </a:cubicBezTo>
                              <a:cubicBezTo>
                                <a:pt x="10615" y="6667"/>
                                <a:pt x="9662" y="2858"/>
                                <a:pt x="8710" y="0"/>
                              </a:cubicBezTo>
                              <a:cubicBezTo>
                                <a:pt x="-815" y="16192"/>
                                <a:pt x="-2720" y="35243"/>
                                <a:pt x="3947" y="53340"/>
                              </a:cubicBezTo>
                              <a:cubicBezTo>
                                <a:pt x="16330" y="87630"/>
                                <a:pt x="55382" y="104775"/>
                                <a:pt x="92530" y="92393"/>
                              </a:cubicBezTo>
                              <a:cubicBezTo>
                                <a:pt x="125867" y="80963"/>
                                <a:pt x="144917" y="47625"/>
                                <a:pt x="139202" y="16192"/>
                              </a:cubicBezTo>
                              <a:cubicBezTo>
                                <a:pt x="130630" y="30480"/>
                                <a:pt x="117295" y="42863"/>
                                <a:pt x="100150" y="4857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69" name="Freeform: Shape 868">
                      <a:extLst>
                        <a:ext uri="{FF2B5EF4-FFF2-40B4-BE49-F238E27FC236}">
                          <a16:creationId xmlns:a16="http://schemas.microsoft.com/office/drawing/2014/main" id="{EDF0E60E-8BE5-484A-9652-54CDA8792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99184" y="2505600"/>
                      <a:ext cx="69985" cy="49753"/>
                    </a:xfrm>
                    <a:custGeom>
                      <a:avLst/>
                      <a:gdLst>
                        <a:gd name="connsiteX0" fmla="*/ 7946 w 69985"/>
                        <a:gd name="connsiteY0" fmla="*/ 24239 h 49753"/>
                        <a:gd name="connsiteX1" fmla="*/ 48903 w 69985"/>
                        <a:gd name="connsiteY1" fmla="*/ 46146 h 49753"/>
                        <a:gd name="connsiteX2" fmla="*/ 66048 w 69985"/>
                        <a:gd name="connsiteY2" fmla="*/ 46146 h 49753"/>
                        <a:gd name="connsiteX3" fmla="*/ 66048 w 69985"/>
                        <a:gd name="connsiteY3" fmla="*/ 29001 h 49753"/>
                        <a:gd name="connsiteX4" fmla="*/ 14613 w 69985"/>
                        <a:gd name="connsiteY4" fmla="*/ 426 h 49753"/>
                        <a:gd name="connsiteX5" fmla="*/ 7946 w 69985"/>
                        <a:gd name="connsiteY5" fmla="*/ 24239 h 49753"/>
                        <a:gd name="connsiteX6" fmla="*/ 7946 w 69985"/>
                        <a:gd name="connsiteY6" fmla="*/ 24239 h 497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9985" h="49753">
                          <a:moveTo>
                            <a:pt x="7946" y="24239"/>
                          </a:moveTo>
                          <a:cubicBezTo>
                            <a:pt x="23186" y="29001"/>
                            <a:pt x="36521" y="36621"/>
                            <a:pt x="48903" y="46146"/>
                          </a:cubicBezTo>
                          <a:cubicBezTo>
                            <a:pt x="53666" y="49956"/>
                            <a:pt x="60333" y="51861"/>
                            <a:pt x="66048" y="46146"/>
                          </a:cubicBezTo>
                          <a:cubicBezTo>
                            <a:pt x="70811" y="42336"/>
                            <a:pt x="71763" y="32811"/>
                            <a:pt x="66048" y="29001"/>
                          </a:cubicBezTo>
                          <a:cubicBezTo>
                            <a:pt x="50808" y="16619"/>
                            <a:pt x="33663" y="6141"/>
                            <a:pt x="14613" y="426"/>
                          </a:cubicBezTo>
                          <a:cubicBezTo>
                            <a:pt x="326" y="-3384"/>
                            <a:pt x="-6342" y="19476"/>
                            <a:pt x="7946" y="24239"/>
                          </a:cubicBezTo>
                          <a:lnTo>
                            <a:pt x="7946" y="2423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64" name="Graphic 14">
                    <a:extLst>
                      <a:ext uri="{FF2B5EF4-FFF2-40B4-BE49-F238E27FC236}">
                        <a16:creationId xmlns:a16="http://schemas.microsoft.com/office/drawing/2014/main" id="{29039E83-37AB-4B15-B8C4-F1B9387451AF}"/>
                      </a:ext>
                    </a:extLst>
                  </p:cNvPr>
                  <p:cNvGrpSpPr/>
                  <p:nvPr/>
                </p:nvGrpSpPr>
                <p:grpSpPr>
                  <a:xfrm>
                    <a:off x="3654742" y="2669856"/>
                    <a:ext cx="74295" cy="77152"/>
                    <a:chOff x="3654742" y="2669856"/>
                    <a:chExt cx="74295" cy="77152"/>
                  </a:xfrm>
                  <a:solidFill>
                    <a:srgbClr val="684565"/>
                  </a:solidFill>
                </p:grpSpPr>
                <p:sp>
                  <p:nvSpPr>
                    <p:cNvPr id="865" name="Freeform: Shape 864">
                      <a:extLst>
                        <a:ext uri="{FF2B5EF4-FFF2-40B4-BE49-F238E27FC236}">
                          <a16:creationId xmlns:a16="http://schemas.microsoft.com/office/drawing/2014/main" id="{21975FE2-9848-43D6-91FE-9B8972F90E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4269" y="2669856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6" name="Freeform: Shape 865">
                      <a:extLst>
                        <a:ext uri="{FF2B5EF4-FFF2-40B4-BE49-F238E27FC236}">
                          <a16:creationId xmlns:a16="http://schemas.microsoft.com/office/drawing/2014/main" id="{CF24E625-EE8A-4C94-A8B8-B33E1A2198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4742" y="2700337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7" name="Freeform: Shape 866">
                      <a:extLst>
                        <a:ext uri="{FF2B5EF4-FFF2-40B4-BE49-F238E27FC236}">
                          <a16:creationId xmlns:a16="http://schemas.microsoft.com/office/drawing/2014/main" id="{FA534460-0CC6-482F-A87E-2C9FF1EE4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5463" y="2723197"/>
                      <a:ext cx="23574" cy="23812"/>
                    </a:xfrm>
                    <a:custGeom>
                      <a:avLst/>
                      <a:gdLst>
                        <a:gd name="connsiteX0" fmla="*/ 12144 w 23574"/>
                        <a:gd name="connsiteY0" fmla="*/ 23813 h 23812"/>
                        <a:gd name="connsiteX1" fmla="*/ 12144 w 23574"/>
                        <a:gd name="connsiteY1" fmla="*/ 0 h 23812"/>
                        <a:gd name="connsiteX2" fmla="*/ 12144 w 23574"/>
                        <a:gd name="connsiteY2" fmla="*/ 23813 h 23812"/>
                        <a:gd name="connsiteX3" fmla="*/ 12144 w 23574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574" h="23812">
                          <a:moveTo>
                            <a:pt x="12144" y="23813"/>
                          </a:moveTo>
                          <a:cubicBezTo>
                            <a:pt x="27384" y="23813"/>
                            <a:pt x="27384" y="0"/>
                            <a:pt x="12144" y="0"/>
                          </a:cubicBezTo>
                          <a:cubicBezTo>
                            <a:pt x="-4048" y="0"/>
                            <a:pt x="-4048" y="23813"/>
                            <a:pt x="12144" y="23813"/>
                          </a:cubicBezTo>
                          <a:lnTo>
                            <a:pt x="12144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43" name="Graphic 14">
                  <a:extLst>
                    <a:ext uri="{FF2B5EF4-FFF2-40B4-BE49-F238E27FC236}">
                      <a16:creationId xmlns:a16="http://schemas.microsoft.com/office/drawing/2014/main" id="{AD33D6D5-7B89-43B9-A79D-5DCB9E628251}"/>
                    </a:ext>
                  </a:extLst>
                </p:cNvPr>
                <p:cNvGrpSpPr/>
                <p:nvPr/>
              </p:nvGrpSpPr>
              <p:grpSpPr>
                <a:xfrm>
                  <a:off x="3902967" y="2405066"/>
                  <a:ext cx="417106" cy="471969"/>
                  <a:chOff x="3902967" y="2405066"/>
                  <a:chExt cx="417106" cy="471969"/>
                </a:xfrm>
              </p:grpSpPr>
              <p:grpSp>
                <p:nvGrpSpPr>
                  <p:cNvPr id="844" name="Graphic 14">
                    <a:extLst>
                      <a:ext uri="{FF2B5EF4-FFF2-40B4-BE49-F238E27FC236}">
                        <a16:creationId xmlns:a16="http://schemas.microsoft.com/office/drawing/2014/main" id="{1FF7FA72-B14F-4802-AA82-A6373165623D}"/>
                      </a:ext>
                    </a:extLst>
                  </p:cNvPr>
                  <p:cNvGrpSpPr/>
                  <p:nvPr/>
                </p:nvGrpSpPr>
                <p:grpSpPr>
                  <a:xfrm>
                    <a:off x="3902967" y="2405066"/>
                    <a:ext cx="417106" cy="471969"/>
                    <a:chOff x="3902967" y="2405066"/>
                    <a:chExt cx="417106" cy="471969"/>
                  </a:xfrm>
                </p:grpSpPr>
                <p:grpSp>
                  <p:nvGrpSpPr>
                    <p:cNvPr id="849" name="Graphic 14">
                      <a:extLst>
                        <a:ext uri="{FF2B5EF4-FFF2-40B4-BE49-F238E27FC236}">
                          <a16:creationId xmlns:a16="http://schemas.microsoft.com/office/drawing/2014/main" id="{93A7CAA3-540F-4233-914C-424839AA21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02967" y="2405066"/>
                      <a:ext cx="417106" cy="471969"/>
                      <a:chOff x="3902967" y="2405066"/>
                      <a:chExt cx="417106" cy="471969"/>
                    </a:xfrm>
                  </p:grpSpPr>
                  <p:sp>
                    <p:nvSpPr>
                      <p:cNvPr id="851" name="Freeform: Shape 850">
                        <a:extLst>
                          <a:ext uri="{FF2B5EF4-FFF2-40B4-BE49-F238E27FC236}">
                            <a16:creationId xmlns:a16="http://schemas.microsoft.com/office/drawing/2014/main" id="{FA7C9BF0-3F47-4F49-BBD4-9E0E1E9902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13285" y="2406703"/>
                        <a:ext cx="39225" cy="79164"/>
                      </a:xfrm>
                      <a:custGeom>
                        <a:avLst/>
                        <a:gdLst>
                          <a:gd name="connsiteX0" fmla="*/ 550 w 39225"/>
                          <a:gd name="connsiteY0" fmla="*/ 11693 h 79164"/>
                          <a:gd name="connsiteX1" fmla="*/ 22457 w 39225"/>
                          <a:gd name="connsiteY1" fmla="*/ 73606 h 79164"/>
                          <a:gd name="connsiteX2" fmla="*/ 38650 w 39225"/>
                          <a:gd name="connsiteY2" fmla="*/ 67891 h 79164"/>
                          <a:gd name="connsiteX3" fmla="*/ 16742 w 39225"/>
                          <a:gd name="connsiteY3" fmla="*/ 5978 h 79164"/>
                          <a:gd name="connsiteX4" fmla="*/ 550 w 39225"/>
                          <a:gd name="connsiteY4" fmla="*/ 11693 h 79164"/>
                          <a:gd name="connsiteX5" fmla="*/ 550 w 39225"/>
                          <a:gd name="connsiteY5" fmla="*/ 11693 h 791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9225" h="79164">
                            <a:moveTo>
                              <a:pt x="550" y="11693"/>
                            </a:moveTo>
                            <a:cubicBezTo>
                              <a:pt x="8170" y="32648"/>
                              <a:pt x="14837" y="52651"/>
                              <a:pt x="22457" y="73606"/>
                            </a:cubicBezTo>
                            <a:cubicBezTo>
                              <a:pt x="26267" y="84083"/>
                              <a:pt x="42460" y="78368"/>
                              <a:pt x="38650" y="67891"/>
                            </a:cubicBezTo>
                            <a:cubicBezTo>
                              <a:pt x="31030" y="46936"/>
                              <a:pt x="24362" y="26933"/>
                              <a:pt x="16742" y="5978"/>
                            </a:cubicBezTo>
                            <a:cubicBezTo>
                              <a:pt x="13885" y="-5452"/>
                              <a:pt x="-3260" y="1216"/>
                              <a:pt x="550" y="11693"/>
                            </a:cubicBezTo>
                            <a:lnTo>
                              <a:pt x="550" y="11693"/>
                            </a:lnTo>
                            <a:close/>
                          </a:path>
                        </a:pathLst>
                      </a:custGeom>
                      <a:solidFill>
                        <a:srgbClr val="6DA5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2" name="Freeform: Shape 851">
                        <a:extLst>
                          <a:ext uri="{FF2B5EF4-FFF2-40B4-BE49-F238E27FC236}">
                            <a16:creationId xmlns:a16="http://schemas.microsoft.com/office/drawing/2014/main" id="{61A87323-A9D7-4370-B6D3-10D334FC79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02967" y="2459929"/>
                        <a:ext cx="417106" cy="417106"/>
                      </a:xfrm>
                      <a:custGeom>
                        <a:avLst/>
                        <a:gdLst>
                          <a:gd name="connsiteX0" fmla="*/ 405190 w 417106"/>
                          <a:gd name="connsiteY0" fmla="*/ 139442 h 417106"/>
                          <a:gd name="connsiteX1" fmla="*/ 278507 w 417106"/>
                          <a:gd name="connsiteY1" fmla="*/ 405190 h 417106"/>
                          <a:gd name="connsiteX2" fmla="*/ 11807 w 417106"/>
                          <a:gd name="connsiteY2" fmla="*/ 278507 h 417106"/>
                          <a:gd name="connsiteX3" fmla="*/ 139442 w 417106"/>
                          <a:gd name="connsiteY3" fmla="*/ 11807 h 417106"/>
                          <a:gd name="connsiteX4" fmla="*/ 405190 w 417106"/>
                          <a:gd name="connsiteY4" fmla="*/ 139442 h 4171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7106" h="417106">
                            <a:moveTo>
                              <a:pt x="405190" y="139442"/>
                            </a:moveTo>
                            <a:cubicBezTo>
                              <a:pt x="443290" y="248027"/>
                              <a:pt x="387092" y="367090"/>
                              <a:pt x="278507" y="405190"/>
                            </a:cubicBezTo>
                            <a:cubicBezTo>
                              <a:pt x="169922" y="443290"/>
                              <a:pt x="50860" y="387092"/>
                              <a:pt x="11807" y="278507"/>
                            </a:cubicBezTo>
                            <a:cubicBezTo>
                              <a:pt x="-26293" y="169922"/>
                              <a:pt x="30857" y="50860"/>
                              <a:pt x="139442" y="11807"/>
                            </a:cubicBezTo>
                            <a:cubicBezTo>
                              <a:pt x="248027" y="-26293"/>
                              <a:pt x="367090" y="30857"/>
                              <a:pt x="405190" y="139442"/>
                            </a:cubicBezTo>
                            <a:close/>
                          </a:path>
                        </a:pathLst>
                      </a:custGeom>
                      <a:solidFill>
                        <a:srgbClr val="68456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53" name="Graphic 14">
                        <a:extLst>
                          <a:ext uri="{FF2B5EF4-FFF2-40B4-BE49-F238E27FC236}">
                            <a16:creationId xmlns:a16="http://schemas.microsoft.com/office/drawing/2014/main" id="{0544B241-95D7-4078-8FBA-813CC4BFA4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12648" y="2405066"/>
                        <a:ext cx="270952" cy="167631"/>
                        <a:chOff x="3912648" y="2405066"/>
                        <a:chExt cx="270952" cy="167631"/>
                      </a:xfrm>
                      <a:solidFill>
                        <a:srgbClr val="CEDC22"/>
                      </a:solidFill>
                    </p:grpSpPr>
                    <p:grpSp>
                      <p:nvGrpSpPr>
                        <p:cNvPr id="857" name="Graphic 14">
                          <a:extLst>
                            <a:ext uri="{FF2B5EF4-FFF2-40B4-BE49-F238E27FC236}">
                              <a16:creationId xmlns:a16="http://schemas.microsoft.com/office/drawing/2014/main" id="{5319E1A0-002F-44B1-B28D-8924E5D5C7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12648" y="2458406"/>
                          <a:ext cx="120457" cy="114291"/>
                          <a:chOff x="3912648" y="2458406"/>
                          <a:chExt cx="120457" cy="114291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861" name="Freeform: Shape 860">
                            <a:extLst>
                              <a:ext uri="{FF2B5EF4-FFF2-40B4-BE49-F238E27FC236}">
                                <a16:creationId xmlns:a16="http://schemas.microsoft.com/office/drawing/2014/main" id="{DA9F1A69-D5EF-4E12-A728-C7A2BB1F16F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12648" y="2458406"/>
                            <a:ext cx="120457" cy="114291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7143 h 114291"/>
                              <a:gd name="connsiteX1" fmla="*/ 79279 w 120457"/>
                              <a:gd name="connsiteY1" fmla="*/ 110486 h 114291"/>
                              <a:gd name="connsiteX2" fmla="*/ 3079 w 120457"/>
                              <a:gd name="connsiteY2" fmla="*/ 77148 h 114291"/>
                              <a:gd name="connsiteX3" fmla="*/ 41179 w 120457"/>
                              <a:gd name="connsiteY3" fmla="*/ 3806 h 114291"/>
                              <a:gd name="connsiteX4" fmla="*/ 117379 w 120457"/>
                              <a:gd name="connsiteY4" fmla="*/ 37143 h 1142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4291">
                                <a:moveTo>
                                  <a:pt x="117379" y="37143"/>
                                </a:moveTo>
                                <a:cubicBezTo>
                                  <a:pt x="127856" y="66671"/>
                                  <a:pt x="110711" y="100008"/>
                                  <a:pt x="79279" y="110486"/>
                                </a:cubicBezTo>
                                <a:cubicBezTo>
                                  <a:pt x="47846" y="121916"/>
                                  <a:pt x="13556" y="106676"/>
                                  <a:pt x="3079" y="77148"/>
                                </a:cubicBezTo>
                                <a:cubicBezTo>
                                  <a:pt x="-7399" y="47621"/>
                                  <a:pt x="9746" y="14283"/>
                                  <a:pt x="41179" y="3806"/>
                                </a:cubicBezTo>
                                <a:cubicBezTo>
                                  <a:pt x="72611" y="-7624"/>
                                  <a:pt x="106901" y="7616"/>
                                  <a:pt x="117379" y="371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2" name="Freeform: Shape 861">
                            <a:extLst>
                              <a:ext uri="{FF2B5EF4-FFF2-40B4-BE49-F238E27FC236}">
                                <a16:creationId xmlns:a16="http://schemas.microsoft.com/office/drawing/2014/main" id="{9B19A414-E89E-4CD2-BDEE-58FEC6DBBF0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13131" y="2489834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3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2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1" y="53340"/>
                                  <a:pt x="19742" y="38100"/>
                                  <a:pt x="9264" y="8573"/>
                                </a:cubicBezTo>
                                <a:cubicBezTo>
                                  <a:pt x="8312" y="5715"/>
                                  <a:pt x="7359" y="2858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2" y="13335"/>
                                </a:cubicBezTo>
                                <a:cubicBezTo>
                                  <a:pt x="112134" y="26670"/>
                                  <a:pt x="99751" y="36195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58" name="Graphic 14">
                          <a:extLst>
                            <a:ext uri="{FF2B5EF4-FFF2-40B4-BE49-F238E27FC236}">
                              <a16:creationId xmlns:a16="http://schemas.microsoft.com/office/drawing/2014/main" id="{19EEB386-2047-4D1A-BFA6-EACC99FA26B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63143" y="2405066"/>
                          <a:ext cx="120457" cy="114291"/>
                          <a:chOff x="4063143" y="2405066"/>
                          <a:chExt cx="120457" cy="114291"/>
                        </a:xfrm>
                        <a:solidFill>
                          <a:srgbClr val="CEDC22"/>
                        </a:solidFill>
                      </p:grpSpPr>
                      <p:sp>
                        <p:nvSpPr>
                          <p:cNvPr id="859" name="Freeform: Shape 858">
                            <a:extLst>
                              <a:ext uri="{FF2B5EF4-FFF2-40B4-BE49-F238E27FC236}">
                                <a16:creationId xmlns:a16="http://schemas.microsoft.com/office/drawing/2014/main" id="{9336EF81-CE83-4166-A120-12A76E0D56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63143" y="2405066"/>
                            <a:ext cx="120457" cy="114291"/>
                          </a:xfrm>
                          <a:custGeom>
                            <a:avLst/>
                            <a:gdLst>
                              <a:gd name="connsiteX0" fmla="*/ 117379 w 120457"/>
                              <a:gd name="connsiteY0" fmla="*/ 37143 h 114291"/>
                              <a:gd name="connsiteX1" fmla="*/ 79279 w 120457"/>
                              <a:gd name="connsiteY1" fmla="*/ 110486 h 114291"/>
                              <a:gd name="connsiteX2" fmla="*/ 3079 w 120457"/>
                              <a:gd name="connsiteY2" fmla="*/ 77148 h 114291"/>
                              <a:gd name="connsiteX3" fmla="*/ 41179 w 120457"/>
                              <a:gd name="connsiteY3" fmla="*/ 3806 h 114291"/>
                              <a:gd name="connsiteX4" fmla="*/ 117379 w 120457"/>
                              <a:gd name="connsiteY4" fmla="*/ 37143 h 1142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0457" h="114291">
                                <a:moveTo>
                                  <a:pt x="117379" y="37143"/>
                                </a:moveTo>
                                <a:cubicBezTo>
                                  <a:pt x="127856" y="66671"/>
                                  <a:pt x="110711" y="100008"/>
                                  <a:pt x="79279" y="110486"/>
                                </a:cubicBezTo>
                                <a:cubicBezTo>
                                  <a:pt x="47846" y="121916"/>
                                  <a:pt x="13556" y="106676"/>
                                  <a:pt x="3079" y="77148"/>
                                </a:cubicBezTo>
                                <a:cubicBezTo>
                                  <a:pt x="-7399" y="47621"/>
                                  <a:pt x="9746" y="14283"/>
                                  <a:pt x="41179" y="3806"/>
                                </a:cubicBezTo>
                                <a:cubicBezTo>
                                  <a:pt x="72611" y="-7624"/>
                                  <a:pt x="106901" y="7616"/>
                                  <a:pt x="117379" y="371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60" name="Freeform: Shape 859">
                            <a:extLst>
                              <a:ext uri="{FF2B5EF4-FFF2-40B4-BE49-F238E27FC236}">
                                <a16:creationId xmlns:a16="http://schemas.microsoft.com/office/drawing/2014/main" id="{CDC3EA23-7AD7-405C-BB95-2D7D16EC6A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63626" y="2436494"/>
                            <a:ext cx="119626" cy="82863"/>
                          </a:xfrm>
                          <a:custGeom>
                            <a:avLst/>
                            <a:gdLst>
                              <a:gd name="connsiteX0" fmla="*/ 85464 w 119626"/>
                              <a:gd name="connsiteY0" fmla="*/ 41910 h 82863"/>
                              <a:gd name="connsiteX1" fmla="*/ 9264 w 119626"/>
                              <a:gd name="connsiteY1" fmla="*/ 8572 h 82863"/>
                              <a:gd name="connsiteX2" fmla="*/ 7359 w 119626"/>
                              <a:gd name="connsiteY2" fmla="*/ 0 h 82863"/>
                              <a:gd name="connsiteX3" fmla="*/ 2596 w 119626"/>
                              <a:gd name="connsiteY3" fmla="*/ 45720 h 82863"/>
                              <a:gd name="connsiteX4" fmla="*/ 78796 w 119626"/>
                              <a:gd name="connsiteY4" fmla="*/ 79058 h 82863"/>
                              <a:gd name="connsiteX5" fmla="*/ 118801 w 119626"/>
                              <a:gd name="connsiteY5" fmla="*/ 13335 h 82863"/>
                              <a:gd name="connsiteX6" fmla="*/ 85464 w 119626"/>
                              <a:gd name="connsiteY6" fmla="*/ 41910 h 82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9626" h="82863">
                                <a:moveTo>
                                  <a:pt x="85464" y="41910"/>
                                </a:moveTo>
                                <a:cubicBezTo>
                                  <a:pt x="54032" y="53340"/>
                                  <a:pt x="19741" y="38100"/>
                                  <a:pt x="9264" y="8572"/>
                                </a:cubicBezTo>
                                <a:cubicBezTo>
                                  <a:pt x="8311" y="5715"/>
                                  <a:pt x="7359" y="2857"/>
                                  <a:pt x="7359" y="0"/>
                                </a:cubicBezTo>
                                <a:cubicBezTo>
                                  <a:pt x="-261" y="13335"/>
                                  <a:pt x="-2166" y="30480"/>
                                  <a:pt x="2596" y="45720"/>
                                </a:cubicBezTo>
                                <a:cubicBezTo>
                                  <a:pt x="13074" y="75248"/>
                                  <a:pt x="47364" y="90488"/>
                                  <a:pt x="78796" y="79058"/>
                                </a:cubicBezTo>
                                <a:cubicBezTo>
                                  <a:pt x="107371" y="68580"/>
                                  <a:pt x="123564" y="40958"/>
                                  <a:pt x="118801" y="13335"/>
                                </a:cubicBezTo>
                                <a:cubicBezTo>
                                  <a:pt x="112134" y="26670"/>
                                  <a:pt x="100704" y="36195"/>
                                  <a:pt x="85464" y="419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EDC2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54" name="Graphic 14">
                        <a:extLst>
                          <a:ext uri="{FF2B5EF4-FFF2-40B4-BE49-F238E27FC236}">
                            <a16:creationId xmlns:a16="http://schemas.microsoft.com/office/drawing/2014/main" id="{5785EFD6-1588-4BE3-ACE8-52B4FA9FF3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5122" y="2442002"/>
                        <a:ext cx="140208" cy="133195"/>
                        <a:chOff x="3985122" y="2442002"/>
                        <a:chExt cx="140208" cy="133195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855" name="Freeform: Shape 854">
                          <a:extLst>
                            <a:ext uri="{FF2B5EF4-FFF2-40B4-BE49-F238E27FC236}">
                              <a16:creationId xmlns:a16="http://schemas.microsoft.com/office/drawing/2014/main" id="{0C5EFE3E-072E-4217-9DE0-0897ACBEF2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85397" y="2442002"/>
                          <a:ext cx="139743" cy="133195"/>
                        </a:xfrm>
                        <a:custGeom>
                          <a:avLst/>
                          <a:gdLst>
                            <a:gd name="connsiteX0" fmla="*/ 136070 w 139743"/>
                            <a:gd name="connsiteY0" fmla="*/ 43069 h 133195"/>
                            <a:gd name="connsiteX1" fmla="*/ 92255 w 139743"/>
                            <a:gd name="connsiteY1" fmla="*/ 128794 h 133195"/>
                            <a:gd name="connsiteX2" fmla="*/ 3673 w 139743"/>
                            <a:gd name="connsiteY2" fmla="*/ 89742 h 133195"/>
                            <a:gd name="connsiteX3" fmla="*/ 47488 w 139743"/>
                            <a:gd name="connsiteY3" fmla="*/ 4017 h 133195"/>
                            <a:gd name="connsiteX4" fmla="*/ 136070 w 139743"/>
                            <a:gd name="connsiteY4" fmla="*/ 43069 h 1331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9743" h="133195">
                              <a:moveTo>
                                <a:pt x="136070" y="43069"/>
                              </a:moveTo>
                              <a:cubicBezTo>
                                <a:pt x="148453" y="77359"/>
                                <a:pt x="128451" y="115459"/>
                                <a:pt x="92255" y="128794"/>
                              </a:cubicBezTo>
                              <a:cubicBezTo>
                                <a:pt x="56061" y="142129"/>
                                <a:pt x="16055" y="124032"/>
                                <a:pt x="3673" y="89742"/>
                              </a:cubicBezTo>
                              <a:cubicBezTo>
                                <a:pt x="-8710" y="55452"/>
                                <a:pt x="11293" y="17352"/>
                                <a:pt x="47488" y="4017"/>
                              </a:cubicBezTo>
                              <a:cubicBezTo>
                                <a:pt x="84636" y="-8366"/>
                                <a:pt x="123688" y="8779"/>
                                <a:pt x="136070" y="4306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6" name="Freeform: Shape 855">
                          <a:extLst>
                            <a:ext uri="{FF2B5EF4-FFF2-40B4-BE49-F238E27FC236}">
                              <a16:creationId xmlns:a16="http://schemas.microsoft.com/office/drawing/2014/main" id="{3F1EF061-6DC3-4757-81BD-93F2F06415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85122" y="2478404"/>
                          <a:ext cx="140208" cy="96409"/>
                        </a:xfrm>
                        <a:custGeom>
                          <a:avLst/>
                          <a:gdLst>
                            <a:gd name="connsiteX0" fmla="*/ 100150 w 140208"/>
                            <a:gd name="connsiteY0" fmla="*/ 48578 h 96409"/>
                            <a:gd name="connsiteX1" fmla="*/ 11567 w 140208"/>
                            <a:gd name="connsiteY1" fmla="*/ 9525 h 96409"/>
                            <a:gd name="connsiteX2" fmla="*/ 8710 w 140208"/>
                            <a:gd name="connsiteY2" fmla="*/ 0 h 96409"/>
                            <a:gd name="connsiteX3" fmla="*/ 3947 w 140208"/>
                            <a:gd name="connsiteY3" fmla="*/ 53340 h 96409"/>
                            <a:gd name="connsiteX4" fmla="*/ 92530 w 140208"/>
                            <a:gd name="connsiteY4" fmla="*/ 92393 h 96409"/>
                            <a:gd name="connsiteX5" fmla="*/ 139202 w 140208"/>
                            <a:gd name="connsiteY5" fmla="*/ 16192 h 96409"/>
                            <a:gd name="connsiteX6" fmla="*/ 100150 w 140208"/>
                            <a:gd name="connsiteY6" fmla="*/ 48578 h 9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0208" h="96409">
                              <a:moveTo>
                                <a:pt x="100150" y="48578"/>
                              </a:moveTo>
                              <a:cubicBezTo>
                                <a:pt x="63955" y="61913"/>
                                <a:pt x="23950" y="43815"/>
                                <a:pt x="11567" y="9525"/>
                              </a:cubicBezTo>
                              <a:cubicBezTo>
                                <a:pt x="10615" y="6667"/>
                                <a:pt x="9662" y="2858"/>
                                <a:pt x="8710" y="0"/>
                              </a:cubicBezTo>
                              <a:cubicBezTo>
                                <a:pt x="-815" y="16192"/>
                                <a:pt x="-2720" y="35243"/>
                                <a:pt x="3947" y="53340"/>
                              </a:cubicBezTo>
                              <a:cubicBezTo>
                                <a:pt x="16330" y="87630"/>
                                <a:pt x="55382" y="104775"/>
                                <a:pt x="92530" y="92393"/>
                              </a:cubicBezTo>
                              <a:cubicBezTo>
                                <a:pt x="125867" y="80963"/>
                                <a:pt x="144917" y="47625"/>
                                <a:pt x="139202" y="16192"/>
                              </a:cubicBezTo>
                              <a:cubicBezTo>
                                <a:pt x="130630" y="30480"/>
                                <a:pt x="117295" y="42863"/>
                                <a:pt x="100150" y="4857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50" name="Freeform: Shape 849">
                      <a:extLst>
                        <a:ext uri="{FF2B5EF4-FFF2-40B4-BE49-F238E27FC236}">
                          <a16:creationId xmlns:a16="http://schemas.microsoft.com/office/drawing/2014/main" id="{215A56BC-164D-4B21-A17C-53C0E1E84E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2638" y="2505600"/>
                      <a:ext cx="70400" cy="49753"/>
                    </a:xfrm>
                    <a:custGeom>
                      <a:avLst/>
                      <a:gdLst>
                        <a:gd name="connsiteX0" fmla="*/ 8361 w 70400"/>
                        <a:gd name="connsiteY0" fmla="*/ 24239 h 49753"/>
                        <a:gd name="connsiteX1" fmla="*/ 49319 w 70400"/>
                        <a:gd name="connsiteY1" fmla="*/ 46146 h 49753"/>
                        <a:gd name="connsiteX2" fmla="*/ 66464 w 70400"/>
                        <a:gd name="connsiteY2" fmla="*/ 46146 h 49753"/>
                        <a:gd name="connsiteX3" fmla="*/ 66464 w 70400"/>
                        <a:gd name="connsiteY3" fmla="*/ 29001 h 49753"/>
                        <a:gd name="connsiteX4" fmla="*/ 15029 w 70400"/>
                        <a:gd name="connsiteY4" fmla="*/ 426 h 49753"/>
                        <a:gd name="connsiteX5" fmla="*/ 8361 w 70400"/>
                        <a:gd name="connsiteY5" fmla="*/ 24239 h 49753"/>
                        <a:gd name="connsiteX6" fmla="*/ 8361 w 70400"/>
                        <a:gd name="connsiteY6" fmla="*/ 24239 h 497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0400" h="49753">
                          <a:moveTo>
                            <a:pt x="8361" y="24239"/>
                          </a:moveTo>
                          <a:cubicBezTo>
                            <a:pt x="23601" y="29001"/>
                            <a:pt x="36936" y="36621"/>
                            <a:pt x="49319" y="46146"/>
                          </a:cubicBezTo>
                          <a:cubicBezTo>
                            <a:pt x="54081" y="49956"/>
                            <a:pt x="60749" y="51861"/>
                            <a:pt x="66464" y="46146"/>
                          </a:cubicBezTo>
                          <a:cubicBezTo>
                            <a:pt x="71226" y="42336"/>
                            <a:pt x="72179" y="32811"/>
                            <a:pt x="66464" y="29001"/>
                          </a:cubicBezTo>
                          <a:cubicBezTo>
                            <a:pt x="51224" y="16619"/>
                            <a:pt x="34079" y="6141"/>
                            <a:pt x="15029" y="426"/>
                          </a:cubicBezTo>
                          <a:cubicBezTo>
                            <a:pt x="741" y="-3384"/>
                            <a:pt x="-6879" y="19476"/>
                            <a:pt x="8361" y="24239"/>
                          </a:cubicBezTo>
                          <a:lnTo>
                            <a:pt x="8361" y="2423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45" name="Graphic 14">
                    <a:extLst>
                      <a:ext uri="{FF2B5EF4-FFF2-40B4-BE49-F238E27FC236}">
                        <a16:creationId xmlns:a16="http://schemas.microsoft.com/office/drawing/2014/main" id="{7D07DA80-3E6E-4FF7-938D-D41E724D59B8}"/>
                      </a:ext>
                    </a:extLst>
                  </p:cNvPr>
                  <p:cNvGrpSpPr/>
                  <p:nvPr/>
                </p:nvGrpSpPr>
                <p:grpSpPr>
                  <a:xfrm>
                    <a:off x="4138612" y="2669856"/>
                    <a:ext cx="73342" cy="77152"/>
                    <a:chOff x="4138612" y="2669856"/>
                    <a:chExt cx="73342" cy="77152"/>
                  </a:xfrm>
                  <a:solidFill>
                    <a:srgbClr val="684565"/>
                  </a:solidFill>
                </p:grpSpPr>
                <p:sp>
                  <p:nvSpPr>
                    <p:cNvPr id="846" name="Freeform: Shape 845">
                      <a:extLst>
                        <a:ext uri="{FF2B5EF4-FFF2-40B4-BE49-F238E27FC236}">
                          <a16:creationId xmlns:a16="http://schemas.microsoft.com/office/drawing/2014/main" id="{38BDCAA3-E1E3-4712-8FF0-495AA1AEA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8139" y="2669856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7" name="Freeform: Shape 846">
                      <a:extLst>
                        <a:ext uri="{FF2B5EF4-FFF2-40B4-BE49-F238E27FC236}">
                          <a16:creationId xmlns:a16="http://schemas.microsoft.com/office/drawing/2014/main" id="{2FB7B2A3-A49F-4B62-861F-0DB1F8EF2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8612" y="2700337"/>
                      <a:ext cx="22860" cy="23812"/>
                    </a:xfrm>
                    <a:custGeom>
                      <a:avLst/>
                      <a:gdLst>
                        <a:gd name="connsiteX0" fmla="*/ 11430 w 22860"/>
                        <a:gd name="connsiteY0" fmla="*/ 23813 h 23812"/>
                        <a:gd name="connsiteX1" fmla="*/ 11430 w 22860"/>
                        <a:gd name="connsiteY1" fmla="*/ 0 h 23812"/>
                        <a:gd name="connsiteX2" fmla="*/ 11430 w 22860"/>
                        <a:gd name="connsiteY2" fmla="*/ 23813 h 23812"/>
                        <a:gd name="connsiteX3" fmla="*/ 11430 w 22860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8" name="Freeform: Shape 847">
                      <a:extLst>
                        <a:ext uri="{FF2B5EF4-FFF2-40B4-BE49-F238E27FC236}">
                          <a16:creationId xmlns:a16="http://schemas.microsoft.com/office/drawing/2014/main" id="{1D789AC8-72FF-4646-AD10-E7E5BB6901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9095" y="2723197"/>
                      <a:ext cx="22859" cy="23812"/>
                    </a:xfrm>
                    <a:custGeom>
                      <a:avLst/>
                      <a:gdLst>
                        <a:gd name="connsiteX0" fmla="*/ 11430 w 22859"/>
                        <a:gd name="connsiteY0" fmla="*/ 23813 h 23812"/>
                        <a:gd name="connsiteX1" fmla="*/ 11430 w 22859"/>
                        <a:gd name="connsiteY1" fmla="*/ 0 h 23812"/>
                        <a:gd name="connsiteX2" fmla="*/ 11430 w 22859"/>
                        <a:gd name="connsiteY2" fmla="*/ 23813 h 23812"/>
                        <a:gd name="connsiteX3" fmla="*/ 11430 w 22859"/>
                        <a:gd name="connsiteY3" fmla="*/ 23813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59" h="23812">
                          <a:moveTo>
                            <a:pt x="11430" y="23813"/>
                          </a:moveTo>
                          <a:cubicBezTo>
                            <a:pt x="26670" y="23813"/>
                            <a:pt x="26670" y="0"/>
                            <a:pt x="11430" y="0"/>
                          </a:cubicBezTo>
                          <a:cubicBezTo>
                            <a:pt x="-3810" y="0"/>
                            <a:pt x="-3810" y="23813"/>
                            <a:pt x="11430" y="23813"/>
                          </a:cubicBezTo>
                          <a:lnTo>
                            <a:pt x="11430" y="23813"/>
                          </a:ln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002" name="Graphic 14">
              <a:extLst>
                <a:ext uri="{FF2B5EF4-FFF2-40B4-BE49-F238E27FC236}">
                  <a16:creationId xmlns:a16="http://schemas.microsoft.com/office/drawing/2014/main" id="{0F92640B-6F77-40E3-A4C6-7E29CC1BE45E}"/>
                </a:ext>
              </a:extLst>
            </p:cNvPr>
            <p:cNvGrpSpPr/>
            <p:nvPr/>
          </p:nvGrpSpPr>
          <p:grpSpPr>
            <a:xfrm>
              <a:off x="1904158" y="1811296"/>
              <a:ext cx="900133" cy="471584"/>
              <a:chOff x="7874783" y="3980886"/>
              <a:chExt cx="900133" cy="471584"/>
            </a:xfrm>
          </p:grpSpPr>
          <p:grpSp>
            <p:nvGrpSpPr>
              <p:cNvPr id="1003" name="Graphic 14">
                <a:extLst>
                  <a:ext uri="{FF2B5EF4-FFF2-40B4-BE49-F238E27FC236}">
                    <a16:creationId xmlns:a16="http://schemas.microsoft.com/office/drawing/2014/main" id="{8DA2399D-C63B-4DAB-B939-E055EF5F1449}"/>
                  </a:ext>
                </a:extLst>
              </p:cNvPr>
              <p:cNvGrpSpPr/>
              <p:nvPr/>
            </p:nvGrpSpPr>
            <p:grpSpPr>
              <a:xfrm>
                <a:off x="7874783" y="3980886"/>
                <a:ext cx="416263" cy="471584"/>
                <a:chOff x="7874783" y="3980886"/>
                <a:chExt cx="416263" cy="471584"/>
              </a:xfrm>
            </p:grpSpPr>
            <p:grpSp>
              <p:nvGrpSpPr>
                <p:cNvPr id="1024" name="Graphic 14">
                  <a:extLst>
                    <a:ext uri="{FF2B5EF4-FFF2-40B4-BE49-F238E27FC236}">
                      <a16:creationId xmlns:a16="http://schemas.microsoft.com/office/drawing/2014/main" id="{B3D592EE-0FF8-48B3-81F8-61652429A835}"/>
                    </a:ext>
                  </a:extLst>
                </p:cNvPr>
                <p:cNvGrpSpPr/>
                <p:nvPr/>
              </p:nvGrpSpPr>
              <p:grpSpPr>
                <a:xfrm>
                  <a:off x="7874783" y="3980886"/>
                  <a:ext cx="416263" cy="471584"/>
                  <a:chOff x="7874783" y="3980886"/>
                  <a:chExt cx="416263" cy="471584"/>
                </a:xfrm>
              </p:grpSpPr>
              <p:grpSp>
                <p:nvGrpSpPr>
                  <p:cNvPr id="1029" name="Graphic 14">
                    <a:extLst>
                      <a:ext uri="{FF2B5EF4-FFF2-40B4-BE49-F238E27FC236}">
                        <a16:creationId xmlns:a16="http://schemas.microsoft.com/office/drawing/2014/main" id="{60AB30B9-9886-4A03-BBC0-7190DD28B4BC}"/>
                      </a:ext>
                    </a:extLst>
                  </p:cNvPr>
                  <p:cNvGrpSpPr/>
                  <p:nvPr/>
                </p:nvGrpSpPr>
                <p:grpSpPr>
                  <a:xfrm>
                    <a:off x="7874783" y="3980886"/>
                    <a:ext cx="416263" cy="471584"/>
                    <a:chOff x="7874783" y="3980886"/>
                    <a:chExt cx="416263" cy="471584"/>
                  </a:xfrm>
                </p:grpSpPr>
                <p:sp>
                  <p:nvSpPr>
                    <p:cNvPr id="1031" name="Freeform: Shape 1030">
                      <a:extLst>
                        <a:ext uri="{FF2B5EF4-FFF2-40B4-BE49-F238E27FC236}">
                          <a16:creationId xmlns:a16="http://schemas.microsoft.com/office/drawing/2014/main" id="{5EFD1FA9-A173-4C30-8C1F-F0D54BC8C8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4231" y="3982558"/>
                      <a:ext cx="39252" cy="78745"/>
                    </a:xfrm>
                    <a:custGeom>
                      <a:avLst/>
                      <a:gdLst>
                        <a:gd name="connsiteX0" fmla="*/ 576 w 39252"/>
                        <a:gd name="connsiteY0" fmla="*/ 11274 h 78745"/>
                        <a:gd name="connsiteX1" fmla="*/ 22484 w 39252"/>
                        <a:gd name="connsiteY1" fmla="*/ 73186 h 78745"/>
                        <a:gd name="connsiteX2" fmla="*/ 38676 w 39252"/>
                        <a:gd name="connsiteY2" fmla="*/ 67471 h 78745"/>
                        <a:gd name="connsiteX3" fmla="*/ 16769 w 39252"/>
                        <a:gd name="connsiteY3" fmla="*/ 5559 h 78745"/>
                        <a:gd name="connsiteX4" fmla="*/ 576 w 39252"/>
                        <a:gd name="connsiteY4" fmla="*/ 11274 h 78745"/>
                        <a:gd name="connsiteX5" fmla="*/ 576 w 39252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2" h="78745">
                          <a:moveTo>
                            <a:pt x="576" y="11274"/>
                          </a:moveTo>
                          <a:cubicBezTo>
                            <a:pt x="8196" y="32229"/>
                            <a:pt x="14864" y="52232"/>
                            <a:pt x="22484" y="73186"/>
                          </a:cubicBezTo>
                          <a:cubicBezTo>
                            <a:pt x="26294" y="83664"/>
                            <a:pt x="42486" y="77949"/>
                            <a:pt x="38676" y="67471"/>
                          </a:cubicBezTo>
                          <a:cubicBezTo>
                            <a:pt x="31056" y="46516"/>
                            <a:pt x="24389" y="26514"/>
                            <a:pt x="16769" y="5559"/>
                          </a:cubicBezTo>
                          <a:cubicBezTo>
                            <a:pt x="12959" y="-4919"/>
                            <a:pt x="-3234" y="796"/>
                            <a:pt x="576" y="11274"/>
                          </a:cubicBezTo>
                          <a:lnTo>
                            <a:pt x="576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2" name="Freeform: Shape 1031">
                      <a:extLst>
                        <a:ext uri="{FF2B5EF4-FFF2-40B4-BE49-F238E27FC236}">
                          <a16:creationId xmlns:a16="http://schemas.microsoft.com/office/drawing/2014/main" id="{5BE05B14-1939-4F19-851A-D51DBFE8C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4783" y="4036207"/>
                      <a:ext cx="416263" cy="416263"/>
                    </a:xfrm>
                    <a:custGeom>
                      <a:avLst/>
                      <a:gdLst>
                        <a:gd name="connsiteX0" fmla="*/ 404347 w 416263"/>
                        <a:gd name="connsiteY0" fmla="*/ 138599 h 416263"/>
                        <a:gd name="connsiteX1" fmla="*/ 277664 w 416263"/>
                        <a:gd name="connsiteY1" fmla="*/ 404347 h 416263"/>
                        <a:gd name="connsiteX2" fmla="*/ 11917 w 416263"/>
                        <a:gd name="connsiteY2" fmla="*/ 277664 h 416263"/>
                        <a:gd name="connsiteX3" fmla="*/ 138599 w 416263"/>
                        <a:gd name="connsiteY3" fmla="*/ 11917 h 416263"/>
                        <a:gd name="connsiteX4" fmla="*/ 404347 w 416263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263">
                          <a:moveTo>
                            <a:pt x="404347" y="138599"/>
                          </a:moveTo>
                          <a:cubicBezTo>
                            <a:pt x="442447" y="247184"/>
                            <a:pt x="386249" y="366247"/>
                            <a:pt x="277664" y="404347"/>
                          </a:cubicBezTo>
                          <a:cubicBezTo>
                            <a:pt x="169079" y="442447"/>
                            <a:pt x="50017" y="386249"/>
                            <a:pt x="11917" y="277664"/>
                          </a:cubicBezTo>
                          <a:cubicBezTo>
                            <a:pt x="-26183" y="169079"/>
                            <a:pt x="30014" y="50017"/>
                            <a:pt x="138599" y="11917"/>
                          </a:cubicBezTo>
                          <a:cubicBezTo>
                            <a:pt x="247184" y="-26183"/>
                            <a:pt x="366247" y="30014"/>
                            <a:pt x="404347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33" name="Graphic 14">
                      <a:extLst>
                        <a:ext uri="{FF2B5EF4-FFF2-40B4-BE49-F238E27FC236}">
                          <a16:creationId xmlns:a16="http://schemas.microsoft.com/office/drawing/2014/main" id="{03288887-6F31-4BC7-9FB9-BBAD6A7A69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83621" y="3980886"/>
                      <a:ext cx="270951" cy="167246"/>
                      <a:chOff x="7883621" y="3980886"/>
                      <a:chExt cx="270951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1037" name="Graphic 14">
                        <a:extLst>
                          <a:ext uri="{FF2B5EF4-FFF2-40B4-BE49-F238E27FC236}">
                            <a16:creationId xmlns:a16="http://schemas.microsoft.com/office/drawing/2014/main" id="{C6273EB7-3ED5-4867-A20A-5734F602F1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83621" y="4034226"/>
                        <a:ext cx="120457" cy="113906"/>
                        <a:chOff x="7883621" y="403422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1041" name="Freeform: Shape 1040">
                          <a:extLst>
                            <a:ext uri="{FF2B5EF4-FFF2-40B4-BE49-F238E27FC236}">
                              <a16:creationId xmlns:a16="http://schemas.microsoft.com/office/drawing/2014/main" id="{90E26EBD-C4D1-4E5B-AF3C-212204F42B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83621" y="403422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2611" y="-7057"/>
                                <a:pt x="106901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2" name="Freeform: Shape 1041">
                          <a:extLst>
                            <a:ext uri="{FF2B5EF4-FFF2-40B4-BE49-F238E27FC236}">
                              <a16:creationId xmlns:a16="http://schemas.microsoft.com/office/drawing/2014/main" id="{2C5234DB-90F6-4CC0-87A7-F6E966B9FF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84103" y="406526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2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7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1181" y="26670"/>
                                <a:pt x="99752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38" name="Graphic 14">
                        <a:extLst>
                          <a:ext uri="{FF2B5EF4-FFF2-40B4-BE49-F238E27FC236}">
                            <a16:creationId xmlns:a16="http://schemas.microsoft.com/office/drawing/2014/main" id="{CB17F1C2-A9CE-45CB-BA7A-B47E35F4D0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34116" y="3980886"/>
                        <a:ext cx="120456" cy="113906"/>
                        <a:chOff x="8034116" y="3980886"/>
                        <a:chExt cx="120456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1039" name="Freeform: Shape 1038">
                          <a:extLst>
                            <a:ext uri="{FF2B5EF4-FFF2-40B4-BE49-F238E27FC236}">
                              <a16:creationId xmlns:a16="http://schemas.microsoft.com/office/drawing/2014/main" id="{F78A6226-8D0B-41BB-B8DF-27A930B992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34116" y="3980886"/>
                          <a:ext cx="120456" cy="113906"/>
                        </a:xfrm>
                        <a:custGeom>
                          <a:avLst/>
                          <a:gdLst>
                            <a:gd name="connsiteX0" fmla="*/ 117378 w 120456"/>
                            <a:gd name="connsiteY0" fmla="*/ 36758 h 113906"/>
                            <a:gd name="connsiteX1" fmla="*/ 79278 w 120456"/>
                            <a:gd name="connsiteY1" fmla="*/ 110101 h 113906"/>
                            <a:gd name="connsiteX2" fmla="*/ 3078 w 120456"/>
                            <a:gd name="connsiteY2" fmla="*/ 76763 h 113906"/>
                            <a:gd name="connsiteX3" fmla="*/ 41178 w 120456"/>
                            <a:gd name="connsiteY3" fmla="*/ 3421 h 113906"/>
                            <a:gd name="connsiteX4" fmla="*/ 117378 w 120456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6" h="113906">
                              <a:moveTo>
                                <a:pt x="117378" y="36758"/>
                              </a:moveTo>
                              <a:cubicBezTo>
                                <a:pt x="127856" y="66286"/>
                                <a:pt x="110711" y="99623"/>
                                <a:pt x="79278" y="110101"/>
                              </a:cubicBezTo>
                              <a:cubicBezTo>
                                <a:pt x="47846" y="121531"/>
                                <a:pt x="13556" y="106291"/>
                                <a:pt x="3078" y="76763"/>
                              </a:cubicBezTo>
                              <a:cubicBezTo>
                                <a:pt x="-7399" y="47236"/>
                                <a:pt x="9746" y="13898"/>
                                <a:pt x="41178" y="3421"/>
                              </a:cubicBezTo>
                              <a:cubicBezTo>
                                <a:pt x="72611" y="-7057"/>
                                <a:pt x="106901" y="7231"/>
                                <a:pt x="117378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0" name="Freeform: Shape 1039">
                          <a:extLst>
                            <a:ext uri="{FF2B5EF4-FFF2-40B4-BE49-F238E27FC236}">
                              <a16:creationId xmlns:a16="http://schemas.microsoft.com/office/drawing/2014/main" id="{0E325A3B-01DB-41CA-A39F-27190EA777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34598" y="401192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2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2134" y="26670"/>
                                <a:pt x="100704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34" name="Graphic 14">
                      <a:extLst>
                        <a:ext uri="{FF2B5EF4-FFF2-40B4-BE49-F238E27FC236}">
                          <a16:creationId xmlns:a16="http://schemas.microsoft.com/office/drawing/2014/main" id="{EA6CCBF7-8935-4564-B575-52E4688C7A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6095" y="4017892"/>
                      <a:ext cx="140208" cy="133693"/>
                      <a:chOff x="7956095" y="4017892"/>
                      <a:chExt cx="140208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1035" name="Freeform: Shape 1034">
                        <a:extLst>
                          <a:ext uri="{FF2B5EF4-FFF2-40B4-BE49-F238E27FC236}">
                            <a16:creationId xmlns:a16="http://schemas.microsoft.com/office/drawing/2014/main" id="{726ED6A2-9034-428F-80DA-8AD22E1F3E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56369" y="4017892"/>
                        <a:ext cx="139743" cy="133693"/>
                      </a:xfrm>
                      <a:custGeom>
                        <a:avLst/>
                        <a:gdLst>
                          <a:gd name="connsiteX0" fmla="*/ 136071 w 139743"/>
                          <a:gd name="connsiteY0" fmla="*/ 43567 h 133693"/>
                          <a:gd name="connsiteX1" fmla="*/ 92255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1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1" y="43567"/>
                            </a:moveTo>
                            <a:cubicBezTo>
                              <a:pt x="148453" y="77857"/>
                              <a:pt x="128450" y="115957"/>
                              <a:pt x="92255" y="129292"/>
                            </a:cubicBezTo>
                            <a:cubicBezTo>
                              <a:pt x="56061" y="142627"/>
                              <a:pt x="16055" y="124530"/>
                              <a:pt x="3673" y="90240"/>
                            </a:cubicBezTo>
                            <a:cubicBezTo>
                              <a:pt x="-8710" y="55950"/>
                              <a:pt x="11293" y="17850"/>
                              <a:pt x="47488" y="4515"/>
                            </a:cubicBezTo>
                            <a:cubicBezTo>
                              <a:pt x="84636" y="-8820"/>
                              <a:pt x="123688" y="8325"/>
                              <a:pt x="136071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36" name="Freeform: Shape 1035">
                        <a:extLst>
                          <a:ext uri="{FF2B5EF4-FFF2-40B4-BE49-F238E27FC236}">
                            <a16:creationId xmlns:a16="http://schemas.microsoft.com/office/drawing/2014/main" id="{5D57283B-0F5A-4603-9E38-9014AA5CFD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56095" y="4054791"/>
                        <a:ext cx="140208" cy="96409"/>
                      </a:xfrm>
                      <a:custGeom>
                        <a:avLst/>
                        <a:gdLst>
                          <a:gd name="connsiteX0" fmla="*/ 100150 w 140208"/>
                          <a:gd name="connsiteY0" fmla="*/ 48578 h 96409"/>
                          <a:gd name="connsiteX1" fmla="*/ 11567 w 140208"/>
                          <a:gd name="connsiteY1" fmla="*/ 9525 h 96409"/>
                          <a:gd name="connsiteX2" fmla="*/ 8710 w 140208"/>
                          <a:gd name="connsiteY2" fmla="*/ 0 h 96409"/>
                          <a:gd name="connsiteX3" fmla="*/ 3947 w 140208"/>
                          <a:gd name="connsiteY3" fmla="*/ 53340 h 96409"/>
                          <a:gd name="connsiteX4" fmla="*/ 92530 w 140208"/>
                          <a:gd name="connsiteY4" fmla="*/ 92392 h 96409"/>
                          <a:gd name="connsiteX5" fmla="*/ 139202 w 140208"/>
                          <a:gd name="connsiteY5" fmla="*/ 16192 h 96409"/>
                          <a:gd name="connsiteX6" fmla="*/ 100150 w 140208"/>
                          <a:gd name="connsiteY6" fmla="*/ 48578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8" h="96409">
                            <a:moveTo>
                              <a:pt x="100150" y="48578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5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0630" y="30480"/>
                              <a:pt x="117295" y="41910"/>
                              <a:pt x="100150" y="4857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AB8DF871-76FA-4483-A114-ED57DE08387D}"/>
                      </a:ext>
                    </a:extLst>
                  </p:cNvPr>
                  <p:cNvSpPr/>
                  <p:nvPr/>
                </p:nvSpPr>
                <p:spPr>
                  <a:xfrm>
                    <a:off x="8153611" y="4081788"/>
                    <a:ext cx="70400" cy="49953"/>
                  </a:xfrm>
                  <a:custGeom>
                    <a:avLst/>
                    <a:gdLst>
                      <a:gd name="connsiteX0" fmla="*/ 8361 w 70400"/>
                      <a:gd name="connsiteY0" fmla="*/ 24439 h 49953"/>
                      <a:gd name="connsiteX1" fmla="*/ 49319 w 70400"/>
                      <a:gd name="connsiteY1" fmla="*/ 46346 h 49953"/>
                      <a:gd name="connsiteX2" fmla="*/ 66464 w 70400"/>
                      <a:gd name="connsiteY2" fmla="*/ 46346 h 49953"/>
                      <a:gd name="connsiteX3" fmla="*/ 66464 w 70400"/>
                      <a:gd name="connsiteY3" fmla="*/ 29201 h 49953"/>
                      <a:gd name="connsiteX4" fmla="*/ 15029 w 70400"/>
                      <a:gd name="connsiteY4" fmla="*/ 626 h 49953"/>
                      <a:gd name="connsiteX5" fmla="*/ 8361 w 70400"/>
                      <a:gd name="connsiteY5" fmla="*/ 24439 h 49953"/>
                      <a:gd name="connsiteX6" fmla="*/ 8361 w 70400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953">
                        <a:moveTo>
                          <a:pt x="8361" y="24439"/>
                        </a:moveTo>
                        <a:cubicBezTo>
                          <a:pt x="23601" y="29201"/>
                          <a:pt x="36936" y="36821"/>
                          <a:pt x="49319" y="46346"/>
                        </a:cubicBezTo>
                        <a:cubicBezTo>
                          <a:pt x="54081" y="50156"/>
                          <a:pt x="60749" y="52061"/>
                          <a:pt x="66464" y="46346"/>
                        </a:cubicBezTo>
                        <a:cubicBezTo>
                          <a:pt x="71226" y="42536"/>
                          <a:pt x="72179" y="33011"/>
                          <a:pt x="66464" y="29201"/>
                        </a:cubicBezTo>
                        <a:cubicBezTo>
                          <a:pt x="51224" y="16819"/>
                          <a:pt x="34079" y="6341"/>
                          <a:pt x="15029" y="626"/>
                        </a:cubicBezTo>
                        <a:cubicBezTo>
                          <a:pt x="741" y="-4136"/>
                          <a:pt x="-6879" y="19676"/>
                          <a:pt x="8361" y="24439"/>
                        </a:cubicBezTo>
                        <a:lnTo>
                          <a:pt x="8361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5" name="Graphic 14">
                  <a:extLst>
                    <a:ext uri="{FF2B5EF4-FFF2-40B4-BE49-F238E27FC236}">
                      <a16:creationId xmlns:a16="http://schemas.microsoft.com/office/drawing/2014/main" id="{32EBC926-CC70-4637-8399-5AFED1EC99E2}"/>
                    </a:ext>
                  </a:extLst>
                </p:cNvPr>
                <p:cNvGrpSpPr/>
                <p:nvPr/>
              </p:nvGrpSpPr>
              <p:grpSpPr>
                <a:xfrm>
                  <a:off x="8109585" y="4246217"/>
                  <a:ext cx="73342" cy="77179"/>
                  <a:chOff x="8109585" y="4246217"/>
                  <a:chExt cx="73342" cy="77179"/>
                </a:xfrm>
                <a:solidFill>
                  <a:srgbClr val="684565"/>
                </a:solidFill>
              </p:grpSpPr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3FEE80C0-2338-49B3-B7CE-2CAAA90ECD47}"/>
                      </a:ext>
                    </a:extLst>
                  </p:cNvPr>
                  <p:cNvSpPr/>
                  <p:nvPr/>
                </p:nvSpPr>
                <p:spPr>
                  <a:xfrm>
                    <a:off x="8139112" y="4246217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57CC6D2B-F1D2-479A-A105-3FCCD9A8A1FB}"/>
                      </a:ext>
                    </a:extLst>
                  </p:cNvPr>
                  <p:cNvSpPr/>
                  <p:nvPr/>
                </p:nvSpPr>
                <p:spPr>
                  <a:xfrm>
                    <a:off x="8109585" y="4276724"/>
                    <a:ext cx="22860" cy="23812"/>
                  </a:xfrm>
                  <a:custGeom>
                    <a:avLst/>
                    <a:gdLst>
                      <a:gd name="connsiteX0" fmla="*/ 11430 w 22860"/>
                      <a:gd name="connsiteY0" fmla="*/ 23813 h 23812"/>
                      <a:gd name="connsiteX1" fmla="*/ 11430 w 22860"/>
                      <a:gd name="connsiteY1" fmla="*/ 0 h 23812"/>
                      <a:gd name="connsiteX2" fmla="*/ 11430 w 22860"/>
                      <a:gd name="connsiteY2" fmla="*/ 23813 h 23812"/>
                      <a:gd name="connsiteX3" fmla="*/ 11430 w 22860"/>
                      <a:gd name="connsiteY3" fmla="*/ 2381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12">
                        <a:moveTo>
                          <a:pt x="11430" y="23813"/>
                        </a:moveTo>
                        <a:cubicBezTo>
                          <a:pt x="26670" y="23813"/>
                          <a:pt x="26670" y="0"/>
                          <a:pt x="11430" y="0"/>
                        </a:cubicBezTo>
                        <a:cubicBezTo>
                          <a:pt x="-3810" y="0"/>
                          <a:pt x="-3810" y="23813"/>
                          <a:pt x="11430" y="23813"/>
                        </a:cubicBezTo>
                        <a:lnTo>
                          <a:pt x="11430" y="23813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031F5FAD-20AD-4FF9-9AD9-A3731AFCAAC8}"/>
                      </a:ext>
                    </a:extLst>
                  </p:cNvPr>
                  <p:cNvSpPr/>
                  <p:nvPr/>
                </p:nvSpPr>
                <p:spPr>
                  <a:xfrm>
                    <a:off x="8160067" y="4299557"/>
                    <a:ext cx="22860" cy="23839"/>
                  </a:xfrm>
                  <a:custGeom>
                    <a:avLst/>
                    <a:gdLst>
                      <a:gd name="connsiteX0" fmla="*/ 11430 w 22860"/>
                      <a:gd name="connsiteY0" fmla="*/ 23839 h 23839"/>
                      <a:gd name="connsiteX1" fmla="*/ 11430 w 22860"/>
                      <a:gd name="connsiteY1" fmla="*/ 27 h 23839"/>
                      <a:gd name="connsiteX2" fmla="*/ 11430 w 22860"/>
                      <a:gd name="connsiteY2" fmla="*/ 23839 h 23839"/>
                      <a:gd name="connsiteX3" fmla="*/ 11430 w 22860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04" name="Graphic 14">
                <a:extLst>
                  <a:ext uri="{FF2B5EF4-FFF2-40B4-BE49-F238E27FC236}">
                    <a16:creationId xmlns:a16="http://schemas.microsoft.com/office/drawing/2014/main" id="{45278024-F91C-4728-9D62-50063D9FF052}"/>
                  </a:ext>
                </a:extLst>
              </p:cNvPr>
              <p:cNvGrpSpPr/>
              <p:nvPr/>
            </p:nvGrpSpPr>
            <p:grpSpPr>
              <a:xfrm>
                <a:off x="8358653" y="3980886"/>
                <a:ext cx="416263" cy="471584"/>
                <a:chOff x="8358653" y="3980886"/>
                <a:chExt cx="416263" cy="471584"/>
              </a:xfrm>
            </p:grpSpPr>
            <p:grpSp>
              <p:nvGrpSpPr>
                <p:cNvPr id="1005" name="Graphic 14">
                  <a:extLst>
                    <a:ext uri="{FF2B5EF4-FFF2-40B4-BE49-F238E27FC236}">
                      <a16:creationId xmlns:a16="http://schemas.microsoft.com/office/drawing/2014/main" id="{5B1E1E69-3177-4C6C-A922-E1EF9AFC5B59}"/>
                    </a:ext>
                  </a:extLst>
                </p:cNvPr>
                <p:cNvGrpSpPr/>
                <p:nvPr/>
              </p:nvGrpSpPr>
              <p:grpSpPr>
                <a:xfrm>
                  <a:off x="8358653" y="3980886"/>
                  <a:ext cx="416263" cy="471584"/>
                  <a:chOff x="8358653" y="3980886"/>
                  <a:chExt cx="416263" cy="471584"/>
                </a:xfrm>
              </p:grpSpPr>
              <p:grpSp>
                <p:nvGrpSpPr>
                  <p:cNvPr id="1010" name="Graphic 14">
                    <a:extLst>
                      <a:ext uri="{FF2B5EF4-FFF2-40B4-BE49-F238E27FC236}">
                        <a16:creationId xmlns:a16="http://schemas.microsoft.com/office/drawing/2014/main" id="{BD352DC2-51AF-4C12-98CB-13BEC96321AC}"/>
                      </a:ext>
                    </a:extLst>
                  </p:cNvPr>
                  <p:cNvGrpSpPr/>
                  <p:nvPr/>
                </p:nvGrpSpPr>
                <p:grpSpPr>
                  <a:xfrm>
                    <a:off x="8358653" y="3980886"/>
                    <a:ext cx="416263" cy="471584"/>
                    <a:chOff x="8358653" y="3980886"/>
                    <a:chExt cx="416263" cy="471584"/>
                  </a:xfrm>
                </p:grpSpPr>
                <p:sp>
                  <p:nvSpPr>
                    <p:cNvPr id="1012" name="Freeform: Shape 1011">
                      <a:extLst>
                        <a:ext uri="{FF2B5EF4-FFF2-40B4-BE49-F238E27FC236}">
                          <a16:creationId xmlns:a16="http://schemas.microsoft.com/office/drawing/2014/main" id="{9E9F1BF0-4874-4C78-AD23-9F28A9D4EE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68101" y="3982558"/>
                      <a:ext cx="39252" cy="78745"/>
                    </a:xfrm>
                    <a:custGeom>
                      <a:avLst/>
                      <a:gdLst>
                        <a:gd name="connsiteX0" fmla="*/ 576 w 39252"/>
                        <a:gd name="connsiteY0" fmla="*/ 11274 h 78745"/>
                        <a:gd name="connsiteX1" fmla="*/ 22484 w 39252"/>
                        <a:gd name="connsiteY1" fmla="*/ 73186 h 78745"/>
                        <a:gd name="connsiteX2" fmla="*/ 38676 w 39252"/>
                        <a:gd name="connsiteY2" fmla="*/ 67471 h 78745"/>
                        <a:gd name="connsiteX3" fmla="*/ 16769 w 39252"/>
                        <a:gd name="connsiteY3" fmla="*/ 5559 h 78745"/>
                        <a:gd name="connsiteX4" fmla="*/ 576 w 39252"/>
                        <a:gd name="connsiteY4" fmla="*/ 11274 h 78745"/>
                        <a:gd name="connsiteX5" fmla="*/ 576 w 39252"/>
                        <a:gd name="connsiteY5" fmla="*/ 11274 h 78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52" h="78745">
                          <a:moveTo>
                            <a:pt x="576" y="11274"/>
                          </a:moveTo>
                          <a:cubicBezTo>
                            <a:pt x="8196" y="32229"/>
                            <a:pt x="14864" y="52232"/>
                            <a:pt x="22484" y="73186"/>
                          </a:cubicBezTo>
                          <a:cubicBezTo>
                            <a:pt x="26294" y="83664"/>
                            <a:pt x="42486" y="77949"/>
                            <a:pt x="38676" y="67471"/>
                          </a:cubicBezTo>
                          <a:cubicBezTo>
                            <a:pt x="31056" y="46516"/>
                            <a:pt x="24389" y="26514"/>
                            <a:pt x="16769" y="5559"/>
                          </a:cubicBezTo>
                          <a:cubicBezTo>
                            <a:pt x="12959" y="-4919"/>
                            <a:pt x="-3234" y="796"/>
                            <a:pt x="576" y="11274"/>
                          </a:cubicBezTo>
                          <a:lnTo>
                            <a:pt x="576" y="11274"/>
                          </a:lnTo>
                          <a:close/>
                        </a:path>
                      </a:pathLst>
                    </a:custGeom>
                    <a:solidFill>
                      <a:srgbClr val="6DA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3" name="Freeform: Shape 1012">
                      <a:extLst>
                        <a:ext uri="{FF2B5EF4-FFF2-40B4-BE49-F238E27FC236}">
                          <a16:creationId xmlns:a16="http://schemas.microsoft.com/office/drawing/2014/main" id="{5C93DB86-ED1F-4AEB-B5F4-B7C5FB44A2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8653" y="4036207"/>
                      <a:ext cx="416263" cy="416263"/>
                    </a:xfrm>
                    <a:custGeom>
                      <a:avLst/>
                      <a:gdLst>
                        <a:gd name="connsiteX0" fmla="*/ 404347 w 416263"/>
                        <a:gd name="connsiteY0" fmla="*/ 138599 h 416263"/>
                        <a:gd name="connsiteX1" fmla="*/ 277664 w 416263"/>
                        <a:gd name="connsiteY1" fmla="*/ 404347 h 416263"/>
                        <a:gd name="connsiteX2" fmla="*/ 11917 w 416263"/>
                        <a:gd name="connsiteY2" fmla="*/ 277664 h 416263"/>
                        <a:gd name="connsiteX3" fmla="*/ 138599 w 416263"/>
                        <a:gd name="connsiteY3" fmla="*/ 11917 h 416263"/>
                        <a:gd name="connsiteX4" fmla="*/ 404347 w 416263"/>
                        <a:gd name="connsiteY4" fmla="*/ 138599 h 4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6263" h="416263">
                          <a:moveTo>
                            <a:pt x="404347" y="138599"/>
                          </a:moveTo>
                          <a:cubicBezTo>
                            <a:pt x="442447" y="247184"/>
                            <a:pt x="386249" y="366247"/>
                            <a:pt x="277664" y="404347"/>
                          </a:cubicBezTo>
                          <a:cubicBezTo>
                            <a:pt x="169079" y="442447"/>
                            <a:pt x="50017" y="386249"/>
                            <a:pt x="11917" y="277664"/>
                          </a:cubicBezTo>
                          <a:cubicBezTo>
                            <a:pt x="-26183" y="169079"/>
                            <a:pt x="30014" y="50017"/>
                            <a:pt x="138599" y="11917"/>
                          </a:cubicBezTo>
                          <a:cubicBezTo>
                            <a:pt x="247184" y="-26183"/>
                            <a:pt x="366247" y="30014"/>
                            <a:pt x="404347" y="138599"/>
                          </a:cubicBezTo>
                          <a:close/>
                        </a:path>
                      </a:pathLst>
                    </a:custGeom>
                    <a:solidFill>
                      <a:srgbClr val="68456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14" name="Graphic 14">
                      <a:extLst>
                        <a:ext uri="{FF2B5EF4-FFF2-40B4-BE49-F238E27FC236}">
                          <a16:creationId xmlns:a16="http://schemas.microsoft.com/office/drawing/2014/main" id="{FFBC8329-BCD2-41A0-812D-011DC1DA1E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66538" y="3980886"/>
                      <a:ext cx="271904" cy="167246"/>
                      <a:chOff x="8366538" y="3980886"/>
                      <a:chExt cx="271904" cy="167246"/>
                    </a:xfrm>
                    <a:solidFill>
                      <a:srgbClr val="CEDC22"/>
                    </a:solidFill>
                  </p:grpSpPr>
                  <p:grpSp>
                    <p:nvGrpSpPr>
                      <p:cNvPr id="1018" name="Graphic 14">
                        <a:extLst>
                          <a:ext uri="{FF2B5EF4-FFF2-40B4-BE49-F238E27FC236}">
                            <a16:creationId xmlns:a16="http://schemas.microsoft.com/office/drawing/2014/main" id="{61C85D77-A066-40D3-A8D9-4972BF402FF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66538" y="4034226"/>
                        <a:ext cx="120457" cy="113906"/>
                        <a:chOff x="8366538" y="403422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1022" name="Freeform: Shape 1021">
                          <a:extLst>
                            <a:ext uri="{FF2B5EF4-FFF2-40B4-BE49-F238E27FC236}">
                              <a16:creationId xmlns:a16="http://schemas.microsoft.com/office/drawing/2014/main" id="{88E722E5-D337-4294-AD88-1491E37683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66538" y="4034226"/>
                          <a:ext cx="120457" cy="113906"/>
                        </a:xfrm>
                        <a:custGeom>
                          <a:avLst/>
                          <a:gdLst>
                            <a:gd name="connsiteX0" fmla="*/ 117379 w 120457"/>
                            <a:gd name="connsiteY0" fmla="*/ 36758 h 113906"/>
                            <a:gd name="connsiteX1" fmla="*/ 79279 w 120457"/>
                            <a:gd name="connsiteY1" fmla="*/ 110101 h 113906"/>
                            <a:gd name="connsiteX2" fmla="*/ 3079 w 120457"/>
                            <a:gd name="connsiteY2" fmla="*/ 76763 h 113906"/>
                            <a:gd name="connsiteX3" fmla="*/ 41179 w 120457"/>
                            <a:gd name="connsiteY3" fmla="*/ 3421 h 113906"/>
                            <a:gd name="connsiteX4" fmla="*/ 117379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9" y="36758"/>
                              </a:moveTo>
                              <a:cubicBezTo>
                                <a:pt x="127856" y="66286"/>
                                <a:pt x="110711" y="99623"/>
                                <a:pt x="79279" y="110101"/>
                              </a:cubicBezTo>
                              <a:cubicBezTo>
                                <a:pt x="47846" y="121531"/>
                                <a:pt x="13556" y="106291"/>
                                <a:pt x="3079" y="76763"/>
                              </a:cubicBezTo>
                              <a:cubicBezTo>
                                <a:pt x="-7399" y="47236"/>
                                <a:pt x="9746" y="13898"/>
                                <a:pt x="41179" y="3421"/>
                              </a:cubicBezTo>
                              <a:cubicBezTo>
                                <a:pt x="73563" y="-7057"/>
                                <a:pt x="107854" y="7231"/>
                                <a:pt x="117379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3" name="Freeform: Shape 1022">
                          <a:extLst>
                            <a:ext uri="{FF2B5EF4-FFF2-40B4-BE49-F238E27FC236}">
                              <a16:creationId xmlns:a16="http://schemas.microsoft.com/office/drawing/2014/main" id="{B788E651-EAB9-414A-94F1-A61CF37656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67021" y="406526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2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1" y="53340"/>
                                <a:pt x="19741" y="38100"/>
                                <a:pt x="9264" y="8572"/>
                              </a:cubicBezTo>
                              <a:cubicBezTo>
                                <a:pt x="8311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7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2134" y="26670"/>
                                <a:pt x="100704" y="37147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19" name="Graphic 14">
                        <a:extLst>
                          <a:ext uri="{FF2B5EF4-FFF2-40B4-BE49-F238E27FC236}">
                            <a16:creationId xmlns:a16="http://schemas.microsoft.com/office/drawing/2014/main" id="{43E34319-6668-4C84-8320-EB11D528E1F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17986" y="3980886"/>
                        <a:ext cx="120457" cy="113906"/>
                        <a:chOff x="8517986" y="3980886"/>
                        <a:chExt cx="120457" cy="113906"/>
                      </a:xfrm>
                      <a:solidFill>
                        <a:srgbClr val="CEDC22"/>
                      </a:solidFill>
                    </p:grpSpPr>
                    <p:sp>
                      <p:nvSpPr>
                        <p:cNvPr id="1020" name="Freeform: Shape 1019">
                          <a:extLst>
                            <a:ext uri="{FF2B5EF4-FFF2-40B4-BE49-F238E27FC236}">
                              <a16:creationId xmlns:a16="http://schemas.microsoft.com/office/drawing/2014/main" id="{FB565E04-5F67-443F-8B4C-145F3626AE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7986" y="3980886"/>
                          <a:ext cx="120457" cy="113906"/>
                        </a:xfrm>
                        <a:custGeom>
                          <a:avLst/>
                          <a:gdLst>
                            <a:gd name="connsiteX0" fmla="*/ 117378 w 120457"/>
                            <a:gd name="connsiteY0" fmla="*/ 36758 h 113906"/>
                            <a:gd name="connsiteX1" fmla="*/ 79278 w 120457"/>
                            <a:gd name="connsiteY1" fmla="*/ 110101 h 113906"/>
                            <a:gd name="connsiteX2" fmla="*/ 3078 w 120457"/>
                            <a:gd name="connsiteY2" fmla="*/ 76763 h 113906"/>
                            <a:gd name="connsiteX3" fmla="*/ 41178 w 120457"/>
                            <a:gd name="connsiteY3" fmla="*/ 3421 h 113906"/>
                            <a:gd name="connsiteX4" fmla="*/ 117378 w 120457"/>
                            <a:gd name="connsiteY4" fmla="*/ 36758 h 1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457" h="113906">
                              <a:moveTo>
                                <a:pt x="117378" y="36758"/>
                              </a:moveTo>
                              <a:cubicBezTo>
                                <a:pt x="127856" y="66286"/>
                                <a:pt x="110711" y="99623"/>
                                <a:pt x="79278" y="110101"/>
                              </a:cubicBezTo>
                              <a:cubicBezTo>
                                <a:pt x="47846" y="121531"/>
                                <a:pt x="13556" y="106291"/>
                                <a:pt x="3078" y="76763"/>
                              </a:cubicBezTo>
                              <a:cubicBezTo>
                                <a:pt x="-7399" y="47236"/>
                                <a:pt x="9746" y="13898"/>
                                <a:pt x="41178" y="3421"/>
                              </a:cubicBezTo>
                              <a:cubicBezTo>
                                <a:pt x="72611" y="-7057"/>
                                <a:pt x="106901" y="7231"/>
                                <a:pt x="117378" y="367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1" name="Freeform: Shape 1020">
                          <a:extLst>
                            <a:ext uri="{FF2B5EF4-FFF2-40B4-BE49-F238E27FC236}">
                              <a16:creationId xmlns:a16="http://schemas.microsoft.com/office/drawing/2014/main" id="{099B04DB-A288-4E61-B6CE-1801546A9D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8468" y="4011929"/>
                          <a:ext cx="119626" cy="82863"/>
                        </a:xfrm>
                        <a:custGeom>
                          <a:avLst/>
                          <a:gdLst>
                            <a:gd name="connsiteX0" fmla="*/ 85464 w 119626"/>
                            <a:gd name="connsiteY0" fmla="*/ 41910 h 82863"/>
                            <a:gd name="connsiteX1" fmla="*/ 9264 w 119626"/>
                            <a:gd name="connsiteY1" fmla="*/ 8573 h 82863"/>
                            <a:gd name="connsiteX2" fmla="*/ 7359 w 119626"/>
                            <a:gd name="connsiteY2" fmla="*/ 0 h 82863"/>
                            <a:gd name="connsiteX3" fmla="*/ 2596 w 119626"/>
                            <a:gd name="connsiteY3" fmla="*/ 45720 h 82863"/>
                            <a:gd name="connsiteX4" fmla="*/ 78796 w 119626"/>
                            <a:gd name="connsiteY4" fmla="*/ 79058 h 82863"/>
                            <a:gd name="connsiteX5" fmla="*/ 118802 w 119626"/>
                            <a:gd name="connsiteY5" fmla="*/ 13335 h 82863"/>
                            <a:gd name="connsiteX6" fmla="*/ 85464 w 119626"/>
                            <a:gd name="connsiteY6" fmla="*/ 41910 h 828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626" h="82863">
                              <a:moveTo>
                                <a:pt x="85464" y="41910"/>
                              </a:moveTo>
                              <a:cubicBezTo>
                                <a:pt x="54032" y="53340"/>
                                <a:pt x="19742" y="38100"/>
                                <a:pt x="9264" y="8573"/>
                              </a:cubicBezTo>
                              <a:cubicBezTo>
                                <a:pt x="8312" y="5715"/>
                                <a:pt x="7359" y="2858"/>
                                <a:pt x="7359" y="0"/>
                              </a:cubicBezTo>
                              <a:cubicBezTo>
                                <a:pt x="-261" y="13335"/>
                                <a:pt x="-2166" y="30480"/>
                                <a:pt x="2596" y="45720"/>
                              </a:cubicBezTo>
                              <a:cubicBezTo>
                                <a:pt x="13074" y="75248"/>
                                <a:pt x="47364" y="90488"/>
                                <a:pt x="78796" y="79058"/>
                              </a:cubicBezTo>
                              <a:cubicBezTo>
                                <a:pt x="107371" y="68580"/>
                                <a:pt x="123564" y="40958"/>
                                <a:pt x="118802" y="13335"/>
                              </a:cubicBezTo>
                              <a:cubicBezTo>
                                <a:pt x="112134" y="26670"/>
                                <a:pt x="100704" y="37148"/>
                                <a:pt x="85464" y="419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EDC2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15" name="Graphic 14">
                      <a:extLst>
                        <a:ext uri="{FF2B5EF4-FFF2-40B4-BE49-F238E27FC236}">
                          <a16:creationId xmlns:a16="http://schemas.microsoft.com/office/drawing/2014/main" id="{45ABEE13-52D3-4A13-B859-6DC7DBEED6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39012" y="4017892"/>
                      <a:ext cx="140970" cy="133693"/>
                      <a:chOff x="8439012" y="4017892"/>
                      <a:chExt cx="140970" cy="133693"/>
                    </a:xfrm>
                    <a:solidFill>
                      <a:srgbClr val="CEDC22"/>
                    </a:solidFill>
                  </p:grpSpPr>
                  <p:sp>
                    <p:nvSpPr>
                      <p:cNvPr id="1016" name="Freeform: Shape 1015">
                        <a:extLst>
                          <a:ext uri="{FF2B5EF4-FFF2-40B4-BE49-F238E27FC236}">
                            <a16:creationId xmlns:a16="http://schemas.microsoft.com/office/drawing/2014/main" id="{53B38E4D-7940-4E5A-ACE3-41FCFF0201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0239" y="4017892"/>
                        <a:ext cx="139743" cy="133693"/>
                      </a:xfrm>
                      <a:custGeom>
                        <a:avLst/>
                        <a:gdLst>
                          <a:gd name="connsiteX0" fmla="*/ 136071 w 139743"/>
                          <a:gd name="connsiteY0" fmla="*/ 43567 h 133693"/>
                          <a:gd name="connsiteX1" fmla="*/ 92255 w 139743"/>
                          <a:gd name="connsiteY1" fmla="*/ 129292 h 133693"/>
                          <a:gd name="connsiteX2" fmla="*/ 3673 w 139743"/>
                          <a:gd name="connsiteY2" fmla="*/ 90240 h 133693"/>
                          <a:gd name="connsiteX3" fmla="*/ 47488 w 139743"/>
                          <a:gd name="connsiteY3" fmla="*/ 4515 h 133693"/>
                          <a:gd name="connsiteX4" fmla="*/ 136071 w 139743"/>
                          <a:gd name="connsiteY4" fmla="*/ 43567 h 133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743" h="133693">
                            <a:moveTo>
                              <a:pt x="136071" y="43567"/>
                            </a:moveTo>
                            <a:cubicBezTo>
                              <a:pt x="148453" y="77857"/>
                              <a:pt x="128450" y="115957"/>
                              <a:pt x="92255" y="129292"/>
                            </a:cubicBezTo>
                            <a:cubicBezTo>
                              <a:pt x="56060" y="142627"/>
                              <a:pt x="16055" y="124530"/>
                              <a:pt x="3673" y="90240"/>
                            </a:cubicBezTo>
                            <a:cubicBezTo>
                              <a:pt x="-8709" y="55950"/>
                              <a:pt x="11293" y="17850"/>
                              <a:pt x="47488" y="4515"/>
                            </a:cubicBezTo>
                            <a:cubicBezTo>
                              <a:pt x="84635" y="-8820"/>
                              <a:pt x="123688" y="8325"/>
                              <a:pt x="136071" y="43567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17" name="Freeform: Shape 1016">
                        <a:extLst>
                          <a:ext uri="{FF2B5EF4-FFF2-40B4-BE49-F238E27FC236}">
                            <a16:creationId xmlns:a16="http://schemas.microsoft.com/office/drawing/2014/main" id="{1508A3FF-C476-4AFC-9972-E104204D78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39012" y="4054791"/>
                        <a:ext cx="140207" cy="96409"/>
                      </a:xfrm>
                      <a:custGeom>
                        <a:avLst/>
                        <a:gdLst>
                          <a:gd name="connsiteX0" fmla="*/ 100150 w 140207"/>
                          <a:gd name="connsiteY0" fmla="*/ 48578 h 96409"/>
                          <a:gd name="connsiteX1" fmla="*/ 11567 w 140207"/>
                          <a:gd name="connsiteY1" fmla="*/ 9525 h 96409"/>
                          <a:gd name="connsiteX2" fmla="*/ 8710 w 140207"/>
                          <a:gd name="connsiteY2" fmla="*/ 0 h 96409"/>
                          <a:gd name="connsiteX3" fmla="*/ 3947 w 140207"/>
                          <a:gd name="connsiteY3" fmla="*/ 53340 h 96409"/>
                          <a:gd name="connsiteX4" fmla="*/ 92530 w 140207"/>
                          <a:gd name="connsiteY4" fmla="*/ 92392 h 96409"/>
                          <a:gd name="connsiteX5" fmla="*/ 139202 w 140207"/>
                          <a:gd name="connsiteY5" fmla="*/ 16192 h 96409"/>
                          <a:gd name="connsiteX6" fmla="*/ 100150 w 140207"/>
                          <a:gd name="connsiteY6" fmla="*/ 48578 h 964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207" h="96409">
                            <a:moveTo>
                              <a:pt x="100150" y="48578"/>
                            </a:moveTo>
                            <a:cubicBezTo>
                              <a:pt x="63955" y="61913"/>
                              <a:pt x="23950" y="43815"/>
                              <a:pt x="11567" y="9525"/>
                            </a:cubicBezTo>
                            <a:cubicBezTo>
                              <a:pt x="10614" y="6667"/>
                              <a:pt x="9662" y="2858"/>
                              <a:pt x="8710" y="0"/>
                            </a:cubicBezTo>
                            <a:cubicBezTo>
                              <a:pt x="-815" y="16192"/>
                              <a:pt x="-2720" y="35242"/>
                              <a:pt x="3947" y="53340"/>
                            </a:cubicBezTo>
                            <a:cubicBezTo>
                              <a:pt x="16330" y="87630"/>
                              <a:pt x="55382" y="104775"/>
                              <a:pt x="92530" y="92392"/>
                            </a:cubicBezTo>
                            <a:cubicBezTo>
                              <a:pt x="125867" y="80963"/>
                              <a:pt x="144917" y="47625"/>
                              <a:pt x="139202" y="16192"/>
                            </a:cubicBezTo>
                            <a:cubicBezTo>
                              <a:pt x="131582" y="30480"/>
                              <a:pt x="118247" y="41910"/>
                              <a:pt x="100150" y="48578"/>
                            </a:cubicBezTo>
                            <a:close/>
                          </a:path>
                        </a:pathLst>
                      </a:custGeom>
                      <a:solidFill>
                        <a:srgbClr val="CEDC2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D3326BDA-80A6-4AC4-BA91-1CC6DB867DB2}"/>
                      </a:ext>
                    </a:extLst>
                  </p:cNvPr>
                  <p:cNvSpPr/>
                  <p:nvPr/>
                </p:nvSpPr>
                <p:spPr>
                  <a:xfrm>
                    <a:off x="8637481" y="4081788"/>
                    <a:ext cx="70400" cy="49953"/>
                  </a:xfrm>
                  <a:custGeom>
                    <a:avLst/>
                    <a:gdLst>
                      <a:gd name="connsiteX0" fmla="*/ 8361 w 70400"/>
                      <a:gd name="connsiteY0" fmla="*/ 24439 h 49953"/>
                      <a:gd name="connsiteX1" fmla="*/ 49319 w 70400"/>
                      <a:gd name="connsiteY1" fmla="*/ 46346 h 49953"/>
                      <a:gd name="connsiteX2" fmla="*/ 66463 w 70400"/>
                      <a:gd name="connsiteY2" fmla="*/ 46346 h 49953"/>
                      <a:gd name="connsiteX3" fmla="*/ 66463 w 70400"/>
                      <a:gd name="connsiteY3" fmla="*/ 29201 h 49953"/>
                      <a:gd name="connsiteX4" fmla="*/ 15029 w 70400"/>
                      <a:gd name="connsiteY4" fmla="*/ 626 h 49953"/>
                      <a:gd name="connsiteX5" fmla="*/ 8361 w 70400"/>
                      <a:gd name="connsiteY5" fmla="*/ 24439 h 49953"/>
                      <a:gd name="connsiteX6" fmla="*/ 8361 w 70400"/>
                      <a:gd name="connsiteY6" fmla="*/ 24439 h 49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400" h="49953">
                        <a:moveTo>
                          <a:pt x="8361" y="24439"/>
                        </a:moveTo>
                        <a:cubicBezTo>
                          <a:pt x="23601" y="29201"/>
                          <a:pt x="36936" y="36821"/>
                          <a:pt x="49319" y="46346"/>
                        </a:cubicBezTo>
                        <a:cubicBezTo>
                          <a:pt x="54081" y="50156"/>
                          <a:pt x="60749" y="52061"/>
                          <a:pt x="66463" y="46346"/>
                        </a:cubicBezTo>
                        <a:cubicBezTo>
                          <a:pt x="71226" y="42536"/>
                          <a:pt x="72179" y="33011"/>
                          <a:pt x="66463" y="29201"/>
                        </a:cubicBezTo>
                        <a:cubicBezTo>
                          <a:pt x="51224" y="16819"/>
                          <a:pt x="34079" y="6341"/>
                          <a:pt x="15029" y="626"/>
                        </a:cubicBezTo>
                        <a:cubicBezTo>
                          <a:pt x="741" y="-4136"/>
                          <a:pt x="-6879" y="19676"/>
                          <a:pt x="8361" y="24439"/>
                        </a:cubicBezTo>
                        <a:lnTo>
                          <a:pt x="8361" y="244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06" name="Graphic 14">
                  <a:extLst>
                    <a:ext uri="{FF2B5EF4-FFF2-40B4-BE49-F238E27FC236}">
                      <a16:creationId xmlns:a16="http://schemas.microsoft.com/office/drawing/2014/main" id="{7C35DC88-377F-40DD-B90C-45A16E68359D}"/>
                    </a:ext>
                  </a:extLst>
                </p:cNvPr>
                <p:cNvGrpSpPr/>
                <p:nvPr/>
              </p:nvGrpSpPr>
              <p:grpSpPr>
                <a:xfrm>
                  <a:off x="8593454" y="4246217"/>
                  <a:ext cx="73342" cy="77179"/>
                  <a:chOff x="8593454" y="4246217"/>
                  <a:chExt cx="73342" cy="77179"/>
                </a:xfrm>
                <a:solidFill>
                  <a:srgbClr val="684565"/>
                </a:solidFill>
              </p:grpSpPr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4E1A925A-7985-46DE-A121-AD3086F39299}"/>
                      </a:ext>
                    </a:extLst>
                  </p:cNvPr>
                  <p:cNvSpPr/>
                  <p:nvPr/>
                </p:nvSpPr>
                <p:spPr>
                  <a:xfrm>
                    <a:off x="8622982" y="4246217"/>
                    <a:ext cx="22859" cy="23839"/>
                  </a:xfrm>
                  <a:custGeom>
                    <a:avLst/>
                    <a:gdLst>
                      <a:gd name="connsiteX0" fmla="*/ 11430 w 22859"/>
                      <a:gd name="connsiteY0" fmla="*/ 23839 h 23839"/>
                      <a:gd name="connsiteX1" fmla="*/ 11430 w 22859"/>
                      <a:gd name="connsiteY1" fmla="*/ 27 h 23839"/>
                      <a:gd name="connsiteX2" fmla="*/ 11430 w 22859"/>
                      <a:gd name="connsiteY2" fmla="*/ 23839 h 23839"/>
                      <a:gd name="connsiteX3" fmla="*/ 11430 w 22859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0A1E2505-96C4-4D94-8C9F-C5557170D418}"/>
                      </a:ext>
                    </a:extLst>
                  </p:cNvPr>
                  <p:cNvSpPr/>
                  <p:nvPr/>
                </p:nvSpPr>
                <p:spPr>
                  <a:xfrm>
                    <a:off x="8593454" y="4276697"/>
                    <a:ext cx="22860" cy="23839"/>
                  </a:xfrm>
                  <a:custGeom>
                    <a:avLst/>
                    <a:gdLst>
                      <a:gd name="connsiteX0" fmla="*/ 11430 w 22860"/>
                      <a:gd name="connsiteY0" fmla="*/ 23839 h 23839"/>
                      <a:gd name="connsiteX1" fmla="*/ 11430 w 22860"/>
                      <a:gd name="connsiteY1" fmla="*/ 27 h 23839"/>
                      <a:gd name="connsiteX2" fmla="*/ 11430 w 22860"/>
                      <a:gd name="connsiteY2" fmla="*/ 23839 h 23839"/>
                      <a:gd name="connsiteX3" fmla="*/ 11430 w 22860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52AA89E8-D117-43A0-B195-F5BA4DA7E560}"/>
                      </a:ext>
                    </a:extLst>
                  </p:cNvPr>
                  <p:cNvSpPr/>
                  <p:nvPr/>
                </p:nvSpPr>
                <p:spPr>
                  <a:xfrm>
                    <a:off x="8643937" y="4299557"/>
                    <a:ext cx="22860" cy="23839"/>
                  </a:xfrm>
                  <a:custGeom>
                    <a:avLst/>
                    <a:gdLst>
                      <a:gd name="connsiteX0" fmla="*/ 11430 w 22860"/>
                      <a:gd name="connsiteY0" fmla="*/ 23839 h 23839"/>
                      <a:gd name="connsiteX1" fmla="*/ 11430 w 22860"/>
                      <a:gd name="connsiteY1" fmla="*/ 27 h 23839"/>
                      <a:gd name="connsiteX2" fmla="*/ 11430 w 22860"/>
                      <a:gd name="connsiteY2" fmla="*/ 23839 h 23839"/>
                      <a:gd name="connsiteX3" fmla="*/ 11430 w 22860"/>
                      <a:gd name="connsiteY3" fmla="*/ 23839 h 2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" h="23839">
                        <a:moveTo>
                          <a:pt x="11430" y="23839"/>
                        </a:moveTo>
                        <a:cubicBezTo>
                          <a:pt x="26670" y="23839"/>
                          <a:pt x="26670" y="27"/>
                          <a:pt x="11430" y="27"/>
                        </a:cubicBezTo>
                        <a:cubicBezTo>
                          <a:pt x="-3810" y="-926"/>
                          <a:pt x="-3810" y="23839"/>
                          <a:pt x="11430" y="23839"/>
                        </a:cubicBezTo>
                        <a:lnTo>
                          <a:pt x="11430" y="23839"/>
                        </a:lnTo>
                        <a:close/>
                      </a:path>
                    </a:pathLst>
                  </a:custGeom>
                  <a:solidFill>
                    <a:srgbClr val="6845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6CBD6A41-A71D-4CAA-A9C4-9EDC89F33D01}"/>
              </a:ext>
            </a:extLst>
          </p:cNvPr>
          <p:cNvSpPr txBox="1"/>
          <p:nvPr/>
        </p:nvSpPr>
        <p:spPr>
          <a:xfrm>
            <a:off x="1909450" y="5484214"/>
            <a:ext cx="4046045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รูป 3 มีมังคุดกี่ผล</a:t>
            </a:r>
            <a:endParaRPr lang="en-US" sz="32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96" name="TextBox 795">
            <a:extLst>
              <a:ext uri="{FF2B5EF4-FFF2-40B4-BE49-F238E27FC236}">
                <a16:creationId xmlns:a16="http://schemas.microsoft.com/office/drawing/2014/main" id="{08A97A1F-8A25-44F5-A7F5-B83F9EB583A0}"/>
              </a:ext>
            </a:extLst>
          </p:cNvPr>
          <p:cNvSpPr txBox="1"/>
          <p:nvPr/>
        </p:nvSpPr>
        <p:spPr>
          <a:xfrm>
            <a:off x="462326" y="349133"/>
            <a:ext cx="11331616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แบบรูปของจำนวนที่เพิ่มขึ้นหรือลดลงทีละเท่า ๆ กัน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070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1" grpId="0"/>
      <p:bldP spid="62" grpId="0"/>
      <p:bldP spid="62" grpId="1"/>
      <p:bldP spid="64" grpId="0"/>
      <p:bldP spid="64" grpId="1"/>
      <p:bldP spid="65" grpId="0"/>
      <p:bldP spid="65" grpId="1"/>
      <p:bldP spid="68" grpId="0"/>
      <p:bldP spid="69" grpId="0"/>
      <p:bldP spid="70" grpId="0"/>
      <p:bldP spid="71" grpId="0"/>
      <p:bldP spid="63" grpId="0"/>
      <p:bldP spid="63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29211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E77B56-9CE9-411F-804C-71CCC334C615}"/>
              </a:ext>
            </a:extLst>
          </p:cNvPr>
          <p:cNvGrpSpPr/>
          <p:nvPr/>
        </p:nvGrpSpPr>
        <p:grpSpPr>
          <a:xfrm>
            <a:off x="721151" y="1678681"/>
            <a:ext cx="882071" cy="1066691"/>
            <a:chOff x="1241719" y="3793983"/>
            <a:chExt cx="882071" cy="10666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35C4D-01DC-412F-B9C1-E630DCAC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1719" y="3793983"/>
              <a:ext cx="882071" cy="106669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BE73922-FE03-4642-B395-DD4F90752CCC}"/>
                </a:ext>
              </a:extLst>
            </p:cNvPr>
            <p:cNvSpPr txBox="1"/>
            <p:nvPr/>
          </p:nvSpPr>
          <p:spPr>
            <a:xfrm>
              <a:off x="1438502" y="3864936"/>
              <a:ext cx="559375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A20990-2695-4E9D-B183-C00920331C7B}"/>
              </a:ext>
            </a:extLst>
          </p:cNvPr>
          <p:cNvGrpSpPr/>
          <p:nvPr/>
        </p:nvGrpSpPr>
        <p:grpSpPr>
          <a:xfrm>
            <a:off x="1706181" y="1486081"/>
            <a:ext cx="1669230" cy="1212255"/>
            <a:chOff x="7013853" y="3550086"/>
            <a:chExt cx="2245894" cy="163104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1298B5-4353-40CA-8E01-D4CC0FB05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A8E7D9-E1B0-4624-AD72-33A7A1D8C499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796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BC1262-7CAA-4C80-AA79-282257ABA445}"/>
              </a:ext>
            </a:extLst>
          </p:cNvPr>
          <p:cNvGrpSpPr/>
          <p:nvPr/>
        </p:nvGrpSpPr>
        <p:grpSpPr>
          <a:xfrm>
            <a:off x="3369040" y="1486081"/>
            <a:ext cx="1669230" cy="1212255"/>
            <a:chOff x="7013853" y="3550086"/>
            <a:chExt cx="2245894" cy="163104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5A7534C-61FD-4462-8C06-429ADF944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BF92F7-A145-4E80-89BC-8F1F2CDA869D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829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4F275DA-66FE-4568-AD61-F20D1D131B2E}"/>
              </a:ext>
            </a:extLst>
          </p:cNvPr>
          <p:cNvGrpSpPr/>
          <p:nvPr/>
        </p:nvGrpSpPr>
        <p:grpSpPr>
          <a:xfrm>
            <a:off x="5031899" y="1486081"/>
            <a:ext cx="1669230" cy="1212255"/>
            <a:chOff x="7013853" y="3550086"/>
            <a:chExt cx="2245894" cy="163104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B8738B3-A464-43B9-8FC5-6AC526D79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3FFA6F4-81AD-4DCA-8758-3298D9A49C36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862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760BC79-D443-4CA3-BBFD-D9AD66EB74B9}"/>
              </a:ext>
            </a:extLst>
          </p:cNvPr>
          <p:cNvGrpSpPr/>
          <p:nvPr/>
        </p:nvGrpSpPr>
        <p:grpSpPr>
          <a:xfrm>
            <a:off x="6694758" y="1486081"/>
            <a:ext cx="1669230" cy="1212255"/>
            <a:chOff x="7013853" y="3550086"/>
            <a:chExt cx="2245894" cy="1631049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2C8C8B2-2F17-41F6-B907-1188D950A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1A6EB29-AC3E-43FB-92FB-D45C4DCC20B6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895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FD6F3F5-C228-4FD0-9657-FE331E49B64D}"/>
              </a:ext>
            </a:extLst>
          </p:cNvPr>
          <p:cNvGrpSpPr/>
          <p:nvPr/>
        </p:nvGrpSpPr>
        <p:grpSpPr>
          <a:xfrm>
            <a:off x="8357617" y="1486081"/>
            <a:ext cx="1669230" cy="1212255"/>
            <a:chOff x="7013853" y="3550086"/>
            <a:chExt cx="2245894" cy="16310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EBFEC62-E5CB-418F-B4E5-C50B0BC1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07D8C4C-948C-4B4F-9B0F-F845F03FB24B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928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B428AE-5046-4FC7-8042-5C57A033D689}"/>
              </a:ext>
            </a:extLst>
          </p:cNvPr>
          <p:cNvGrpSpPr/>
          <p:nvPr/>
        </p:nvGrpSpPr>
        <p:grpSpPr>
          <a:xfrm>
            <a:off x="10020477" y="1486081"/>
            <a:ext cx="1669230" cy="1212255"/>
            <a:chOff x="7013853" y="3550086"/>
            <a:chExt cx="2245894" cy="163104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C8D543A-7871-4B84-9D54-10ADD11A3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7A68A41-2CD5-40C1-BF14-4303480130DB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961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0474A7A-1DAD-4B84-B480-F931718F12E4}"/>
              </a:ext>
            </a:extLst>
          </p:cNvPr>
          <p:cNvSpPr txBox="1"/>
          <p:nvPr/>
        </p:nvSpPr>
        <p:spPr>
          <a:xfrm>
            <a:off x="540970" y="2986815"/>
            <a:ext cx="11219857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              หรือ              ทีละ ........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40" name="ถูก1">
            <a:extLst>
              <a:ext uri="{FF2B5EF4-FFF2-40B4-BE49-F238E27FC236}">
                <a16:creationId xmlns:a16="http://schemas.microsoft.com/office/drawing/2014/main" id="{50E30D9D-F496-4B89-BA60-C26C6941B26A}"/>
              </a:ext>
            </a:extLst>
          </p:cNvPr>
          <p:cNvGrpSpPr/>
          <p:nvPr/>
        </p:nvGrpSpPr>
        <p:grpSpPr>
          <a:xfrm>
            <a:off x="4590162" y="2787717"/>
            <a:ext cx="2118090" cy="1114287"/>
            <a:chOff x="4672831" y="5008351"/>
            <a:chExt cx="2118090" cy="111428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C617623-3AF7-4D16-83B2-C2A49FD93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AE9B9EC-EEEE-4F1C-8583-D3AB4CDE796E}"/>
                </a:ext>
              </a:extLst>
            </p:cNvPr>
            <p:cNvSpPr txBox="1"/>
            <p:nvPr/>
          </p:nvSpPr>
          <p:spPr>
            <a:xfrm>
              <a:off x="4672831" y="5008351"/>
              <a:ext cx="2118090" cy="92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เพิ่มขึ้น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2" name="ผิด1">
            <a:extLst>
              <a:ext uri="{FF2B5EF4-FFF2-40B4-BE49-F238E27FC236}">
                <a16:creationId xmlns:a16="http://schemas.microsoft.com/office/drawing/2014/main" id="{B301287B-577D-4249-8AE1-7146D1387FFF}"/>
              </a:ext>
            </a:extLst>
          </p:cNvPr>
          <p:cNvGrpSpPr/>
          <p:nvPr/>
        </p:nvGrpSpPr>
        <p:grpSpPr>
          <a:xfrm>
            <a:off x="7386696" y="2812661"/>
            <a:ext cx="2118090" cy="1089343"/>
            <a:chOff x="4665246" y="5033295"/>
            <a:chExt cx="2118090" cy="108934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E75E97A-FC25-4B80-ADBE-96024654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B431F5-0770-4EF7-A926-766AB70CE9A7}"/>
                </a:ext>
              </a:extLst>
            </p:cNvPr>
            <p:cNvSpPr txBox="1"/>
            <p:nvPr/>
          </p:nvSpPr>
          <p:spPr>
            <a:xfrm>
              <a:off x="4665246" y="5143137"/>
              <a:ext cx="211809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ลดลง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B615417-046F-4C1D-B71F-386C84CDC089}"/>
              </a:ext>
            </a:extLst>
          </p:cNvPr>
          <p:cNvGrpSpPr/>
          <p:nvPr/>
        </p:nvGrpSpPr>
        <p:grpSpPr>
          <a:xfrm>
            <a:off x="721151" y="4352603"/>
            <a:ext cx="882071" cy="1066691"/>
            <a:chOff x="1241719" y="3793983"/>
            <a:chExt cx="882071" cy="1066691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8024E87E-AD49-41B6-9477-76CB29F9F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1719" y="3793983"/>
              <a:ext cx="882071" cy="1066691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7485EF-B37C-4D96-8384-AD0AFAB18A10}"/>
                </a:ext>
              </a:extLst>
            </p:cNvPr>
            <p:cNvSpPr txBox="1"/>
            <p:nvPr/>
          </p:nvSpPr>
          <p:spPr>
            <a:xfrm>
              <a:off x="1438502" y="3864936"/>
              <a:ext cx="559375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2C4E54A-E6AC-48BD-BB20-323CC727B73C}"/>
              </a:ext>
            </a:extLst>
          </p:cNvPr>
          <p:cNvGrpSpPr/>
          <p:nvPr/>
        </p:nvGrpSpPr>
        <p:grpSpPr>
          <a:xfrm>
            <a:off x="1706181" y="4160003"/>
            <a:ext cx="1669230" cy="1212255"/>
            <a:chOff x="7013853" y="3550086"/>
            <a:chExt cx="2245894" cy="1631049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3CD59509-EC29-437D-B83B-1050E3274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A81C0BA-85FF-4CCE-82F3-1581578314E5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667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CB99B89-DE2B-4E38-B492-4264868CDD07}"/>
              </a:ext>
            </a:extLst>
          </p:cNvPr>
          <p:cNvGrpSpPr/>
          <p:nvPr/>
        </p:nvGrpSpPr>
        <p:grpSpPr>
          <a:xfrm>
            <a:off x="3369040" y="4160003"/>
            <a:ext cx="1669230" cy="1212255"/>
            <a:chOff x="7013853" y="3550086"/>
            <a:chExt cx="2245894" cy="1631049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CEB34D5E-8278-4CAF-B1A5-79FFCE3F1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484EFC6-1645-4D13-A2FD-B936C64F606A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634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A73A00E-1951-4612-B05E-055703C908B8}"/>
              </a:ext>
            </a:extLst>
          </p:cNvPr>
          <p:cNvGrpSpPr/>
          <p:nvPr/>
        </p:nvGrpSpPr>
        <p:grpSpPr>
          <a:xfrm>
            <a:off x="5031899" y="4160003"/>
            <a:ext cx="1669230" cy="1212255"/>
            <a:chOff x="7013853" y="3550086"/>
            <a:chExt cx="2245894" cy="1631049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4B7CDE25-7E4D-4711-B7DA-FAD1FFC2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D1A4424-96CC-4082-A005-A8C5C3DF0FB3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601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5652285-C6C8-4B20-BD5E-F6FD0A3F21C5}"/>
              </a:ext>
            </a:extLst>
          </p:cNvPr>
          <p:cNvGrpSpPr/>
          <p:nvPr/>
        </p:nvGrpSpPr>
        <p:grpSpPr>
          <a:xfrm>
            <a:off x="6694758" y="4160003"/>
            <a:ext cx="1669230" cy="1212255"/>
            <a:chOff x="7013853" y="3550086"/>
            <a:chExt cx="2245894" cy="1631049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83850D5A-3F8D-4890-8EB2-13AC4AB17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C588104-A30F-44EA-BA0A-A80E6E676871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568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9E3F9E6-775F-4869-9A37-AC6AFF0167A6}"/>
              </a:ext>
            </a:extLst>
          </p:cNvPr>
          <p:cNvGrpSpPr/>
          <p:nvPr/>
        </p:nvGrpSpPr>
        <p:grpSpPr>
          <a:xfrm>
            <a:off x="8357617" y="4160003"/>
            <a:ext cx="1669230" cy="1212255"/>
            <a:chOff x="7013853" y="3550086"/>
            <a:chExt cx="2245894" cy="1631049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C162C9E-F8D1-4076-B5A4-3CB8575F1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CE172C2-649D-4714-B91A-5FFE6FCAAD63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535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1A0011C-6604-43A2-AF91-1BDFCF679167}"/>
              </a:ext>
            </a:extLst>
          </p:cNvPr>
          <p:cNvGrpSpPr/>
          <p:nvPr/>
        </p:nvGrpSpPr>
        <p:grpSpPr>
          <a:xfrm>
            <a:off x="10020477" y="4160003"/>
            <a:ext cx="1669230" cy="1212255"/>
            <a:chOff x="7013853" y="3550086"/>
            <a:chExt cx="2245894" cy="1631049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FC306A97-5CBD-4FFD-A305-951439E55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7086488-E3FC-46D1-B2CF-A47864A041AD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502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F88CC1ED-EAD9-4938-A0E7-ED8972DD2F9B}"/>
              </a:ext>
            </a:extLst>
          </p:cNvPr>
          <p:cNvSpPr txBox="1"/>
          <p:nvPr/>
        </p:nvSpPr>
        <p:spPr>
          <a:xfrm>
            <a:off x="540970" y="5660737"/>
            <a:ext cx="11219857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              หรือ              ทีละ ........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29" name="1">
            <a:extLst>
              <a:ext uri="{FF2B5EF4-FFF2-40B4-BE49-F238E27FC236}">
                <a16:creationId xmlns:a16="http://schemas.microsoft.com/office/drawing/2014/main" id="{C7FF7EBD-3E90-4296-83DD-32D70270FDAA}"/>
              </a:ext>
            </a:extLst>
          </p:cNvPr>
          <p:cNvGrpSpPr/>
          <p:nvPr/>
        </p:nvGrpSpPr>
        <p:grpSpPr>
          <a:xfrm>
            <a:off x="4592975" y="5486583"/>
            <a:ext cx="2118090" cy="1089343"/>
            <a:chOff x="4675644" y="5033295"/>
            <a:chExt cx="2118090" cy="1089343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E0F27758-E892-4F10-9FE4-68A596401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F180268-4E56-435F-B7DA-B0738C0AE29B}"/>
                </a:ext>
              </a:extLst>
            </p:cNvPr>
            <p:cNvSpPr txBox="1"/>
            <p:nvPr/>
          </p:nvSpPr>
          <p:spPr>
            <a:xfrm>
              <a:off x="4675644" y="5197614"/>
              <a:ext cx="211809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เพิ่มขึ้น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0" name="2">
            <a:extLst>
              <a:ext uri="{FF2B5EF4-FFF2-40B4-BE49-F238E27FC236}">
                <a16:creationId xmlns:a16="http://schemas.microsoft.com/office/drawing/2014/main" id="{A770F56F-CED2-486D-905C-705E2D5C2952}"/>
              </a:ext>
            </a:extLst>
          </p:cNvPr>
          <p:cNvGrpSpPr/>
          <p:nvPr/>
        </p:nvGrpSpPr>
        <p:grpSpPr>
          <a:xfrm>
            <a:off x="7386696" y="5486583"/>
            <a:ext cx="2118090" cy="1089343"/>
            <a:chOff x="4665246" y="5033295"/>
            <a:chExt cx="2118090" cy="1089343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587BFB54-D298-45D1-A4BC-618242F93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4756D66-0C13-4E19-950E-19D72B0FAD27}"/>
                </a:ext>
              </a:extLst>
            </p:cNvPr>
            <p:cNvSpPr txBox="1"/>
            <p:nvPr/>
          </p:nvSpPr>
          <p:spPr>
            <a:xfrm>
              <a:off x="4665246" y="5143137"/>
              <a:ext cx="211809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ลดลง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C5CC04CF-DECE-4EC9-B7F7-41AE4B89DA9B}"/>
              </a:ext>
            </a:extLst>
          </p:cNvPr>
          <p:cNvSpPr txBox="1"/>
          <p:nvPr/>
        </p:nvSpPr>
        <p:spPr>
          <a:xfrm>
            <a:off x="10349244" y="2796594"/>
            <a:ext cx="1253814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33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5A924C7-7A78-4CCD-815A-A09BE7D97F09}"/>
              </a:ext>
            </a:extLst>
          </p:cNvPr>
          <p:cNvSpPr txBox="1"/>
          <p:nvPr/>
        </p:nvSpPr>
        <p:spPr>
          <a:xfrm>
            <a:off x="10328137" y="5496276"/>
            <a:ext cx="1253814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33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54" name="Picture 453">
            <a:extLst>
              <a:ext uri="{FF2B5EF4-FFF2-40B4-BE49-F238E27FC236}">
                <a16:creationId xmlns:a16="http://schemas.microsoft.com/office/drawing/2014/main" id="{F88428B8-99EE-44CC-90A8-F9935DBD6E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2355" y="2796120"/>
            <a:ext cx="1080000" cy="1080000"/>
          </a:xfrm>
          <a:prstGeom prst="rect">
            <a:avLst/>
          </a:prstGeom>
        </p:spPr>
      </p:pic>
      <p:pic>
        <p:nvPicPr>
          <p:cNvPr id="456" name="Picture 455">
            <a:extLst>
              <a:ext uri="{FF2B5EF4-FFF2-40B4-BE49-F238E27FC236}">
                <a16:creationId xmlns:a16="http://schemas.microsoft.com/office/drawing/2014/main" id="{B28954D6-F106-4209-A421-F86C0AB578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9666" y="2776778"/>
            <a:ext cx="1080000" cy="10800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C1BE0777-996E-4256-8387-B07939478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2820" y="5481420"/>
            <a:ext cx="1080000" cy="10800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63A7F8E3-9814-4701-9BE6-D09FF04D4A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6078" y="5489827"/>
            <a:ext cx="1080000" cy="10800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464F75D9-80AE-4175-82B5-A02646274DE5}"/>
              </a:ext>
            </a:extLst>
          </p:cNvPr>
          <p:cNvSpPr txBox="1"/>
          <p:nvPr/>
        </p:nvSpPr>
        <p:spPr>
          <a:xfrm>
            <a:off x="462326" y="349133"/>
            <a:ext cx="11331616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แบบรูปของจำนวนที่เพิ่มขึ้นหรือลดลงทีละเท่า ๆ กัน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670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149" grpId="0"/>
      <p:bldP spid="15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29211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E77B56-9CE9-411F-804C-71CCC334C615}"/>
              </a:ext>
            </a:extLst>
          </p:cNvPr>
          <p:cNvGrpSpPr/>
          <p:nvPr/>
        </p:nvGrpSpPr>
        <p:grpSpPr>
          <a:xfrm>
            <a:off x="721151" y="1678681"/>
            <a:ext cx="882071" cy="1066691"/>
            <a:chOff x="1241719" y="3793983"/>
            <a:chExt cx="882071" cy="10666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35C4D-01DC-412F-B9C1-E630DCAC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1719" y="3793983"/>
              <a:ext cx="882071" cy="106669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BE73922-FE03-4642-B395-DD4F90752CCC}"/>
                </a:ext>
              </a:extLst>
            </p:cNvPr>
            <p:cNvSpPr txBox="1"/>
            <p:nvPr/>
          </p:nvSpPr>
          <p:spPr>
            <a:xfrm>
              <a:off x="1438502" y="3864936"/>
              <a:ext cx="559375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A20990-2695-4E9D-B183-C00920331C7B}"/>
              </a:ext>
            </a:extLst>
          </p:cNvPr>
          <p:cNvGrpSpPr/>
          <p:nvPr/>
        </p:nvGrpSpPr>
        <p:grpSpPr>
          <a:xfrm>
            <a:off x="1706181" y="1486081"/>
            <a:ext cx="1669230" cy="1212255"/>
            <a:chOff x="7013853" y="3550086"/>
            <a:chExt cx="2245894" cy="163104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1298B5-4353-40CA-8E01-D4CC0FB05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A8E7D9-E1B0-4624-AD72-33A7A1D8C499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1,613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BC1262-7CAA-4C80-AA79-282257ABA445}"/>
              </a:ext>
            </a:extLst>
          </p:cNvPr>
          <p:cNvGrpSpPr/>
          <p:nvPr/>
        </p:nvGrpSpPr>
        <p:grpSpPr>
          <a:xfrm>
            <a:off x="3369040" y="1486081"/>
            <a:ext cx="1669230" cy="1212255"/>
            <a:chOff x="7013853" y="3550086"/>
            <a:chExt cx="2245894" cy="163104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5A7534C-61FD-4462-8C06-429ADF944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BF92F7-A145-4E80-89BC-8F1F2CDA869D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1,294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4F275DA-66FE-4568-AD61-F20D1D131B2E}"/>
              </a:ext>
            </a:extLst>
          </p:cNvPr>
          <p:cNvGrpSpPr/>
          <p:nvPr/>
        </p:nvGrpSpPr>
        <p:grpSpPr>
          <a:xfrm>
            <a:off x="5031899" y="1486081"/>
            <a:ext cx="1669230" cy="1212255"/>
            <a:chOff x="7013853" y="3550086"/>
            <a:chExt cx="2245894" cy="163104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B8738B3-A464-43B9-8FC5-6AC526D79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3FFA6F4-81AD-4DCA-8758-3298D9A49C36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975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760BC79-D443-4CA3-BBFD-D9AD66EB74B9}"/>
              </a:ext>
            </a:extLst>
          </p:cNvPr>
          <p:cNvGrpSpPr/>
          <p:nvPr/>
        </p:nvGrpSpPr>
        <p:grpSpPr>
          <a:xfrm>
            <a:off x="6694758" y="1486081"/>
            <a:ext cx="1669230" cy="1212255"/>
            <a:chOff x="7013853" y="3550086"/>
            <a:chExt cx="2245894" cy="1631049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2C8C8B2-2F17-41F6-B907-1188D950A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1A6EB29-AC3E-43FB-92FB-D45C4DCC20B6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656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FD6F3F5-C228-4FD0-9657-FE331E49B64D}"/>
              </a:ext>
            </a:extLst>
          </p:cNvPr>
          <p:cNvGrpSpPr/>
          <p:nvPr/>
        </p:nvGrpSpPr>
        <p:grpSpPr>
          <a:xfrm>
            <a:off x="8357617" y="1486081"/>
            <a:ext cx="1669230" cy="1212255"/>
            <a:chOff x="7013853" y="3550086"/>
            <a:chExt cx="2245894" cy="16310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EBFEC62-E5CB-418F-B4E5-C50B0BC1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07D8C4C-948C-4B4F-9B0F-F845F03FB24B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337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B428AE-5046-4FC7-8042-5C57A033D689}"/>
              </a:ext>
            </a:extLst>
          </p:cNvPr>
          <p:cNvGrpSpPr/>
          <p:nvPr/>
        </p:nvGrpSpPr>
        <p:grpSpPr>
          <a:xfrm>
            <a:off x="10020477" y="1486081"/>
            <a:ext cx="1669230" cy="1212255"/>
            <a:chOff x="7013853" y="3550086"/>
            <a:chExt cx="2245894" cy="163104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C8D543A-7871-4B84-9D54-10ADD11A3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7A68A41-2CD5-40C1-BF14-4303480130DB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18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0474A7A-1DAD-4B84-B480-F931718F12E4}"/>
              </a:ext>
            </a:extLst>
          </p:cNvPr>
          <p:cNvSpPr txBox="1"/>
          <p:nvPr/>
        </p:nvSpPr>
        <p:spPr>
          <a:xfrm>
            <a:off x="540970" y="2986815"/>
            <a:ext cx="11219857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              หรือ              ทีละ ........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40" name="1">
            <a:extLst>
              <a:ext uri="{FF2B5EF4-FFF2-40B4-BE49-F238E27FC236}">
                <a16:creationId xmlns:a16="http://schemas.microsoft.com/office/drawing/2014/main" id="{50E30D9D-F496-4B89-BA60-C26C6941B26A}"/>
              </a:ext>
            </a:extLst>
          </p:cNvPr>
          <p:cNvGrpSpPr/>
          <p:nvPr/>
        </p:nvGrpSpPr>
        <p:grpSpPr>
          <a:xfrm>
            <a:off x="4535922" y="2812661"/>
            <a:ext cx="2118090" cy="1089343"/>
            <a:chOff x="4665246" y="5033295"/>
            <a:chExt cx="2118090" cy="108934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C617623-3AF7-4D16-83B2-C2A49FD93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AE9B9EC-EEEE-4F1C-8583-D3AB4CDE796E}"/>
                </a:ext>
              </a:extLst>
            </p:cNvPr>
            <p:cNvSpPr txBox="1"/>
            <p:nvPr/>
          </p:nvSpPr>
          <p:spPr>
            <a:xfrm>
              <a:off x="4665246" y="5224417"/>
              <a:ext cx="211809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เพิ่มขึ้น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2" name="2">
            <a:extLst>
              <a:ext uri="{FF2B5EF4-FFF2-40B4-BE49-F238E27FC236}">
                <a16:creationId xmlns:a16="http://schemas.microsoft.com/office/drawing/2014/main" id="{B301287B-577D-4249-8AE1-7146D1387FFF}"/>
              </a:ext>
            </a:extLst>
          </p:cNvPr>
          <p:cNvGrpSpPr/>
          <p:nvPr/>
        </p:nvGrpSpPr>
        <p:grpSpPr>
          <a:xfrm>
            <a:off x="7349372" y="2812661"/>
            <a:ext cx="2118090" cy="1089343"/>
            <a:chOff x="4665246" y="5033295"/>
            <a:chExt cx="2118090" cy="108934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E75E97A-FC25-4B80-ADBE-96024654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B431F5-0770-4EF7-A926-766AB70CE9A7}"/>
                </a:ext>
              </a:extLst>
            </p:cNvPr>
            <p:cNvSpPr txBox="1"/>
            <p:nvPr/>
          </p:nvSpPr>
          <p:spPr>
            <a:xfrm>
              <a:off x="4665246" y="5143137"/>
              <a:ext cx="211809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ลดลง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B615417-046F-4C1D-B71F-386C84CDC089}"/>
              </a:ext>
            </a:extLst>
          </p:cNvPr>
          <p:cNvGrpSpPr/>
          <p:nvPr/>
        </p:nvGrpSpPr>
        <p:grpSpPr>
          <a:xfrm>
            <a:off x="721151" y="4352603"/>
            <a:ext cx="882071" cy="1066691"/>
            <a:chOff x="1241719" y="3793983"/>
            <a:chExt cx="882071" cy="1066691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8024E87E-AD49-41B6-9477-76CB29F9F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1719" y="3793983"/>
              <a:ext cx="882071" cy="1066691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7485EF-B37C-4D96-8384-AD0AFAB18A10}"/>
                </a:ext>
              </a:extLst>
            </p:cNvPr>
            <p:cNvSpPr txBox="1"/>
            <p:nvPr/>
          </p:nvSpPr>
          <p:spPr>
            <a:xfrm>
              <a:off x="1438502" y="3864936"/>
              <a:ext cx="559375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2C4E54A-E6AC-48BD-BB20-323CC727B73C}"/>
              </a:ext>
            </a:extLst>
          </p:cNvPr>
          <p:cNvGrpSpPr/>
          <p:nvPr/>
        </p:nvGrpSpPr>
        <p:grpSpPr>
          <a:xfrm>
            <a:off x="1706181" y="4160003"/>
            <a:ext cx="1669230" cy="1212255"/>
            <a:chOff x="7013853" y="3550086"/>
            <a:chExt cx="2245894" cy="1631049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3CD59509-EC29-437D-B83B-1050E3274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A81C0BA-85FF-4CCE-82F3-1581578314E5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44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CB99B89-DE2B-4E38-B492-4264868CDD07}"/>
              </a:ext>
            </a:extLst>
          </p:cNvPr>
          <p:cNvGrpSpPr/>
          <p:nvPr/>
        </p:nvGrpSpPr>
        <p:grpSpPr>
          <a:xfrm>
            <a:off x="3369040" y="4160003"/>
            <a:ext cx="1669230" cy="1212255"/>
            <a:chOff x="7013853" y="3550086"/>
            <a:chExt cx="2245894" cy="1631049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CEB34D5E-8278-4CAF-B1A5-79FFCE3F1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484EFC6-1645-4D13-A2FD-B936C64F606A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222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A73A00E-1951-4612-B05E-055703C908B8}"/>
              </a:ext>
            </a:extLst>
          </p:cNvPr>
          <p:cNvGrpSpPr/>
          <p:nvPr/>
        </p:nvGrpSpPr>
        <p:grpSpPr>
          <a:xfrm>
            <a:off x="5031899" y="4160003"/>
            <a:ext cx="1669230" cy="1212255"/>
            <a:chOff x="7013853" y="3550086"/>
            <a:chExt cx="2245894" cy="1631049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4B7CDE25-7E4D-4711-B7DA-FAD1FFC2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D1A4424-96CC-4082-A005-A8C5C3DF0FB3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400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5652285-C6C8-4B20-BD5E-F6FD0A3F21C5}"/>
              </a:ext>
            </a:extLst>
          </p:cNvPr>
          <p:cNvGrpSpPr/>
          <p:nvPr/>
        </p:nvGrpSpPr>
        <p:grpSpPr>
          <a:xfrm>
            <a:off x="6694758" y="4160003"/>
            <a:ext cx="1669230" cy="1212255"/>
            <a:chOff x="7013853" y="3550086"/>
            <a:chExt cx="2245894" cy="1631049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83850D5A-3F8D-4890-8EB2-13AC4AB17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C588104-A30F-44EA-BA0A-A80E6E676871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578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9E3F9E6-775F-4869-9A37-AC6AFF0167A6}"/>
              </a:ext>
            </a:extLst>
          </p:cNvPr>
          <p:cNvGrpSpPr/>
          <p:nvPr/>
        </p:nvGrpSpPr>
        <p:grpSpPr>
          <a:xfrm>
            <a:off x="8357617" y="4160003"/>
            <a:ext cx="1669230" cy="1212255"/>
            <a:chOff x="7013853" y="3550086"/>
            <a:chExt cx="2245894" cy="1631049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C162C9E-F8D1-4076-B5A4-3CB8575F1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CE172C2-649D-4714-B91A-5FFE6FCAAD63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756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1A0011C-6604-43A2-AF91-1BDFCF679167}"/>
              </a:ext>
            </a:extLst>
          </p:cNvPr>
          <p:cNvGrpSpPr/>
          <p:nvPr/>
        </p:nvGrpSpPr>
        <p:grpSpPr>
          <a:xfrm>
            <a:off x="10020477" y="4160003"/>
            <a:ext cx="1669230" cy="1212255"/>
            <a:chOff x="7013853" y="3550086"/>
            <a:chExt cx="2245894" cy="1631049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FC306A97-5CBD-4FFD-A305-951439E55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7086488-E3FC-46D1-B2CF-A47864A041AD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934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F88CC1ED-EAD9-4938-A0E7-ED8972DD2F9B}"/>
              </a:ext>
            </a:extLst>
          </p:cNvPr>
          <p:cNvSpPr txBox="1"/>
          <p:nvPr/>
        </p:nvSpPr>
        <p:spPr>
          <a:xfrm>
            <a:off x="540970" y="5660737"/>
            <a:ext cx="11219857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              หรือ              ทีละ ........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29" name="3">
            <a:extLst>
              <a:ext uri="{FF2B5EF4-FFF2-40B4-BE49-F238E27FC236}">
                <a16:creationId xmlns:a16="http://schemas.microsoft.com/office/drawing/2014/main" id="{C7FF7EBD-3E90-4296-83DD-32D70270FDAA}"/>
              </a:ext>
            </a:extLst>
          </p:cNvPr>
          <p:cNvGrpSpPr/>
          <p:nvPr/>
        </p:nvGrpSpPr>
        <p:grpSpPr>
          <a:xfrm>
            <a:off x="4535922" y="5486583"/>
            <a:ext cx="2118090" cy="1089343"/>
            <a:chOff x="4665246" y="5033295"/>
            <a:chExt cx="2118090" cy="1089343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E0F27758-E892-4F10-9FE4-68A596401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F180268-4E56-435F-B7DA-B0738C0AE29B}"/>
                </a:ext>
              </a:extLst>
            </p:cNvPr>
            <p:cNvSpPr txBox="1"/>
            <p:nvPr/>
          </p:nvSpPr>
          <p:spPr>
            <a:xfrm>
              <a:off x="4665246" y="5224417"/>
              <a:ext cx="211809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เพิ่มขึ้น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0" name="4">
            <a:extLst>
              <a:ext uri="{FF2B5EF4-FFF2-40B4-BE49-F238E27FC236}">
                <a16:creationId xmlns:a16="http://schemas.microsoft.com/office/drawing/2014/main" id="{A770F56F-CED2-486D-905C-705E2D5C2952}"/>
              </a:ext>
            </a:extLst>
          </p:cNvPr>
          <p:cNvGrpSpPr/>
          <p:nvPr/>
        </p:nvGrpSpPr>
        <p:grpSpPr>
          <a:xfrm>
            <a:off x="7349372" y="5486583"/>
            <a:ext cx="2118090" cy="1089343"/>
            <a:chOff x="4665246" y="5033295"/>
            <a:chExt cx="2118090" cy="1089343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587BFB54-D298-45D1-A4BC-618242F93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4756D66-0C13-4E19-950E-19D72B0FAD27}"/>
                </a:ext>
              </a:extLst>
            </p:cNvPr>
            <p:cNvSpPr txBox="1"/>
            <p:nvPr/>
          </p:nvSpPr>
          <p:spPr>
            <a:xfrm>
              <a:off x="4665246" y="5143137"/>
              <a:ext cx="211809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ลดลง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C5CC04CF-DECE-4EC9-B7F7-41AE4B89DA9B}"/>
              </a:ext>
            </a:extLst>
          </p:cNvPr>
          <p:cNvSpPr txBox="1"/>
          <p:nvPr/>
        </p:nvSpPr>
        <p:spPr>
          <a:xfrm>
            <a:off x="10349244" y="2796594"/>
            <a:ext cx="1253814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319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5A924C7-7A78-4CCD-815A-A09BE7D97F09}"/>
              </a:ext>
            </a:extLst>
          </p:cNvPr>
          <p:cNvSpPr txBox="1"/>
          <p:nvPr/>
        </p:nvSpPr>
        <p:spPr>
          <a:xfrm>
            <a:off x="10328137" y="5496276"/>
            <a:ext cx="1253814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178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36B8C7C0-91BF-47AD-8019-82F37138E2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4632" y="2808178"/>
            <a:ext cx="1080000" cy="1080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C1ED503-753F-49E9-A1A9-C63DAB513F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9553" y="2808178"/>
            <a:ext cx="1080000" cy="1080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C7D3800-B3D9-4453-87B1-5C0ED9CE7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5575" y="5489827"/>
            <a:ext cx="1080000" cy="1080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5105C70-D0A8-448A-B894-C4DD38ECEB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5460" y="5489827"/>
            <a:ext cx="1080000" cy="10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BC36968-6A55-4302-A49E-56F82E1591E3}"/>
              </a:ext>
            </a:extLst>
          </p:cNvPr>
          <p:cNvSpPr txBox="1"/>
          <p:nvPr/>
        </p:nvSpPr>
        <p:spPr>
          <a:xfrm>
            <a:off x="462326" y="349133"/>
            <a:ext cx="11331616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แบบรูปของจำนวนที่เพิ่มขึ้นหรือลดลงทีละเท่า ๆ กัน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696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149" grpId="0"/>
      <p:bldP spid="15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29211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E77B56-9CE9-411F-804C-71CCC334C615}"/>
              </a:ext>
            </a:extLst>
          </p:cNvPr>
          <p:cNvGrpSpPr/>
          <p:nvPr/>
        </p:nvGrpSpPr>
        <p:grpSpPr>
          <a:xfrm>
            <a:off x="721151" y="1678681"/>
            <a:ext cx="882071" cy="1066691"/>
            <a:chOff x="1241719" y="3793983"/>
            <a:chExt cx="882071" cy="10666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35C4D-01DC-412F-B9C1-E630DCAC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1719" y="3793983"/>
              <a:ext cx="882071" cy="106669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BE73922-FE03-4642-B395-DD4F90752CCC}"/>
                </a:ext>
              </a:extLst>
            </p:cNvPr>
            <p:cNvSpPr txBox="1"/>
            <p:nvPr/>
          </p:nvSpPr>
          <p:spPr>
            <a:xfrm>
              <a:off x="1438502" y="3864936"/>
              <a:ext cx="559375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A20990-2695-4E9D-B183-C00920331C7B}"/>
              </a:ext>
            </a:extLst>
          </p:cNvPr>
          <p:cNvGrpSpPr/>
          <p:nvPr/>
        </p:nvGrpSpPr>
        <p:grpSpPr>
          <a:xfrm>
            <a:off x="1706181" y="1486081"/>
            <a:ext cx="1669230" cy="1212255"/>
            <a:chOff x="7013853" y="3550086"/>
            <a:chExt cx="2245894" cy="163104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1298B5-4353-40CA-8E01-D4CC0FB05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A8E7D9-E1B0-4624-AD72-33A7A1D8C499}"/>
                </a:ext>
              </a:extLst>
            </p:cNvPr>
            <p:cNvSpPr txBox="1"/>
            <p:nvPr/>
          </p:nvSpPr>
          <p:spPr>
            <a:xfrm>
              <a:off x="7129277" y="4145754"/>
              <a:ext cx="1862168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9,763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BC1262-7CAA-4C80-AA79-282257ABA445}"/>
              </a:ext>
            </a:extLst>
          </p:cNvPr>
          <p:cNvGrpSpPr/>
          <p:nvPr/>
        </p:nvGrpSpPr>
        <p:grpSpPr>
          <a:xfrm>
            <a:off x="3369040" y="1486081"/>
            <a:ext cx="1669230" cy="1212255"/>
            <a:chOff x="7013853" y="3550086"/>
            <a:chExt cx="2245894" cy="163104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5A7534C-61FD-4462-8C06-429ADF944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BF92F7-A145-4E80-89BC-8F1F2CDA869D}"/>
                </a:ext>
              </a:extLst>
            </p:cNvPr>
            <p:cNvSpPr txBox="1"/>
            <p:nvPr/>
          </p:nvSpPr>
          <p:spPr>
            <a:xfrm>
              <a:off x="7293317" y="4145754"/>
              <a:ext cx="168696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9,321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4F275DA-66FE-4568-AD61-F20D1D131B2E}"/>
              </a:ext>
            </a:extLst>
          </p:cNvPr>
          <p:cNvGrpSpPr/>
          <p:nvPr/>
        </p:nvGrpSpPr>
        <p:grpSpPr>
          <a:xfrm>
            <a:off x="5031899" y="1486081"/>
            <a:ext cx="1669230" cy="1212255"/>
            <a:chOff x="7013853" y="3550086"/>
            <a:chExt cx="2245894" cy="163104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B8738B3-A464-43B9-8FC5-6AC526D79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3FFA6F4-81AD-4DCA-8758-3298D9A49C36}"/>
                </a:ext>
              </a:extLst>
            </p:cNvPr>
            <p:cNvSpPr txBox="1"/>
            <p:nvPr/>
          </p:nvSpPr>
          <p:spPr>
            <a:xfrm>
              <a:off x="7152357" y="4145754"/>
              <a:ext cx="190303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8,879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760BC79-D443-4CA3-BBFD-D9AD66EB74B9}"/>
              </a:ext>
            </a:extLst>
          </p:cNvPr>
          <p:cNvGrpSpPr/>
          <p:nvPr/>
        </p:nvGrpSpPr>
        <p:grpSpPr>
          <a:xfrm>
            <a:off x="6694758" y="1486081"/>
            <a:ext cx="1669230" cy="1212255"/>
            <a:chOff x="7013853" y="3550086"/>
            <a:chExt cx="2245894" cy="1631049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2C8C8B2-2F17-41F6-B907-1188D950A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1A6EB29-AC3E-43FB-92FB-D45C4DCC20B6}"/>
                </a:ext>
              </a:extLst>
            </p:cNvPr>
            <p:cNvSpPr txBox="1"/>
            <p:nvPr/>
          </p:nvSpPr>
          <p:spPr>
            <a:xfrm>
              <a:off x="7109399" y="4145754"/>
              <a:ext cx="1870884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8,437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FD6F3F5-C228-4FD0-9657-FE331E49B64D}"/>
              </a:ext>
            </a:extLst>
          </p:cNvPr>
          <p:cNvGrpSpPr/>
          <p:nvPr/>
        </p:nvGrpSpPr>
        <p:grpSpPr>
          <a:xfrm>
            <a:off x="8357617" y="1486081"/>
            <a:ext cx="1669230" cy="1212255"/>
            <a:chOff x="7013853" y="3550086"/>
            <a:chExt cx="2245894" cy="16310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EBFEC62-E5CB-418F-B4E5-C50B0BC1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07D8C4C-948C-4B4F-9B0F-F845F03FB24B}"/>
                </a:ext>
              </a:extLst>
            </p:cNvPr>
            <p:cNvSpPr txBox="1"/>
            <p:nvPr/>
          </p:nvSpPr>
          <p:spPr>
            <a:xfrm>
              <a:off x="7109399" y="4145754"/>
              <a:ext cx="1870884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7,995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B428AE-5046-4FC7-8042-5C57A033D689}"/>
              </a:ext>
            </a:extLst>
          </p:cNvPr>
          <p:cNvGrpSpPr/>
          <p:nvPr/>
        </p:nvGrpSpPr>
        <p:grpSpPr>
          <a:xfrm>
            <a:off x="10020477" y="1486081"/>
            <a:ext cx="1669230" cy="1212255"/>
            <a:chOff x="7013853" y="3550086"/>
            <a:chExt cx="2245894" cy="163104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C8D543A-7871-4B84-9D54-10ADD11A3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7A68A41-2CD5-40C1-BF14-4303480130DB}"/>
                </a:ext>
              </a:extLst>
            </p:cNvPr>
            <p:cNvSpPr txBox="1"/>
            <p:nvPr/>
          </p:nvSpPr>
          <p:spPr>
            <a:xfrm>
              <a:off x="7109397" y="4145754"/>
              <a:ext cx="1870885" cy="99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7,553</a:t>
              </a:r>
              <a:endParaRPr lang="en-US" sz="3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0474A7A-1DAD-4B84-B480-F931718F12E4}"/>
              </a:ext>
            </a:extLst>
          </p:cNvPr>
          <p:cNvSpPr txBox="1"/>
          <p:nvPr/>
        </p:nvSpPr>
        <p:spPr>
          <a:xfrm>
            <a:off x="540970" y="2986815"/>
            <a:ext cx="11219857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              หรือ              ทีละ ........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40" name="1">
            <a:extLst>
              <a:ext uri="{FF2B5EF4-FFF2-40B4-BE49-F238E27FC236}">
                <a16:creationId xmlns:a16="http://schemas.microsoft.com/office/drawing/2014/main" id="{50E30D9D-F496-4B89-BA60-C26C6941B26A}"/>
              </a:ext>
            </a:extLst>
          </p:cNvPr>
          <p:cNvGrpSpPr/>
          <p:nvPr/>
        </p:nvGrpSpPr>
        <p:grpSpPr>
          <a:xfrm>
            <a:off x="4535922" y="2812661"/>
            <a:ext cx="2118090" cy="1089343"/>
            <a:chOff x="4665246" y="5033295"/>
            <a:chExt cx="2118090" cy="108934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C617623-3AF7-4D16-83B2-C2A49FD93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AE9B9EC-EEEE-4F1C-8583-D3AB4CDE796E}"/>
                </a:ext>
              </a:extLst>
            </p:cNvPr>
            <p:cNvSpPr txBox="1"/>
            <p:nvPr/>
          </p:nvSpPr>
          <p:spPr>
            <a:xfrm>
              <a:off x="4665246" y="5224417"/>
              <a:ext cx="211809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เพิ่มขึ้น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2" name="2">
            <a:extLst>
              <a:ext uri="{FF2B5EF4-FFF2-40B4-BE49-F238E27FC236}">
                <a16:creationId xmlns:a16="http://schemas.microsoft.com/office/drawing/2014/main" id="{B301287B-577D-4249-8AE1-7146D1387FFF}"/>
              </a:ext>
            </a:extLst>
          </p:cNvPr>
          <p:cNvGrpSpPr/>
          <p:nvPr/>
        </p:nvGrpSpPr>
        <p:grpSpPr>
          <a:xfrm>
            <a:off x="7349372" y="2812661"/>
            <a:ext cx="2118090" cy="1089343"/>
            <a:chOff x="4665246" y="5033295"/>
            <a:chExt cx="2118090" cy="108934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E75E97A-FC25-4B80-ADBE-96024654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B431F5-0770-4EF7-A926-766AB70CE9A7}"/>
                </a:ext>
              </a:extLst>
            </p:cNvPr>
            <p:cNvSpPr txBox="1"/>
            <p:nvPr/>
          </p:nvSpPr>
          <p:spPr>
            <a:xfrm>
              <a:off x="4665246" y="5143137"/>
              <a:ext cx="211809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ลดลง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B615417-046F-4C1D-B71F-386C84CDC089}"/>
              </a:ext>
            </a:extLst>
          </p:cNvPr>
          <p:cNvGrpSpPr/>
          <p:nvPr/>
        </p:nvGrpSpPr>
        <p:grpSpPr>
          <a:xfrm>
            <a:off x="721151" y="4352603"/>
            <a:ext cx="882071" cy="1066691"/>
            <a:chOff x="1241719" y="3793983"/>
            <a:chExt cx="882071" cy="1066691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8024E87E-AD49-41B6-9477-76CB29F9F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1719" y="3793983"/>
              <a:ext cx="882071" cy="1066691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7485EF-B37C-4D96-8384-AD0AFAB18A10}"/>
                </a:ext>
              </a:extLst>
            </p:cNvPr>
            <p:cNvSpPr txBox="1"/>
            <p:nvPr/>
          </p:nvSpPr>
          <p:spPr>
            <a:xfrm>
              <a:off x="1438502" y="3864936"/>
              <a:ext cx="559375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6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2C4E54A-E6AC-48BD-BB20-323CC727B73C}"/>
              </a:ext>
            </a:extLst>
          </p:cNvPr>
          <p:cNvGrpSpPr/>
          <p:nvPr/>
        </p:nvGrpSpPr>
        <p:grpSpPr>
          <a:xfrm>
            <a:off x="1695228" y="4160003"/>
            <a:ext cx="1680182" cy="1212255"/>
            <a:chOff x="6999117" y="3550086"/>
            <a:chExt cx="2260630" cy="1631049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3CD59509-EC29-437D-B83B-1050E3274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A81C0BA-85FF-4CCE-82F3-1581578314E5}"/>
                </a:ext>
              </a:extLst>
            </p:cNvPr>
            <p:cNvSpPr txBox="1"/>
            <p:nvPr/>
          </p:nvSpPr>
          <p:spPr>
            <a:xfrm>
              <a:off x="6999117" y="4211764"/>
              <a:ext cx="2104958" cy="88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23,686</a:t>
              </a:r>
              <a:endParaRPr lang="en-US" sz="2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CB99B89-DE2B-4E38-B492-4264868CDD07}"/>
              </a:ext>
            </a:extLst>
          </p:cNvPr>
          <p:cNvGrpSpPr/>
          <p:nvPr/>
        </p:nvGrpSpPr>
        <p:grpSpPr>
          <a:xfrm>
            <a:off x="3369040" y="4160003"/>
            <a:ext cx="1669230" cy="1212255"/>
            <a:chOff x="7013853" y="3550086"/>
            <a:chExt cx="2245894" cy="1631049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CEB34D5E-8278-4CAF-B1A5-79FFCE3F1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484EFC6-1645-4D13-A2FD-B936C64F606A}"/>
                </a:ext>
              </a:extLst>
            </p:cNvPr>
            <p:cNvSpPr txBox="1"/>
            <p:nvPr/>
          </p:nvSpPr>
          <p:spPr>
            <a:xfrm>
              <a:off x="7102849" y="4186764"/>
              <a:ext cx="1891104" cy="88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24,028</a:t>
              </a:r>
              <a:endParaRPr lang="en-US" sz="2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A73A00E-1951-4612-B05E-055703C908B8}"/>
              </a:ext>
            </a:extLst>
          </p:cNvPr>
          <p:cNvGrpSpPr/>
          <p:nvPr/>
        </p:nvGrpSpPr>
        <p:grpSpPr>
          <a:xfrm>
            <a:off x="5031899" y="4160003"/>
            <a:ext cx="1669230" cy="1212255"/>
            <a:chOff x="7013853" y="3550086"/>
            <a:chExt cx="2245894" cy="1631049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4B7CDE25-7E4D-4711-B7DA-FAD1FFC2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D1A4424-96CC-4082-A005-A8C5C3DF0FB3}"/>
                </a:ext>
              </a:extLst>
            </p:cNvPr>
            <p:cNvSpPr txBox="1"/>
            <p:nvPr/>
          </p:nvSpPr>
          <p:spPr>
            <a:xfrm>
              <a:off x="7059959" y="4227773"/>
              <a:ext cx="1933993" cy="88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24,370</a:t>
              </a:r>
              <a:endParaRPr lang="en-US" sz="2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5652285-C6C8-4B20-BD5E-F6FD0A3F21C5}"/>
              </a:ext>
            </a:extLst>
          </p:cNvPr>
          <p:cNvGrpSpPr/>
          <p:nvPr/>
        </p:nvGrpSpPr>
        <p:grpSpPr>
          <a:xfrm>
            <a:off x="6694758" y="4160003"/>
            <a:ext cx="1669230" cy="1212255"/>
            <a:chOff x="7013853" y="3550086"/>
            <a:chExt cx="2245894" cy="1631049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83850D5A-3F8D-4890-8EB2-13AC4AB17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C588104-A30F-44EA-BA0A-A80E6E676871}"/>
                </a:ext>
              </a:extLst>
            </p:cNvPr>
            <p:cNvSpPr txBox="1"/>
            <p:nvPr/>
          </p:nvSpPr>
          <p:spPr>
            <a:xfrm>
              <a:off x="7210329" y="4211434"/>
              <a:ext cx="1799799" cy="88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24,712</a:t>
              </a:r>
              <a:endParaRPr lang="en-US" sz="2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9E3F9E6-775F-4869-9A37-AC6AFF0167A6}"/>
              </a:ext>
            </a:extLst>
          </p:cNvPr>
          <p:cNvGrpSpPr/>
          <p:nvPr/>
        </p:nvGrpSpPr>
        <p:grpSpPr>
          <a:xfrm>
            <a:off x="8357617" y="4160003"/>
            <a:ext cx="1669230" cy="1212255"/>
            <a:chOff x="7013853" y="3550086"/>
            <a:chExt cx="2245894" cy="1631049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C162C9E-F8D1-4076-B5A4-3CB8575F1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CE172C2-649D-4714-B91A-5FFE6FCAAD63}"/>
                </a:ext>
              </a:extLst>
            </p:cNvPr>
            <p:cNvSpPr txBox="1"/>
            <p:nvPr/>
          </p:nvSpPr>
          <p:spPr>
            <a:xfrm>
              <a:off x="7057369" y="4214104"/>
              <a:ext cx="1936583" cy="88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25,054</a:t>
              </a:r>
              <a:endParaRPr lang="en-US" sz="2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1A0011C-6604-43A2-AF91-1BDFCF679167}"/>
              </a:ext>
            </a:extLst>
          </p:cNvPr>
          <p:cNvGrpSpPr/>
          <p:nvPr/>
        </p:nvGrpSpPr>
        <p:grpSpPr>
          <a:xfrm>
            <a:off x="10020477" y="4160003"/>
            <a:ext cx="1669230" cy="1212255"/>
            <a:chOff x="7013853" y="3550086"/>
            <a:chExt cx="2245894" cy="1631049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FC306A97-5CBD-4FFD-A305-951439E55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3853" y="3550086"/>
              <a:ext cx="2245894" cy="1631049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7086488-E3FC-46D1-B2CF-A47864A041AD}"/>
                </a:ext>
              </a:extLst>
            </p:cNvPr>
            <p:cNvSpPr txBox="1"/>
            <p:nvPr/>
          </p:nvSpPr>
          <p:spPr>
            <a:xfrm>
              <a:off x="7109397" y="4255113"/>
              <a:ext cx="1870885" cy="88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800" dirty="0">
                  <a:latin typeface="Mali" panose="00000800000000000000" pitchFamily="2" charset="-34"/>
                  <a:cs typeface="Mali" panose="00000800000000000000" pitchFamily="2" charset="-34"/>
                </a:rPr>
                <a:t>25,396</a:t>
              </a:r>
              <a:endParaRPr lang="en-US" sz="28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F88CC1ED-EAD9-4938-A0E7-ED8972DD2F9B}"/>
              </a:ext>
            </a:extLst>
          </p:cNvPr>
          <p:cNvSpPr txBox="1"/>
          <p:nvPr/>
        </p:nvSpPr>
        <p:spPr>
          <a:xfrm>
            <a:off x="540970" y="5660737"/>
            <a:ext cx="11219857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              หรือ              ทีละ ........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29" name="3">
            <a:extLst>
              <a:ext uri="{FF2B5EF4-FFF2-40B4-BE49-F238E27FC236}">
                <a16:creationId xmlns:a16="http://schemas.microsoft.com/office/drawing/2014/main" id="{C7FF7EBD-3E90-4296-83DD-32D70270FDAA}"/>
              </a:ext>
            </a:extLst>
          </p:cNvPr>
          <p:cNvGrpSpPr/>
          <p:nvPr/>
        </p:nvGrpSpPr>
        <p:grpSpPr>
          <a:xfrm>
            <a:off x="4535922" y="5486583"/>
            <a:ext cx="2118090" cy="1089343"/>
            <a:chOff x="4665246" y="5033295"/>
            <a:chExt cx="2118090" cy="1089343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E0F27758-E892-4F10-9FE4-68A596401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F180268-4E56-435F-B7DA-B0738C0AE29B}"/>
                </a:ext>
              </a:extLst>
            </p:cNvPr>
            <p:cNvSpPr txBox="1"/>
            <p:nvPr/>
          </p:nvSpPr>
          <p:spPr>
            <a:xfrm>
              <a:off x="4665246" y="5224417"/>
              <a:ext cx="211809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เพิ่มขึ้น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0" name="4">
            <a:extLst>
              <a:ext uri="{FF2B5EF4-FFF2-40B4-BE49-F238E27FC236}">
                <a16:creationId xmlns:a16="http://schemas.microsoft.com/office/drawing/2014/main" id="{A770F56F-CED2-486D-905C-705E2D5C2952}"/>
              </a:ext>
            </a:extLst>
          </p:cNvPr>
          <p:cNvGrpSpPr/>
          <p:nvPr/>
        </p:nvGrpSpPr>
        <p:grpSpPr>
          <a:xfrm>
            <a:off x="7349372" y="5486583"/>
            <a:ext cx="2118090" cy="1089343"/>
            <a:chOff x="4665246" y="5033295"/>
            <a:chExt cx="2118090" cy="1089343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587BFB54-D298-45D1-A4BC-618242F93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0562" y="5033295"/>
              <a:ext cx="1787459" cy="1089343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4756D66-0C13-4E19-950E-19D72B0FAD27}"/>
                </a:ext>
              </a:extLst>
            </p:cNvPr>
            <p:cNvSpPr txBox="1"/>
            <p:nvPr/>
          </p:nvSpPr>
          <p:spPr>
            <a:xfrm>
              <a:off x="4665246" y="5143137"/>
              <a:ext cx="2118090" cy="7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2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ลดลง</a:t>
              </a:r>
              <a:endParaRPr lang="en-US" sz="32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C5CC04CF-DECE-4EC9-B7F7-41AE4B89DA9B}"/>
              </a:ext>
            </a:extLst>
          </p:cNvPr>
          <p:cNvSpPr txBox="1"/>
          <p:nvPr/>
        </p:nvSpPr>
        <p:spPr>
          <a:xfrm>
            <a:off x="10349244" y="2796594"/>
            <a:ext cx="1253814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442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5A924C7-7A78-4CCD-815A-A09BE7D97F09}"/>
              </a:ext>
            </a:extLst>
          </p:cNvPr>
          <p:cNvSpPr txBox="1"/>
          <p:nvPr/>
        </p:nvSpPr>
        <p:spPr>
          <a:xfrm>
            <a:off x="10328137" y="5496276"/>
            <a:ext cx="1253814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342</a:t>
            </a:r>
            <a:endParaRPr lang="en-US" sz="32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1851A7C-C4D6-4546-AF1F-B3E15C56FE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4632" y="2808178"/>
            <a:ext cx="1080000" cy="1080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C48EE5-E468-4C34-A454-A0A9BE2B37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9553" y="2808178"/>
            <a:ext cx="1080000" cy="1080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1A3524F-8A65-402E-A571-8783A7890F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0120" y="5486583"/>
            <a:ext cx="1080000" cy="1080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D5D2A2A-5D39-4D84-AFB4-EB2CAE6DC7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4112" y="5491254"/>
            <a:ext cx="1080000" cy="10800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367507B1-5E19-4C89-9F35-622B8B397489}"/>
              </a:ext>
            </a:extLst>
          </p:cNvPr>
          <p:cNvSpPr txBox="1"/>
          <p:nvPr/>
        </p:nvSpPr>
        <p:spPr>
          <a:xfrm>
            <a:off x="462326" y="349133"/>
            <a:ext cx="11331616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แบบรูปของจำนวนที่เพิ่มขึ้นหรือลดลงทีละเท่า ๆ กัน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064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149" grpId="0"/>
      <p:bldP spid="15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007F28-4568-42D1-AB49-B3DF534D1EBC}"/>
              </a:ext>
            </a:extLst>
          </p:cNvPr>
          <p:cNvGrpSpPr/>
          <p:nvPr/>
        </p:nvGrpSpPr>
        <p:grpSpPr>
          <a:xfrm>
            <a:off x="429213" y="1697242"/>
            <a:ext cx="11331616" cy="1041123"/>
            <a:chOff x="1379237" y="1775160"/>
            <a:chExt cx="8323563" cy="10411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5A7BC16-AF14-4BB7-8807-8D0BECB1540C}"/>
                </a:ext>
              </a:extLst>
            </p:cNvPr>
            <p:cNvSpPr/>
            <p:nvPr/>
          </p:nvSpPr>
          <p:spPr>
            <a:xfrm>
              <a:off x="1814611" y="1775160"/>
              <a:ext cx="7503417" cy="1041123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85E7E8-C0A5-4C6A-B888-46B067EB360C}"/>
                </a:ext>
              </a:extLst>
            </p:cNvPr>
            <p:cNvSpPr txBox="1"/>
            <p:nvPr/>
          </p:nvSpPr>
          <p:spPr>
            <a:xfrm>
              <a:off x="1379237" y="1913798"/>
              <a:ext cx="8323563" cy="70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0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จำนวนที่หายไปในแบบรูป  12   15   18       24   27</a:t>
              </a:r>
              <a:endParaRPr lang="en-US" sz="30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72DDCC0-CB4D-417A-9D74-D48BAF993446}"/>
              </a:ext>
            </a:extLst>
          </p:cNvPr>
          <p:cNvSpPr/>
          <p:nvPr/>
        </p:nvSpPr>
        <p:spPr>
          <a:xfrm>
            <a:off x="8659575" y="1991112"/>
            <a:ext cx="522514" cy="509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6A7499-2AC3-4055-B6D4-BF81BA4F4BFB}"/>
              </a:ext>
            </a:extLst>
          </p:cNvPr>
          <p:cNvGrpSpPr/>
          <p:nvPr/>
        </p:nvGrpSpPr>
        <p:grpSpPr>
          <a:xfrm>
            <a:off x="1477786" y="3767278"/>
            <a:ext cx="1155462" cy="1374735"/>
            <a:chOff x="1347156" y="3979810"/>
            <a:chExt cx="1155462" cy="13747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35C4D-01DC-412F-B9C1-E630DCAC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A8E7D9-E1B0-4624-AD72-33A7A1D8C499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12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C73909-D9F1-4F64-A7B7-F22A999457D3}"/>
              </a:ext>
            </a:extLst>
          </p:cNvPr>
          <p:cNvGrpSpPr/>
          <p:nvPr/>
        </p:nvGrpSpPr>
        <p:grpSpPr>
          <a:xfrm>
            <a:off x="3059013" y="3767278"/>
            <a:ext cx="1155462" cy="1374735"/>
            <a:chOff x="1347156" y="3979810"/>
            <a:chExt cx="1155462" cy="137473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14E4DB-F291-4ECC-A124-BBDA63B2A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1B37D3-5C0E-4D5C-BFD2-2AAE1C147D77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15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727EB9-9895-4CAC-9371-AC001B2E1EFC}"/>
              </a:ext>
            </a:extLst>
          </p:cNvPr>
          <p:cNvGrpSpPr/>
          <p:nvPr/>
        </p:nvGrpSpPr>
        <p:grpSpPr>
          <a:xfrm>
            <a:off x="4640240" y="3767278"/>
            <a:ext cx="1155462" cy="1374735"/>
            <a:chOff x="1347156" y="3979810"/>
            <a:chExt cx="1155462" cy="137473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8FF296-C4AA-4AD6-A817-82DDE22C1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BBD142-1849-48C8-A201-F891992A51CB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18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722859-C697-441D-8884-570CD8C690CF}"/>
              </a:ext>
            </a:extLst>
          </p:cNvPr>
          <p:cNvGrpSpPr/>
          <p:nvPr/>
        </p:nvGrpSpPr>
        <p:grpSpPr>
          <a:xfrm>
            <a:off x="6221467" y="3767278"/>
            <a:ext cx="1155462" cy="1374735"/>
            <a:chOff x="1347156" y="3979810"/>
            <a:chExt cx="1155462" cy="137473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8BD3566-8423-4A6E-930A-8D7D97946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F2C3B0-0787-45A1-A2E4-323B230D1C7F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A582F5-C0F9-4970-BF0A-D46126611033}"/>
              </a:ext>
            </a:extLst>
          </p:cNvPr>
          <p:cNvGrpSpPr/>
          <p:nvPr/>
        </p:nvGrpSpPr>
        <p:grpSpPr>
          <a:xfrm>
            <a:off x="7802694" y="3767278"/>
            <a:ext cx="1155462" cy="1374735"/>
            <a:chOff x="1347156" y="3979810"/>
            <a:chExt cx="1155462" cy="137473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C9A5F50-FA52-480D-B4A1-2B02869D4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00EDBA-FC39-49C6-A1AC-65EEEBBB1E22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24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5279DB-2240-45C0-B5B8-0FB725144373}"/>
              </a:ext>
            </a:extLst>
          </p:cNvPr>
          <p:cNvGrpSpPr/>
          <p:nvPr/>
        </p:nvGrpSpPr>
        <p:grpSpPr>
          <a:xfrm>
            <a:off x="9383923" y="3767278"/>
            <a:ext cx="1155462" cy="1374735"/>
            <a:chOff x="1347156" y="3979810"/>
            <a:chExt cx="1155462" cy="137473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AE06573-5BEC-4D2B-B1EC-5FB17F00B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410459-9E49-4192-AEB4-CA9ABB8F66C0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27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62F23-E5C2-457E-80C1-515880281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159" y="3450118"/>
            <a:ext cx="1136800" cy="74480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EAE37DE-D3AB-45F6-88AB-8DC2A944F28E}"/>
              </a:ext>
            </a:extLst>
          </p:cNvPr>
          <p:cNvSpPr txBox="1"/>
          <p:nvPr/>
        </p:nvSpPr>
        <p:spPr>
          <a:xfrm>
            <a:off x="2272677" y="2621978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+3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C0A1465-D166-40CA-B661-AED09F0A8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911" y="3450118"/>
            <a:ext cx="1136800" cy="7448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4C8649-5B14-4E3E-BE8B-902F13226F25}"/>
              </a:ext>
            </a:extLst>
          </p:cNvPr>
          <p:cNvSpPr txBox="1"/>
          <p:nvPr/>
        </p:nvSpPr>
        <p:spPr>
          <a:xfrm>
            <a:off x="3847429" y="2621978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+3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F611E8B-AFFE-468E-9EC4-B90EAEC20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663" y="3450118"/>
            <a:ext cx="1136800" cy="7448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FE6D16B-6848-4338-A188-06AD0AAFC0E0}"/>
              </a:ext>
            </a:extLst>
          </p:cNvPr>
          <p:cNvSpPr txBox="1"/>
          <p:nvPr/>
        </p:nvSpPr>
        <p:spPr>
          <a:xfrm>
            <a:off x="5422181" y="2621978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+3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12AFE39-33A9-4E7A-B100-2A0F9F587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4415" y="3450118"/>
            <a:ext cx="1136800" cy="7448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C1866A6-130B-4BEE-A031-4352BF73246C}"/>
              </a:ext>
            </a:extLst>
          </p:cNvPr>
          <p:cNvSpPr txBox="1"/>
          <p:nvPr/>
        </p:nvSpPr>
        <p:spPr>
          <a:xfrm>
            <a:off x="6996933" y="2621978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+3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60DB879-E580-434F-84DE-218891C4E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168" y="3450118"/>
            <a:ext cx="1136800" cy="74480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0660B87-7C17-46BF-B2A4-F91DCF6752D5}"/>
              </a:ext>
            </a:extLst>
          </p:cNvPr>
          <p:cNvSpPr txBox="1"/>
          <p:nvPr/>
        </p:nvSpPr>
        <p:spPr>
          <a:xfrm>
            <a:off x="8571686" y="2621978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+3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448520-34C4-4EDF-80A8-418A211875D7}"/>
              </a:ext>
            </a:extLst>
          </p:cNvPr>
          <p:cNvSpPr txBox="1"/>
          <p:nvPr/>
        </p:nvSpPr>
        <p:spPr>
          <a:xfrm>
            <a:off x="6285214" y="3921967"/>
            <a:ext cx="1136800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8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21</a:t>
            </a:r>
            <a:endParaRPr lang="en-US" sz="48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E73922-FE03-4642-B395-DD4F90752CCC}"/>
              </a:ext>
            </a:extLst>
          </p:cNvPr>
          <p:cNvSpPr txBox="1"/>
          <p:nvPr/>
        </p:nvSpPr>
        <p:spPr>
          <a:xfrm>
            <a:off x="429212" y="5449304"/>
            <a:ext cx="11331615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atin typeface="Mali" panose="00000800000000000000" pitchFamily="2" charset="-34"/>
                <a:cs typeface="Mali" panose="00000800000000000000" pitchFamily="2" charset="-34"/>
              </a:rPr>
              <a:t>จำนวนที่หายไป คือ</a:t>
            </a:r>
            <a:endParaRPr lang="en-US" sz="4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A907BE-4E96-40F9-8C02-BCD3314EC45B}"/>
              </a:ext>
            </a:extLst>
          </p:cNvPr>
          <p:cNvSpPr txBox="1"/>
          <p:nvPr/>
        </p:nvSpPr>
        <p:spPr>
          <a:xfrm>
            <a:off x="8379596" y="5439144"/>
            <a:ext cx="95005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atin typeface="Mali" panose="00000800000000000000" pitchFamily="2" charset="-34"/>
                <a:cs typeface="Mali" panose="00000800000000000000" pitchFamily="2" charset="-34"/>
              </a:rPr>
              <a:t>21</a:t>
            </a:r>
            <a:endParaRPr lang="en-US" sz="4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A50BCB4-89A5-43A7-9142-79BF09ED8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8" y="1637062"/>
            <a:ext cx="1161481" cy="116148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945565C-2FEE-48FB-A3C4-2F240BAE651A}"/>
              </a:ext>
            </a:extLst>
          </p:cNvPr>
          <p:cNvSpPr txBox="1"/>
          <p:nvPr/>
        </p:nvSpPr>
        <p:spPr>
          <a:xfrm>
            <a:off x="210459" y="1145657"/>
            <a:ext cx="1136800" cy="1714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8000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8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AC575C-EF6B-4520-9469-B419217FF0CB}"/>
              </a:ext>
            </a:extLst>
          </p:cNvPr>
          <p:cNvSpPr txBox="1"/>
          <p:nvPr/>
        </p:nvSpPr>
        <p:spPr>
          <a:xfrm>
            <a:off x="462326" y="349133"/>
            <a:ext cx="11331616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แบบรูปของจำนวนที่เพิ่มขึ้นหรือลดลงทีละเท่า ๆ กัน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1541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0" grpId="0"/>
      <p:bldP spid="43" grpId="0"/>
      <p:bldP spid="46" grpId="0"/>
      <p:bldP spid="47" grpId="0"/>
      <p:bldP spid="48" grpId="0"/>
      <p:bldP spid="4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29211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007F28-4568-42D1-AB49-B3DF534D1EBC}"/>
              </a:ext>
            </a:extLst>
          </p:cNvPr>
          <p:cNvGrpSpPr/>
          <p:nvPr/>
        </p:nvGrpSpPr>
        <p:grpSpPr>
          <a:xfrm>
            <a:off x="1021927" y="1697242"/>
            <a:ext cx="10215077" cy="1041123"/>
            <a:chOff x="1814611" y="1775160"/>
            <a:chExt cx="7503417" cy="10411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5A7BC16-AF14-4BB7-8807-8D0BECB1540C}"/>
                </a:ext>
              </a:extLst>
            </p:cNvPr>
            <p:cNvSpPr/>
            <p:nvPr/>
          </p:nvSpPr>
          <p:spPr>
            <a:xfrm>
              <a:off x="1814611" y="1775160"/>
              <a:ext cx="7503417" cy="1041123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85E7E8-C0A5-4C6A-B888-46B067EB360C}"/>
                </a:ext>
              </a:extLst>
            </p:cNvPr>
            <p:cNvSpPr txBox="1"/>
            <p:nvPr/>
          </p:nvSpPr>
          <p:spPr>
            <a:xfrm>
              <a:off x="2089435" y="1913798"/>
              <a:ext cx="7228593" cy="70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0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จำนวนที่หายไปในแบบรูป  580  588  596  604  612</a:t>
              </a:r>
              <a:endParaRPr lang="en-US" sz="30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72DDCC0-CB4D-417A-9D74-D48BAF993446}"/>
              </a:ext>
            </a:extLst>
          </p:cNvPr>
          <p:cNvSpPr/>
          <p:nvPr/>
        </p:nvSpPr>
        <p:spPr>
          <a:xfrm>
            <a:off x="9417998" y="1983406"/>
            <a:ext cx="779298" cy="509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6A7499-2AC3-4055-B6D4-BF81BA4F4BFB}"/>
              </a:ext>
            </a:extLst>
          </p:cNvPr>
          <p:cNvGrpSpPr/>
          <p:nvPr/>
        </p:nvGrpSpPr>
        <p:grpSpPr>
          <a:xfrm>
            <a:off x="1477786" y="3751246"/>
            <a:ext cx="1155462" cy="1374735"/>
            <a:chOff x="1347156" y="3979810"/>
            <a:chExt cx="1155462" cy="13747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35C4D-01DC-412F-B9C1-E630DCAC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A8E7D9-E1B0-4624-AD72-33A7A1D8C499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580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C73909-D9F1-4F64-A7B7-F22A999457D3}"/>
              </a:ext>
            </a:extLst>
          </p:cNvPr>
          <p:cNvGrpSpPr/>
          <p:nvPr/>
        </p:nvGrpSpPr>
        <p:grpSpPr>
          <a:xfrm>
            <a:off x="3475255" y="3751246"/>
            <a:ext cx="1155462" cy="1374735"/>
            <a:chOff x="1347156" y="3979810"/>
            <a:chExt cx="1155462" cy="137473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14E4DB-F291-4ECC-A124-BBDA63B2A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1B37D3-5C0E-4D5C-BFD2-2AAE1C147D77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588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727EB9-9895-4CAC-9371-AC001B2E1EFC}"/>
              </a:ext>
            </a:extLst>
          </p:cNvPr>
          <p:cNvGrpSpPr/>
          <p:nvPr/>
        </p:nvGrpSpPr>
        <p:grpSpPr>
          <a:xfrm>
            <a:off x="5472724" y="3751246"/>
            <a:ext cx="1155462" cy="1374735"/>
            <a:chOff x="1347156" y="3979810"/>
            <a:chExt cx="1155462" cy="137473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8FF296-C4AA-4AD6-A817-82DDE22C1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BBD142-1849-48C8-A201-F891992A51CB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596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A582F5-C0F9-4970-BF0A-D46126611033}"/>
              </a:ext>
            </a:extLst>
          </p:cNvPr>
          <p:cNvGrpSpPr/>
          <p:nvPr/>
        </p:nvGrpSpPr>
        <p:grpSpPr>
          <a:xfrm>
            <a:off x="9474139" y="3751246"/>
            <a:ext cx="1155462" cy="1374735"/>
            <a:chOff x="1347156" y="3979810"/>
            <a:chExt cx="1155462" cy="137473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C9A5F50-FA52-480D-B4A1-2B02869D4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00EDBA-FC39-49C6-A1AC-65EEEBBB1E22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612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62F23-E5C2-457E-80C1-515880281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581" y="3346699"/>
            <a:ext cx="1136800" cy="74480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EAE37DE-D3AB-45F6-88AB-8DC2A944F28E}"/>
              </a:ext>
            </a:extLst>
          </p:cNvPr>
          <p:cNvSpPr txBox="1"/>
          <p:nvPr/>
        </p:nvSpPr>
        <p:spPr>
          <a:xfrm>
            <a:off x="2501099" y="2518559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+8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C0A1465-D166-40CA-B661-AED09F0A8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656" y="3346699"/>
            <a:ext cx="1136800" cy="7448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4C8649-5B14-4E3E-BE8B-902F13226F25}"/>
              </a:ext>
            </a:extLst>
          </p:cNvPr>
          <p:cNvSpPr txBox="1"/>
          <p:nvPr/>
        </p:nvSpPr>
        <p:spPr>
          <a:xfrm>
            <a:off x="4489174" y="2518559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+8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F611E8B-AFFE-468E-9EC4-B90EAEC20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731" y="3346699"/>
            <a:ext cx="1136800" cy="7448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FE6D16B-6848-4338-A188-06AD0AAFC0E0}"/>
              </a:ext>
            </a:extLst>
          </p:cNvPr>
          <p:cNvSpPr txBox="1"/>
          <p:nvPr/>
        </p:nvSpPr>
        <p:spPr>
          <a:xfrm>
            <a:off x="6477249" y="2518559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+8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12AFE39-33A9-4E7A-B100-2A0F9F587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807" y="3346699"/>
            <a:ext cx="1136800" cy="7448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C1866A6-130B-4BEE-A031-4352BF73246C}"/>
              </a:ext>
            </a:extLst>
          </p:cNvPr>
          <p:cNvSpPr txBox="1"/>
          <p:nvPr/>
        </p:nvSpPr>
        <p:spPr>
          <a:xfrm>
            <a:off x="8465325" y="2518559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+8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722859-C697-441D-8884-570CD8C690CF}"/>
              </a:ext>
            </a:extLst>
          </p:cNvPr>
          <p:cNvGrpSpPr/>
          <p:nvPr/>
        </p:nvGrpSpPr>
        <p:grpSpPr>
          <a:xfrm>
            <a:off x="7476669" y="3751246"/>
            <a:ext cx="1155462" cy="1374735"/>
            <a:chOff x="1347156" y="3979810"/>
            <a:chExt cx="1155462" cy="137473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8BD3566-8423-4A6E-930A-8D7D97946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F2C3B0-0787-45A1-A2E4-323B230D1C7F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1448520-34C4-4EDF-80A8-418A211875D7}"/>
              </a:ext>
            </a:extLst>
          </p:cNvPr>
          <p:cNvSpPr txBox="1"/>
          <p:nvPr/>
        </p:nvSpPr>
        <p:spPr>
          <a:xfrm>
            <a:off x="7470193" y="4033216"/>
            <a:ext cx="1143275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604</a:t>
            </a:r>
            <a:endParaRPr lang="en-US" sz="40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E73922-FE03-4642-B395-DD4F90752CCC}"/>
              </a:ext>
            </a:extLst>
          </p:cNvPr>
          <p:cNvSpPr txBox="1"/>
          <p:nvPr/>
        </p:nvSpPr>
        <p:spPr>
          <a:xfrm>
            <a:off x="-33777" y="5449304"/>
            <a:ext cx="11331615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atin typeface="Mali" panose="00000800000000000000" pitchFamily="2" charset="-34"/>
                <a:cs typeface="Mali" panose="00000800000000000000" pitchFamily="2" charset="-34"/>
              </a:rPr>
              <a:t>จำนวนที่หายไป คือ</a:t>
            </a:r>
            <a:endParaRPr lang="en-US" sz="4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A907BE-4E96-40F9-8C02-BCD3314EC45B}"/>
              </a:ext>
            </a:extLst>
          </p:cNvPr>
          <p:cNvSpPr txBox="1"/>
          <p:nvPr/>
        </p:nvSpPr>
        <p:spPr>
          <a:xfrm>
            <a:off x="7916606" y="5439144"/>
            <a:ext cx="1655655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atin typeface="Mali" panose="00000800000000000000" pitchFamily="2" charset="-34"/>
                <a:cs typeface="Mali" panose="00000800000000000000" pitchFamily="2" charset="-34"/>
              </a:rPr>
              <a:t>604</a:t>
            </a:r>
            <a:endParaRPr lang="en-US" sz="4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A50BCB4-89A5-43A7-9142-79BF09ED8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8" y="1637062"/>
            <a:ext cx="1161481" cy="116148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945565C-2FEE-48FB-A3C4-2F240BAE651A}"/>
              </a:ext>
            </a:extLst>
          </p:cNvPr>
          <p:cNvSpPr txBox="1"/>
          <p:nvPr/>
        </p:nvSpPr>
        <p:spPr>
          <a:xfrm>
            <a:off x="210459" y="1145657"/>
            <a:ext cx="1136800" cy="1714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8000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8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8C12E-8625-44BB-80C3-FED444C0A69C}"/>
              </a:ext>
            </a:extLst>
          </p:cNvPr>
          <p:cNvSpPr txBox="1"/>
          <p:nvPr/>
        </p:nvSpPr>
        <p:spPr>
          <a:xfrm>
            <a:off x="462326" y="349133"/>
            <a:ext cx="11331616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แบบรูปของจำนวนที่เพิ่มขึ้นหรือลดลงทีละเท่า ๆ กัน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7272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0" grpId="0"/>
      <p:bldP spid="43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430192" y="108164"/>
            <a:ext cx="11331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OCR A Extended" panose="02010509020102010303" pitchFamily="50" charset="0"/>
                <a:cs typeface="Mali" panose="00000800000000000000" pitchFamily="2" charset="-34"/>
              </a:rPr>
              <a:t>GAME TIME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18855"/>
            <a:ext cx="11331616" cy="163586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31610C-13BB-404D-B59E-0E698C76ACBA}"/>
              </a:ext>
            </a:extLst>
          </p:cNvPr>
          <p:cNvGrpSpPr/>
          <p:nvPr/>
        </p:nvGrpSpPr>
        <p:grpSpPr>
          <a:xfrm>
            <a:off x="287607" y="1889867"/>
            <a:ext cx="1096872" cy="772579"/>
            <a:chOff x="4006910" y="1731466"/>
            <a:chExt cx="1096872" cy="772579"/>
          </a:xfrm>
        </p:grpSpPr>
        <p:pic>
          <p:nvPicPr>
            <p:cNvPr id="3" name="Picture 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4827437-AFA6-41BF-B96E-51765A5BC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910" y="1731466"/>
              <a:ext cx="1096872" cy="772579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82DC08-7834-44C9-B18B-F8649080D59B}"/>
                </a:ext>
              </a:extLst>
            </p:cNvPr>
            <p:cNvSpPr txBox="1"/>
            <p:nvPr/>
          </p:nvSpPr>
          <p:spPr>
            <a:xfrm>
              <a:off x="4110153" y="1834253"/>
              <a:ext cx="602829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00" dirty="0">
                  <a:ln>
                    <a:solidFill>
                      <a:schemeClr val="tx1"/>
                    </a:solidFill>
                  </a:ln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29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44E902-69A8-4E86-B4E6-9C333BB6E1FD}"/>
              </a:ext>
            </a:extLst>
          </p:cNvPr>
          <p:cNvGrpSpPr/>
          <p:nvPr/>
        </p:nvGrpSpPr>
        <p:grpSpPr>
          <a:xfrm>
            <a:off x="1286647" y="1917271"/>
            <a:ext cx="2619022" cy="733778"/>
            <a:chOff x="1781058" y="2773363"/>
            <a:chExt cx="2619022" cy="7337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08D64E-73F5-4B36-AEF1-A01FE7D44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1058" y="2773363"/>
              <a:ext cx="2619022" cy="733778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EF6FCB0-1172-4356-B54D-58DF5CE2A28F}"/>
                </a:ext>
              </a:extLst>
            </p:cNvPr>
            <p:cNvSpPr txBox="1"/>
            <p:nvPr/>
          </p:nvSpPr>
          <p:spPr>
            <a:xfrm>
              <a:off x="2177357" y="2863253"/>
              <a:ext cx="222272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2,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52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41DF75-183A-47A8-8339-5664B0AAC86C}"/>
              </a:ext>
            </a:extLst>
          </p:cNvPr>
          <p:cNvGrpSpPr/>
          <p:nvPr/>
        </p:nvGrpSpPr>
        <p:grpSpPr>
          <a:xfrm>
            <a:off x="5124832" y="1858040"/>
            <a:ext cx="4552488" cy="865934"/>
            <a:chOff x="6004968" y="2490463"/>
            <a:chExt cx="4552488" cy="865934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E6C5AAD-1A3C-4620-8833-33ED5DAC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04968" y="2490463"/>
              <a:ext cx="4552488" cy="865934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0FA2BB6-2E0C-4811-8010-BF40F3F523A3}"/>
                </a:ext>
              </a:extLst>
            </p:cNvPr>
            <p:cNvSpPr txBox="1"/>
            <p:nvPr/>
          </p:nvSpPr>
          <p:spPr>
            <a:xfrm>
              <a:off x="6142404" y="2717063"/>
              <a:ext cx="441505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สองพันห้าร้อยยี่สิบ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C83AF85D-0500-48F4-951F-5A8CCCEC2F04}"/>
              </a:ext>
            </a:extLst>
          </p:cNvPr>
          <p:cNvSpPr txBox="1"/>
          <p:nvPr/>
        </p:nvSpPr>
        <p:spPr>
          <a:xfrm>
            <a:off x="3836290" y="2068046"/>
            <a:ext cx="17005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อ่านว่า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45" name="ข้อ 1ถูก">
            <a:extLst>
              <a:ext uri="{FF2B5EF4-FFF2-40B4-BE49-F238E27FC236}">
                <a16:creationId xmlns:a16="http://schemas.microsoft.com/office/drawing/2014/main" id="{E2BAF7B9-EE4F-4334-A6E9-9771D46A0DF5}"/>
              </a:ext>
            </a:extLst>
          </p:cNvPr>
          <p:cNvGrpSpPr/>
          <p:nvPr/>
        </p:nvGrpSpPr>
        <p:grpSpPr>
          <a:xfrm>
            <a:off x="9611556" y="1957472"/>
            <a:ext cx="1449770" cy="1134956"/>
            <a:chOff x="10007796" y="1957472"/>
            <a:chExt cx="1449770" cy="1134956"/>
          </a:xfrm>
        </p:grpSpPr>
        <p:pic>
          <p:nvPicPr>
            <p:cNvPr id="40" name="Picture 39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15F76884-2802-4461-A4CC-CAFC5D54B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957472"/>
              <a:ext cx="1449770" cy="1134956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7E5CDB6-0E25-42FA-B701-A101422E32D3}"/>
                </a:ext>
              </a:extLst>
            </p:cNvPr>
            <p:cNvSpPr txBox="1"/>
            <p:nvPr/>
          </p:nvSpPr>
          <p:spPr>
            <a:xfrm>
              <a:off x="10384442" y="2263217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3" name="ข้อ 1ผิด">
            <a:extLst>
              <a:ext uri="{FF2B5EF4-FFF2-40B4-BE49-F238E27FC236}">
                <a16:creationId xmlns:a16="http://schemas.microsoft.com/office/drawing/2014/main" id="{D5A2A6F2-E925-4274-B40D-DA59B61613ED}"/>
              </a:ext>
            </a:extLst>
          </p:cNvPr>
          <p:cNvGrpSpPr/>
          <p:nvPr/>
        </p:nvGrpSpPr>
        <p:grpSpPr>
          <a:xfrm>
            <a:off x="9611556" y="1181056"/>
            <a:ext cx="1449770" cy="1134956"/>
            <a:chOff x="10007796" y="1181056"/>
            <a:chExt cx="1449770" cy="1134956"/>
          </a:xfrm>
        </p:grpSpPr>
        <p:pic>
          <p:nvPicPr>
            <p:cNvPr id="42" name="Picture 4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744C76B-7C93-4DA9-86A8-57038493C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181056"/>
              <a:ext cx="1449770" cy="1134956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6F857A6-925F-46F8-AE78-89C2433E3A44}"/>
                </a:ext>
              </a:extLst>
            </p:cNvPr>
            <p:cNvSpPr txBox="1"/>
            <p:nvPr/>
          </p:nvSpPr>
          <p:spPr>
            <a:xfrm>
              <a:off x="10406891" y="1564689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7E71F88-3EB4-48C3-A863-25BD5A8894B2}"/>
              </a:ext>
            </a:extLst>
          </p:cNvPr>
          <p:cNvSpPr/>
          <p:nvPr/>
        </p:nvSpPr>
        <p:spPr>
          <a:xfrm>
            <a:off x="430192" y="3228840"/>
            <a:ext cx="11331616" cy="163586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A2062BE-F05C-4C50-84EE-64C3DE761558}"/>
              </a:ext>
            </a:extLst>
          </p:cNvPr>
          <p:cNvGrpSpPr/>
          <p:nvPr/>
        </p:nvGrpSpPr>
        <p:grpSpPr>
          <a:xfrm>
            <a:off x="287607" y="3699852"/>
            <a:ext cx="1096872" cy="772579"/>
            <a:chOff x="4006910" y="1731466"/>
            <a:chExt cx="1096872" cy="772579"/>
          </a:xfrm>
        </p:grpSpPr>
        <p:pic>
          <p:nvPicPr>
            <p:cNvPr id="145" name="Picture 14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0E8E8DA-D085-4136-8E37-B61F515D0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910" y="1731466"/>
              <a:ext cx="1096872" cy="772579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D1F0A77-00F6-4336-93AB-E2E480AD32F6}"/>
                </a:ext>
              </a:extLst>
            </p:cNvPr>
            <p:cNvSpPr txBox="1"/>
            <p:nvPr/>
          </p:nvSpPr>
          <p:spPr>
            <a:xfrm>
              <a:off x="4119484" y="1834253"/>
              <a:ext cx="602829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00" dirty="0">
                  <a:ln>
                    <a:solidFill>
                      <a:schemeClr val="tx1"/>
                    </a:solidFill>
                  </a:ln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29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20E9BE-2061-4781-BC2C-C30997504DDE}"/>
              </a:ext>
            </a:extLst>
          </p:cNvPr>
          <p:cNvGrpSpPr/>
          <p:nvPr/>
        </p:nvGrpSpPr>
        <p:grpSpPr>
          <a:xfrm>
            <a:off x="1286647" y="3727256"/>
            <a:ext cx="2619022" cy="733778"/>
            <a:chOff x="1781058" y="2773363"/>
            <a:chExt cx="2619022" cy="733778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2D62057A-FB41-49E3-B4CA-EA7BA1ABD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1058" y="2773363"/>
              <a:ext cx="2619022" cy="733778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C7F80AA-C346-421E-97BE-E679CC6A0488}"/>
                </a:ext>
              </a:extLst>
            </p:cNvPr>
            <p:cNvSpPr txBox="1"/>
            <p:nvPr/>
          </p:nvSpPr>
          <p:spPr>
            <a:xfrm>
              <a:off x="2177357" y="2863253"/>
              <a:ext cx="222272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,80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F268273-9253-4CBD-AEA5-18A8C6EE75BA}"/>
              </a:ext>
            </a:extLst>
          </p:cNvPr>
          <p:cNvGrpSpPr/>
          <p:nvPr/>
        </p:nvGrpSpPr>
        <p:grpSpPr>
          <a:xfrm>
            <a:off x="5124832" y="3668025"/>
            <a:ext cx="4552488" cy="865934"/>
            <a:chOff x="6004968" y="2490463"/>
            <a:chExt cx="4552488" cy="865934"/>
          </a:xfrm>
        </p:grpSpPr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65C3ADC1-C35B-4702-9437-71EB7D02E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04968" y="2490463"/>
              <a:ext cx="4552488" cy="865934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502E715-C579-4C1B-BF4B-A0F855B39164}"/>
                </a:ext>
              </a:extLst>
            </p:cNvPr>
            <p:cNvSpPr txBox="1"/>
            <p:nvPr/>
          </p:nvSpPr>
          <p:spPr>
            <a:xfrm>
              <a:off x="6142404" y="2717063"/>
              <a:ext cx="441505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ห้าพันแปดร้อยหนึ่ง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4481EB66-A47D-427A-9C8F-A1A648A367A8}"/>
              </a:ext>
            </a:extLst>
          </p:cNvPr>
          <p:cNvSpPr txBox="1"/>
          <p:nvPr/>
        </p:nvSpPr>
        <p:spPr>
          <a:xfrm>
            <a:off x="3836290" y="3878031"/>
            <a:ext cx="17005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อ่านว่า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35" name="ข้อ2 ถูก">
            <a:extLst>
              <a:ext uri="{FF2B5EF4-FFF2-40B4-BE49-F238E27FC236}">
                <a16:creationId xmlns:a16="http://schemas.microsoft.com/office/drawing/2014/main" id="{7BE5260A-A5E4-4F13-83FA-1D365FE3A0A5}"/>
              </a:ext>
            </a:extLst>
          </p:cNvPr>
          <p:cNvGrpSpPr/>
          <p:nvPr/>
        </p:nvGrpSpPr>
        <p:grpSpPr>
          <a:xfrm>
            <a:off x="9611556" y="3767457"/>
            <a:ext cx="1449770" cy="1134956"/>
            <a:chOff x="10007796" y="1957472"/>
            <a:chExt cx="1449770" cy="1134956"/>
          </a:xfrm>
        </p:grpSpPr>
        <p:pic>
          <p:nvPicPr>
            <p:cNvPr id="139" name="Picture 138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FB864FCC-1646-44E5-94B4-BC3A45DFA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957472"/>
              <a:ext cx="1449770" cy="1134956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3D47D05-B0F0-42CB-AAAD-87C24D5D4650}"/>
                </a:ext>
              </a:extLst>
            </p:cNvPr>
            <p:cNvSpPr txBox="1"/>
            <p:nvPr/>
          </p:nvSpPr>
          <p:spPr>
            <a:xfrm>
              <a:off x="10384442" y="2263217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6" name="ข้อ2 ผิด">
            <a:extLst>
              <a:ext uri="{FF2B5EF4-FFF2-40B4-BE49-F238E27FC236}">
                <a16:creationId xmlns:a16="http://schemas.microsoft.com/office/drawing/2014/main" id="{7B2183FD-39DA-4501-AD6F-21278F14F9D0}"/>
              </a:ext>
            </a:extLst>
          </p:cNvPr>
          <p:cNvGrpSpPr/>
          <p:nvPr/>
        </p:nvGrpSpPr>
        <p:grpSpPr>
          <a:xfrm>
            <a:off x="9611556" y="2991041"/>
            <a:ext cx="1449770" cy="1134956"/>
            <a:chOff x="10007796" y="1181056"/>
            <a:chExt cx="1449770" cy="1134956"/>
          </a:xfrm>
        </p:grpSpPr>
        <p:pic>
          <p:nvPicPr>
            <p:cNvPr id="137" name="Picture 13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DDB359E-17AE-4CBE-8F29-01FAC0BE3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181056"/>
              <a:ext cx="1449770" cy="1134956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CEB67D9-2A92-45F6-A2B7-7ADF6BB19DBC}"/>
                </a:ext>
              </a:extLst>
            </p:cNvPr>
            <p:cNvSpPr txBox="1"/>
            <p:nvPr/>
          </p:nvSpPr>
          <p:spPr>
            <a:xfrm>
              <a:off x="10406891" y="1564689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8AE73F4D-0DA6-47E6-9B5A-88AFCE4787C3}"/>
              </a:ext>
            </a:extLst>
          </p:cNvPr>
          <p:cNvSpPr/>
          <p:nvPr/>
        </p:nvSpPr>
        <p:spPr>
          <a:xfrm>
            <a:off x="430192" y="5038825"/>
            <a:ext cx="11331616" cy="163586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0262078-F0C8-40C8-82C9-8BBBC31C88F7}"/>
              </a:ext>
            </a:extLst>
          </p:cNvPr>
          <p:cNvGrpSpPr/>
          <p:nvPr/>
        </p:nvGrpSpPr>
        <p:grpSpPr>
          <a:xfrm>
            <a:off x="287607" y="5509837"/>
            <a:ext cx="1096872" cy="772579"/>
            <a:chOff x="4006910" y="1731466"/>
            <a:chExt cx="1096872" cy="772579"/>
          </a:xfrm>
        </p:grpSpPr>
        <p:pic>
          <p:nvPicPr>
            <p:cNvPr id="163" name="Picture 16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9212291-3DEC-4E33-9F73-DF95C0B60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910" y="1731466"/>
              <a:ext cx="1096872" cy="772579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10F84CA-5F19-497F-BD2C-FE77B16B7A0C}"/>
                </a:ext>
              </a:extLst>
            </p:cNvPr>
            <p:cNvSpPr txBox="1"/>
            <p:nvPr/>
          </p:nvSpPr>
          <p:spPr>
            <a:xfrm>
              <a:off x="4091491" y="1834253"/>
              <a:ext cx="602829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00" dirty="0">
                  <a:ln>
                    <a:solidFill>
                      <a:schemeClr val="tx1"/>
                    </a:solidFill>
                  </a:ln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29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D9209EC-4654-4B5E-B2FF-A93B87394E05}"/>
              </a:ext>
            </a:extLst>
          </p:cNvPr>
          <p:cNvGrpSpPr/>
          <p:nvPr/>
        </p:nvGrpSpPr>
        <p:grpSpPr>
          <a:xfrm>
            <a:off x="1286647" y="5537241"/>
            <a:ext cx="2619022" cy="733778"/>
            <a:chOff x="1781058" y="2773363"/>
            <a:chExt cx="2619022" cy="733778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BB9AD877-C328-4E16-BCA4-F7B621871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1058" y="2773363"/>
              <a:ext cx="2619022" cy="733778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95C12BD-6D00-43D9-A21D-C6838D98F35F}"/>
                </a:ext>
              </a:extLst>
            </p:cNvPr>
            <p:cNvSpPr txBox="1"/>
            <p:nvPr/>
          </p:nvSpPr>
          <p:spPr>
            <a:xfrm>
              <a:off x="2177357" y="2863253"/>
              <a:ext cx="222272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,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912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71F2FE6-51EF-40C0-B773-1C9718730EEE}"/>
              </a:ext>
            </a:extLst>
          </p:cNvPr>
          <p:cNvGrpSpPr/>
          <p:nvPr/>
        </p:nvGrpSpPr>
        <p:grpSpPr>
          <a:xfrm>
            <a:off x="5124832" y="5478010"/>
            <a:ext cx="4552488" cy="865934"/>
            <a:chOff x="6004968" y="2490463"/>
            <a:chExt cx="4552488" cy="865934"/>
          </a:xfrm>
        </p:grpSpPr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B786F774-50DA-45A0-8CD8-9D8895169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04968" y="2490463"/>
              <a:ext cx="4552488" cy="865934"/>
            </a:xfrm>
            <a:prstGeom prst="rect">
              <a:avLst/>
            </a:prstGeom>
          </p:spPr>
        </p:pic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0E086461-7FE6-4F86-BBEB-EB48335BA0E9}"/>
                </a:ext>
              </a:extLst>
            </p:cNvPr>
            <p:cNvSpPr txBox="1"/>
            <p:nvPr/>
          </p:nvSpPr>
          <p:spPr>
            <a:xfrm>
              <a:off x="6142404" y="2717063"/>
              <a:ext cx="441505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หนึ่งพันเก้าร้อยสิบสอง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AB74C032-2E3D-4820-8CF7-435B8AF35F96}"/>
              </a:ext>
            </a:extLst>
          </p:cNvPr>
          <p:cNvSpPr txBox="1"/>
          <p:nvPr/>
        </p:nvSpPr>
        <p:spPr>
          <a:xfrm>
            <a:off x="3836290" y="5688016"/>
            <a:ext cx="17005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อ่านว่า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53" name="ข้อ3 ถูก">
            <a:extLst>
              <a:ext uri="{FF2B5EF4-FFF2-40B4-BE49-F238E27FC236}">
                <a16:creationId xmlns:a16="http://schemas.microsoft.com/office/drawing/2014/main" id="{2FBD675A-EA96-4636-9FB2-2770790E8C83}"/>
              </a:ext>
            </a:extLst>
          </p:cNvPr>
          <p:cNvGrpSpPr/>
          <p:nvPr/>
        </p:nvGrpSpPr>
        <p:grpSpPr>
          <a:xfrm>
            <a:off x="9611556" y="5577442"/>
            <a:ext cx="1449770" cy="1134956"/>
            <a:chOff x="10007796" y="1957472"/>
            <a:chExt cx="1449770" cy="1134956"/>
          </a:xfrm>
        </p:grpSpPr>
        <p:pic>
          <p:nvPicPr>
            <p:cNvPr id="157" name="Picture 156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17557FCB-1AFA-41EA-AE2E-33BDBDAAB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957472"/>
              <a:ext cx="1449770" cy="1134956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3382007-2704-4658-A88C-AAE45482E25B}"/>
                </a:ext>
              </a:extLst>
            </p:cNvPr>
            <p:cNvSpPr txBox="1"/>
            <p:nvPr/>
          </p:nvSpPr>
          <p:spPr>
            <a:xfrm>
              <a:off x="10384442" y="2263217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4" name="ข้อ3 ผิด">
            <a:extLst>
              <a:ext uri="{FF2B5EF4-FFF2-40B4-BE49-F238E27FC236}">
                <a16:creationId xmlns:a16="http://schemas.microsoft.com/office/drawing/2014/main" id="{5C127C71-6761-40C7-A0A1-BCC410E5A1B3}"/>
              </a:ext>
            </a:extLst>
          </p:cNvPr>
          <p:cNvGrpSpPr/>
          <p:nvPr/>
        </p:nvGrpSpPr>
        <p:grpSpPr>
          <a:xfrm>
            <a:off x="9611556" y="4801026"/>
            <a:ext cx="1449770" cy="1134956"/>
            <a:chOff x="10007796" y="1181056"/>
            <a:chExt cx="1449770" cy="1134956"/>
          </a:xfrm>
        </p:grpSpPr>
        <p:pic>
          <p:nvPicPr>
            <p:cNvPr id="155" name="Picture 15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2200FC3-CE5D-4D51-B625-07DC8D0F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181056"/>
              <a:ext cx="1449770" cy="1134956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BEA9DAF-CAD5-41A1-87D7-049F294AD5A7}"/>
                </a:ext>
              </a:extLst>
            </p:cNvPr>
            <p:cNvSpPr txBox="1"/>
            <p:nvPr/>
          </p:nvSpPr>
          <p:spPr>
            <a:xfrm>
              <a:off x="10406891" y="1564689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65" name="ถูก1">
            <a:extLst>
              <a:ext uri="{FF2B5EF4-FFF2-40B4-BE49-F238E27FC236}">
                <a16:creationId xmlns:a16="http://schemas.microsoft.com/office/drawing/2014/main" id="{E0B6A092-DF7D-479C-B39A-96CF890A02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21910" y="2341603"/>
            <a:ext cx="554784" cy="560881"/>
          </a:xfrm>
          <a:prstGeom prst="rect">
            <a:avLst/>
          </a:prstGeom>
        </p:spPr>
      </p:pic>
      <p:pic>
        <p:nvPicPr>
          <p:cNvPr id="166" name="ผิด1">
            <a:extLst>
              <a:ext uri="{FF2B5EF4-FFF2-40B4-BE49-F238E27FC236}">
                <a16:creationId xmlns:a16="http://schemas.microsoft.com/office/drawing/2014/main" id="{2C53B0DE-79B9-4BA4-ADEE-FEAD583165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21910" y="1526887"/>
            <a:ext cx="560881" cy="554784"/>
          </a:xfrm>
          <a:prstGeom prst="rect">
            <a:avLst/>
          </a:prstGeom>
        </p:spPr>
      </p:pic>
      <p:pic>
        <p:nvPicPr>
          <p:cNvPr id="167" name="ถูก3">
            <a:extLst>
              <a:ext uri="{FF2B5EF4-FFF2-40B4-BE49-F238E27FC236}">
                <a16:creationId xmlns:a16="http://schemas.microsoft.com/office/drawing/2014/main" id="{5C65CC6A-E61B-42B8-AE00-E7E0E8596F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2590" y="5961573"/>
            <a:ext cx="554784" cy="560881"/>
          </a:xfrm>
          <a:prstGeom prst="rect">
            <a:avLst/>
          </a:prstGeom>
        </p:spPr>
      </p:pic>
      <p:pic>
        <p:nvPicPr>
          <p:cNvPr id="168" name="ผิด3">
            <a:extLst>
              <a:ext uri="{FF2B5EF4-FFF2-40B4-BE49-F238E27FC236}">
                <a16:creationId xmlns:a16="http://schemas.microsoft.com/office/drawing/2014/main" id="{345C24F0-2EBA-46B6-9CC5-EA0622E8C7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52590" y="5146857"/>
            <a:ext cx="560881" cy="554784"/>
          </a:xfrm>
          <a:prstGeom prst="rect">
            <a:avLst/>
          </a:prstGeom>
        </p:spPr>
      </p:pic>
      <p:pic>
        <p:nvPicPr>
          <p:cNvPr id="169" name="ถูก2">
            <a:extLst>
              <a:ext uri="{FF2B5EF4-FFF2-40B4-BE49-F238E27FC236}">
                <a16:creationId xmlns:a16="http://schemas.microsoft.com/office/drawing/2014/main" id="{345559E6-F5C4-4D98-9894-6DBCC357F0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20715" y="3351140"/>
            <a:ext cx="554784" cy="560881"/>
          </a:xfrm>
          <a:prstGeom prst="rect">
            <a:avLst/>
          </a:prstGeom>
        </p:spPr>
      </p:pic>
      <p:pic>
        <p:nvPicPr>
          <p:cNvPr id="170" name="ผิด2">
            <a:extLst>
              <a:ext uri="{FF2B5EF4-FFF2-40B4-BE49-F238E27FC236}">
                <a16:creationId xmlns:a16="http://schemas.microsoft.com/office/drawing/2014/main" id="{A2AB20F6-1E69-48B0-A68F-793F445B66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20715" y="4106461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29211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007F28-4568-42D1-AB49-B3DF534D1EBC}"/>
              </a:ext>
            </a:extLst>
          </p:cNvPr>
          <p:cNvGrpSpPr/>
          <p:nvPr/>
        </p:nvGrpSpPr>
        <p:grpSpPr>
          <a:xfrm>
            <a:off x="1021927" y="1697242"/>
            <a:ext cx="10215077" cy="1041123"/>
            <a:chOff x="1814611" y="1775160"/>
            <a:chExt cx="7503417" cy="10411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5A7BC16-AF14-4BB7-8807-8D0BECB1540C}"/>
                </a:ext>
              </a:extLst>
            </p:cNvPr>
            <p:cNvSpPr/>
            <p:nvPr/>
          </p:nvSpPr>
          <p:spPr>
            <a:xfrm>
              <a:off x="1814611" y="1775160"/>
              <a:ext cx="7503417" cy="1041123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85E7E8-C0A5-4C6A-B888-46B067EB360C}"/>
                </a:ext>
              </a:extLst>
            </p:cNvPr>
            <p:cNvSpPr txBox="1"/>
            <p:nvPr/>
          </p:nvSpPr>
          <p:spPr>
            <a:xfrm>
              <a:off x="2089435" y="1913798"/>
              <a:ext cx="7228593" cy="70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30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จำนวนที่หายไปในแบบรูป  600  550  500  450  400</a:t>
              </a:r>
              <a:endParaRPr lang="en-US" sz="30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72DDCC0-CB4D-417A-9D74-D48BAF993446}"/>
              </a:ext>
            </a:extLst>
          </p:cNvPr>
          <p:cNvSpPr/>
          <p:nvPr/>
        </p:nvSpPr>
        <p:spPr>
          <a:xfrm>
            <a:off x="10329969" y="1990946"/>
            <a:ext cx="779298" cy="509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6A7499-2AC3-4055-B6D4-BF81BA4F4BFB}"/>
              </a:ext>
            </a:extLst>
          </p:cNvPr>
          <p:cNvGrpSpPr/>
          <p:nvPr/>
        </p:nvGrpSpPr>
        <p:grpSpPr>
          <a:xfrm>
            <a:off x="1477785" y="3751246"/>
            <a:ext cx="1203675" cy="1374735"/>
            <a:chOff x="1347155" y="3979810"/>
            <a:chExt cx="1203675" cy="13747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35C4D-01DC-412F-B9C1-E630DCAC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A8E7D9-E1B0-4624-AD72-33A7A1D8C499}"/>
                </a:ext>
              </a:extLst>
            </p:cNvPr>
            <p:cNvSpPr txBox="1"/>
            <p:nvPr/>
          </p:nvSpPr>
          <p:spPr>
            <a:xfrm>
              <a:off x="1347155" y="4238900"/>
              <a:ext cx="1203675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600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C73909-D9F1-4F64-A7B7-F22A999457D3}"/>
              </a:ext>
            </a:extLst>
          </p:cNvPr>
          <p:cNvGrpSpPr/>
          <p:nvPr/>
        </p:nvGrpSpPr>
        <p:grpSpPr>
          <a:xfrm>
            <a:off x="3475255" y="3751246"/>
            <a:ext cx="1155462" cy="1374735"/>
            <a:chOff x="1347156" y="3979810"/>
            <a:chExt cx="1155462" cy="137473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14E4DB-F291-4ECC-A124-BBDA63B2A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1B37D3-5C0E-4D5C-BFD2-2AAE1C147D77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550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727EB9-9895-4CAC-9371-AC001B2E1EFC}"/>
              </a:ext>
            </a:extLst>
          </p:cNvPr>
          <p:cNvGrpSpPr/>
          <p:nvPr/>
        </p:nvGrpSpPr>
        <p:grpSpPr>
          <a:xfrm>
            <a:off x="5472724" y="3751246"/>
            <a:ext cx="1155462" cy="1374735"/>
            <a:chOff x="1347156" y="3979810"/>
            <a:chExt cx="1155462" cy="137473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8FF296-C4AA-4AD6-A817-82DDE22C1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BBD142-1849-48C8-A201-F891992A51CB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500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C9A5F50-FA52-480D-B4A1-2B02869D4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801" y="3751246"/>
            <a:ext cx="1136800" cy="13747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A00EDBA-FC39-49C6-A1AC-65EEEBBB1E22}"/>
              </a:ext>
            </a:extLst>
          </p:cNvPr>
          <p:cNvSpPr txBox="1"/>
          <p:nvPr/>
        </p:nvSpPr>
        <p:spPr>
          <a:xfrm>
            <a:off x="9418152" y="4010336"/>
            <a:ext cx="1312049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400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62F23-E5C2-457E-80C1-515880281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581" y="3346699"/>
            <a:ext cx="1136800" cy="74480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EAE37DE-D3AB-45F6-88AB-8DC2A944F28E}"/>
              </a:ext>
            </a:extLst>
          </p:cNvPr>
          <p:cNvSpPr txBox="1"/>
          <p:nvPr/>
        </p:nvSpPr>
        <p:spPr>
          <a:xfrm>
            <a:off x="2501099" y="2518559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-50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C0A1465-D166-40CA-B661-AED09F0A8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656" y="3346699"/>
            <a:ext cx="1136800" cy="7448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4C8649-5B14-4E3E-BE8B-902F13226F25}"/>
              </a:ext>
            </a:extLst>
          </p:cNvPr>
          <p:cNvSpPr txBox="1"/>
          <p:nvPr/>
        </p:nvSpPr>
        <p:spPr>
          <a:xfrm>
            <a:off x="4489174" y="2518559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-50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F611E8B-AFFE-468E-9EC4-B90EAEC20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731" y="3346699"/>
            <a:ext cx="1136800" cy="7448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FE6D16B-6848-4338-A188-06AD0AAFC0E0}"/>
              </a:ext>
            </a:extLst>
          </p:cNvPr>
          <p:cNvSpPr txBox="1"/>
          <p:nvPr/>
        </p:nvSpPr>
        <p:spPr>
          <a:xfrm>
            <a:off x="6477249" y="2518559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-50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12AFE39-33A9-4E7A-B100-2A0F9F587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807" y="3346699"/>
            <a:ext cx="1136800" cy="7448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C1866A6-130B-4BEE-A031-4352BF73246C}"/>
              </a:ext>
            </a:extLst>
          </p:cNvPr>
          <p:cNvSpPr txBox="1"/>
          <p:nvPr/>
        </p:nvSpPr>
        <p:spPr>
          <a:xfrm>
            <a:off x="8465325" y="2518559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-50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722859-C697-441D-8884-570CD8C690CF}"/>
              </a:ext>
            </a:extLst>
          </p:cNvPr>
          <p:cNvGrpSpPr/>
          <p:nvPr/>
        </p:nvGrpSpPr>
        <p:grpSpPr>
          <a:xfrm>
            <a:off x="7476669" y="3751246"/>
            <a:ext cx="1155462" cy="1374735"/>
            <a:chOff x="1347156" y="3979810"/>
            <a:chExt cx="1155462" cy="137473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8BD3566-8423-4A6E-930A-8D7D97946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F2C3B0-0787-45A1-A2E4-323B230D1C7F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1448520-34C4-4EDF-80A8-418A211875D7}"/>
              </a:ext>
            </a:extLst>
          </p:cNvPr>
          <p:cNvSpPr txBox="1"/>
          <p:nvPr/>
        </p:nvSpPr>
        <p:spPr>
          <a:xfrm>
            <a:off x="7498186" y="4033216"/>
            <a:ext cx="1143275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atin typeface="Mali" panose="00000800000000000000" pitchFamily="2" charset="-34"/>
                <a:cs typeface="Mali" panose="00000800000000000000" pitchFamily="2" charset="-34"/>
              </a:rPr>
              <a:t>450</a:t>
            </a:r>
            <a:endParaRPr lang="en-US" sz="4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E73922-FE03-4642-B395-DD4F90752CCC}"/>
              </a:ext>
            </a:extLst>
          </p:cNvPr>
          <p:cNvSpPr txBox="1"/>
          <p:nvPr/>
        </p:nvSpPr>
        <p:spPr>
          <a:xfrm>
            <a:off x="-33777" y="5449304"/>
            <a:ext cx="11331615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atin typeface="Mali" panose="00000800000000000000" pitchFamily="2" charset="-34"/>
                <a:cs typeface="Mali" panose="00000800000000000000" pitchFamily="2" charset="-34"/>
              </a:rPr>
              <a:t>จำนวนที่หายไป คือ</a:t>
            </a:r>
            <a:endParaRPr lang="en-US" sz="4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A907BE-4E96-40F9-8C02-BCD3314EC45B}"/>
              </a:ext>
            </a:extLst>
          </p:cNvPr>
          <p:cNvSpPr txBox="1"/>
          <p:nvPr/>
        </p:nvSpPr>
        <p:spPr>
          <a:xfrm>
            <a:off x="7916606" y="5439144"/>
            <a:ext cx="1655655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atin typeface="Mali" panose="00000800000000000000" pitchFamily="2" charset="-34"/>
                <a:cs typeface="Mali" panose="00000800000000000000" pitchFamily="2" charset="-34"/>
              </a:rPr>
              <a:t>400</a:t>
            </a:r>
            <a:endParaRPr lang="en-US" sz="4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A50BCB4-89A5-43A7-9142-79BF09ED8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8" y="1637062"/>
            <a:ext cx="1161481" cy="116148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945565C-2FEE-48FB-A3C4-2F240BAE651A}"/>
              </a:ext>
            </a:extLst>
          </p:cNvPr>
          <p:cNvSpPr txBox="1"/>
          <p:nvPr/>
        </p:nvSpPr>
        <p:spPr>
          <a:xfrm>
            <a:off x="229121" y="1145657"/>
            <a:ext cx="1136800" cy="1714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8000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8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A14787-6C1C-4821-BE14-C5217F4BF2B3}"/>
              </a:ext>
            </a:extLst>
          </p:cNvPr>
          <p:cNvSpPr txBox="1"/>
          <p:nvPr/>
        </p:nvSpPr>
        <p:spPr>
          <a:xfrm>
            <a:off x="462326" y="349133"/>
            <a:ext cx="11331616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แบบรูปของจำนวนที่เพิ่มขึ้นหรือลดลงทีละเท่า ๆ กัน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4886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7" grpId="0"/>
      <p:bldP spid="40" grpId="0"/>
      <p:bldP spid="43" grpId="0"/>
      <p:bldP spid="48" grpId="0"/>
      <p:bldP spid="4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  <p:sp>
        <p:nvSpPr>
          <p:cNvPr id="8" name="พื้นหลัง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29211" y="1456563"/>
            <a:ext cx="11331616" cy="5214070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82646" y="187367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007F28-4568-42D1-AB49-B3DF534D1EBC}"/>
              </a:ext>
            </a:extLst>
          </p:cNvPr>
          <p:cNvGrpSpPr/>
          <p:nvPr/>
        </p:nvGrpSpPr>
        <p:grpSpPr>
          <a:xfrm>
            <a:off x="1021927" y="1697243"/>
            <a:ext cx="10692196" cy="979710"/>
            <a:chOff x="1814611" y="1775160"/>
            <a:chExt cx="7853883" cy="10411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5A7BC16-AF14-4BB7-8807-8D0BECB1540C}"/>
                </a:ext>
              </a:extLst>
            </p:cNvPr>
            <p:cNvSpPr/>
            <p:nvPr/>
          </p:nvSpPr>
          <p:spPr>
            <a:xfrm>
              <a:off x="1814611" y="1775160"/>
              <a:ext cx="7825299" cy="1041123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85E7E8-C0A5-4C6A-B888-46B067EB360C}"/>
                </a:ext>
              </a:extLst>
            </p:cNvPr>
            <p:cNvSpPr txBox="1"/>
            <p:nvPr/>
          </p:nvSpPr>
          <p:spPr>
            <a:xfrm>
              <a:off x="1912172" y="1933686"/>
              <a:ext cx="7756322" cy="659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2800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จำนวนที่หายไปในแบบรูป  478  460  442  424  406  388</a:t>
              </a:r>
              <a:endParaRPr lang="en-US" sz="2800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72DDCC0-CB4D-417A-9D74-D48BAF993446}"/>
              </a:ext>
            </a:extLst>
          </p:cNvPr>
          <p:cNvSpPr/>
          <p:nvPr/>
        </p:nvSpPr>
        <p:spPr>
          <a:xfrm>
            <a:off x="8744433" y="1958388"/>
            <a:ext cx="779298" cy="509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6A7499-2AC3-4055-B6D4-BF81BA4F4BFB}"/>
              </a:ext>
            </a:extLst>
          </p:cNvPr>
          <p:cNvGrpSpPr/>
          <p:nvPr/>
        </p:nvGrpSpPr>
        <p:grpSpPr>
          <a:xfrm>
            <a:off x="1477785" y="3751246"/>
            <a:ext cx="1203675" cy="1374735"/>
            <a:chOff x="1347155" y="3979810"/>
            <a:chExt cx="1203675" cy="13747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35C4D-01DC-412F-B9C1-E630DCAC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A8E7D9-E1B0-4624-AD72-33A7A1D8C499}"/>
                </a:ext>
              </a:extLst>
            </p:cNvPr>
            <p:cNvSpPr txBox="1"/>
            <p:nvPr/>
          </p:nvSpPr>
          <p:spPr>
            <a:xfrm>
              <a:off x="1347155" y="4238900"/>
              <a:ext cx="1203675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478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C73909-D9F1-4F64-A7B7-F22A999457D3}"/>
              </a:ext>
            </a:extLst>
          </p:cNvPr>
          <p:cNvGrpSpPr/>
          <p:nvPr/>
        </p:nvGrpSpPr>
        <p:grpSpPr>
          <a:xfrm>
            <a:off x="3071244" y="3751246"/>
            <a:ext cx="1203285" cy="1374735"/>
            <a:chOff x="1347155" y="3979810"/>
            <a:chExt cx="1203285" cy="137473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14E4DB-F291-4ECC-A124-BBDA63B2A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1B37D3-5C0E-4D5C-BFD2-2AAE1C147D77}"/>
                </a:ext>
              </a:extLst>
            </p:cNvPr>
            <p:cNvSpPr txBox="1"/>
            <p:nvPr/>
          </p:nvSpPr>
          <p:spPr>
            <a:xfrm>
              <a:off x="1347155" y="4238900"/>
              <a:ext cx="1203285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460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C9A5F50-FA52-480D-B4A1-2B02869D4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801" y="3751246"/>
            <a:ext cx="1136800" cy="13747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A00EDBA-FC39-49C6-A1AC-65EEEBBB1E22}"/>
              </a:ext>
            </a:extLst>
          </p:cNvPr>
          <p:cNvSpPr txBox="1"/>
          <p:nvPr/>
        </p:nvSpPr>
        <p:spPr>
          <a:xfrm>
            <a:off x="9418152" y="4010336"/>
            <a:ext cx="1312049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388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62F23-E5C2-457E-80C1-515880281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238" y="3314487"/>
            <a:ext cx="1136800" cy="74480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EAE37DE-D3AB-45F6-88AB-8DC2A944F28E}"/>
              </a:ext>
            </a:extLst>
          </p:cNvPr>
          <p:cNvSpPr txBox="1"/>
          <p:nvPr/>
        </p:nvSpPr>
        <p:spPr>
          <a:xfrm>
            <a:off x="2194230" y="2486347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-18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075B3F-C432-41BF-9A1F-8C7D846CB7B5}"/>
              </a:ext>
            </a:extLst>
          </p:cNvPr>
          <p:cNvGrpSpPr/>
          <p:nvPr/>
        </p:nvGrpSpPr>
        <p:grpSpPr>
          <a:xfrm>
            <a:off x="7863573" y="3751246"/>
            <a:ext cx="1164792" cy="1374735"/>
            <a:chOff x="7476669" y="3751246"/>
            <a:chExt cx="1164792" cy="137473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722859-C697-441D-8884-570CD8C690CF}"/>
                </a:ext>
              </a:extLst>
            </p:cNvPr>
            <p:cNvGrpSpPr/>
            <p:nvPr/>
          </p:nvGrpSpPr>
          <p:grpSpPr>
            <a:xfrm>
              <a:off x="7476669" y="3751246"/>
              <a:ext cx="1155462" cy="1374735"/>
              <a:chOff x="1347156" y="3979810"/>
              <a:chExt cx="1155462" cy="137473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8BD3566-8423-4A6E-930A-8D7D97946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5818" y="3979810"/>
                <a:ext cx="1136800" cy="137473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F2C3B0-0787-45A1-A2E4-323B230D1C7F}"/>
                  </a:ext>
                </a:extLst>
              </p:cNvPr>
              <p:cNvSpPr txBox="1"/>
              <p:nvPr/>
            </p:nvSpPr>
            <p:spPr>
              <a:xfrm>
                <a:off x="1347156" y="4238900"/>
                <a:ext cx="1136800" cy="90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000"/>
                  </a:spcBef>
                </a:pPr>
                <a:endParaRPr lang="en-US" sz="4000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448520-34C4-4EDF-80A8-418A211875D7}"/>
                </a:ext>
              </a:extLst>
            </p:cNvPr>
            <p:cNvSpPr txBox="1"/>
            <p:nvPr/>
          </p:nvSpPr>
          <p:spPr>
            <a:xfrm>
              <a:off x="7498186" y="4033216"/>
              <a:ext cx="1143275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406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BE73922-FE03-4642-B395-DD4F90752CCC}"/>
              </a:ext>
            </a:extLst>
          </p:cNvPr>
          <p:cNvSpPr txBox="1"/>
          <p:nvPr/>
        </p:nvSpPr>
        <p:spPr>
          <a:xfrm>
            <a:off x="2030341" y="5439144"/>
            <a:ext cx="5038815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atin typeface="Mali" panose="00000800000000000000" pitchFamily="2" charset="-34"/>
                <a:cs typeface="Mali" panose="00000800000000000000" pitchFamily="2" charset="-34"/>
              </a:rPr>
              <a:t>จำนวนที่หายไป คือ</a:t>
            </a:r>
            <a:endParaRPr lang="en-US" sz="4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A907BE-4E96-40F9-8C02-BCD3314EC45B}"/>
              </a:ext>
            </a:extLst>
          </p:cNvPr>
          <p:cNvSpPr txBox="1"/>
          <p:nvPr/>
        </p:nvSpPr>
        <p:spPr>
          <a:xfrm>
            <a:off x="6778470" y="5439144"/>
            <a:ext cx="3575855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atin typeface="Mali" panose="00000800000000000000" pitchFamily="2" charset="-34"/>
                <a:cs typeface="Mali" panose="00000800000000000000" pitchFamily="2" charset="-34"/>
              </a:rPr>
              <a:t>424 และ 388</a:t>
            </a:r>
            <a:endParaRPr lang="en-US" sz="4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A50BCB4-89A5-43A7-9142-79BF09ED8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8" y="1637062"/>
            <a:ext cx="1161481" cy="116148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945565C-2FEE-48FB-A3C4-2F240BAE651A}"/>
              </a:ext>
            </a:extLst>
          </p:cNvPr>
          <p:cNvSpPr txBox="1"/>
          <p:nvPr/>
        </p:nvSpPr>
        <p:spPr>
          <a:xfrm>
            <a:off x="229121" y="1145657"/>
            <a:ext cx="1136800" cy="1714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8000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80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FCC7D1-D19A-4742-9D73-CE5A43601C3F}"/>
              </a:ext>
            </a:extLst>
          </p:cNvPr>
          <p:cNvSpPr/>
          <p:nvPr/>
        </p:nvSpPr>
        <p:spPr>
          <a:xfrm>
            <a:off x="10611337" y="1958388"/>
            <a:ext cx="779298" cy="509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3F74BB-2FA4-44C8-85FF-B2B192CF0B9D}"/>
              </a:ext>
            </a:extLst>
          </p:cNvPr>
          <p:cNvGrpSpPr/>
          <p:nvPr/>
        </p:nvGrpSpPr>
        <p:grpSpPr>
          <a:xfrm>
            <a:off x="4616492" y="3751246"/>
            <a:ext cx="1155462" cy="1374735"/>
            <a:chOff x="1347156" y="3979810"/>
            <a:chExt cx="1155462" cy="137473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283BFEB-FB2B-4F8A-A4B2-C0D90F969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818" y="3979810"/>
              <a:ext cx="1136800" cy="137473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C4ED90-9B7F-4172-9A61-0DAAE9DC5C5E}"/>
                </a:ext>
              </a:extLst>
            </p:cNvPr>
            <p:cNvSpPr txBox="1"/>
            <p:nvPr/>
          </p:nvSpPr>
          <p:spPr>
            <a:xfrm>
              <a:off x="1347156" y="4238900"/>
              <a:ext cx="1136800" cy="90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0"/>
                </a:spcBef>
              </a:pPr>
              <a:r>
                <a:rPr lang="th-TH" sz="4000" dirty="0">
                  <a:latin typeface="Mali" panose="00000800000000000000" pitchFamily="2" charset="-34"/>
                  <a:cs typeface="Mali" panose="00000800000000000000" pitchFamily="2" charset="-34"/>
                </a:rPr>
                <a:t>442</a:t>
              </a:r>
              <a:endParaRPr lang="en-US" sz="40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5BCED63E-F442-4CF7-8B11-5CEDA1110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388" y="3751246"/>
            <a:ext cx="1136800" cy="137473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F5F2DB9-FD2F-408A-A5B0-D2DE357A0B65}"/>
              </a:ext>
            </a:extLst>
          </p:cNvPr>
          <p:cNvSpPr txBox="1"/>
          <p:nvPr/>
        </p:nvSpPr>
        <p:spPr>
          <a:xfrm>
            <a:off x="6161739" y="4010336"/>
            <a:ext cx="1312049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424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6A9C1F8-2EA9-483D-BF30-E3B2C4328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124" y="3314487"/>
            <a:ext cx="1136800" cy="74480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3188813-4232-4449-B8E8-D56E9067BBF4}"/>
              </a:ext>
            </a:extLst>
          </p:cNvPr>
          <p:cNvSpPr txBox="1"/>
          <p:nvPr/>
        </p:nvSpPr>
        <p:spPr>
          <a:xfrm>
            <a:off x="3798116" y="2486347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-18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44D601D-6AF4-49DD-AF4A-3BE60497D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010" y="3314487"/>
            <a:ext cx="1136800" cy="74480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1E7EACE-69D2-4DA2-88C9-A02AF4E08355}"/>
              </a:ext>
            </a:extLst>
          </p:cNvPr>
          <p:cNvSpPr txBox="1"/>
          <p:nvPr/>
        </p:nvSpPr>
        <p:spPr>
          <a:xfrm>
            <a:off x="5402002" y="2486347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-18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33F38431-0B06-4A9C-94E7-6A46EADA2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896" y="3314487"/>
            <a:ext cx="1136800" cy="74480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5B5D559-6EA8-4521-BCB6-A7A5E9039721}"/>
              </a:ext>
            </a:extLst>
          </p:cNvPr>
          <p:cNvSpPr txBox="1"/>
          <p:nvPr/>
        </p:nvSpPr>
        <p:spPr>
          <a:xfrm>
            <a:off x="7005888" y="2486347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-18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BD3EB76-A2B5-43BD-A8A1-776D92B10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780" y="3314487"/>
            <a:ext cx="1136800" cy="74480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9C64CF8-4C55-4419-B67B-5BDBBF5EF7F6}"/>
              </a:ext>
            </a:extLst>
          </p:cNvPr>
          <p:cNvSpPr txBox="1"/>
          <p:nvPr/>
        </p:nvSpPr>
        <p:spPr>
          <a:xfrm>
            <a:off x="8609772" y="2486347"/>
            <a:ext cx="1136800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th-TH" sz="40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-18</a:t>
            </a:r>
            <a:endParaRPr lang="en-US" sz="4000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14D23-E8D7-4FAE-B7EC-9B18525B1044}"/>
              </a:ext>
            </a:extLst>
          </p:cNvPr>
          <p:cNvSpPr txBox="1"/>
          <p:nvPr/>
        </p:nvSpPr>
        <p:spPr>
          <a:xfrm>
            <a:off x="462326" y="349133"/>
            <a:ext cx="11331616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>
                <a:latin typeface="Mali" panose="00000800000000000000" pitchFamily="2" charset="-34"/>
                <a:cs typeface="Mali" panose="00000800000000000000" pitchFamily="2" charset="-34"/>
              </a:rPr>
              <a:t>แบบรูปของจำนวนที่เพิ่มขึ้นหรือลดลงทีละเท่า ๆ กัน</a:t>
            </a:r>
            <a:endParaRPr lang="en-US" sz="32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1819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48" grpId="0"/>
      <p:bldP spid="49" grpId="0"/>
      <p:bldP spid="50" grpId="0"/>
      <p:bldP spid="54" grpId="0"/>
      <p:bldP spid="58" grpId="0"/>
      <p:bldP spid="61" grpId="0"/>
      <p:bldP spid="6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034376C7-C65C-467F-97B6-FA97FB0F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13893" b="553"/>
          <a:stretch/>
        </p:blipFill>
        <p:spPr>
          <a:xfrm>
            <a:off x="0" y="0"/>
            <a:ext cx="1222541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C9691-8C0D-49F6-8C0E-E2C0A8AB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9493" y="4732737"/>
            <a:ext cx="1927919" cy="1871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9D15A-39AA-4FF0-9A1A-473DD7B5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49" y="328400"/>
            <a:ext cx="1666546" cy="1507524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541F333-068D-4B46-8337-580EE3B9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991">
            <a:off x="10366089" y="1008148"/>
            <a:ext cx="1376658" cy="1498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B4A598-6030-47CD-B7B0-C187E6D8F579}"/>
              </a:ext>
            </a:extLst>
          </p:cNvPr>
          <p:cNvSpPr txBox="1"/>
          <p:nvPr/>
        </p:nvSpPr>
        <p:spPr>
          <a:xfrm>
            <a:off x="34725" y="108145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th-TH" sz="4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4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CD0452-06DE-4B04-BC2F-BCCAD7841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178">
            <a:off x="4470331" y="6068397"/>
            <a:ext cx="301791" cy="288073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86B859-351B-45BE-9B0A-888DB4BB6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7887">
            <a:off x="8368320" y="5932534"/>
            <a:ext cx="425251" cy="402388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D56BA8-3CDC-45D0-B262-C207CB47E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433">
            <a:off x="9974303" y="982076"/>
            <a:ext cx="301791" cy="288073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0F9912-7E5D-4DE8-A6FD-DFBA11E35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9803961" y="1693196"/>
            <a:ext cx="165618" cy="158090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66DED0-7B85-4506-A34A-9F9683370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11735037" y="1576052"/>
            <a:ext cx="165618" cy="158090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F4BCA5-56B6-4E18-BA08-697D08A43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690020" y="2442977"/>
            <a:ext cx="165618" cy="158090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69AC31-62CA-4E81-AB4E-671CABBB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49" y="1149534"/>
            <a:ext cx="342999" cy="324558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D01D46-095B-43E8-B7AD-8D372E276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768214" y="5980660"/>
            <a:ext cx="199747" cy="189008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19AC92-4841-4DEC-BEB2-2B441EDB5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3928075" y="1825494"/>
            <a:ext cx="257743" cy="243886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8FB9E5-2B27-47E8-A44D-4D1BEF448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3581">
            <a:off x="11579317" y="4660070"/>
            <a:ext cx="339212" cy="320975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8A239C-D050-4E88-9184-844122027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0748">
            <a:off x="6481030" y="6117928"/>
            <a:ext cx="199747" cy="1890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A5A845-9579-174D-6CD8-826C23047540}"/>
              </a:ext>
            </a:extLst>
          </p:cNvPr>
          <p:cNvSpPr txBox="1"/>
          <p:nvPr/>
        </p:nvSpPr>
        <p:spPr>
          <a:xfrm>
            <a:off x="992751" y="2380971"/>
            <a:ext cx="1094768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32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แบบรูปของจำนวนที่เพิ่มขึ้นหรือลดลงทีละเท่า ๆ กัน</a:t>
            </a:r>
          </a:p>
          <a:p>
            <a:pPr>
              <a:spcBef>
                <a:spcPts val="600"/>
              </a:spcBef>
            </a:pPr>
            <a:r>
              <a:rPr lang="th-TH" sz="32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เป็นชุดของจำนวนที่มีความสัมพันธ์กันอย่างต่อเนื่องในลักษณะของการเพิ่มขึ้นหรือลดลงทีละเท่า ๆ กัน</a:t>
            </a:r>
          </a:p>
        </p:txBody>
      </p:sp>
    </p:spTree>
    <p:extLst>
      <p:ext uri="{BB962C8B-B14F-4D97-AF65-F5344CB8AC3E}">
        <p14:creationId xmlns:p14="http://schemas.microsoft.com/office/powerpoint/2010/main" val="3378310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5AF82-C886-4332-928D-3D1A6FAB1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362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430192" y="108164"/>
            <a:ext cx="11331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OCR A Extended" panose="02010509020102010303" pitchFamily="50" charset="0"/>
                <a:cs typeface="Mali" panose="00000800000000000000" pitchFamily="2" charset="-34"/>
              </a:rPr>
              <a:t>GAME TIME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18855"/>
            <a:ext cx="11331616" cy="163586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31610C-13BB-404D-B59E-0E698C76ACBA}"/>
              </a:ext>
            </a:extLst>
          </p:cNvPr>
          <p:cNvGrpSpPr/>
          <p:nvPr/>
        </p:nvGrpSpPr>
        <p:grpSpPr>
          <a:xfrm>
            <a:off x="287607" y="1889867"/>
            <a:ext cx="1096872" cy="772579"/>
            <a:chOff x="4006910" y="1731466"/>
            <a:chExt cx="1096872" cy="772579"/>
          </a:xfrm>
        </p:grpSpPr>
        <p:pic>
          <p:nvPicPr>
            <p:cNvPr id="3" name="Picture 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4827437-AFA6-41BF-B96E-51765A5BC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910" y="1731466"/>
              <a:ext cx="1096872" cy="772579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82DC08-7834-44C9-B18B-F8649080D59B}"/>
                </a:ext>
              </a:extLst>
            </p:cNvPr>
            <p:cNvSpPr txBox="1"/>
            <p:nvPr/>
          </p:nvSpPr>
          <p:spPr>
            <a:xfrm>
              <a:off x="4119484" y="1834253"/>
              <a:ext cx="602829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00" dirty="0">
                  <a:ln>
                    <a:solidFill>
                      <a:schemeClr val="tx1"/>
                    </a:solidFill>
                  </a:ln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29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44E902-69A8-4E86-B4E6-9C333BB6E1FD}"/>
              </a:ext>
            </a:extLst>
          </p:cNvPr>
          <p:cNvGrpSpPr/>
          <p:nvPr/>
        </p:nvGrpSpPr>
        <p:grpSpPr>
          <a:xfrm>
            <a:off x="1286647" y="1917271"/>
            <a:ext cx="2619022" cy="733778"/>
            <a:chOff x="1781058" y="2773363"/>
            <a:chExt cx="2619022" cy="7337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08D64E-73F5-4B36-AEF1-A01FE7D44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1058" y="2773363"/>
              <a:ext cx="2619022" cy="733778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EF6FCB0-1172-4356-B54D-58DF5CE2A28F}"/>
                </a:ext>
              </a:extLst>
            </p:cNvPr>
            <p:cNvSpPr txBox="1"/>
            <p:nvPr/>
          </p:nvSpPr>
          <p:spPr>
            <a:xfrm>
              <a:off x="2177357" y="2863253"/>
              <a:ext cx="222272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6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,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557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41DF75-183A-47A8-8339-5664B0AAC86C}"/>
              </a:ext>
            </a:extLst>
          </p:cNvPr>
          <p:cNvGrpSpPr/>
          <p:nvPr/>
        </p:nvGrpSpPr>
        <p:grpSpPr>
          <a:xfrm>
            <a:off x="5124832" y="1858040"/>
            <a:ext cx="4552488" cy="865934"/>
            <a:chOff x="6004968" y="2490463"/>
            <a:chExt cx="4552488" cy="865934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E6C5AAD-1A3C-4620-8833-33ED5DAC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04968" y="2490463"/>
              <a:ext cx="4552488" cy="865934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0FA2BB6-2E0C-4811-8010-BF40F3F523A3}"/>
                </a:ext>
              </a:extLst>
            </p:cNvPr>
            <p:cNvSpPr txBox="1"/>
            <p:nvPr/>
          </p:nvSpPr>
          <p:spPr>
            <a:xfrm>
              <a:off x="6142404" y="2717063"/>
              <a:ext cx="441505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หกพันห้าร้อยห้าสิบเอ็ด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C83AF85D-0500-48F4-951F-5A8CCCEC2F04}"/>
              </a:ext>
            </a:extLst>
          </p:cNvPr>
          <p:cNvSpPr txBox="1"/>
          <p:nvPr/>
        </p:nvSpPr>
        <p:spPr>
          <a:xfrm>
            <a:off x="3836290" y="2068046"/>
            <a:ext cx="17005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อ่านว่า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45" name="ข้อ 1ถูก">
            <a:extLst>
              <a:ext uri="{FF2B5EF4-FFF2-40B4-BE49-F238E27FC236}">
                <a16:creationId xmlns:a16="http://schemas.microsoft.com/office/drawing/2014/main" id="{E2BAF7B9-EE4F-4334-A6E9-9771D46A0DF5}"/>
              </a:ext>
            </a:extLst>
          </p:cNvPr>
          <p:cNvGrpSpPr/>
          <p:nvPr/>
        </p:nvGrpSpPr>
        <p:grpSpPr>
          <a:xfrm>
            <a:off x="9611556" y="1957472"/>
            <a:ext cx="1449770" cy="1134956"/>
            <a:chOff x="10007796" y="1957472"/>
            <a:chExt cx="1449770" cy="1134956"/>
          </a:xfrm>
        </p:grpSpPr>
        <p:pic>
          <p:nvPicPr>
            <p:cNvPr id="40" name="Picture 39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15F76884-2802-4461-A4CC-CAFC5D54B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957472"/>
              <a:ext cx="1449770" cy="1134956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7E5CDB6-0E25-42FA-B701-A101422E32D3}"/>
                </a:ext>
              </a:extLst>
            </p:cNvPr>
            <p:cNvSpPr txBox="1"/>
            <p:nvPr/>
          </p:nvSpPr>
          <p:spPr>
            <a:xfrm>
              <a:off x="10384442" y="2263217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3" name="ข้อ 1ผิด">
            <a:extLst>
              <a:ext uri="{FF2B5EF4-FFF2-40B4-BE49-F238E27FC236}">
                <a16:creationId xmlns:a16="http://schemas.microsoft.com/office/drawing/2014/main" id="{D5A2A6F2-E925-4274-B40D-DA59B61613ED}"/>
              </a:ext>
            </a:extLst>
          </p:cNvPr>
          <p:cNvGrpSpPr/>
          <p:nvPr/>
        </p:nvGrpSpPr>
        <p:grpSpPr>
          <a:xfrm>
            <a:off x="9611556" y="1181056"/>
            <a:ext cx="1449770" cy="1134956"/>
            <a:chOff x="10007796" y="1181056"/>
            <a:chExt cx="1449770" cy="1134956"/>
          </a:xfrm>
        </p:grpSpPr>
        <p:pic>
          <p:nvPicPr>
            <p:cNvPr id="42" name="Picture 4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744C76B-7C93-4DA9-86A8-57038493C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181056"/>
              <a:ext cx="1449770" cy="1134956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6F857A6-925F-46F8-AE78-89C2433E3A44}"/>
                </a:ext>
              </a:extLst>
            </p:cNvPr>
            <p:cNvSpPr txBox="1"/>
            <p:nvPr/>
          </p:nvSpPr>
          <p:spPr>
            <a:xfrm>
              <a:off x="10406891" y="1564689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7E71F88-3EB4-48C3-A863-25BD5A8894B2}"/>
              </a:ext>
            </a:extLst>
          </p:cNvPr>
          <p:cNvSpPr/>
          <p:nvPr/>
        </p:nvSpPr>
        <p:spPr>
          <a:xfrm>
            <a:off x="430192" y="3228840"/>
            <a:ext cx="11331616" cy="163586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A2062BE-F05C-4C50-84EE-64C3DE761558}"/>
              </a:ext>
            </a:extLst>
          </p:cNvPr>
          <p:cNvGrpSpPr/>
          <p:nvPr/>
        </p:nvGrpSpPr>
        <p:grpSpPr>
          <a:xfrm>
            <a:off x="287607" y="3699852"/>
            <a:ext cx="1096872" cy="772579"/>
            <a:chOff x="4006910" y="1731466"/>
            <a:chExt cx="1096872" cy="772579"/>
          </a:xfrm>
        </p:grpSpPr>
        <p:pic>
          <p:nvPicPr>
            <p:cNvPr id="145" name="Picture 14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0E8E8DA-D085-4136-8E37-B61F515D0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910" y="1731466"/>
              <a:ext cx="1096872" cy="772579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D1F0A77-00F6-4336-93AB-E2E480AD32F6}"/>
                </a:ext>
              </a:extLst>
            </p:cNvPr>
            <p:cNvSpPr txBox="1"/>
            <p:nvPr/>
          </p:nvSpPr>
          <p:spPr>
            <a:xfrm>
              <a:off x="4119484" y="1834253"/>
              <a:ext cx="602829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00" dirty="0">
                  <a:ln>
                    <a:solidFill>
                      <a:schemeClr val="tx1"/>
                    </a:solidFill>
                  </a:ln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endParaRPr lang="en-US" sz="29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20E9BE-2061-4781-BC2C-C30997504DDE}"/>
              </a:ext>
            </a:extLst>
          </p:cNvPr>
          <p:cNvGrpSpPr/>
          <p:nvPr/>
        </p:nvGrpSpPr>
        <p:grpSpPr>
          <a:xfrm>
            <a:off x="1286647" y="3727256"/>
            <a:ext cx="2619022" cy="733778"/>
            <a:chOff x="1781058" y="2773363"/>
            <a:chExt cx="2619022" cy="733778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2D62057A-FB41-49E3-B4CA-EA7BA1ABD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1058" y="2773363"/>
              <a:ext cx="2619022" cy="733778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C7F80AA-C346-421E-97BE-E679CC6A0488}"/>
                </a:ext>
              </a:extLst>
            </p:cNvPr>
            <p:cNvSpPr txBox="1"/>
            <p:nvPr/>
          </p:nvSpPr>
          <p:spPr>
            <a:xfrm>
              <a:off x="2177357" y="2863253"/>
              <a:ext cx="222272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๘,๐๑๑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F268273-9253-4CBD-AEA5-18A8C6EE75BA}"/>
              </a:ext>
            </a:extLst>
          </p:cNvPr>
          <p:cNvGrpSpPr/>
          <p:nvPr/>
        </p:nvGrpSpPr>
        <p:grpSpPr>
          <a:xfrm>
            <a:off x="5124832" y="3668025"/>
            <a:ext cx="4552488" cy="865934"/>
            <a:chOff x="6004968" y="2490463"/>
            <a:chExt cx="4552488" cy="865934"/>
          </a:xfrm>
        </p:grpSpPr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65C3ADC1-C35B-4702-9437-71EB7D02E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04968" y="2490463"/>
              <a:ext cx="4552488" cy="865934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502E715-C579-4C1B-BF4B-A0F855B39164}"/>
                </a:ext>
              </a:extLst>
            </p:cNvPr>
            <p:cNvSpPr txBox="1"/>
            <p:nvPr/>
          </p:nvSpPr>
          <p:spPr>
            <a:xfrm>
              <a:off x="6142404" y="2717063"/>
              <a:ext cx="441505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แปดพันสิบหนึ่ง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4481EB66-A47D-427A-9C8F-A1A648A367A8}"/>
              </a:ext>
            </a:extLst>
          </p:cNvPr>
          <p:cNvSpPr txBox="1"/>
          <p:nvPr/>
        </p:nvSpPr>
        <p:spPr>
          <a:xfrm>
            <a:off x="3836290" y="3878031"/>
            <a:ext cx="17005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อ่านว่า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35" name="ข้อ2 ถูก">
            <a:extLst>
              <a:ext uri="{FF2B5EF4-FFF2-40B4-BE49-F238E27FC236}">
                <a16:creationId xmlns:a16="http://schemas.microsoft.com/office/drawing/2014/main" id="{7BE5260A-A5E4-4F13-83FA-1D365FE3A0A5}"/>
              </a:ext>
            </a:extLst>
          </p:cNvPr>
          <p:cNvGrpSpPr/>
          <p:nvPr/>
        </p:nvGrpSpPr>
        <p:grpSpPr>
          <a:xfrm>
            <a:off x="9611556" y="3767457"/>
            <a:ext cx="1449770" cy="1134956"/>
            <a:chOff x="10007796" y="1957472"/>
            <a:chExt cx="1449770" cy="1134956"/>
          </a:xfrm>
        </p:grpSpPr>
        <p:pic>
          <p:nvPicPr>
            <p:cNvPr id="139" name="Picture 138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FB864FCC-1646-44E5-94B4-BC3A45DFA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957472"/>
              <a:ext cx="1449770" cy="1134956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3D47D05-B0F0-42CB-AAAD-87C24D5D4650}"/>
                </a:ext>
              </a:extLst>
            </p:cNvPr>
            <p:cNvSpPr txBox="1"/>
            <p:nvPr/>
          </p:nvSpPr>
          <p:spPr>
            <a:xfrm>
              <a:off x="10384442" y="2263217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6" name="ข้อ2 ผิด">
            <a:extLst>
              <a:ext uri="{FF2B5EF4-FFF2-40B4-BE49-F238E27FC236}">
                <a16:creationId xmlns:a16="http://schemas.microsoft.com/office/drawing/2014/main" id="{7B2183FD-39DA-4501-AD6F-21278F14F9D0}"/>
              </a:ext>
            </a:extLst>
          </p:cNvPr>
          <p:cNvGrpSpPr/>
          <p:nvPr/>
        </p:nvGrpSpPr>
        <p:grpSpPr>
          <a:xfrm>
            <a:off x="9611556" y="2991041"/>
            <a:ext cx="1449770" cy="1134956"/>
            <a:chOff x="10007796" y="1181056"/>
            <a:chExt cx="1449770" cy="1134956"/>
          </a:xfrm>
        </p:grpSpPr>
        <p:pic>
          <p:nvPicPr>
            <p:cNvPr id="137" name="Picture 13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DDB359E-17AE-4CBE-8F29-01FAC0BE3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181056"/>
              <a:ext cx="1449770" cy="1134956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CEB67D9-2A92-45F6-A2B7-7ADF6BB19DBC}"/>
                </a:ext>
              </a:extLst>
            </p:cNvPr>
            <p:cNvSpPr txBox="1"/>
            <p:nvPr/>
          </p:nvSpPr>
          <p:spPr>
            <a:xfrm>
              <a:off x="10406891" y="1564689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8AE73F4D-0DA6-47E6-9B5A-88AFCE4787C3}"/>
              </a:ext>
            </a:extLst>
          </p:cNvPr>
          <p:cNvSpPr/>
          <p:nvPr/>
        </p:nvSpPr>
        <p:spPr>
          <a:xfrm>
            <a:off x="430192" y="5038825"/>
            <a:ext cx="11331616" cy="163586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0262078-F0C8-40C8-82C9-8BBBC31C88F7}"/>
              </a:ext>
            </a:extLst>
          </p:cNvPr>
          <p:cNvGrpSpPr/>
          <p:nvPr/>
        </p:nvGrpSpPr>
        <p:grpSpPr>
          <a:xfrm>
            <a:off x="287607" y="5509837"/>
            <a:ext cx="1096872" cy="772579"/>
            <a:chOff x="4006910" y="1731466"/>
            <a:chExt cx="1096872" cy="772579"/>
          </a:xfrm>
        </p:grpSpPr>
        <p:pic>
          <p:nvPicPr>
            <p:cNvPr id="163" name="Picture 16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9212291-3DEC-4E33-9F73-DF95C0B60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910" y="1731466"/>
              <a:ext cx="1096872" cy="772579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10F84CA-5F19-497F-BD2C-FE77B16B7A0C}"/>
                </a:ext>
              </a:extLst>
            </p:cNvPr>
            <p:cNvSpPr txBox="1"/>
            <p:nvPr/>
          </p:nvSpPr>
          <p:spPr>
            <a:xfrm>
              <a:off x="4119484" y="1834253"/>
              <a:ext cx="602829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00" dirty="0">
                  <a:ln>
                    <a:solidFill>
                      <a:schemeClr val="tx1"/>
                    </a:solidFill>
                  </a:ln>
                  <a:latin typeface="Mali" panose="00000800000000000000" pitchFamily="2" charset="-34"/>
                  <a:cs typeface="Mali" panose="00000800000000000000" pitchFamily="2" charset="-34"/>
                </a:rPr>
                <a:t>6</a:t>
              </a:r>
              <a:endParaRPr lang="en-US" sz="2900" dirty="0">
                <a:ln>
                  <a:solidFill>
                    <a:schemeClr val="tx1"/>
                  </a:solidFill>
                </a:ln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D9209EC-4654-4B5E-B2FF-A93B87394E05}"/>
              </a:ext>
            </a:extLst>
          </p:cNvPr>
          <p:cNvGrpSpPr/>
          <p:nvPr/>
        </p:nvGrpSpPr>
        <p:grpSpPr>
          <a:xfrm>
            <a:off x="1286647" y="5537241"/>
            <a:ext cx="2619022" cy="733778"/>
            <a:chOff x="1781058" y="2773363"/>
            <a:chExt cx="2619022" cy="733778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BB9AD877-C328-4E16-BCA4-F7B621871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1058" y="2773363"/>
              <a:ext cx="2619022" cy="733778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95C12BD-6D00-43D9-A21D-C6838D98F35F}"/>
                </a:ext>
              </a:extLst>
            </p:cNvPr>
            <p:cNvSpPr txBox="1"/>
            <p:nvPr/>
          </p:nvSpPr>
          <p:spPr>
            <a:xfrm>
              <a:off x="2177357" y="2863253"/>
              <a:ext cx="222272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๙,๗๗๑</a:t>
              </a:r>
              <a:endParaRPr lang="en-US" sz="3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71F2FE6-51EF-40C0-B773-1C9718730EEE}"/>
              </a:ext>
            </a:extLst>
          </p:cNvPr>
          <p:cNvGrpSpPr/>
          <p:nvPr/>
        </p:nvGrpSpPr>
        <p:grpSpPr>
          <a:xfrm>
            <a:off x="5124832" y="5478010"/>
            <a:ext cx="4552488" cy="865934"/>
            <a:chOff x="6004968" y="2490463"/>
            <a:chExt cx="4552488" cy="865934"/>
          </a:xfrm>
        </p:grpSpPr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B786F774-50DA-45A0-8CD8-9D8895169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04968" y="2490463"/>
              <a:ext cx="4552488" cy="865934"/>
            </a:xfrm>
            <a:prstGeom prst="rect">
              <a:avLst/>
            </a:prstGeom>
          </p:spPr>
        </p:pic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0E086461-7FE6-4F86-BBEB-EB48335BA0E9}"/>
                </a:ext>
              </a:extLst>
            </p:cNvPr>
            <p:cNvSpPr txBox="1"/>
            <p:nvPr/>
          </p:nvSpPr>
          <p:spPr>
            <a:xfrm>
              <a:off x="6092164" y="2717063"/>
              <a:ext cx="44150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เก้าพันเจ็ดร้อยเจ็ดสิบเอ็ด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AB74C032-2E3D-4820-8CF7-435B8AF35F96}"/>
              </a:ext>
            </a:extLst>
          </p:cNvPr>
          <p:cNvSpPr txBox="1"/>
          <p:nvPr/>
        </p:nvSpPr>
        <p:spPr>
          <a:xfrm>
            <a:off x="3836290" y="5688016"/>
            <a:ext cx="17005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อ่านว่า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53" name="ข้อ3 ถูก">
            <a:extLst>
              <a:ext uri="{FF2B5EF4-FFF2-40B4-BE49-F238E27FC236}">
                <a16:creationId xmlns:a16="http://schemas.microsoft.com/office/drawing/2014/main" id="{2FBD675A-EA96-4636-9FB2-2770790E8C83}"/>
              </a:ext>
            </a:extLst>
          </p:cNvPr>
          <p:cNvGrpSpPr/>
          <p:nvPr/>
        </p:nvGrpSpPr>
        <p:grpSpPr>
          <a:xfrm>
            <a:off x="9611556" y="5577442"/>
            <a:ext cx="1449770" cy="1134956"/>
            <a:chOff x="10007796" y="1957472"/>
            <a:chExt cx="1449770" cy="1134956"/>
          </a:xfrm>
        </p:grpSpPr>
        <p:pic>
          <p:nvPicPr>
            <p:cNvPr id="157" name="Picture 156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17557FCB-1AFA-41EA-AE2E-33BDBDAAB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957472"/>
              <a:ext cx="1449770" cy="1134956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3382007-2704-4658-A88C-AAE45482E25B}"/>
                </a:ext>
              </a:extLst>
            </p:cNvPr>
            <p:cNvSpPr txBox="1"/>
            <p:nvPr/>
          </p:nvSpPr>
          <p:spPr>
            <a:xfrm>
              <a:off x="10384442" y="2263217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4" name="ข้อ3 ผิด">
            <a:extLst>
              <a:ext uri="{FF2B5EF4-FFF2-40B4-BE49-F238E27FC236}">
                <a16:creationId xmlns:a16="http://schemas.microsoft.com/office/drawing/2014/main" id="{5C127C71-6761-40C7-A0A1-BCC410E5A1B3}"/>
              </a:ext>
            </a:extLst>
          </p:cNvPr>
          <p:cNvGrpSpPr/>
          <p:nvPr/>
        </p:nvGrpSpPr>
        <p:grpSpPr>
          <a:xfrm>
            <a:off x="9611556" y="4801026"/>
            <a:ext cx="1449770" cy="1134956"/>
            <a:chOff x="10007796" y="1181056"/>
            <a:chExt cx="1449770" cy="1134956"/>
          </a:xfrm>
        </p:grpSpPr>
        <p:pic>
          <p:nvPicPr>
            <p:cNvPr id="155" name="Picture 15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2200FC3-CE5D-4D51-B625-07DC8D0F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96" y="1181056"/>
              <a:ext cx="1449770" cy="1134956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BEA9DAF-CAD5-41A1-87D7-049F294AD5A7}"/>
                </a:ext>
              </a:extLst>
            </p:cNvPr>
            <p:cNvSpPr txBox="1"/>
            <p:nvPr/>
          </p:nvSpPr>
          <p:spPr>
            <a:xfrm>
              <a:off x="10406891" y="1564689"/>
              <a:ext cx="8607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65" name="ถูก1">
            <a:extLst>
              <a:ext uri="{FF2B5EF4-FFF2-40B4-BE49-F238E27FC236}">
                <a16:creationId xmlns:a16="http://schemas.microsoft.com/office/drawing/2014/main" id="{E0B6A092-DF7D-479C-B39A-96CF890A02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20715" y="1507165"/>
            <a:ext cx="554784" cy="560881"/>
          </a:xfrm>
          <a:prstGeom prst="rect">
            <a:avLst/>
          </a:prstGeom>
        </p:spPr>
      </p:pic>
      <p:pic>
        <p:nvPicPr>
          <p:cNvPr id="166" name="ผิด1">
            <a:extLst>
              <a:ext uri="{FF2B5EF4-FFF2-40B4-BE49-F238E27FC236}">
                <a16:creationId xmlns:a16="http://schemas.microsoft.com/office/drawing/2014/main" id="{2C53B0DE-79B9-4BA4-ADEE-FEAD583165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28661" y="2319764"/>
            <a:ext cx="560881" cy="554784"/>
          </a:xfrm>
          <a:prstGeom prst="rect">
            <a:avLst/>
          </a:prstGeom>
        </p:spPr>
      </p:pic>
      <p:pic>
        <p:nvPicPr>
          <p:cNvPr id="167" name="ถูก3">
            <a:extLst>
              <a:ext uri="{FF2B5EF4-FFF2-40B4-BE49-F238E27FC236}">
                <a16:creationId xmlns:a16="http://schemas.microsoft.com/office/drawing/2014/main" id="{5C65CC6A-E61B-42B8-AE00-E7E0E8596F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2590" y="5961573"/>
            <a:ext cx="554784" cy="560881"/>
          </a:xfrm>
          <a:prstGeom prst="rect">
            <a:avLst/>
          </a:prstGeom>
        </p:spPr>
      </p:pic>
      <p:pic>
        <p:nvPicPr>
          <p:cNvPr id="168" name="ผิด3">
            <a:extLst>
              <a:ext uri="{FF2B5EF4-FFF2-40B4-BE49-F238E27FC236}">
                <a16:creationId xmlns:a16="http://schemas.microsoft.com/office/drawing/2014/main" id="{345C24F0-2EBA-46B6-9CC5-EA0622E8C7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52590" y="5146857"/>
            <a:ext cx="560881" cy="554784"/>
          </a:xfrm>
          <a:prstGeom prst="rect">
            <a:avLst/>
          </a:prstGeom>
        </p:spPr>
      </p:pic>
      <p:pic>
        <p:nvPicPr>
          <p:cNvPr id="169" name="ถูก2">
            <a:extLst>
              <a:ext uri="{FF2B5EF4-FFF2-40B4-BE49-F238E27FC236}">
                <a16:creationId xmlns:a16="http://schemas.microsoft.com/office/drawing/2014/main" id="{345559E6-F5C4-4D98-9894-6DBCC357F0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20715" y="3351140"/>
            <a:ext cx="554784" cy="560881"/>
          </a:xfrm>
          <a:prstGeom prst="rect">
            <a:avLst/>
          </a:prstGeom>
        </p:spPr>
      </p:pic>
      <p:pic>
        <p:nvPicPr>
          <p:cNvPr id="170" name="ผิด2">
            <a:extLst>
              <a:ext uri="{FF2B5EF4-FFF2-40B4-BE49-F238E27FC236}">
                <a16:creationId xmlns:a16="http://schemas.microsoft.com/office/drawing/2014/main" id="{A2AB20F6-1E69-48B0-A68F-793F445B66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20715" y="4106461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034376C7-C65C-467F-97B6-FA97FB0F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13893" b="553"/>
          <a:stretch/>
        </p:blipFill>
        <p:spPr>
          <a:xfrm>
            <a:off x="0" y="0"/>
            <a:ext cx="1222541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C9691-8C0D-49F6-8C0E-E2C0A8AB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3887" y="4117798"/>
            <a:ext cx="2492479" cy="241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9D15A-39AA-4FF0-9A1A-473DD7B5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48" y="328399"/>
            <a:ext cx="2428045" cy="2196361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541F333-068D-4B46-8337-580EE3B9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991">
            <a:off x="10366089" y="1008148"/>
            <a:ext cx="1376658" cy="1498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B4A598-6030-47CD-B7B0-C187E6D8F579}"/>
              </a:ext>
            </a:extLst>
          </p:cNvPr>
          <p:cNvSpPr txBox="1"/>
          <p:nvPr/>
        </p:nvSpPr>
        <p:spPr>
          <a:xfrm>
            <a:off x="34725" y="108145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th-TH" sz="4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4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BB580F-9105-4586-9DBC-9020C8BD3840}"/>
              </a:ext>
            </a:extLst>
          </p:cNvPr>
          <p:cNvSpPr txBox="1"/>
          <p:nvPr/>
        </p:nvSpPr>
        <p:spPr>
          <a:xfrm>
            <a:off x="1784361" y="2740202"/>
            <a:ext cx="86566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th-TH" sz="36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สามารถเขียนตัวเลขฮินดูอารบิก ตัวเลขไทย</a:t>
            </a:r>
          </a:p>
          <a:p>
            <a:pPr>
              <a:spcBef>
                <a:spcPts val="300"/>
              </a:spcBef>
            </a:pPr>
            <a:r>
              <a:rPr lang="th-TH" sz="36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และตัวหนังสือแสดงจำนวน</a:t>
            </a:r>
            <a:endParaRPr lang="en-US" sz="36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CD0452-06DE-4B04-BC2F-BCCAD7841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178">
            <a:off x="4470331" y="6068397"/>
            <a:ext cx="301791" cy="288073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86B859-351B-45BE-9B0A-888DB4BB6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7887">
            <a:off x="8368320" y="5932534"/>
            <a:ext cx="425251" cy="402388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D56BA8-3CDC-45D0-B262-C207CB47E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433">
            <a:off x="9974303" y="982076"/>
            <a:ext cx="301791" cy="288073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0F9912-7E5D-4DE8-A6FD-DFBA11E35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9803961" y="1693196"/>
            <a:ext cx="165618" cy="158090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66DED0-7B85-4506-A34A-9F9683370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11735037" y="1576052"/>
            <a:ext cx="165618" cy="158090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F4BCA5-56B6-4E18-BA08-697D08A43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697">
            <a:off x="690020" y="2442977"/>
            <a:ext cx="165618" cy="158090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69AC31-62CA-4E81-AB4E-671CABBB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49" y="1149534"/>
            <a:ext cx="342999" cy="324558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D01D46-095B-43E8-B7AD-8D372E276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768214" y="5980660"/>
            <a:ext cx="199747" cy="189008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19AC92-4841-4DEC-BEB2-2B441EDB5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9">
            <a:off x="3928075" y="2414774"/>
            <a:ext cx="257743" cy="243886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8FB9E5-2B27-47E8-A44D-4D1BEF448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3581">
            <a:off x="11579317" y="4660070"/>
            <a:ext cx="339212" cy="320975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8A239C-D050-4E88-9184-844122027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0748">
            <a:off x="6481030" y="6117928"/>
            <a:ext cx="199747" cy="1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35E04A87-5580-C023-1FCD-6D052E78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-1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253F1AD2-A4C1-EFC2-50A1-5D5D2198D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" y="517772"/>
            <a:ext cx="10224311" cy="1632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9FFBDD-CB3E-0A73-32DC-8EAE7A8F6A54}"/>
              </a:ext>
            </a:extLst>
          </p:cNvPr>
          <p:cNvSpPr txBox="1"/>
          <p:nvPr/>
        </p:nvSpPr>
        <p:spPr>
          <a:xfrm>
            <a:off x="1145890" y="872065"/>
            <a:ext cx="9900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ysClr val="windowText" lastClr="000000"/>
                </a:solidFill>
                <a:effectLst>
                  <a:glow rad="1016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จำนวนนับไม่เกิน 100,000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CBD6A04-5D3A-11D4-A688-E487737A2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5" y="2564421"/>
            <a:ext cx="10869046" cy="3694782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666B033F-BC20-0DA4-B780-6242BFD23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91326"/>
            <a:ext cx="7940234" cy="2074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7B09D9-4C70-5AAF-42D5-550F93DB8B52}"/>
              </a:ext>
            </a:extLst>
          </p:cNvPr>
          <p:cNvSpPr txBox="1"/>
          <p:nvPr/>
        </p:nvSpPr>
        <p:spPr>
          <a:xfrm>
            <a:off x="4163406" y="2946324"/>
            <a:ext cx="386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  <a:endParaRPr lang="en-US" sz="4000" dirty="0">
              <a:effectLst>
                <a:glow>
                  <a:schemeClr val="bg1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8B3E9-EA08-AEA9-E562-B1BEED851E39}"/>
              </a:ext>
            </a:extLst>
          </p:cNvPr>
          <p:cNvSpPr txBox="1"/>
          <p:nvPr/>
        </p:nvSpPr>
        <p:spPr>
          <a:xfrm>
            <a:off x="2039069" y="3804699"/>
            <a:ext cx="82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อ่านและเขียนตัวเลขฮินดูอารบิก ตัวเลขไทย</a:t>
            </a:r>
          </a:p>
          <a:p>
            <a:pPr algn="ctr"/>
            <a:r>
              <a:rPr lang="th-TH" sz="3500" dirty="0">
                <a:effectLst>
                  <a:glow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และตัวหนังสือแสดงจำนวนนับไม่เกิน 100,000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03BB41DA-ECEA-0E2F-9086-8E0660431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1"/>
          <a:stretch/>
        </p:blipFill>
        <p:spPr>
          <a:xfrm>
            <a:off x="7917083" y="5291326"/>
            <a:ext cx="4274915" cy="20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2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3|0.3|0.4|0.4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4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2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2|0.1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|0.3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|0.3|0|0.2|0.2|0.3|0.2|0.5|0.1|0.2|0.4|0.1|0.3|0.4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0.3|0|0.5|0.5|0.7|0.4|0.2|0.5|0.2|0.1|0.4|0|0.2|0.2|0.3|0.3|0|0.4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|0.4|0.1|0.1|0.1|0.2|0.1|0.1|0|0.3|0.2|0.2|0|0.1|0.5|0.2|0.1|0.1|0.4|0|0.1|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3|0|0.3|0.3|0.2|0.2|0.4|0.1|0.3|0.3|0.3|0.3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1|0.2|0.4|0|0.4|0.4|0.2|0.2|0.4|0.4|0.2|0.3|0.2|0.4|0.2|0.4|0.4|0.1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5|0.7|0.6|0.7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3|0.2|0.2|0.2|0.8|0.6|0.4|0.1|0.3|0.1|0.1|0.5|0.3|0.2|0.2|0.7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3|0.2|0.2|0.2|0.8|0.6|0.4|0.1|0.3|0.1|0.1|0.5|0.3|0.2|0.2|0.7|0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3|0.2|0.4|0.3|0.3|0.6|0.5|0.6|0.4|0.4|0.4|0.3|0.3|0.3|0.4|0.3|0.4|0.3|0.3|0.5|0.4|0.6|0.5|0.5|0|1.3|0.6|0.4|0.2|0.5|0.4|0.5|0.4|0.6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3|0.2|0.4|0.3|0.3|0.6|0.5|0.6|0.4|0.4|0.4|0.3|0.3|0.3|0.4|0.3|0.4|0.3|0.3|0.5|0.4|0.6|0.5|0.5|0|1.3|0.6|0.4|0.2|0.5|0.4|0.5|0.4|0.6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4|0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4|0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|0.8|0.5|0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4|0.4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4|0.1|0.2|0.1|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4|0.3|0.3|0.3|0.3|0.4|0.3|0.3|0.6|0.3|0.3|0.4|0.3|0.6|0.3|0.4|0.4|0.3|0.5|0.4|0.5|0.3|0.5|0.5|0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.1|0.1|0.4|0|0.3|0|0.2|0|0.2|0|0|0.2|0|0|0.2|0|0.2|0.5|0.4|0.3|0.3|0.4|0.6|0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3|0.3|0.2|0.4|0.1|0.1|0.2|0|0.4|0.1|0.5|0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3|0|0.1|0|0.2|0.3|0.4|0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4|0.1|0.1|0.8|0.8|0.2|0.2|0.4|0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1|0.1|0.1|0.4|0.2|0.2|0.2|0.1|0.2|0.4|0.9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|0.2|0.2|0.2|0|0.6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|0.3|0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.1|0|0|0.3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1|0.5|0|0.1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|0.2|0.1|0.1|0.4|0|0.1|0.1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|0.4|0|0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3389</Words>
  <Application>Microsoft Office PowerPoint</Application>
  <PresentationFormat>Widescreen</PresentationFormat>
  <Paragraphs>951</Paragraphs>
  <Slides>63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OCR A Extended</vt:lpstr>
      <vt:lpstr>Calibri Light</vt:lpstr>
      <vt:lpstr>Layiji MaHaNiYom BAO 1.2</vt:lpstr>
      <vt:lpstr>Arial</vt:lpstr>
      <vt:lpstr>Itim</vt:lpstr>
      <vt:lpstr>Mali Medium</vt:lpstr>
      <vt:lpstr>Mali</vt:lpstr>
      <vt:lpstr>TH Mali Grade 6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คณิต พี่นา</dc:creator>
  <cp:lastModifiedBy>คณิต พี่นา</cp:lastModifiedBy>
  <cp:revision>4</cp:revision>
  <cp:lastPrinted>2021-07-17T05:01:01Z</cp:lastPrinted>
  <dcterms:created xsi:type="dcterms:W3CDTF">2021-07-15T04:28:44Z</dcterms:created>
  <dcterms:modified xsi:type="dcterms:W3CDTF">2022-05-03T11:11:25Z</dcterms:modified>
</cp:coreProperties>
</file>