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2.xml" ContentType="application/vnd.openxmlformats-officedocument.presentationml.tags+xml"/>
  <Override PartName="/ppt/notesSlides/notesSlide38.xml" ContentType="application/vnd.openxmlformats-officedocument.presentationml.notesSlide+xml"/>
  <Override PartName="/ppt/tags/tag23.xml" ContentType="application/vnd.openxmlformats-officedocument.presentationml.tags+xml"/>
  <Override PartName="/ppt/notesSlides/notesSlide39.xml" ContentType="application/vnd.openxmlformats-officedocument.presentationml.notesSlide+xml"/>
  <Override PartName="/ppt/tags/tag24.xml" ContentType="application/vnd.openxmlformats-officedocument.presentationml.tags+xml"/>
  <Override PartName="/ppt/notesSlides/notesSlide40.xml" ContentType="application/vnd.openxmlformats-officedocument.presentationml.notesSlide+xml"/>
  <Override PartName="/ppt/tags/tag25.xml" ContentType="application/vnd.openxmlformats-officedocument.presentationml.tags+xml"/>
  <Override PartName="/ppt/notesSlides/notesSlide41.xml" ContentType="application/vnd.openxmlformats-officedocument.presentationml.notesSlide+xml"/>
  <Override PartName="/ppt/tags/tag26.xml" ContentType="application/vnd.openxmlformats-officedocument.presentationml.tags+xml"/>
  <Override PartName="/ppt/notesSlides/notesSlide42.xml" ContentType="application/vnd.openxmlformats-officedocument.presentationml.notesSlide+xml"/>
  <Override PartName="/ppt/tags/tag27.xml" ContentType="application/vnd.openxmlformats-officedocument.presentationml.tags+xml"/>
  <Override PartName="/ppt/notesSlides/notesSlide43.xml" ContentType="application/vnd.openxmlformats-officedocument.presentationml.notesSlide+xml"/>
  <Override PartName="/ppt/tags/tag28.xml" ContentType="application/vnd.openxmlformats-officedocument.presentationml.tags+xml"/>
  <Override PartName="/ppt/notesSlides/notesSlide44.xml" ContentType="application/vnd.openxmlformats-officedocument.presentationml.notesSlide+xml"/>
  <Override PartName="/ppt/tags/tag29.xml" ContentType="application/vnd.openxmlformats-officedocument.presentationml.tags+xml"/>
  <Override PartName="/ppt/notesSlides/notesSlide45.xml" ContentType="application/vnd.openxmlformats-officedocument.presentationml.notesSlide+xml"/>
  <Override PartName="/ppt/tags/tag30.xml" ContentType="application/vnd.openxmlformats-officedocument.presentationml.tags+xml"/>
  <Override PartName="/ppt/notesSlides/notesSlide46.xml" ContentType="application/vnd.openxmlformats-officedocument.presentationml.notesSlide+xml"/>
  <Override PartName="/ppt/tags/tag31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32.xml" ContentType="application/vnd.openxmlformats-officedocument.presentationml.tags+xml"/>
  <Override PartName="/ppt/notesSlides/notesSlide58.xml" ContentType="application/vnd.openxmlformats-officedocument.presentationml.notesSlide+xml"/>
  <Override PartName="/ppt/tags/tag33.xml" ContentType="application/vnd.openxmlformats-officedocument.presentationml.tags+xml"/>
  <Override PartName="/ppt/notesSlides/notesSlide59.xml" ContentType="application/vnd.openxmlformats-officedocument.presentationml.notesSlide+xml"/>
  <Override PartName="/ppt/tags/tag34.xml" ContentType="application/vnd.openxmlformats-officedocument.presentationml.tags+xml"/>
  <Override PartName="/ppt/notesSlides/notesSlide60.xml" ContentType="application/vnd.openxmlformats-officedocument.presentationml.notesSlide+xml"/>
  <Override PartName="/ppt/tags/tag35.xml" ContentType="application/vnd.openxmlformats-officedocument.presentationml.tags+xml"/>
  <Override PartName="/ppt/notesSlides/notesSlide61.xml" ContentType="application/vnd.openxmlformats-officedocument.presentationml.notesSlide+xml"/>
  <Override PartName="/ppt/tags/tag36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37.xml" ContentType="application/vnd.openxmlformats-officedocument.presentationml.tags+xml"/>
  <Override PartName="/ppt/notesSlides/notesSlide65.xml" ContentType="application/vnd.openxmlformats-officedocument.presentationml.notesSlide+xml"/>
  <Override PartName="/ppt/tags/tag38.xml" ContentType="application/vnd.openxmlformats-officedocument.presentationml.tags+xml"/>
  <Override PartName="/ppt/notesSlides/notesSlide66.xml" ContentType="application/vnd.openxmlformats-officedocument.presentationml.notesSlide+xml"/>
  <Override PartName="/ppt/tags/tag39.xml" ContentType="application/vnd.openxmlformats-officedocument.presentationml.tags+xml"/>
  <Override PartName="/ppt/notesSlides/notesSlide67.xml" ContentType="application/vnd.openxmlformats-officedocument.presentationml.notesSlide+xml"/>
  <Override PartName="/ppt/tags/tag40.xml" ContentType="application/vnd.openxmlformats-officedocument.presentationml.tags+xml"/>
  <Override PartName="/ppt/notesSlides/notesSlide68.xml" ContentType="application/vnd.openxmlformats-officedocument.presentationml.notesSlide+xml"/>
  <Override PartName="/ppt/tags/tag41.xml" ContentType="application/vnd.openxmlformats-officedocument.presentationml.tags+xml"/>
  <Override PartName="/ppt/notesSlides/notesSlide69.xml" ContentType="application/vnd.openxmlformats-officedocument.presentationml.notesSlide+xml"/>
  <Override PartName="/ppt/tags/tag42.xml" ContentType="application/vnd.openxmlformats-officedocument.presentationml.tags+xml"/>
  <Override PartName="/ppt/notesSlides/notesSlide70.xml" ContentType="application/vnd.openxmlformats-officedocument.presentationml.notesSlide+xml"/>
  <Override PartName="/ppt/tags/tag43.xml" ContentType="application/vnd.openxmlformats-officedocument.presentationml.tags+xml"/>
  <Override PartName="/ppt/notesSlides/notesSlide71.xml" ContentType="application/vnd.openxmlformats-officedocument.presentationml.notesSlide+xml"/>
  <Override PartName="/ppt/tags/tag44.xml" ContentType="application/vnd.openxmlformats-officedocument.presentationml.tags+xml"/>
  <Override PartName="/ppt/notesSlides/notesSlide72.xml" ContentType="application/vnd.openxmlformats-officedocument.presentationml.notesSlide+xml"/>
  <Override PartName="/ppt/tags/tag45.xml" ContentType="application/vnd.openxmlformats-officedocument.presentationml.tags+xml"/>
  <Override PartName="/ppt/notesSlides/notesSlide73.xml" ContentType="application/vnd.openxmlformats-officedocument.presentationml.notesSlide+xml"/>
  <Override PartName="/ppt/tags/tag46.xml" ContentType="application/vnd.openxmlformats-officedocument.presentationml.tags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47.xml" ContentType="application/vnd.openxmlformats-officedocument.presentationml.tags+xml"/>
  <Override PartName="/ppt/notesSlides/notesSlide76.xml" ContentType="application/vnd.openxmlformats-officedocument.presentationml.notesSlide+xml"/>
  <Override PartName="/ppt/tags/tag48.xml" ContentType="application/vnd.openxmlformats-officedocument.presentationml.tags+xml"/>
  <Override PartName="/ppt/notesSlides/notesSlide77.xml" ContentType="application/vnd.openxmlformats-officedocument.presentationml.notesSlide+xml"/>
  <Override PartName="/ppt/tags/tag49.xml" ContentType="application/vnd.openxmlformats-officedocument.presentationml.tags+xml"/>
  <Override PartName="/ppt/notesSlides/notesSlide78.xml" ContentType="application/vnd.openxmlformats-officedocument.presentationml.notesSlide+xml"/>
  <Override PartName="/ppt/tags/tag50.xml" ContentType="application/vnd.openxmlformats-officedocument.presentationml.tags+xml"/>
  <Override PartName="/ppt/notesSlides/notesSlide79.xml" ContentType="application/vnd.openxmlformats-officedocument.presentationml.notesSlide+xml"/>
  <Override PartName="/ppt/tags/tag51.xml" ContentType="application/vnd.openxmlformats-officedocument.presentationml.tags+xml"/>
  <Override PartName="/ppt/notesSlides/notesSlide80.xml" ContentType="application/vnd.openxmlformats-officedocument.presentationml.notesSlide+xml"/>
  <Override PartName="/ppt/tags/tag52.xml" ContentType="application/vnd.openxmlformats-officedocument.presentationml.tags+xml"/>
  <Override PartName="/ppt/notesSlides/notesSlide81.xml" ContentType="application/vnd.openxmlformats-officedocument.presentationml.notesSlide+xml"/>
  <Override PartName="/ppt/tags/tag53.xml" ContentType="application/vnd.openxmlformats-officedocument.presentationml.tags+xml"/>
  <Override PartName="/ppt/notesSlides/notesSlide82.xml" ContentType="application/vnd.openxmlformats-officedocument.presentationml.notesSlide+xml"/>
  <Override PartName="/ppt/tags/tag54.xml" ContentType="application/vnd.openxmlformats-officedocument.presentationml.tags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tags/tag55.xml" ContentType="application/vnd.openxmlformats-officedocument.presentationml.tags+xml"/>
  <Override PartName="/ppt/notesSlides/notesSlide85.xml" ContentType="application/vnd.openxmlformats-officedocument.presentationml.notesSlide+xml"/>
  <Override PartName="/ppt/tags/tag56.xml" ContentType="application/vnd.openxmlformats-officedocument.presentationml.tags+xml"/>
  <Override PartName="/ppt/notesSlides/notesSlide86.xml" ContentType="application/vnd.openxmlformats-officedocument.presentationml.notesSlide+xml"/>
  <Override PartName="/ppt/tags/tag57.xml" ContentType="application/vnd.openxmlformats-officedocument.presentationml.tags+xml"/>
  <Override PartName="/ppt/notesSlides/notesSlide87.xml" ContentType="application/vnd.openxmlformats-officedocument.presentationml.notesSlide+xml"/>
  <Override PartName="/ppt/tags/tag58.xml" ContentType="application/vnd.openxmlformats-officedocument.presentationml.tags+xml"/>
  <Override PartName="/ppt/notesSlides/notesSlide88.xml" ContentType="application/vnd.openxmlformats-officedocument.presentationml.notesSlide+xml"/>
  <Override PartName="/ppt/tags/tag59.xml" ContentType="application/vnd.openxmlformats-officedocument.presentationml.tags+xml"/>
  <Override PartName="/ppt/notesSlides/notesSlide89.xml" ContentType="application/vnd.openxmlformats-officedocument.presentationml.notesSlide+xml"/>
  <Override PartName="/ppt/tags/tag60.xml" ContentType="application/vnd.openxmlformats-officedocument.presentationml.tags+xml"/>
  <Override PartName="/ppt/notesSlides/notesSlide90.xml" ContentType="application/vnd.openxmlformats-officedocument.presentationml.notesSlide+xml"/>
  <Override PartName="/ppt/tags/tag61.xml" ContentType="application/vnd.openxmlformats-officedocument.presentationml.tags+xml"/>
  <Override PartName="/ppt/notesSlides/notesSlide91.xml" ContentType="application/vnd.openxmlformats-officedocument.presentationml.notesSlide+xml"/>
  <Override PartName="/ppt/tags/tag62.xml" ContentType="application/vnd.openxmlformats-officedocument.presentationml.tags+xml"/>
  <Override PartName="/ppt/notesSlides/notesSlide92.xml" ContentType="application/vnd.openxmlformats-officedocument.presentationml.notesSlide+xml"/>
  <Override PartName="/ppt/tags/tag63.xml" ContentType="application/vnd.openxmlformats-officedocument.presentationml.tags+xml"/>
  <Override PartName="/ppt/notesSlides/notesSlide93.xml" ContentType="application/vnd.openxmlformats-officedocument.presentationml.notesSlide+xml"/>
  <Override PartName="/ppt/tags/tag64.xml" ContentType="application/vnd.openxmlformats-officedocument.presentationml.tags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1"/>
  </p:notesMasterIdLst>
  <p:sldIdLst>
    <p:sldId id="256" r:id="rId2"/>
    <p:sldId id="354" r:id="rId3"/>
    <p:sldId id="257" r:id="rId4"/>
    <p:sldId id="258" r:id="rId5"/>
    <p:sldId id="259" r:id="rId6"/>
    <p:sldId id="674" r:id="rId7"/>
    <p:sldId id="262" r:id="rId8"/>
    <p:sldId id="263" r:id="rId9"/>
    <p:sldId id="675" r:id="rId10"/>
    <p:sldId id="673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76" r:id="rId26"/>
    <p:sldId id="277" r:id="rId27"/>
    <p:sldId id="280" r:id="rId28"/>
    <p:sldId id="281" r:id="rId29"/>
    <p:sldId id="282" r:id="rId30"/>
    <p:sldId id="671" r:id="rId31"/>
    <p:sldId id="672" r:id="rId32"/>
    <p:sldId id="284" r:id="rId33"/>
    <p:sldId id="285" r:id="rId34"/>
    <p:sldId id="287" r:id="rId35"/>
    <p:sldId id="288" r:id="rId36"/>
    <p:sldId id="286" r:id="rId37"/>
    <p:sldId id="289" r:id="rId38"/>
    <p:sldId id="290" r:id="rId39"/>
    <p:sldId id="291" r:id="rId40"/>
    <p:sldId id="292" r:id="rId41"/>
    <p:sldId id="679" r:id="rId42"/>
    <p:sldId id="677" r:id="rId43"/>
    <p:sldId id="294" r:id="rId44"/>
    <p:sldId id="296" r:id="rId45"/>
    <p:sldId id="299" r:id="rId46"/>
    <p:sldId id="300" r:id="rId47"/>
    <p:sldId id="301" r:id="rId48"/>
    <p:sldId id="304" r:id="rId49"/>
    <p:sldId id="302" r:id="rId50"/>
    <p:sldId id="303" r:id="rId51"/>
    <p:sldId id="307" r:id="rId52"/>
    <p:sldId id="305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678" r:id="rId63"/>
    <p:sldId id="680" r:id="rId64"/>
    <p:sldId id="318" r:id="rId65"/>
    <p:sldId id="317" r:id="rId66"/>
    <p:sldId id="319" r:id="rId67"/>
    <p:sldId id="320" r:id="rId68"/>
    <p:sldId id="321" r:id="rId69"/>
    <p:sldId id="322" r:id="rId70"/>
    <p:sldId id="681" r:id="rId71"/>
    <p:sldId id="682" r:id="rId72"/>
    <p:sldId id="323" r:id="rId73"/>
    <p:sldId id="324" r:id="rId74"/>
    <p:sldId id="325" r:id="rId75"/>
    <p:sldId id="326" r:id="rId76"/>
    <p:sldId id="329" r:id="rId77"/>
    <p:sldId id="330" r:id="rId78"/>
    <p:sldId id="327" r:id="rId79"/>
    <p:sldId id="328" r:id="rId80"/>
    <p:sldId id="331" r:id="rId81"/>
    <p:sldId id="332" r:id="rId82"/>
    <p:sldId id="683" r:id="rId83"/>
    <p:sldId id="685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684" r:id="rId93"/>
    <p:sldId id="686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687" r:id="rId105"/>
    <p:sldId id="689" r:id="rId106"/>
    <p:sldId id="351" r:id="rId107"/>
    <p:sldId id="352" r:id="rId108"/>
    <p:sldId id="353" r:id="rId109"/>
    <p:sldId id="688" r:id="rId110"/>
  </p:sldIdLst>
  <p:sldSz cx="12192000" cy="6858000"/>
  <p:notesSz cx="6858000" cy="9144000"/>
  <p:embeddedFontLst>
    <p:embeddedFont>
      <p:font typeface="Itim" panose="00000500000000000000" pitchFamily="2" charset="-34"/>
      <p:regular r:id="rId112"/>
    </p:embeddedFont>
    <p:embeddedFont>
      <p:font typeface="Mali" panose="00000500000000000000" pitchFamily="2" charset="-34"/>
      <p:regular r:id="rId113"/>
      <p:bold r:id="rId114"/>
      <p:boldItalic r:id="rId115"/>
    </p:embeddedFont>
    <p:embeddedFont>
      <p:font typeface="Mali Medium" panose="00000600000000000000" pitchFamily="2" charset="-34"/>
      <p:regular r:id="rId1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คณิต พี่นา" initials="คพ" lastIdx="1" clrIdx="0">
    <p:extLst>
      <p:ext uri="{19B8F6BF-5375-455C-9EA6-DF929625EA0E}">
        <p15:presenceInfo xmlns:p15="http://schemas.microsoft.com/office/powerpoint/2012/main" userId="fd0cb80c2fc1ad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3FFFF"/>
    <a:srgbClr val="99FF99"/>
    <a:srgbClr val="FFCCFF"/>
    <a:srgbClr val="CCFFCC"/>
    <a:srgbClr val="FF99FF"/>
    <a:srgbClr val="BCFDFF"/>
    <a:srgbClr val="F9D1B5"/>
    <a:srgbClr val="C7F4A7"/>
    <a:srgbClr val="F6B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52DFF-A71E-4F69-88E8-BFF1414544CC}" v="68" dt="2025-05-19T06:43:35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 autoAdjust="0"/>
    <p:restoredTop sz="94221" autoAdjust="0"/>
  </p:normalViewPr>
  <p:slideViewPr>
    <p:cSldViewPr snapToGrid="0">
      <p:cViewPr>
        <p:scale>
          <a:sx n="50" d="100"/>
          <a:sy n="50" d="100"/>
        </p:scale>
        <p:origin x="1781" y="6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209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ommentAuthors" Target="commentAuthor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.fntdata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3.fntdata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คณิต พี่นา" userId="fd0cb80c2fc1ad3b" providerId="LiveId" clId="{6CE8AE1B-C577-4DF4-9459-94C33E4C09DF}"/>
    <pc:docChg chg="undo custSel modSld">
      <pc:chgData name="คณิต พี่นา" userId="fd0cb80c2fc1ad3b" providerId="LiveId" clId="{6CE8AE1B-C577-4DF4-9459-94C33E4C09DF}" dt="2024-07-17T15:07:52.364" v="9" actId="113"/>
      <pc:docMkLst>
        <pc:docMk/>
      </pc:docMkLst>
      <pc:sldChg chg="modSp mod">
        <pc:chgData name="คณิต พี่นา" userId="fd0cb80c2fc1ad3b" providerId="LiveId" clId="{6CE8AE1B-C577-4DF4-9459-94C33E4C09DF}" dt="2024-07-17T15:07:28.907" v="8" actId="113"/>
        <pc:sldMkLst>
          <pc:docMk/>
          <pc:sldMk cId="3704097260" sldId="256"/>
        </pc:sldMkLst>
      </pc:sldChg>
      <pc:sldChg chg="modSp mod">
        <pc:chgData name="คณิต พี่นา" userId="fd0cb80c2fc1ad3b" providerId="LiveId" clId="{6CE8AE1B-C577-4DF4-9459-94C33E4C09DF}" dt="2024-07-17T15:06:59.936" v="4" actId="113"/>
        <pc:sldMkLst>
          <pc:docMk/>
          <pc:sldMk cId="86366031" sldId="257"/>
        </pc:sldMkLst>
      </pc:sldChg>
      <pc:sldChg chg="modSp mod">
        <pc:chgData name="คณิต พี่นา" userId="fd0cb80c2fc1ad3b" providerId="LiveId" clId="{6CE8AE1B-C577-4DF4-9459-94C33E4C09DF}" dt="2024-07-17T15:07:52.364" v="9" actId="113"/>
        <pc:sldMkLst>
          <pc:docMk/>
          <pc:sldMk cId="3423934482" sldId="258"/>
        </pc:sldMkLst>
      </pc:sldChg>
      <pc:sldChg chg="modSp mod">
        <pc:chgData name="คณิต พี่นา" userId="fd0cb80c2fc1ad3b" providerId="LiveId" clId="{6CE8AE1B-C577-4DF4-9459-94C33E4C09DF}" dt="2024-07-17T15:01:48.026" v="3" actId="113"/>
        <pc:sldMkLst>
          <pc:docMk/>
          <pc:sldMk cId="2171505588" sldId="350"/>
        </pc:sldMkLst>
      </pc:sldChg>
    </pc:docChg>
  </pc:docChgLst>
  <pc:docChgLst>
    <pc:chgData name="คณิต พี่นา" userId="fd0cb80c2fc1ad3b" providerId="LiveId" clId="{33352DFF-A71E-4F69-88E8-BFF1414544CC}"/>
    <pc:docChg chg="undo custSel modSld">
      <pc:chgData name="คณิต พี่นา" userId="fd0cb80c2fc1ad3b" providerId="LiveId" clId="{33352DFF-A71E-4F69-88E8-BFF1414544CC}" dt="2025-05-19T06:43:35.009" v="185" actId="113"/>
      <pc:docMkLst>
        <pc:docMk/>
      </pc:docMkLst>
      <pc:sldChg chg="modSp mod">
        <pc:chgData name="คณิต พี่นา" userId="fd0cb80c2fc1ad3b" providerId="LiveId" clId="{33352DFF-A71E-4F69-88E8-BFF1414544CC}" dt="2025-05-19T06:32:26.147" v="7" actId="2711"/>
        <pc:sldMkLst>
          <pc:docMk/>
          <pc:sldMk cId="3704097260" sldId="256"/>
        </pc:sldMkLst>
        <pc:spChg chg="mod">
          <ac:chgData name="คณิต พี่นา" userId="fd0cb80c2fc1ad3b" providerId="LiveId" clId="{33352DFF-A71E-4F69-88E8-BFF1414544CC}" dt="2025-05-19T06:32:26.147" v="7" actId="2711"/>
          <ac:spMkLst>
            <pc:docMk/>
            <pc:sldMk cId="3704097260" sldId="256"/>
            <ac:spMk id="7" creationId="{E643EDE9-27D7-4C87-8BB7-16722C6A5189}"/>
          </ac:spMkLst>
        </pc:spChg>
      </pc:sldChg>
      <pc:sldChg chg="modSp mod">
        <pc:chgData name="คณิต พี่นา" userId="fd0cb80c2fc1ad3b" providerId="LiveId" clId="{33352DFF-A71E-4F69-88E8-BFF1414544CC}" dt="2025-05-19T06:42:11.301" v="152" actId="113"/>
        <pc:sldMkLst>
          <pc:docMk/>
          <pc:sldMk cId="86366031" sldId="257"/>
        </pc:sldMkLst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15" creationId="{34F0CF60-3941-4776-9B83-667EC25B4834}"/>
          </ac:spMkLst>
        </pc:spChg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96" creationId="{FDABB6D9-4540-42F8-B014-6C8EAD973B58}"/>
          </ac:spMkLst>
        </pc:spChg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110" creationId="{8C202C3F-3765-41BB-8D9C-001671ADBDE9}"/>
          </ac:spMkLst>
        </pc:spChg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114" creationId="{94040280-27F0-46B5-98C1-5BA2F4FAEA8B}"/>
          </ac:spMkLst>
        </pc:spChg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117" creationId="{99733E37-055D-4330-8F85-D77584A5206B}"/>
          </ac:spMkLst>
        </pc:spChg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120" creationId="{305A610C-43DC-4CA7-86C7-47667B555764}"/>
          </ac:spMkLst>
        </pc:spChg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125" creationId="{C9C2684E-E06C-4D66-AD7C-8140751C4610}"/>
          </ac:spMkLst>
        </pc:spChg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129" creationId="{A6AB9AAD-A04B-4136-8DE0-CCF36159EB46}"/>
          </ac:spMkLst>
        </pc:spChg>
        <pc:spChg chg="mod">
          <ac:chgData name="คณิต พี่นา" userId="fd0cb80c2fc1ad3b" providerId="LiveId" clId="{33352DFF-A71E-4F69-88E8-BFF1414544CC}" dt="2025-05-19T06:42:11.301" v="152" actId="113"/>
          <ac:spMkLst>
            <pc:docMk/>
            <pc:sldMk cId="86366031" sldId="257"/>
            <ac:spMk id="162" creationId="{2B13C81B-A6AE-4BA2-90D2-5A063DF687FC}"/>
          </ac:spMkLst>
        </pc:spChg>
      </pc:sldChg>
      <pc:sldChg chg="modSp mod">
        <pc:chgData name="คณิต พี่นา" userId="fd0cb80c2fc1ad3b" providerId="LiveId" clId="{33352DFF-A71E-4F69-88E8-BFF1414544CC}" dt="2025-05-19T06:42:28.756" v="153" actId="113"/>
        <pc:sldMkLst>
          <pc:docMk/>
          <pc:sldMk cId="3423934482" sldId="258"/>
        </pc:sldMkLst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94" creationId="{02D8280E-603D-497E-9FFC-7BA113EC7FEE}"/>
          </ac:spMkLst>
        </pc:spChg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109" creationId="{B50245AA-2754-41CD-B7C9-57BFF97590E2}"/>
          </ac:spMkLst>
        </pc:spChg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116" creationId="{39BF52B4-F46F-4511-9818-36960EF0A102}"/>
          </ac:spMkLst>
        </pc:spChg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125" creationId="{C9C2684E-E06C-4D66-AD7C-8140751C4610}"/>
          </ac:spMkLst>
        </pc:spChg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131" creationId="{75FEC8AC-A49D-4914-9843-02FE45BEB199}"/>
          </ac:spMkLst>
        </pc:spChg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132" creationId="{A14C57A0-13CF-43ED-A2AD-19E681B3FA71}"/>
          </ac:spMkLst>
        </pc:spChg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135" creationId="{66451FF6-ED97-4781-8B89-CB9EB16EC936}"/>
          </ac:spMkLst>
        </pc:spChg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141" creationId="{147817BC-19BA-4438-B5FA-BEF353B791F7}"/>
          </ac:spMkLst>
        </pc:spChg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157" creationId="{63614D50-8C0D-4B36-BADD-3A62780E45DE}"/>
          </ac:spMkLst>
        </pc:spChg>
        <pc:spChg chg="mod">
          <ac:chgData name="คณิต พี่นา" userId="fd0cb80c2fc1ad3b" providerId="LiveId" clId="{33352DFF-A71E-4F69-88E8-BFF1414544CC}" dt="2025-05-19T06:42:28.756" v="153" actId="113"/>
          <ac:spMkLst>
            <pc:docMk/>
            <pc:sldMk cId="3423934482" sldId="258"/>
            <ac:spMk id="160" creationId="{48DD0413-A3B3-422A-ABD1-8F9EB6CF28DF}"/>
          </ac:spMkLst>
        </pc:spChg>
      </pc:sldChg>
      <pc:sldChg chg="modSp mod">
        <pc:chgData name="คณิต พี่นา" userId="fd0cb80c2fc1ad3b" providerId="LiveId" clId="{33352DFF-A71E-4F69-88E8-BFF1414544CC}" dt="2025-05-19T06:42:32.485" v="154" actId="113"/>
        <pc:sldMkLst>
          <pc:docMk/>
          <pc:sldMk cId="3588574959" sldId="259"/>
        </pc:sldMkLst>
        <pc:spChg chg="mod">
          <ac:chgData name="คณิต พี่นา" userId="fd0cb80c2fc1ad3b" providerId="LiveId" clId="{33352DFF-A71E-4F69-88E8-BFF1414544CC}" dt="2025-05-19T06:32:41.851" v="9" actId="113"/>
          <ac:spMkLst>
            <pc:docMk/>
            <pc:sldMk cId="3588574959" sldId="25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75" creationId="{6F1FFEF9-F90B-4C45-BBAE-AB5BC0409A03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80" creationId="{74B4E427-9F43-4FDD-B9D6-7AB4ADA9F7F5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103" creationId="{B7883639-F4E3-4872-B3A3-74DE1F3C0929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104" creationId="{F2EB4042-4C22-4A32-B7BF-852CDBFB5E6A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109" creationId="{B50245AA-2754-41CD-B7C9-57BFF97590E2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113" creationId="{6119F0FC-CB59-4855-8F31-A22E8F5335A9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157" creationId="{63614D50-8C0D-4B36-BADD-3A62780E45DE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162" creationId="{2B13C81B-A6AE-4BA2-90D2-5A063DF687FC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165" creationId="{444A5981-ACF5-45B4-A021-FA9F006726BF}"/>
          </ac:spMkLst>
        </pc:spChg>
        <pc:spChg chg="mod">
          <ac:chgData name="คณิต พี่นา" userId="fd0cb80c2fc1ad3b" providerId="LiveId" clId="{33352DFF-A71E-4F69-88E8-BFF1414544CC}" dt="2025-05-19T06:42:32.485" v="154" actId="113"/>
          <ac:spMkLst>
            <pc:docMk/>
            <pc:sldMk cId="3588574959" sldId="259"/>
            <ac:spMk id="166" creationId="{F2DD34BC-B616-46A5-B781-15F39677C410}"/>
          </ac:spMkLst>
        </pc:spChg>
      </pc:sldChg>
      <pc:sldChg chg="modSp mod">
        <pc:chgData name="คณิต พี่นา" userId="fd0cb80c2fc1ad3b" providerId="LiveId" clId="{33352DFF-A71E-4F69-88E8-BFF1414544CC}" dt="2025-05-19T06:42:46.344" v="162" actId="113"/>
        <pc:sldMkLst>
          <pc:docMk/>
          <pc:sldMk cId="3215158369" sldId="260"/>
        </pc:sldMkLst>
        <pc:spChg chg="mod">
          <ac:chgData name="คณิต พี่นา" userId="fd0cb80c2fc1ad3b" providerId="LiveId" clId="{33352DFF-A71E-4F69-88E8-BFF1414544CC}" dt="2025-05-19T06:32:54.159" v="13" actId="113"/>
          <ac:spMkLst>
            <pc:docMk/>
            <pc:sldMk cId="3215158369" sldId="260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3:07.875" v="17" actId="113"/>
          <ac:spMkLst>
            <pc:docMk/>
            <pc:sldMk cId="3215158369" sldId="260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73" creationId="{0DE640AB-233F-42BA-86EB-89E6B6BEC9CA}"/>
          </ac:spMkLst>
        </pc:spChg>
        <pc:spChg chg="mod">
          <ac:chgData name="คณิต พี่นา" userId="fd0cb80c2fc1ad3b" providerId="LiveId" clId="{33352DFF-A71E-4F69-88E8-BFF1414544CC}" dt="2025-05-19T06:33:03.012" v="16" actId="113"/>
          <ac:spMkLst>
            <pc:docMk/>
            <pc:sldMk cId="3215158369" sldId="260"/>
            <ac:spMk id="74" creationId="{910F93AE-90D3-44BC-9CD6-272034624502}"/>
          </ac:spMkLst>
        </pc:spChg>
        <pc:spChg chg="mod">
          <ac:chgData name="คณิต พี่นา" userId="fd0cb80c2fc1ad3b" providerId="LiveId" clId="{33352DFF-A71E-4F69-88E8-BFF1414544CC}" dt="2025-05-19T06:33:03.012" v="16" actId="113"/>
          <ac:spMkLst>
            <pc:docMk/>
            <pc:sldMk cId="3215158369" sldId="260"/>
            <ac:spMk id="75" creationId="{6F1FFEF9-F90B-4C45-BBAE-AB5BC0409A03}"/>
          </ac:spMkLst>
        </pc:spChg>
        <pc:spChg chg="mod">
          <ac:chgData name="คณิต พี่นา" userId="fd0cb80c2fc1ad3b" providerId="LiveId" clId="{33352DFF-A71E-4F69-88E8-BFF1414544CC}" dt="2025-05-19T06:33:03.012" v="16" actId="113"/>
          <ac:spMkLst>
            <pc:docMk/>
            <pc:sldMk cId="3215158369" sldId="260"/>
            <ac:spMk id="76" creationId="{695EC5B4-69ED-47BF-BB67-CFDEEC484B70}"/>
          </ac:spMkLst>
        </pc:spChg>
        <pc:spChg chg="mod">
          <ac:chgData name="คณิต พี่นา" userId="fd0cb80c2fc1ad3b" providerId="LiveId" clId="{33352DFF-A71E-4F69-88E8-BFF1414544CC}" dt="2025-05-19T06:33:03.012" v="16" actId="113"/>
          <ac:spMkLst>
            <pc:docMk/>
            <pc:sldMk cId="3215158369" sldId="260"/>
            <ac:spMk id="77" creationId="{641F52B5-88FD-4E18-A785-83149C30E901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90" creationId="{45910C3B-DEA6-4157-9A42-545DA313C7E3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136" creationId="{343E702A-297E-4472-AB76-417EEA9A1D5C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144" creationId="{EDF12F16-E985-4EFB-B839-9D94AAD589DB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148" creationId="{5E0FE39A-9405-44CE-923F-48D03F034064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150" creationId="{2626C51B-EF99-4DBA-997D-26F8224CB09F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169" creationId="{B9063002-149C-4DB8-A30E-58BFE3CF954E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184" creationId="{9DBCB3C2-EA2A-4DE1-8F89-02B55ED55A01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187" creationId="{08BFEE80-4CB0-46A9-885B-8E135E2F2FC7}"/>
          </ac:spMkLst>
        </pc:spChg>
        <pc:spChg chg="mod">
          <ac:chgData name="คณิต พี่นา" userId="fd0cb80c2fc1ad3b" providerId="LiveId" clId="{33352DFF-A71E-4F69-88E8-BFF1414544CC}" dt="2025-05-19T06:42:46.344" v="162" actId="113"/>
          <ac:spMkLst>
            <pc:docMk/>
            <pc:sldMk cId="3215158369" sldId="260"/>
            <ac:spMk id="190" creationId="{90BF0B4F-EB60-43BC-901B-5D83989151BE}"/>
          </ac:spMkLst>
        </pc:spChg>
      </pc:sldChg>
      <pc:sldChg chg="modSp mod">
        <pc:chgData name="คณิต พี่นา" userId="fd0cb80c2fc1ad3b" providerId="LiveId" clId="{33352DFF-A71E-4F69-88E8-BFF1414544CC}" dt="2025-05-19T06:42:40.478" v="159" actId="113"/>
        <pc:sldMkLst>
          <pc:docMk/>
          <pc:sldMk cId="591347615" sldId="262"/>
        </pc:sldMkLst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2:47.259" v="11" actId="113"/>
          <ac:spMkLst>
            <pc:docMk/>
            <pc:sldMk cId="591347615" sldId="262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202" creationId="{4C221E7A-7C29-4161-ABD3-C82C5A4A1F55}"/>
          </ac:spMkLst>
        </pc:spChg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214" creationId="{E7BC2540-CCC1-4C98-A381-041404D31AD0}"/>
          </ac:spMkLst>
        </pc:spChg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216" creationId="{67E9EF36-9548-47A6-9C43-B76D782670E7}"/>
          </ac:spMkLst>
        </pc:spChg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222" creationId="{001F0D2F-F848-4BB5-9E8F-162A000A3B74}"/>
          </ac:spMkLst>
        </pc:spChg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228" creationId="{B5052522-B6E7-4579-8B88-369A32833230}"/>
          </ac:spMkLst>
        </pc:spChg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234" creationId="{95D7485C-46F9-46F8-83C3-E98FED1698A7}"/>
          </ac:spMkLst>
        </pc:spChg>
        <pc:spChg chg="mod">
          <ac:chgData name="คณิต พี่นา" userId="fd0cb80c2fc1ad3b" providerId="LiveId" clId="{33352DFF-A71E-4F69-88E8-BFF1414544CC}" dt="2025-05-19T06:42:40.478" v="159" actId="113"/>
          <ac:spMkLst>
            <pc:docMk/>
            <pc:sldMk cId="591347615" sldId="262"/>
            <ac:spMk id="236" creationId="{8457240A-2061-4F50-8A89-852CC9EA7DF3}"/>
          </ac:spMkLst>
        </pc:spChg>
      </pc:sldChg>
      <pc:sldChg chg="modSp mod">
        <pc:chgData name="คณิต พี่นา" userId="fd0cb80c2fc1ad3b" providerId="LiveId" clId="{33352DFF-A71E-4F69-88E8-BFF1414544CC}" dt="2025-05-19T06:42:38.727" v="157" actId="113"/>
        <pc:sldMkLst>
          <pc:docMk/>
          <pc:sldMk cId="3142499063" sldId="263"/>
        </pc:sldMkLst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206" creationId="{7D8C7759-02D9-460E-ABA3-4ECD9E0BA6B9}"/>
          </ac:spMkLst>
        </pc:spChg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216" creationId="{67E9EF36-9548-47A6-9C43-B76D782670E7}"/>
          </ac:spMkLst>
        </pc:spChg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228" creationId="{B5052522-B6E7-4579-8B88-369A32833230}"/>
          </ac:spMkLst>
        </pc:spChg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230" creationId="{9D528538-CBE8-4EE0-AA83-5CF33B2039AA}"/>
          </ac:spMkLst>
        </pc:spChg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234" creationId="{95D7485C-46F9-46F8-83C3-E98FED1698A7}"/>
          </ac:spMkLst>
        </pc:spChg>
        <pc:spChg chg="mod">
          <ac:chgData name="คณิต พี่นา" userId="fd0cb80c2fc1ad3b" providerId="LiveId" clId="{33352DFF-A71E-4F69-88E8-BFF1414544CC}" dt="2025-05-19T06:42:38.727" v="157" actId="113"/>
          <ac:spMkLst>
            <pc:docMk/>
            <pc:sldMk cId="3142499063" sldId="263"/>
            <ac:spMk id="236" creationId="{8457240A-2061-4F50-8A89-852CC9EA7DF3}"/>
          </ac:spMkLst>
        </pc:spChg>
      </pc:sldChg>
      <pc:sldChg chg="modSp mod">
        <pc:chgData name="คณิต พี่นา" userId="fd0cb80c2fc1ad3b" providerId="LiveId" clId="{33352DFF-A71E-4F69-88E8-BFF1414544CC}" dt="2025-05-19T06:42:48.683" v="165" actId="113"/>
        <pc:sldMkLst>
          <pc:docMk/>
          <pc:sldMk cId="2894229236" sldId="265"/>
        </pc:sldMkLst>
        <pc:spChg chg="mod">
          <ac:chgData name="คณิต พี่นา" userId="fd0cb80c2fc1ad3b" providerId="LiveId" clId="{33352DFF-A71E-4F69-88E8-BFF1414544CC}" dt="2025-05-19T06:32:56.563" v="14" actId="113"/>
          <ac:spMkLst>
            <pc:docMk/>
            <pc:sldMk cId="2894229236" sldId="265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33:01.059" v="15" actId="113"/>
          <ac:spMkLst>
            <pc:docMk/>
            <pc:sldMk cId="2894229236" sldId="265"/>
            <ac:spMk id="73" creationId="{0DE640AB-233F-42BA-86EB-89E6B6BEC9CA}"/>
          </ac:spMkLst>
        </pc:spChg>
        <pc:spChg chg="mod">
          <ac:chgData name="คณิต พี่นา" userId="fd0cb80c2fc1ad3b" providerId="LiveId" clId="{33352DFF-A71E-4F69-88E8-BFF1414544CC}" dt="2025-05-19T06:33:01.059" v="15" actId="113"/>
          <ac:spMkLst>
            <pc:docMk/>
            <pc:sldMk cId="2894229236" sldId="265"/>
            <ac:spMk id="74" creationId="{910F93AE-90D3-44BC-9CD6-272034624502}"/>
          </ac:spMkLst>
        </pc:spChg>
        <pc:spChg chg="mod">
          <ac:chgData name="คณิต พี่นา" userId="fd0cb80c2fc1ad3b" providerId="LiveId" clId="{33352DFF-A71E-4F69-88E8-BFF1414544CC}" dt="2025-05-19T06:33:01.059" v="15" actId="113"/>
          <ac:spMkLst>
            <pc:docMk/>
            <pc:sldMk cId="2894229236" sldId="265"/>
            <ac:spMk id="75" creationId="{6F1FFEF9-F90B-4C45-BBAE-AB5BC0409A03}"/>
          </ac:spMkLst>
        </pc:spChg>
        <pc:spChg chg="mod">
          <ac:chgData name="คณิต พี่นา" userId="fd0cb80c2fc1ad3b" providerId="LiveId" clId="{33352DFF-A71E-4F69-88E8-BFF1414544CC}" dt="2025-05-19T06:33:01.059" v="15" actId="113"/>
          <ac:spMkLst>
            <pc:docMk/>
            <pc:sldMk cId="2894229236" sldId="265"/>
            <ac:spMk id="76" creationId="{695EC5B4-69ED-47BF-BB67-CFDEEC484B70}"/>
          </ac:spMkLst>
        </pc:spChg>
        <pc:spChg chg="mod">
          <ac:chgData name="คณิต พี่นา" userId="fd0cb80c2fc1ad3b" providerId="LiveId" clId="{33352DFF-A71E-4F69-88E8-BFF1414544CC}" dt="2025-05-19T06:33:01.059" v="15" actId="113"/>
          <ac:spMkLst>
            <pc:docMk/>
            <pc:sldMk cId="2894229236" sldId="265"/>
            <ac:spMk id="77" creationId="{641F52B5-88FD-4E18-A785-83149C30E901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91" creationId="{A7B77B70-F3C2-4B92-A042-C5EBF0D33DE8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95" creationId="{5A7AE0A0-3A82-4BDB-8C5C-DA94638D4678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98" creationId="{5E72FFDB-F094-4037-A455-EEE96E6AC9A8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101" creationId="{D0293CC2-70F3-4FC9-A92C-638600F33238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102" creationId="{0DB5B9C4-94C3-4BCC-8FFF-919A5B43C3B3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103" creationId="{B7883639-F4E3-4872-B3A3-74DE1F3C0929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110" creationId="{8C202C3F-3765-41BB-8D9C-001671ADBDE9}"/>
          </ac:spMkLst>
        </pc:spChg>
        <pc:spChg chg="mod">
          <ac:chgData name="คณิต พี่นา" userId="fd0cb80c2fc1ad3b" providerId="LiveId" clId="{33352DFF-A71E-4F69-88E8-BFF1414544CC}" dt="2025-05-19T06:42:48.683" v="165" actId="113"/>
          <ac:spMkLst>
            <pc:docMk/>
            <pc:sldMk cId="2894229236" sldId="265"/>
            <ac:spMk id="136" creationId="{343E702A-297E-4472-AB76-417EEA9A1D5C}"/>
          </ac:spMkLst>
        </pc:spChg>
      </pc:sldChg>
      <pc:sldChg chg="modSp mod">
        <pc:chgData name="คณิต พี่นา" userId="fd0cb80c2fc1ad3b" providerId="LiveId" clId="{33352DFF-A71E-4F69-88E8-BFF1414544CC}" dt="2025-05-19T06:42:50.222" v="166" actId="113"/>
        <pc:sldMkLst>
          <pc:docMk/>
          <pc:sldMk cId="3523832129" sldId="266"/>
        </pc:sldMkLst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3:12.428" v="19" actId="113"/>
          <ac:spMkLst>
            <pc:docMk/>
            <pc:sldMk cId="3523832129" sldId="266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3:12.428" v="19" actId="113"/>
          <ac:spMkLst>
            <pc:docMk/>
            <pc:sldMk cId="3523832129" sldId="266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33:12.428" v="19" actId="113"/>
          <ac:spMkLst>
            <pc:docMk/>
            <pc:sldMk cId="3523832129" sldId="266"/>
            <ac:spMk id="73" creationId="{0DE640AB-233F-42BA-86EB-89E6B6BEC9CA}"/>
          </ac:spMkLst>
        </pc:spChg>
        <pc:spChg chg="mod">
          <ac:chgData name="คณิต พี่นา" userId="fd0cb80c2fc1ad3b" providerId="LiveId" clId="{33352DFF-A71E-4F69-88E8-BFF1414544CC}" dt="2025-05-19T06:33:12.428" v="19" actId="113"/>
          <ac:spMkLst>
            <pc:docMk/>
            <pc:sldMk cId="3523832129" sldId="266"/>
            <ac:spMk id="74" creationId="{910F93AE-90D3-44BC-9CD6-272034624502}"/>
          </ac:spMkLst>
        </pc:spChg>
        <pc:spChg chg="mod">
          <ac:chgData name="คณิต พี่นา" userId="fd0cb80c2fc1ad3b" providerId="LiveId" clId="{33352DFF-A71E-4F69-88E8-BFF1414544CC}" dt="2025-05-19T06:33:12.428" v="19" actId="113"/>
          <ac:spMkLst>
            <pc:docMk/>
            <pc:sldMk cId="3523832129" sldId="266"/>
            <ac:spMk id="75" creationId="{6F1FFEF9-F90B-4C45-BBAE-AB5BC0409A03}"/>
          </ac:spMkLst>
        </pc:spChg>
        <pc:spChg chg="mod">
          <ac:chgData name="คณิต พี่นา" userId="fd0cb80c2fc1ad3b" providerId="LiveId" clId="{33352DFF-A71E-4F69-88E8-BFF1414544CC}" dt="2025-05-19T06:33:12.428" v="19" actId="113"/>
          <ac:spMkLst>
            <pc:docMk/>
            <pc:sldMk cId="3523832129" sldId="266"/>
            <ac:spMk id="76" creationId="{695EC5B4-69ED-47BF-BB67-CFDEEC484B70}"/>
          </ac:spMkLst>
        </pc:spChg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77" creationId="{641F52B5-88FD-4E18-A785-83149C30E901}"/>
          </ac:spMkLst>
        </pc:spChg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108" creationId="{E9B8CD08-F61A-4457-A189-B83EA2CC91F7}"/>
          </ac:spMkLst>
        </pc:spChg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110" creationId="{8C202C3F-3765-41BB-8D9C-001671ADBDE9}"/>
          </ac:spMkLst>
        </pc:spChg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114" creationId="{1CF225A1-6334-448B-832D-5E605DD477A9}"/>
          </ac:spMkLst>
        </pc:spChg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150" creationId="{2626C51B-EF99-4DBA-997D-26F8224CB09F}"/>
          </ac:spMkLst>
        </pc:spChg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153" creationId="{7E8212C4-7FD7-49FC-932A-EDE2149505B2}"/>
          </ac:spMkLst>
        </pc:spChg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181" creationId="{37FDAF79-6683-4A84-91CD-B7501DA1B160}"/>
          </ac:spMkLst>
        </pc:spChg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186" creationId="{7573D3AE-4CDA-403E-9D60-248B35C23994}"/>
          </ac:spMkLst>
        </pc:spChg>
        <pc:spChg chg="mod">
          <ac:chgData name="คณิต พี่นา" userId="fd0cb80c2fc1ad3b" providerId="LiveId" clId="{33352DFF-A71E-4F69-88E8-BFF1414544CC}" dt="2025-05-19T06:42:50.222" v="166" actId="113"/>
          <ac:spMkLst>
            <pc:docMk/>
            <pc:sldMk cId="3523832129" sldId="266"/>
            <ac:spMk id="193" creationId="{128E0844-B264-49AB-82DC-AC55F2ED3AAF}"/>
          </ac:spMkLst>
        </pc:spChg>
      </pc:sldChg>
      <pc:sldChg chg="modSp mod">
        <pc:chgData name="คณิต พี่นา" userId="fd0cb80c2fc1ad3b" providerId="LiveId" clId="{33352DFF-A71E-4F69-88E8-BFF1414544CC}" dt="2025-05-19T06:42:52.365" v="167" actId="113"/>
        <pc:sldMkLst>
          <pc:docMk/>
          <pc:sldMk cId="2499956506" sldId="267"/>
        </pc:sldMkLst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3:16.910" v="20" actId="113"/>
          <ac:spMkLst>
            <pc:docMk/>
            <pc:sldMk cId="2499956506" sldId="267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3:16.910" v="20" actId="113"/>
          <ac:spMkLst>
            <pc:docMk/>
            <pc:sldMk cId="2499956506" sldId="267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72" creationId="{A267118B-6BF4-40BC-BB78-B504876D0978}"/>
          </ac:spMkLst>
        </pc:spChg>
        <pc:spChg chg="mod">
          <ac:chgData name="คณิต พี่นา" userId="fd0cb80c2fc1ad3b" providerId="LiveId" clId="{33352DFF-A71E-4F69-88E8-BFF1414544CC}" dt="2025-05-19T06:33:16.910" v="20" actId="113"/>
          <ac:spMkLst>
            <pc:docMk/>
            <pc:sldMk cId="2499956506" sldId="267"/>
            <ac:spMk id="73" creationId="{0DE640AB-233F-42BA-86EB-89E6B6BEC9CA}"/>
          </ac:spMkLst>
        </pc:spChg>
        <pc:spChg chg="mod">
          <ac:chgData name="คณิต พี่นา" userId="fd0cb80c2fc1ad3b" providerId="LiveId" clId="{33352DFF-A71E-4F69-88E8-BFF1414544CC}" dt="2025-05-19T06:33:16.910" v="20" actId="113"/>
          <ac:spMkLst>
            <pc:docMk/>
            <pc:sldMk cId="2499956506" sldId="267"/>
            <ac:spMk id="74" creationId="{910F93AE-90D3-44BC-9CD6-272034624502}"/>
          </ac:spMkLst>
        </pc:spChg>
        <pc:spChg chg="mod">
          <ac:chgData name="คณิต พี่นา" userId="fd0cb80c2fc1ad3b" providerId="LiveId" clId="{33352DFF-A71E-4F69-88E8-BFF1414544CC}" dt="2025-05-19T06:33:16.910" v="20" actId="113"/>
          <ac:spMkLst>
            <pc:docMk/>
            <pc:sldMk cId="2499956506" sldId="267"/>
            <ac:spMk id="75" creationId="{6F1FFEF9-F90B-4C45-BBAE-AB5BC0409A03}"/>
          </ac:spMkLst>
        </pc:spChg>
        <pc:spChg chg="mod">
          <ac:chgData name="คณิต พี่นา" userId="fd0cb80c2fc1ad3b" providerId="LiveId" clId="{33352DFF-A71E-4F69-88E8-BFF1414544CC}" dt="2025-05-19T06:33:16.910" v="20" actId="113"/>
          <ac:spMkLst>
            <pc:docMk/>
            <pc:sldMk cId="2499956506" sldId="267"/>
            <ac:spMk id="76" creationId="{695EC5B4-69ED-47BF-BB67-CFDEEC484B70}"/>
          </ac:spMkLst>
        </pc:spChg>
        <pc:spChg chg="mod">
          <ac:chgData name="คณิต พี่นา" userId="fd0cb80c2fc1ad3b" providerId="LiveId" clId="{33352DFF-A71E-4F69-88E8-BFF1414544CC}" dt="2025-05-19T06:33:16.910" v="20" actId="113"/>
          <ac:spMkLst>
            <pc:docMk/>
            <pc:sldMk cId="2499956506" sldId="267"/>
            <ac:spMk id="77" creationId="{641F52B5-88FD-4E18-A785-83149C30E901}"/>
          </ac:spMkLst>
        </pc:spChg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85" creationId="{4CF4A79B-B40D-4B15-85C6-3F804C172B6C}"/>
          </ac:spMkLst>
        </pc:spChg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96" creationId="{FDABB6D9-4540-42F8-B014-6C8EAD973B58}"/>
          </ac:spMkLst>
        </pc:spChg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99" creationId="{3C518B8E-6A7A-4DCF-941B-D311EB338E99}"/>
          </ac:spMkLst>
        </pc:spChg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100" creationId="{4942729D-B6B4-43F8-B91E-60DDB805E425}"/>
          </ac:spMkLst>
        </pc:spChg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105" creationId="{C7EC982C-108C-40C2-8B0C-599D54ED9C3E}"/>
          </ac:spMkLst>
        </pc:spChg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111" creationId="{7CA82A38-317C-474E-96F1-366E3CDCF9B1}"/>
          </ac:spMkLst>
        </pc:spChg>
        <pc:spChg chg="mod">
          <ac:chgData name="คณิต พี่นา" userId="fd0cb80c2fc1ad3b" providerId="LiveId" clId="{33352DFF-A71E-4F69-88E8-BFF1414544CC}" dt="2025-05-19T06:42:52.365" v="167" actId="113"/>
          <ac:spMkLst>
            <pc:docMk/>
            <pc:sldMk cId="2499956506" sldId="267"/>
            <ac:spMk id="115" creationId="{52C45A7E-B021-40B5-A9ED-457FF1334CAD}"/>
          </ac:spMkLst>
        </pc:spChg>
      </pc:sldChg>
      <pc:sldChg chg="modSp mod">
        <pc:chgData name="คณิต พี่นา" userId="fd0cb80c2fc1ad3b" providerId="LiveId" clId="{33352DFF-A71E-4F69-88E8-BFF1414544CC}" dt="2025-05-19T06:35:08.683" v="28" actId="113"/>
        <pc:sldMkLst>
          <pc:docMk/>
          <pc:sldMk cId="3694031579" sldId="268"/>
        </pc:sldMkLst>
        <pc:spChg chg="mod">
          <ac:chgData name="คณิต พี่นา" userId="fd0cb80c2fc1ad3b" providerId="LiveId" clId="{33352DFF-A71E-4F69-88E8-BFF1414544CC}" dt="2025-05-19T06:35:08.683" v="28" actId="113"/>
          <ac:spMkLst>
            <pc:docMk/>
            <pc:sldMk cId="3694031579" sldId="268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3:19.651" v="21" actId="113"/>
          <ac:spMkLst>
            <pc:docMk/>
            <pc:sldMk cId="3694031579" sldId="268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3:19.651" v="21" actId="113"/>
          <ac:spMkLst>
            <pc:docMk/>
            <pc:sldMk cId="3694031579" sldId="268"/>
            <ac:spMk id="62" creationId="{3131EFF3-2800-429B-8CDD-254AFD115190}"/>
          </ac:spMkLst>
        </pc:spChg>
      </pc:sldChg>
      <pc:sldChg chg="modSp mod">
        <pc:chgData name="คณิต พี่นา" userId="fd0cb80c2fc1ad3b" providerId="LiveId" clId="{33352DFF-A71E-4F69-88E8-BFF1414544CC}" dt="2025-05-19T06:35:06.531" v="27" actId="113"/>
        <pc:sldMkLst>
          <pc:docMk/>
          <pc:sldMk cId="1461468800" sldId="269"/>
        </pc:sldMkLst>
        <pc:spChg chg="mod">
          <ac:chgData name="คณิต พี่นา" userId="fd0cb80c2fc1ad3b" providerId="LiveId" clId="{33352DFF-A71E-4F69-88E8-BFF1414544CC}" dt="2025-05-19T06:35:06.531" v="27" actId="113"/>
          <ac:spMkLst>
            <pc:docMk/>
            <pc:sldMk cId="1461468800" sldId="26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4:53.348" v="22" actId="113"/>
          <ac:spMkLst>
            <pc:docMk/>
            <pc:sldMk cId="1461468800" sldId="269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4:53.348" v="22" actId="113"/>
          <ac:spMkLst>
            <pc:docMk/>
            <pc:sldMk cId="1461468800" sldId="269"/>
            <ac:spMk id="62" creationId="{3131EFF3-2800-429B-8CDD-254AFD115190}"/>
          </ac:spMkLst>
        </pc:spChg>
      </pc:sldChg>
      <pc:sldChg chg="modSp mod">
        <pc:chgData name="คณิต พี่นา" userId="fd0cb80c2fc1ad3b" providerId="LiveId" clId="{33352DFF-A71E-4F69-88E8-BFF1414544CC}" dt="2025-05-19T06:35:04.451" v="26" actId="113"/>
        <pc:sldMkLst>
          <pc:docMk/>
          <pc:sldMk cId="2142492261" sldId="270"/>
        </pc:sldMkLst>
        <pc:spChg chg="mod">
          <ac:chgData name="คณิต พี่นา" userId="fd0cb80c2fc1ad3b" providerId="LiveId" clId="{33352DFF-A71E-4F69-88E8-BFF1414544CC}" dt="2025-05-19T06:35:02.195" v="25" actId="113"/>
          <ac:spMkLst>
            <pc:docMk/>
            <pc:sldMk cId="2142492261" sldId="270"/>
            <ac:spMk id="11" creationId="{449917EA-E249-7881-029C-BE29E32E5C86}"/>
          </ac:spMkLst>
        </pc:spChg>
        <pc:spChg chg="mod">
          <ac:chgData name="คณิต พี่นา" userId="fd0cb80c2fc1ad3b" providerId="LiveId" clId="{33352DFF-A71E-4F69-88E8-BFF1414544CC}" dt="2025-05-19T06:35:04.451" v="26" actId="113"/>
          <ac:spMkLst>
            <pc:docMk/>
            <pc:sldMk cId="2142492261" sldId="270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4:59.221" v="24" actId="113"/>
          <ac:spMkLst>
            <pc:docMk/>
            <pc:sldMk cId="2142492261" sldId="270"/>
            <ac:spMk id="59" creationId="{82255216-3C54-4EC3-B90C-55FDA25882AE}"/>
          </ac:spMkLst>
        </pc:spChg>
        <pc:spChg chg="mod">
          <ac:chgData name="คณิต พี่นา" userId="fd0cb80c2fc1ad3b" providerId="LiveId" clId="{33352DFF-A71E-4F69-88E8-BFF1414544CC}" dt="2025-05-19T06:34:56.644" v="23" actId="113"/>
          <ac:spMkLst>
            <pc:docMk/>
            <pc:sldMk cId="2142492261" sldId="270"/>
            <ac:spMk id="62" creationId="{3131EFF3-2800-429B-8CDD-254AFD115190}"/>
          </ac:spMkLst>
        </pc:spChg>
      </pc:sldChg>
      <pc:sldChg chg="modSp mod">
        <pc:chgData name="คณิต พี่นา" userId="fd0cb80c2fc1ad3b" providerId="LiveId" clId="{33352DFF-A71E-4F69-88E8-BFF1414544CC}" dt="2025-05-19T06:42:56.393" v="168" actId="113"/>
        <pc:sldMkLst>
          <pc:docMk/>
          <pc:sldMk cId="396679791" sldId="271"/>
        </pc:sldMkLst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5:14.635" v="30" actId="113"/>
          <ac:spMkLst>
            <pc:docMk/>
            <pc:sldMk cId="396679791" sldId="271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42" creationId="{CDA50E63-6BA6-45D4-BCCC-E80A3323F836}"/>
          </ac:spMkLst>
        </pc:spChg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50" creationId="{51291D4F-590E-4E89-B952-00203AC3A5A0}"/>
          </ac:spMkLst>
        </pc:spChg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54" creationId="{7BF53907-843A-4E48-8929-EAF001972724}"/>
          </ac:spMkLst>
        </pc:spChg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55" creationId="{3E4BC891-6F58-405C-B743-D5E413B25516}"/>
          </ac:spMkLst>
        </pc:spChg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57" creationId="{14157C30-A706-4F6B-9524-B7C8E3D17D43}"/>
          </ac:spMkLst>
        </pc:spChg>
        <pc:spChg chg="mod">
          <ac:chgData name="คณิต พี่นา" userId="fd0cb80c2fc1ad3b" providerId="LiveId" clId="{33352DFF-A71E-4F69-88E8-BFF1414544CC}" dt="2025-05-19T06:35:14.635" v="30" actId="113"/>
          <ac:spMkLst>
            <pc:docMk/>
            <pc:sldMk cId="396679791" sldId="271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5:14.635" v="30" actId="113"/>
          <ac:spMkLst>
            <pc:docMk/>
            <pc:sldMk cId="396679791" sldId="271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63" creationId="{6C10176A-883E-44E1-BE44-98F8E90CD435}"/>
          </ac:spMkLst>
        </pc:spChg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64" creationId="{F87E0490-FAF8-450A-81B2-2A39D33A6380}"/>
          </ac:spMkLst>
        </pc:spChg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81" creationId="{BC0339A7-DF52-4EB8-BA94-88254A63D675}"/>
          </ac:spMkLst>
        </pc:spChg>
        <pc:spChg chg="mod">
          <ac:chgData name="คณิต พี่นา" userId="fd0cb80c2fc1ad3b" providerId="LiveId" clId="{33352DFF-A71E-4F69-88E8-BFF1414544CC}" dt="2025-05-19T06:42:56.393" v="168" actId="113"/>
          <ac:spMkLst>
            <pc:docMk/>
            <pc:sldMk cId="396679791" sldId="271"/>
            <ac:spMk id="84" creationId="{3E10CD6E-A38E-42A8-8695-AEFFFB9FFF76}"/>
          </ac:spMkLst>
        </pc:spChg>
      </pc:sldChg>
      <pc:sldChg chg="modSp mod">
        <pc:chgData name="คณิต พี่นา" userId="fd0cb80c2fc1ad3b" providerId="LiveId" clId="{33352DFF-A71E-4F69-88E8-BFF1414544CC}" dt="2025-05-19T06:42:58.082" v="169" actId="113"/>
        <pc:sldMkLst>
          <pc:docMk/>
          <pc:sldMk cId="1897901466" sldId="272"/>
        </pc:sldMkLst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5:16.916" v="31" actId="113"/>
          <ac:spMkLst>
            <pc:docMk/>
            <pc:sldMk cId="1897901466" sldId="272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41" creationId="{9FE3997D-ACBB-42D0-8EAB-5A3892F38E9E}"/>
          </ac:spMkLst>
        </pc:spChg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42" creationId="{4D8E04F8-5A72-45AD-93B5-E67F33267E39}"/>
          </ac:spMkLst>
        </pc:spChg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46" creationId="{190AE1B2-9E33-4350-94F6-E6B9F05E2FE1}"/>
          </ac:spMkLst>
        </pc:spChg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51" creationId="{D519491E-75FC-4391-9218-6306AEAC8A28}"/>
          </ac:spMkLst>
        </pc:spChg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52" creationId="{20BE0725-9FA6-4A99-AD08-3CE504B81523}"/>
          </ac:spMkLst>
        </pc:spChg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56" creationId="{65462F29-FB92-4CC3-AC1F-E9B74B96E458}"/>
          </ac:spMkLst>
        </pc:spChg>
        <pc:spChg chg="mod">
          <ac:chgData name="คณิต พี่นา" userId="fd0cb80c2fc1ad3b" providerId="LiveId" clId="{33352DFF-A71E-4F69-88E8-BFF1414544CC}" dt="2025-05-19T06:35:16.916" v="31" actId="113"/>
          <ac:spMkLst>
            <pc:docMk/>
            <pc:sldMk cId="1897901466" sldId="272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5:16.916" v="31" actId="113"/>
          <ac:spMkLst>
            <pc:docMk/>
            <pc:sldMk cId="1897901466" sldId="272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77" creationId="{C77DA842-78A8-492E-8611-7DAC0B488315}"/>
          </ac:spMkLst>
        </pc:spChg>
        <pc:spChg chg="mod">
          <ac:chgData name="คณิต พี่นา" userId="fd0cb80c2fc1ad3b" providerId="LiveId" clId="{33352DFF-A71E-4F69-88E8-BFF1414544CC}" dt="2025-05-19T06:42:58.082" v="169" actId="113"/>
          <ac:spMkLst>
            <pc:docMk/>
            <pc:sldMk cId="1897901466" sldId="272"/>
            <ac:spMk id="79" creationId="{2BE5B52E-F112-43E1-AFC9-A1F5297CFF78}"/>
          </ac:spMkLst>
        </pc:spChg>
      </pc:sldChg>
      <pc:sldChg chg="modSp mod">
        <pc:chgData name="คณิต พี่นา" userId="fd0cb80c2fc1ad3b" providerId="LiveId" clId="{33352DFF-A71E-4F69-88E8-BFF1414544CC}" dt="2025-05-19T06:42:59.603" v="170" actId="113"/>
        <pc:sldMkLst>
          <pc:docMk/>
          <pc:sldMk cId="209684469" sldId="273"/>
        </pc:sldMkLst>
        <pc:spChg chg="mod">
          <ac:chgData name="คณิต พี่นา" userId="fd0cb80c2fc1ad3b" providerId="LiveId" clId="{33352DFF-A71E-4F69-88E8-BFF1414544CC}" dt="2025-05-19T06:35:19.459" v="32" actId="113"/>
          <ac:spMkLst>
            <pc:docMk/>
            <pc:sldMk cId="209684469" sldId="273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16" creationId="{82C8FC78-AFDC-46B7-8D2E-88B561CE169F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53" creationId="{43C2D293-020E-428C-BCD9-096F439C429B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55" creationId="{3E4BC891-6F58-405C-B743-D5E413B25516}"/>
          </ac:spMkLst>
        </pc:spChg>
        <pc:spChg chg="mod">
          <ac:chgData name="คณิต พี่นา" userId="fd0cb80c2fc1ad3b" providerId="LiveId" clId="{33352DFF-A71E-4F69-88E8-BFF1414544CC}" dt="2025-05-19T06:35:19.459" v="32" actId="113"/>
          <ac:spMkLst>
            <pc:docMk/>
            <pc:sldMk cId="209684469" sldId="273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5:19.459" v="32" actId="113"/>
          <ac:spMkLst>
            <pc:docMk/>
            <pc:sldMk cId="209684469" sldId="273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64" creationId="{F87E0490-FAF8-450A-81B2-2A39D33A6380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67" creationId="{45BEB50E-D266-42DA-BF76-3EB61DC0AA11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68" creationId="{0B3DD486-3DA2-4057-87FD-C548AA35CEA5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72" creationId="{C9774639-E0A8-4B72-B5BD-E594C8FFB752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74" creationId="{714E3A33-1D33-4594-838E-0596D15C8DC6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82" creationId="{7548E835-C881-4B40-B336-A2E78CB43E4C}"/>
          </ac:spMkLst>
        </pc:spChg>
        <pc:spChg chg="mod">
          <ac:chgData name="คณิต พี่นา" userId="fd0cb80c2fc1ad3b" providerId="LiveId" clId="{33352DFF-A71E-4F69-88E8-BFF1414544CC}" dt="2025-05-19T06:42:59.603" v="170" actId="113"/>
          <ac:spMkLst>
            <pc:docMk/>
            <pc:sldMk cId="209684469" sldId="273"/>
            <ac:spMk id="92" creationId="{0AD26696-7CC4-42F1-8D35-44DA21A573E7}"/>
          </ac:spMkLst>
        </pc:spChg>
      </pc:sldChg>
      <pc:sldChg chg="modSp mod">
        <pc:chgData name="คณิต พี่นา" userId="fd0cb80c2fc1ad3b" providerId="LiveId" clId="{33352DFF-A71E-4F69-88E8-BFF1414544CC}" dt="2025-05-19T06:43:01.054" v="171" actId="113"/>
        <pc:sldMkLst>
          <pc:docMk/>
          <pc:sldMk cId="3103870568" sldId="274"/>
        </pc:sldMkLst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28" creationId="{C81FBFE8-C5A2-4238-B189-08CFB96E3239}"/>
          </ac:spMkLst>
        </pc:spChg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40" creationId="{530B18DA-587D-4904-A75C-EE957E86389B}"/>
          </ac:spMkLst>
        </pc:spChg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42" creationId="{22648F84-B126-4C60-B7E2-9795B4F35E54}"/>
          </ac:spMkLst>
        </pc:spChg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50" creationId="{0607DA00-D201-4FA6-880C-B4C22006A053}"/>
          </ac:spMkLst>
        </pc:spChg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60" creationId="{959B6C36-3478-4C83-9937-BB74F1E9EA10}"/>
          </ac:spMkLst>
        </pc:spChg>
        <pc:spChg chg="mod">
          <ac:chgData name="คณิต พี่นา" userId="fd0cb80c2fc1ad3b" providerId="LiveId" clId="{33352DFF-A71E-4F69-88E8-BFF1414544CC}" dt="2025-05-19T06:35:22.451" v="33" actId="113"/>
          <ac:spMkLst>
            <pc:docMk/>
            <pc:sldMk cId="3103870568" sldId="274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5:22.451" v="33" actId="113"/>
          <ac:spMkLst>
            <pc:docMk/>
            <pc:sldMk cId="3103870568" sldId="274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67" creationId="{45BEB50E-D266-42DA-BF76-3EB61DC0AA11}"/>
          </ac:spMkLst>
        </pc:spChg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70" creationId="{FD38A860-E208-42D4-92BA-6557DE8C6B30}"/>
          </ac:spMkLst>
        </pc:spChg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72" creationId="{C9774639-E0A8-4B72-B5BD-E594C8FFB752}"/>
          </ac:spMkLst>
        </pc:spChg>
        <pc:spChg chg="mod">
          <ac:chgData name="คณิต พี่นา" userId="fd0cb80c2fc1ad3b" providerId="LiveId" clId="{33352DFF-A71E-4F69-88E8-BFF1414544CC}" dt="2025-05-19T06:43:01.054" v="171" actId="113"/>
          <ac:spMkLst>
            <pc:docMk/>
            <pc:sldMk cId="3103870568" sldId="274"/>
            <ac:spMk id="78" creationId="{DCC12393-CD99-4285-92EE-A04AA737F0CF}"/>
          </ac:spMkLst>
        </pc:spChg>
      </pc:sldChg>
      <pc:sldChg chg="modSp mod">
        <pc:chgData name="คณิต พี่นา" userId="fd0cb80c2fc1ad3b" providerId="LiveId" clId="{33352DFF-A71E-4F69-88E8-BFF1414544CC}" dt="2025-05-19T06:43:02.896" v="172" actId="113"/>
        <pc:sldMkLst>
          <pc:docMk/>
          <pc:sldMk cId="1374104075" sldId="275"/>
        </pc:sldMkLst>
        <pc:spChg chg="mod">
          <ac:chgData name="คณิต พี่นา" userId="fd0cb80c2fc1ad3b" providerId="LiveId" clId="{33352DFF-A71E-4F69-88E8-BFF1414544CC}" dt="2025-05-19T06:35:25.203" v="34" actId="113"/>
          <ac:spMkLst>
            <pc:docMk/>
            <pc:sldMk cId="1374104075" sldId="275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1675" creationId="{0F245B96-396C-4590-9FF3-BFD44187CF71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1677" creationId="{C6699D5F-3F9C-4C5D-9019-043154AC72C2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1678" creationId="{62F19187-5BEF-4C92-8B8D-7B7E98C50A5D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1709" creationId="{0B32C6C7-42F5-42E2-9CAB-E6FFB0480F90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1713" creationId="{D7E8787C-7432-4FCC-8714-EC3751A24549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1714" creationId="{A06E1739-FFC0-4DA1-9CA9-D0CD3DA45D00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1715" creationId="{DBACCBFB-C781-4548-8D56-C67F5F7932DB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1725" creationId="{EA97FEE4-3A18-4F63-AD66-0A2A66DA6730}"/>
          </ac:spMkLst>
        </pc:spChg>
        <pc:spChg chg="mod">
          <ac:chgData name="คณิต พี่นา" userId="fd0cb80c2fc1ad3b" providerId="LiveId" clId="{33352DFF-A71E-4F69-88E8-BFF1414544CC}" dt="2025-05-19T06:43:02.896" v="172" actId="113"/>
          <ac:spMkLst>
            <pc:docMk/>
            <pc:sldMk cId="1374104075" sldId="275"/>
            <ac:spMk id="1726" creationId="{611F2D04-641A-4AB2-8EF7-0BB63AD92B9B}"/>
          </ac:spMkLst>
        </pc:spChg>
      </pc:sldChg>
      <pc:sldChg chg="modSp mod">
        <pc:chgData name="คณิต พี่นา" userId="fd0cb80c2fc1ad3b" providerId="LiveId" clId="{33352DFF-A71E-4F69-88E8-BFF1414544CC}" dt="2025-05-19T06:43:09.609" v="175" actId="113"/>
        <pc:sldMkLst>
          <pc:docMk/>
          <pc:sldMk cId="3126842049" sldId="276"/>
        </pc:sldMkLst>
        <pc:spChg chg="mod">
          <ac:chgData name="คณิต พี่นา" userId="fd0cb80c2fc1ad3b" providerId="LiveId" clId="{33352DFF-A71E-4F69-88E8-BFF1414544CC}" dt="2025-05-19T06:35:32.127" v="37" actId="113"/>
          <ac:spMkLst>
            <pc:docMk/>
            <pc:sldMk cId="3126842049" sldId="276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187" creationId="{0C13C839-3285-4698-B85C-4419847F963C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1675" creationId="{3852CC60-E0F8-4BE5-992C-DE99D90F2394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1677" creationId="{1456781B-2952-4E20-81AB-17BB6A004B56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1709" creationId="{0B32C6C7-42F5-42E2-9CAB-E6FFB0480F90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1710" creationId="{BC7B43B2-69CA-4B5B-8EE1-EB0F590DA8D0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1714" creationId="{A06E1739-FFC0-4DA1-9CA9-D0CD3DA45D00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1717" creationId="{C0F2A1ED-B137-4199-A2CB-E2A92CF1357D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1718" creationId="{4B4BB31A-0B70-4C83-956C-9E6968F0FCD3}"/>
          </ac:spMkLst>
        </pc:spChg>
        <pc:spChg chg="mod">
          <ac:chgData name="คณิต พี่นา" userId="fd0cb80c2fc1ad3b" providerId="LiveId" clId="{33352DFF-A71E-4F69-88E8-BFF1414544CC}" dt="2025-05-19T06:43:09.609" v="175" actId="113"/>
          <ac:spMkLst>
            <pc:docMk/>
            <pc:sldMk cId="3126842049" sldId="276"/>
            <ac:spMk id="1719" creationId="{B192275E-59FD-4721-AEBF-6A924FA9FFA5}"/>
          </ac:spMkLst>
        </pc:spChg>
      </pc:sldChg>
      <pc:sldChg chg="modSp mod">
        <pc:chgData name="คณิต พี่นา" userId="fd0cb80c2fc1ad3b" providerId="LiveId" clId="{33352DFF-A71E-4F69-88E8-BFF1414544CC}" dt="2025-05-19T06:43:11.649" v="176" actId="113"/>
        <pc:sldMkLst>
          <pc:docMk/>
          <pc:sldMk cId="1878717554" sldId="277"/>
        </pc:sldMkLst>
        <pc:spChg chg="mod">
          <ac:chgData name="คณิต พี่นา" userId="fd0cb80c2fc1ad3b" providerId="LiveId" clId="{33352DFF-A71E-4F69-88E8-BFF1414544CC}" dt="2025-05-19T06:35:33.899" v="38" actId="113"/>
          <ac:spMkLst>
            <pc:docMk/>
            <pc:sldMk cId="1878717554" sldId="277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1679" creationId="{35C28A44-F7AB-44BE-92A0-A88DAAEABE33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1695" creationId="{CDF99606-63CA-436A-8ABA-6C43CFDF6F9E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1709" creationId="{0B32C6C7-42F5-42E2-9CAB-E6FFB0480F90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1713" creationId="{D7E8787C-7432-4FCC-8714-EC3751A24549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1714" creationId="{A06E1739-FFC0-4DA1-9CA9-D0CD3DA45D00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1717" creationId="{C0F2A1ED-B137-4199-A2CB-E2A92CF1357D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1722" creationId="{F36C9071-1B1A-4A0A-9C2B-C912D45072F2}"/>
          </ac:spMkLst>
        </pc:spChg>
        <pc:spChg chg="mod">
          <ac:chgData name="คณิต พี่นา" userId="fd0cb80c2fc1ad3b" providerId="LiveId" clId="{33352DFF-A71E-4F69-88E8-BFF1414544CC}" dt="2025-05-19T06:43:11.649" v="176" actId="113"/>
          <ac:spMkLst>
            <pc:docMk/>
            <pc:sldMk cId="1878717554" sldId="277"/>
            <ac:spMk id="1723" creationId="{5E03700C-196C-4E57-93CD-ED1C3D99AC35}"/>
          </ac:spMkLst>
        </pc:spChg>
      </pc:sldChg>
      <pc:sldChg chg="modSp mod">
        <pc:chgData name="คณิต พี่นา" userId="fd0cb80c2fc1ad3b" providerId="LiveId" clId="{33352DFF-A71E-4F69-88E8-BFF1414544CC}" dt="2025-05-19T06:43:05.148" v="173" actId="113"/>
        <pc:sldMkLst>
          <pc:docMk/>
          <pc:sldMk cId="1399325886" sldId="278"/>
        </pc:sldMkLst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1675" creationId="{8D733C2D-770C-4A11-B16D-7500CD28AF2F}"/>
          </ac:spMkLst>
        </pc:spChg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1708" creationId="{BC00B606-6DB9-4372-8303-632A92C4716A}"/>
          </ac:spMkLst>
        </pc:spChg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1713" creationId="{D7E8787C-7432-4FCC-8714-EC3751A24549}"/>
          </ac:spMkLst>
        </pc:spChg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1717" creationId="{C0F2A1ED-B137-4199-A2CB-E2A92CF1357D}"/>
          </ac:spMkLst>
        </pc:spChg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1719" creationId="{B192275E-59FD-4721-AEBF-6A924FA9FFA5}"/>
          </ac:spMkLst>
        </pc:spChg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1726" creationId="{611F2D04-641A-4AB2-8EF7-0BB63AD92B9B}"/>
          </ac:spMkLst>
        </pc:spChg>
        <pc:spChg chg="mod">
          <ac:chgData name="คณิต พี่นา" userId="fd0cb80c2fc1ad3b" providerId="LiveId" clId="{33352DFF-A71E-4F69-88E8-BFF1414544CC}" dt="2025-05-19T06:43:05.148" v="173" actId="113"/>
          <ac:spMkLst>
            <pc:docMk/>
            <pc:sldMk cId="1399325886" sldId="278"/>
            <ac:spMk id="1727" creationId="{E7D23936-936F-47A3-B100-95F6BBDF27C0}"/>
          </ac:spMkLst>
        </pc:spChg>
      </pc:sldChg>
      <pc:sldChg chg="modSp mod">
        <pc:chgData name="คณิต พี่นา" userId="fd0cb80c2fc1ad3b" providerId="LiveId" clId="{33352DFF-A71E-4F69-88E8-BFF1414544CC}" dt="2025-05-19T06:43:07.361" v="174" actId="113"/>
        <pc:sldMkLst>
          <pc:docMk/>
          <pc:sldMk cId="2589010647" sldId="279"/>
        </pc:sldMkLst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1677" creationId="{1596FA16-4CB6-4F1C-ACE1-65C84C1D0E80}"/>
          </ac:spMkLst>
        </pc:spChg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1708" creationId="{BC00B606-6DB9-4372-8303-632A92C4716A}"/>
          </ac:spMkLst>
        </pc:spChg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1715" creationId="{DBACCBFB-C781-4548-8D56-C67F5F7932DB}"/>
          </ac:spMkLst>
        </pc:spChg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1717" creationId="{C0F2A1ED-B137-4199-A2CB-E2A92CF1357D}"/>
          </ac:spMkLst>
        </pc:spChg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1722" creationId="{F36C9071-1B1A-4A0A-9C2B-C912D45072F2}"/>
          </ac:spMkLst>
        </pc:spChg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1723" creationId="{5E03700C-196C-4E57-93CD-ED1C3D99AC35}"/>
          </ac:spMkLst>
        </pc:spChg>
        <pc:spChg chg="mod">
          <ac:chgData name="คณิต พี่นา" userId="fd0cb80c2fc1ad3b" providerId="LiveId" clId="{33352DFF-A71E-4F69-88E8-BFF1414544CC}" dt="2025-05-19T06:43:07.361" v="174" actId="113"/>
          <ac:spMkLst>
            <pc:docMk/>
            <pc:sldMk cId="2589010647" sldId="279"/>
            <ac:spMk id="1727" creationId="{E7D23936-936F-47A3-B100-95F6BBDF27C0}"/>
          </ac:spMkLst>
        </pc:spChg>
      </pc:sldChg>
      <pc:sldChg chg="modSp mod">
        <pc:chgData name="คณิต พี่นา" userId="fd0cb80c2fc1ad3b" providerId="LiveId" clId="{33352DFF-A71E-4F69-88E8-BFF1414544CC}" dt="2025-05-19T06:43:13.498" v="177" actId="113"/>
        <pc:sldMkLst>
          <pc:docMk/>
          <pc:sldMk cId="3240013925" sldId="280"/>
        </pc:sldMkLst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5:35.839" v="39" actId="113"/>
          <ac:spMkLst>
            <pc:docMk/>
            <pc:sldMk cId="3240013925" sldId="280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1677" creationId="{AD8B1174-B62B-4612-9DB9-F1EEA7B125A1}"/>
          </ac:spMkLst>
        </pc:spChg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1679" creationId="{35C28A44-F7AB-44BE-92A0-A88DAAEABE33}"/>
          </ac:spMkLst>
        </pc:spChg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1684" creationId="{504818CB-3BC2-4D89-B36B-33EAD7D3A06B}"/>
          </ac:spMkLst>
        </pc:spChg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1708" creationId="{BC00B606-6DB9-4372-8303-632A92C4716A}"/>
          </ac:spMkLst>
        </pc:spChg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1713" creationId="{D7E8787C-7432-4FCC-8714-EC3751A24549}"/>
          </ac:spMkLst>
        </pc:spChg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1715" creationId="{DBACCBFB-C781-4548-8D56-C67F5F7932DB}"/>
          </ac:spMkLst>
        </pc:spChg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1718" creationId="{4B4BB31A-0B70-4C83-956C-9E6968F0FCD3}"/>
          </ac:spMkLst>
        </pc:spChg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1719" creationId="{B192275E-59FD-4721-AEBF-6A924FA9FFA5}"/>
          </ac:spMkLst>
        </pc:spChg>
        <pc:spChg chg="mod">
          <ac:chgData name="คณิต พี่นา" userId="fd0cb80c2fc1ad3b" providerId="LiveId" clId="{33352DFF-A71E-4F69-88E8-BFF1414544CC}" dt="2025-05-19T06:43:13.498" v="177" actId="113"/>
          <ac:spMkLst>
            <pc:docMk/>
            <pc:sldMk cId="3240013925" sldId="280"/>
            <ac:spMk id="1723" creationId="{5E03700C-196C-4E57-93CD-ED1C3D99AC35}"/>
          </ac:spMkLst>
        </pc:spChg>
      </pc:sldChg>
      <pc:sldChg chg="modSp mod">
        <pc:chgData name="คณิต พี่นา" userId="fd0cb80c2fc1ad3b" providerId="LiveId" clId="{33352DFF-A71E-4F69-88E8-BFF1414544CC}" dt="2025-05-19T06:43:15.529" v="178" actId="113"/>
        <pc:sldMkLst>
          <pc:docMk/>
          <pc:sldMk cId="1593507524" sldId="281"/>
        </pc:sldMkLst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5:37.843" v="40" actId="113"/>
          <ac:spMkLst>
            <pc:docMk/>
            <pc:sldMk cId="1593507524" sldId="281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186" creationId="{229A78A3-CE59-4899-A7AF-5EFD7124BB25}"/>
          </ac:spMkLst>
        </pc:spChg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1677" creationId="{AD8B1174-B62B-4612-9DB9-F1EEA7B125A1}"/>
          </ac:spMkLst>
        </pc:spChg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1709" creationId="{0B32C6C7-42F5-42E2-9CAB-E6FFB0480F90}"/>
          </ac:spMkLst>
        </pc:spChg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1713" creationId="{D7E8787C-7432-4FCC-8714-EC3751A24549}"/>
          </ac:spMkLst>
        </pc:spChg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1714" creationId="{A06E1739-FFC0-4DA1-9CA9-D0CD3DA45D00}"/>
          </ac:spMkLst>
        </pc:spChg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1717" creationId="{C0F2A1ED-B137-4199-A2CB-E2A92CF1357D}"/>
          </ac:spMkLst>
        </pc:spChg>
        <pc:spChg chg="mod">
          <ac:chgData name="คณิต พี่นา" userId="fd0cb80c2fc1ad3b" providerId="LiveId" clId="{33352DFF-A71E-4F69-88E8-BFF1414544CC}" dt="2025-05-19T06:43:15.529" v="178" actId="113"/>
          <ac:spMkLst>
            <pc:docMk/>
            <pc:sldMk cId="1593507524" sldId="281"/>
            <ac:spMk id="1718" creationId="{4B4BB31A-0B70-4C83-956C-9E6968F0FCD3}"/>
          </ac:spMkLst>
        </pc:spChg>
      </pc:sldChg>
      <pc:sldChg chg="modSp mod">
        <pc:chgData name="คณิต พี่นา" userId="fd0cb80c2fc1ad3b" providerId="LiveId" clId="{33352DFF-A71E-4F69-88E8-BFF1414544CC}" dt="2025-05-19T06:43:17.272" v="179" actId="113"/>
        <pc:sldMkLst>
          <pc:docMk/>
          <pc:sldMk cId="1851293956" sldId="282"/>
        </pc:sldMkLst>
        <pc:spChg chg="mod">
          <ac:chgData name="คณิต พี่นา" userId="fd0cb80c2fc1ad3b" providerId="LiveId" clId="{33352DFF-A71E-4F69-88E8-BFF1414544CC}" dt="2025-05-19T06:35:39.595" v="41" actId="113"/>
          <ac:spMkLst>
            <pc:docMk/>
            <pc:sldMk cId="1851293956" sldId="282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186" creationId="{D094F953-9526-477F-AB14-45B767C0A77B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187" creationId="{64E60ABD-AE3D-4769-88A7-F428C8FECC07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1680" creationId="{5F77F181-DA7D-4659-A965-6F72D3B1CF1D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1710" creationId="{BC7B43B2-69CA-4B5B-8EE1-EB0F590DA8D0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1714" creationId="{A06E1739-FFC0-4DA1-9CA9-D0CD3DA45D00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1715" creationId="{DBACCBFB-C781-4548-8D56-C67F5F7932DB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1719" creationId="{B192275E-59FD-4721-AEBF-6A924FA9FFA5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1725" creationId="{EA97FEE4-3A18-4F63-AD66-0A2A66DA6730}"/>
          </ac:spMkLst>
        </pc:spChg>
        <pc:spChg chg="mod">
          <ac:chgData name="คณิต พี่นา" userId="fd0cb80c2fc1ad3b" providerId="LiveId" clId="{33352DFF-A71E-4F69-88E8-BFF1414544CC}" dt="2025-05-19T06:43:17.272" v="179" actId="113"/>
          <ac:spMkLst>
            <pc:docMk/>
            <pc:sldMk cId="1851293956" sldId="282"/>
            <ac:spMk id="1726" creationId="{611F2D04-641A-4AB2-8EF7-0BB63AD92B9B}"/>
          </ac:spMkLst>
        </pc:spChg>
      </pc:sldChg>
      <pc:sldChg chg="modSp mod">
        <pc:chgData name="คณิต พี่นา" userId="fd0cb80c2fc1ad3b" providerId="LiveId" clId="{33352DFF-A71E-4F69-88E8-BFF1414544CC}" dt="2025-05-19T06:43:20.110" v="180" actId="113"/>
        <pc:sldMkLst>
          <pc:docMk/>
          <pc:sldMk cId="554380267" sldId="284"/>
        </pc:sldMkLst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5:44.242" v="42" actId="113"/>
          <ac:spMkLst>
            <pc:docMk/>
            <pc:sldMk cId="554380267" sldId="284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91" creationId="{A7B77B70-F3C2-4B92-A042-C5EBF0D33DE8}"/>
          </ac:spMkLst>
        </pc:spChg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96" creationId="{FDABB6D9-4540-42F8-B014-6C8EAD973B58}"/>
          </ac:spMkLst>
        </pc:spChg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98" creationId="{5E72FFDB-F094-4037-A455-EEE96E6AC9A8}"/>
          </ac:spMkLst>
        </pc:spChg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102" creationId="{0DB5B9C4-94C3-4BCC-8FFF-919A5B43C3B3}"/>
          </ac:spMkLst>
        </pc:spChg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103" creationId="{B7883639-F4E3-4872-B3A3-74DE1F3C0929}"/>
          </ac:spMkLst>
        </pc:spChg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105" creationId="{C7EC982C-108C-40C2-8B0C-599D54ED9C3E}"/>
          </ac:spMkLst>
        </pc:spChg>
        <pc:spChg chg="mod">
          <ac:chgData name="คณิต พี่นา" userId="fd0cb80c2fc1ad3b" providerId="LiveId" clId="{33352DFF-A71E-4F69-88E8-BFF1414544CC}" dt="2025-05-19T06:43:20.110" v="180" actId="113"/>
          <ac:spMkLst>
            <pc:docMk/>
            <pc:sldMk cId="554380267" sldId="284"/>
            <ac:spMk id="111" creationId="{7CA82A38-317C-474E-96F1-366E3CDCF9B1}"/>
          </ac:spMkLst>
        </pc:spChg>
      </pc:sldChg>
      <pc:sldChg chg="modSp mod">
        <pc:chgData name="คณิต พี่นา" userId="fd0cb80c2fc1ad3b" providerId="LiveId" clId="{33352DFF-A71E-4F69-88E8-BFF1414544CC}" dt="2025-05-19T06:43:21.950" v="181" actId="113"/>
        <pc:sldMkLst>
          <pc:docMk/>
          <pc:sldMk cId="521463772" sldId="285"/>
        </pc:sldMkLst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5:45.987" v="43" actId="113"/>
          <ac:spMkLst>
            <pc:docMk/>
            <pc:sldMk cId="521463772" sldId="285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72" creationId="{A267118B-6BF4-40BC-BB78-B504876D0978}"/>
          </ac:spMkLst>
        </pc:spChg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102" creationId="{0DB5B9C4-94C3-4BCC-8FFF-919A5B43C3B3}"/>
          </ac:spMkLst>
        </pc:spChg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105" creationId="{C7EC982C-108C-40C2-8B0C-599D54ED9C3E}"/>
          </ac:spMkLst>
        </pc:spChg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107" creationId="{A912BDA3-4539-4A98-B950-46A5177A7EA8}"/>
          </ac:spMkLst>
        </pc:spChg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109" creationId="{B50245AA-2754-41CD-B7C9-57BFF97590E2}"/>
          </ac:spMkLst>
        </pc:spChg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110" creationId="{8C202C3F-3765-41BB-8D9C-001671ADBDE9}"/>
          </ac:spMkLst>
        </pc:spChg>
        <pc:spChg chg="mod">
          <ac:chgData name="คณิต พี่นา" userId="fd0cb80c2fc1ad3b" providerId="LiveId" clId="{33352DFF-A71E-4F69-88E8-BFF1414544CC}" dt="2025-05-19T06:43:21.950" v="181" actId="113"/>
          <ac:spMkLst>
            <pc:docMk/>
            <pc:sldMk cId="521463772" sldId="285"/>
            <ac:spMk id="136" creationId="{343E702A-297E-4472-AB76-417EEA9A1D5C}"/>
          </ac:spMkLst>
        </pc:spChg>
      </pc:sldChg>
      <pc:sldChg chg="modSp mod">
        <pc:chgData name="คณิต พี่นา" userId="fd0cb80c2fc1ad3b" providerId="LiveId" clId="{33352DFF-A71E-4F69-88E8-BFF1414544CC}" dt="2025-05-19T06:43:26.743" v="184" actId="113"/>
        <pc:sldMkLst>
          <pc:docMk/>
          <pc:sldMk cId="162795359" sldId="286"/>
        </pc:sldMkLst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5:51.719" v="46" actId="113"/>
          <ac:spMkLst>
            <pc:docMk/>
            <pc:sldMk cId="162795359" sldId="286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85" creationId="{4CF4A79B-B40D-4B15-85C6-3F804C172B6C}"/>
          </ac:spMkLst>
        </pc:spChg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95" creationId="{5A7AE0A0-3A82-4BDB-8C5C-DA94638D4678}"/>
          </ac:spMkLst>
        </pc:spChg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96" creationId="{FDABB6D9-4540-42F8-B014-6C8EAD973B58}"/>
          </ac:spMkLst>
        </pc:spChg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102" creationId="{0DB5B9C4-94C3-4BCC-8FFF-919A5B43C3B3}"/>
          </ac:spMkLst>
        </pc:spChg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109" creationId="{B50245AA-2754-41CD-B7C9-57BFF97590E2}"/>
          </ac:spMkLst>
        </pc:spChg>
        <pc:spChg chg="mod">
          <ac:chgData name="คณิต พี่นา" userId="fd0cb80c2fc1ad3b" providerId="LiveId" clId="{33352DFF-A71E-4F69-88E8-BFF1414544CC}" dt="2025-05-19T06:43:26.743" v="184" actId="113"/>
          <ac:spMkLst>
            <pc:docMk/>
            <pc:sldMk cId="162795359" sldId="286"/>
            <ac:spMk id="111" creationId="{7CA82A38-317C-474E-96F1-366E3CDCF9B1}"/>
          </ac:spMkLst>
        </pc:spChg>
      </pc:sldChg>
      <pc:sldChg chg="modSp mod">
        <pc:chgData name="คณิต พี่นา" userId="fd0cb80c2fc1ad3b" providerId="LiveId" clId="{33352DFF-A71E-4F69-88E8-BFF1414544CC}" dt="2025-05-19T06:43:23.744" v="182" actId="113"/>
        <pc:sldMkLst>
          <pc:docMk/>
          <pc:sldMk cId="1434756620" sldId="287"/>
        </pc:sldMkLst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72" creationId="{A267118B-6BF4-40BC-BB78-B504876D0978}"/>
          </ac:spMkLst>
        </pc:spChg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98" creationId="{5E72FFDB-F094-4037-A455-EEE96E6AC9A8}"/>
          </ac:spMkLst>
        </pc:spChg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101" creationId="{D0293CC2-70F3-4FC9-A92C-638600F33238}"/>
          </ac:spMkLst>
        </pc:spChg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103" creationId="{B7883639-F4E3-4872-B3A3-74DE1F3C0929}"/>
          </ac:spMkLst>
        </pc:spChg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104" creationId="{F2EB4042-4C22-4A32-B7BF-852CDBFB5E6A}"/>
          </ac:spMkLst>
        </pc:spChg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116" creationId="{ED40E7E6-5797-4519-90FD-FCDC5AFB2CEC}"/>
          </ac:spMkLst>
        </pc:spChg>
        <pc:spChg chg="mod">
          <ac:chgData name="คณิต พี่นา" userId="fd0cb80c2fc1ad3b" providerId="LiveId" clId="{33352DFF-A71E-4F69-88E8-BFF1414544CC}" dt="2025-05-19T06:43:23.744" v="182" actId="113"/>
          <ac:spMkLst>
            <pc:docMk/>
            <pc:sldMk cId="1434756620" sldId="287"/>
            <ac:spMk id="136" creationId="{343E702A-297E-4472-AB76-417EEA9A1D5C}"/>
          </ac:spMkLst>
        </pc:spChg>
      </pc:sldChg>
      <pc:sldChg chg="modSp mod">
        <pc:chgData name="คณิต พี่นา" userId="fd0cb80c2fc1ad3b" providerId="LiveId" clId="{33352DFF-A71E-4F69-88E8-BFF1414544CC}" dt="2025-05-19T06:43:25.240" v="183" actId="113"/>
        <pc:sldMkLst>
          <pc:docMk/>
          <pc:sldMk cId="2897889346" sldId="288"/>
        </pc:sldMkLst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72" creationId="{A267118B-6BF4-40BC-BB78-B504876D0978}"/>
          </ac:spMkLst>
        </pc:spChg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96" creationId="{FDABB6D9-4540-42F8-B014-6C8EAD973B58}"/>
          </ac:spMkLst>
        </pc:spChg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101" creationId="{D0293CC2-70F3-4FC9-A92C-638600F33238}"/>
          </ac:spMkLst>
        </pc:spChg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103" creationId="{B7883639-F4E3-4872-B3A3-74DE1F3C0929}"/>
          </ac:spMkLst>
        </pc:spChg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104" creationId="{F2EB4042-4C22-4A32-B7BF-852CDBFB5E6A}"/>
          </ac:spMkLst>
        </pc:spChg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111" creationId="{7CA82A38-317C-474E-96F1-366E3CDCF9B1}"/>
          </ac:spMkLst>
        </pc:spChg>
        <pc:spChg chg="mod">
          <ac:chgData name="คณิต พี่นา" userId="fd0cb80c2fc1ad3b" providerId="LiveId" clId="{33352DFF-A71E-4F69-88E8-BFF1414544CC}" dt="2025-05-19T06:43:25.240" v="183" actId="113"/>
          <ac:spMkLst>
            <pc:docMk/>
            <pc:sldMk cId="2897889346" sldId="288"/>
            <ac:spMk id="136" creationId="{343E702A-297E-4472-AB76-417EEA9A1D5C}"/>
          </ac:spMkLst>
        </pc:spChg>
      </pc:sldChg>
      <pc:sldChg chg="modSp mod">
        <pc:chgData name="คณิต พี่นา" userId="fd0cb80c2fc1ad3b" providerId="LiveId" clId="{33352DFF-A71E-4F69-88E8-BFF1414544CC}" dt="2025-05-19T06:42:04.434" v="151" actId="113"/>
        <pc:sldMkLst>
          <pc:docMk/>
          <pc:sldMk cId="629811783" sldId="289"/>
        </pc:sldMkLst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5:54.164" v="47" actId="113"/>
          <ac:spMkLst>
            <pc:docMk/>
            <pc:sldMk cId="629811783" sldId="289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206" creationId="{7D8C7759-02D9-460E-ABA3-4ECD9E0BA6B9}"/>
          </ac:spMkLst>
        </pc:spChg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216" creationId="{67E9EF36-9548-47A6-9C43-B76D782670E7}"/>
          </ac:spMkLst>
        </pc:spChg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220" creationId="{13FE89E0-96C8-43EE-BB07-CBDD0C836898}"/>
          </ac:spMkLst>
        </pc:spChg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222" creationId="{001F0D2F-F848-4BB5-9E8F-162A000A3B74}"/>
          </ac:spMkLst>
        </pc:spChg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230" creationId="{9D528538-CBE8-4EE0-AA83-5CF33B2039AA}"/>
          </ac:spMkLst>
        </pc:spChg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234" creationId="{95D7485C-46F9-46F8-83C3-E98FED1698A7}"/>
          </ac:spMkLst>
        </pc:spChg>
        <pc:spChg chg="mod">
          <ac:chgData name="คณิต พี่นา" userId="fd0cb80c2fc1ad3b" providerId="LiveId" clId="{33352DFF-A71E-4F69-88E8-BFF1414544CC}" dt="2025-05-19T06:42:04.434" v="151" actId="113"/>
          <ac:spMkLst>
            <pc:docMk/>
            <pc:sldMk cId="629811783" sldId="289"/>
            <ac:spMk id="236" creationId="{8457240A-2061-4F50-8A89-852CC9EA7DF3}"/>
          </ac:spMkLst>
        </pc:spChg>
      </pc:sldChg>
      <pc:sldChg chg="modSp mod">
        <pc:chgData name="คณิต พี่นา" userId="fd0cb80c2fc1ad3b" providerId="LiveId" clId="{33352DFF-A71E-4F69-88E8-BFF1414544CC}" dt="2025-05-19T06:35:57.612" v="50" actId="113"/>
        <pc:sldMkLst>
          <pc:docMk/>
          <pc:sldMk cId="478494436" sldId="290"/>
        </pc:sldMkLst>
        <pc:spChg chg="mod">
          <ac:chgData name="คณิต พี่นา" userId="fd0cb80c2fc1ad3b" providerId="LiveId" clId="{33352DFF-A71E-4F69-88E8-BFF1414544CC}" dt="2025-05-19T06:35:57.612" v="50" actId="113"/>
          <ac:spMkLst>
            <pc:docMk/>
            <pc:sldMk cId="478494436" sldId="290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5:57.612" v="50" actId="113"/>
          <ac:spMkLst>
            <pc:docMk/>
            <pc:sldMk cId="478494436" sldId="290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5:57.612" v="50" actId="113"/>
          <ac:spMkLst>
            <pc:docMk/>
            <pc:sldMk cId="478494436" sldId="290"/>
            <ac:spMk id="62" creationId="{3131EFF3-2800-429B-8CDD-254AFD115190}"/>
          </ac:spMkLst>
        </pc:spChg>
      </pc:sldChg>
      <pc:sldChg chg="modSp mod">
        <pc:chgData name="คณิต พี่นา" userId="fd0cb80c2fc1ad3b" providerId="LiveId" clId="{33352DFF-A71E-4F69-88E8-BFF1414544CC}" dt="2025-05-19T06:42:00.789" v="149" actId="113"/>
        <pc:sldMkLst>
          <pc:docMk/>
          <pc:sldMk cId="3266831482" sldId="291"/>
        </pc:sldMkLst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2" creationId="{3CFBB7B4-E45B-4057-9563-2463CCCFF679}"/>
          </ac:spMkLst>
        </pc:spChg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5:59.547" v="51" actId="113"/>
          <ac:spMkLst>
            <pc:docMk/>
            <pc:sldMk cId="3266831482" sldId="291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22" creationId="{F3EF3E5B-AE6B-4CFC-A3E5-8F3F0497054D}"/>
          </ac:spMkLst>
        </pc:spChg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23" creationId="{31A97386-987E-47E6-A68D-74691977E874}"/>
          </ac:spMkLst>
        </pc:spChg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67" creationId="{8E77BE33-4106-4261-83C7-DAAC9FFD0D03}"/>
          </ac:spMkLst>
        </pc:spChg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71" creationId="{4E097EF7-E13B-4788-94FA-8910A684642E}"/>
          </ac:spMkLst>
        </pc:spChg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74" creationId="{9BD2E277-A3D5-4CA5-81A6-4A18E1FB0D4C}"/>
          </ac:spMkLst>
        </pc:spChg>
        <pc:spChg chg="mod">
          <ac:chgData name="คณิต พี่นา" userId="fd0cb80c2fc1ad3b" providerId="LiveId" clId="{33352DFF-A71E-4F69-88E8-BFF1414544CC}" dt="2025-05-19T06:42:00.789" v="149" actId="113"/>
          <ac:spMkLst>
            <pc:docMk/>
            <pc:sldMk cId="3266831482" sldId="291"/>
            <ac:spMk id="75" creationId="{8DEC8951-2DB5-4694-8C06-EF7DD402ED26}"/>
          </ac:spMkLst>
        </pc:spChg>
      </pc:sldChg>
      <pc:sldChg chg="modSp mod">
        <pc:chgData name="คณิต พี่นา" userId="fd0cb80c2fc1ad3b" providerId="LiveId" clId="{33352DFF-A71E-4F69-88E8-BFF1414544CC}" dt="2025-05-19T06:41:59.229" v="148" actId="113"/>
        <pc:sldMkLst>
          <pc:docMk/>
          <pc:sldMk cId="830594272" sldId="292"/>
        </pc:sldMkLst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22" creationId="{A411BC0C-67D6-45BA-BD49-5077004E5091}"/>
          </ac:spMkLst>
        </pc:spChg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23" creationId="{496DB4F9-593D-45E7-9BEB-B9A983E755EA}"/>
          </ac:spMkLst>
        </pc:spChg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24" creationId="{CB234B19-8E64-4E4D-A54E-733B363A7DD7}"/>
          </ac:spMkLst>
        </pc:spChg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71" creationId="{4E097EF7-E13B-4788-94FA-8910A684642E}"/>
          </ac:spMkLst>
        </pc:spChg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74" creationId="{9BD2E277-A3D5-4CA5-81A6-4A18E1FB0D4C}"/>
          </ac:spMkLst>
        </pc:spChg>
        <pc:spChg chg="mod">
          <ac:chgData name="คณิต พี่นา" userId="fd0cb80c2fc1ad3b" providerId="LiveId" clId="{33352DFF-A71E-4F69-88E8-BFF1414544CC}" dt="2025-05-19T06:41:59.229" v="148" actId="113"/>
          <ac:spMkLst>
            <pc:docMk/>
            <pc:sldMk cId="830594272" sldId="292"/>
            <ac:spMk id="75" creationId="{8DEC8951-2DB5-4694-8C06-EF7DD402ED26}"/>
          </ac:spMkLst>
        </pc:spChg>
      </pc:sldChg>
      <pc:sldChg chg="modSp mod">
        <pc:chgData name="คณิต พี่นา" userId="fd0cb80c2fc1ad3b" providerId="LiveId" clId="{33352DFF-A71E-4F69-88E8-BFF1414544CC}" dt="2025-05-19T06:41:55.205" v="147" actId="113"/>
        <pc:sldMkLst>
          <pc:docMk/>
          <pc:sldMk cId="118355203" sldId="294"/>
        </pc:sldMkLst>
        <pc:spChg chg="mod">
          <ac:chgData name="คณิต พี่นา" userId="fd0cb80c2fc1ad3b" providerId="LiveId" clId="{33352DFF-A71E-4F69-88E8-BFF1414544CC}" dt="2025-05-19T06:36:05.795" v="53" actId="113"/>
          <ac:spMkLst>
            <pc:docMk/>
            <pc:sldMk cId="118355203" sldId="294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75" creationId="{6F1FFEF9-F90B-4C45-BBAE-AB5BC0409A03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84" creationId="{2E531D99-644E-48BD-8382-4DABC9A90130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101" creationId="{D0293CC2-70F3-4FC9-A92C-638600F33238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107" creationId="{A912BDA3-4539-4A98-B950-46A5177A7EA8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110" creationId="{8C202C3F-3765-41BB-8D9C-001671ADBDE9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144" creationId="{EDF12F16-E985-4EFB-B839-9D94AAD589DB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151" creationId="{9242BE3E-00FC-4094-947C-50A164FE9958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177" creationId="{A0B10798-4F3D-4F1A-BC90-1F10F4962ADC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186" creationId="{7573D3AE-4CDA-403E-9D60-248B35C23994}"/>
          </ac:spMkLst>
        </pc:spChg>
        <pc:spChg chg="mod">
          <ac:chgData name="คณิต พี่นา" userId="fd0cb80c2fc1ad3b" providerId="LiveId" clId="{33352DFF-A71E-4F69-88E8-BFF1414544CC}" dt="2025-05-19T06:41:55.205" v="147" actId="113"/>
          <ac:spMkLst>
            <pc:docMk/>
            <pc:sldMk cId="118355203" sldId="294"/>
            <ac:spMk id="193" creationId="{128E0844-B264-49AB-82DC-AC55F2ED3AAF}"/>
          </ac:spMkLst>
        </pc:spChg>
      </pc:sldChg>
      <pc:sldChg chg="modSp mod">
        <pc:chgData name="คณิต พี่นา" userId="fd0cb80c2fc1ad3b" providerId="LiveId" clId="{33352DFF-A71E-4F69-88E8-BFF1414544CC}" dt="2025-05-19T06:41:53.666" v="146" actId="113"/>
        <pc:sldMkLst>
          <pc:docMk/>
          <pc:sldMk cId="2557945975" sldId="296"/>
        </pc:sldMkLst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6:11.027" v="54" actId="113"/>
          <ac:spMkLst>
            <pc:docMk/>
            <pc:sldMk cId="2557945975" sldId="296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98" creationId="{5E72FFDB-F094-4037-A455-EEE96E6AC9A8}"/>
          </ac:spMkLst>
        </pc:spChg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99" creationId="{3C518B8E-6A7A-4DCF-941B-D311EB338E99}"/>
          </ac:spMkLst>
        </pc:spChg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103" creationId="{B7883639-F4E3-4872-B3A3-74DE1F3C0929}"/>
          </ac:spMkLst>
        </pc:spChg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105" creationId="{C7EC982C-108C-40C2-8B0C-599D54ED9C3E}"/>
          </ac:spMkLst>
        </pc:spChg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109" creationId="{B50245AA-2754-41CD-B7C9-57BFF97590E2}"/>
          </ac:spMkLst>
        </pc:spChg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110" creationId="{8C202C3F-3765-41BB-8D9C-001671ADBDE9}"/>
          </ac:spMkLst>
        </pc:spChg>
        <pc:spChg chg="mod">
          <ac:chgData name="คณิต พี่นา" userId="fd0cb80c2fc1ad3b" providerId="LiveId" clId="{33352DFF-A71E-4F69-88E8-BFF1414544CC}" dt="2025-05-19T06:41:53.666" v="146" actId="113"/>
          <ac:spMkLst>
            <pc:docMk/>
            <pc:sldMk cId="2557945975" sldId="296"/>
            <ac:spMk id="111" creationId="{7CA82A38-317C-474E-96F1-366E3CDCF9B1}"/>
          </ac:spMkLst>
        </pc:spChg>
      </pc:sldChg>
      <pc:sldChg chg="modSp mod">
        <pc:chgData name="คณิต พี่นา" userId="fd0cb80c2fc1ad3b" providerId="LiveId" clId="{33352DFF-A71E-4F69-88E8-BFF1414544CC}" dt="2025-05-19T06:41:51.179" v="145" actId="113"/>
        <pc:sldMkLst>
          <pc:docMk/>
          <pc:sldMk cId="2241884190" sldId="299"/>
        </pc:sldMkLst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6:12.828" v="55" actId="113"/>
          <ac:spMkLst>
            <pc:docMk/>
            <pc:sldMk cId="2241884190" sldId="29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86" creationId="{8A8B1895-AB82-498D-AE5A-C371937B4C05}"/>
          </ac:spMkLst>
        </pc:spChg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91" creationId="{2D239CBD-FA11-41A8-9747-8B5B06979385}"/>
          </ac:spMkLst>
        </pc:spChg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96" creationId="{FDABB6D9-4540-42F8-B014-6C8EAD973B58}"/>
          </ac:spMkLst>
        </pc:spChg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99" creationId="{3C518B8E-6A7A-4DCF-941B-D311EB338E99}"/>
          </ac:spMkLst>
        </pc:spChg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107" creationId="{A912BDA3-4539-4A98-B950-46A5177A7EA8}"/>
          </ac:spMkLst>
        </pc:spChg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108" creationId="{E9B8CD08-F61A-4457-A189-B83EA2CC91F7}"/>
          </ac:spMkLst>
        </pc:spChg>
        <pc:spChg chg="mod">
          <ac:chgData name="คณิต พี่นา" userId="fd0cb80c2fc1ad3b" providerId="LiveId" clId="{33352DFF-A71E-4F69-88E8-BFF1414544CC}" dt="2025-05-19T06:41:51.179" v="145" actId="113"/>
          <ac:spMkLst>
            <pc:docMk/>
            <pc:sldMk cId="2241884190" sldId="299"/>
            <ac:spMk id="110" creationId="{8C202C3F-3765-41BB-8D9C-001671ADBDE9}"/>
          </ac:spMkLst>
        </pc:spChg>
      </pc:sldChg>
      <pc:sldChg chg="modSp mod">
        <pc:chgData name="คณิต พี่นา" userId="fd0cb80c2fc1ad3b" providerId="LiveId" clId="{33352DFF-A71E-4F69-88E8-BFF1414544CC}" dt="2025-05-19T06:41:48.785" v="144" actId="113"/>
        <pc:sldMkLst>
          <pc:docMk/>
          <pc:sldMk cId="973303613" sldId="300"/>
        </pc:sldMkLst>
        <pc:spChg chg="mod">
          <ac:chgData name="คณิต พี่นา" userId="fd0cb80c2fc1ad3b" providerId="LiveId" clId="{33352DFF-A71E-4F69-88E8-BFF1414544CC}" dt="2025-05-19T06:36:15.723" v="56" actId="113"/>
          <ac:spMkLst>
            <pc:docMk/>
            <pc:sldMk cId="973303613" sldId="300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96" creationId="{FDABB6D9-4540-42F8-B014-6C8EAD973B58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99" creationId="{3C518B8E-6A7A-4DCF-941B-D311EB338E99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103" creationId="{B7883639-F4E3-4872-B3A3-74DE1F3C0929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108" creationId="{E9B8CD08-F61A-4457-A189-B83EA2CC91F7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110" creationId="{8C202C3F-3765-41BB-8D9C-001671ADBDE9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115" creationId="{33E254B4-FB07-40C9-B190-66543C11F09C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116" creationId="{350EE80E-0A8F-4FD7-A701-F95A102EC105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124" creationId="{F21C6B8B-E4C1-4EE3-9681-22B6997201E1}"/>
          </ac:spMkLst>
        </pc:spChg>
        <pc:spChg chg="mod">
          <ac:chgData name="คณิต พี่นา" userId="fd0cb80c2fc1ad3b" providerId="LiveId" clId="{33352DFF-A71E-4F69-88E8-BFF1414544CC}" dt="2025-05-19T06:41:48.785" v="144" actId="113"/>
          <ac:spMkLst>
            <pc:docMk/>
            <pc:sldMk cId="973303613" sldId="300"/>
            <ac:spMk id="136" creationId="{343E702A-297E-4472-AB76-417EEA9A1D5C}"/>
          </ac:spMkLst>
        </pc:spChg>
      </pc:sldChg>
      <pc:sldChg chg="modSp mod">
        <pc:chgData name="คณิต พี่นา" userId="fd0cb80c2fc1ad3b" providerId="LiveId" clId="{33352DFF-A71E-4F69-88E8-BFF1414544CC}" dt="2025-05-19T06:41:46.152" v="143" actId="113"/>
        <pc:sldMkLst>
          <pc:docMk/>
          <pc:sldMk cId="1063546710" sldId="301"/>
        </pc:sldMkLst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6:17.219" v="57" actId="113"/>
          <ac:spMkLst>
            <pc:docMk/>
            <pc:sldMk cId="1063546710" sldId="301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98" creationId="{5E72FFDB-F094-4037-A455-EEE96E6AC9A8}"/>
          </ac:spMkLst>
        </pc:spChg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99" creationId="{3C518B8E-6A7A-4DCF-941B-D311EB338E99}"/>
          </ac:spMkLst>
        </pc:spChg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101" creationId="{D0293CC2-70F3-4FC9-A92C-638600F33238}"/>
          </ac:spMkLst>
        </pc:spChg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107" creationId="{A912BDA3-4539-4A98-B950-46A5177A7EA8}"/>
          </ac:spMkLst>
        </pc:spChg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108" creationId="{E9B8CD08-F61A-4457-A189-B83EA2CC91F7}"/>
          </ac:spMkLst>
        </pc:spChg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110" creationId="{8C202C3F-3765-41BB-8D9C-001671ADBDE9}"/>
          </ac:spMkLst>
        </pc:spChg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124" creationId="{F21C6B8B-E4C1-4EE3-9681-22B6997201E1}"/>
          </ac:spMkLst>
        </pc:spChg>
        <pc:spChg chg="mod">
          <ac:chgData name="คณิต พี่นา" userId="fd0cb80c2fc1ad3b" providerId="LiveId" clId="{33352DFF-A71E-4F69-88E8-BFF1414544CC}" dt="2025-05-19T06:41:46.152" v="143" actId="113"/>
          <ac:spMkLst>
            <pc:docMk/>
            <pc:sldMk cId="1063546710" sldId="301"/>
            <ac:spMk id="136" creationId="{343E702A-297E-4472-AB76-417EEA9A1D5C}"/>
          </ac:spMkLst>
        </pc:spChg>
      </pc:sldChg>
      <pc:sldChg chg="modSp mod">
        <pc:chgData name="คณิต พี่นา" userId="fd0cb80c2fc1ad3b" providerId="LiveId" clId="{33352DFF-A71E-4F69-88E8-BFF1414544CC}" dt="2025-05-19T06:41:42.553" v="141" actId="113"/>
        <pc:sldMkLst>
          <pc:docMk/>
          <pc:sldMk cId="3402260387" sldId="302"/>
        </pc:sldMkLst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6:20.411" v="59" actId="113"/>
          <ac:spMkLst>
            <pc:docMk/>
            <pc:sldMk cId="3402260387" sldId="302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91" creationId="{2D239CBD-FA11-41A8-9747-8B5B06979385}"/>
          </ac:spMkLst>
        </pc:spChg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105" creationId="{C7EC982C-108C-40C2-8B0C-599D54ED9C3E}"/>
          </ac:spMkLst>
        </pc:spChg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110" creationId="{8C202C3F-3765-41BB-8D9C-001671ADBDE9}"/>
          </ac:spMkLst>
        </pc:spChg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111" creationId="{7CA82A38-317C-474E-96F1-366E3CDCF9B1}"/>
          </ac:spMkLst>
        </pc:spChg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126" creationId="{4E6D9D5D-6027-4CCE-9C7C-2184F6314C63}"/>
          </ac:spMkLst>
        </pc:spChg>
        <pc:spChg chg="mod">
          <ac:chgData name="คณิต พี่นา" userId="fd0cb80c2fc1ad3b" providerId="LiveId" clId="{33352DFF-A71E-4F69-88E8-BFF1414544CC}" dt="2025-05-19T06:41:42.553" v="141" actId="113"/>
          <ac:spMkLst>
            <pc:docMk/>
            <pc:sldMk cId="3402260387" sldId="302"/>
            <ac:spMk id="128" creationId="{4AFF9157-EF83-4B55-9C69-2114B9F21B39}"/>
          </ac:spMkLst>
        </pc:spChg>
      </pc:sldChg>
      <pc:sldChg chg="modSp mod">
        <pc:chgData name="คณิต พี่นา" userId="fd0cb80c2fc1ad3b" providerId="LiveId" clId="{33352DFF-A71E-4F69-88E8-BFF1414544CC}" dt="2025-05-19T06:41:40.489" v="140" actId="113"/>
        <pc:sldMkLst>
          <pc:docMk/>
          <pc:sldMk cId="467530852" sldId="303"/>
        </pc:sldMkLst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95" creationId="{5A7AE0A0-3A82-4BDB-8C5C-DA94638D4678}"/>
          </ac:spMkLst>
        </pc:spChg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98" creationId="{5E72FFDB-F094-4037-A455-EEE96E6AC9A8}"/>
          </ac:spMkLst>
        </pc:spChg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104" creationId="{F2EB4042-4C22-4A32-B7BF-852CDBFB5E6A}"/>
          </ac:spMkLst>
        </pc:spChg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105" creationId="{C7EC982C-108C-40C2-8B0C-599D54ED9C3E}"/>
          </ac:spMkLst>
        </pc:spChg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109" creationId="{B50245AA-2754-41CD-B7C9-57BFF97590E2}"/>
          </ac:spMkLst>
        </pc:spChg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126" creationId="{4E6D9D5D-6027-4CCE-9C7C-2184F6314C63}"/>
          </ac:spMkLst>
        </pc:spChg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130" creationId="{22520419-791C-4CEF-A58D-EA90DE0B8061}"/>
          </ac:spMkLst>
        </pc:spChg>
        <pc:spChg chg="mod">
          <ac:chgData name="คณิต พี่นา" userId="fd0cb80c2fc1ad3b" providerId="LiveId" clId="{33352DFF-A71E-4F69-88E8-BFF1414544CC}" dt="2025-05-19T06:41:40.489" v="140" actId="113"/>
          <ac:spMkLst>
            <pc:docMk/>
            <pc:sldMk cId="467530852" sldId="303"/>
            <ac:spMk id="134" creationId="{46FABC6F-7D75-42B7-A463-98178894D2D2}"/>
          </ac:spMkLst>
        </pc:spChg>
      </pc:sldChg>
      <pc:sldChg chg="modSp mod">
        <pc:chgData name="คณิต พี่นา" userId="fd0cb80c2fc1ad3b" providerId="LiveId" clId="{33352DFF-A71E-4F69-88E8-BFF1414544CC}" dt="2025-05-19T06:41:44.415" v="142" actId="113"/>
        <pc:sldMkLst>
          <pc:docMk/>
          <pc:sldMk cId="4235256380" sldId="304"/>
        </pc:sldMkLst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105" creationId="{C7EC982C-108C-40C2-8B0C-599D54ED9C3E}"/>
          </ac:spMkLst>
        </pc:spChg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108" creationId="{E9B8CD08-F61A-4457-A189-B83EA2CC91F7}"/>
          </ac:spMkLst>
        </pc:spChg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109" creationId="{B50245AA-2754-41CD-B7C9-57BFF97590E2}"/>
          </ac:spMkLst>
        </pc:spChg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115" creationId="{33E254B4-FB07-40C9-B190-66543C11F09C}"/>
          </ac:spMkLst>
        </pc:spChg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120" creationId="{C4F0B270-2F3A-4752-A025-59B7D00C3EC1}"/>
          </ac:spMkLst>
        </pc:spChg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126" creationId="{4E6D9D5D-6027-4CCE-9C7C-2184F6314C63}"/>
          </ac:spMkLst>
        </pc:spChg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128" creationId="{4AFF9157-EF83-4B55-9C69-2114B9F21B39}"/>
          </ac:spMkLst>
        </pc:spChg>
        <pc:spChg chg="mod">
          <ac:chgData name="คณิต พี่นา" userId="fd0cb80c2fc1ad3b" providerId="LiveId" clId="{33352DFF-A71E-4F69-88E8-BFF1414544CC}" dt="2025-05-19T06:41:44.415" v="142" actId="113"/>
          <ac:spMkLst>
            <pc:docMk/>
            <pc:sldMk cId="4235256380" sldId="304"/>
            <ac:spMk id="136" creationId="{343E702A-297E-4472-AB76-417EEA9A1D5C}"/>
          </ac:spMkLst>
        </pc:spChg>
      </pc:sldChg>
      <pc:sldChg chg="modSp mod">
        <pc:chgData name="คณิต พี่นา" userId="fd0cb80c2fc1ad3b" providerId="LiveId" clId="{33352DFF-A71E-4F69-88E8-BFF1414544CC}" dt="2025-05-19T06:43:35.009" v="185" actId="113"/>
        <pc:sldMkLst>
          <pc:docMk/>
          <pc:sldMk cId="997387245" sldId="305"/>
        </pc:sldMkLst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6:23.947" v="62" actId="113"/>
          <ac:spMkLst>
            <pc:docMk/>
            <pc:sldMk cId="997387245" sldId="305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98" creationId="{5E72FFDB-F094-4037-A455-EEE96E6AC9A8}"/>
          </ac:spMkLst>
        </pc:spChg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101" creationId="{D0293CC2-70F3-4FC9-A92C-638600F33238}"/>
          </ac:spMkLst>
        </pc:spChg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104" creationId="{F2EB4042-4C22-4A32-B7BF-852CDBFB5E6A}"/>
          </ac:spMkLst>
        </pc:spChg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107" creationId="{A912BDA3-4539-4A98-B950-46A5177A7EA8}"/>
          </ac:spMkLst>
        </pc:spChg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111" creationId="{7CA82A38-317C-474E-96F1-366E3CDCF9B1}"/>
          </ac:spMkLst>
        </pc:spChg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116" creationId="{350EE80E-0A8F-4FD7-A701-F95A102EC105}"/>
          </ac:spMkLst>
        </pc:spChg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124" creationId="{F21C6B8B-E4C1-4EE3-9681-22B6997201E1}"/>
          </ac:spMkLst>
        </pc:spChg>
        <pc:spChg chg="mod">
          <ac:chgData name="คณิต พี่นา" userId="fd0cb80c2fc1ad3b" providerId="LiveId" clId="{33352DFF-A71E-4F69-88E8-BFF1414544CC}" dt="2025-05-19T06:43:35.009" v="185" actId="113"/>
          <ac:spMkLst>
            <pc:docMk/>
            <pc:sldMk cId="997387245" sldId="305"/>
            <ac:spMk id="132" creationId="{870E0D6B-B9FD-4BB0-B18C-C4CD32F52551}"/>
          </ac:spMkLst>
        </pc:spChg>
      </pc:sldChg>
      <pc:sldChg chg="modSp mod">
        <pc:chgData name="คณิต พี่นา" userId="fd0cb80c2fc1ad3b" providerId="LiveId" clId="{33352DFF-A71E-4F69-88E8-BFF1414544CC}" dt="2025-05-19T06:41:30.769" v="139" actId="113"/>
        <pc:sldMkLst>
          <pc:docMk/>
          <pc:sldMk cId="240824634" sldId="307"/>
        </pc:sldMkLst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6:22.603" v="61" actId="113"/>
          <ac:spMkLst>
            <pc:docMk/>
            <pc:sldMk cId="240824634" sldId="307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96" creationId="{FDABB6D9-4540-42F8-B014-6C8EAD973B58}"/>
          </ac:spMkLst>
        </pc:spChg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99" creationId="{3C518B8E-6A7A-4DCF-941B-D311EB338E99}"/>
          </ac:spMkLst>
        </pc:spChg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101" creationId="{D0293CC2-70F3-4FC9-A92C-638600F33238}"/>
          </ac:spMkLst>
        </pc:spChg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105" creationId="{C7EC982C-108C-40C2-8B0C-599D54ED9C3E}"/>
          </ac:spMkLst>
        </pc:spChg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116" creationId="{350EE80E-0A8F-4FD7-A701-F95A102EC105}"/>
          </ac:spMkLst>
        </pc:spChg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124" creationId="{F21C6B8B-E4C1-4EE3-9681-22B6997201E1}"/>
          </ac:spMkLst>
        </pc:spChg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134" creationId="{46FABC6F-7D75-42B7-A463-98178894D2D2}"/>
          </ac:spMkLst>
        </pc:spChg>
        <pc:spChg chg="mod">
          <ac:chgData name="คณิต พี่นา" userId="fd0cb80c2fc1ad3b" providerId="LiveId" clId="{33352DFF-A71E-4F69-88E8-BFF1414544CC}" dt="2025-05-19T06:41:30.769" v="139" actId="113"/>
          <ac:spMkLst>
            <pc:docMk/>
            <pc:sldMk cId="240824634" sldId="307"/>
            <ac:spMk id="136" creationId="{343E702A-297E-4472-AB76-417EEA9A1D5C}"/>
          </ac:spMkLst>
        </pc:spChg>
      </pc:sldChg>
      <pc:sldChg chg="modSp mod">
        <pc:chgData name="คณิต พี่นา" userId="fd0cb80c2fc1ad3b" providerId="LiveId" clId="{33352DFF-A71E-4F69-88E8-BFF1414544CC}" dt="2025-05-19T06:36:27.301" v="63" actId="113"/>
        <pc:sldMkLst>
          <pc:docMk/>
          <pc:sldMk cId="4141592603" sldId="308"/>
        </pc:sldMkLst>
        <pc:spChg chg="mod">
          <ac:chgData name="คณิต พี่นา" userId="fd0cb80c2fc1ad3b" providerId="LiveId" clId="{33352DFF-A71E-4F69-88E8-BFF1414544CC}" dt="2025-05-19T06:36:27.301" v="63" actId="113"/>
          <ac:spMkLst>
            <pc:docMk/>
            <pc:sldMk cId="4141592603" sldId="308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6:27.301" v="63" actId="113"/>
          <ac:spMkLst>
            <pc:docMk/>
            <pc:sldMk cId="4141592603" sldId="308"/>
            <ac:spMk id="58" creationId="{1BD8BDD2-973E-4848-A565-91C3053F3D5B}"/>
          </ac:spMkLst>
        </pc:spChg>
        <pc:spChg chg="mod">
          <ac:chgData name="คณิต พี่นา" userId="fd0cb80c2fc1ad3b" providerId="LiveId" clId="{33352DFF-A71E-4F69-88E8-BFF1414544CC}" dt="2025-05-19T06:36:27.301" v="63" actId="113"/>
          <ac:spMkLst>
            <pc:docMk/>
            <pc:sldMk cId="4141592603" sldId="308"/>
            <ac:spMk id="59" creationId="{82255216-3C54-4EC3-B90C-55FDA25882AE}"/>
          </ac:spMkLst>
        </pc:spChg>
        <pc:spChg chg="mod">
          <ac:chgData name="คณิต พี่นา" userId="fd0cb80c2fc1ad3b" providerId="LiveId" clId="{33352DFF-A71E-4F69-88E8-BFF1414544CC}" dt="2025-05-19T06:36:27.301" v="63" actId="113"/>
          <ac:spMkLst>
            <pc:docMk/>
            <pc:sldMk cId="4141592603" sldId="308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6:27.301" v="63" actId="113"/>
          <ac:spMkLst>
            <pc:docMk/>
            <pc:sldMk cId="4141592603" sldId="308"/>
            <ac:spMk id="62" creationId="{3131EFF3-2800-429B-8CDD-254AFD115190}"/>
          </ac:spMkLst>
        </pc:spChg>
      </pc:sldChg>
      <pc:sldChg chg="modSp mod">
        <pc:chgData name="คณิต พี่นา" userId="fd0cb80c2fc1ad3b" providerId="LiveId" clId="{33352DFF-A71E-4F69-88E8-BFF1414544CC}" dt="2025-05-19T06:41:27.662" v="138" actId="113"/>
        <pc:sldMkLst>
          <pc:docMk/>
          <pc:sldMk cId="2441427722" sldId="309"/>
        </pc:sldMkLst>
        <pc:spChg chg="mod">
          <ac:chgData name="คณิต พี่นา" userId="fd0cb80c2fc1ad3b" providerId="LiveId" clId="{33352DFF-A71E-4F69-88E8-BFF1414544CC}" dt="2025-05-19T06:36:29.332" v="64" actId="113"/>
          <ac:spMkLst>
            <pc:docMk/>
            <pc:sldMk cId="2441427722" sldId="30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16" creationId="{82C8FC78-AFDC-46B7-8D2E-88B561CE169F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54" creationId="{7BF53907-843A-4E48-8929-EAF001972724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56" creationId="{65462F29-FB92-4CC3-AC1F-E9B74B96E458}"/>
          </ac:spMkLst>
        </pc:spChg>
        <pc:spChg chg="mod">
          <ac:chgData name="คณิต พี่นา" userId="fd0cb80c2fc1ad3b" providerId="LiveId" clId="{33352DFF-A71E-4F69-88E8-BFF1414544CC}" dt="2025-05-19T06:36:29.332" v="64" actId="113"/>
          <ac:spMkLst>
            <pc:docMk/>
            <pc:sldMk cId="2441427722" sldId="309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6:29.332" v="64" actId="113"/>
          <ac:spMkLst>
            <pc:docMk/>
            <pc:sldMk cId="2441427722" sldId="309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67" creationId="{45BEB50E-D266-42DA-BF76-3EB61DC0AA11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69" creationId="{CB00F73A-6F31-42B5-A0BE-E5CB42E605D0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72" creationId="{C9774639-E0A8-4B72-B5BD-E594C8FFB752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91" creationId="{3771C307-FF8F-4BA2-9790-CF100982771F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95" creationId="{61DF1A41-A9E7-4B15-B67A-D046236926AF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100" creationId="{EF7172CF-EDFE-4A42-9375-C202A4EAA045}"/>
          </ac:spMkLst>
        </pc:spChg>
        <pc:spChg chg="mod">
          <ac:chgData name="คณิต พี่นา" userId="fd0cb80c2fc1ad3b" providerId="LiveId" clId="{33352DFF-A71E-4F69-88E8-BFF1414544CC}" dt="2025-05-19T06:41:27.662" v="138" actId="113"/>
          <ac:spMkLst>
            <pc:docMk/>
            <pc:sldMk cId="2441427722" sldId="309"/>
            <ac:spMk id="104" creationId="{2D1571DE-DBBA-40BD-ACFA-6F8D50E27B7F}"/>
          </ac:spMkLst>
        </pc:spChg>
      </pc:sldChg>
      <pc:sldChg chg="modSp mod">
        <pc:chgData name="คณิต พี่นา" userId="fd0cb80c2fc1ad3b" providerId="LiveId" clId="{33352DFF-A71E-4F69-88E8-BFF1414544CC}" dt="2025-05-19T06:41:26.077" v="137" actId="113"/>
        <pc:sldMkLst>
          <pc:docMk/>
          <pc:sldMk cId="3929948783" sldId="310"/>
        </pc:sldMkLst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6:31.420" v="65" actId="113"/>
          <ac:spMkLst>
            <pc:docMk/>
            <pc:sldMk cId="3929948783" sldId="310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28" creationId="{C81FBFE8-C5A2-4238-B189-08CFB96E3239}"/>
          </ac:spMkLst>
        </pc:spChg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44" creationId="{D637AE1A-F9C3-40EB-8167-137BB6452B3C}"/>
          </ac:spMkLst>
        </pc:spChg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49" creationId="{4B752D01-6A9D-44EE-8CBA-0957BE7EA1FC}"/>
          </ac:spMkLst>
        </pc:spChg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52" creationId="{1391FC87-6677-4228-82A7-98ED6B0237E8}"/>
          </ac:spMkLst>
        </pc:spChg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57" creationId="{14157C30-A706-4F6B-9524-B7C8E3D17D43}"/>
          </ac:spMkLst>
        </pc:spChg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60" creationId="{959B6C36-3478-4C83-9937-BB74F1E9EA10}"/>
          </ac:spMkLst>
        </pc:spChg>
        <pc:spChg chg="mod">
          <ac:chgData name="คณิต พี่นา" userId="fd0cb80c2fc1ad3b" providerId="LiveId" clId="{33352DFF-A71E-4F69-88E8-BFF1414544CC}" dt="2025-05-19T06:36:31.420" v="65" actId="113"/>
          <ac:spMkLst>
            <pc:docMk/>
            <pc:sldMk cId="3929948783" sldId="310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6:31.420" v="65" actId="113"/>
          <ac:spMkLst>
            <pc:docMk/>
            <pc:sldMk cId="3929948783" sldId="310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63" creationId="{6C10176A-883E-44E1-BE44-98F8E90CD435}"/>
          </ac:spMkLst>
        </pc:spChg>
        <pc:spChg chg="mod">
          <ac:chgData name="คณิต พี่นา" userId="fd0cb80c2fc1ad3b" providerId="LiveId" clId="{33352DFF-A71E-4F69-88E8-BFF1414544CC}" dt="2025-05-19T06:41:26.077" v="137" actId="113"/>
          <ac:spMkLst>
            <pc:docMk/>
            <pc:sldMk cId="3929948783" sldId="310"/>
            <ac:spMk id="68" creationId="{0B3DD486-3DA2-4057-87FD-C548AA35CEA5}"/>
          </ac:spMkLst>
        </pc:spChg>
      </pc:sldChg>
      <pc:sldChg chg="modSp mod">
        <pc:chgData name="คณิต พี่นา" userId="fd0cb80c2fc1ad3b" providerId="LiveId" clId="{33352DFF-A71E-4F69-88E8-BFF1414544CC}" dt="2025-05-19T06:41:24.322" v="136" actId="113"/>
        <pc:sldMkLst>
          <pc:docMk/>
          <pc:sldMk cId="3841152754" sldId="311"/>
        </pc:sldMkLst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6:33.580" v="66" actId="113"/>
          <ac:spMkLst>
            <pc:docMk/>
            <pc:sldMk cId="3841152754" sldId="311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40" creationId="{7D780041-2699-4F1C-B0EF-6BBDEC92AB97}"/>
          </ac:spMkLst>
        </pc:spChg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42" creationId="{E7A57788-19E0-431A-AEE5-3EF13050A397}"/>
          </ac:spMkLst>
        </pc:spChg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44" creationId="{68B5A11C-2DA5-4B81-8C6C-293AB1A92B67}"/>
          </ac:spMkLst>
        </pc:spChg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45" creationId="{EFA6CA2D-541D-42B6-BA6D-9678A94D632A}"/>
          </ac:spMkLst>
        </pc:spChg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48" creationId="{3A1CF0D6-37C9-49B6-B746-D2E2E73238DE}"/>
          </ac:spMkLst>
        </pc:spChg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53" creationId="{43C2D293-020E-428C-BCD9-096F439C429B}"/>
          </ac:spMkLst>
        </pc:spChg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58" creationId="{4EE11A79-1DD2-4B86-9F2A-605EEB08E191}"/>
          </ac:spMkLst>
        </pc:spChg>
        <pc:spChg chg="mod">
          <ac:chgData name="คณิต พี่นา" userId="fd0cb80c2fc1ad3b" providerId="LiveId" clId="{33352DFF-A71E-4F69-88E8-BFF1414544CC}" dt="2025-05-19T06:36:33.580" v="66" actId="113"/>
          <ac:spMkLst>
            <pc:docMk/>
            <pc:sldMk cId="3841152754" sldId="311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6:33.580" v="66" actId="113"/>
          <ac:spMkLst>
            <pc:docMk/>
            <pc:sldMk cId="3841152754" sldId="311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70" creationId="{FD38A860-E208-42D4-92BA-6557DE8C6B30}"/>
          </ac:spMkLst>
        </pc:spChg>
        <pc:spChg chg="mod">
          <ac:chgData name="คณิต พี่นา" userId="fd0cb80c2fc1ad3b" providerId="LiveId" clId="{33352DFF-A71E-4F69-88E8-BFF1414544CC}" dt="2025-05-19T06:41:24.322" v="136" actId="113"/>
          <ac:spMkLst>
            <pc:docMk/>
            <pc:sldMk cId="3841152754" sldId="311"/>
            <ac:spMk id="80" creationId="{726A1224-790B-4E2F-B39C-079A2A28A92E}"/>
          </ac:spMkLst>
        </pc:spChg>
      </pc:sldChg>
      <pc:sldChg chg="modSp mod">
        <pc:chgData name="คณิต พี่นา" userId="fd0cb80c2fc1ad3b" providerId="LiveId" clId="{33352DFF-A71E-4F69-88E8-BFF1414544CC}" dt="2025-05-19T06:41:21.273" v="135" actId="113"/>
        <pc:sldMkLst>
          <pc:docMk/>
          <pc:sldMk cId="2682919697" sldId="312"/>
        </pc:sldMkLst>
        <pc:spChg chg="mod">
          <ac:chgData name="คณิต พี่นา" userId="fd0cb80c2fc1ad3b" providerId="LiveId" clId="{33352DFF-A71E-4F69-88E8-BFF1414544CC}" dt="2025-05-19T06:36:35.604" v="67" actId="113"/>
          <ac:spMkLst>
            <pc:docMk/>
            <pc:sldMk cId="2682919697" sldId="312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44" creationId="{37293E9C-8E16-4A7A-A68E-8BA88B23F056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46" creationId="{18908743-4D2F-49F0-A7F0-895A5A5D8439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49" creationId="{C969605C-3BED-4859-B279-79E55D27D207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51" creationId="{2A6D7808-B6CB-4DC7-87A3-2266603F4361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57" creationId="{14157C30-A706-4F6B-9524-B7C8E3D17D43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58" creationId="{26E29E95-A788-47CA-BEB2-8C4DF90AA412}"/>
          </ac:spMkLst>
        </pc:spChg>
        <pc:spChg chg="mod">
          <ac:chgData name="คณิต พี่นา" userId="fd0cb80c2fc1ad3b" providerId="LiveId" clId="{33352DFF-A71E-4F69-88E8-BFF1414544CC}" dt="2025-05-19T06:36:35.604" v="67" actId="113"/>
          <ac:spMkLst>
            <pc:docMk/>
            <pc:sldMk cId="2682919697" sldId="312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36:35.604" v="67" actId="113"/>
          <ac:spMkLst>
            <pc:docMk/>
            <pc:sldMk cId="2682919697" sldId="312"/>
            <ac:spMk id="62" creationId="{3131EFF3-2800-429B-8CDD-254AFD115190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64" creationId="{F87E0490-FAF8-450A-81B2-2A39D33A6380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73" creationId="{9443D46E-F7B0-4BC8-8EF8-950BF01EEEAC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76" creationId="{005635C0-937A-4B61-A94E-6F43F34D1DC2}"/>
          </ac:spMkLst>
        </pc:spChg>
        <pc:spChg chg="mod">
          <ac:chgData name="คณิต พี่นา" userId="fd0cb80c2fc1ad3b" providerId="LiveId" clId="{33352DFF-A71E-4F69-88E8-BFF1414544CC}" dt="2025-05-19T06:41:21.273" v="135" actId="113"/>
          <ac:spMkLst>
            <pc:docMk/>
            <pc:sldMk cId="2682919697" sldId="312"/>
            <ac:spMk id="80" creationId="{726A1224-790B-4E2F-B39C-079A2A28A92E}"/>
          </ac:spMkLst>
        </pc:spChg>
      </pc:sldChg>
      <pc:sldChg chg="modSp mod">
        <pc:chgData name="คณิต พี่นา" userId="fd0cb80c2fc1ad3b" providerId="LiveId" clId="{33352DFF-A71E-4F69-88E8-BFF1414544CC}" dt="2025-05-19T06:41:14.460" v="134" actId="113"/>
        <pc:sldMkLst>
          <pc:docMk/>
          <pc:sldMk cId="1172783291" sldId="313"/>
        </pc:sldMkLst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2" creationId="{3CFBB7B4-E45B-4057-9563-2463CCCFF679}"/>
          </ac:spMkLst>
        </pc:spChg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28" creationId="{66492D47-49D6-41FB-A2FA-FCCDBE2872DF}"/>
          </ac:spMkLst>
        </pc:spChg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33" creationId="{EA574C57-489F-4EB3-95F0-8CE8B9B25B2B}"/>
          </ac:spMkLst>
        </pc:spChg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35" creationId="{ED14411D-2B62-4E4A-B8ED-A60011E95AE1}"/>
          </ac:spMkLst>
        </pc:spChg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38" creationId="{358632BD-B332-4C0B-84DD-F3A31F6B3A08}"/>
          </ac:spMkLst>
        </pc:spChg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40" creationId="{951B252F-BA2B-443C-97B4-C58FD05A0B62}"/>
          </ac:spMkLst>
        </pc:spChg>
        <pc:spChg chg="mod">
          <ac:chgData name="คณิต พี่นา" userId="fd0cb80c2fc1ad3b" providerId="LiveId" clId="{33352DFF-A71E-4F69-88E8-BFF1414544CC}" dt="2025-05-19T06:41:14.460" v="134" actId="113"/>
          <ac:spMkLst>
            <pc:docMk/>
            <pc:sldMk cId="1172783291" sldId="313"/>
            <ac:spMk id="75" creationId="{8DEC8951-2DB5-4694-8C06-EF7DD402ED26}"/>
          </ac:spMkLst>
        </pc:spChg>
      </pc:sldChg>
      <pc:sldChg chg="modSp mod">
        <pc:chgData name="คณิต พี่นา" userId="fd0cb80c2fc1ad3b" providerId="LiveId" clId="{33352DFF-A71E-4F69-88E8-BFF1414544CC}" dt="2025-05-19T06:41:12.601" v="133" actId="113"/>
        <pc:sldMkLst>
          <pc:docMk/>
          <pc:sldMk cId="1791181599" sldId="314"/>
        </pc:sldMkLst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2" creationId="{3CFBB7B4-E45B-4057-9563-2463CCCFF679}"/>
          </ac:spMkLst>
        </pc:spChg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28" creationId="{66492D47-49D6-41FB-A2FA-FCCDBE2872DF}"/>
          </ac:spMkLst>
        </pc:spChg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33" creationId="{EA574C57-489F-4EB3-95F0-8CE8B9B25B2B}"/>
          </ac:spMkLst>
        </pc:spChg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35" creationId="{ED14411D-2B62-4E4A-B8ED-A60011E95AE1}"/>
          </ac:spMkLst>
        </pc:spChg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38" creationId="{358632BD-B332-4C0B-84DD-F3A31F6B3A08}"/>
          </ac:spMkLst>
        </pc:spChg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40" creationId="{951B252F-BA2B-443C-97B4-C58FD05A0B62}"/>
          </ac:spMkLst>
        </pc:spChg>
        <pc:spChg chg="mod">
          <ac:chgData name="คณิต พี่นา" userId="fd0cb80c2fc1ad3b" providerId="LiveId" clId="{33352DFF-A71E-4F69-88E8-BFF1414544CC}" dt="2025-05-19T06:41:12.601" v="133" actId="113"/>
          <ac:spMkLst>
            <pc:docMk/>
            <pc:sldMk cId="1791181599" sldId="314"/>
            <ac:spMk id="75" creationId="{8DEC8951-2DB5-4694-8C06-EF7DD402ED26}"/>
          </ac:spMkLst>
        </pc:spChg>
      </pc:sldChg>
      <pc:sldChg chg="modSp mod">
        <pc:chgData name="คณิต พี่นา" userId="fd0cb80c2fc1ad3b" providerId="LiveId" clId="{33352DFF-A71E-4F69-88E8-BFF1414544CC}" dt="2025-05-19T06:41:06.997" v="131" actId="113"/>
        <pc:sldMkLst>
          <pc:docMk/>
          <pc:sldMk cId="1028604245" sldId="315"/>
        </pc:sldMkLst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30" creationId="{708C426B-5947-4D76-9E7A-2C594DA08BC8}"/>
          </ac:spMkLst>
        </pc:spChg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54" creationId="{325B0391-0E06-41AE-A81A-88728CAE601F}"/>
          </ac:spMkLst>
        </pc:spChg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57" creationId="{0ED206F1-CD71-4A7F-B662-6412B55AC7C3}"/>
          </ac:spMkLst>
        </pc:spChg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60" creationId="{0D828EFB-7A3C-4A2E-86E0-B9959BA78324}"/>
          </ac:spMkLst>
        </pc:spChg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89" creationId="{612A1FAC-1771-41A0-A4AD-224489A20641}"/>
          </ac:spMkLst>
        </pc:spChg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93" creationId="{4983D43C-72D1-4C31-A4B5-A7D9526DFD40}"/>
          </ac:spMkLst>
        </pc:spChg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95" creationId="{714CD974-5869-46B5-9B70-20F571D1D2EB}"/>
          </ac:spMkLst>
        </pc:spChg>
        <pc:spChg chg="mod">
          <ac:chgData name="คณิต พี่นา" userId="fd0cb80c2fc1ad3b" providerId="LiveId" clId="{33352DFF-A71E-4F69-88E8-BFF1414544CC}" dt="2025-05-19T06:41:06.997" v="131" actId="113"/>
          <ac:spMkLst>
            <pc:docMk/>
            <pc:sldMk cId="1028604245" sldId="315"/>
            <ac:spMk id="108" creationId="{A444DD4F-9F20-423B-9378-57F59D7E0A68}"/>
          </ac:spMkLst>
        </pc:spChg>
      </pc:sldChg>
      <pc:sldChg chg="modSp mod">
        <pc:chgData name="คณิต พี่นา" userId="fd0cb80c2fc1ad3b" providerId="LiveId" clId="{33352DFF-A71E-4F69-88E8-BFF1414544CC}" dt="2025-05-19T06:41:09.504" v="132" actId="113"/>
        <pc:sldMkLst>
          <pc:docMk/>
          <pc:sldMk cId="180675899" sldId="316"/>
        </pc:sldMkLst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6:48.372" v="71" actId="113"/>
          <ac:spMkLst>
            <pc:docMk/>
            <pc:sldMk cId="180675899" sldId="316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54" creationId="{325B0391-0E06-41AE-A81A-88728CAE601F}"/>
          </ac:spMkLst>
        </pc:spChg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57" creationId="{0ED206F1-CD71-4A7F-B662-6412B55AC7C3}"/>
          </ac:spMkLst>
        </pc:spChg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60" creationId="{0D828EFB-7A3C-4A2E-86E0-B9959BA78324}"/>
          </ac:spMkLst>
        </pc:spChg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91" creationId="{076E6284-4084-4B35-BC96-0AFF3AAB3AA8}"/>
          </ac:spMkLst>
        </pc:spChg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93" creationId="{4983D43C-72D1-4C31-A4B5-A7D9526DFD40}"/>
          </ac:spMkLst>
        </pc:spChg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95" creationId="{714CD974-5869-46B5-9B70-20F571D1D2EB}"/>
          </ac:spMkLst>
        </pc:spChg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108" creationId="{A444DD4F-9F20-423B-9378-57F59D7E0A68}"/>
          </ac:spMkLst>
        </pc:spChg>
        <pc:spChg chg="mod">
          <ac:chgData name="คณิต พี่นา" userId="fd0cb80c2fc1ad3b" providerId="LiveId" clId="{33352DFF-A71E-4F69-88E8-BFF1414544CC}" dt="2025-05-19T06:41:09.504" v="132" actId="113"/>
          <ac:spMkLst>
            <pc:docMk/>
            <pc:sldMk cId="180675899" sldId="316"/>
            <ac:spMk id="112" creationId="{FA8914F4-CA01-4047-B3D8-9589CE6DE2C1}"/>
          </ac:spMkLst>
        </pc:spChg>
      </pc:sldChg>
      <pc:sldChg chg="modSp mod">
        <pc:chgData name="คณิต พี่นา" userId="fd0cb80c2fc1ad3b" providerId="LiveId" clId="{33352DFF-A71E-4F69-88E8-BFF1414544CC}" dt="2025-05-19T06:37:14.445" v="78" actId="113"/>
        <pc:sldMkLst>
          <pc:docMk/>
          <pc:sldMk cId="3876865019" sldId="317"/>
        </pc:sldMkLst>
        <pc:spChg chg="mod">
          <ac:chgData name="คณิต พี่นา" userId="fd0cb80c2fc1ad3b" providerId="LiveId" clId="{33352DFF-A71E-4F69-88E8-BFF1414544CC}" dt="2025-05-19T06:37:00.014" v="73" actId="113"/>
          <ac:spMkLst>
            <pc:docMk/>
            <pc:sldMk cId="3876865019" sldId="317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7:14.445" v="78" actId="113"/>
          <ac:spMkLst>
            <pc:docMk/>
            <pc:sldMk cId="3876865019" sldId="317"/>
            <ac:spMk id="16" creationId="{B2B95F54-01BB-403B-A883-23E70F1731C4}"/>
          </ac:spMkLst>
        </pc:spChg>
        <pc:spChg chg="mod">
          <ac:chgData name="คณิต พี่นา" userId="fd0cb80c2fc1ad3b" providerId="LiveId" clId="{33352DFF-A71E-4F69-88E8-BFF1414544CC}" dt="2025-05-19T06:37:14.445" v="78" actId="113"/>
          <ac:spMkLst>
            <pc:docMk/>
            <pc:sldMk cId="3876865019" sldId="317"/>
            <ac:spMk id="18" creationId="{E4E1605F-E94A-45EF-86AD-E00E9A217D54}"/>
          </ac:spMkLst>
        </pc:spChg>
        <pc:spChg chg="mod">
          <ac:chgData name="คณิต พี่นา" userId="fd0cb80c2fc1ad3b" providerId="LiveId" clId="{33352DFF-A71E-4F69-88E8-BFF1414544CC}" dt="2025-05-19T06:37:03.597" v="74" actId="113"/>
          <ac:spMkLst>
            <pc:docMk/>
            <pc:sldMk cId="3876865019" sldId="317"/>
            <ac:spMk id="20" creationId="{A6AAB30F-FCBB-4A7A-9D36-8EFC16B59C30}"/>
          </ac:spMkLst>
        </pc:spChg>
        <pc:spChg chg="mod">
          <ac:chgData name="คณิต พี่นา" userId="fd0cb80c2fc1ad3b" providerId="LiveId" clId="{33352DFF-A71E-4F69-88E8-BFF1414544CC}" dt="2025-05-19T06:37:03.597" v="74" actId="113"/>
          <ac:spMkLst>
            <pc:docMk/>
            <pc:sldMk cId="3876865019" sldId="317"/>
            <ac:spMk id="21" creationId="{4AD92874-5C54-403B-81F3-C321997EB05D}"/>
          </ac:spMkLst>
        </pc:spChg>
        <pc:spChg chg="mod">
          <ac:chgData name="คณิต พี่นา" userId="fd0cb80c2fc1ad3b" providerId="LiveId" clId="{33352DFF-A71E-4F69-88E8-BFF1414544CC}" dt="2025-05-19T06:37:03.597" v="74" actId="113"/>
          <ac:spMkLst>
            <pc:docMk/>
            <pc:sldMk cId="3876865019" sldId="317"/>
            <ac:spMk id="23" creationId="{6D9E7602-1AB4-4A5B-9C8C-DAD09AF15128}"/>
          </ac:spMkLst>
        </pc:spChg>
        <pc:spChg chg="mod">
          <ac:chgData name="คณิต พี่นา" userId="fd0cb80c2fc1ad3b" providerId="LiveId" clId="{33352DFF-A71E-4F69-88E8-BFF1414544CC}" dt="2025-05-19T06:37:03.597" v="74" actId="113"/>
          <ac:spMkLst>
            <pc:docMk/>
            <pc:sldMk cId="3876865019" sldId="317"/>
            <ac:spMk id="24" creationId="{C02C2F64-79C7-40EF-9359-E917FCF74E18}"/>
          </ac:spMkLst>
        </pc:spChg>
        <pc:spChg chg="mod">
          <ac:chgData name="คณิต พี่นา" userId="fd0cb80c2fc1ad3b" providerId="LiveId" clId="{33352DFF-A71E-4F69-88E8-BFF1414544CC}" dt="2025-05-19T06:37:03.597" v="74" actId="113"/>
          <ac:spMkLst>
            <pc:docMk/>
            <pc:sldMk cId="3876865019" sldId="317"/>
            <ac:spMk id="26" creationId="{A5C0642A-E49F-4E0A-92F4-FD220A77C0B9}"/>
          </ac:spMkLst>
        </pc:spChg>
        <pc:spChg chg="mod">
          <ac:chgData name="คณิต พี่นา" userId="fd0cb80c2fc1ad3b" providerId="LiveId" clId="{33352DFF-A71E-4F69-88E8-BFF1414544CC}" dt="2025-05-19T06:37:03.597" v="74" actId="113"/>
          <ac:spMkLst>
            <pc:docMk/>
            <pc:sldMk cId="3876865019" sldId="317"/>
            <ac:spMk id="27" creationId="{A6B363D8-7EA2-456F-B303-04425C442FE8}"/>
          </ac:spMkLst>
        </pc:spChg>
        <pc:spChg chg="mod">
          <ac:chgData name="คณิต พี่นา" userId="fd0cb80c2fc1ad3b" providerId="LiveId" clId="{33352DFF-A71E-4F69-88E8-BFF1414544CC}" dt="2025-05-19T06:37:14.445" v="78" actId="113"/>
          <ac:spMkLst>
            <pc:docMk/>
            <pc:sldMk cId="3876865019" sldId="317"/>
            <ac:spMk id="53" creationId="{26F5CCF4-5DEE-4D66-BC42-66372F8F55D6}"/>
          </ac:spMkLst>
        </pc:spChg>
        <pc:spChg chg="mod">
          <ac:chgData name="คณิต พี่นา" userId="fd0cb80c2fc1ad3b" providerId="LiveId" clId="{33352DFF-A71E-4F69-88E8-BFF1414544CC}" dt="2025-05-19T06:37:14.445" v="78" actId="113"/>
          <ac:spMkLst>
            <pc:docMk/>
            <pc:sldMk cId="3876865019" sldId="317"/>
            <ac:spMk id="56" creationId="{D779BD9F-23E1-4247-AA50-635C61291A15}"/>
          </ac:spMkLst>
        </pc:spChg>
        <pc:spChg chg="mod">
          <ac:chgData name="คณิต พี่นา" userId="fd0cb80c2fc1ad3b" providerId="LiveId" clId="{33352DFF-A71E-4F69-88E8-BFF1414544CC}" dt="2025-05-19T06:37:14.445" v="78" actId="113"/>
          <ac:spMkLst>
            <pc:docMk/>
            <pc:sldMk cId="3876865019" sldId="317"/>
            <ac:spMk id="62" creationId="{855C7C6E-B5A7-438A-9308-1373EB963022}"/>
          </ac:spMkLst>
        </pc:spChg>
        <pc:grpChg chg="mod">
          <ac:chgData name="คณิต พี่นา" userId="fd0cb80c2fc1ad3b" providerId="LiveId" clId="{33352DFF-A71E-4F69-88E8-BFF1414544CC}" dt="2025-05-19T06:37:14.445" v="78" actId="113"/>
          <ac:grpSpMkLst>
            <pc:docMk/>
            <pc:sldMk cId="3876865019" sldId="317"/>
            <ac:grpSpMk id="3" creationId="{B3ABE34E-75B4-4CC1-905D-7AD8D85E5C49}"/>
          </ac:grpSpMkLst>
        </pc:grpChg>
        <pc:grpChg chg="mod">
          <ac:chgData name="คณิต พี่นา" userId="fd0cb80c2fc1ad3b" providerId="LiveId" clId="{33352DFF-A71E-4F69-88E8-BFF1414544CC}" dt="2025-05-19T06:37:14.445" v="78" actId="113"/>
          <ac:grpSpMkLst>
            <pc:docMk/>
            <pc:sldMk cId="3876865019" sldId="317"/>
            <ac:grpSpMk id="57" creationId="{0BFA49D9-C998-4D2C-AD59-32A6D17E9351}"/>
          </ac:grpSpMkLst>
        </pc:grpChg>
      </pc:sldChg>
      <pc:sldChg chg="modSp">
        <pc:chgData name="คณิต พี่นา" userId="fd0cb80c2fc1ad3b" providerId="LiveId" clId="{33352DFF-A71E-4F69-88E8-BFF1414544CC}" dt="2025-05-19T06:36:54.051" v="72" actId="113"/>
        <pc:sldMkLst>
          <pc:docMk/>
          <pc:sldMk cId="1644315974" sldId="318"/>
        </pc:sldMkLst>
        <pc:spChg chg="mod">
          <ac:chgData name="คณิต พี่นา" userId="fd0cb80c2fc1ad3b" providerId="LiveId" clId="{33352DFF-A71E-4F69-88E8-BFF1414544CC}" dt="2025-05-19T06:36:54.051" v="72" actId="113"/>
          <ac:spMkLst>
            <pc:docMk/>
            <pc:sldMk cId="1644315974" sldId="318"/>
            <ac:spMk id="9" creationId="{923D67D4-E722-43C3-96E4-7D3372E0408F}"/>
          </ac:spMkLst>
        </pc:spChg>
        <pc:spChg chg="mod">
          <ac:chgData name="คณิต พี่นา" userId="fd0cb80c2fc1ad3b" providerId="LiveId" clId="{33352DFF-A71E-4F69-88E8-BFF1414544CC}" dt="2025-05-19T06:36:54.051" v="72" actId="113"/>
          <ac:spMkLst>
            <pc:docMk/>
            <pc:sldMk cId="1644315974" sldId="318"/>
            <ac:spMk id="14" creationId="{83204A1E-BA06-4F20-87B4-2D52D067CA83}"/>
          </ac:spMkLst>
        </pc:spChg>
      </pc:sldChg>
      <pc:sldChg chg="modSp">
        <pc:chgData name="คณิต พี่นา" userId="fd0cb80c2fc1ad3b" providerId="LiveId" clId="{33352DFF-A71E-4F69-88E8-BFF1414544CC}" dt="2025-05-19T06:37:18.663" v="79" actId="113"/>
        <pc:sldMkLst>
          <pc:docMk/>
          <pc:sldMk cId="4229696989" sldId="319"/>
        </pc:sldMkLst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16" creationId="{B2B95F54-01BB-403B-A883-23E70F1731C4}"/>
          </ac:spMkLst>
        </pc:spChg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18" creationId="{E4E1605F-E94A-45EF-86AD-E00E9A217D54}"/>
          </ac:spMkLst>
        </pc:spChg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39" creationId="{82CDD60E-C355-4931-8DB0-1334FD985FA7}"/>
          </ac:spMkLst>
        </pc:spChg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40" creationId="{AB227661-7058-41A0-BBBC-078B8F7977AA}"/>
          </ac:spMkLst>
        </pc:spChg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51" creationId="{CA530BF0-6778-4754-9F48-0547F95CAA6A}"/>
          </ac:spMkLst>
        </pc:spChg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53" creationId="{26F5CCF4-5DEE-4D66-BC42-66372F8F55D6}"/>
          </ac:spMkLst>
        </pc:spChg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56" creationId="{D779BD9F-23E1-4247-AA50-635C61291A15}"/>
          </ac:spMkLst>
        </pc:spChg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61" creationId="{16AA703F-1539-4BDB-8631-D02AE8AFFDF4}"/>
          </ac:spMkLst>
        </pc:spChg>
        <pc:spChg chg="mod">
          <ac:chgData name="คณิต พี่นา" userId="fd0cb80c2fc1ad3b" providerId="LiveId" clId="{33352DFF-A71E-4F69-88E8-BFF1414544CC}" dt="2025-05-19T06:37:18.663" v="79" actId="113"/>
          <ac:spMkLst>
            <pc:docMk/>
            <pc:sldMk cId="4229696989" sldId="319"/>
            <ac:spMk id="62" creationId="{855C7C6E-B5A7-438A-9308-1373EB963022}"/>
          </ac:spMkLst>
        </pc:spChg>
      </pc:sldChg>
      <pc:sldChg chg="modSp">
        <pc:chgData name="คณิต พี่นา" userId="fd0cb80c2fc1ad3b" providerId="LiveId" clId="{33352DFF-A71E-4F69-88E8-BFF1414544CC}" dt="2025-05-19T06:37:22.723" v="80" actId="113"/>
        <pc:sldMkLst>
          <pc:docMk/>
          <pc:sldMk cId="3385547180" sldId="320"/>
        </pc:sldMkLst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16" creationId="{B2B95F54-01BB-403B-A883-23E70F1731C4}"/>
          </ac:spMkLst>
        </pc:spChg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18" creationId="{E4E1605F-E94A-45EF-86AD-E00E9A217D54}"/>
          </ac:spMkLst>
        </pc:spChg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39" creationId="{77C7884D-C13A-4CC1-B702-13071040D0E5}"/>
          </ac:spMkLst>
        </pc:spChg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50" creationId="{AD2508D8-3827-4953-B1BE-4B0F2CEEE30D}"/>
          </ac:spMkLst>
        </pc:spChg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51" creationId="{CA530BF0-6778-4754-9F48-0547F95CAA6A}"/>
          </ac:spMkLst>
        </pc:spChg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53" creationId="{26F5CCF4-5DEE-4D66-BC42-66372F8F55D6}"/>
          </ac:spMkLst>
        </pc:spChg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56" creationId="{D779BD9F-23E1-4247-AA50-635C61291A15}"/>
          </ac:spMkLst>
        </pc:spChg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61" creationId="{16AA703F-1539-4BDB-8631-D02AE8AFFDF4}"/>
          </ac:spMkLst>
        </pc:spChg>
        <pc:spChg chg="mod">
          <ac:chgData name="คณิต พี่นา" userId="fd0cb80c2fc1ad3b" providerId="LiveId" clId="{33352DFF-A71E-4F69-88E8-BFF1414544CC}" dt="2025-05-19T06:37:22.723" v="80" actId="113"/>
          <ac:spMkLst>
            <pc:docMk/>
            <pc:sldMk cId="3385547180" sldId="320"/>
            <ac:spMk id="62" creationId="{855C7C6E-B5A7-438A-9308-1373EB963022}"/>
          </ac:spMkLst>
        </pc:spChg>
      </pc:sldChg>
      <pc:sldChg chg="modSp mod">
        <pc:chgData name="คณิต พี่นา" userId="fd0cb80c2fc1ad3b" providerId="LiveId" clId="{33352DFF-A71E-4F69-88E8-BFF1414544CC}" dt="2025-05-19T06:37:29.969" v="85" actId="1038"/>
        <pc:sldMkLst>
          <pc:docMk/>
          <pc:sldMk cId="1135750225" sldId="321"/>
        </pc:sldMkLst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2" creationId="{C83E892C-6C40-4B55-B13D-54EDC56FF36B}"/>
          </ac:spMkLst>
        </pc:spChg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11" creationId="{80EB949B-D1DC-4F4D-9EF8-FC5B6DF2B4D3}"/>
          </ac:spMkLst>
        </pc:spChg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18" creationId="{E4E1605F-E94A-45EF-86AD-E00E9A217D54}"/>
          </ac:spMkLst>
        </pc:spChg>
        <pc:spChg chg="mod">
          <ac:chgData name="คณิต พี่นา" userId="fd0cb80c2fc1ad3b" providerId="LiveId" clId="{33352DFF-A71E-4F69-88E8-BFF1414544CC}" dt="2025-05-19T06:37:29.969" v="85" actId="1038"/>
          <ac:spMkLst>
            <pc:docMk/>
            <pc:sldMk cId="1135750225" sldId="321"/>
            <ac:spMk id="24" creationId="{C02C2F64-79C7-40EF-9359-E917FCF74E18}"/>
          </ac:spMkLst>
        </pc:spChg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26" creationId="{A5C0642A-E49F-4E0A-92F4-FD220A77C0B9}"/>
          </ac:spMkLst>
        </pc:spChg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27" creationId="{A6B363D8-7EA2-456F-B303-04425C442FE8}"/>
          </ac:spMkLst>
        </pc:spChg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36" creationId="{4359454F-8460-4C7A-B5E7-8F06FE110D75}"/>
          </ac:spMkLst>
        </pc:spChg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59" creationId="{FBE53794-3B6B-468C-924F-0FBDC22B7BBE}"/>
          </ac:spMkLst>
        </pc:spChg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61" creationId="{16AA703F-1539-4BDB-8631-D02AE8AFFDF4}"/>
          </ac:spMkLst>
        </pc:spChg>
        <pc:spChg chg="mod">
          <ac:chgData name="คณิต พี่นา" userId="fd0cb80c2fc1ad3b" providerId="LiveId" clId="{33352DFF-A71E-4F69-88E8-BFF1414544CC}" dt="2025-05-19T06:37:25.943" v="81" actId="113"/>
          <ac:spMkLst>
            <pc:docMk/>
            <pc:sldMk cId="1135750225" sldId="321"/>
            <ac:spMk id="62" creationId="{855C7C6E-B5A7-438A-9308-1373EB963022}"/>
          </ac:spMkLst>
        </pc:spChg>
      </pc:sldChg>
      <pc:sldChg chg="modSp mod">
        <pc:chgData name="คณิต พี่นา" userId="fd0cb80c2fc1ad3b" providerId="LiveId" clId="{33352DFF-A71E-4F69-88E8-BFF1414544CC}" dt="2025-05-19T06:37:34.001" v="86" actId="113"/>
        <pc:sldMkLst>
          <pc:docMk/>
          <pc:sldMk cId="752488603" sldId="322"/>
        </pc:sldMkLst>
        <pc:spChg chg="mod">
          <ac:chgData name="คณิต พี่นา" userId="fd0cb80c2fc1ad3b" providerId="LiveId" clId="{33352DFF-A71E-4F69-88E8-BFF1414544CC}" dt="2025-05-19T06:37:34.001" v="86" actId="113"/>
          <ac:spMkLst>
            <pc:docMk/>
            <pc:sldMk cId="752488603" sldId="322"/>
            <ac:spMk id="5" creationId="{6F401999-CF29-4DFC-89A9-E5F0A1E6EB99}"/>
          </ac:spMkLst>
        </pc:spChg>
        <pc:spChg chg="mod">
          <ac:chgData name="คณิต พี่นา" userId="fd0cb80c2fc1ad3b" providerId="LiveId" clId="{33352DFF-A71E-4F69-88E8-BFF1414544CC}" dt="2025-05-19T06:37:34.001" v="86" actId="113"/>
          <ac:spMkLst>
            <pc:docMk/>
            <pc:sldMk cId="752488603" sldId="322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7:34.001" v="86" actId="113"/>
          <ac:spMkLst>
            <pc:docMk/>
            <pc:sldMk cId="752488603" sldId="322"/>
            <ac:spMk id="111" creationId="{E2464AC3-9FCF-466B-A306-FC128DEBB72D}"/>
          </ac:spMkLst>
        </pc:spChg>
      </pc:sldChg>
      <pc:sldChg chg="modSp mod">
        <pc:chgData name="คณิต พี่นา" userId="fd0cb80c2fc1ad3b" providerId="LiveId" clId="{33352DFF-A71E-4F69-88E8-BFF1414544CC}" dt="2025-05-19T06:37:40.628" v="87" actId="113"/>
        <pc:sldMkLst>
          <pc:docMk/>
          <pc:sldMk cId="735506954" sldId="323"/>
        </pc:sldMkLst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83" creationId="{7AE79F31-8ACF-4928-B48D-167F672DA745}"/>
          </ac:spMkLst>
        </pc:spChg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85" creationId="{E5B943D1-8E81-4334-BB18-044B5AAA655F}"/>
          </ac:spMkLst>
        </pc:spChg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86" creationId="{D989E90F-ACE1-48CE-97DA-889C8A43DBFD}"/>
          </ac:spMkLst>
        </pc:spChg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110" creationId="{0BBDFD0B-1C03-4050-87F9-85607A754CAE}"/>
          </ac:spMkLst>
        </pc:spChg>
        <pc:spChg chg="mod">
          <ac:chgData name="คณิต พี่นา" userId="fd0cb80c2fc1ad3b" providerId="LiveId" clId="{33352DFF-A71E-4F69-88E8-BFF1414544CC}" dt="2025-05-19T06:37:40.628" v="87" actId="113"/>
          <ac:spMkLst>
            <pc:docMk/>
            <pc:sldMk cId="735506954" sldId="323"/>
            <ac:spMk id="154" creationId="{3D3F48F3-A1D6-4EC2-96D0-5B4FBC2DC068}"/>
          </ac:spMkLst>
        </pc:spChg>
      </pc:sldChg>
      <pc:sldChg chg="modSp mod">
        <pc:chgData name="คณิต พี่นา" userId="fd0cb80c2fc1ad3b" providerId="LiveId" clId="{33352DFF-A71E-4F69-88E8-BFF1414544CC}" dt="2025-05-19T06:37:43.538" v="88" actId="113"/>
        <pc:sldMkLst>
          <pc:docMk/>
          <pc:sldMk cId="365023446" sldId="324"/>
        </pc:sldMkLst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20" creationId="{8D050FDC-F83B-4BE4-9A55-E9CD488EC789}"/>
          </ac:spMkLst>
        </pc:spChg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8T21:18:04.857" v="4" actId="113"/>
          <ac:spMkLst>
            <pc:docMk/>
            <pc:sldMk cId="365023446" sldId="324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28" creationId="{827DFAAD-A7B8-4037-BDA2-7F9253FB5F47}"/>
          </ac:spMkLst>
        </pc:spChg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29" creationId="{53B21355-2C08-4318-8100-1A50D4C1FB0A}"/>
          </ac:spMkLst>
        </pc:spChg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32" creationId="{F188A4B7-992E-4E66-B4F0-48462A0EFA28}"/>
          </ac:spMkLst>
        </pc:spChg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33" creationId="{6849429C-5C0E-4FF6-8985-A0FF986C533C}"/>
          </ac:spMkLst>
        </pc:spChg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37:43.538" v="88" actId="113"/>
          <ac:spMkLst>
            <pc:docMk/>
            <pc:sldMk cId="365023446" sldId="324"/>
            <ac:spMk id="80" creationId="{B677F296-A458-4980-9CE0-440E058D0039}"/>
          </ac:spMkLst>
        </pc:spChg>
      </pc:sldChg>
      <pc:sldChg chg="modSp mod">
        <pc:chgData name="คณิต พี่นา" userId="fd0cb80c2fc1ad3b" providerId="LiveId" clId="{33352DFF-A71E-4F69-88E8-BFF1414544CC}" dt="2025-05-19T06:37:46.432" v="89" actId="113"/>
        <pc:sldMkLst>
          <pc:docMk/>
          <pc:sldMk cId="2645956379" sldId="325"/>
        </pc:sldMkLst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23" creationId="{170E96D0-E068-40D1-8387-B35C49157F88}"/>
          </ac:spMkLst>
        </pc:spChg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24" creationId="{87611EBE-CCA4-4A33-B351-3EB5CD00C4B8}"/>
          </ac:spMkLst>
        </pc:spChg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28" creationId="{4CA3D5D3-10B2-4450-9B35-8CEA1B246287}"/>
          </ac:spMkLst>
        </pc:spChg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31" creationId="{97775B7F-E98E-4791-B4DF-1DB5D3473432}"/>
          </ac:spMkLst>
        </pc:spChg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37:46.432" v="89" actId="113"/>
          <ac:spMkLst>
            <pc:docMk/>
            <pc:sldMk cId="2645956379" sldId="325"/>
            <ac:spMk id="89" creationId="{FE3F5D99-51E2-47F0-A363-D99D72C23B75}"/>
          </ac:spMkLst>
        </pc:spChg>
      </pc:sldChg>
      <pc:sldChg chg="modSp mod">
        <pc:chgData name="คณิต พี่นา" userId="fd0cb80c2fc1ad3b" providerId="LiveId" clId="{33352DFF-A71E-4F69-88E8-BFF1414544CC}" dt="2025-05-19T06:37:51.462" v="90" actId="113"/>
        <pc:sldMkLst>
          <pc:docMk/>
          <pc:sldMk cId="3911365911" sldId="326"/>
        </pc:sldMkLst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24" creationId="{C7923C21-FE51-49F9-9895-08B3B0A8272E}"/>
          </ac:spMkLst>
        </pc:spChg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29" creationId="{53B21355-2C08-4318-8100-1A50D4C1FB0A}"/>
          </ac:spMkLst>
        </pc:spChg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32" creationId="{F188A4B7-992E-4E66-B4F0-48462A0EFA28}"/>
          </ac:spMkLst>
        </pc:spChg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33" creationId="{6849429C-5C0E-4FF6-8985-A0FF986C533C}"/>
          </ac:spMkLst>
        </pc:spChg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34" creationId="{36E03E97-75EE-9CC5-3517-3329543476AC}"/>
          </ac:spMkLst>
        </pc:spChg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37:51.462" v="90" actId="113"/>
          <ac:spMkLst>
            <pc:docMk/>
            <pc:sldMk cId="3911365911" sldId="326"/>
            <ac:spMk id="84" creationId="{83DF4B56-0E1D-4B09-854A-6194A3BEB1B3}"/>
          </ac:spMkLst>
        </pc:spChg>
      </pc:sldChg>
      <pc:sldChg chg="modSp mod">
        <pc:chgData name="คณิต พี่นา" userId="fd0cb80c2fc1ad3b" providerId="LiveId" clId="{33352DFF-A71E-4F69-88E8-BFF1414544CC}" dt="2025-05-19T06:38:23.434" v="96" actId="113"/>
        <pc:sldMkLst>
          <pc:docMk/>
          <pc:sldMk cId="2127257172" sldId="327"/>
        </pc:sldMkLst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22" creationId="{000C54F9-4DB6-4C59-AD1B-9D65225E7B15}"/>
          </ac:spMkLst>
        </pc:spChg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23" creationId="{170E96D0-E068-40D1-8387-B35C49157F88}"/>
          </ac:spMkLst>
        </pc:spChg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28" creationId="{4CA3D5D3-10B2-4450-9B35-8CEA1B246287}"/>
          </ac:spMkLst>
        </pc:spChg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31" creationId="{97775B7F-E98E-4791-B4DF-1DB5D3473432}"/>
          </ac:spMkLst>
        </pc:spChg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86" creationId="{D989E90F-ACE1-48CE-97DA-889C8A43DBFD}"/>
          </ac:spMkLst>
        </pc:spChg>
        <pc:spChg chg="mod">
          <ac:chgData name="คณิต พี่นา" userId="fd0cb80c2fc1ad3b" providerId="LiveId" clId="{33352DFF-A71E-4F69-88E8-BFF1414544CC}" dt="2025-05-19T06:38:23.434" v="96" actId="113"/>
          <ac:spMkLst>
            <pc:docMk/>
            <pc:sldMk cId="2127257172" sldId="327"/>
            <ac:spMk id="154" creationId="{3D3F48F3-A1D6-4EC2-96D0-5B4FBC2DC068}"/>
          </ac:spMkLst>
        </pc:spChg>
      </pc:sldChg>
      <pc:sldChg chg="modSp mod">
        <pc:chgData name="คณิต พี่นา" userId="fd0cb80c2fc1ad3b" providerId="LiveId" clId="{33352DFF-A71E-4F69-88E8-BFF1414544CC}" dt="2025-05-19T06:38:38.977" v="99" actId="113"/>
        <pc:sldMkLst>
          <pc:docMk/>
          <pc:sldMk cId="3687539897" sldId="328"/>
        </pc:sldMkLst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19" creationId="{E34A3ACA-3657-4D56-BEE0-6E434EB47D5C}"/>
          </ac:spMkLst>
        </pc:spChg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20" creationId="{8D050FDC-F83B-4BE4-9A55-E9CD488EC789}"/>
          </ac:spMkLst>
        </pc:spChg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24" creationId="{C7923C21-FE51-49F9-9895-08B3B0A8272E}"/>
          </ac:spMkLst>
        </pc:spChg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33" creationId="{6849429C-5C0E-4FF6-8985-A0FF986C533C}"/>
          </ac:spMkLst>
        </pc:spChg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40" creationId="{D12714F4-941E-4A9B-AA85-F19A0DE40277}"/>
          </ac:spMkLst>
        </pc:spChg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38:33.604" v="98" actId="113"/>
          <ac:spMkLst>
            <pc:docMk/>
            <pc:sldMk cId="3687539897" sldId="328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38:38.977" v="99" actId="113"/>
          <ac:spMkLst>
            <pc:docMk/>
            <pc:sldMk cId="3687539897" sldId="328"/>
            <ac:spMk id="154" creationId="{3D3F48F3-A1D6-4EC2-96D0-5B4FBC2DC068}"/>
          </ac:spMkLst>
        </pc:spChg>
      </pc:sldChg>
      <pc:sldChg chg="modSp">
        <pc:chgData name="คณิต พี่นา" userId="fd0cb80c2fc1ad3b" providerId="LiveId" clId="{33352DFF-A71E-4F69-88E8-BFF1414544CC}" dt="2025-05-19T06:37:55.398" v="91" actId="113"/>
        <pc:sldMkLst>
          <pc:docMk/>
          <pc:sldMk cId="3465466134" sldId="329"/>
        </pc:sldMkLst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22" creationId="{000C54F9-4DB6-4C59-AD1B-9D65225E7B15}"/>
          </ac:spMkLst>
        </pc:spChg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23" creationId="{170E96D0-E068-40D1-8387-B35C49157F88}"/>
          </ac:spMkLst>
        </pc:spChg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24" creationId="{87611EBE-CCA4-4A33-B351-3EB5CD00C4B8}"/>
          </ac:spMkLst>
        </pc:spChg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31" creationId="{97775B7F-E98E-4791-B4DF-1DB5D3473432}"/>
          </ac:spMkLst>
        </pc:spChg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33" creationId="{60186537-180C-45FA-8608-2D92E9373D9A}"/>
          </ac:spMkLst>
        </pc:spChg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34" creationId="{4A1FDD9B-EFDB-4E8B-832D-700B8F414337}"/>
          </ac:spMkLst>
        </pc:spChg>
        <pc:spChg chg="mod">
          <ac:chgData name="คณิต พี่นา" userId="fd0cb80c2fc1ad3b" providerId="LiveId" clId="{33352DFF-A71E-4F69-88E8-BFF1414544CC}" dt="2025-05-19T06:37:55.398" v="91" actId="113"/>
          <ac:spMkLst>
            <pc:docMk/>
            <pc:sldMk cId="3465466134" sldId="329"/>
            <ac:spMk id="110" creationId="{0BBDFD0B-1C03-4050-87F9-85607A754CAE}"/>
          </ac:spMkLst>
        </pc:spChg>
      </pc:sldChg>
      <pc:sldChg chg="modSp mod">
        <pc:chgData name="คณิต พี่นา" userId="fd0cb80c2fc1ad3b" providerId="LiveId" clId="{33352DFF-A71E-4F69-88E8-BFF1414544CC}" dt="2025-05-19T06:38:16.154" v="95" actId="20577"/>
        <pc:sldMkLst>
          <pc:docMk/>
          <pc:sldMk cId="124753111" sldId="330"/>
        </pc:sldMkLst>
        <pc:spChg chg="mod">
          <ac:chgData name="คณิต พี่นา" userId="fd0cb80c2fc1ad3b" providerId="LiveId" clId="{33352DFF-A71E-4F69-88E8-BFF1414544CC}" dt="2025-05-19T06:37:59.310" v="92" actId="113"/>
          <ac:spMkLst>
            <pc:docMk/>
            <pc:sldMk cId="124753111" sldId="330"/>
            <ac:spMk id="20" creationId="{8D050FDC-F83B-4BE4-9A55-E9CD488EC789}"/>
          </ac:spMkLst>
        </pc:spChg>
        <pc:spChg chg="mod">
          <ac:chgData name="คณิต พี่นา" userId="fd0cb80c2fc1ad3b" providerId="LiveId" clId="{33352DFF-A71E-4F69-88E8-BFF1414544CC}" dt="2025-05-19T06:37:59.310" v="92" actId="113"/>
          <ac:spMkLst>
            <pc:docMk/>
            <pc:sldMk cId="124753111" sldId="330"/>
            <ac:spMk id="24" creationId="{C7923C21-FE51-49F9-9895-08B3B0A8272E}"/>
          </ac:spMkLst>
        </pc:spChg>
        <pc:spChg chg="mod">
          <ac:chgData name="คณิต พี่นา" userId="fd0cb80c2fc1ad3b" providerId="LiveId" clId="{33352DFF-A71E-4F69-88E8-BFF1414544CC}" dt="2025-05-19T06:37:59.310" v="92" actId="113"/>
          <ac:spMkLst>
            <pc:docMk/>
            <pc:sldMk cId="124753111" sldId="330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38:12.002" v="94" actId="20577"/>
          <ac:spMkLst>
            <pc:docMk/>
            <pc:sldMk cId="124753111" sldId="330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38:11.066" v="93" actId="20577"/>
          <ac:spMkLst>
            <pc:docMk/>
            <pc:sldMk cId="124753111" sldId="330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37:59.310" v="92" actId="113"/>
          <ac:spMkLst>
            <pc:docMk/>
            <pc:sldMk cId="124753111" sldId="330"/>
            <ac:spMk id="29" creationId="{53B21355-2C08-4318-8100-1A50D4C1FB0A}"/>
          </ac:spMkLst>
        </pc:spChg>
        <pc:spChg chg="mod">
          <ac:chgData name="คณิต พี่นา" userId="fd0cb80c2fc1ad3b" providerId="LiveId" clId="{33352DFF-A71E-4F69-88E8-BFF1414544CC}" dt="2025-05-19T06:37:59.310" v="92" actId="113"/>
          <ac:spMkLst>
            <pc:docMk/>
            <pc:sldMk cId="124753111" sldId="330"/>
            <ac:spMk id="32" creationId="{F188A4B7-992E-4E66-B4F0-48462A0EFA28}"/>
          </ac:spMkLst>
        </pc:spChg>
        <pc:spChg chg="mod">
          <ac:chgData name="คณิต พี่นา" userId="fd0cb80c2fc1ad3b" providerId="LiveId" clId="{33352DFF-A71E-4F69-88E8-BFF1414544CC}" dt="2025-05-19T06:38:16.154" v="95" actId="20577"/>
          <ac:spMkLst>
            <pc:docMk/>
            <pc:sldMk cId="124753111" sldId="330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37:59.310" v="92" actId="113"/>
          <ac:spMkLst>
            <pc:docMk/>
            <pc:sldMk cId="124753111" sldId="330"/>
            <ac:spMk id="40" creationId="{D12714F4-941E-4A9B-AA85-F19A0DE40277}"/>
          </ac:spMkLst>
        </pc:spChg>
        <pc:spChg chg="mod">
          <ac:chgData name="คณิต พี่นา" userId="fd0cb80c2fc1ad3b" providerId="LiveId" clId="{33352DFF-A71E-4F69-88E8-BFF1414544CC}" dt="2025-05-19T06:37:59.310" v="92" actId="113"/>
          <ac:spMkLst>
            <pc:docMk/>
            <pc:sldMk cId="124753111" sldId="330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37:59.310" v="92" actId="113"/>
          <ac:spMkLst>
            <pc:docMk/>
            <pc:sldMk cId="124753111" sldId="330"/>
            <ac:spMk id="84" creationId="{83DF4B56-0E1D-4B09-854A-6194A3BEB1B3}"/>
          </ac:spMkLst>
        </pc:spChg>
      </pc:sldChg>
      <pc:sldChg chg="modSp">
        <pc:chgData name="คณิต พี่นา" userId="fd0cb80c2fc1ad3b" providerId="LiveId" clId="{33352DFF-A71E-4F69-88E8-BFF1414544CC}" dt="2025-05-19T06:38:42.501" v="100" actId="113"/>
        <pc:sldMkLst>
          <pc:docMk/>
          <pc:sldMk cId="1371212103" sldId="331"/>
        </pc:sldMkLst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33" creationId="{7F6E2986-86B3-476A-9899-8ACDC23D432A}"/>
          </ac:spMkLst>
        </pc:spChg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34" creationId="{115FCD7D-30D0-440D-8DAF-D814AF073255}"/>
          </ac:spMkLst>
        </pc:spChg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35" creationId="{D637069C-3F49-41DF-BC03-B061FF7E1480}"/>
          </ac:spMkLst>
        </pc:spChg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36" creationId="{9751D34F-9B11-4FCD-8CE3-952D12098C37}"/>
          </ac:spMkLst>
        </pc:spChg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37" creationId="{AD052767-7C3D-438D-9B3D-0A79F59ED85E}"/>
          </ac:spMkLst>
        </pc:spChg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85" creationId="{E5B943D1-8E81-4334-BB18-044B5AAA655F}"/>
          </ac:spMkLst>
        </pc:spChg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86" creationId="{D989E90F-ACE1-48CE-97DA-889C8A43DBFD}"/>
          </ac:spMkLst>
        </pc:spChg>
        <pc:spChg chg="mod">
          <ac:chgData name="คณิต พี่นา" userId="fd0cb80c2fc1ad3b" providerId="LiveId" clId="{33352DFF-A71E-4F69-88E8-BFF1414544CC}" dt="2025-05-19T06:38:42.501" v="100" actId="113"/>
          <ac:spMkLst>
            <pc:docMk/>
            <pc:sldMk cId="1371212103" sldId="331"/>
            <ac:spMk id="110" creationId="{0BBDFD0B-1C03-4050-87F9-85607A754CAE}"/>
          </ac:spMkLst>
        </pc:spChg>
      </pc:sldChg>
      <pc:sldChg chg="modSp mod">
        <pc:chgData name="คณิต พี่นา" userId="fd0cb80c2fc1ad3b" providerId="LiveId" clId="{33352DFF-A71E-4F69-88E8-BFF1414544CC}" dt="2025-05-19T06:38:44.526" v="101" actId="113"/>
        <pc:sldMkLst>
          <pc:docMk/>
          <pc:sldMk cId="3061166828" sldId="332"/>
        </pc:sldMkLst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19" creationId="{E34A3ACA-3657-4D56-BEE0-6E434EB47D5C}"/>
          </ac:spMkLst>
        </pc:spChg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32" creationId="{F188A4B7-992E-4E66-B4F0-48462A0EFA28}"/>
          </ac:spMkLst>
        </pc:spChg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40" creationId="{D12714F4-941E-4A9B-AA85-F19A0DE40277}"/>
          </ac:spMkLst>
        </pc:spChg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38:44.526" v="101" actId="113"/>
          <ac:spMkLst>
            <pc:docMk/>
            <pc:sldMk cId="3061166828" sldId="332"/>
            <ac:spMk id="154" creationId="{3D3F48F3-A1D6-4EC2-96D0-5B4FBC2DC068}"/>
          </ac:spMkLst>
        </pc:spChg>
      </pc:sldChg>
      <pc:sldChg chg="modSp">
        <pc:chgData name="คณิต พี่นา" userId="fd0cb80c2fc1ad3b" providerId="LiveId" clId="{33352DFF-A71E-4F69-88E8-BFF1414544CC}" dt="2025-05-19T06:38:50.246" v="102" actId="113"/>
        <pc:sldMkLst>
          <pc:docMk/>
          <pc:sldMk cId="3595053181" sldId="333"/>
        </pc:sldMkLst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30" creationId="{4F979007-0830-4B0F-9733-909CA8B75482}"/>
          </ac:spMkLst>
        </pc:spChg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39" creationId="{C96B7B41-036A-41CE-B319-C9746FF93506}"/>
          </ac:spMkLst>
        </pc:spChg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40" creationId="{33326F02-87DC-4354-AA43-388BE13F1D85}"/>
          </ac:spMkLst>
        </pc:spChg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85" creationId="{E5B943D1-8E81-4334-BB18-044B5AAA655F}"/>
          </ac:spMkLst>
        </pc:spChg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86" creationId="{D989E90F-ACE1-48CE-97DA-889C8A43DBFD}"/>
          </ac:spMkLst>
        </pc:spChg>
        <pc:spChg chg="mod">
          <ac:chgData name="คณิต พี่นา" userId="fd0cb80c2fc1ad3b" providerId="LiveId" clId="{33352DFF-A71E-4F69-88E8-BFF1414544CC}" dt="2025-05-19T06:38:50.246" v="102" actId="113"/>
          <ac:spMkLst>
            <pc:docMk/>
            <pc:sldMk cId="3595053181" sldId="333"/>
            <ac:spMk id="110" creationId="{0BBDFD0B-1C03-4050-87F9-85607A754CAE}"/>
          </ac:spMkLst>
        </pc:spChg>
      </pc:sldChg>
      <pc:sldChg chg="modSp mod">
        <pc:chgData name="คณิต พี่นา" userId="fd0cb80c2fc1ad3b" providerId="LiveId" clId="{33352DFF-A71E-4F69-88E8-BFF1414544CC}" dt="2025-05-19T06:38:55.960" v="103" actId="113"/>
        <pc:sldMkLst>
          <pc:docMk/>
          <pc:sldMk cId="1921261768" sldId="334"/>
        </pc:sldMkLst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19" creationId="{E34A3ACA-3657-4D56-BEE0-6E434EB47D5C}"/>
          </ac:spMkLst>
        </pc:spChg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28" creationId="{827DFAAD-A7B8-4037-BDA2-7F9253FB5F47}"/>
          </ac:spMkLst>
        </pc:spChg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32" creationId="{F188A4B7-992E-4E66-B4F0-48462A0EFA28}"/>
          </ac:spMkLst>
        </pc:spChg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33" creationId="{6849429C-5C0E-4FF6-8985-A0FF986C533C}"/>
          </ac:spMkLst>
        </pc:spChg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36" creationId="{57EDA3FD-E218-436F-B307-C71D83CDCFCB}"/>
          </ac:spMkLst>
        </pc:spChg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110" creationId="{0BBDFD0B-1C03-4050-87F9-85607A754CAE}"/>
          </ac:spMkLst>
        </pc:spChg>
        <pc:spChg chg="mod">
          <ac:chgData name="คณิต พี่นา" userId="fd0cb80c2fc1ad3b" providerId="LiveId" clId="{33352DFF-A71E-4F69-88E8-BFF1414544CC}" dt="2025-05-19T06:38:55.960" v="103" actId="113"/>
          <ac:spMkLst>
            <pc:docMk/>
            <pc:sldMk cId="1921261768" sldId="334"/>
            <ac:spMk id="154" creationId="{3D3F48F3-A1D6-4EC2-96D0-5B4FBC2DC068}"/>
          </ac:spMkLst>
        </pc:spChg>
      </pc:sldChg>
      <pc:sldChg chg="modSp">
        <pc:chgData name="คณิต พี่นา" userId="fd0cb80c2fc1ad3b" providerId="LiveId" clId="{33352DFF-A71E-4F69-88E8-BFF1414544CC}" dt="2025-05-19T06:38:57.965" v="104" actId="113"/>
        <pc:sldMkLst>
          <pc:docMk/>
          <pc:sldMk cId="460920986" sldId="335"/>
        </pc:sldMkLst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29" creationId="{9108D62C-DDB4-4481-A935-0B30220FF02B}"/>
          </ac:spMkLst>
        </pc:spChg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31" creationId="{ED228015-FA33-47C1-B5FB-4C49116A8BA2}"/>
          </ac:spMkLst>
        </pc:spChg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39" creationId="{C96B7B41-036A-41CE-B319-C9746FF93506}"/>
          </ac:spMkLst>
        </pc:spChg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40" creationId="{33326F02-87DC-4354-AA43-388BE13F1D85}"/>
          </ac:spMkLst>
        </pc:spChg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41" creationId="{C24F71CA-5701-4997-8F12-C82EAC7EBD52}"/>
          </ac:spMkLst>
        </pc:spChg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43" creationId="{1580C7BD-37DC-416B-8948-3C95BCD51DC7}"/>
          </ac:spMkLst>
        </pc:spChg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38:57.965" v="104" actId="113"/>
          <ac:spMkLst>
            <pc:docMk/>
            <pc:sldMk cId="460920986" sldId="335"/>
            <ac:spMk id="110" creationId="{0BBDFD0B-1C03-4050-87F9-85607A754CAE}"/>
          </ac:spMkLst>
        </pc:spChg>
      </pc:sldChg>
      <pc:sldChg chg="modSp mod">
        <pc:chgData name="คณิต พี่นา" userId="fd0cb80c2fc1ad3b" providerId="LiveId" clId="{33352DFF-A71E-4F69-88E8-BFF1414544CC}" dt="2025-05-19T06:39:15.038" v="105" actId="113"/>
        <pc:sldMkLst>
          <pc:docMk/>
          <pc:sldMk cId="2610962094" sldId="336"/>
        </pc:sldMkLst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19" creationId="{E34A3ACA-3657-4D56-BEE0-6E434EB47D5C}"/>
          </ac:spMkLst>
        </pc:spChg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28" creationId="{827DFAAD-A7B8-4037-BDA2-7F9253FB5F47}"/>
          </ac:spMkLst>
        </pc:spChg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33" creationId="{6849429C-5C0E-4FF6-8985-A0FF986C533C}"/>
          </ac:spMkLst>
        </pc:spChg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36" creationId="{57EDA3FD-E218-436F-B307-C71D83CDCFCB}"/>
          </ac:spMkLst>
        </pc:spChg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42" creationId="{5E290345-370C-4AB5-BAAA-DC5CA83A092D}"/>
          </ac:spMkLst>
        </pc:spChg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44" creationId="{EA9369B1-3540-474B-99AF-5B921E98DCFE}"/>
          </ac:spMkLst>
        </pc:spChg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39:15.038" v="105" actId="113"/>
          <ac:spMkLst>
            <pc:docMk/>
            <pc:sldMk cId="2610962094" sldId="336"/>
            <ac:spMk id="154" creationId="{3D3F48F3-A1D6-4EC2-96D0-5B4FBC2DC068}"/>
          </ac:spMkLst>
        </pc:spChg>
      </pc:sldChg>
      <pc:sldChg chg="modSp">
        <pc:chgData name="คณิต พี่นา" userId="fd0cb80c2fc1ad3b" providerId="LiveId" clId="{33352DFF-A71E-4F69-88E8-BFF1414544CC}" dt="2025-05-19T06:39:16.733" v="106" actId="113"/>
        <pc:sldMkLst>
          <pc:docMk/>
          <pc:sldMk cId="1613516058" sldId="337"/>
        </pc:sldMkLst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31" creationId="{ED228015-FA33-47C1-B5FB-4C49116A8BA2}"/>
          </ac:spMkLst>
        </pc:spChg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38" creationId="{9C3E903B-738D-49B1-811E-9A818BE50EC5}"/>
          </ac:spMkLst>
        </pc:spChg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39" creationId="{C96B7B41-036A-41CE-B319-C9746FF93506}"/>
          </ac:spMkLst>
        </pc:spChg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43" creationId="{1580C7BD-37DC-416B-8948-3C95BCD51DC7}"/>
          </ac:spMkLst>
        </pc:spChg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85" creationId="{E5B943D1-8E81-4334-BB18-044B5AAA655F}"/>
          </ac:spMkLst>
        </pc:spChg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86" creationId="{D989E90F-ACE1-48CE-97DA-889C8A43DBFD}"/>
          </ac:spMkLst>
        </pc:spChg>
        <pc:spChg chg="mod">
          <ac:chgData name="คณิต พี่นา" userId="fd0cb80c2fc1ad3b" providerId="LiveId" clId="{33352DFF-A71E-4F69-88E8-BFF1414544CC}" dt="2025-05-19T06:39:16.733" v="106" actId="113"/>
          <ac:spMkLst>
            <pc:docMk/>
            <pc:sldMk cId="1613516058" sldId="337"/>
            <ac:spMk id="110" creationId="{0BBDFD0B-1C03-4050-87F9-85607A754CAE}"/>
          </ac:spMkLst>
        </pc:spChg>
      </pc:sldChg>
      <pc:sldChg chg="modSp mod">
        <pc:chgData name="คณิต พี่นา" userId="fd0cb80c2fc1ad3b" providerId="LiveId" clId="{33352DFF-A71E-4F69-88E8-BFF1414544CC}" dt="2025-05-19T06:39:18.342" v="107" actId="113"/>
        <pc:sldMkLst>
          <pc:docMk/>
          <pc:sldMk cId="1464972466" sldId="338"/>
        </pc:sldMkLst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19" creationId="{E34A3ACA-3657-4D56-BEE0-6E434EB47D5C}"/>
          </ac:spMkLst>
        </pc:spChg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20" creationId="{8D050FDC-F83B-4BE4-9A55-E9CD488EC789}"/>
          </ac:spMkLst>
        </pc:spChg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28" creationId="{827DFAAD-A7B8-4037-BDA2-7F9253FB5F47}"/>
          </ac:spMkLst>
        </pc:spChg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29" creationId="{53B21355-2C08-4318-8100-1A50D4C1FB0A}"/>
          </ac:spMkLst>
        </pc:spChg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36" creationId="{57EDA3FD-E218-436F-B307-C71D83CDCFCB}"/>
          </ac:spMkLst>
        </pc:spChg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44" creationId="{EA9369B1-3540-474B-99AF-5B921E98DCFE}"/>
          </ac:spMkLst>
        </pc:spChg>
        <pc:spChg chg="mod">
          <ac:chgData name="คณิต พี่นา" userId="fd0cb80c2fc1ad3b" providerId="LiveId" clId="{33352DFF-A71E-4F69-88E8-BFF1414544CC}" dt="2025-05-19T06:39:18.342" v="107" actId="113"/>
          <ac:spMkLst>
            <pc:docMk/>
            <pc:sldMk cId="1464972466" sldId="338"/>
            <ac:spMk id="80" creationId="{B677F296-A458-4980-9CE0-440E058D0039}"/>
          </ac:spMkLst>
        </pc:spChg>
      </pc:sldChg>
      <pc:sldChg chg="modSp">
        <pc:chgData name="คณิต พี่นา" userId="fd0cb80c2fc1ad3b" providerId="LiveId" clId="{33352DFF-A71E-4F69-88E8-BFF1414544CC}" dt="2025-05-19T06:39:20.230" v="108" actId="113"/>
        <pc:sldMkLst>
          <pc:docMk/>
          <pc:sldMk cId="898257244" sldId="339"/>
        </pc:sldMkLst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29" creationId="{9108D62C-DDB4-4481-A935-0B30220FF02B}"/>
          </ac:spMkLst>
        </pc:spChg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30" creationId="{4F979007-0830-4B0F-9733-909CA8B75482}"/>
          </ac:spMkLst>
        </pc:spChg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31" creationId="{ED228015-FA33-47C1-B5FB-4C49116A8BA2}"/>
          </ac:spMkLst>
        </pc:spChg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39" creationId="{C96B7B41-036A-41CE-B319-C9746FF93506}"/>
          </ac:spMkLst>
        </pc:spChg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40" creationId="{33326F02-87DC-4354-AA43-388BE13F1D85}"/>
          </ac:spMkLst>
        </pc:spChg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41" creationId="{C24F71CA-5701-4997-8F12-C82EAC7EBD52}"/>
          </ac:spMkLst>
        </pc:spChg>
        <pc:spChg chg="mod">
          <ac:chgData name="คณิต พี่นา" userId="fd0cb80c2fc1ad3b" providerId="LiveId" clId="{33352DFF-A71E-4F69-88E8-BFF1414544CC}" dt="2025-05-19T06:39:20.230" v="108" actId="113"/>
          <ac:spMkLst>
            <pc:docMk/>
            <pc:sldMk cId="898257244" sldId="339"/>
            <ac:spMk id="85" creationId="{E5B943D1-8E81-4334-BB18-044B5AAA655F}"/>
          </ac:spMkLst>
        </pc:spChg>
      </pc:sldChg>
      <pc:sldChg chg="modSp mod">
        <pc:chgData name="คณิต พี่นา" userId="fd0cb80c2fc1ad3b" providerId="LiveId" clId="{33352DFF-A71E-4F69-88E8-BFF1414544CC}" dt="2025-05-19T06:39:34.191" v="112" actId="113"/>
        <pc:sldMkLst>
          <pc:docMk/>
          <pc:sldMk cId="3152982675" sldId="340"/>
        </pc:sldMkLst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19" creationId="{E34A3ACA-3657-4D56-BEE0-6E434EB47D5C}"/>
          </ac:spMkLst>
        </pc:spChg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20" creationId="{8D050FDC-F83B-4BE4-9A55-E9CD488EC789}"/>
          </ac:spMkLst>
        </pc:spChg>
        <pc:spChg chg="mod">
          <ac:chgData name="คณิต พี่นา" userId="fd0cb80c2fc1ad3b" providerId="LiveId" clId="{33352DFF-A71E-4F69-88E8-BFF1414544CC}" dt="2025-05-19T06:39:28.389" v="110" actId="113"/>
          <ac:spMkLst>
            <pc:docMk/>
            <pc:sldMk cId="3152982675" sldId="340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28" creationId="{827DFAAD-A7B8-4037-BDA2-7F9253FB5F47}"/>
          </ac:spMkLst>
        </pc:spChg>
        <pc:spChg chg="mod">
          <ac:chgData name="คณิต พี่นา" userId="fd0cb80c2fc1ad3b" providerId="LiveId" clId="{33352DFF-A71E-4F69-88E8-BFF1414544CC}" dt="2025-05-19T06:39:28.389" v="110" actId="113"/>
          <ac:spMkLst>
            <pc:docMk/>
            <pc:sldMk cId="3152982675" sldId="340"/>
            <ac:spMk id="29" creationId="{53B21355-2C08-4318-8100-1A50D4C1FB0A}"/>
          </ac:spMkLst>
        </pc:spChg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32" creationId="{F188A4B7-992E-4E66-B4F0-48462A0EFA28}"/>
          </ac:spMkLst>
        </pc:spChg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33" creationId="{6849429C-5C0E-4FF6-8985-A0FF986C533C}"/>
          </ac:spMkLst>
        </pc:spChg>
        <pc:spChg chg="mod">
          <ac:chgData name="คณิต พี่นา" userId="fd0cb80c2fc1ad3b" providerId="LiveId" clId="{33352DFF-A71E-4F69-88E8-BFF1414544CC}" dt="2025-05-19T06:39:28.389" v="110" actId="113"/>
          <ac:spMkLst>
            <pc:docMk/>
            <pc:sldMk cId="3152982675" sldId="340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42" creationId="{5E290345-370C-4AB5-BAAA-DC5CA83A092D}"/>
          </ac:spMkLst>
        </pc:spChg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43" creationId="{8B884ECA-E79D-4485-93B1-C140AB5E1417}"/>
          </ac:spMkLst>
        </pc:spChg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44" creationId="{EA9369B1-3540-474B-99AF-5B921E98DCFE}"/>
          </ac:spMkLst>
        </pc:spChg>
        <pc:spChg chg="mod">
          <ac:chgData name="คณิต พี่นา" userId="fd0cb80c2fc1ad3b" providerId="LiveId" clId="{33352DFF-A71E-4F69-88E8-BFF1414544CC}" dt="2025-05-19T06:39:34.191" v="112" actId="113"/>
          <ac:spMkLst>
            <pc:docMk/>
            <pc:sldMk cId="3152982675" sldId="340"/>
            <ac:spMk id="154" creationId="{3D3F48F3-A1D6-4EC2-96D0-5B4FBC2DC068}"/>
          </ac:spMkLst>
        </pc:spChg>
        <pc:grpChg chg="mod">
          <ac:chgData name="คณิต พี่นา" userId="fd0cb80c2fc1ad3b" providerId="LiveId" clId="{33352DFF-A71E-4F69-88E8-BFF1414544CC}" dt="2025-05-19T06:39:28.389" v="110" actId="113"/>
          <ac:grpSpMkLst>
            <pc:docMk/>
            <pc:sldMk cId="3152982675" sldId="340"/>
            <ac:grpSpMk id="2" creationId="{4C0BA5F5-C6F9-4B96-BA13-D83ECAC9D525}"/>
          </ac:grpSpMkLst>
        </pc:grpChg>
        <pc:grpChg chg="mod">
          <ac:chgData name="คณิต พี่นา" userId="fd0cb80c2fc1ad3b" providerId="LiveId" clId="{33352DFF-A71E-4F69-88E8-BFF1414544CC}" dt="2025-05-19T06:39:28.389" v="110" actId="113"/>
          <ac:grpSpMkLst>
            <pc:docMk/>
            <pc:sldMk cId="3152982675" sldId="340"/>
            <ac:grpSpMk id="3" creationId="{FB631AC8-2D58-43B7-B405-F109BE677788}"/>
          </ac:grpSpMkLst>
        </pc:grpChg>
      </pc:sldChg>
      <pc:sldChg chg="modSp">
        <pc:chgData name="คณิต พี่นา" userId="fd0cb80c2fc1ad3b" providerId="LiveId" clId="{33352DFF-A71E-4F69-88E8-BFF1414544CC}" dt="2025-05-19T06:40:12.094" v="113" actId="113"/>
        <pc:sldMkLst>
          <pc:docMk/>
          <pc:sldMk cId="2567543168" sldId="341"/>
        </pc:sldMkLst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33" creationId="{57CB92AB-FD2F-42BC-BFF3-2CC79747150D}"/>
          </ac:spMkLst>
        </pc:spChg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34" creationId="{6327A717-F943-484A-BC44-750ACF64F2D1}"/>
          </ac:spMkLst>
        </pc:spChg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35" creationId="{9679D767-B479-43A1-99BE-B00594104834}"/>
          </ac:spMkLst>
        </pc:spChg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36" creationId="{65F3B891-FDBA-4F90-B27F-79B698CC3EB2}"/>
          </ac:spMkLst>
        </pc:spChg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37" creationId="{4FE6BDF3-C874-4908-AC3F-7C942BC4E975}"/>
          </ac:spMkLst>
        </pc:spChg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44" creationId="{9152F0BE-792F-4310-9688-62CF31D1106D}"/>
          </ac:spMkLst>
        </pc:spChg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45" creationId="{F72A3D9A-CBD3-440C-A84A-BF8F28FC9E44}"/>
          </ac:spMkLst>
        </pc:spChg>
        <pc:spChg chg="mod">
          <ac:chgData name="คณิต พี่นา" userId="fd0cb80c2fc1ad3b" providerId="LiveId" clId="{33352DFF-A71E-4F69-88E8-BFF1414544CC}" dt="2025-05-19T06:40:12.094" v="113" actId="113"/>
          <ac:spMkLst>
            <pc:docMk/>
            <pc:sldMk cId="2567543168" sldId="341"/>
            <ac:spMk id="110" creationId="{0BBDFD0B-1C03-4050-87F9-85607A754CAE}"/>
          </ac:spMkLst>
        </pc:spChg>
      </pc:sldChg>
      <pc:sldChg chg="modSp mod">
        <pc:chgData name="คณิต พี่นา" userId="fd0cb80c2fc1ad3b" providerId="LiveId" clId="{33352DFF-A71E-4F69-88E8-BFF1414544CC}" dt="2025-05-19T06:40:13.927" v="114" actId="113"/>
        <pc:sldMkLst>
          <pc:docMk/>
          <pc:sldMk cId="555618571" sldId="342"/>
        </pc:sldMkLst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20" creationId="{8D050FDC-F83B-4BE4-9A55-E9CD488EC789}"/>
          </ac:spMkLst>
        </pc:spChg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28" creationId="{827DFAAD-A7B8-4037-BDA2-7F9253FB5F47}"/>
          </ac:spMkLst>
        </pc:spChg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29" creationId="{53B21355-2C08-4318-8100-1A50D4C1FB0A}"/>
          </ac:spMkLst>
        </pc:spChg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32" creationId="{F188A4B7-992E-4E66-B4F0-48462A0EFA28}"/>
          </ac:spMkLst>
        </pc:spChg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33" creationId="{6849429C-5C0E-4FF6-8985-A0FF986C533C}"/>
          </ac:spMkLst>
        </pc:spChg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40" creationId="{A1D12901-4E74-4753-B45B-A2D087320431}"/>
          </ac:spMkLst>
        </pc:spChg>
        <pc:spChg chg="mod">
          <ac:chgData name="คณิต พี่นา" userId="fd0cb80c2fc1ad3b" providerId="LiveId" clId="{33352DFF-A71E-4F69-88E8-BFF1414544CC}" dt="2025-05-19T06:40:13.927" v="114" actId="113"/>
          <ac:spMkLst>
            <pc:docMk/>
            <pc:sldMk cId="555618571" sldId="342"/>
            <ac:spMk id="44" creationId="{EA9369B1-3540-474B-99AF-5B921E98DCFE}"/>
          </ac:spMkLst>
        </pc:spChg>
      </pc:sldChg>
      <pc:sldChg chg="modSp mod">
        <pc:chgData name="คณิต พี่นา" userId="fd0cb80c2fc1ad3b" providerId="LiveId" clId="{33352DFF-A71E-4F69-88E8-BFF1414544CC}" dt="2025-05-19T06:40:15.382" v="115" actId="113"/>
        <pc:sldMkLst>
          <pc:docMk/>
          <pc:sldMk cId="804135177" sldId="343"/>
        </pc:sldMkLst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30" creationId="{7D8EB4C7-7F06-402D-9AB0-EA3112A7ACB4}"/>
          </ac:spMkLst>
        </pc:spChg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33" creationId="{57CB92AB-FD2F-42BC-BFF3-2CC79747150D}"/>
          </ac:spMkLst>
        </pc:spChg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35" creationId="{9679D767-B479-43A1-99BE-B00594104834}"/>
          </ac:spMkLst>
        </pc:spChg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44" creationId="{9152F0BE-792F-4310-9688-62CF31D1106D}"/>
          </ac:spMkLst>
        </pc:spChg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40:15.382" v="115" actId="113"/>
          <ac:spMkLst>
            <pc:docMk/>
            <pc:sldMk cId="804135177" sldId="343"/>
            <ac:spMk id="85" creationId="{E5B943D1-8E81-4334-BB18-044B5AAA655F}"/>
          </ac:spMkLst>
        </pc:spChg>
      </pc:sldChg>
      <pc:sldChg chg="modSp mod">
        <pc:chgData name="คณิต พี่นา" userId="fd0cb80c2fc1ad3b" providerId="LiveId" clId="{33352DFF-A71E-4F69-88E8-BFF1414544CC}" dt="2025-05-19T06:40:16.950" v="116" actId="113"/>
        <pc:sldMkLst>
          <pc:docMk/>
          <pc:sldMk cId="183288779" sldId="344"/>
        </pc:sldMkLst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19" creationId="{E34A3ACA-3657-4D56-BEE0-6E434EB47D5C}"/>
          </ac:spMkLst>
        </pc:spChg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20" creationId="{8D050FDC-F83B-4BE4-9A55-E9CD488EC789}"/>
          </ac:spMkLst>
        </pc:spChg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32" creationId="{F188A4B7-992E-4E66-B4F0-48462A0EFA28}"/>
          </ac:spMkLst>
        </pc:spChg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36" creationId="{57EDA3FD-E218-436F-B307-C71D83CDCFCB}"/>
          </ac:spMkLst>
        </pc:spChg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51" creationId="{398FFDC2-F772-4797-9C53-35C0D09B0BC6}"/>
          </ac:spMkLst>
        </pc:spChg>
        <pc:spChg chg="mod">
          <ac:chgData name="คณิต พี่นา" userId="fd0cb80c2fc1ad3b" providerId="LiveId" clId="{33352DFF-A71E-4F69-88E8-BFF1414544CC}" dt="2025-05-19T06:40:16.950" v="116" actId="113"/>
          <ac:spMkLst>
            <pc:docMk/>
            <pc:sldMk cId="183288779" sldId="344"/>
            <ac:spMk id="84" creationId="{83DF4B56-0E1D-4B09-854A-6194A3BEB1B3}"/>
          </ac:spMkLst>
        </pc:spChg>
      </pc:sldChg>
      <pc:sldChg chg="modSp mod">
        <pc:chgData name="คณิต พี่นา" userId="fd0cb80c2fc1ad3b" providerId="LiveId" clId="{33352DFF-A71E-4F69-88E8-BFF1414544CC}" dt="2025-05-19T06:40:18.661" v="117" actId="113"/>
        <pc:sldMkLst>
          <pc:docMk/>
          <pc:sldMk cId="406044166" sldId="345"/>
        </pc:sldMkLst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35" creationId="{9679D767-B479-43A1-99BE-B00594104834}"/>
          </ac:spMkLst>
        </pc:spChg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36" creationId="{65F3B891-FDBA-4F90-B27F-79B698CC3EB2}"/>
          </ac:spMkLst>
        </pc:spChg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37" creationId="{4FE6BDF3-C874-4908-AC3F-7C942BC4E975}"/>
          </ac:spMkLst>
        </pc:spChg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44" creationId="{9152F0BE-792F-4310-9688-62CF31D1106D}"/>
          </ac:spMkLst>
        </pc:spChg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45" creationId="{F72A3D9A-CBD3-440C-A84A-BF8F28FC9E44}"/>
          </ac:spMkLst>
        </pc:spChg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80" creationId="{B677F296-A458-4980-9CE0-440E058D0039}"/>
          </ac:spMkLst>
        </pc:spChg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85" creationId="{E5B943D1-8E81-4334-BB18-044B5AAA655F}"/>
          </ac:spMkLst>
        </pc:spChg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86" creationId="{D989E90F-ACE1-48CE-97DA-889C8A43DBFD}"/>
          </ac:spMkLst>
        </pc:spChg>
        <pc:spChg chg="mod">
          <ac:chgData name="คณิต พี่นา" userId="fd0cb80c2fc1ad3b" providerId="LiveId" clId="{33352DFF-A71E-4F69-88E8-BFF1414544CC}" dt="2025-05-19T06:40:18.661" v="117" actId="113"/>
          <ac:spMkLst>
            <pc:docMk/>
            <pc:sldMk cId="406044166" sldId="345"/>
            <ac:spMk id="110" creationId="{0BBDFD0B-1C03-4050-87F9-85607A754CAE}"/>
          </ac:spMkLst>
        </pc:spChg>
      </pc:sldChg>
      <pc:sldChg chg="modSp mod">
        <pc:chgData name="คณิต พี่นา" userId="fd0cb80c2fc1ad3b" providerId="LiveId" clId="{33352DFF-A71E-4F69-88E8-BFF1414544CC}" dt="2025-05-19T06:40:25.210" v="123" actId="1038"/>
        <pc:sldMkLst>
          <pc:docMk/>
          <pc:sldMk cId="881884297" sldId="346"/>
        </pc:sldMkLst>
        <pc:spChg chg="mod">
          <ac:chgData name="คณิต พี่นา" userId="fd0cb80c2fc1ad3b" providerId="LiveId" clId="{33352DFF-A71E-4F69-88E8-BFF1414544CC}" dt="2025-05-19T06:40:20.547" v="118" actId="113"/>
          <ac:spMkLst>
            <pc:docMk/>
            <pc:sldMk cId="881884297" sldId="346"/>
            <ac:spMk id="19" creationId="{E34A3ACA-3657-4D56-BEE0-6E434EB47D5C}"/>
          </ac:spMkLst>
        </pc:spChg>
        <pc:spChg chg="mod">
          <ac:chgData name="คณิต พี่นา" userId="fd0cb80c2fc1ad3b" providerId="LiveId" clId="{33352DFF-A71E-4F69-88E8-BFF1414544CC}" dt="2025-05-19T06:40:20.547" v="118" actId="113"/>
          <ac:spMkLst>
            <pc:docMk/>
            <pc:sldMk cId="881884297" sldId="346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40:20.547" v="118" actId="113"/>
          <ac:spMkLst>
            <pc:docMk/>
            <pc:sldMk cId="881884297" sldId="346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40:20.547" v="118" actId="113"/>
          <ac:spMkLst>
            <pc:docMk/>
            <pc:sldMk cId="881884297" sldId="346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40:20.547" v="118" actId="113"/>
          <ac:spMkLst>
            <pc:docMk/>
            <pc:sldMk cId="881884297" sldId="346"/>
            <ac:spMk id="32" creationId="{F188A4B7-992E-4E66-B4F0-48462A0EFA28}"/>
          </ac:spMkLst>
        </pc:spChg>
        <pc:spChg chg="mod">
          <ac:chgData name="คณิต พี่นา" userId="fd0cb80c2fc1ad3b" providerId="LiveId" clId="{33352DFF-A71E-4F69-88E8-BFF1414544CC}" dt="2025-05-19T06:40:20.547" v="118" actId="113"/>
          <ac:spMkLst>
            <pc:docMk/>
            <pc:sldMk cId="881884297" sldId="346"/>
            <ac:spMk id="38" creationId="{2AEBBC10-97D9-49DA-B1BC-0DAF5797F9D8}"/>
          </ac:spMkLst>
        </pc:spChg>
        <pc:spChg chg="mod">
          <ac:chgData name="คณิต พี่นา" userId="fd0cb80c2fc1ad3b" providerId="LiveId" clId="{33352DFF-A71E-4F69-88E8-BFF1414544CC}" dt="2025-05-19T06:40:25.210" v="123" actId="1038"/>
          <ac:spMkLst>
            <pc:docMk/>
            <pc:sldMk cId="881884297" sldId="346"/>
            <ac:spMk id="39" creationId="{D2F84F7E-142A-4533-A38E-0BA111512FCE}"/>
          </ac:spMkLst>
        </pc:spChg>
        <pc:spChg chg="mod">
          <ac:chgData name="คณิต พี่นา" userId="fd0cb80c2fc1ad3b" providerId="LiveId" clId="{33352DFF-A71E-4F69-88E8-BFF1414544CC}" dt="2025-05-19T06:40:20.547" v="118" actId="113"/>
          <ac:spMkLst>
            <pc:docMk/>
            <pc:sldMk cId="881884297" sldId="346"/>
            <ac:spMk id="42" creationId="{5E290345-370C-4AB5-BAAA-DC5CA83A092D}"/>
          </ac:spMkLst>
        </pc:spChg>
        <pc:spChg chg="mod">
          <ac:chgData name="คณิต พี่นา" userId="fd0cb80c2fc1ad3b" providerId="LiveId" clId="{33352DFF-A71E-4F69-88E8-BFF1414544CC}" dt="2025-05-19T06:40:20.547" v="118" actId="113"/>
          <ac:spMkLst>
            <pc:docMk/>
            <pc:sldMk cId="881884297" sldId="346"/>
            <ac:spMk id="44" creationId="{EA9369B1-3540-474B-99AF-5B921E98DCFE}"/>
          </ac:spMkLst>
        </pc:spChg>
        <pc:spChg chg="mod">
          <ac:chgData name="คณิต พี่นา" userId="fd0cb80c2fc1ad3b" providerId="LiveId" clId="{33352DFF-A71E-4F69-88E8-BFF1414544CC}" dt="2025-05-19T06:40:20.547" v="118" actId="113"/>
          <ac:spMkLst>
            <pc:docMk/>
            <pc:sldMk cId="881884297" sldId="346"/>
            <ac:spMk id="84" creationId="{83DF4B56-0E1D-4B09-854A-6194A3BEB1B3}"/>
          </ac:spMkLst>
        </pc:spChg>
      </pc:sldChg>
      <pc:sldChg chg="modSp">
        <pc:chgData name="คณิต พี่นา" userId="fd0cb80c2fc1ad3b" providerId="LiveId" clId="{33352DFF-A71E-4F69-88E8-BFF1414544CC}" dt="2025-05-19T06:40:28.629" v="124" actId="113"/>
        <pc:sldMkLst>
          <pc:docMk/>
          <pc:sldMk cId="28705560" sldId="347"/>
        </pc:sldMkLst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30" creationId="{7D8EB4C7-7F06-402D-9AB0-EA3112A7ACB4}"/>
          </ac:spMkLst>
        </pc:spChg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31" creationId="{E041C94F-5BA1-47DF-8D0A-5DC84C8E6A3B}"/>
          </ac:spMkLst>
        </pc:spChg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33" creationId="{57CB92AB-FD2F-42BC-BFF3-2CC79747150D}"/>
          </ac:spMkLst>
        </pc:spChg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44" creationId="{9152F0BE-792F-4310-9688-62CF31D1106D}"/>
          </ac:spMkLst>
        </pc:spChg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45" creationId="{F72A3D9A-CBD3-440C-A84A-BF8F28FC9E44}"/>
          </ac:spMkLst>
        </pc:spChg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85" creationId="{E5B943D1-8E81-4334-BB18-044B5AAA655F}"/>
          </ac:spMkLst>
        </pc:spChg>
        <pc:spChg chg="mod">
          <ac:chgData name="คณิต พี่นา" userId="fd0cb80c2fc1ad3b" providerId="LiveId" clId="{33352DFF-A71E-4F69-88E8-BFF1414544CC}" dt="2025-05-19T06:40:28.629" v="124" actId="113"/>
          <ac:spMkLst>
            <pc:docMk/>
            <pc:sldMk cId="28705560" sldId="347"/>
            <ac:spMk id="86" creationId="{D989E90F-ACE1-48CE-97DA-889C8A43DBFD}"/>
          </ac:spMkLst>
        </pc:spChg>
      </pc:sldChg>
      <pc:sldChg chg="modSp mod">
        <pc:chgData name="คณิต พี่นา" userId="fd0cb80c2fc1ad3b" providerId="LiveId" clId="{33352DFF-A71E-4F69-88E8-BFF1414544CC}" dt="2025-05-19T06:40:30.394" v="125" actId="113"/>
        <pc:sldMkLst>
          <pc:docMk/>
          <pc:sldMk cId="193337037" sldId="348"/>
        </pc:sldMkLst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25" creationId="{7D50B6D0-E14C-4BE9-8EE5-338312126FD8}"/>
          </ac:spMkLst>
        </pc:spChg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28" creationId="{827DFAAD-A7B8-4037-BDA2-7F9253FB5F47}"/>
          </ac:spMkLst>
        </pc:spChg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29" creationId="{53B21355-2C08-4318-8100-1A50D4C1FB0A}"/>
          </ac:spMkLst>
        </pc:spChg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36" creationId="{57EDA3FD-E218-436F-B307-C71D83CDCFCB}"/>
          </ac:spMkLst>
        </pc:spChg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37" creationId="{350E4360-8592-4BCC-8FD6-8E0B0A128608}"/>
          </ac:spMkLst>
        </pc:spChg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43" creationId="{8B884ECA-E79D-4485-93B1-C140AB5E1417}"/>
          </ac:spMkLst>
        </pc:spChg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44" creationId="{EA9369B1-3540-474B-99AF-5B921E98DCFE}"/>
          </ac:spMkLst>
        </pc:spChg>
        <pc:spChg chg="mod">
          <ac:chgData name="คณิต พี่นา" userId="fd0cb80c2fc1ad3b" providerId="LiveId" clId="{33352DFF-A71E-4F69-88E8-BFF1414544CC}" dt="2025-05-19T06:40:30.394" v="125" actId="113"/>
          <ac:spMkLst>
            <pc:docMk/>
            <pc:sldMk cId="193337037" sldId="348"/>
            <ac:spMk id="84" creationId="{83DF4B56-0E1D-4B09-854A-6194A3BEB1B3}"/>
          </ac:spMkLst>
        </pc:spChg>
      </pc:sldChg>
      <pc:sldChg chg="modSp">
        <pc:chgData name="คณิต พี่นา" userId="fd0cb80c2fc1ad3b" providerId="LiveId" clId="{33352DFF-A71E-4F69-88E8-BFF1414544CC}" dt="2025-05-19T06:40:36.750" v="126" actId="113"/>
        <pc:sldMkLst>
          <pc:docMk/>
          <pc:sldMk cId="528747354" sldId="349"/>
        </pc:sldMkLst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8" creationId="{2AFCCAA2-D9CA-4B03-87B8-0B6D6E914E64}"/>
          </ac:spMkLst>
        </pc:spChg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38" creationId="{421BC6A9-75FF-4649-888C-6FE3D01DB496}"/>
          </ac:spMkLst>
        </pc:spChg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41" creationId="{729A4B8F-EC8F-4A94-875E-E176249E58DD}"/>
          </ac:spMkLst>
        </pc:spChg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42" creationId="{97D7C31E-0346-48ED-8AB2-39DD76328C56}"/>
          </ac:spMkLst>
        </pc:spChg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47" creationId="{AD6E9A4D-BCEE-47BB-9E4C-5E63F6E2B609}"/>
          </ac:spMkLst>
        </pc:spChg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84" creationId="{83DF4B56-0E1D-4B09-854A-6194A3BEB1B3}"/>
          </ac:spMkLst>
        </pc:spChg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85" creationId="{E5B943D1-8E81-4334-BB18-044B5AAA655F}"/>
          </ac:spMkLst>
        </pc:spChg>
        <pc:spChg chg="mod">
          <ac:chgData name="คณิต พี่นา" userId="fd0cb80c2fc1ad3b" providerId="LiveId" clId="{33352DFF-A71E-4F69-88E8-BFF1414544CC}" dt="2025-05-19T06:40:36.750" v="126" actId="113"/>
          <ac:spMkLst>
            <pc:docMk/>
            <pc:sldMk cId="528747354" sldId="349"/>
            <ac:spMk id="110" creationId="{0BBDFD0B-1C03-4050-87F9-85607A754CAE}"/>
          </ac:spMkLst>
        </pc:spChg>
      </pc:sldChg>
      <pc:sldChg chg="modSp">
        <pc:chgData name="คณิต พี่นา" userId="fd0cb80c2fc1ad3b" providerId="LiveId" clId="{33352DFF-A71E-4F69-88E8-BFF1414544CC}" dt="2025-05-19T06:40:38.703" v="127" actId="113"/>
        <pc:sldMkLst>
          <pc:docMk/>
          <pc:sldMk cId="2171505588" sldId="350"/>
        </pc:sldMkLst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26" creationId="{198872BF-0AA5-4468-AAC4-99834EEFD4AA}"/>
          </ac:spMkLst>
        </pc:spChg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27" creationId="{118ED7CF-B615-4EB2-822A-225F8EB5BC8A}"/>
          </ac:spMkLst>
        </pc:spChg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28" creationId="{827DFAAD-A7B8-4037-BDA2-7F9253FB5F47}"/>
          </ac:spMkLst>
        </pc:spChg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29" creationId="{53B21355-2C08-4318-8100-1A50D4C1FB0A}"/>
          </ac:spMkLst>
        </pc:spChg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42" creationId="{5E290345-370C-4AB5-BAAA-DC5CA83A092D}"/>
          </ac:spMkLst>
        </pc:spChg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43" creationId="{8B884ECA-E79D-4485-93B1-C140AB5E1417}"/>
          </ac:spMkLst>
        </pc:spChg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44" creationId="{EA9369B1-3540-474B-99AF-5B921E98DCFE}"/>
          </ac:spMkLst>
        </pc:spChg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48" creationId="{88CFD3B9-3F57-4F4F-955D-F01AF6793B3A}"/>
          </ac:spMkLst>
        </pc:spChg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49" creationId="{3276D06E-0063-4375-B341-F44E16F02B33}"/>
          </ac:spMkLst>
        </pc:spChg>
        <pc:spChg chg="mod">
          <ac:chgData name="คณิต พี่นา" userId="fd0cb80c2fc1ad3b" providerId="LiveId" clId="{33352DFF-A71E-4F69-88E8-BFF1414544CC}" dt="2025-05-19T06:40:38.703" v="127" actId="113"/>
          <ac:spMkLst>
            <pc:docMk/>
            <pc:sldMk cId="2171505588" sldId="350"/>
            <ac:spMk id="50" creationId="{5AB926F5-5159-4A07-8789-A839693C81B9}"/>
          </ac:spMkLst>
        </pc:spChg>
      </pc:sldChg>
      <pc:sldChg chg="modSp mod">
        <pc:chgData name="คณิต พี่นา" userId="fd0cb80c2fc1ad3b" providerId="LiveId" clId="{33352DFF-A71E-4F69-88E8-BFF1414544CC}" dt="2025-05-19T06:40:44.061" v="128" actId="113"/>
        <pc:sldMkLst>
          <pc:docMk/>
          <pc:sldMk cId="72133827" sldId="351"/>
        </pc:sldMkLst>
        <pc:spChg chg="mod">
          <ac:chgData name="คณิต พี่นา" userId="fd0cb80c2fc1ad3b" providerId="LiveId" clId="{33352DFF-A71E-4F69-88E8-BFF1414544CC}" dt="2025-05-19T06:40:44.061" v="128" actId="113"/>
          <ac:spMkLst>
            <pc:docMk/>
            <pc:sldMk cId="72133827" sldId="351"/>
            <ac:spMk id="6" creationId="{D32BE417-BF19-4152-8A1E-445F9780F5CA}"/>
          </ac:spMkLst>
        </pc:spChg>
        <pc:spChg chg="mod">
          <ac:chgData name="คณิต พี่นา" userId="fd0cb80c2fc1ad3b" providerId="LiveId" clId="{33352DFF-A71E-4F69-88E8-BFF1414544CC}" dt="2025-05-19T06:40:44.061" v="128" actId="113"/>
          <ac:spMkLst>
            <pc:docMk/>
            <pc:sldMk cId="72133827" sldId="351"/>
            <ac:spMk id="10" creationId="{954377E5-4519-4B42-B2AF-478093AB2A25}"/>
          </ac:spMkLst>
        </pc:spChg>
        <pc:spChg chg="mod">
          <ac:chgData name="คณิต พี่นา" userId="fd0cb80c2fc1ad3b" providerId="LiveId" clId="{33352DFF-A71E-4F69-88E8-BFF1414544CC}" dt="2025-05-19T06:40:44.061" v="128" actId="113"/>
          <ac:spMkLst>
            <pc:docMk/>
            <pc:sldMk cId="72133827" sldId="351"/>
            <ac:spMk id="11" creationId="{0B5A815F-F1F9-41B7-9602-F02FE754EAB4}"/>
          </ac:spMkLst>
        </pc:spChg>
        <pc:spChg chg="mod">
          <ac:chgData name="คณิต พี่นา" userId="fd0cb80c2fc1ad3b" providerId="LiveId" clId="{33352DFF-A71E-4F69-88E8-BFF1414544CC}" dt="2025-05-19T06:40:44.061" v="128" actId="113"/>
          <ac:spMkLst>
            <pc:docMk/>
            <pc:sldMk cId="72133827" sldId="351"/>
            <ac:spMk id="42" creationId="{5E290345-370C-4AB5-BAAA-DC5CA83A092D}"/>
          </ac:spMkLst>
        </pc:spChg>
        <pc:spChg chg="mod">
          <ac:chgData name="คณิต พี่นา" userId="fd0cb80c2fc1ad3b" providerId="LiveId" clId="{33352DFF-A71E-4F69-88E8-BFF1414544CC}" dt="2025-05-19T06:40:44.061" v="128" actId="113"/>
          <ac:spMkLst>
            <pc:docMk/>
            <pc:sldMk cId="72133827" sldId="351"/>
            <ac:spMk id="43" creationId="{8B884ECA-E79D-4485-93B1-C140AB5E1417}"/>
          </ac:spMkLst>
        </pc:spChg>
        <pc:spChg chg="mod">
          <ac:chgData name="คณิต พี่นา" userId="fd0cb80c2fc1ad3b" providerId="LiveId" clId="{33352DFF-A71E-4F69-88E8-BFF1414544CC}" dt="2025-05-19T06:40:44.061" v="128" actId="113"/>
          <ac:spMkLst>
            <pc:docMk/>
            <pc:sldMk cId="72133827" sldId="351"/>
            <ac:spMk id="44" creationId="{EA9369B1-3540-474B-99AF-5B921E98DCFE}"/>
          </ac:spMkLst>
        </pc:spChg>
        <pc:spChg chg="mod">
          <ac:chgData name="คณิต พี่นา" userId="fd0cb80c2fc1ad3b" providerId="LiveId" clId="{33352DFF-A71E-4F69-88E8-BFF1414544CC}" dt="2025-05-19T06:40:44.061" v="128" actId="113"/>
          <ac:spMkLst>
            <pc:docMk/>
            <pc:sldMk cId="72133827" sldId="351"/>
            <ac:spMk id="52" creationId="{52390813-DD8F-40D6-8F34-F6C865978C63}"/>
          </ac:spMkLst>
        </pc:spChg>
        <pc:spChg chg="mod">
          <ac:chgData name="คณิต พี่นา" userId="fd0cb80c2fc1ad3b" providerId="LiveId" clId="{33352DFF-A71E-4F69-88E8-BFF1414544CC}" dt="2025-05-19T06:40:44.061" v="128" actId="113"/>
          <ac:spMkLst>
            <pc:docMk/>
            <pc:sldMk cId="72133827" sldId="351"/>
            <ac:spMk id="53" creationId="{F4A28DB9-A5D7-490B-9535-CD5A5CA0AC33}"/>
          </ac:spMkLst>
        </pc:spChg>
        <pc:spChg chg="mod">
          <ac:chgData name="คณิต พี่นา" userId="fd0cb80c2fc1ad3b" providerId="LiveId" clId="{33352DFF-A71E-4F69-88E8-BFF1414544CC}" dt="2025-05-19T06:40:44.061" v="128" actId="113"/>
          <ac:spMkLst>
            <pc:docMk/>
            <pc:sldMk cId="72133827" sldId="351"/>
            <ac:spMk id="55" creationId="{B8C03CB1-B6C0-4250-8D26-E36699EE51F1}"/>
          </ac:spMkLst>
        </pc:spChg>
      </pc:sldChg>
      <pc:sldChg chg="modSp mod">
        <pc:chgData name="คณิต พี่นา" userId="fd0cb80c2fc1ad3b" providerId="LiveId" clId="{33352DFF-A71E-4F69-88E8-BFF1414544CC}" dt="2025-05-19T06:40:54.469" v="129" actId="113"/>
        <pc:sldMkLst>
          <pc:docMk/>
          <pc:sldMk cId="766864645" sldId="352"/>
        </pc:sldMkLst>
        <pc:spChg chg="mod">
          <ac:chgData name="คณิต พี่นา" userId="fd0cb80c2fc1ad3b" providerId="LiveId" clId="{33352DFF-A71E-4F69-88E8-BFF1414544CC}" dt="2025-05-19T06:40:54.469" v="129" actId="113"/>
          <ac:spMkLst>
            <pc:docMk/>
            <pc:sldMk cId="766864645" sldId="352"/>
            <ac:spMk id="6" creationId="{D32BE417-BF19-4152-8A1E-445F9780F5CA}"/>
          </ac:spMkLst>
        </pc:spChg>
        <pc:spChg chg="mod">
          <ac:chgData name="คณิต พี่นา" userId="fd0cb80c2fc1ad3b" providerId="LiveId" clId="{33352DFF-A71E-4F69-88E8-BFF1414544CC}" dt="2025-05-19T06:40:54.469" v="129" actId="113"/>
          <ac:spMkLst>
            <pc:docMk/>
            <pc:sldMk cId="766864645" sldId="352"/>
            <ac:spMk id="10" creationId="{954377E5-4519-4B42-B2AF-478093AB2A25}"/>
          </ac:spMkLst>
        </pc:spChg>
        <pc:spChg chg="mod">
          <ac:chgData name="คณิต พี่นา" userId="fd0cb80c2fc1ad3b" providerId="LiveId" clId="{33352DFF-A71E-4F69-88E8-BFF1414544CC}" dt="2025-05-19T06:40:54.469" v="129" actId="113"/>
          <ac:spMkLst>
            <pc:docMk/>
            <pc:sldMk cId="766864645" sldId="352"/>
            <ac:spMk id="11" creationId="{0B5A815F-F1F9-41B7-9602-F02FE754EAB4}"/>
          </ac:spMkLst>
        </pc:spChg>
        <pc:spChg chg="mod">
          <ac:chgData name="คณิต พี่นา" userId="fd0cb80c2fc1ad3b" providerId="LiveId" clId="{33352DFF-A71E-4F69-88E8-BFF1414544CC}" dt="2025-05-19T06:40:54.469" v="129" actId="113"/>
          <ac:spMkLst>
            <pc:docMk/>
            <pc:sldMk cId="766864645" sldId="352"/>
            <ac:spMk id="19" creationId="{A2109E21-D3F9-4747-B9F9-BC8650CFBF57}"/>
          </ac:spMkLst>
        </pc:spChg>
        <pc:spChg chg="mod">
          <ac:chgData name="คณิต พี่นา" userId="fd0cb80c2fc1ad3b" providerId="LiveId" clId="{33352DFF-A71E-4F69-88E8-BFF1414544CC}" dt="2025-05-19T06:40:54.469" v="129" actId="113"/>
          <ac:spMkLst>
            <pc:docMk/>
            <pc:sldMk cId="766864645" sldId="352"/>
            <ac:spMk id="20" creationId="{73B2D489-5C09-4A74-ABA8-C9AA4C53A850}"/>
          </ac:spMkLst>
        </pc:spChg>
        <pc:spChg chg="mod">
          <ac:chgData name="คณิต พี่นา" userId="fd0cb80c2fc1ad3b" providerId="LiveId" clId="{33352DFF-A71E-4F69-88E8-BFF1414544CC}" dt="2025-05-19T06:40:54.469" v="129" actId="113"/>
          <ac:spMkLst>
            <pc:docMk/>
            <pc:sldMk cId="766864645" sldId="352"/>
            <ac:spMk id="23" creationId="{E992F85F-E857-4C61-BC57-2A0902C96407}"/>
          </ac:spMkLst>
        </pc:spChg>
        <pc:spChg chg="mod">
          <ac:chgData name="คณิต พี่นา" userId="fd0cb80c2fc1ad3b" providerId="LiveId" clId="{33352DFF-A71E-4F69-88E8-BFF1414544CC}" dt="2025-05-19T06:40:54.469" v="129" actId="113"/>
          <ac:spMkLst>
            <pc:docMk/>
            <pc:sldMk cId="766864645" sldId="352"/>
            <ac:spMk id="24" creationId="{7107E8A2-5F75-4D13-A397-EBB3DEB3BF0B}"/>
          </ac:spMkLst>
        </pc:spChg>
        <pc:spChg chg="mod">
          <ac:chgData name="คณิต พี่นา" userId="fd0cb80c2fc1ad3b" providerId="LiveId" clId="{33352DFF-A71E-4F69-88E8-BFF1414544CC}" dt="2025-05-19T06:40:54.469" v="129" actId="113"/>
          <ac:spMkLst>
            <pc:docMk/>
            <pc:sldMk cId="766864645" sldId="352"/>
            <ac:spMk id="44" creationId="{EA9369B1-3540-474B-99AF-5B921E98DCFE}"/>
          </ac:spMkLst>
        </pc:spChg>
      </pc:sldChg>
      <pc:sldChg chg="modSp mod">
        <pc:chgData name="คณิต พี่นา" userId="fd0cb80c2fc1ad3b" providerId="LiveId" clId="{33352DFF-A71E-4F69-88E8-BFF1414544CC}" dt="2025-05-19T06:40:55.929" v="130" actId="113"/>
        <pc:sldMkLst>
          <pc:docMk/>
          <pc:sldMk cId="3284097733" sldId="353"/>
        </pc:sldMkLst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6" creationId="{D32BE417-BF19-4152-8A1E-445F9780F5CA}"/>
          </ac:spMkLst>
        </pc:spChg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10" creationId="{954377E5-4519-4B42-B2AF-478093AB2A25}"/>
          </ac:spMkLst>
        </pc:spChg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22" creationId="{E76663C8-93AE-411F-B23E-32D782C0C690}"/>
          </ac:spMkLst>
        </pc:spChg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23" creationId="{E992F85F-E857-4C61-BC57-2A0902C96407}"/>
          </ac:spMkLst>
        </pc:spChg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24" creationId="{AF029084-4131-45CA-A903-37A52C6883F0}"/>
          </ac:spMkLst>
        </pc:spChg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25" creationId="{D209F9D9-A168-4768-8CCA-02C7235FE4A5}"/>
          </ac:spMkLst>
        </pc:spChg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28" creationId="{1DB3DEEA-292E-4515-896B-813164217C9E}"/>
          </ac:spMkLst>
        </pc:spChg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31" creationId="{62FAA3CF-F67E-4EF9-86C3-23259C61522C}"/>
          </ac:spMkLst>
        </pc:spChg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34" creationId="{BF5C072A-DCE7-4DB5-9928-F0672912B4A2}"/>
          </ac:spMkLst>
        </pc:spChg>
        <pc:spChg chg="mod">
          <ac:chgData name="คณิต พี่นา" userId="fd0cb80c2fc1ad3b" providerId="LiveId" clId="{33352DFF-A71E-4F69-88E8-BFF1414544CC}" dt="2025-05-19T06:40:55.929" v="130" actId="113"/>
          <ac:spMkLst>
            <pc:docMk/>
            <pc:sldMk cId="3284097733" sldId="353"/>
            <ac:spMk id="44" creationId="{EA9369B1-3540-474B-99AF-5B921E98DCFE}"/>
          </ac:spMkLst>
        </pc:spChg>
      </pc:sldChg>
      <pc:sldChg chg="modSp">
        <pc:chgData name="คณิต พี่นา" userId="fd0cb80c2fc1ad3b" providerId="LiveId" clId="{33352DFF-A71E-4F69-88E8-BFF1414544CC}" dt="2025-05-19T06:32:31.986" v="8" actId="113"/>
        <pc:sldMkLst>
          <pc:docMk/>
          <pc:sldMk cId="4114046196" sldId="354"/>
        </pc:sldMkLst>
        <pc:spChg chg="mod">
          <ac:chgData name="คณิต พี่นา" userId="fd0cb80c2fc1ad3b" providerId="LiveId" clId="{33352DFF-A71E-4F69-88E8-BFF1414544CC}" dt="2025-05-19T06:32:31.986" v="8" actId="113"/>
          <ac:spMkLst>
            <pc:docMk/>
            <pc:sldMk cId="4114046196" sldId="354"/>
            <ac:spMk id="8" creationId="{27BA1DB5-FDAF-44CC-8646-4DBE899EE79E}"/>
          </ac:spMkLst>
        </pc:spChg>
        <pc:spChg chg="mod">
          <ac:chgData name="คณิต พี่นา" userId="fd0cb80c2fc1ad3b" providerId="LiveId" clId="{33352DFF-A71E-4F69-88E8-BFF1414544CC}" dt="2025-05-19T06:32:31.986" v="8" actId="113"/>
          <ac:spMkLst>
            <pc:docMk/>
            <pc:sldMk cId="4114046196" sldId="354"/>
            <ac:spMk id="11" creationId="{D769AD2A-A4E9-43FF-87C6-E35EA5BA3D02}"/>
          </ac:spMkLst>
        </pc:spChg>
      </pc:sldChg>
      <pc:sldChg chg="modSp mod">
        <pc:chgData name="คณิต พี่นา" userId="fd0cb80c2fc1ad3b" providerId="LiveId" clId="{33352DFF-A71E-4F69-88E8-BFF1414544CC}" dt="2025-05-19T06:42:33.935" v="155" actId="113"/>
        <pc:sldMkLst>
          <pc:docMk/>
          <pc:sldMk cId="1669103197" sldId="674"/>
        </pc:sldMkLst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13" creationId="{44FACED1-DA48-4895-BB6C-57B546BDA130}"/>
          </ac:spMkLst>
        </pc:spChg>
        <pc:spChg chg="mod">
          <ac:chgData name="คณิต พี่นา" userId="fd0cb80c2fc1ad3b" providerId="LiveId" clId="{33352DFF-A71E-4F69-88E8-BFF1414544CC}" dt="2025-05-19T06:32:44.599" v="10" actId="113"/>
          <ac:spMkLst>
            <pc:docMk/>
            <pc:sldMk cId="1669103197" sldId="674"/>
            <ac:spMk id="14" creationId="{83204A1E-BA06-4F20-87B4-2D52D067CA83}"/>
          </ac:spMkLst>
        </pc:spChg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61" creationId="{B707FECB-DA9C-43E2-B8A3-957993E997C6}"/>
          </ac:spMkLst>
        </pc:spChg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74" creationId="{910F93AE-90D3-44BC-9CD6-272034624502}"/>
          </ac:spMkLst>
        </pc:spChg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75" creationId="{6F1FFEF9-F90B-4C45-BBAE-AB5BC0409A03}"/>
          </ac:spMkLst>
        </pc:spChg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97" creationId="{D8CFFBB0-7A83-4660-A554-FB80703CFD8E}"/>
          </ac:spMkLst>
        </pc:spChg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98" creationId="{5E72FFDB-F094-4037-A455-EEE96E6AC9A8}"/>
          </ac:spMkLst>
        </pc:spChg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103" creationId="{B7883639-F4E3-4872-B3A3-74DE1F3C0929}"/>
          </ac:spMkLst>
        </pc:spChg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104" creationId="{F2EB4042-4C22-4A32-B7BF-852CDBFB5E6A}"/>
          </ac:spMkLst>
        </pc:spChg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105" creationId="{C7EC982C-108C-40C2-8B0C-599D54ED9C3E}"/>
          </ac:spMkLst>
        </pc:spChg>
        <pc:spChg chg="mod">
          <ac:chgData name="คณิต พี่นา" userId="fd0cb80c2fc1ad3b" providerId="LiveId" clId="{33352DFF-A71E-4F69-88E8-BFF1414544CC}" dt="2025-05-19T06:42:33.935" v="155" actId="113"/>
          <ac:spMkLst>
            <pc:docMk/>
            <pc:sldMk cId="1669103197" sldId="674"/>
            <ac:spMk id="108" creationId="{E9B8CD08-F61A-4457-A189-B83EA2CC91F7}"/>
          </ac:spMkLst>
        </pc:spChg>
      </pc:sldChg>
    </pc:docChg>
  </pc:docChgLst>
  <pc:docChgLst>
    <pc:chgData name="คณิต พี่นา" userId="fd0cb80c2fc1ad3b" providerId="LiveId" clId="{A9B00436-8FE8-4AB2-8B23-995984C2C4FF}"/>
    <pc:docChg chg="custSel modSld modMainMaster modShowInfo">
      <pc:chgData name="คณิต พี่นา" userId="fd0cb80c2fc1ad3b" providerId="LiveId" clId="{A9B00436-8FE8-4AB2-8B23-995984C2C4FF}" dt="2022-05-04T07:48:26.419" v="293" actId="20577"/>
      <pc:docMkLst>
        <pc:docMk/>
      </pc:docMkLst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704097260" sldId="256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86366031" sldId="257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423934482" sldId="258"/>
        </pc:sldMkLst>
      </pc:sldChg>
      <pc:sldChg chg="modSp mod modTransition">
        <pc:chgData name="คณิต พี่นา" userId="fd0cb80c2fc1ad3b" providerId="LiveId" clId="{A9B00436-8FE8-4AB2-8B23-995984C2C4FF}" dt="2021-08-18T15:54:52.030" v="73" actId="33935"/>
        <pc:sldMkLst>
          <pc:docMk/>
          <pc:sldMk cId="3588574959" sldId="259"/>
        </pc:sldMkLst>
      </pc:sldChg>
      <pc:sldChg chg="modSp mod modTransition">
        <pc:chgData name="คณิต พี่นา" userId="fd0cb80c2fc1ad3b" providerId="LiveId" clId="{A9B00436-8FE8-4AB2-8B23-995984C2C4FF}" dt="2021-08-18T15:54:38.806" v="67" actId="33935"/>
        <pc:sldMkLst>
          <pc:docMk/>
          <pc:sldMk cId="3215158369" sldId="260"/>
        </pc:sldMkLst>
      </pc:sldChg>
      <pc:sldChg chg="delSp modSp mod modTransition">
        <pc:chgData name="คณิต พี่นา" userId="fd0cb80c2fc1ad3b" providerId="LiveId" clId="{A9B00436-8FE8-4AB2-8B23-995984C2C4FF}" dt="2022-04-22T20:10:00.162" v="117"/>
        <pc:sldMkLst>
          <pc:docMk/>
          <pc:sldMk cId="591347615" sldId="262"/>
        </pc:sldMkLst>
      </pc:sldChg>
      <pc:sldChg chg="delSp modSp mod modTransition">
        <pc:chgData name="คณิต พี่นา" userId="fd0cb80c2fc1ad3b" providerId="LiveId" clId="{A9B00436-8FE8-4AB2-8B23-995984C2C4FF}" dt="2022-04-22T20:10:00.162" v="117"/>
        <pc:sldMkLst>
          <pc:docMk/>
          <pc:sldMk cId="3142499063" sldId="263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894229236" sldId="265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523832129" sldId="266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499956506" sldId="267"/>
        </pc:sldMkLst>
      </pc:sldChg>
      <pc:sldChg chg="delSp modSp mod modTransition">
        <pc:chgData name="คณิต พี่นา" userId="fd0cb80c2fc1ad3b" providerId="LiveId" clId="{A9B00436-8FE8-4AB2-8B23-995984C2C4FF}" dt="2022-04-22T20:10:22.939" v="118"/>
        <pc:sldMkLst>
          <pc:docMk/>
          <pc:sldMk cId="3694031579" sldId="268"/>
        </pc:sldMkLst>
      </pc:sldChg>
      <pc:sldChg chg="delSp modSp mod modTransition">
        <pc:chgData name="คณิต พี่นา" userId="fd0cb80c2fc1ad3b" providerId="LiveId" clId="{A9B00436-8FE8-4AB2-8B23-995984C2C4FF}" dt="2022-04-22T20:10:22.939" v="118"/>
        <pc:sldMkLst>
          <pc:docMk/>
          <pc:sldMk cId="1461468800" sldId="269"/>
        </pc:sldMkLst>
      </pc:sldChg>
      <pc:sldChg chg="addSp delSp modSp mod modTransition">
        <pc:chgData name="คณิต พี่นา" userId="fd0cb80c2fc1ad3b" providerId="LiveId" clId="{A9B00436-8FE8-4AB2-8B23-995984C2C4FF}" dt="2022-05-04T07:47:52.795" v="273" actId="20577"/>
        <pc:sldMkLst>
          <pc:docMk/>
          <pc:sldMk cId="2142492261" sldId="270"/>
        </pc:sldMkLst>
      </pc:sldChg>
      <pc:sldChg chg="delSp modSp mod modTransition">
        <pc:chgData name="คณิต พี่นา" userId="fd0cb80c2fc1ad3b" providerId="LiveId" clId="{A9B00436-8FE8-4AB2-8B23-995984C2C4FF}" dt="2022-05-04T07:47:57.531" v="275" actId="20577"/>
        <pc:sldMkLst>
          <pc:docMk/>
          <pc:sldMk cId="396679791" sldId="271"/>
        </pc:sldMkLst>
      </pc:sldChg>
      <pc:sldChg chg="delSp modSp mod modTransition">
        <pc:chgData name="คณิต พี่นา" userId="fd0cb80c2fc1ad3b" providerId="LiveId" clId="{A9B00436-8FE8-4AB2-8B23-995984C2C4FF}" dt="2022-05-04T07:47:59.051" v="277" actId="20577"/>
        <pc:sldMkLst>
          <pc:docMk/>
          <pc:sldMk cId="1897901466" sldId="272"/>
        </pc:sldMkLst>
      </pc:sldChg>
      <pc:sldChg chg="delSp modSp mod modTransition">
        <pc:chgData name="คณิต พี่นา" userId="fd0cb80c2fc1ad3b" providerId="LiveId" clId="{A9B00436-8FE8-4AB2-8B23-995984C2C4FF}" dt="2022-05-04T07:48:00.283" v="279" actId="20577"/>
        <pc:sldMkLst>
          <pc:docMk/>
          <pc:sldMk cId="209684469" sldId="273"/>
        </pc:sldMkLst>
      </pc:sldChg>
      <pc:sldChg chg="delSp modSp mod modTransition">
        <pc:chgData name="คณิต พี่นา" userId="fd0cb80c2fc1ad3b" providerId="LiveId" clId="{A9B00436-8FE8-4AB2-8B23-995984C2C4FF}" dt="2022-05-04T07:48:01.554" v="281" actId="20577"/>
        <pc:sldMkLst>
          <pc:docMk/>
          <pc:sldMk cId="3103870568" sldId="274"/>
        </pc:sldMkLst>
      </pc:sldChg>
      <pc:sldChg chg="modSp mod modTransition">
        <pc:chgData name="คณิต พี่นา" userId="fd0cb80c2fc1ad3b" providerId="LiveId" clId="{A9B00436-8FE8-4AB2-8B23-995984C2C4FF}" dt="2021-08-18T15:56:57.339" v="97" actId="33935"/>
        <pc:sldMkLst>
          <pc:docMk/>
          <pc:sldMk cId="1374104075" sldId="275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126842049" sldId="276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878717554" sldId="277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399325886" sldId="278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589010647" sldId="279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240013925" sldId="280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593507524" sldId="281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851293956" sldId="282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554380267" sldId="284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521463772" sldId="285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62795359" sldId="286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434756620" sldId="287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897889346" sldId="288"/>
        </pc:sldMkLst>
      </pc:sldChg>
      <pc:sldChg chg="delSp modSp mod modTransition">
        <pc:chgData name="คณิต พี่นา" userId="fd0cb80c2fc1ad3b" providerId="LiveId" clId="{A9B00436-8FE8-4AB2-8B23-995984C2C4FF}" dt="2021-08-18T15:58:34.035" v="101" actId="33935"/>
        <pc:sldMkLst>
          <pc:docMk/>
          <pc:sldMk cId="629811783" sldId="289"/>
        </pc:sldMkLst>
      </pc:sldChg>
      <pc:sldChg chg="delSp mod modTransition">
        <pc:chgData name="คณิต พี่นา" userId="fd0cb80c2fc1ad3b" providerId="LiveId" clId="{A9B00436-8FE8-4AB2-8B23-995984C2C4FF}" dt="2021-08-18T15:58:36.769" v="102" actId="478"/>
        <pc:sldMkLst>
          <pc:docMk/>
          <pc:sldMk cId="478494436" sldId="290"/>
        </pc:sldMkLst>
      </pc:sldChg>
      <pc:sldChg chg="modSp mod modTransition">
        <pc:chgData name="คณิต พี่นา" userId="fd0cb80c2fc1ad3b" providerId="LiveId" clId="{A9B00436-8FE8-4AB2-8B23-995984C2C4FF}" dt="2022-04-22T20:11:12.205" v="149" actId="1038"/>
        <pc:sldMkLst>
          <pc:docMk/>
          <pc:sldMk cId="3266831482" sldId="291"/>
        </pc:sldMkLst>
      </pc:sldChg>
      <pc:sldChg chg="modSp mod modTransition">
        <pc:chgData name="คณิต พี่นา" userId="fd0cb80c2fc1ad3b" providerId="LiveId" clId="{A9B00436-8FE8-4AB2-8B23-995984C2C4FF}" dt="2022-04-22T20:11:18.577" v="173" actId="1038"/>
        <pc:sldMkLst>
          <pc:docMk/>
          <pc:sldMk cId="830594272" sldId="292"/>
        </pc:sldMkLst>
      </pc:sldChg>
      <pc:sldChg chg="modSp mod modTransition">
        <pc:chgData name="คณิต พี่นา" userId="fd0cb80c2fc1ad3b" providerId="LiveId" clId="{A9B00436-8FE8-4AB2-8B23-995984C2C4FF}" dt="2021-08-18T15:58:59.789" v="106" actId="33935"/>
        <pc:sldMkLst>
          <pc:docMk/>
          <pc:sldMk cId="118355203" sldId="294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557945975" sldId="296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241884190" sldId="299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973303613" sldId="300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063546710" sldId="301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402260387" sldId="302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467530852" sldId="303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4235256380" sldId="304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997387245" sldId="305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40824634" sldId="307"/>
        </pc:sldMkLst>
      </pc:sldChg>
      <pc:sldChg chg="modSp mod modTransition">
        <pc:chgData name="คณิต พี่นา" userId="fd0cb80c2fc1ad3b" providerId="LiveId" clId="{A9B00436-8FE8-4AB2-8B23-995984C2C4FF}" dt="2022-05-04T07:48:19.443" v="285" actId="20577"/>
        <pc:sldMkLst>
          <pc:docMk/>
          <pc:sldMk cId="4141592603" sldId="308"/>
        </pc:sldMkLst>
      </pc:sldChg>
      <pc:sldChg chg="delSp modSp mod modTransition">
        <pc:chgData name="คณิต พี่นา" userId="fd0cb80c2fc1ad3b" providerId="LiveId" clId="{A9B00436-8FE8-4AB2-8B23-995984C2C4FF}" dt="2022-05-04T07:48:22.618" v="287" actId="20577"/>
        <pc:sldMkLst>
          <pc:docMk/>
          <pc:sldMk cId="2441427722" sldId="309"/>
        </pc:sldMkLst>
      </pc:sldChg>
      <pc:sldChg chg="delSp modSp mod modTransition">
        <pc:chgData name="คณิต พี่นา" userId="fd0cb80c2fc1ad3b" providerId="LiveId" clId="{A9B00436-8FE8-4AB2-8B23-995984C2C4FF}" dt="2022-05-04T07:48:24.042" v="289" actId="20577"/>
        <pc:sldMkLst>
          <pc:docMk/>
          <pc:sldMk cId="3929948783" sldId="310"/>
        </pc:sldMkLst>
      </pc:sldChg>
      <pc:sldChg chg="delSp modSp mod modTransition">
        <pc:chgData name="คณิต พี่นา" userId="fd0cb80c2fc1ad3b" providerId="LiveId" clId="{A9B00436-8FE8-4AB2-8B23-995984C2C4FF}" dt="2022-05-04T07:48:25.267" v="291" actId="20577"/>
        <pc:sldMkLst>
          <pc:docMk/>
          <pc:sldMk cId="3841152754" sldId="311"/>
        </pc:sldMkLst>
      </pc:sldChg>
      <pc:sldChg chg="delSp modSp mod modTransition">
        <pc:chgData name="คณิต พี่นา" userId="fd0cb80c2fc1ad3b" providerId="LiveId" clId="{A9B00436-8FE8-4AB2-8B23-995984C2C4FF}" dt="2022-05-04T07:48:26.419" v="293" actId="20577"/>
        <pc:sldMkLst>
          <pc:docMk/>
          <pc:sldMk cId="2682919697" sldId="312"/>
        </pc:sldMkLst>
      </pc:sldChg>
      <pc:sldChg chg="modSp mod modTransition">
        <pc:chgData name="คณิต พี่นา" userId="fd0cb80c2fc1ad3b" providerId="LiveId" clId="{A9B00436-8FE8-4AB2-8B23-995984C2C4FF}" dt="2022-04-22T20:12:20.264" v="263" actId="1037"/>
        <pc:sldMkLst>
          <pc:docMk/>
          <pc:sldMk cId="1172783291" sldId="313"/>
        </pc:sldMkLst>
      </pc:sldChg>
      <pc:sldChg chg="modSp mod modTransition">
        <pc:chgData name="คณิต พี่นา" userId="fd0cb80c2fc1ad3b" providerId="LiveId" clId="{A9B00436-8FE8-4AB2-8B23-995984C2C4FF}" dt="2022-04-22T20:12:01.018" v="230"/>
        <pc:sldMkLst>
          <pc:docMk/>
          <pc:sldMk cId="1791181599" sldId="314"/>
        </pc:sldMkLst>
      </pc:sldChg>
      <pc:sldChg chg="modTransition">
        <pc:chgData name="คณิต พี่นา" userId="fd0cb80c2fc1ad3b" providerId="LiveId" clId="{A9B00436-8FE8-4AB2-8B23-995984C2C4FF}" dt="2022-04-22T20:13:08.471" v="264"/>
        <pc:sldMkLst>
          <pc:docMk/>
          <pc:sldMk cId="1028604245" sldId="315"/>
        </pc:sldMkLst>
      </pc:sldChg>
      <pc:sldChg chg="modTransition">
        <pc:chgData name="คณิต พี่นา" userId="fd0cb80c2fc1ad3b" providerId="LiveId" clId="{A9B00436-8FE8-4AB2-8B23-995984C2C4FF}" dt="2022-04-22T20:13:08.471" v="264"/>
        <pc:sldMkLst>
          <pc:docMk/>
          <pc:sldMk cId="180675899" sldId="316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876865019" sldId="317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644315974" sldId="318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4229696989" sldId="319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385547180" sldId="320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135750225" sldId="321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752488603" sldId="322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735506954" sldId="323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65023446" sldId="324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645956379" sldId="325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911365911" sldId="326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127257172" sldId="327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687539897" sldId="328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465466134" sldId="329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24753111" sldId="330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371212103" sldId="331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061166828" sldId="332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595053181" sldId="333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921261768" sldId="334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460920986" sldId="335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610962094" sldId="336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613516058" sldId="337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464972466" sldId="338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898257244" sldId="339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152982675" sldId="340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567543168" sldId="341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555618571" sldId="342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804135177" sldId="343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83288779" sldId="344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406044166" sldId="345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881884297" sldId="346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8705560" sldId="347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193337037" sldId="348"/>
        </pc:sldMkLst>
      </pc:sldChg>
      <pc:sldChg chg="modSp mod modTransition">
        <pc:chgData name="คณิต พี่นา" userId="fd0cb80c2fc1ad3b" providerId="LiveId" clId="{A9B00436-8FE8-4AB2-8B23-995984C2C4FF}" dt="2021-08-18T15:59:42.249" v="116" actId="14429"/>
        <pc:sldMkLst>
          <pc:docMk/>
          <pc:sldMk cId="528747354" sldId="349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2171505588" sldId="350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72133827" sldId="351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766864645" sldId="352"/>
        </pc:sldMkLst>
      </pc:sldChg>
      <pc:sldChg chg="modTransition">
        <pc:chgData name="คณิต พี่นา" userId="fd0cb80c2fc1ad3b" providerId="LiveId" clId="{A9B00436-8FE8-4AB2-8B23-995984C2C4FF}" dt="2021-07-21T17:30:44.556" v="49"/>
        <pc:sldMkLst>
          <pc:docMk/>
          <pc:sldMk cId="3284097733" sldId="353"/>
        </pc:sldMkLst>
      </pc:sldChg>
      <pc:sldMasterChg chg="modTransition modSldLayout">
        <pc:chgData name="คณิต พี่นา" userId="fd0cb80c2fc1ad3b" providerId="LiveId" clId="{A9B00436-8FE8-4AB2-8B23-995984C2C4FF}" dt="2021-07-21T17:15:03.093" v="48"/>
        <pc:sldMasterMkLst>
          <pc:docMk/>
          <pc:sldMasterMk cId="1631017143" sldId="2147483648"/>
        </pc:sldMasterMkLst>
        <pc:sldLayoutChg chg="modTransition">
          <pc:chgData name="คณิต พี่นา" userId="fd0cb80c2fc1ad3b" providerId="LiveId" clId="{A9B00436-8FE8-4AB2-8B23-995984C2C4FF}" dt="2021-07-21T17:15:03.093" v="48"/>
          <pc:sldLayoutMkLst>
            <pc:docMk/>
            <pc:sldMasterMk cId="1631017143" sldId="2147483648"/>
            <pc:sldLayoutMk cId="469854955" sldId="2147483649"/>
          </pc:sldLayoutMkLst>
        </pc:sldLayoutChg>
      </pc:sldMasterChg>
    </pc:docChg>
  </pc:docChgLst>
  <pc:docChgLst>
    <pc:chgData name="คณิต พี่นา" userId="fd0cb80c2fc1ad3b" providerId="LiveId" clId="{86EEDFD6-5748-426A-A062-24F0EC467C5E}"/>
    <pc:docChg chg="undo custSel addSld delSld modSld">
      <pc:chgData name="คณิต พี่นา" userId="fd0cb80c2fc1ad3b" providerId="LiveId" clId="{86EEDFD6-5748-426A-A062-24F0EC467C5E}" dt="2022-05-03T19:24:25.979" v="2877" actId="465"/>
      <pc:docMkLst>
        <pc:docMk/>
      </pc:docMkLst>
      <pc:sldChg chg="modTransition modAnim">
        <pc:chgData name="คณิต พี่นา" userId="fd0cb80c2fc1ad3b" providerId="LiveId" clId="{86EEDFD6-5748-426A-A062-24F0EC467C5E}" dt="2022-05-03T18:49:22.923" v="1594"/>
        <pc:sldMkLst>
          <pc:docMk/>
          <pc:sldMk cId="86366031" sldId="257"/>
        </pc:sldMkLst>
      </pc:sldChg>
      <pc:sldChg chg="modTransition modAnim">
        <pc:chgData name="คณิต พี่นา" userId="fd0cb80c2fc1ad3b" providerId="LiveId" clId="{86EEDFD6-5748-426A-A062-24F0EC467C5E}" dt="2022-05-03T18:49:26.776" v="1595"/>
        <pc:sldMkLst>
          <pc:docMk/>
          <pc:sldMk cId="3423934482" sldId="258"/>
        </pc:sldMkLst>
      </pc:sldChg>
      <pc:sldChg chg="modTransition modAnim">
        <pc:chgData name="คณิต พี่นา" userId="fd0cb80c2fc1ad3b" providerId="LiveId" clId="{86EEDFD6-5748-426A-A062-24F0EC467C5E}" dt="2022-05-03T18:49:05.453" v="1591"/>
        <pc:sldMkLst>
          <pc:docMk/>
          <pc:sldMk cId="3588574959" sldId="259"/>
        </pc:sldMkLst>
      </pc:sldChg>
      <pc:sldChg chg="modTransition modAnim">
        <pc:chgData name="คณิต พี่นา" userId="fd0cb80c2fc1ad3b" providerId="LiveId" clId="{86EEDFD6-5748-426A-A062-24F0EC467C5E}" dt="2022-05-03T18:53:12.738" v="1625"/>
        <pc:sldMkLst>
          <pc:docMk/>
          <pc:sldMk cId="3215158369" sldId="260"/>
        </pc:sldMkLst>
      </pc:sldChg>
      <pc:sldChg chg="modTransition">
        <pc:chgData name="คณิต พี่นา" userId="fd0cb80c2fc1ad3b" providerId="LiveId" clId="{86EEDFD6-5748-426A-A062-24F0EC467C5E}" dt="2022-05-03T16:15:48.583" v="636"/>
        <pc:sldMkLst>
          <pc:docMk/>
          <pc:sldMk cId="591347615" sldId="262"/>
        </pc:sldMkLst>
      </pc:sldChg>
      <pc:sldChg chg="modTransition">
        <pc:chgData name="คณิต พี่นา" userId="fd0cb80c2fc1ad3b" providerId="LiveId" clId="{86EEDFD6-5748-426A-A062-24F0EC467C5E}" dt="2022-05-03T16:15:48.583" v="636"/>
        <pc:sldMkLst>
          <pc:docMk/>
          <pc:sldMk cId="3142499063" sldId="263"/>
        </pc:sldMkLst>
      </pc:sldChg>
      <pc:sldChg chg="modTransition modAnim">
        <pc:chgData name="คณิต พี่นา" userId="fd0cb80c2fc1ad3b" providerId="LiveId" clId="{86EEDFD6-5748-426A-A062-24F0EC467C5E}" dt="2022-05-03T18:53:12.738" v="1625"/>
        <pc:sldMkLst>
          <pc:docMk/>
          <pc:sldMk cId="2894229236" sldId="265"/>
        </pc:sldMkLst>
      </pc:sldChg>
      <pc:sldChg chg="modTransition modAnim">
        <pc:chgData name="คณิต พี่นา" userId="fd0cb80c2fc1ad3b" providerId="LiveId" clId="{86EEDFD6-5748-426A-A062-24F0EC467C5E}" dt="2022-05-03T18:53:12.738" v="1625"/>
        <pc:sldMkLst>
          <pc:docMk/>
          <pc:sldMk cId="3523832129" sldId="266"/>
        </pc:sldMkLst>
      </pc:sldChg>
      <pc:sldChg chg="modTransition modAnim">
        <pc:chgData name="คณิต พี่นา" userId="fd0cb80c2fc1ad3b" providerId="LiveId" clId="{86EEDFD6-5748-426A-A062-24F0EC467C5E}" dt="2022-05-03T18:53:12.738" v="1625"/>
        <pc:sldMkLst>
          <pc:docMk/>
          <pc:sldMk cId="2499956506" sldId="267"/>
        </pc:sldMkLst>
      </pc:sldChg>
      <pc:sldChg chg="modTransition">
        <pc:chgData name="คณิต พี่นา" userId="fd0cb80c2fc1ad3b" providerId="LiveId" clId="{86EEDFD6-5748-426A-A062-24F0EC467C5E}" dt="2022-05-03T18:53:00.468" v="1623"/>
        <pc:sldMkLst>
          <pc:docMk/>
          <pc:sldMk cId="3694031579" sldId="268"/>
        </pc:sldMkLst>
      </pc:sldChg>
      <pc:sldChg chg="modTransition">
        <pc:chgData name="คณิต พี่นา" userId="fd0cb80c2fc1ad3b" providerId="LiveId" clId="{86EEDFD6-5748-426A-A062-24F0EC467C5E}" dt="2022-05-03T18:53:00.468" v="1623"/>
        <pc:sldMkLst>
          <pc:docMk/>
          <pc:sldMk cId="1461468800" sldId="269"/>
        </pc:sldMkLst>
      </pc:sldChg>
      <pc:sldChg chg="modTransition">
        <pc:chgData name="คณิต พี่นา" userId="fd0cb80c2fc1ad3b" providerId="LiveId" clId="{86EEDFD6-5748-426A-A062-24F0EC467C5E}" dt="2022-05-03T18:52:51.308" v="1621"/>
        <pc:sldMkLst>
          <pc:docMk/>
          <pc:sldMk cId="396679791" sldId="271"/>
        </pc:sldMkLst>
      </pc:sldChg>
      <pc:sldChg chg="modTransition">
        <pc:chgData name="คณิต พี่นา" userId="fd0cb80c2fc1ad3b" providerId="LiveId" clId="{86EEDFD6-5748-426A-A062-24F0EC467C5E}" dt="2022-05-03T18:52:51.308" v="1621"/>
        <pc:sldMkLst>
          <pc:docMk/>
          <pc:sldMk cId="1897901466" sldId="272"/>
        </pc:sldMkLst>
      </pc:sldChg>
      <pc:sldChg chg="modTransition">
        <pc:chgData name="คณิต พี่นา" userId="fd0cb80c2fc1ad3b" providerId="LiveId" clId="{86EEDFD6-5748-426A-A062-24F0EC467C5E}" dt="2022-05-03T18:52:51.308" v="1621"/>
        <pc:sldMkLst>
          <pc:docMk/>
          <pc:sldMk cId="209684469" sldId="273"/>
        </pc:sldMkLst>
      </pc:sldChg>
      <pc:sldChg chg="modTransition">
        <pc:chgData name="คณิต พี่นา" userId="fd0cb80c2fc1ad3b" providerId="LiveId" clId="{86EEDFD6-5748-426A-A062-24F0EC467C5E}" dt="2022-05-03T18:52:51.308" v="1621"/>
        <pc:sldMkLst>
          <pc:docMk/>
          <pc:sldMk cId="3103870568" sldId="274"/>
        </pc:sldMkLst>
      </pc:sldChg>
      <pc:sldChg chg="modTransition modAnim">
        <pc:chgData name="คณิต พี่นา" userId="fd0cb80c2fc1ad3b" providerId="LiveId" clId="{86EEDFD6-5748-426A-A062-24F0EC467C5E}" dt="2022-05-03T18:52:42.035" v="1619"/>
        <pc:sldMkLst>
          <pc:docMk/>
          <pc:sldMk cId="1374104075" sldId="275"/>
        </pc:sldMkLst>
      </pc:sldChg>
      <pc:sldChg chg="modTransition modAnim">
        <pc:chgData name="คณิต พี่นา" userId="fd0cb80c2fc1ad3b" providerId="LiveId" clId="{86EEDFD6-5748-426A-A062-24F0EC467C5E}" dt="2022-05-03T18:52:42.035" v="1619"/>
        <pc:sldMkLst>
          <pc:docMk/>
          <pc:sldMk cId="3126842049" sldId="276"/>
        </pc:sldMkLst>
      </pc:sldChg>
      <pc:sldChg chg="modTransition modAnim">
        <pc:chgData name="คณิต พี่นา" userId="fd0cb80c2fc1ad3b" providerId="LiveId" clId="{86EEDFD6-5748-426A-A062-24F0EC467C5E}" dt="2022-05-03T18:52:42.035" v="1619"/>
        <pc:sldMkLst>
          <pc:docMk/>
          <pc:sldMk cId="1878717554" sldId="277"/>
        </pc:sldMkLst>
      </pc:sldChg>
      <pc:sldChg chg="modTransition modAnim">
        <pc:chgData name="คณิต พี่นา" userId="fd0cb80c2fc1ad3b" providerId="LiveId" clId="{86EEDFD6-5748-426A-A062-24F0EC467C5E}" dt="2022-05-03T18:52:42.035" v="1619"/>
        <pc:sldMkLst>
          <pc:docMk/>
          <pc:sldMk cId="1399325886" sldId="278"/>
        </pc:sldMkLst>
      </pc:sldChg>
      <pc:sldChg chg="modTransition modAnim">
        <pc:chgData name="คณิต พี่นา" userId="fd0cb80c2fc1ad3b" providerId="LiveId" clId="{86EEDFD6-5748-426A-A062-24F0EC467C5E}" dt="2022-05-03T18:52:42.035" v="1619"/>
        <pc:sldMkLst>
          <pc:docMk/>
          <pc:sldMk cId="2589010647" sldId="279"/>
        </pc:sldMkLst>
      </pc:sldChg>
      <pc:sldChg chg="modTransition modAnim">
        <pc:chgData name="คณิต พี่นา" userId="fd0cb80c2fc1ad3b" providerId="LiveId" clId="{86EEDFD6-5748-426A-A062-24F0EC467C5E}" dt="2022-05-03T18:52:42.035" v="1619"/>
        <pc:sldMkLst>
          <pc:docMk/>
          <pc:sldMk cId="3240013925" sldId="280"/>
        </pc:sldMkLst>
      </pc:sldChg>
      <pc:sldChg chg="modTransition modAnim">
        <pc:chgData name="คณิต พี่นา" userId="fd0cb80c2fc1ad3b" providerId="LiveId" clId="{86EEDFD6-5748-426A-A062-24F0EC467C5E}" dt="2022-05-03T18:52:42.035" v="1619"/>
        <pc:sldMkLst>
          <pc:docMk/>
          <pc:sldMk cId="1593507524" sldId="281"/>
        </pc:sldMkLst>
      </pc:sldChg>
      <pc:sldChg chg="modTransition modAnim">
        <pc:chgData name="คณิต พี่นา" userId="fd0cb80c2fc1ad3b" providerId="LiveId" clId="{86EEDFD6-5748-426A-A062-24F0EC467C5E}" dt="2022-05-03T18:52:42.035" v="1619"/>
        <pc:sldMkLst>
          <pc:docMk/>
          <pc:sldMk cId="1851293956" sldId="282"/>
        </pc:sldMkLst>
      </pc:sldChg>
      <pc:sldChg chg="modSp mod modTransition modAnim">
        <pc:chgData name="คณิต พี่นา" userId="fd0cb80c2fc1ad3b" providerId="LiveId" clId="{86EEDFD6-5748-426A-A062-24F0EC467C5E}" dt="2022-05-03T18:52:28.843" v="1617"/>
        <pc:sldMkLst>
          <pc:docMk/>
          <pc:sldMk cId="554380267" sldId="284"/>
        </pc:sldMkLst>
      </pc:sldChg>
      <pc:sldChg chg="modTransition modAnim">
        <pc:chgData name="คณิต พี่นา" userId="fd0cb80c2fc1ad3b" providerId="LiveId" clId="{86EEDFD6-5748-426A-A062-24F0EC467C5E}" dt="2022-05-03T18:52:28.843" v="1617"/>
        <pc:sldMkLst>
          <pc:docMk/>
          <pc:sldMk cId="521463772" sldId="285"/>
        </pc:sldMkLst>
      </pc:sldChg>
      <pc:sldChg chg="modTransition">
        <pc:chgData name="คณิต พี่นา" userId="fd0cb80c2fc1ad3b" providerId="LiveId" clId="{86EEDFD6-5748-426A-A062-24F0EC467C5E}" dt="2022-05-03T18:52:28.843" v="1617"/>
        <pc:sldMkLst>
          <pc:docMk/>
          <pc:sldMk cId="162795359" sldId="286"/>
        </pc:sldMkLst>
      </pc:sldChg>
      <pc:sldChg chg="modTransition modAnim">
        <pc:chgData name="คณิต พี่นา" userId="fd0cb80c2fc1ad3b" providerId="LiveId" clId="{86EEDFD6-5748-426A-A062-24F0EC467C5E}" dt="2022-05-03T18:52:28.843" v="1617"/>
        <pc:sldMkLst>
          <pc:docMk/>
          <pc:sldMk cId="1434756620" sldId="287"/>
        </pc:sldMkLst>
      </pc:sldChg>
      <pc:sldChg chg="modTransition modAnim">
        <pc:chgData name="คณิต พี่นา" userId="fd0cb80c2fc1ad3b" providerId="LiveId" clId="{86EEDFD6-5748-426A-A062-24F0EC467C5E}" dt="2022-05-03T18:52:28.843" v="1617"/>
        <pc:sldMkLst>
          <pc:docMk/>
          <pc:sldMk cId="2897889346" sldId="288"/>
        </pc:sldMkLst>
      </pc:sldChg>
      <pc:sldChg chg="modTransition">
        <pc:chgData name="คณิต พี่นา" userId="fd0cb80c2fc1ad3b" providerId="LiveId" clId="{86EEDFD6-5748-426A-A062-24F0EC467C5E}" dt="2022-05-03T18:52:10.087" v="1612"/>
        <pc:sldMkLst>
          <pc:docMk/>
          <pc:sldMk cId="629811783" sldId="289"/>
        </pc:sldMkLst>
      </pc:sldChg>
      <pc:sldChg chg="modTransition">
        <pc:chgData name="คณิต พี่นา" userId="fd0cb80c2fc1ad3b" providerId="LiveId" clId="{86EEDFD6-5748-426A-A062-24F0EC467C5E}" dt="2022-05-03T18:52:10.087" v="1612"/>
        <pc:sldMkLst>
          <pc:docMk/>
          <pc:sldMk cId="478494436" sldId="290"/>
        </pc:sldMkLst>
      </pc:sldChg>
      <pc:sldChg chg="modTransition">
        <pc:chgData name="คณิต พี่นา" userId="fd0cb80c2fc1ad3b" providerId="LiveId" clId="{86EEDFD6-5748-426A-A062-24F0EC467C5E}" dt="2022-05-03T18:52:16.915" v="1614"/>
        <pc:sldMkLst>
          <pc:docMk/>
          <pc:sldMk cId="3266831482" sldId="291"/>
        </pc:sldMkLst>
      </pc:sldChg>
      <pc:sldChg chg="modTransition">
        <pc:chgData name="คณิต พี่นา" userId="fd0cb80c2fc1ad3b" providerId="LiveId" clId="{86EEDFD6-5748-426A-A062-24F0EC467C5E}" dt="2022-05-03T18:52:16.915" v="1614"/>
        <pc:sldMkLst>
          <pc:docMk/>
          <pc:sldMk cId="830594272" sldId="292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118355203" sldId="294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2557945975" sldId="296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2241884190" sldId="299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973303613" sldId="300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1063546710" sldId="301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3402260387" sldId="302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467530852" sldId="303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4235256380" sldId="304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997387245" sldId="305"/>
        </pc:sldMkLst>
      </pc:sldChg>
      <pc:sldChg chg="modTransition modAnim">
        <pc:chgData name="คณิต พี่นา" userId="fd0cb80c2fc1ad3b" providerId="LiveId" clId="{86EEDFD6-5748-426A-A062-24F0EC467C5E}" dt="2022-05-03T18:51:11.373" v="1600"/>
        <pc:sldMkLst>
          <pc:docMk/>
          <pc:sldMk cId="240824634" sldId="307"/>
        </pc:sldMkLst>
      </pc:sldChg>
      <pc:sldChg chg="modTransition">
        <pc:chgData name="คณิต พี่นา" userId="fd0cb80c2fc1ad3b" providerId="LiveId" clId="{86EEDFD6-5748-426A-A062-24F0EC467C5E}" dt="2022-05-03T18:51:20.510" v="1602"/>
        <pc:sldMkLst>
          <pc:docMk/>
          <pc:sldMk cId="2441427722" sldId="309"/>
        </pc:sldMkLst>
      </pc:sldChg>
      <pc:sldChg chg="modTransition">
        <pc:chgData name="คณิต พี่นา" userId="fd0cb80c2fc1ad3b" providerId="LiveId" clId="{86EEDFD6-5748-426A-A062-24F0EC467C5E}" dt="2022-05-03T18:51:20.510" v="1602"/>
        <pc:sldMkLst>
          <pc:docMk/>
          <pc:sldMk cId="3929948783" sldId="310"/>
        </pc:sldMkLst>
      </pc:sldChg>
      <pc:sldChg chg="modTransition">
        <pc:chgData name="คณิต พี่นา" userId="fd0cb80c2fc1ad3b" providerId="LiveId" clId="{86EEDFD6-5748-426A-A062-24F0EC467C5E}" dt="2022-05-03T18:51:20.510" v="1602"/>
        <pc:sldMkLst>
          <pc:docMk/>
          <pc:sldMk cId="3841152754" sldId="311"/>
        </pc:sldMkLst>
      </pc:sldChg>
      <pc:sldChg chg="modTransition">
        <pc:chgData name="คณิต พี่นา" userId="fd0cb80c2fc1ad3b" providerId="LiveId" clId="{86EEDFD6-5748-426A-A062-24F0EC467C5E}" dt="2022-05-03T18:51:20.510" v="1602"/>
        <pc:sldMkLst>
          <pc:docMk/>
          <pc:sldMk cId="2682919697" sldId="312"/>
        </pc:sldMkLst>
      </pc:sldChg>
      <pc:sldChg chg="modTransition">
        <pc:chgData name="คณิต พี่นา" userId="fd0cb80c2fc1ad3b" providerId="LiveId" clId="{86EEDFD6-5748-426A-A062-24F0EC467C5E}" dt="2022-05-03T18:51:27.499" v="1604"/>
        <pc:sldMkLst>
          <pc:docMk/>
          <pc:sldMk cId="1172783291" sldId="313"/>
        </pc:sldMkLst>
      </pc:sldChg>
      <pc:sldChg chg="modTransition">
        <pc:chgData name="คณิต พี่นา" userId="fd0cb80c2fc1ad3b" providerId="LiveId" clId="{86EEDFD6-5748-426A-A062-24F0EC467C5E}" dt="2022-05-03T18:51:27.499" v="1604"/>
        <pc:sldMkLst>
          <pc:docMk/>
          <pc:sldMk cId="1791181599" sldId="314"/>
        </pc:sldMkLst>
      </pc:sldChg>
      <pc:sldChg chg="modTransition">
        <pc:chgData name="คณิต พี่นา" userId="fd0cb80c2fc1ad3b" providerId="LiveId" clId="{86EEDFD6-5748-426A-A062-24F0EC467C5E}" dt="2022-05-03T18:51:33.742" v="1606"/>
        <pc:sldMkLst>
          <pc:docMk/>
          <pc:sldMk cId="1028604245" sldId="315"/>
        </pc:sldMkLst>
      </pc:sldChg>
      <pc:sldChg chg="modTransition">
        <pc:chgData name="คณิต พี่นา" userId="fd0cb80c2fc1ad3b" providerId="LiveId" clId="{86EEDFD6-5748-426A-A062-24F0EC467C5E}" dt="2022-05-03T18:51:33.742" v="1606"/>
        <pc:sldMkLst>
          <pc:docMk/>
          <pc:sldMk cId="180675899" sldId="316"/>
        </pc:sldMkLst>
      </pc:sldChg>
      <pc:sldChg chg="modTransition modAnim">
        <pc:chgData name="คณิต พี่นา" userId="fd0cb80c2fc1ad3b" providerId="LiveId" clId="{86EEDFD6-5748-426A-A062-24F0EC467C5E}" dt="2022-05-03T19:10:01.211" v="2185"/>
        <pc:sldMkLst>
          <pc:docMk/>
          <pc:sldMk cId="3876865019" sldId="317"/>
        </pc:sldMkLst>
      </pc:sldChg>
      <pc:sldChg chg="addSp modSp modAnim">
        <pc:chgData name="คณิต พี่นา" userId="fd0cb80c2fc1ad3b" providerId="LiveId" clId="{86EEDFD6-5748-426A-A062-24F0EC467C5E}" dt="2022-05-03T19:11:21.428" v="2202"/>
        <pc:sldMkLst>
          <pc:docMk/>
          <pc:sldMk cId="1644315974" sldId="318"/>
        </pc:sldMkLst>
      </pc:sldChg>
      <pc:sldChg chg="modTransition modAnim">
        <pc:chgData name="คณิต พี่นา" userId="fd0cb80c2fc1ad3b" providerId="LiveId" clId="{86EEDFD6-5748-426A-A062-24F0EC467C5E}" dt="2022-05-03T19:09:58.668" v="2184"/>
        <pc:sldMkLst>
          <pc:docMk/>
          <pc:sldMk cId="4229696989" sldId="319"/>
        </pc:sldMkLst>
      </pc:sldChg>
      <pc:sldChg chg="modTransition modAnim">
        <pc:chgData name="คณิต พี่นา" userId="fd0cb80c2fc1ad3b" providerId="LiveId" clId="{86EEDFD6-5748-426A-A062-24F0EC467C5E}" dt="2022-05-03T19:09:56.116" v="2183"/>
        <pc:sldMkLst>
          <pc:docMk/>
          <pc:sldMk cId="3385547180" sldId="320"/>
        </pc:sldMkLst>
      </pc:sldChg>
      <pc:sldChg chg="modTransition modAnim">
        <pc:chgData name="คณิต พี่นา" userId="fd0cb80c2fc1ad3b" providerId="LiveId" clId="{86EEDFD6-5748-426A-A062-24F0EC467C5E}" dt="2022-05-03T19:09:52.012" v="2182"/>
        <pc:sldMkLst>
          <pc:docMk/>
          <pc:sldMk cId="1135750225" sldId="321"/>
        </pc:sldMkLst>
      </pc:sldChg>
      <pc:sldChg chg="modTransition">
        <pc:chgData name="คณิต พี่นา" userId="fd0cb80c2fc1ad3b" providerId="LiveId" clId="{86EEDFD6-5748-426A-A062-24F0EC467C5E}" dt="2022-05-03T19:12:20.948" v="2203"/>
        <pc:sldMkLst>
          <pc:docMk/>
          <pc:sldMk cId="752488603" sldId="322"/>
        </pc:sldMkLst>
      </pc:sldChg>
      <pc:sldChg chg="modSp mod modAnim">
        <pc:chgData name="คณิต พี่นา" userId="fd0cb80c2fc1ad3b" providerId="LiveId" clId="{86EEDFD6-5748-426A-A062-24F0EC467C5E}" dt="2022-05-03T19:13:41.294" v="2227" actId="14100"/>
        <pc:sldMkLst>
          <pc:docMk/>
          <pc:sldMk cId="735506954" sldId="323"/>
        </pc:sldMkLst>
      </pc:sldChg>
      <pc:sldChg chg="addSp delSp modSp mod modAnim">
        <pc:chgData name="คณิต พี่นา" userId="fd0cb80c2fc1ad3b" providerId="LiveId" clId="{86EEDFD6-5748-426A-A062-24F0EC467C5E}" dt="2022-05-03T19:16:01.280" v="2382" actId="555"/>
        <pc:sldMkLst>
          <pc:docMk/>
          <pc:sldMk cId="365023446" sldId="324"/>
        </pc:sldMkLst>
      </pc:sldChg>
      <pc:sldChg chg="modAnim">
        <pc:chgData name="คณิต พี่นา" userId="fd0cb80c2fc1ad3b" providerId="LiveId" clId="{86EEDFD6-5748-426A-A062-24F0EC467C5E}" dt="2022-05-03T19:08:57.134" v="2178"/>
        <pc:sldMkLst>
          <pc:docMk/>
          <pc:sldMk cId="2645956379" sldId="325"/>
        </pc:sldMkLst>
      </pc:sldChg>
      <pc:sldChg chg="addSp delSp modSp mod modAnim">
        <pc:chgData name="คณิต พี่นา" userId="fd0cb80c2fc1ad3b" providerId="LiveId" clId="{86EEDFD6-5748-426A-A062-24F0EC467C5E}" dt="2022-05-03T19:19:15.073" v="2497" actId="14100"/>
        <pc:sldMkLst>
          <pc:docMk/>
          <pc:sldMk cId="3911365911" sldId="326"/>
        </pc:sldMkLst>
      </pc:sldChg>
      <pc:sldChg chg="modAnim">
        <pc:chgData name="คณิต พี่นา" userId="fd0cb80c2fc1ad3b" providerId="LiveId" clId="{86EEDFD6-5748-426A-A062-24F0EC467C5E}" dt="2022-05-03T19:08:41.767" v="2174"/>
        <pc:sldMkLst>
          <pc:docMk/>
          <pc:sldMk cId="2127257172" sldId="327"/>
        </pc:sldMkLst>
      </pc:sldChg>
      <pc:sldChg chg="addSp delSp modSp mod modAnim">
        <pc:chgData name="คณิต พี่นา" userId="fd0cb80c2fc1ad3b" providerId="LiveId" clId="{86EEDFD6-5748-426A-A062-24F0EC467C5E}" dt="2022-05-03T19:24:25.979" v="2877" actId="465"/>
        <pc:sldMkLst>
          <pc:docMk/>
          <pc:sldMk cId="3687539897" sldId="328"/>
        </pc:sldMkLst>
      </pc:sldChg>
      <pc:sldChg chg="modAnim">
        <pc:chgData name="คณิต พี่นา" userId="fd0cb80c2fc1ad3b" providerId="LiveId" clId="{86EEDFD6-5748-426A-A062-24F0EC467C5E}" dt="2022-05-03T19:08:47.892" v="2176"/>
        <pc:sldMkLst>
          <pc:docMk/>
          <pc:sldMk cId="3465466134" sldId="329"/>
        </pc:sldMkLst>
      </pc:sldChg>
      <pc:sldChg chg="addSp delSp modSp mod modAnim">
        <pc:chgData name="คณิต พี่นา" userId="fd0cb80c2fc1ad3b" providerId="LiveId" clId="{86EEDFD6-5748-426A-A062-24F0EC467C5E}" dt="2022-05-03T19:20:33.625" v="2597" actId="555"/>
        <pc:sldMkLst>
          <pc:docMk/>
          <pc:sldMk cId="124753111" sldId="330"/>
        </pc:sldMkLst>
      </pc:sldChg>
      <pc:sldChg chg="modAnim">
        <pc:chgData name="คณิต พี่นา" userId="fd0cb80c2fc1ad3b" providerId="LiveId" clId="{86EEDFD6-5748-426A-A062-24F0EC467C5E}" dt="2022-05-03T19:08:30.060" v="2172"/>
        <pc:sldMkLst>
          <pc:docMk/>
          <pc:sldMk cId="1371212103" sldId="331"/>
        </pc:sldMkLst>
      </pc:sldChg>
      <pc:sldChg chg="addSp delSp modSp mod modAnim">
        <pc:chgData name="คณิต พี่นา" userId="fd0cb80c2fc1ad3b" providerId="LiveId" clId="{86EEDFD6-5748-426A-A062-24F0EC467C5E}" dt="2022-05-03T19:22:40.192" v="2740" actId="1036"/>
        <pc:sldMkLst>
          <pc:docMk/>
          <pc:sldMk cId="3061166828" sldId="332"/>
        </pc:sldMkLst>
      </pc:sldChg>
      <pc:sldChg chg="modSp mod modAnim">
        <pc:chgData name="คณิต พี่นา" userId="fd0cb80c2fc1ad3b" providerId="LiveId" clId="{86EEDFD6-5748-426A-A062-24F0EC467C5E}" dt="2022-05-03T19:08:22.105" v="2170"/>
        <pc:sldMkLst>
          <pc:docMk/>
          <pc:sldMk cId="3595053181" sldId="333"/>
        </pc:sldMkLst>
      </pc:sldChg>
      <pc:sldChg chg="modSp mod modAnim">
        <pc:chgData name="คณิต พี่นา" userId="fd0cb80c2fc1ad3b" providerId="LiveId" clId="{86EEDFD6-5748-426A-A062-24F0EC467C5E}" dt="2022-05-03T19:08:19.204" v="2169"/>
        <pc:sldMkLst>
          <pc:docMk/>
          <pc:sldMk cId="1921261768" sldId="334"/>
        </pc:sldMkLst>
      </pc:sldChg>
      <pc:sldChg chg="modSp mod modAnim">
        <pc:chgData name="คณิต พี่นา" userId="fd0cb80c2fc1ad3b" providerId="LiveId" clId="{86EEDFD6-5748-426A-A062-24F0EC467C5E}" dt="2022-05-03T19:08:16.496" v="2168"/>
        <pc:sldMkLst>
          <pc:docMk/>
          <pc:sldMk cId="460920986" sldId="335"/>
        </pc:sldMkLst>
      </pc:sldChg>
      <pc:sldChg chg="modSp mod modAnim">
        <pc:chgData name="คณิต พี่นา" userId="fd0cb80c2fc1ad3b" providerId="LiveId" clId="{86EEDFD6-5748-426A-A062-24F0EC467C5E}" dt="2022-05-03T19:08:13.131" v="2167"/>
        <pc:sldMkLst>
          <pc:docMk/>
          <pc:sldMk cId="2610962094" sldId="336"/>
        </pc:sldMkLst>
      </pc:sldChg>
      <pc:sldChg chg="modSp mod modAnim">
        <pc:chgData name="คณิต พี่นา" userId="fd0cb80c2fc1ad3b" providerId="LiveId" clId="{86EEDFD6-5748-426A-A062-24F0EC467C5E}" dt="2022-05-03T19:08:06.233" v="2166"/>
        <pc:sldMkLst>
          <pc:docMk/>
          <pc:sldMk cId="1613516058" sldId="337"/>
        </pc:sldMkLst>
      </pc:sldChg>
      <pc:sldChg chg="modSp mod modAnim">
        <pc:chgData name="คณิต พี่นา" userId="fd0cb80c2fc1ad3b" providerId="LiveId" clId="{86EEDFD6-5748-426A-A062-24F0EC467C5E}" dt="2022-05-03T19:08:03.654" v="2165"/>
        <pc:sldMkLst>
          <pc:docMk/>
          <pc:sldMk cId="1464972466" sldId="338"/>
        </pc:sldMkLst>
      </pc:sldChg>
      <pc:sldChg chg="modSp mod modAnim">
        <pc:chgData name="คณิต พี่นา" userId="fd0cb80c2fc1ad3b" providerId="LiveId" clId="{86EEDFD6-5748-426A-A062-24F0EC467C5E}" dt="2022-05-03T19:08:00.760" v="2163"/>
        <pc:sldMkLst>
          <pc:docMk/>
          <pc:sldMk cId="898257244" sldId="339"/>
        </pc:sldMkLst>
      </pc:sldChg>
      <pc:sldChg chg="modSp mod">
        <pc:chgData name="คณิต พี่นา" userId="fd0cb80c2fc1ad3b" providerId="LiveId" clId="{86EEDFD6-5748-426A-A062-24F0EC467C5E}" dt="2022-05-03T18:59:03.107" v="1938" actId="20577"/>
        <pc:sldMkLst>
          <pc:docMk/>
          <pc:sldMk cId="3152982675" sldId="340"/>
        </pc:sldMkLst>
      </pc:sldChg>
      <pc:sldChg chg="modSp mod modAnim">
        <pc:chgData name="คณิต พี่นา" userId="fd0cb80c2fc1ad3b" providerId="LiveId" clId="{86EEDFD6-5748-426A-A062-24F0EC467C5E}" dt="2022-05-03T19:07:52.489" v="2162"/>
        <pc:sldMkLst>
          <pc:docMk/>
          <pc:sldMk cId="2567543168" sldId="341"/>
        </pc:sldMkLst>
      </pc:sldChg>
      <pc:sldChg chg="addSp delSp modSp mod modAnim">
        <pc:chgData name="คณิต พี่นา" userId="fd0cb80c2fc1ad3b" providerId="LiveId" clId="{86EEDFD6-5748-426A-A062-24F0EC467C5E}" dt="2022-05-03T19:07:50.082" v="2161"/>
        <pc:sldMkLst>
          <pc:docMk/>
          <pc:sldMk cId="555618571" sldId="342"/>
        </pc:sldMkLst>
      </pc:sldChg>
      <pc:sldChg chg="modSp mod modAnim">
        <pc:chgData name="คณิต พี่นา" userId="fd0cb80c2fc1ad3b" providerId="LiveId" clId="{86EEDFD6-5748-426A-A062-24F0EC467C5E}" dt="2022-05-03T19:07:47.427" v="2160"/>
        <pc:sldMkLst>
          <pc:docMk/>
          <pc:sldMk cId="804135177" sldId="343"/>
        </pc:sldMkLst>
      </pc:sldChg>
      <pc:sldChg chg="modSp mod modAnim">
        <pc:chgData name="คณิต พี่นา" userId="fd0cb80c2fc1ad3b" providerId="LiveId" clId="{86EEDFD6-5748-426A-A062-24F0EC467C5E}" dt="2022-05-03T19:07:44.648" v="2159"/>
        <pc:sldMkLst>
          <pc:docMk/>
          <pc:sldMk cId="183288779" sldId="344"/>
        </pc:sldMkLst>
      </pc:sldChg>
      <pc:sldChg chg="modSp mod modAnim">
        <pc:chgData name="คณิต พี่นา" userId="fd0cb80c2fc1ad3b" providerId="LiveId" clId="{86EEDFD6-5748-426A-A062-24F0EC467C5E}" dt="2022-05-03T19:07:41.031" v="2158"/>
        <pc:sldMkLst>
          <pc:docMk/>
          <pc:sldMk cId="406044166" sldId="345"/>
        </pc:sldMkLst>
      </pc:sldChg>
      <pc:sldChg chg="modSp mod modAnim">
        <pc:chgData name="คณิต พี่นา" userId="fd0cb80c2fc1ad3b" providerId="LiveId" clId="{86EEDFD6-5748-426A-A062-24F0EC467C5E}" dt="2022-05-03T19:07:37.797" v="2157"/>
        <pc:sldMkLst>
          <pc:docMk/>
          <pc:sldMk cId="881884297" sldId="346"/>
        </pc:sldMkLst>
      </pc:sldChg>
      <pc:sldChg chg="modSp mod modAnim">
        <pc:chgData name="คณิต พี่นา" userId="fd0cb80c2fc1ad3b" providerId="LiveId" clId="{86EEDFD6-5748-426A-A062-24F0EC467C5E}" dt="2022-05-03T19:07:35.197" v="2156"/>
        <pc:sldMkLst>
          <pc:docMk/>
          <pc:sldMk cId="28705560" sldId="347"/>
        </pc:sldMkLst>
      </pc:sldChg>
      <pc:sldChg chg="modSp mod modAnim">
        <pc:chgData name="คณิต พี่นา" userId="fd0cb80c2fc1ad3b" providerId="LiveId" clId="{86EEDFD6-5748-426A-A062-24F0EC467C5E}" dt="2022-05-03T19:07:19.016" v="2154"/>
        <pc:sldMkLst>
          <pc:docMk/>
          <pc:sldMk cId="193337037" sldId="348"/>
        </pc:sldMkLst>
      </pc:sldChg>
      <pc:sldChg chg="modSp mod modAnim">
        <pc:chgData name="คณิต พี่นา" userId="fd0cb80c2fc1ad3b" providerId="LiveId" clId="{86EEDFD6-5748-426A-A062-24F0EC467C5E}" dt="2022-05-03T19:07:13.753" v="2153"/>
        <pc:sldMkLst>
          <pc:docMk/>
          <pc:sldMk cId="528747354" sldId="349"/>
        </pc:sldMkLst>
      </pc:sldChg>
      <pc:sldChg chg="modSp mod modAnim">
        <pc:chgData name="คณิต พี่นา" userId="fd0cb80c2fc1ad3b" providerId="LiveId" clId="{86EEDFD6-5748-426A-A062-24F0EC467C5E}" dt="2022-05-03T19:07:30.799" v="2155"/>
        <pc:sldMkLst>
          <pc:docMk/>
          <pc:sldMk cId="2171505588" sldId="350"/>
        </pc:sldMkLst>
      </pc:sldChg>
      <pc:sldChg chg="delSp modSp add mod modTransition delAnim modAnim">
        <pc:chgData name="คณิต พี่นา" userId="fd0cb80c2fc1ad3b" providerId="LiveId" clId="{86EEDFD6-5748-426A-A062-24F0EC467C5E}" dt="2022-05-03T16:17:08.827" v="653"/>
        <pc:sldMkLst>
          <pc:docMk/>
          <pc:sldMk cId="4114046196" sldId="354"/>
        </pc:sldMkLst>
      </pc:sldChg>
      <pc:sldChg chg="add del">
        <pc:chgData name="คณิต พี่นา" userId="fd0cb80c2fc1ad3b" providerId="LiveId" clId="{86EEDFD6-5748-426A-A062-24F0EC467C5E}" dt="2022-05-03T16:02:46.658" v="320" actId="47"/>
        <pc:sldMkLst>
          <pc:docMk/>
          <pc:sldMk cId="2694490654" sldId="355"/>
        </pc:sldMkLst>
      </pc:sldChg>
      <pc:sldChg chg="delSp modSp add mod modTransition delAnim">
        <pc:chgData name="คณิต พี่นา" userId="fd0cb80c2fc1ad3b" providerId="LiveId" clId="{86EEDFD6-5748-426A-A062-24F0EC467C5E}" dt="2022-05-03T16:20:09.457" v="812"/>
        <pc:sldMkLst>
          <pc:docMk/>
          <pc:sldMk cId="3048225740" sldId="671"/>
        </pc:sldMkLst>
      </pc:sldChg>
      <pc:sldChg chg="modSp add mod modTransition modAnim">
        <pc:chgData name="คณิต พี่นา" userId="fd0cb80c2fc1ad3b" providerId="LiveId" clId="{86EEDFD6-5748-426A-A062-24F0EC467C5E}" dt="2022-05-03T16:20:04.663" v="811"/>
        <pc:sldMkLst>
          <pc:docMk/>
          <pc:sldMk cId="2791923748" sldId="672"/>
        </pc:sldMkLst>
      </pc:sldChg>
      <pc:sldChg chg="modSp add mod modTransition modAnim">
        <pc:chgData name="คณิต พี่นา" userId="fd0cb80c2fc1ad3b" providerId="LiveId" clId="{86EEDFD6-5748-426A-A062-24F0EC467C5E}" dt="2022-05-03T16:17:05.304" v="652"/>
        <pc:sldMkLst>
          <pc:docMk/>
          <pc:sldMk cId="700289204" sldId="673"/>
        </pc:sldMkLst>
      </pc:sldChg>
      <pc:sldChg chg="addSp delSp modSp add mod modTransition delAnim modAnim">
        <pc:chgData name="คณิต พี่นา" userId="fd0cb80c2fc1ad3b" providerId="LiveId" clId="{86EEDFD6-5748-426A-A062-24F0EC467C5E}" dt="2022-05-03T16:15:10.495" v="634"/>
        <pc:sldMkLst>
          <pc:docMk/>
          <pc:sldMk cId="1669103197" sldId="674"/>
        </pc:sldMkLst>
      </pc:sldChg>
      <pc:sldChg chg="add">
        <pc:chgData name="คณิต พี่นา" userId="fd0cb80c2fc1ad3b" providerId="LiveId" clId="{86EEDFD6-5748-426A-A062-24F0EC467C5E}" dt="2022-05-03T16:17:39.546" v="654"/>
        <pc:sldMkLst>
          <pc:docMk/>
          <pc:sldMk cId="3410447969" sldId="675"/>
        </pc:sldMkLst>
      </pc:sldChg>
      <pc:sldChg chg="add del">
        <pc:chgData name="คณิต พี่นา" userId="fd0cb80c2fc1ad3b" providerId="LiveId" clId="{86EEDFD6-5748-426A-A062-24F0EC467C5E}" dt="2022-05-03T18:33:20.864" v="1164" actId="47"/>
        <pc:sldMkLst>
          <pc:docMk/>
          <pc:sldMk cId="3133532648" sldId="676"/>
        </pc:sldMkLst>
      </pc:sldChg>
      <pc:sldChg chg="modSp add mod">
        <pc:chgData name="คณิต พี่นา" userId="fd0cb80c2fc1ad3b" providerId="LiveId" clId="{86EEDFD6-5748-426A-A062-24F0EC467C5E}" dt="2022-05-03T18:24:17.160" v="824" actId="20577"/>
        <pc:sldMkLst>
          <pc:docMk/>
          <pc:sldMk cId="3850629912" sldId="677"/>
        </pc:sldMkLst>
      </pc:sldChg>
      <pc:sldChg chg="modSp add mod modAnim">
        <pc:chgData name="คณิต พี่นา" userId="fd0cb80c2fc1ad3b" providerId="LiveId" clId="{86EEDFD6-5748-426A-A062-24F0EC467C5E}" dt="2022-05-03T18:33:07.715" v="1162"/>
        <pc:sldMkLst>
          <pc:docMk/>
          <pc:sldMk cId="1338792828" sldId="678"/>
        </pc:sldMkLst>
      </pc:sldChg>
      <pc:sldChg chg="modSp add mod">
        <pc:chgData name="คณิต พี่นา" userId="fd0cb80c2fc1ad3b" providerId="LiveId" clId="{86EEDFD6-5748-426A-A062-24F0EC467C5E}" dt="2022-05-03T18:34:55.590" v="1216" actId="1036"/>
        <pc:sldMkLst>
          <pc:docMk/>
          <pc:sldMk cId="1071020461" sldId="679"/>
        </pc:sldMkLst>
      </pc:sldChg>
      <pc:sldChg chg="modSp add mod">
        <pc:chgData name="คณิต พี่นา" userId="fd0cb80c2fc1ad3b" providerId="LiveId" clId="{86EEDFD6-5748-426A-A062-24F0EC467C5E}" dt="2022-05-03T19:11:03.089" v="2199" actId="12788"/>
        <pc:sldMkLst>
          <pc:docMk/>
          <pc:sldMk cId="2399856513" sldId="680"/>
        </pc:sldMkLst>
      </pc:sldChg>
      <pc:sldChg chg="modSp add mod">
        <pc:chgData name="คณิต พี่นา" userId="fd0cb80c2fc1ad3b" providerId="LiveId" clId="{86EEDFD6-5748-426A-A062-24F0EC467C5E}" dt="2022-05-03T18:43:58.123" v="1543" actId="12788"/>
        <pc:sldMkLst>
          <pc:docMk/>
          <pc:sldMk cId="3113970923" sldId="681"/>
        </pc:sldMkLst>
      </pc:sldChg>
      <pc:sldChg chg="modSp add mod modAnim">
        <pc:chgData name="คณิต พี่นา" userId="fd0cb80c2fc1ad3b" providerId="LiveId" clId="{86EEDFD6-5748-426A-A062-24F0EC467C5E}" dt="2022-05-03T19:12:41.697" v="2206" actId="12788"/>
        <pc:sldMkLst>
          <pc:docMk/>
          <pc:sldMk cId="1957510158" sldId="682"/>
        </pc:sldMkLst>
      </pc:sldChg>
      <pc:sldChg chg="modSp add">
        <pc:chgData name="คณิต พี่นา" userId="fd0cb80c2fc1ad3b" providerId="LiveId" clId="{86EEDFD6-5748-426A-A062-24F0EC467C5E}" dt="2022-05-03T18:57:06.159" v="1904" actId="20577"/>
        <pc:sldMkLst>
          <pc:docMk/>
          <pc:sldMk cId="3086059755" sldId="683"/>
        </pc:sldMkLst>
      </pc:sldChg>
      <pc:sldChg chg="add">
        <pc:chgData name="คณิต พี่นา" userId="fd0cb80c2fc1ad3b" providerId="LiveId" clId="{86EEDFD6-5748-426A-A062-24F0EC467C5E}" dt="2022-05-03T18:57:25.722" v="1905"/>
        <pc:sldMkLst>
          <pc:docMk/>
          <pc:sldMk cId="121865672" sldId="684"/>
        </pc:sldMkLst>
      </pc:sldChg>
      <pc:sldChg chg="modSp add mod">
        <pc:chgData name="คณิต พี่นา" userId="fd0cb80c2fc1ad3b" providerId="LiveId" clId="{86EEDFD6-5748-426A-A062-24F0EC467C5E}" dt="2022-05-03T18:57:36.143" v="1908" actId="20577"/>
        <pc:sldMkLst>
          <pc:docMk/>
          <pc:sldMk cId="1151776047" sldId="685"/>
        </pc:sldMkLst>
      </pc:sldChg>
      <pc:sldChg chg="modSp add mod">
        <pc:chgData name="คณิต พี่นา" userId="fd0cb80c2fc1ad3b" providerId="LiveId" clId="{86EEDFD6-5748-426A-A062-24F0EC467C5E}" dt="2022-05-03T18:59:11.695" v="1941" actId="20577"/>
        <pc:sldMkLst>
          <pc:docMk/>
          <pc:sldMk cId="2756691768" sldId="686"/>
        </pc:sldMkLst>
      </pc:sldChg>
      <pc:sldChg chg="add">
        <pc:chgData name="คณิต พี่นา" userId="fd0cb80c2fc1ad3b" providerId="LiveId" clId="{86EEDFD6-5748-426A-A062-24F0EC467C5E}" dt="2022-05-03T18:59:28.562" v="1942"/>
        <pc:sldMkLst>
          <pc:docMk/>
          <pc:sldMk cId="4041813947" sldId="687"/>
        </pc:sldMkLst>
      </pc:sldChg>
      <pc:sldChg chg="modSp add mod">
        <pc:chgData name="คณิต พี่นา" userId="fd0cb80c2fc1ad3b" providerId="LiveId" clId="{86EEDFD6-5748-426A-A062-24F0EC467C5E}" dt="2022-05-03T19:02:15.191" v="2107" actId="20577"/>
        <pc:sldMkLst>
          <pc:docMk/>
          <pc:sldMk cId="3565122688" sldId="688"/>
        </pc:sldMkLst>
      </pc:sldChg>
      <pc:sldChg chg="modSp add mod">
        <pc:chgData name="คณิต พี่นา" userId="fd0cb80c2fc1ad3b" providerId="LiveId" clId="{86EEDFD6-5748-426A-A062-24F0EC467C5E}" dt="2022-05-03T19:02:57.738" v="2152" actId="12788"/>
        <pc:sldMkLst>
          <pc:docMk/>
          <pc:sldMk cId="1188489367" sldId="689"/>
        </pc:sldMkLst>
      </pc:sldChg>
    </pc:docChg>
  </pc:docChgLst>
  <pc:docChgLst>
    <pc:chgData name="คณิต พี่นา" userId="fd0cb80c2fc1ad3b" providerId="LiveId" clId="{F8767BF7-8A17-4CDD-A170-7306DFABEF31}"/>
    <pc:docChg chg="modSld">
      <pc:chgData name="คณิต พี่นา" userId="fd0cb80c2fc1ad3b" providerId="LiveId" clId="{F8767BF7-8A17-4CDD-A170-7306DFABEF31}" dt="2023-11-10T06:36:51.438" v="48" actId="1037"/>
      <pc:docMkLst>
        <pc:docMk/>
      </pc:docMkLst>
      <pc:sldChg chg="modSp mod">
        <pc:chgData name="คณิต พี่นา" userId="fd0cb80c2fc1ad3b" providerId="LiveId" clId="{F8767BF7-8A17-4CDD-A170-7306DFABEF31}" dt="2023-11-10T04:37:43.876" v="19" actId="1035"/>
        <pc:sldMkLst>
          <pc:docMk/>
          <pc:sldMk cId="3385547180" sldId="320"/>
        </pc:sldMkLst>
      </pc:sldChg>
      <pc:sldChg chg="modSp mod">
        <pc:chgData name="คณิต พี่นา" userId="fd0cb80c2fc1ad3b" providerId="LiveId" clId="{F8767BF7-8A17-4CDD-A170-7306DFABEF31}" dt="2023-11-10T06:36:51.438" v="48" actId="1037"/>
        <pc:sldMkLst>
          <pc:docMk/>
          <pc:sldMk cId="1135750225" sldId="321"/>
        </pc:sldMkLst>
      </pc:sldChg>
      <pc:sldChg chg="modSp mod">
        <pc:chgData name="คณิต พี่นา" userId="fd0cb80c2fc1ad3b" providerId="LiveId" clId="{F8767BF7-8A17-4CDD-A170-7306DFABEF31}" dt="2023-11-10T06:36:42.015" v="30" actId="1037"/>
        <pc:sldMkLst>
          <pc:docMk/>
          <pc:sldMk cId="752488603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CC6BF-C602-4445-B42A-64C08E33168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BD971-20AC-4839-B1E2-A32804EB2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8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79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8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5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6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06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3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6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4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84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7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6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7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54F1A-0927-4596-8F26-B4E8C2E6AB3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14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3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5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5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07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3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3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5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99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54F1A-0927-4596-8F26-B4E8C2E6AB3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4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01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5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0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78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41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1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37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70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7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99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80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9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992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7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997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03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18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32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40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28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54F1A-0927-4596-8F26-B4E8C2E6AB31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781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66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60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04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618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918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093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54F1A-0927-4596-8F26-B4E8C2E6AB31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608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06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578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32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93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7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54F1A-0927-4596-8F26-B4E8C2E6AB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751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913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88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16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365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61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54F1A-0927-4596-8F26-B4E8C2E6AB31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394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03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08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4161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3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325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474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47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8607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428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54F1A-0927-4596-8F26-B4E8C2E6AB31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5474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476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329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511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05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7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3723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1478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5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964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6343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566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54F1A-0927-4596-8F26-B4E8C2E6AB31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6820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505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8539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971-20AC-4839-B1E2-A32804EB259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313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54F1A-0927-4596-8F26-B4E8C2E6AB31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2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3F3F-AE3F-4A34-B4BD-C55C5542E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AC1EA-7DB4-4458-A5F2-C12D534B4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985495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F7D3-4DDD-48BB-BE07-EE62E861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0F4F-F049-4098-AFF8-DB29D586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EFD76-D4EC-41EB-9700-32AEDE17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9CAE-9137-4DD7-82CC-ABE306410D2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C5059-779A-47A5-8940-C3D47D50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180F1-176D-4A3E-9DFE-56067A13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758A-03D4-4DBF-824E-3896FEE8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01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5.e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54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55.emf"/><Relationship Id="rId9" Type="http://schemas.openxmlformats.org/officeDocument/2006/relationships/image" Target="../media/image67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4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4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4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audio" Target="../media/audio2.wav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audio" Target="../media/audio2.wav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12.emf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28.emf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29.emf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2.emf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1.em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1.em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1.em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1.em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1.em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1.em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1.em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1.em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5.emf"/><Relationship Id="rId5" Type="http://schemas.openxmlformats.org/officeDocument/2006/relationships/image" Target="../media/image24.emf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5.emf"/><Relationship Id="rId5" Type="http://schemas.openxmlformats.org/officeDocument/2006/relationships/image" Target="../media/image24.emf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35.emf"/><Relationship Id="rId5" Type="http://schemas.openxmlformats.org/officeDocument/2006/relationships/image" Target="../media/image24.emf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5.emf"/><Relationship Id="rId5" Type="http://schemas.openxmlformats.org/officeDocument/2006/relationships/image" Target="../media/image24.emf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5.emf"/><Relationship Id="rId5" Type="http://schemas.openxmlformats.org/officeDocument/2006/relationships/image" Target="../media/image24.emf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audio" Target="../media/audio2.wav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audio" Target="../media/audio2.wav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2.emf"/><Relationship Id="rId5" Type="http://schemas.openxmlformats.org/officeDocument/2006/relationships/image" Target="../media/image7.png"/><Relationship Id="rId10" Type="http://schemas.openxmlformats.org/officeDocument/2006/relationships/image" Target="../media/image17.emf"/><Relationship Id="rId4" Type="http://schemas.openxmlformats.org/officeDocument/2006/relationships/audio" Target="../media/audio2.wav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2.emf"/><Relationship Id="rId5" Type="http://schemas.openxmlformats.org/officeDocument/2006/relationships/image" Target="../media/image7.png"/><Relationship Id="rId10" Type="http://schemas.openxmlformats.org/officeDocument/2006/relationships/image" Target="../media/image17.emf"/><Relationship Id="rId4" Type="http://schemas.openxmlformats.org/officeDocument/2006/relationships/audio" Target="../media/audio2.wav"/><Relationship Id="rId9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2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4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4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4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44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8.emf"/><Relationship Id="rId10" Type="http://schemas.openxmlformats.org/officeDocument/2006/relationships/image" Target="../media/image17.emf"/><Relationship Id="rId4" Type="http://schemas.openxmlformats.org/officeDocument/2006/relationships/audio" Target="../media/audio2.wav"/><Relationship Id="rId9" Type="http://schemas.openxmlformats.org/officeDocument/2006/relationships/image" Target="../media/image18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8.emf"/><Relationship Id="rId10" Type="http://schemas.openxmlformats.org/officeDocument/2006/relationships/image" Target="../media/image17.emf"/><Relationship Id="rId4" Type="http://schemas.openxmlformats.org/officeDocument/2006/relationships/audio" Target="../media/audio2.wav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18.emf"/><Relationship Id="rId3" Type="http://schemas.openxmlformats.org/officeDocument/2006/relationships/audio" Target="../media/audio1.wav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38.emf"/><Relationship Id="rId15" Type="http://schemas.openxmlformats.org/officeDocument/2006/relationships/image" Target="../media/image12.emf"/><Relationship Id="rId10" Type="http://schemas.openxmlformats.org/officeDocument/2006/relationships/image" Target="../media/image50.emf"/><Relationship Id="rId4" Type="http://schemas.openxmlformats.org/officeDocument/2006/relationships/audio" Target="../media/audio2.wav"/><Relationship Id="rId9" Type="http://schemas.openxmlformats.org/officeDocument/2006/relationships/image" Target="../media/image49.emf"/><Relationship Id="rId14" Type="http://schemas.openxmlformats.org/officeDocument/2006/relationships/image" Target="../media/image17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18.emf"/><Relationship Id="rId3" Type="http://schemas.openxmlformats.org/officeDocument/2006/relationships/audio" Target="../media/audio2.wav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38.emf"/><Relationship Id="rId15" Type="http://schemas.openxmlformats.org/officeDocument/2006/relationships/image" Target="../media/image12.emf"/><Relationship Id="rId10" Type="http://schemas.openxmlformats.org/officeDocument/2006/relationships/image" Target="../media/image50.emf"/><Relationship Id="rId4" Type="http://schemas.openxmlformats.org/officeDocument/2006/relationships/audio" Target="../media/audio1.wav"/><Relationship Id="rId9" Type="http://schemas.openxmlformats.org/officeDocument/2006/relationships/image" Target="../media/image49.emf"/><Relationship Id="rId14" Type="http://schemas.openxmlformats.org/officeDocument/2006/relationships/image" Target="../media/image1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39.emf"/><Relationship Id="rId5" Type="http://schemas.openxmlformats.org/officeDocument/2006/relationships/image" Target="../media/image46.emf"/><Relationship Id="rId4" Type="http://schemas.openxmlformats.org/officeDocument/2006/relationships/image" Target="../media/image3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3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3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audio" Target="../media/audio2.wav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audio" Target="../media/audio2.wav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6" Type="http://schemas.openxmlformats.org/officeDocument/2006/relationships/image" Target="../media/image49.emf"/><Relationship Id="rId5" Type="http://schemas.openxmlformats.org/officeDocument/2006/relationships/image" Target="../media/image52.emf"/><Relationship Id="rId4" Type="http://schemas.openxmlformats.org/officeDocument/2006/relationships/image" Target="../media/image38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6ADACF-A60E-4B0C-AF61-3C0270D1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9086" cy="69563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397425-79F9-4E5B-A784-E42366511CFF}"/>
              </a:ext>
            </a:extLst>
          </p:cNvPr>
          <p:cNvGrpSpPr/>
          <p:nvPr/>
        </p:nvGrpSpPr>
        <p:grpSpPr>
          <a:xfrm>
            <a:off x="2060296" y="821803"/>
            <a:ext cx="8015469" cy="3507130"/>
            <a:chOff x="1979271" y="821803"/>
            <a:chExt cx="8015469" cy="3507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FD0CDA2-EEAB-4770-A5B6-7B7C02A4CE11}"/>
                </a:ext>
              </a:extLst>
            </p:cNvPr>
            <p:cNvSpPr/>
            <p:nvPr/>
          </p:nvSpPr>
          <p:spPr>
            <a:xfrm>
              <a:off x="1979271" y="821803"/>
              <a:ext cx="7980744" cy="3507130"/>
            </a:xfrm>
            <a:prstGeom prst="roundRect">
              <a:avLst>
                <a:gd name="adj" fmla="val 136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43EDE9-27D7-4C87-8BB7-16722C6A5189}"/>
                </a:ext>
              </a:extLst>
            </p:cNvPr>
            <p:cNvSpPr txBox="1"/>
            <p:nvPr/>
          </p:nvSpPr>
          <p:spPr>
            <a:xfrm>
              <a:off x="2013995" y="1150496"/>
              <a:ext cx="7980745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800" b="1" dirty="0">
                  <a:solidFill>
                    <a:schemeClr val="tx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บทที่ 2</a:t>
              </a:r>
            </a:p>
            <a:p>
              <a:pPr algn="ctr">
                <a:lnSpc>
                  <a:spcPct val="150000"/>
                </a:lnSpc>
              </a:pPr>
              <a:r>
                <a:rPr lang="th-TH" sz="4400" b="1" dirty="0">
                  <a:solidFill>
                    <a:schemeClr val="tx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การบวกและการลบ</a:t>
              </a:r>
            </a:p>
            <a:p>
              <a:pPr algn="ctr"/>
              <a:r>
                <a:rPr lang="th-TH" sz="4400" b="1" dirty="0">
                  <a:solidFill>
                    <a:schemeClr val="tx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จำนวนนับไม่เกิน 100,000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4AF4433-4A76-414B-84B6-660C64601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724" y="5058134"/>
            <a:ext cx="1241778" cy="101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9C7AA8-636A-4853-A746-319143C92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869" y="5174774"/>
            <a:ext cx="1504924" cy="1597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833E02-EB2A-4527-B752-D5784E253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893" y="5373549"/>
            <a:ext cx="1343378" cy="13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9726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F060FAF-5C48-4F96-A214-FCB54EEF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384" r="9671"/>
          <a:stretch/>
        </p:blipFill>
        <p:spPr>
          <a:xfrm>
            <a:off x="0" y="-11575"/>
            <a:ext cx="12195612" cy="740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0E1F4-3B2E-460A-A23E-D6C508473C10}"/>
              </a:ext>
            </a:extLst>
          </p:cNvPr>
          <p:cNvSpPr txBox="1"/>
          <p:nvPr/>
        </p:nvSpPr>
        <p:spPr>
          <a:xfrm>
            <a:off x="2032885" y="583849"/>
            <a:ext cx="8129843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การหาผลบวก</a:t>
            </a:r>
          </a:p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โดยการตั้งบวกมีการทด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1DB5-FDAF-44CC-8646-4DBE899EE79E}"/>
              </a:ext>
            </a:extLst>
          </p:cNvPr>
          <p:cNvSpPr txBox="1"/>
          <p:nvPr/>
        </p:nvSpPr>
        <p:spPr>
          <a:xfrm>
            <a:off x="4807354" y="3429000"/>
            <a:ext cx="258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9AD2A-A4E9-43FF-87C6-E35EA5BA3D02}"/>
              </a:ext>
            </a:extLst>
          </p:cNvPr>
          <p:cNvSpPr txBox="1"/>
          <p:nvPr/>
        </p:nvSpPr>
        <p:spPr>
          <a:xfrm>
            <a:off x="2678534" y="4391585"/>
            <a:ext cx="683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หาผลบวกโดยการตั้งบวกมีการทด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7A15F-3C56-4601-8B43-5A4E17A7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26">
            <a:off x="9721377" y="501850"/>
            <a:ext cx="957673" cy="58477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1F448-C72D-4124-B318-1E03536B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4" flipH="1">
            <a:off x="1355357" y="836001"/>
            <a:ext cx="957673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62822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409958"/>
            <a:ext cx="10573946" cy="1363884"/>
            <a:chOff x="699796" y="3005519"/>
            <a:chExt cx="10439029" cy="1363884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05519"/>
              <a:ext cx="10439029" cy="1363884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23221" y="3063828"/>
              <a:ext cx="8290072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กล้าซื้อของไป 75,455 บาท เหลือเงิน 15,687 บาท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700951" y="2840910"/>
            <a:ext cx="1770393" cy="578876"/>
            <a:chOff x="699796" y="3171767"/>
            <a:chExt cx="1830045" cy="57887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227655"/>
              <a:ext cx="1830045" cy="48396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171767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4819927" y="2840910"/>
            <a:ext cx="1770393" cy="578876"/>
            <a:chOff x="699796" y="3145596"/>
            <a:chExt cx="1830045" cy="57887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153461"/>
              <a:ext cx="1830045" cy="54596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145596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729231" y="3520618"/>
            <a:ext cx="3039016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เดิมกล้ามีเงินกี่บาท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4819927" y="3428018"/>
            <a:ext cx="6633270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กล้าซื้อของ 75,455 บาท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4819927" y="3953954"/>
            <a:ext cx="4546661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เหลือเงิน 15,687 บาท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545033" y="1229926"/>
            <a:ext cx="903940" cy="946109"/>
            <a:chOff x="6064415" y="1392636"/>
            <a:chExt cx="903940" cy="946109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064415" y="1392636"/>
              <a:ext cx="903940" cy="903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4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C0E0F84-738D-44ED-9B70-D02717556D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2942790" y="4616004"/>
            <a:ext cx="8510407" cy="205657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7CB92AB-FD2F-42BC-BFF3-2CC79747150D}"/>
              </a:ext>
            </a:extLst>
          </p:cNvPr>
          <p:cNvSpPr/>
          <p:nvPr/>
        </p:nvSpPr>
        <p:spPr>
          <a:xfrm>
            <a:off x="3764634" y="5368841"/>
            <a:ext cx="4483819" cy="468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75,455 บาท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65F3B891-FDBA-4F90-B27F-79B698CC3EB2}"/>
              </a:ext>
            </a:extLst>
          </p:cNvPr>
          <p:cNvSpPr/>
          <p:nvPr/>
        </p:nvSpPr>
        <p:spPr>
          <a:xfrm rot="5400000">
            <a:off x="5907084" y="3749304"/>
            <a:ext cx="198917" cy="4483818"/>
          </a:xfrm>
          <a:prstGeom prst="rightBrace">
            <a:avLst>
              <a:gd name="adj1" fmla="val 28333"/>
              <a:gd name="adj2" fmla="val 496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E6BDF3-C874-4908-AC3F-7C942BC4E975}"/>
              </a:ext>
            </a:extLst>
          </p:cNvPr>
          <p:cNvSpPr txBox="1"/>
          <p:nvPr/>
        </p:nvSpPr>
        <p:spPr>
          <a:xfrm>
            <a:off x="630936" y="5217862"/>
            <a:ext cx="231185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52F0BE-792F-4310-9688-62CF31D1106D}"/>
              </a:ext>
            </a:extLst>
          </p:cNvPr>
          <p:cNvSpPr txBox="1"/>
          <p:nvPr/>
        </p:nvSpPr>
        <p:spPr>
          <a:xfrm>
            <a:off x="3764633" y="6070367"/>
            <a:ext cx="4483819" cy="5382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Mali" panose="00000800000000000000" pitchFamily="2" charset="-34"/>
                <a:cs typeface="Mali" panose="00000800000000000000" pitchFamily="2" charset="-34"/>
              </a:rPr>
              <a:t>ซื้อของ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72A3D9A-CBD3-440C-A84A-BF8F28FC9E44}"/>
              </a:ext>
            </a:extLst>
          </p:cNvPr>
          <p:cNvSpPr/>
          <p:nvPr/>
        </p:nvSpPr>
        <p:spPr>
          <a:xfrm>
            <a:off x="3764635" y="4761043"/>
            <a:ext cx="6708544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เดิมกล้ามีเงิน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8EB4C7-7F06-402D-9AB0-EA3112A7ACB4}"/>
              </a:ext>
            </a:extLst>
          </p:cNvPr>
          <p:cNvSpPr txBox="1"/>
          <p:nvPr/>
        </p:nvSpPr>
        <p:spPr>
          <a:xfrm>
            <a:off x="1547269" y="2055687"/>
            <a:ext cx="4170625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เดิมกล้ามีเงินกี่บาท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41C94F-5BA1-47DF-8D0A-5DC84C8E6A3B}"/>
              </a:ext>
            </a:extLst>
          </p:cNvPr>
          <p:cNvSpPr/>
          <p:nvPr/>
        </p:nvSpPr>
        <p:spPr>
          <a:xfrm>
            <a:off x="8248453" y="5368841"/>
            <a:ext cx="2224725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15,687 บาท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872EE224-9F4A-4207-A7F8-C33DD18A51C5}"/>
              </a:ext>
            </a:extLst>
          </p:cNvPr>
          <p:cNvSpPr/>
          <p:nvPr/>
        </p:nvSpPr>
        <p:spPr>
          <a:xfrm rot="5400000">
            <a:off x="9261357" y="4878849"/>
            <a:ext cx="198916" cy="2224726"/>
          </a:xfrm>
          <a:prstGeom prst="rightBrace">
            <a:avLst>
              <a:gd name="adj1" fmla="val 28333"/>
              <a:gd name="adj2" fmla="val 496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81D275-EB1F-4D27-AD4D-02FF842234F6}"/>
              </a:ext>
            </a:extLst>
          </p:cNvPr>
          <p:cNvSpPr txBox="1"/>
          <p:nvPr/>
        </p:nvSpPr>
        <p:spPr>
          <a:xfrm>
            <a:off x="8248452" y="6070367"/>
            <a:ext cx="2224726" cy="5382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Mali" panose="00000800000000000000" pitchFamily="2" charset="-34"/>
                <a:cs typeface="Mali" panose="00000800000000000000" pitchFamily="2" charset="-34"/>
              </a:rPr>
              <a:t>เหลือเงิน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5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33" grpId="0" animBg="1"/>
      <p:bldP spid="36" grpId="0" animBg="1"/>
      <p:bldP spid="44" grpId="0"/>
      <p:bldP spid="45" grpId="0" animBg="1"/>
      <p:bldP spid="31" grpId="0" animBg="1"/>
      <p:bldP spid="39" grpId="0" animBg="1"/>
      <p:bldP spid="4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42" name="สีขาว">
            <a:extLst>
              <a:ext uri="{FF2B5EF4-FFF2-40B4-BE49-F238E27FC236}">
                <a16:creationId xmlns:a16="http://schemas.microsoft.com/office/drawing/2014/main" id="{5E290345-370C-4AB5-BAAA-DC5CA83A092D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884ECA-E79D-4485-93B1-C140AB5E1417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F0F2E5D-1E9D-423C-9A5F-38A378F63A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694113" y="2934553"/>
            <a:ext cx="3135237" cy="65992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705112" y="2944714"/>
            <a:ext cx="3124237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C2BFDD-1A50-4B40-90D4-8E1C5B868624}"/>
              </a:ext>
            </a:extLst>
          </p:cNvPr>
          <p:cNvGrpSpPr/>
          <p:nvPr/>
        </p:nvGrpSpPr>
        <p:grpSpPr>
          <a:xfrm>
            <a:off x="3843788" y="2951063"/>
            <a:ext cx="3561618" cy="619400"/>
            <a:chOff x="3843788" y="2944714"/>
            <a:chExt cx="3561618" cy="6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4A3ACA-3657-4D56-BEE0-6E434EB47D5C}"/>
                </a:ext>
              </a:extLst>
            </p:cNvPr>
            <p:cNvSpPr txBox="1"/>
            <p:nvPr/>
          </p:nvSpPr>
          <p:spPr>
            <a:xfrm>
              <a:off x="3843788" y="2944714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75,455 + 15,687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050FDC-F83B-4BE4-9A55-E9CD488EC789}"/>
                </a:ext>
              </a:extLst>
            </p:cNvPr>
            <p:cNvSpPr/>
            <p:nvPr/>
          </p:nvSpPr>
          <p:spPr>
            <a:xfrm>
              <a:off x="6853799" y="3137259"/>
              <a:ext cx="381370" cy="3582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647254" y="3767533"/>
            <a:ext cx="1286276" cy="659924"/>
            <a:chOff x="855600" y="3900749"/>
            <a:chExt cx="1286276" cy="6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D50A3E-CD96-44B0-A7D5-BCD08CAD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855600" y="3900749"/>
              <a:ext cx="1204694" cy="6599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20469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771471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กล้าซื้อของไป 				 75,455 บาท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4488838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เหลือเงิน 					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16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15,687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7" y="5206205"/>
            <a:ext cx="5948827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เดิมกล้ามีเงิน	75,455 + 15,687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5" y="5923573"/>
            <a:ext cx="723327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เดิมกล้ามีเงิน ๙๑,๑๔๒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647254" y="5920005"/>
            <a:ext cx="1251553" cy="694648"/>
            <a:chOff x="871516" y="5753696"/>
            <a:chExt cx="1251553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contrast="4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5" y="5753696"/>
              <a:ext cx="1204694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7848714" y="5324060"/>
            <a:ext cx="22014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91,142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DEF8BF-A0BC-44F6-A7D3-615B6612AF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220009" y="1443357"/>
            <a:ext cx="9580383" cy="13108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2E04EAC-667F-4187-BB26-509FF6E9CF10}"/>
              </a:ext>
            </a:extLst>
          </p:cNvPr>
          <p:cNvGrpSpPr/>
          <p:nvPr/>
        </p:nvGrpSpPr>
        <p:grpSpPr>
          <a:xfrm>
            <a:off x="749138" y="1281932"/>
            <a:ext cx="1058250" cy="957081"/>
            <a:chOff x="5982538" y="1381664"/>
            <a:chExt cx="1058250" cy="95708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5F4E10-0159-42AE-9CCD-C8B5A00C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DA3FD-E218-436F-B307-C71D83CDCFCB}"/>
                </a:ext>
              </a:extLst>
            </p:cNvPr>
            <p:cNvSpPr txBox="1"/>
            <p:nvPr/>
          </p:nvSpPr>
          <p:spPr>
            <a:xfrm>
              <a:off x="5982538" y="1381664"/>
              <a:ext cx="1058250" cy="903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4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276D06E-0063-4375-B341-F44E16F02B33}"/>
              </a:ext>
            </a:extLst>
          </p:cNvPr>
          <p:cNvSpPr txBox="1"/>
          <p:nvPr/>
        </p:nvSpPr>
        <p:spPr>
          <a:xfrm>
            <a:off x="1898808" y="1490595"/>
            <a:ext cx="7569284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กล้าซื้อของไป 75,455 บาท เหลือเงิน 15,687 บาท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B926F5-5159-4A07-8789-A839693C81B9}"/>
              </a:ext>
            </a:extLst>
          </p:cNvPr>
          <p:cNvSpPr txBox="1"/>
          <p:nvPr/>
        </p:nvSpPr>
        <p:spPr>
          <a:xfrm>
            <a:off x="1669043" y="2076038"/>
            <a:ext cx="9153285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เดิมกล้ามีเงินกี่บาท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37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62822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5" y="1409958"/>
            <a:ext cx="10890703" cy="1363884"/>
            <a:chOff x="699795" y="3005519"/>
            <a:chExt cx="10751744" cy="1363884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5" y="3005519"/>
              <a:ext cx="10751744" cy="1363884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23221" y="3063828"/>
              <a:ext cx="8825255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เดือนที่แล้วและเดือนนี้ขายมะม่วงได้ 60,000 กิโลกรัม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700951" y="2840910"/>
            <a:ext cx="1770393" cy="578876"/>
            <a:chOff x="699796" y="3171767"/>
            <a:chExt cx="1830045" cy="57887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227655"/>
              <a:ext cx="1830045" cy="48396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171767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3729908" y="2840910"/>
            <a:ext cx="1770393" cy="578876"/>
            <a:chOff x="699796" y="3145596"/>
            <a:chExt cx="1830045" cy="57887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153461"/>
              <a:ext cx="1830045" cy="54596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145596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729231" y="3520618"/>
            <a:ext cx="3039016" cy="1132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เดือนนี้จะขายได้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กี่กิโลกรัม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3729908" y="3484580"/>
            <a:ext cx="7980776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เดือนที่แล้วและเดือนนี้ขายมะม่วงได้ 60,000 กิโลกรัม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3729908" y="4057651"/>
            <a:ext cx="615287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เดือนที่แล้วขายได้ 46,859 กิโลกรัม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533458" y="1229926"/>
            <a:ext cx="903940" cy="946109"/>
            <a:chOff x="6052840" y="1392636"/>
            <a:chExt cx="903940" cy="946109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052840" y="1392636"/>
              <a:ext cx="903940" cy="903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endParaRPr lang="en-US" sz="4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D8EB4C7-7F06-402D-9AB0-EA3112A7ACB4}"/>
              </a:ext>
            </a:extLst>
          </p:cNvPr>
          <p:cNvSpPr txBox="1"/>
          <p:nvPr/>
        </p:nvSpPr>
        <p:spPr>
          <a:xfrm>
            <a:off x="1098227" y="2054120"/>
            <a:ext cx="10353371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ถ้าเดือนที่แล้วขายได้ 46,859 กิโลกรัม เดือนนี้จะขายได้กี่กิโลกรัม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22F118B-953E-4073-8C17-0AD464E452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2942790" y="4819260"/>
            <a:ext cx="8510407" cy="174082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255E8DD-E95C-487B-8CE6-162FF6E45637}"/>
              </a:ext>
            </a:extLst>
          </p:cNvPr>
          <p:cNvSpPr/>
          <p:nvPr/>
        </p:nvSpPr>
        <p:spPr>
          <a:xfrm>
            <a:off x="6096000" y="5830599"/>
            <a:ext cx="2812329" cy="468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46,859 กิโลกรัม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1BC6A9-75FF-4649-888C-6FE3D01DB496}"/>
              </a:ext>
            </a:extLst>
          </p:cNvPr>
          <p:cNvSpPr txBox="1"/>
          <p:nvPr/>
        </p:nvSpPr>
        <p:spPr>
          <a:xfrm>
            <a:off x="4142254" y="5770523"/>
            <a:ext cx="1762630" cy="5382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2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เดือนที่แล้ว</a:t>
            </a:r>
            <a:endParaRPr lang="en-US" sz="2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9A4B8F-EC8F-4A94-875E-E176249E58DD}"/>
              </a:ext>
            </a:extLst>
          </p:cNvPr>
          <p:cNvSpPr txBox="1"/>
          <p:nvPr/>
        </p:nvSpPr>
        <p:spPr>
          <a:xfrm>
            <a:off x="3069625" y="5087221"/>
            <a:ext cx="3026376" cy="5382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2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เดือนที่แล้ว + เดือนนี้</a:t>
            </a:r>
            <a:endParaRPr lang="en-US" sz="2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97D7C31E-0346-48ED-8AB2-39DD76328C56}"/>
              </a:ext>
            </a:extLst>
          </p:cNvPr>
          <p:cNvSpPr/>
          <p:nvPr/>
        </p:nvSpPr>
        <p:spPr>
          <a:xfrm rot="5400000">
            <a:off x="9780829" y="4789101"/>
            <a:ext cx="168999" cy="1914002"/>
          </a:xfrm>
          <a:prstGeom prst="rightBrace">
            <a:avLst>
              <a:gd name="adj1" fmla="val 28333"/>
              <a:gd name="adj2" fmla="val 496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545D34-1AEB-418E-B37E-EACAB21D4C74}"/>
              </a:ext>
            </a:extLst>
          </p:cNvPr>
          <p:cNvSpPr txBox="1"/>
          <p:nvPr/>
        </p:nvSpPr>
        <p:spPr>
          <a:xfrm>
            <a:off x="630936" y="5217862"/>
            <a:ext cx="231185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908245-014D-4EC8-BE1A-12537C11EA98}"/>
              </a:ext>
            </a:extLst>
          </p:cNvPr>
          <p:cNvSpPr txBox="1"/>
          <p:nvPr/>
        </p:nvSpPr>
        <p:spPr>
          <a:xfrm>
            <a:off x="8908327" y="5850465"/>
            <a:ext cx="191400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เดือนนี้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E9A4D-BCEE-47BB-9E4C-5E63F6E2B609}"/>
              </a:ext>
            </a:extLst>
          </p:cNvPr>
          <p:cNvSpPr/>
          <p:nvPr/>
        </p:nvSpPr>
        <p:spPr>
          <a:xfrm>
            <a:off x="6096000" y="5118666"/>
            <a:ext cx="4726330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60,000 กิโลกรัม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747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35" grpId="0" animBg="1"/>
      <p:bldP spid="38" grpId="0"/>
      <p:bldP spid="41" grpId="0"/>
      <p:bldP spid="42" grpId="0" animBg="1"/>
      <p:bldP spid="46" grpId="0"/>
      <p:bldP spid="4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42" name="สีขาว">
            <a:extLst>
              <a:ext uri="{FF2B5EF4-FFF2-40B4-BE49-F238E27FC236}">
                <a16:creationId xmlns:a16="http://schemas.microsoft.com/office/drawing/2014/main" id="{5E290345-370C-4AB5-BAAA-DC5CA83A092D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884ECA-E79D-4485-93B1-C140AB5E1417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F0F2E5D-1E9D-423C-9A5F-38A378F63A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694113" y="2934553"/>
            <a:ext cx="3135237" cy="65992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705112" y="2944714"/>
            <a:ext cx="3124237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647254" y="3767533"/>
            <a:ext cx="1286276" cy="659924"/>
            <a:chOff x="855600" y="3900749"/>
            <a:chExt cx="1286276" cy="6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D50A3E-CD96-44B0-A7D5-BCD08CAD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855600" y="3900749"/>
              <a:ext cx="1204694" cy="6599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20469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771471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เดือนที่แล้วและเดือนนี้ขายมะม่วงได้	  60,000 กิโลกรัม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4488838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เดือนที่แล้วขายได้				  46,859 </a:t>
            </a:r>
            <a:r>
              <a:rPr lang="th-TH" sz="12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กิโลกรัม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7" y="5206205"/>
            <a:ext cx="7186110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เดือนนี้จะขายมะม่วงได้ 60,000 - 46,859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5" y="5923573"/>
            <a:ext cx="723327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เดือนนี้จะขายมะม่วงได้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๑๓,๑๔๑ กิโลกรัม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647254" y="5920005"/>
            <a:ext cx="1251553" cy="694648"/>
            <a:chOff x="871516" y="5753696"/>
            <a:chExt cx="1251553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contrast="4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5" y="5753696"/>
              <a:ext cx="1204694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8855705" y="5324060"/>
            <a:ext cx="28549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13,141</a:t>
            </a:r>
            <a:r>
              <a:rPr lang="th-TH" sz="22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11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กิโลกรัม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DEF8BF-A0BC-44F6-A7D3-615B6612AF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220009" y="1443357"/>
            <a:ext cx="10084508" cy="13108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2E04EAC-667F-4187-BB26-509FF6E9CF10}"/>
              </a:ext>
            </a:extLst>
          </p:cNvPr>
          <p:cNvGrpSpPr/>
          <p:nvPr/>
        </p:nvGrpSpPr>
        <p:grpSpPr>
          <a:xfrm>
            <a:off x="737563" y="1281932"/>
            <a:ext cx="1058250" cy="957081"/>
            <a:chOff x="5970963" y="1381664"/>
            <a:chExt cx="1058250" cy="95708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5F4E10-0159-42AE-9CCD-C8B5A00C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DA3FD-E218-436F-B307-C71D83CDCFCB}"/>
                </a:ext>
              </a:extLst>
            </p:cNvPr>
            <p:cNvSpPr txBox="1"/>
            <p:nvPr/>
          </p:nvSpPr>
          <p:spPr>
            <a:xfrm>
              <a:off x="5970963" y="1381664"/>
              <a:ext cx="1058250" cy="903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endParaRPr lang="en-US" sz="4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276D06E-0063-4375-B341-F44E16F02B33}"/>
              </a:ext>
            </a:extLst>
          </p:cNvPr>
          <p:cNvSpPr txBox="1"/>
          <p:nvPr/>
        </p:nvSpPr>
        <p:spPr>
          <a:xfrm>
            <a:off x="1898808" y="1490595"/>
            <a:ext cx="7928098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เดือนที่แล้วและเดือนนี้ขายมะม่วงได้ 60,000 กิโลกรัม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B926F5-5159-4A07-8789-A839693C81B9}"/>
              </a:ext>
            </a:extLst>
          </p:cNvPr>
          <p:cNvSpPr txBox="1"/>
          <p:nvPr/>
        </p:nvSpPr>
        <p:spPr>
          <a:xfrm>
            <a:off x="1669043" y="2076038"/>
            <a:ext cx="10207580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ถ้าเดือนที่แล้วขายได้ 46,859 กิโลกรัม เดือนนี้จะขายได้กี่กิโลกรัม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2BD61D-0DBB-4008-A690-D81074E80342}"/>
              </a:ext>
            </a:extLst>
          </p:cNvPr>
          <p:cNvGrpSpPr/>
          <p:nvPr/>
        </p:nvGrpSpPr>
        <p:grpSpPr>
          <a:xfrm>
            <a:off x="3820638" y="2951063"/>
            <a:ext cx="3561618" cy="619400"/>
            <a:chOff x="3843788" y="2944714"/>
            <a:chExt cx="3561618" cy="61940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E6F846-96D2-42EA-985D-69350D7EFC2E}"/>
                </a:ext>
              </a:extLst>
            </p:cNvPr>
            <p:cNvSpPr txBox="1"/>
            <p:nvPr/>
          </p:nvSpPr>
          <p:spPr>
            <a:xfrm>
              <a:off x="3843788" y="2944714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60,000 - 46,859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42D689-FF7D-489A-BFF6-59C0933A2F65}"/>
                </a:ext>
              </a:extLst>
            </p:cNvPr>
            <p:cNvSpPr/>
            <p:nvPr/>
          </p:nvSpPr>
          <p:spPr>
            <a:xfrm>
              <a:off x="6969549" y="3137259"/>
              <a:ext cx="381370" cy="3582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4B51E83-E9BC-42C4-9C80-72DB0CADA31A}"/>
              </a:ext>
            </a:extLst>
          </p:cNvPr>
          <p:cNvGrpSpPr/>
          <p:nvPr/>
        </p:nvGrpSpPr>
        <p:grpSpPr>
          <a:xfrm>
            <a:off x="8106742" y="2943831"/>
            <a:ext cx="4048207" cy="619400"/>
            <a:chOff x="8036690" y="2934553"/>
            <a:chExt cx="4048207" cy="6194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20AE8E3-B692-43AA-9CB0-2198CBD48473}"/>
                </a:ext>
              </a:extLst>
            </p:cNvPr>
            <p:cNvSpPr txBox="1"/>
            <p:nvPr/>
          </p:nvSpPr>
          <p:spPr>
            <a:xfrm>
              <a:off x="8036690" y="2934553"/>
              <a:ext cx="4048207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46,859 +    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60,000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94EBD64-0206-41E2-B5AB-3FEAAE5485B1}"/>
                </a:ext>
              </a:extLst>
            </p:cNvPr>
            <p:cNvSpPr/>
            <p:nvPr/>
          </p:nvSpPr>
          <p:spPr>
            <a:xfrm>
              <a:off x="9646300" y="3113763"/>
              <a:ext cx="381370" cy="3582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8CFD3B9-3F57-4F4F-955D-F01AF6793B3A}"/>
              </a:ext>
            </a:extLst>
          </p:cNvPr>
          <p:cNvSpPr txBox="1"/>
          <p:nvPr/>
        </p:nvSpPr>
        <p:spPr>
          <a:xfrm>
            <a:off x="7340490" y="2937881"/>
            <a:ext cx="1022161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หรือ</a:t>
            </a:r>
            <a:endParaRPr lang="en-US" sz="26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505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7" grpId="0"/>
      <p:bldP spid="4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3AC1BD-1419-497E-9FEF-B9873EE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60" r="24583" b="2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60223-2C3D-48F1-8B6E-241C07977AA4}"/>
              </a:ext>
            </a:extLst>
          </p:cNvPr>
          <p:cNvGrpSpPr/>
          <p:nvPr/>
        </p:nvGrpSpPr>
        <p:grpSpPr>
          <a:xfrm>
            <a:off x="510065" y="655041"/>
            <a:ext cx="11160000" cy="5868000"/>
            <a:chOff x="510065" y="655041"/>
            <a:chExt cx="11160000" cy="586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315EFA-A2E4-44B0-B564-CD22AE7390EF}"/>
                </a:ext>
              </a:extLst>
            </p:cNvPr>
            <p:cNvSpPr/>
            <p:nvPr/>
          </p:nvSpPr>
          <p:spPr>
            <a:xfrm>
              <a:off x="510065" y="655041"/>
              <a:ext cx="11160000" cy="5868000"/>
            </a:xfrm>
            <a:prstGeom prst="roundRect">
              <a:avLst>
                <a:gd name="adj" fmla="val 4039"/>
              </a:avLst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3B739D-85C2-4E43-B8E1-CA23CFCDEF01}"/>
                </a:ext>
              </a:extLst>
            </p:cNvPr>
            <p:cNvSpPr/>
            <p:nvPr/>
          </p:nvSpPr>
          <p:spPr>
            <a:xfrm>
              <a:off x="744065" y="853041"/>
              <a:ext cx="10692000" cy="5472000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0E4DB-03FF-4CFD-A826-2E0B3C7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4" y="-237386"/>
            <a:ext cx="4238791" cy="2313731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8CC162C2-C3AA-4F12-949A-855F8D4D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5" y="-189374"/>
            <a:ext cx="3726661" cy="2217706"/>
          </a:xfrm>
          <a:prstGeom prst="rect">
            <a:avLst/>
          </a:prstGeom>
        </p:spPr>
      </p:pic>
      <p:pic>
        <p:nvPicPr>
          <p:cNvPr id="14" name="Picture 13" descr="Schematic&#10;&#10;Description automatically generated">
            <a:extLst>
              <a:ext uri="{FF2B5EF4-FFF2-40B4-BE49-F238E27FC236}">
                <a16:creationId xmlns:a16="http://schemas.microsoft.com/office/drawing/2014/main" id="{9E16118D-E85C-456F-88C9-F27EDFD1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20">
            <a:off x="58323" y="5083020"/>
            <a:ext cx="1875192" cy="2833061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D92B680B-A356-46CF-B145-B0BEAEFE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25" y="4995148"/>
            <a:ext cx="1871999" cy="2991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16129-4802-495D-8499-E37C99FEA1B8}"/>
              </a:ext>
            </a:extLst>
          </p:cNvPr>
          <p:cNvSpPr txBox="1"/>
          <p:nvPr/>
        </p:nvSpPr>
        <p:spPr>
          <a:xfrm>
            <a:off x="-5935" y="1316002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368C2-904D-4514-8BED-D3CB52E4E0E1}"/>
              </a:ext>
            </a:extLst>
          </p:cNvPr>
          <p:cNvSpPr txBox="1"/>
          <p:nvPr/>
        </p:nvSpPr>
        <p:spPr>
          <a:xfrm>
            <a:off x="1386530" y="2462986"/>
            <a:ext cx="940707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การแก้โจทย์ปัญหาทำได้โดย อ่านทำความเข้าใจปัญหา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วางแผนแก้ปัญหา หาคำตอบ และตรวจสอบความสมเหตุ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สมผลของคำตอบ</a:t>
            </a:r>
          </a:p>
        </p:txBody>
      </p:sp>
    </p:spTree>
    <p:extLst>
      <p:ext uri="{BB962C8B-B14F-4D97-AF65-F5344CB8AC3E}">
        <p14:creationId xmlns:p14="http://schemas.microsoft.com/office/powerpoint/2010/main" val="40418139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F060FAF-5C48-4F96-A214-FCB54EEF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384" r="9671"/>
          <a:stretch/>
        </p:blipFill>
        <p:spPr>
          <a:xfrm>
            <a:off x="0" y="-11575"/>
            <a:ext cx="12195612" cy="740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0E1F4-3B2E-460A-A23E-D6C508473C10}"/>
              </a:ext>
            </a:extLst>
          </p:cNvPr>
          <p:cNvSpPr txBox="1"/>
          <p:nvPr/>
        </p:nvSpPr>
        <p:spPr>
          <a:xfrm>
            <a:off x="2032885" y="766608"/>
            <a:ext cx="8129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การสร้างโจทย์ปัญหาการบวกและโจทย์ปัญหาการลบ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1DB5-FDAF-44CC-8646-4DBE899EE79E}"/>
              </a:ext>
            </a:extLst>
          </p:cNvPr>
          <p:cNvSpPr txBox="1"/>
          <p:nvPr/>
        </p:nvSpPr>
        <p:spPr>
          <a:xfrm>
            <a:off x="4807354" y="3278529"/>
            <a:ext cx="258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9AD2A-A4E9-43FF-87C6-E35EA5BA3D02}"/>
              </a:ext>
            </a:extLst>
          </p:cNvPr>
          <p:cNvSpPr txBox="1"/>
          <p:nvPr/>
        </p:nvSpPr>
        <p:spPr>
          <a:xfrm>
            <a:off x="1316918" y="4158168"/>
            <a:ext cx="9561776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สร้างโจทย์ปัญหาการบวกและโจทย์ปัญหาการลบ</a:t>
            </a:r>
          </a:p>
          <a:p>
            <a:pPr>
              <a:spcBef>
                <a:spcPts val="500"/>
              </a:spcBef>
            </a:pPr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ของจำนวนนับไม่เกิน 100,000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7A15F-3C56-4601-8B43-5A4E17A7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26">
            <a:off x="9721377" y="501850"/>
            <a:ext cx="957673" cy="58477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1F448-C72D-4124-B318-1E03536B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4" flipH="1">
            <a:off x="1355357" y="836001"/>
            <a:ext cx="957673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8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4BE5F-BDC4-4809-8985-1DF39A11D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2" name="สีขาว">
            <a:extLst>
              <a:ext uri="{FF2B5EF4-FFF2-40B4-BE49-F238E27FC236}">
                <a16:creationId xmlns:a16="http://schemas.microsoft.com/office/drawing/2014/main" id="{5E290345-370C-4AB5-BAAA-DC5CA83A092D}"/>
              </a:ext>
            </a:extLst>
          </p:cNvPr>
          <p:cNvSpPr/>
          <p:nvPr/>
        </p:nvSpPr>
        <p:spPr>
          <a:xfrm>
            <a:off x="430192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884ECA-E79D-4485-93B1-C140AB5E1417}"/>
              </a:ext>
            </a:extLst>
          </p:cNvPr>
          <p:cNvSpPr/>
          <p:nvPr/>
        </p:nvSpPr>
        <p:spPr>
          <a:xfrm>
            <a:off x="430192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421813" y="370480"/>
            <a:ext cx="11331616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350" b="1" dirty="0">
                <a:latin typeface="Mali" panose="00000800000000000000" pitchFamily="2" charset="-34"/>
                <a:cs typeface="Mali" panose="00000800000000000000" pitchFamily="2" charset="-34"/>
              </a:rPr>
              <a:t>การสร้างโจทย์ปัญหาการบวกและโจทย์ปัญหาการลบ</a:t>
            </a:r>
            <a:endParaRPr lang="en-US" sz="335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7FB5C-39A6-44CD-B280-74DBB58B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8" y="1270976"/>
            <a:ext cx="1424634" cy="145563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32BE417-BF19-4152-8A1E-445F9780F5CA}"/>
              </a:ext>
            </a:extLst>
          </p:cNvPr>
          <p:cNvSpPr/>
          <p:nvPr/>
        </p:nvSpPr>
        <p:spPr>
          <a:xfrm>
            <a:off x="2440250" y="1463308"/>
            <a:ext cx="9180732" cy="955802"/>
          </a:xfrm>
          <a:prstGeom prst="wedgeRoundRectCallout">
            <a:avLst>
              <a:gd name="adj1" fmla="val -54209"/>
              <a:gd name="adj2" fmla="val 562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5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มาช่วยกันสร้างโจทย์ปัญหาการบวกและโจทย์ปัญหาการลบ</a:t>
            </a:r>
            <a:endParaRPr lang="en-US" sz="25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4377E5-4519-4B42-B2AF-478093AB2A25}"/>
              </a:ext>
            </a:extLst>
          </p:cNvPr>
          <p:cNvSpPr/>
          <p:nvPr/>
        </p:nvSpPr>
        <p:spPr>
          <a:xfrm>
            <a:off x="618153" y="2853101"/>
            <a:ext cx="10948537" cy="3708000"/>
          </a:xfrm>
          <a:prstGeom prst="roundRect">
            <a:avLst>
              <a:gd name="adj" fmla="val 0"/>
            </a:avLst>
          </a:prstGeom>
          <a:solidFill>
            <a:srgbClr val="C3FFFF"/>
          </a:solidFill>
          <a:ln>
            <a:solidFill>
              <a:srgbClr val="C3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535F8-C45B-4DA9-9950-B7B50887E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146" y="3062947"/>
            <a:ext cx="1310712" cy="2160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5A815F-F1F9-41B7-9602-F02FE754EAB4}"/>
              </a:ext>
            </a:extLst>
          </p:cNvPr>
          <p:cNvSpPr/>
          <p:nvPr/>
        </p:nvSpPr>
        <p:spPr>
          <a:xfrm>
            <a:off x="1072112" y="5366320"/>
            <a:ext cx="1952781" cy="1044000"/>
          </a:xfrm>
          <a:prstGeom prst="roundRect">
            <a:avLst>
              <a:gd name="adj" fmla="val 196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ตู้เย็น</a:t>
            </a:r>
          </a:p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32,500 บาท</a:t>
            </a:r>
            <a:endParaRPr lang="en-US" sz="22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61576-729E-45F1-93BF-A199A30F1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560" y="3131705"/>
            <a:ext cx="1765453" cy="1059271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2390813-DD8F-40D6-8F34-F6C865978C63}"/>
              </a:ext>
            </a:extLst>
          </p:cNvPr>
          <p:cNvSpPr/>
          <p:nvPr/>
        </p:nvSpPr>
        <p:spPr>
          <a:xfrm>
            <a:off x="5421270" y="3382071"/>
            <a:ext cx="3213686" cy="558539"/>
          </a:xfrm>
          <a:prstGeom prst="roundRect">
            <a:avLst>
              <a:gd name="adj" fmla="val 196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ไมโครเวฟ 3,900 บาท</a:t>
            </a:r>
            <a:endParaRPr lang="en-US" sz="22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4A28DB9-A5D7-490B-9535-CD5A5CA0AC33}"/>
              </a:ext>
            </a:extLst>
          </p:cNvPr>
          <p:cNvSpPr/>
          <p:nvPr/>
        </p:nvSpPr>
        <p:spPr>
          <a:xfrm>
            <a:off x="5375006" y="4869474"/>
            <a:ext cx="2349968" cy="1191961"/>
          </a:xfrm>
          <a:prstGeom prst="roundRect">
            <a:avLst>
              <a:gd name="adj" fmla="val 196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เครื่องทำกาแฟ</a:t>
            </a:r>
          </a:p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56,485 บาท</a:t>
            </a:r>
            <a:endParaRPr lang="en-US" sz="22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59C9E7-5E81-414F-B207-9BEF7AB21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202" y="4510241"/>
            <a:ext cx="1632830" cy="17689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D0A4A6-FAE4-4008-977C-826C19FC6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835" y="3131705"/>
            <a:ext cx="1799736" cy="1643238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8C03CB1-B6C0-4250-8D26-E36699EE51F1}"/>
              </a:ext>
            </a:extLst>
          </p:cNvPr>
          <p:cNvSpPr/>
          <p:nvPr/>
        </p:nvSpPr>
        <p:spPr>
          <a:xfrm>
            <a:off x="8521607" y="4982059"/>
            <a:ext cx="2658193" cy="1191961"/>
          </a:xfrm>
          <a:prstGeom prst="roundRect">
            <a:avLst>
              <a:gd name="adj" fmla="val 196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เครื่องผสมอาหาร</a:t>
            </a:r>
          </a:p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5,780 บาท</a:t>
            </a:r>
            <a:endParaRPr lang="en-US" sz="22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133827"/>
      </p:ext>
    </p:extLst>
  </p:cSld>
  <p:clrMapOvr>
    <a:masterClrMapping/>
  </p:clrMapOvr>
  <p:transition spd="med">
    <p:pull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C60F5C-3113-457A-BB59-96DB0FB0F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9" name="สีขาว">
            <a:extLst>
              <a:ext uri="{FF2B5EF4-FFF2-40B4-BE49-F238E27FC236}">
                <a16:creationId xmlns:a16="http://schemas.microsoft.com/office/drawing/2014/main" id="{A2109E21-D3F9-4747-B9F9-BC8650CFBF57}"/>
              </a:ext>
            </a:extLst>
          </p:cNvPr>
          <p:cNvSpPr/>
          <p:nvPr/>
        </p:nvSpPr>
        <p:spPr>
          <a:xfrm>
            <a:off x="430192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B2D489-5C09-4A74-ABA8-C9AA4C53A850}"/>
              </a:ext>
            </a:extLst>
          </p:cNvPr>
          <p:cNvSpPr/>
          <p:nvPr/>
        </p:nvSpPr>
        <p:spPr>
          <a:xfrm>
            <a:off x="430192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421813" y="370480"/>
            <a:ext cx="11331616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350" b="1" dirty="0">
                <a:latin typeface="Mali" panose="00000800000000000000" pitchFamily="2" charset="-34"/>
                <a:cs typeface="Mali" panose="00000800000000000000" pitchFamily="2" charset="-34"/>
              </a:rPr>
              <a:t>การสร้างโจทย์ปัญหาการบวกและโจทย์ปัญหาการลบ</a:t>
            </a:r>
            <a:endParaRPr lang="en-US" sz="335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7FB5C-39A6-44CD-B280-74DBB58B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8" y="1270976"/>
            <a:ext cx="1424634" cy="145563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32BE417-BF19-4152-8A1E-445F9780F5CA}"/>
              </a:ext>
            </a:extLst>
          </p:cNvPr>
          <p:cNvSpPr/>
          <p:nvPr/>
        </p:nvSpPr>
        <p:spPr>
          <a:xfrm>
            <a:off x="2440250" y="1463308"/>
            <a:ext cx="9180732" cy="955802"/>
          </a:xfrm>
          <a:prstGeom prst="wedgeRoundRectCallout">
            <a:avLst>
              <a:gd name="adj1" fmla="val -54209"/>
              <a:gd name="adj2" fmla="val 562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5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มาช่วยกันสร้างโจทย์ปัญหาการบวกและโจทย์ปัญหาการลบ</a:t>
            </a:r>
            <a:endParaRPr lang="en-US" sz="25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4377E5-4519-4B42-B2AF-478093AB2A25}"/>
              </a:ext>
            </a:extLst>
          </p:cNvPr>
          <p:cNvSpPr/>
          <p:nvPr/>
        </p:nvSpPr>
        <p:spPr>
          <a:xfrm>
            <a:off x="618153" y="2853101"/>
            <a:ext cx="10948537" cy="370800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7D4ECB-4320-4B4D-8123-04E6FD3A2FC7}"/>
              </a:ext>
            </a:extLst>
          </p:cNvPr>
          <p:cNvGrpSpPr/>
          <p:nvPr/>
        </p:nvGrpSpPr>
        <p:grpSpPr>
          <a:xfrm>
            <a:off x="1134481" y="3177514"/>
            <a:ext cx="3596790" cy="3142490"/>
            <a:chOff x="747977" y="3177514"/>
            <a:chExt cx="3596790" cy="314249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B5A815F-F1F9-41B7-9602-F02FE754EAB4}"/>
                </a:ext>
              </a:extLst>
            </p:cNvPr>
            <p:cNvSpPr/>
            <p:nvPr/>
          </p:nvSpPr>
          <p:spPr>
            <a:xfrm>
              <a:off x="1338795" y="5276004"/>
              <a:ext cx="2415155" cy="1044000"/>
            </a:xfrm>
            <a:prstGeom prst="roundRect">
              <a:avLst>
                <a:gd name="adj" fmla="val 19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h-TH" sz="2200" b="1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รถยนต์ </a:t>
              </a:r>
            </a:p>
            <a:p>
              <a:pPr algn="ctr">
                <a:lnSpc>
                  <a:spcPct val="150000"/>
                </a:lnSpc>
              </a:pPr>
              <a:r>
                <a:rPr lang="th-TH" sz="2200" b="1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99,900 บาท</a:t>
              </a:r>
              <a:endParaRPr lang="en-US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3839DE-21AE-45DB-B40D-0E983F80B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977" y="3177514"/>
              <a:ext cx="3596790" cy="17604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816B80-4754-4F74-A290-AB9D30F9283A}"/>
              </a:ext>
            </a:extLst>
          </p:cNvPr>
          <p:cNvGrpSpPr/>
          <p:nvPr/>
        </p:nvGrpSpPr>
        <p:grpSpPr>
          <a:xfrm>
            <a:off x="5260689" y="3030490"/>
            <a:ext cx="2415155" cy="3289514"/>
            <a:chOff x="4983947" y="3030490"/>
            <a:chExt cx="2415155" cy="32895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44E5BC-97E0-483E-AA30-512D19983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7265" y="3030490"/>
              <a:ext cx="2308518" cy="1907424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992F85F-E857-4C61-BC57-2A0902C96407}"/>
                </a:ext>
              </a:extLst>
            </p:cNvPr>
            <p:cNvSpPr/>
            <p:nvPr/>
          </p:nvSpPr>
          <p:spPr>
            <a:xfrm>
              <a:off x="4983947" y="5276004"/>
              <a:ext cx="2415155" cy="1044000"/>
            </a:xfrm>
            <a:prstGeom prst="roundRect">
              <a:avLst>
                <a:gd name="adj" fmla="val 19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h-TH" sz="2200" b="1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รถมอเตอร์ไซค์ </a:t>
              </a:r>
            </a:p>
            <a:p>
              <a:pPr algn="ctr">
                <a:lnSpc>
                  <a:spcPct val="150000"/>
                </a:lnSpc>
              </a:pPr>
              <a:r>
                <a:rPr lang="th-TH" sz="2200" b="1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43,500 บาท</a:t>
              </a:r>
              <a:endParaRPr lang="en-US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3BDDB2-C127-4991-ACC8-AC37B62380DF}"/>
              </a:ext>
            </a:extLst>
          </p:cNvPr>
          <p:cNvGrpSpPr/>
          <p:nvPr/>
        </p:nvGrpSpPr>
        <p:grpSpPr>
          <a:xfrm>
            <a:off x="8205262" y="3097825"/>
            <a:ext cx="2901244" cy="3222179"/>
            <a:chOff x="7960162" y="3097825"/>
            <a:chExt cx="2901244" cy="32221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56F2A9-081E-44AB-8BC6-C35BED276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60162" y="3097825"/>
              <a:ext cx="2901244" cy="1840089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07E8A2-5F75-4D13-A397-EBB3DEB3BF0B}"/>
                </a:ext>
              </a:extLst>
            </p:cNvPr>
            <p:cNvSpPr/>
            <p:nvPr/>
          </p:nvSpPr>
          <p:spPr>
            <a:xfrm>
              <a:off x="8203207" y="5276004"/>
              <a:ext cx="2415155" cy="1044000"/>
            </a:xfrm>
            <a:prstGeom prst="roundRect">
              <a:avLst>
                <a:gd name="adj" fmla="val 19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h-TH" sz="2200" b="1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จักรยาน </a:t>
              </a:r>
            </a:p>
            <a:p>
              <a:pPr algn="ctr">
                <a:lnSpc>
                  <a:spcPct val="150000"/>
                </a:lnSpc>
              </a:pPr>
              <a:r>
                <a:rPr lang="th-TH" sz="2200" b="1" dirty="0">
                  <a:solidFill>
                    <a:sysClr val="windowText" lastClr="00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2,890 บาท</a:t>
              </a:r>
              <a:endParaRPr lang="en-US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864645"/>
      </p:ext>
    </p:extLst>
  </p:cSld>
  <p:clrMapOvr>
    <a:masterClrMapping/>
  </p:clrMapOvr>
  <p:transition spd="med">
    <p:pull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CAF5AE9-0CF8-409E-AC1F-A1187E6DC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4" name="สีขาว">
            <a:extLst>
              <a:ext uri="{FF2B5EF4-FFF2-40B4-BE49-F238E27FC236}">
                <a16:creationId xmlns:a16="http://schemas.microsoft.com/office/drawing/2014/main" id="{AF029084-4131-45CA-A903-37A52C6883F0}"/>
              </a:ext>
            </a:extLst>
          </p:cNvPr>
          <p:cNvSpPr/>
          <p:nvPr/>
        </p:nvSpPr>
        <p:spPr>
          <a:xfrm>
            <a:off x="430192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209F9D9-A168-4768-8CCA-02C7235FE4A5}"/>
              </a:ext>
            </a:extLst>
          </p:cNvPr>
          <p:cNvSpPr/>
          <p:nvPr/>
        </p:nvSpPr>
        <p:spPr>
          <a:xfrm>
            <a:off x="430192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421813" y="370480"/>
            <a:ext cx="11331616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350" b="1" dirty="0">
                <a:latin typeface="Mali" panose="00000800000000000000" pitchFamily="2" charset="-34"/>
                <a:cs typeface="Mali" panose="00000800000000000000" pitchFamily="2" charset="-34"/>
              </a:rPr>
              <a:t>การสร้างโจทย์ปัญหาการบวกและโจทย์ปัญหาการลบ</a:t>
            </a:r>
            <a:endParaRPr lang="en-US" sz="335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7FB5C-39A6-44CD-B280-74DBB58B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8" y="1270976"/>
            <a:ext cx="1424634" cy="145563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32BE417-BF19-4152-8A1E-445F9780F5CA}"/>
              </a:ext>
            </a:extLst>
          </p:cNvPr>
          <p:cNvSpPr/>
          <p:nvPr/>
        </p:nvSpPr>
        <p:spPr>
          <a:xfrm>
            <a:off x="2440250" y="1463308"/>
            <a:ext cx="9180732" cy="955802"/>
          </a:xfrm>
          <a:prstGeom prst="wedgeRoundRectCallout">
            <a:avLst>
              <a:gd name="adj1" fmla="val -54209"/>
              <a:gd name="adj2" fmla="val 562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5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มาช่วยกันสร้างโจทย์ปัญหาการบวกและโจทย์ปัญหาการลบ</a:t>
            </a:r>
            <a:endParaRPr lang="en-US" sz="25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4377E5-4519-4B42-B2AF-478093AB2A25}"/>
              </a:ext>
            </a:extLst>
          </p:cNvPr>
          <p:cNvSpPr/>
          <p:nvPr/>
        </p:nvSpPr>
        <p:spPr>
          <a:xfrm>
            <a:off x="618153" y="2853101"/>
            <a:ext cx="10948537" cy="370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92F85F-E857-4C61-BC57-2A0902C96407}"/>
              </a:ext>
            </a:extLst>
          </p:cNvPr>
          <p:cNvSpPr/>
          <p:nvPr/>
        </p:nvSpPr>
        <p:spPr>
          <a:xfrm>
            <a:off x="656088" y="5081545"/>
            <a:ext cx="2434026" cy="1107271"/>
          </a:xfrm>
          <a:prstGeom prst="roundRect">
            <a:avLst>
              <a:gd name="adj" fmla="val 1962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องุ่นหนัก</a:t>
            </a:r>
          </a:p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3,584 กิโลกรัม</a:t>
            </a:r>
            <a:endParaRPr lang="en-US" sz="22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57D5C-C2CD-46DF-B7FB-85A38A6D6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73" y="3020100"/>
            <a:ext cx="1829457" cy="19012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6663C8-93AE-411F-B23E-32D782C0C690}"/>
              </a:ext>
            </a:extLst>
          </p:cNvPr>
          <p:cNvSpPr/>
          <p:nvPr/>
        </p:nvSpPr>
        <p:spPr>
          <a:xfrm>
            <a:off x="4688615" y="2982691"/>
            <a:ext cx="2434026" cy="1107271"/>
          </a:xfrm>
          <a:prstGeom prst="roundRect">
            <a:avLst>
              <a:gd name="adj" fmla="val 1962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เชอร์รี่หนัก</a:t>
            </a:r>
          </a:p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6,570 กิโลกรัม</a:t>
            </a:r>
            <a:endParaRPr lang="en-US" sz="22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C5FE5F-32A8-48CF-9F46-AAE06FCE6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194" y="2710492"/>
            <a:ext cx="1393596" cy="16516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93E09D-BF72-4173-A044-22E3EB385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43242">
            <a:off x="3309662" y="4768412"/>
            <a:ext cx="1674829" cy="1463272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B3DEEA-292E-4515-896B-813164217C9E}"/>
              </a:ext>
            </a:extLst>
          </p:cNvPr>
          <p:cNvSpPr/>
          <p:nvPr/>
        </p:nvSpPr>
        <p:spPr>
          <a:xfrm>
            <a:off x="4742538" y="4946413"/>
            <a:ext cx="2650362" cy="1107271"/>
          </a:xfrm>
          <a:prstGeom prst="roundRect">
            <a:avLst>
              <a:gd name="adj" fmla="val 1962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แอปเปิลหนัก</a:t>
            </a:r>
          </a:p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20,500 กิโลกรัม</a:t>
            </a:r>
            <a:endParaRPr lang="en-US" sz="22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87D8637-8BEC-4CC9-887F-59BC0129B8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9068" y="2875782"/>
            <a:ext cx="1474057" cy="1321088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2FAA3CF-F67E-4EF9-86C3-23259C61522C}"/>
              </a:ext>
            </a:extLst>
          </p:cNvPr>
          <p:cNvSpPr/>
          <p:nvPr/>
        </p:nvSpPr>
        <p:spPr>
          <a:xfrm>
            <a:off x="9019623" y="2982691"/>
            <a:ext cx="2188881" cy="1107271"/>
          </a:xfrm>
          <a:prstGeom prst="roundRect">
            <a:avLst>
              <a:gd name="adj" fmla="val 1962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กล้วยหนัก</a:t>
            </a:r>
          </a:p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600 กิโลกรัม</a:t>
            </a:r>
            <a:endParaRPr lang="en-US" sz="22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E93BCA-CC26-44D9-890F-D36BD6AFA0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3771" y="4753036"/>
            <a:ext cx="1406140" cy="1494024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5C072A-DCE7-4DB5-9928-F0672912B4A2}"/>
              </a:ext>
            </a:extLst>
          </p:cNvPr>
          <p:cNvSpPr/>
          <p:nvPr/>
        </p:nvSpPr>
        <p:spPr>
          <a:xfrm>
            <a:off x="9063283" y="4946413"/>
            <a:ext cx="2509413" cy="1107271"/>
          </a:xfrm>
          <a:prstGeom prst="roundRect">
            <a:avLst>
              <a:gd name="adj" fmla="val 1962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ส้มหนัก</a:t>
            </a:r>
          </a:p>
          <a:p>
            <a:pPr algn="ctr">
              <a:lnSpc>
                <a:spcPct val="150000"/>
              </a:lnSpc>
            </a:pPr>
            <a:r>
              <a:rPr lang="th-TH" sz="22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1,6910 กิโลกรัม</a:t>
            </a:r>
            <a:endParaRPr lang="en-US" sz="22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4097733"/>
      </p:ext>
    </p:extLst>
  </p:cSld>
  <p:clrMapOvr>
    <a:masterClrMapping/>
  </p:clrMapOvr>
  <p:transition spd="med">
    <p:pull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3AC1BD-1419-497E-9FEF-B9873EE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60" r="24583" b="2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60223-2C3D-48F1-8B6E-241C07977AA4}"/>
              </a:ext>
            </a:extLst>
          </p:cNvPr>
          <p:cNvGrpSpPr/>
          <p:nvPr/>
        </p:nvGrpSpPr>
        <p:grpSpPr>
          <a:xfrm>
            <a:off x="510065" y="655041"/>
            <a:ext cx="11160000" cy="5868000"/>
            <a:chOff x="510065" y="655041"/>
            <a:chExt cx="11160000" cy="586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315EFA-A2E4-44B0-B564-CD22AE7390EF}"/>
                </a:ext>
              </a:extLst>
            </p:cNvPr>
            <p:cNvSpPr/>
            <p:nvPr/>
          </p:nvSpPr>
          <p:spPr>
            <a:xfrm>
              <a:off x="510065" y="655041"/>
              <a:ext cx="11160000" cy="5868000"/>
            </a:xfrm>
            <a:prstGeom prst="roundRect">
              <a:avLst>
                <a:gd name="adj" fmla="val 4039"/>
              </a:avLst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3B739D-85C2-4E43-B8E1-CA23CFCDEF01}"/>
                </a:ext>
              </a:extLst>
            </p:cNvPr>
            <p:cNvSpPr/>
            <p:nvPr/>
          </p:nvSpPr>
          <p:spPr>
            <a:xfrm>
              <a:off x="744065" y="853041"/>
              <a:ext cx="10692000" cy="5472000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0E4DB-03FF-4CFD-A826-2E0B3C7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4" y="-237386"/>
            <a:ext cx="4238791" cy="2313731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8CC162C2-C3AA-4F12-949A-855F8D4D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5" y="-189374"/>
            <a:ext cx="3726661" cy="2217706"/>
          </a:xfrm>
          <a:prstGeom prst="rect">
            <a:avLst/>
          </a:prstGeom>
        </p:spPr>
      </p:pic>
      <p:pic>
        <p:nvPicPr>
          <p:cNvPr id="14" name="Picture 13" descr="Schematic&#10;&#10;Description automatically generated">
            <a:extLst>
              <a:ext uri="{FF2B5EF4-FFF2-40B4-BE49-F238E27FC236}">
                <a16:creationId xmlns:a16="http://schemas.microsoft.com/office/drawing/2014/main" id="{9E16118D-E85C-456F-88C9-F27EDFD1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20">
            <a:off x="58323" y="5083020"/>
            <a:ext cx="1875192" cy="2833061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D92B680B-A356-46CF-B145-B0BEAEFE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25" y="4995148"/>
            <a:ext cx="1871999" cy="2991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16129-4802-495D-8499-E37C99FEA1B8}"/>
              </a:ext>
            </a:extLst>
          </p:cNvPr>
          <p:cNvSpPr txBox="1"/>
          <p:nvPr/>
        </p:nvSpPr>
        <p:spPr>
          <a:xfrm>
            <a:off x="-5935" y="1316002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368C2-904D-4514-8BED-D3CB52E4E0E1}"/>
              </a:ext>
            </a:extLst>
          </p:cNvPr>
          <p:cNvSpPr txBox="1"/>
          <p:nvPr/>
        </p:nvSpPr>
        <p:spPr>
          <a:xfrm>
            <a:off x="1707831" y="2462986"/>
            <a:ext cx="87644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การสร้างโจทย์ปัญหาต้องมีทั้งส่วนที่โจทย์บอก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และส่วนที่โจทย์ถาม นอกจากนี้โจทย์ปัญหาที่สร้างต้องมี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ความเป็นไปได้</a:t>
            </a:r>
          </a:p>
        </p:txBody>
      </p:sp>
    </p:spTree>
    <p:extLst>
      <p:ext uri="{BB962C8B-B14F-4D97-AF65-F5344CB8AC3E}">
        <p14:creationId xmlns:p14="http://schemas.microsoft.com/office/powerpoint/2010/main" val="35651226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0" y="1635850"/>
            <a:ext cx="3564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52,956 + 4,038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77825"/>
              </p:ext>
            </p:extLst>
          </p:nvPr>
        </p:nvGraphicFramePr>
        <p:xfrm>
          <a:off x="1890459" y="2411028"/>
          <a:ext cx="8447860" cy="2354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52588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85556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5470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14257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199DCB-26C9-45DC-BB0E-C745F44C3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7B77B70-F3C2-4B92-A042-C5EBF0D33DE8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4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34" y="3647640"/>
            <a:ext cx="999747" cy="79012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78A2165-F7A2-4AAF-8801-2773E3FA0D13}"/>
              </a:ext>
            </a:extLst>
          </p:cNvPr>
          <p:cNvSpPr txBox="1"/>
          <p:nvPr/>
        </p:nvSpPr>
        <p:spPr>
          <a:xfrm>
            <a:off x="2515470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942729D-B6B4-43F8-B91E-60DDB805E425}"/>
              </a:ext>
            </a:extLst>
          </p:cNvPr>
          <p:cNvSpPr txBox="1"/>
          <p:nvPr/>
        </p:nvSpPr>
        <p:spPr>
          <a:xfrm>
            <a:off x="7578992" y="2676890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0881C-A233-4D18-A2C2-93CA18395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9" y="4732136"/>
            <a:ext cx="1714994" cy="2165087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52,956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52,956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52,956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52,956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52,956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4,038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4,038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4,038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4,038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2560493" y="5387719"/>
            <a:ext cx="5927109" cy="755185"/>
            <a:chOff x="1956336" y="4856099"/>
            <a:chExt cx="5927109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63866" y="4904001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52,956 + 4,038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56,994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515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99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0" y="1635850"/>
            <a:ext cx="3564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8,151 + 41,789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29522"/>
              </p:ext>
            </p:extLst>
          </p:nvPr>
        </p:nvGraphicFramePr>
        <p:xfrm>
          <a:off x="1890459" y="2411028"/>
          <a:ext cx="8447860" cy="2354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67828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85556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5470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14257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199DCB-26C9-45DC-BB0E-C745F44C3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7B77B70-F3C2-4B92-A042-C5EBF0D33DE8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4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34" y="3647640"/>
            <a:ext cx="999747" cy="790123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942729D-B6B4-43F8-B91E-60DDB805E425}"/>
              </a:ext>
            </a:extLst>
          </p:cNvPr>
          <p:cNvSpPr txBox="1"/>
          <p:nvPr/>
        </p:nvSpPr>
        <p:spPr>
          <a:xfrm>
            <a:off x="7578992" y="2676890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0881C-A233-4D18-A2C2-93CA18395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9" y="4732136"/>
            <a:ext cx="1714994" cy="2165087"/>
          </a:xfrm>
          <a:prstGeom prst="rect">
            <a:avLst/>
          </a:prstGeom>
        </p:spPr>
      </p:pic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8,151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8,151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8,151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8,151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41,789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41,789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41,789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41,789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41,789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ัก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ัก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ัก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2560493" y="5387719"/>
            <a:ext cx="5927109" cy="755185"/>
            <a:chOff x="1956336" y="4856099"/>
            <a:chExt cx="5927109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63866" y="4904001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8,151 + 41,789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49,940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CF4A79B-B40D-4B15-85C6-3F804C172B6C}"/>
              </a:ext>
            </a:extLst>
          </p:cNvPr>
          <p:cNvSpPr txBox="1"/>
          <p:nvPr/>
        </p:nvSpPr>
        <p:spPr>
          <a:xfrm>
            <a:off x="2515470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A8B1895-AB82-498D-AE5A-C371937B4C05}"/>
              </a:ext>
            </a:extLst>
          </p:cNvPr>
          <p:cNvSpPr txBox="1"/>
          <p:nvPr/>
        </p:nvSpPr>
        <p:spPr>
          <a:xfrm>
            <a:off x="5872143" y="2676890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22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100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0" y="1635850"/>
            <a:ext cx="3564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68,370 + 18,956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65304"/>
              </p:ext>
            </p:extLst>
          </p:nvPr>
        </p:nvGraphicFramePr>
        <p:xfrm>
          <a:off x="1890459" y="2411028"/>
          <a:ext cx="8447860" cy="2354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6301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85556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14257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199DCB-26C9-45DC-BB0E-C745F44C3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7B77B70-F3C2-4B92-A042-C5EBF0D33DE8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4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34" y="3647640"/>
            <a:ext cx="999747" cy="790123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942729D-B6B4-43F8-B91E-60DDB805E425}"/>
              </a:ext>
            </a:extLst>
          </p:cNvPr>
          <p:cNvSpPr txBox="1"/>
          <p:nvPr/>
        </p:nvSpPr>
        <p:spPr>
          <a:xfrm>
            <a:off x="4213406" y="271323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0881C-A233-4D18-A2C2-93CA18395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9" y="4732136"/>
            <a:ext cx="1714994" cy="2165087"/>
          </a:xfrm>
          <a:prstGeom prst="rect">
            <a:avLst/>
          </a:prstGeom>
        </p:spPr>
      </p:pic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68,370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68,370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68,370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68,370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68,370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18,956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18,956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18,956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18,956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CF4A79B-B40D-4B15-85C6-3F804C172B6C}"/>
              </a:ext>
            </a:extLst>
          </p:cNvPr>
          <p:cNvSpPr txBox="1"/>
          <p:nvPr/>
        </p:nvSpPr>
        <p:spPr>
          <a:xfrm>
            <a:off x="2518245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A8B1895-AB82-498D-AE5A-C371937B4C05}"/>
              </a:ext>
            </a:extLst>
          </p:cNvPr>
          <p:cNvSpPr txBox="1"/>
          <p:nvPr/>
        </p:nvSpPr>
        <p:spPr>
          <a:xfrm>
            <a:off x="5872143" y="271323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2C45A7E-B021-40B5-A9ED-457FF1334CAD}"/>
              </a:ext>
            </a:extLst>
          </p:cNvPr>
          <p:cNvSpPr txBox="1"/>
          <p:nvPr/>
        </p:nvSpPr>
        <p:spPr>
          <a:xfrm>
            <a:off x="2507119" y="271323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18,956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ัก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ัก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ัก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2560493" y="5387719"/>
            <a:ext cx="5927109" cy="755185"/>
            <a:chOff x="1956336" y="4856099"/>
            <a:chExt cx="5927109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63866" y="4904001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68,370 + 18,956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87,326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2383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100" grpId="0"/>
      <p:bldP spid="85" grpId="0"/>
      <p:bldP spid="86" grpId="0"/>
      <p:bldP spid="99" grpId="0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0" y="1635850"/>
            <a:ext cx="3564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25,286 + 37,895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37492"/>
              </p:ext>
            </p:extLst>
          </p:nvPr>
        </p:nvGraphicFramePr>
        <p:xfrm>
          <a:off x="1890459" y="2411028"/>
          <a:ext cx="8447860" cy="2354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6301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85556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14257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199DCB-26C9-45DC-BB0E-C745F44C3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7B77B70-F3C2-4B92-A042-C5EBF0D33DE8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4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34" y="3647640"/>
            <a:ext cx="999747" cy="790123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942729D-B6B4-43F8-B91E-60DDB805E425}"/>
              </a:ext>
            </a:extLst>
          </p:cNvPr>
          <p:cNvSpPr txBox="1"/>
          <p:nvPr/>
        </p:nvSpPr>
        <p:spPr>
          <a:xfrm>
            <a:off x="4213406" y="271323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0881C-A233-4D18-A2C2-93CA18395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9" y="4732136"/>
            <a:ext cx="1714994" cy="2165087"/>
          </a:xfrm>
          <a:prstGeom prst="rect">
            <a:avLst/>
          </a:prstGeom>
        </p:spPr>
      </p:pic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25,286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25,286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25,286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25,286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25,286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37,895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37,895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37,895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37,895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CF4A79B-B40D-4B15-85C6-3F804C172B6C}"/>
              </a:ext>
            </a:extLst>
          </p:cNvPr>
          <p:cNvSpPr txBox="1"/>
          <p:nvPr/>
        </p:nvSpPr>
        <p:spPr>
          <a:xfrm>
            <a:off x="2518245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A8B1895-AB82-498D-AE5A-C371937B4C05}"/>
              </a:ext>
            </a:extLst>
          </p:cNvPr>
          <p:cNvSpPr txBox="1"/>
          <p:nvPr/>
        </p:nvSpPr>
        <p:spPr>
          <a:xfrm>
            <a:off x="5872143" y="271323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2C45A7E-B021-40B5-A9ED-457FF1334CAD}"/>
              </a:ext>
            </a:extLst>
          </p:cNvPr>
          <p:cNvSpPr txBox="1"/>
          <p:nvPr/>
        </p:nvSpPr>
        <p:spPr>
          <a:xfrm>
            <a:off x="2507119" y="271323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2560493" y="538771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18,956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ัก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ัก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ัก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2560493" y="538771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2560493" y="5387719"/>
            <a:ext cx="5927109" cy="755185"/>
            <a:chOff x="1956336" y="4856099"/>
            <a:chExt cx="5927109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63866" y="4904001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25,286 + 37,895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63,181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584231" y="2701258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95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100" grpId="0"/>
      <p:bldP spid="85" grpId="0"/>
      <p:bldP spid="86" grpId="0"/>
      <p:bldP spid="99" grpId="0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5392476" y="173620"/>
            <a:ext cx="4928389" cy="1055351"/>
            <a:chOff x="3592258" y="1595017"/>
            <a:chExt cx="4928389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3592258" y="1595017"/>
              <a:ext cx="4928389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3937698" y="1682788"/>
              <a:ext cx="4237509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6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ถูก หรือ ผิดกันนะ</a:t>
              </a:r>
              <a:endParaRPr lang="en-US" sz="36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84" name="ถูก1">
            <a:extLst>
              <a:ext uri="{FF2B5EF4-FFF2-40B4-BE49-F238E27FC236}">
                <a16:creationId xmlns:a16="http://schemas.microsoft.com/office/drawing/2014/main" id="{AE191ACD-9DA7-451A-81E4-E6443E8A8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085" y="246316"/>
            <a:ext cx="890217" cy="900000"/>
          </a:xfrm>
          <a:prstGeom prst="rect">
            <a:avLst/>
          </a:prstGeom>
        </p:spPr>
      </p:pic>
      <p:pic>
        <p:nvPicPr>
          <p:cNvPr id="85" name="ผิด1">
            <a:extLst>
              <a:ext uri="{FF2B5EF4-FFF2-40B4-BE49-F238E27FC236}">
                <a16:creationId xmlns:a16="http://schemas.microsoft.com/office/drawing/2014/main" id="{E6B41C86-CAC8-4EDE-949C-092CF6BE9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4573" y="251296"/>
            <a:ext cx="909891" cy="900000"/>
          </a:xfrm>
          <a:prstGeom prst="rect">
            <a:avLst/>
          </a:prstGeom>
        </p:spPr>
      </p:pic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02D446-2205-4E18-BFE0-F01593084624}"/>
              </a:ext>
            </a:extLst>
          </p:cNvPr>
          <p:cNvGrpSpPr/>
          <p:nvPr/>
        </p:nvGrpSpPr>
        <p:grpSpPr>
          <a:xfrm>
            <a:off x="629398" y="1684917"/>
            <a:ext cx="8024727" cy="1356230"/>
            <a:chOff x="680198" y="1654437"/>
            <a:chExt cx="8024727" cy="13562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BEC34A-280F-42F3-B225-CAEA6ED7261B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6A1C939-0902-4D5A-A867-434BAC08B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/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2C73B469-988C-4CBA-954C-524B845B72A5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10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545 + 59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394 = 6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8,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939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F06FC45-324A-4B51-A551-CE63F403C47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181" name="Graphic 180">
                <a:extLst>
                  <a:ext uri="{FF2B5EF4-FFF2-40B4-BE49-F238E27FC236}">
                    <a16:creationId xmlns:a16="http://schemas.microsoft.com/office/drawing/2014/main" id="{52567A8B-E9EA-4FD8-8C60-17CBE9DE1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C221E7A-7C29-4161-ABD3-C82C5A4A1F55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</a:t>
                </a:r>
              </a:p>
            </p:txBody>
          </p:sp>
        </p:grpSp>
      </p:grpSp>
      <p:grpSp>
        <p:nvGrpSpPr>
          <p:cNvPr id="27" name="ถูก1">
            <a:extLst>
              <a:ext uri="{FF2B5EF4-FFF2-40B4-BE49-F238E27FC236}">
                <a16:creationId xmlns:a16="http://schemas.microsoft.com/office/drawing/2014/main" id="{81EDC1B6-DAF1-4A67-A4C0-CE700799D7B3}"/>
              </a:ext>
            </a:extLst>
          </p:cNvPr>
          <p:cNvGrpSpPr/>
          <p:nvPr/>
        </p:nvGrpSpPr>
        <p:grpSpPr>
          <a:xfrm>
            <a:off x="8765038" y="1734708"/>
            <a:ext cx="1085991" cy="1050384"/>
            <a:chOff x="6306553" y="3569893"/>
            <a:chExt cx="1085991" cy="10503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2780145-0A57-4A4F-8B7F-D0AC7816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A36538C-4077-4C3A-ABD3-AB998243B3F0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04" name="ผิด1">
            <a:extLst>
              <a:ext uri="{FF2B5EF4-FFF2-40B4-BE49-F238E27FC236}">
                <a16:creationId xmlns:a16="http://schemas.microsoft.com/office/drawing/2014/main" id="{66FBC0A1-C61E-4A23-993D-1755F52B0C63}"/>
              </a:ext>
            </a:extLst>
          </p:cNvPr>
          <p:cNvGrpSpPr/>
          <p:nvPr/>
        </p:nvGrpSpPr>
        <p:grpSpPr>
          <a:xfrm>
            <a:off x="10024036" y="1734708"/>
            <a:ext cx="1177241" cy="1050384"/>
            <a:chOff x="6306553" y="3569893"/>
            <a:chExt cx="1177241" cy="1050384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D493BDFC-22A0-4586-B9FD-E25A9DE4D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D8C7759-02D9-460E-ABA3-4ECD9E0BA6B9}"/>
                </a:ext>
              </a:extLst>
            </p:cNvPr>
            <p:cNvSpPr txBox="1"/>
            <p:nvPr/>
          </p:nvSpPr>
          <p:spPr>
            <a:xfrm>
              <a:off x="647448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2F611D4C-1F9E-4824-9CAE-B8900EB6EB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75652" y="1858589"/>
            <a:ext cx="868527" cy="86852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F6A51769-02D6-4808-9C30-FBD00310F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64406" y="1887540"/>
            <a:ext cx="868527" cy="868527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3B6C7CE-1D16-47FC-AD9B-F7FA4A39445B}"/>
              </a:ext>
            </a:extLst>
          </p:cNvPr>
          <p:cNvGrpSpPr/>
          <p:nvPr/>
        </p:nvGrpSpPr>
        <p:grpSpPr>
          <a:xfrm>
            <a:off x="629398" y="3329567"/>
            <a:ext cx="8024727" cy="1356230"/>
            <a:chOff x="680198" y="1654437"/>
            <a:chExt cx="8024727" cy="135623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796B97FE-020D-4F2C-8028-A3600B06B610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AEF5D5A6-D5D4-42BF-87E8-6F93C1EC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01F0D2F-F848-4BB5-9E8F-162A000A3B74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25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014 + 22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964 = 47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978</a:t>
                </a: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12A588F-D364-4FE8-B691-2A422A1E071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19" name="Graphic 218">
                <a:extLst>
                  <a:ext uri="{FF2B5EF4-FFF2-40B4-BE49-F238E27FC236}">
                    <a16:creationId xmlns:a16="http://schemas.microsoft.com/office/drawing/2014/main" id="{9492D168-B1E3-4851-BA0F-E578382D5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FE89E0-96C8-43EE-BB07-CBDD0C836898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2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11" name="ถูก2">
            <a:extLst>
              <a:ext uri="{FF2B5EF4-FFF2-40B4-BE49-F238E27FC236}">
                <a16:creationId xmlns:a16="http://schemas.microsoft.com/office/drawing/2014/main" id="{6986856A-2332-42E1-ADC0-C4925D5989BA}"/>
              </a:ext>
            </a:extLst>
          </p:cNvPr>
          <p:cNvGrpSpPr/>
          <p:nvPr/>
        </p:nvGrpSpPr>
        <p:grpSpPr>
          <a:xfrm>
            <a:off x="8765038" y="3379358"/>
            <a:ext cx="1085991" cy="1050384"/>
            <a:chOff x="6306553" y="3569893"/>
            <a:chExt cx="1085991" cy="1050384"/>
          </a:xfrm>
        </p:grpSpPr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2126F712-EF88-4C6F-9EF4-9A3FFD36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7E9EF36-9548-47A6-9C43-B76D782670E7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12" name="ผิด2">
            <a:extLst>
              <a:ext uri="{FF2B5EF4-FFF2-40B4-BE49-F238E27FC236}">
                <a16:creationId xmlns:a16="http://schemas.microsoft.com/office/drawing/2014/main" id="{1873B874-1170-4266-9474-315EFCDE2402}"/>
              </a:ext>
            </a:extLst>
          </p:cNvPr>
          <p:cNvGrpSpPr/>
          <p:nvPr/>
        </p:nvGrpSpPr>
        <p:grpSpPr>
          <a:xfrm>
            <a:off x="10024036" y="3379358"/>
            <a:ext cx="1184861" cy="1050384"/>
            <a:chOff x="6306553" y="3569893"/>
            <a:chExt cx="1184861" cy="1050384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AC34A16-9BBE-4460-8922-7345E36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7BC2540-CCC1-4C98-A381-041404D31AD0}"/>
                </a:ext>
              </a:extLst>
            </p:cNvPr>
            <p:cNvSpPr txBox="1"/>
            <p:nvPr/>
          </p:nvSpPr>
          <p:spPr>
            <a:xfrm>
              <a:off x="648210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C9D6252-E742-4DC0-9583-93689A58375B}"/>
              </a:ext>
            </a:extLst>
          </p:cNvPr>
          <p:cNvGrpSpPr/>
          <p:nvPr/>
        </p:nvGrpSpPr>
        <p:grpSpPr>
          <a:xfrm>
            <a:off x="629398" y="4974216"/>
            <a:ext cx="8024727" cy="1356230"/>
            <a:chOff x="680198" y="1654437"/>
            <a:chExt cx="8024727" cy="1356230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B879258-350B-48E1-B941-8FAED8CD15A8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010FAE84-61B2-48F7-9704-C5070C456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8457240A-2061-4F50-8A89-852CC9EA7DF3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88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853 + 3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016 = 91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869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E740BAF-B9C6-477F-A475-2D0D9E7E4A31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33" name="Graphic 232">
                <a:extLst>
                  <a:ext uri="{FF2B5EF4-FFF2-40B4-BE49-F238E27FC236}">
                    <a16:creationId xmlns:a16="http://schemas.microsoft.com/office/drawing/2014/main" id="{BB4DBBDE-B773-4B87-B19A-9621750E0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5D7485C-46F9-46F8-83C3-E98FED1698A7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3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25" name="ถูก3">
            <a:extLst>
              <a:ext uri="{FF2B5EF4-FFF2-40B4-BE49-F238E27FC236}">
                <a16:creationId xmlns:a16="http://schemas.microsoft.com/office/drawing/2014/main" id="{589E5049-CFDA-45F1-B7FA-6CC82334ECF7}"/>
              </a:ext>
            </a:extLst>
          </p:cNvPr>
          <p:cNvGrpSpPr/>
          <p:nvPr/>
        </p:nvGrpSpPr>
        <p:grpSpPr>
          <a:xfrm>
            <a:off x="8765038" y="5024007"/>
            <a:ext cx="1085991" cy="1050384"/>
            <a:chOff x="6306553" y="3569893"/>
            <a:chExt cx="1085991" cy="1050384"/>
          </a:xfrm>
        </p:grpSpPr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CEC5FAF0-E723-4CD8-A76C-01F60C996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D528538-CBE8-4EE0-AA83-5CF33B2039AA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6" name="ผิด3">
            <a:extLst>
              <a:ext uri="{FF2B5EF4-FFF2-40B4-BE49-F238E27FC236}">
                <a16:creationId xmlns:a16="http://schemas.microsoft.com/office/drawing/2014/main" id="{F3FF075E-A046-467E-A32F-855CF47B29D4}"/>
              </a:ext>
            </a:extLst>
          </p:cNvPr>
          <p:cNvGrpSpPr/>
          <p:nvPr/>
        </p:nvGrpSpPr>
        <p:grpSpPr>
          <a:xfrm>
            <a:off x="10024036" y="5024007"/>
            <a:ext cx="1182321" cy="1050384"/>
            <a:chOff x="6306553" y="3569893"/>
            <a:chExt cx="1182321" cy="1050384"/>
          </a:xfrm>
        </p:grpSpPr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D1761157-F7C5-4399-BFA7-F1E83375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5052522-B6E7-4579-8B88-369A32833230}"/>
                </a:ext>
              </a:extLst>
            </p:cNvPr>
            <p:cNvSpPr txBox="1"/>
            <p:nvPr/>
          </p:nvSpPr>
          <p:spPr>
            <a:xfrm>
              <a:off x="647956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8C0FE681-F726-4B59-ACED-B6A5E2205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64406" y="3537959"/>
            <a:ext cx="868527" cy="868527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ECCE4C6-0405-4FA2-862E-66FC714D87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5652" y="3499838"/>
            <a:ext cx="868527" cy="868527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C87CAA4-D58D-48F1-BF9A-E490CCCBE6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64406" y="5187899"/>
            <a:ext cx="868527" cy="868527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91CDBCC3-01D6-4AEA-8BAC-5D08E4CAE9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5652" y="5187899"/>
            <a:ext cx="868527" cy="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5392476" y="173620"/>
            <a:ext cx="4928389" cy="1055351"/>
            <a:chOff x="3592258" y="1595017"/>
            <a:chExt cx="4928389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3592258" y="1595017"/>
              <a:ext cx="4928389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3937698" y="1682788"/>
              <a:ext cx="4237509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6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ถูก หรือ ผิดกันนะ</a:t>
              </a:r>
              <a:endParaRPr lang="en-US" sz="36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84" name="ถูก1">
            <a:extLst>
              <a:ext uri="{FF2B5EF4-FFF2-40B4-BE49-F238E27FC236}">
                <a16:creationId xmlns:a16="http://schemas.microsoft.com/office/drawing/2014/main" id="{AE191ACD-9DA7-451A-81E4-E6443E8A8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085" y="246316"/>
            <a:ext cx="890217" cy="900000"/>
          </a:xfrm>
          <a:prstGeom prst="rect">
            <a:avLst/>
          </a:prstGeom>
        </p:spPr>
      </p:pic>
      <p:pic>
        <p:nvPicPr>
          <p:cNvPr id="85" name="ผิด1">
            <a:extLst>
              <a:ext uri="{FF2B5EF4-FFF2-40B4-BE49-F238E27FC236}">
                <a16:creationId xmlns:a16="http://schemas.microsoft.com/office/drawing/2014/main" id="{E6B41C86-CAC8-4EDE-949C-092CF6BE9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4573" y="251296"/>
            <a:ext cx="909891" cy="900000"/>
          </a:xfrm>
          <a:prstGeom prst="rect">
            <a:avLst/>
          </a:prstGeom>
        </p:spPr>
      </p:pic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02D446-2205-4E18-BFE0-F01593084624}"/>
              </a:ext>
            </a:extLst>
          </p:cNvPr>
          <p:cNvGrpSpPr/>
          <p:nvPr/>
        </p:nvGrpSpPr>
        <p:grpSpPr>
          <a:xfrm>
            <a:off x="629398" y="1684917"/>
            <a:ext cx="8024727" cy="1356230"/>
            <a:chOff x="680198" y="1654437"/>
            <a:chExt cx="8024727" cy="13562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BEC34A-280F-42F3-B225-CAEA6ED7261B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6A1C939-0902-4D5A-A867-434BAC08B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/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2C73B469-988C-4CBA-954C-524B845B72A5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46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187 + 24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751 = 70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938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F06FC45-324A-4B51-A551-CE63F403C47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181" name="Graphic 180">
                <a:extLst>
                  <a:ext uri="{FF2B5EF4-FFF2-40B4-BE49-F238E27FC236}">
                    <a16:creationId xmlns:a16="http://schemas.microsoft.com/office/drawing/2014/main" id="{52567A8B-E9EA-4FD8-8C60-17CBE9DE1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C221E7A-7C29-4161-ABD3-C82C5A4A1F55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4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7" name="ถูก1">
            <a:extLst>
              <a:ext uri="{FF2B5EF4-FFF2-40B4-BE49-F238E27FC236}">
                <a16:creationId xmlns:a16="http://schemas.microsoft.com/office/drawing/2014/main" id="{81EDC1B6-DAF1-4A67-A4C0-CE700799D7B3}"/>
              </a:ext>
            </a:extLst>
          </p:cNvPr>
          <p:cNvGrpSpPr/>
          <p:nvPr/>
        </p:nvGrpSpPr>
        <p:grpSpPr>
          <a:xfrm>
            <a:off x="8765038" y="1734708"/>
            <a:ext cx="1085991" cy="1050384"/>
            <a:chOff x="6306553" y="3569893"/>
            <a:chExt cx="1085991" cy="10503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2780145-0A57-4A4F-8B7F-D0AC7816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A36538C-4077-4C3A-ABD3-AB998243B3F0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04" name="ผิด1">
            <a:extLst>
              <a:ext uri="{FF2B5EF4-FFF2-40B4-BE49-F238E27FC236}">
                <a16:creationId xmlns:a16="http://schemas.microsoft.com/office/drawing/2014/main" id="{66FBC0A1-C61E-4A23-993D-1755F52B0C63}"/>
              </a:ext>
            </a:extLst>
          </p:cNvPr>
          <p:cNvGrpSpPr/>
          <p:nvPr/>
        </p:nvGrpSpPr>
        <p:grpSpPr>
          <a:xfrm>
            <a:off x="10024036" y="1734708"/>
            <a:ext cx="1177241" cy="1050384"/>
            <a:chOff x="6306553" y="3569893"/>
            <a:chExt cx="1177241" cy="1050384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D493BDFC-22A0-4586-B9FD-E25A9DE4D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D8C7759-02D9-460E-ABA3-4ECD9E0BA6B9}"/>
                </a:ext>
              </a:extLst>
            </p:cNvPr>
            <p:cNvSpPr txBox="1"/>
            <p:nvPr/>
          </p:nvSpPr>
          <p:spPr>
            <a:xfrm>
              <a:off x="647448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2F611D4C-1F9E-4824-9CAE-B8900EB6EB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9443" y="1900826"/>
            <a:ext cx="868527" cy="86852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F6A51769-02D6-4808-9C30-FBD00310F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2865" y="1883679"/>
            <a:ext cx="868527" cy="868527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3B6C7CE-1D16-47FC-AD9B-F7FA4A39445B}"/>
              </a:ext>
            </a:extLst>
          </p:cNvPr>
          <p:cNvGrpSpPr/>
          <p:nvPr/>
        </p:nvGrpSpPr>
        <p:grpSpPr>
          <a:xfrm>
            <a:off x="629398" y="3329567"/>
            <a:ext cx="8024727" cy="1356230"/>
            <a:chOff x="680198" y="1654437"/>
            <a:chExt cx="8024727" cy="135623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796B97FE-020D-4F2C-8028-A3600B06B610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AEF5D5A6-D5D4-42BF-87E8-6F93C1EC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01F0D2F-F848-4BB5-9E8F-162A000A3B74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70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988 + 655 = 7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2,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643</a:t>
                </a: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12A588F-D364-4FE8-B691-2A422A1E071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19" name="Graphic 218">
                <a:extLst>
                  <a:ext uri="{FF2B5EF4-FFF2-40B4-BE49-F238E27FC236}">
                    <a16:creationId xmlns:a16="http://schemas.microsoft.com/office/drawing/2014/main" id="{9492D168-B1E3-4851-BA0F-E578382D5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FE89E0-96C8-43EE-BB07-CBDD0C836898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5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11" name="ถูก2">
            <a:extLst>
              <a:ext uri="{FF2B5EF4-FFF2-40B4-BE49-F238E27FC236}">
                <a16:creationId xmlns:a16="http://schemas.microsoft.com/office/drawing/2014/main" id="{6986856A-2332-42E1-ADC0-C4925D5989BA}"/>
              </a:ext>
            </a:extLst>
          </p:cNvPr>
          <p:cNvGrpSpPr/>
          <p:nvPr/>
        </p:nvGrpSpPr>
        <p:grpSpPr>
          <a:xfrm>
            <a:off x="8765038" y="3379358"/>
            <a:ext cx="1085991" cy="1050384"/>
            <a:chOff x="6306553" y="3569893"/>
            <a:chExt cx="1085991" cy="1050384"/>
          </a:xfrm>
        </p:grpSpPr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2126F712-EF88-4C6F-9EF4-9A3FFD36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7E9EF36-9548-47A6-9C43-B76D782670E7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12" name="ผิด2">
            <a:extLst>
              <a:ext uri="{FF2B5EF4-FFF2-40B4-BE49-F238E27FC236}">
                <a16:creationId xmlns:a16="http://schemas.microsoft.com/office/drawing/2014/main" id="{1873B874-1170-4266-9474-315EFCDE2402}"/>
              </a:ext>
            </a:extLst>
          </p:cNvPr>
          <p:cNvGrpSpPr/>
          <p:nvPr/>
        </p:nvGrpSpPr>
        <p:grpSpPr>
          <a:xfrm>
            <a:off x="10024036" y="3379358"/>
            <a:ext cx="1184861" cy="1050384"/>
            <a:chOff x="6306553" y="3569893"/>
            <a:chExt cx="1184861" cy="1050384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AC34A16-9BBE-4460-8922-7345E36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7BC2540-CCC1-4C98-A381-041404D31AD0}"/>
                </a:ext>
              </a:extLst>
            </p:cNvPr>
            <p:cNvSpPr txBox="1"/>
            <p:nvPr/>
          </p:nvSpPr>
          <p:spPr>
            <a:xfrm>
              <a:off x="648210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C9D6252-E742-4DC0-9583-93689A58375B}"/>
              </a:ext>
            </a:extLst>
          </p:cNvPr>
          <p:cNvGrpSpPr/>
          <p:nvPr/>
        </p:nvGrpSpPr>
        <p:grpSpPr>
          <a:xfrm>
            <a:off x="629398" y="4974216"/>
            <a:ext cx="8024727" cy="1356230"/>
            <a:chOff x="680198" y="1654437"/>
            <a:chExt cx="8024727" cy="1356230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B879258-350B-48E1-B941-8FAED8CD15A8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010FAE84-61B2-48F7-9704-C5070C456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8457240A-2061-4F50-8A89-852CC9EA7DF3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23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796 + 34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746 = 58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542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E740BAF-B9C6-477F-A475-2D0D9E7E4A31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33" name="Graphic 232">
                <a:extLst>
                  <a:ext uri="{FF2B5EF4-FFF2-40B4-BE49-F238E27FC236}">
                    <a16:creationId xmlns:a16="http://schemas.microsoft.com/office/drawing/2014/main" id="{BB4DBBDE-B773-4B87-B19A-9621750E0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5D7485C-46F9-46F8-83C3-E98FED1698A7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6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25" name="ถูก3">
            <a:extLst>
              <a:ext uri="{FF2B5EF4-FFF2-40B4-BE49-F238E27FC236}">
                <a16:creationId xmlns:a16="http://schemas.microsoft.com/office/drawing/2014/main" id="{589E5049-CFDA-45F1-B7FA-6CC82334ECF7}"/>
              </a:ext>
            </a:extLst>
          </p:cNvPr>
          <p:cNvGrpSpPr/>
          <p:nvPr/>
        </p:nvGrpSpPr>
        <p:grpSpPr>
          <a:xfrm>
            <a:off x="8765038" y="5024007"/>
            <a:ext cx="1085991" cy="1050384"/>
            <a:chOff x="6306553" y="3569893"/>
            <a:chExt cx="1085991" cy="1050384"/>
          </a:xfrm>
        </p:grpSpPr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CEC5FAF0-E723-4CD8-A76C-01F60C996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D528538-CBE8-4EE0-AA83-5CF33B2039AA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6" name="ผิด3">
            <a:extLst>
              <a:ext uri="{FF2B5EF4-FFF2-40B4-BE49-F238E27FC236}">
                <a16:creationId xmlns:a16="http://schemas.microsoft.com/office/drawing/2014/main" id="{F3FF075E-A046-467E-A32F-855CF47B29D4}"/>
              </a:ext>
            </a:extLst>
          </p:cNvPr>
          <p:cNvGrpSpPr/>
          <p:nvPr/>
        </p:nvGrpSpPr>
        <p:grpSpPr>
          <a:xfrm>
            <a:off x="10024036" y="5024007"/>
            <a:ext cx="1182321" cy="1050384"/>
            <a:chOff x="6306553" y="3569893"/>
            <a:chExt cx="1182321" cy="1050384"/>
          </a:xfrm>
        </p:grpSpPr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D1761157-F7C5-4399-BFA7-F1E83375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5052522-B6E7-4579-8B88-369A32833230}"/>
                </a:ext>
              </a:extLst>
            </p:cNvPr>
            <p:cNvSpPr txBox="1"/>
            <p:nvPr/>
          </p:nvSpPr>
          <p:spPr>
            <a:xfrm>
              <a:off x="647956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8C0FE681-F726-4B59-ACED-B6A5E2205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80319" y="3494270"/>
            <a:ext cx="868527" cy="868527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ECCE4C6-0405-4FA2-862E-66FC714D87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59443" y="3494270"/>
            <a:ext cx="868527" cy="868527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C87CAA4-D58D-48F1-BF9A-E490CCCBE6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64406" y="5187899"/>
            <a:ext cx="868527" cy="868527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91CDBCC3-01D6-4AEA-8BAC-5D08E4CAE9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5652" y="5187899"/>
            <a:ext cx="868527" cy="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4336330" y="173620"/>
            <a:ext cx="7385930" cy="1055351"/>
            <a:chOff x="2536112" y="1595017"/>
            <a:chExt cx="7385930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547688" y="1764449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เกมส์เปิดแผ่นป้าย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58" name="TextBox 57" hidden="1">
            <a:extLst>
              <a:ext uri="{FF2B5EF4-FFF2-40B4-BE49-F238E27FC236}">
                <a16:creationId xmlns:a16="http://schemas.microsoft.com/office/drawing/2014/main" id="{1BD8BDD2-973E-4848-A565-91C3053F3D5B}"/>
              </a:ext>
            </a:extLst>
          </p:cNvPr>
          <p:cNvSpPr txBox="1"/>
          <p:nvPr/>
        </p:nvSpPr>
        <p:spPr>
          <a:xfrm>
            <a:off x="379068" y="1386681"/>
            <a:ext cx="11331616" cy="9843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400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กติกา</a:t>
            </a:r>
            <a:endParaRPr lang="en-US" sz="4400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255216-3C54-4EC3-B90C-55FDA25882AE}"/>
              </a:ext>
            </a:extLst>
          </p:cNvPr>
          <p:cNvSpPr txBox="1"/>
          <p:nvPr/>
        </p:nvSpPr>
        <p:spPr>
          <a:xfrm>
            <a:off x="481316" y="2303600"/>
            <a:ext cx="11634484" cy="39975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แบ่งนักเรียนออกเป็น 4 กลุ่ม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เริ่มเล่นทีละกลุ่ม 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จับเวลาตั้งแต่เริ่มเกมของแต่ละกลุ่ม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ให้นักเรียนในกลุ่มช่วยกันคิดหาคำตอบ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เปิดแผ่นโจทย์ เมื่อคำตอบถูกต้อง 1 ข้อ สามารถเปิดภาพได้ 1 แผ่นป้าย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FontTx/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ทีมไหนทายชื่อได้ถูกต้อง และใช้เวลาน้อยที่สุดกลุ่มนั้นชนะ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9917EA-E249-7881-029C-BE29E32E5C86}"/>
              </a:ext>
            </a:extLst>
          </p:cNvPr>
          <p:cNvSpPr txBox="1"/>
          <p:nvPr/>
        </p:nvSpPr>
        <p:spPr>
          <a:xfrm>
            <a:off x="531468" y="1490441"/>
            <a:ext cx="11331616" cy="903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กติกา</a:t>
            </a:r>
            <a:endParaRPr lang="en-US" sz="40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249226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3926379" y="173620"/>
            <a:ext cx="7784305" cy="1055351"/>
            <a:chOff x="2126161" y="1595017"/>
            <a:chExt cx="7784305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126161" y="1742716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เกมเปิดแผ่นป้าย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C8FC78-AFDC-46B7-8D2E-88B561CE169F}"/>
              </a:ext>
            </a:extLst>
          </p:cNvPr>
          <p:cNvSpPr txBox="1"/>
          <p:nvPr/>
        </p:nvSpPr>
        <p:spPr>
          <a:xfrm>
            <a:off x="4424106" y="1633243"/>
            <a:ext cx="315821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1) 33,443 + 5,752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2) 589 + 75,107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3) 6,123 + 28,399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4) 3,608 + 74,558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5) 16,459 + 29,179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6) 69,911 + 3,974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7) 14,239 + 77,141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8) 8,643 + 41,700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9) 2,145 + 89,067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10) 78,300 + 657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26A1224-790B-4E2F-B39C-079A2A28A92E}"/>
              </a:ext>
            </a:extLst>
          </p:cNvPr>
          <p:cNvSpPr txBox="1"/>
          <p:nvPr/>
        </p:nvSpPr>
        <p:spPr>
          <a:xfrm>
            <a:off x="7938543" y="1633243"/>
            <a:ext cx="361434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11) 67,004 + 995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12) 11,457 + 13,832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13) 47,658 + 20,525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14) 666 + 64,155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15) 47,403 + 6,352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16) 31,600 + 8,881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17) 58,652 + 84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18) 6,719 + 83,805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19) 56,057 + 951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20) 21,300 + 2,740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C12393-CD99-4285-92EE-A04AA737F0CF}"/>
              </a:ext>
            </a:extLst>
          </p:cNvPr>
          <p:cNvSpPr/>
          <p:nvPr/>
        </p:nvSpPr>
        <p:spPr>
          <a:xfrm>
            <a:off x="10835517" y="402087"/>
            <a:ext cx="697253" cy="697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7C08A-B928-4E81-B102-62FCF18D4D63}"/>
              </a:ext>
            </a:extLst>
          </p:cNvPr>
          <p:cNvSpPr/>
          <p:nvPr/>
        </p:nvSpPr>
        <p:spPr>
          <a:xfrm>
            <a:off x="4424105" y="161246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29EC6F-1B7A-4614-8E47-1B22BC864981}"/>
              </a:ext>
            </a:extLst>
          </p:cNvPr>
          <p:cNvSpPr/>
          <p:nvPr/>
        </p:nvSpPr>
        <p:spPr>
          <a:xfrm>
            <a:off x="4424105" y="2097612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A50E63-6BA6-45D4-BCCC-E80A3323F836}"/>
              </a:ext>
            </a:extLst>
          </p:cNvPr>
          <p:cNvSpPr/>
          <p:nvPr/>
        </p:nvSpPr>
        <p:spPr>
          <a:xfrm>
            <a:off x="4424105" y="2582763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5BC540D-DA40-448A-BE9C-82C2E0B1F77F}"/>
              </a:ext>
            </a:extLst>
          </p:cNvPr>
          <p:cNvSpPr/>
          <p:nvPr/>
        </p:nvSpPr>
        <p:spPr>
          <a:xfrm>
            <a:off x="4424105" y="3052674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1FB32F-745F-45A0-8C33-BA6E952031AF}"/>
              </a:ext>
            </a:extLst>
          </p:cNvPr>
          <p:cNvSpPr/>
          <p:nvPr/>
        </p:nvSpPr>
        <p:spPr>
          <a:xfrm>
            <a:off x="4424105" y="3541635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91D4F-590E-4E89-B952-00203AC3A5A0}"/>
              </a:ext>
            </a:extLst>
          </p:cNvPr>
          <p:cNvSpPr/>
          <p:nvPr/>
        </p:nvSpPr>
        <p:spPr>
          <a:xfrm>
            <a:off x="4424105" y="3996306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0D68AA-374C-4536-A2FD-91A8D4AB861F}"/>
              </a:ext>
            </a:extLst>
          </p:cNvPr>
          <p:cNvSpPr/>
          <p:nvPr/>
        </p:nvSpPr>
        <p:spPr>
          <a:xfrm>
            <a:off x="4424105" y="4490938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DF1BCB6-BB2B-4E04-A157-92C77F7E4277}"/>
              </a:ext>
            </a:extLst>
          </p:cNvPr>
          <p:cNvSpPr/>
          <p:nvPr/>
        </p:nvSpPr>
        <p:spPr>
          <a:xfrm>
            <a:off x="4424105" y="4960849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33852B-E134-49AD-A063-9FD80255DF0F}"/>
              </a:ext>
            </a:extLst>
          </p:cNvPr>
          <p:cNvSpPr/>
          <p:nvPr/>
        </p:nvSpPr>
        <p:spPr>
          <a:xfrm>
            <a:off x="4424105" y="5449810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A09B23A-F10E-45CE-9D81-A3B00199782D}"/>
              </a:ext>
            </a:extLst>
          </p:cNvPr>
          <p:cNvSpPr/>
          <p:nvPr/>
        </p:nvSpPr>
        <p:spPr>
          <a:xfrm>
            <a:off x="4424105" y="590448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C4A2FDC-9D4B-46F0-8D31-16DE36AF4ED9}"/>
              </a:ext>
            </a:extLst>
          </p:cNvPr>
          <p:cNvSpPr/>
          <p:nvPr/>
        </p:nvSpPr>
        <p:spPr>
          <a:xfrm>
            <a:off x="7964969" y="161246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C58652-001D-41F4-88AC-DAAED02DA758}"/>
              </a:ext>
            </a:extLst>
          </p:cNvPr>
          <p:cNvSpPr/>
          <p:nvPr/>
        </p:nvSpPr>
        <p:spPr>
          <a:xfrm>
            <a:off x="7964969" y="2097612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6887CF-5D9A-4BD2-B8E6-11A99BFE0AF1}"/>
              </a:ext>
            </a:extLst>
          </p:cNvPr>
          <p:cNvSpPr/>
          <p:nvPr/>
        </p:nvSpPr>
        <p:spPr>
          <a:xfrm>
            <a:off x="7964969" y="2582763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C0339A7-DF52-4EB8-BA94-88254A63D675}"/>
              </a:ext>
            </a:extLst>
          </p:cNvPr>
          <p:cNvSpPr/>
          <p:nvPr/>
        </p:nvSpPr>
        <p:spPr>
          <a:xfrm>
            <a:off x="7964969" y="3052674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A84DFA1-8A75-4A76-9007-8F865F975017}"/>
              </a:ext>
            </a:extLst>
          </p:cNvPr>
          <p:cNvSpPr/>
          <p:nvPr/>
        </p:nvSpPr>
        <p:spPr>
          <a:xfrm>
            <a:off x="7964969" y="3541635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B6B1C56-2BA5-49DF-9CDB-231A45AD76B2}"/>
              </a:ext>
            </a:extLst>
          </p:cNvPr>
          <p:cNvSpPr/>
          <p:nvPr/>
        </p:nvSpPr>
        <p:spPr>
          <a:xfrm>
            <a:off x="7964969" y="3996306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E10CD6E-A38E-42A8-8695-AEFFFB9FFF76}"/>
              </a:ext>
            </a:extLst>
          </p:cNvPr>
          <p:cNvSpPr/>
          <p:nvPr/>
        </p:nvSpPr>
        <p:spPr>
          <a:xfrm>
            <a:off x="7964969" y="4490938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75BE49D-B4B4-4C2B-9A89-9AE326EE078B}"/>
              </a:ext>
            </a:extLst>
          </p:cNvPr>
          <p:cNvSpPr/>
          <p:nvPr/>
        </p:nvSpPr>
        <p:spPr>
          <a:xfrm>
            <a:off x="7964969" y="4960849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C85FE4-B5CF-4030-B8B2-6D3A24BA8580}"/>
              </a:ext>
            </a:extLst>
          </p:cNvPr>
          <p:cNvSpPr/>
          <p:nvPr/>
        </p:nvSpPr>
        <p:spPr>
          <a:xfrm>
            <a:off x="7964969" y="5449810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8CB2362-4D12-414D-B97F-10D438C7BC06}"/>
              </a:ext>
            </a:extLst>
          </p:cNvPr>
          <p:cNvSpPr/>
          <p:nvPr/>
        </p:nvSpPr>
        <p:spPr>
          <a:xfrm>
            <a:off x="7964969" y="590448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1471" y="6229933"/>
            <a:ext cx="1395736" cy="555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BC441-EA95-4DD2-B006-C693CD9A6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25" y="3429000"/>
            <a:ext cx="3301161" cy="223190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1FBFE8-C5A2-4238-B189-08CFB96E3239}"/>
              </a:ext>
            </a:extLst>
          </p:cNvPr>
          <p:cNvSpPr/>
          <p:nvPr/>
        </p:nvSpPr>
        <p:spPr>
          <a:xfrm>
            <a:off x="638072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C2D293-020E-428C-BCD9-096F439C429B}"/>
              </a:ext>
            </a:extLst>
          </p:cNvPr>
          <p:cNvSpPr/>
          <p:nvPr/>
        </p:nvSpPr>
        <p:spPr>
          <a:xfrm>
            <a:off x="1518688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F53907-843A-4E48-8929-EAF001972724}"/>
              </a:ext>
            </a:extLst>
          </p:cNvPr>
          <p:cNvSpPr/>
          <p:nvPr/>
        </p:nvSpPr>
        <p:spPr>
          <a:xfrm>
            <a:off x="2398996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BC891-6F58-405C-B743-D5E413B25516}"/>
              </a:ext>
            </a:extLst>
          </p:cNvPr>
          <p:cNvSpPr/>
          <p:nvPr/>
        </p:nvSpPr>
        <p:spPr>
          <a:xfrm>
            <a:off x="3279304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462F29-FB92-4CC3-AC1F-E9B74B96E458}"/>
              </a:ext>
            </a:extLst>
          </p:cNvPr>
          <p:cNvSpPr/>
          <p:nvPr/>
        </p:nvSpPr>
        <p:spPr>
          <a:xfrm>
            <a:off x="638072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157C30-A706-4F6B-9524-B7C8E3D17D43}"/>
              </a:ext>
            </a:extLst>
          </p:cNvPr>
          <p:cNvSpPr/>
          <p:nvPr/>
        </p:nvSpPr>
        <p:spPr>
          <a:xfrm>
            <a:off x="1518688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6C36-3478-4C83-9937-BB74F1E9EA10}"/>
              </a:ext>
            </a:extLst>
          </p:cNvPr>
          <p:cNvSpPr/>
          <p:nvPr/>
        </p:nvSpPr>
        <p:spPr>
          <a:xfrm>
            <a:off x="2398996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10176A-883E-44E1-BE44-98F8E90CD435}"/>
              </a:ext>
            </a:extLst>
          </p:cNvPr>
          <p:cNvSpPr/>
          <p:nvPr/>
        </p:nvSpPr>
        <p:spPr>
          <a:xfrm>
            <a:off x="327930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7E0490-FAF8-450A-81B2-2A39D33A6380}"/>
              </a:ext>
            </a:extLst>
          </p:cNvPr>
          <p:cNvSpPr/>
          <p:nvPr/>
        </p:nvSpPr>
        <p:spPr>
          <a:xfrm>
            <a:off x="638072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84F84A-8B07-4348-BFDF-A4F9EF4AB637}"/>
              </a:ext>
            </a:extLst>
          </p:cNvPr>
          <p:cNvSpPr/>
          <p:nvPr/>
        </p:nvSpPr>
        <p:spPr>
          <a:xfrm>
            <a:off x="1518688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596D91-587B-4FED-B226-20BAFFE1433F}"/>
              </a:ext>
            </a:extLst>
          </p:cNvPr>
          <p:cNvSpPr/>
          <p:nvPr/>
        </p:nvSpPr>
        <p:spPr>
          <a:xfrm>
            <a:off x="2398996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BEB50E-D266-42DA-BF76-3EB61DC0AA11}"/>
              </a:ext>
            </a:extLst>
          </p:cNvPr>
          <p:cNvSpPr/>
          <p:nvPr/>
        </p:nvSpPr>
        <p:spPr>
          <a:xfrm>
            <a:off x="3279304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DD486-3DA2-4057-87FD-C548AA35CEA5}"/>
              </a:ext>
            </a:extLst>
          </p:cNvPr>
          <p:cNvSpPr/>
          <p:nvPr/>
        </p:nvSpPr>
        <p:spPr>
          <a:xfrm>
            <a:off x="638072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00F73A-6F31-42B5-A0BE-E5CB42E605D0}"/>
              </a:ext>
            </a:extLst>
          </p:cNvPr>
          <p:cNvSpPr/>
          <p:nvPr/>
        </p:nvSpPr>
        <p:spPr>
          <a:xfrm>
            <a:off x="1518688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38A860-E208-42D4-92BA-6557DE8C6B30}"/>
              </a:ext>
            </a:extLst>
          </p:cNvPr>
          <p:cNvSpPr/>
          <p:nvPr/>
        </p:nvSpPr>
        <p:spPr>
          <a:xfrm>
            <a:off x="2398996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D867277-B5B0-468F-82D0-24CA967352CD}"/>
              </a:ext>
            </a:extLst>
          </p:cNvPr>
          <p:cNvSpPr/>
          <p:nvPr/>
        </p:nvSpPr>
        <p:spPr>
          <a:xfrm>
            <a:off x="3279304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774639-E0A8-4B72-B5BD-E594C8FFB752}"/>
              </a:ext>
            </a:extLst>
          </p:cNvPr>
          <p:cNvSpPr/>
          <p:nvPr/>
        </p:nvSpPr>
        <p:spPr>
          <a:xfrm>
            <a:off x="638072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43D46E-F7B0-4BC8-8EF8-950BF01EEEAC}"/>
              </a:ext>
            </a:extLst>
          </p:cNvPr>
          <p:cNvSpPr/>
          <p:nvPr/>
        </p:nvSpPr>
        <p:spPr>
          <a:xfrm>
            <a:off x="1518688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4E3A33-1D33-4594-838E-0596D15C8DC6}"/>
              </a:ext>
            </a:extLst>
          </p:cNvPr>
          <p:cNvSpPr/>
          <p:nvPr/>
        </p:nvSpPr>
        <p:spPr>
          <a:xfrm>
            <a:off x="2398996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3E8C3D-353A-4D65-9AA1-C8C22AE3B4FC}"/>
              </a:ext>
            </a:extLst>
          </p:cNvPr>
          <p:cNvSpPr/>
          <p:nvPr/>
        </p:nvSpPr>
        <p:spPr>
          <a:xfrm>
            <a:off x="3279304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67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76" grpId="0" animBg="1"/>
      <p:bldP spid="77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2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3926379" y="173620"/>
            <a:ext cx="7784305" cy="1055351"/>
            <a:chOff x="2126161" y="1595017"/>
            <a:chExt cx="7784305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126161" y="1742716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เกมเปิดแผ่นป้าย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C8FC78-AFDC-46B7-8D2E-88B561CE169F}"/>
              </a:ext>
            </a:extLst>
          </p:cNvPr>
          <p:cNvSpPr txBox="1"/>
          <p:nvPr/>
        </p:nvSpPr>
        <p:spPr>
          <a:xfrm>
            <a:off x="4319931" y="1633243"/>
            <a:ext cx="401383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988 + 39,332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37,022 + 44,607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36,084 + 86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4)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62,830 + 25,003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53,917 + 1,510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1,091 + 56,059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7)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6,609 + 46,436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8)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37,733 + 24,678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36,323 + 46,802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10)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74,428 + 8,502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26A1224-790B-4E2F-B39C-079A2A28A92E}"/>
              </a:ext>
            </a:extLst>
          </p:cNvPr>
          <p:cNvSpPr txBox="1"/>
          <p:nvPr/>
        </p:nvSpPr>
        <p:spPr>
          <a:xfrm>
            <a:off x="7920972" y="1633243"/>
            <a:ext cx="36143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11) 42,075 + 53,160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12) 49,752 + 43,474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13) 50,213 + 26,788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14) 4,615 + 87,011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15) 14,026 + 53,560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16) 76,954 + 677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17) 19,489 + 37,790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18) 232 + 33,278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19) 28,920 + 2,100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20) 8,161 + 78,065</a:t>
            </a:r>
          </a:p>
          <a:p>
            <a:pPr>
              <a:spcBef>
                <a:spcPts val="600"/>
              </a:spcBef>
            </a:pPr>
            <a:endParaRPr lang="en-US" sz="2600" b="1" dirty="0">
              <a:latin typeface="Mali Medium" panose="00000600000000000000" pitchFamily="2" charset="-34"/>
              <a:cs typeface="Mali Medium" panose="00000600000000000000" pitchFamily="2" charset="-34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C12393-CD99-4285-92EE-A04AA737F0CF}"/>
              </a:ext>
            </a:extLst>
          </p:cNvPr>
          <p:cNvSpPr/>
          <p:nvPr/>
        </p:nvSpPr>
        <p:spPr>
          <a:xfrm>
            <a:off x="10835517" y="402087"/>
            <a:ext cx="697253" cy="697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0EE0E-1818-4CDE-A728-603520EA0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65" y="2153074"/>
            <a:ext cx="3426844" cy="358261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1FBFE8-C5A2-4238-B189-08CFB96E3239}"/>
              </a:ext>
            </a:extLst>
          </p:cNvPr>
          <p:cNvSpPr/>
          <p:nvPr/>
        </p:nvSpPr>
        <p:spPr>
          <a:xfrm>
            <a:off x="638072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C2D293-020E-428C-BCD9-096F439C429B}"/>
              </a:ext>
            </a:extLst>
          </p:cNvPr>
          <p:cNvSpPr/>
          <p:nvPr/>
        </p:nvSpPr>
        <p:spPr>
          <a:xfrm>
            <a:off x="1518688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F53907-843A-4E48-8929-EAF001972724}"/>
              </a:ext>
            </a:extLst>
          </p:cNvPr>
          <p:cNvSpPr/>
          <p:nvPr/>
        </p:nvSpPr>
        <p:spPr>
          <a:xfrm>
            <a:off x="2398996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BC891-6F58-405C-B743-D5E413B25516}"/>
              </a:ext>
            </a:extLst>
          </p:cNvPr>
          <p:cNvSpPr/>
          <p:nvPr/>
        </p:nvSpPr>
        <p:spPr>
          <a:xfrm>
            <a:off x="3279304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462F29-FB92-4CC3-AC1F-E9B74B96E458}"/>
              </a:ext>
            </a:extLst>
          </p:cNvPr>
          <p:cNvSpPr/>
          <p:nvPr/>
        </p:nvSpPr>
        <p:spPr>
          <a:xfrm>
            <a:off x="63776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157C30-A706-4F6B-9524-B7C8E3D17D43}"/>
              </a:ext>
            </a:extLst>
          </p:cNvPr>
          <p:cNvSpPr/>
          <p:nvPr/>
        </p:nvSpPr>
        <p:spPr>
          <a:xfrm>
            <a:off x="1518688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6C36-3478-4C83-9937-BB74F1E9EA10}"/>
              </a:ext>
            </a:extLst>
          </p:cNvPr>
          <p:cNvSpPr/>
          <p:nvPr/>
        </p:nvSpPr>
        <p:spPr>
          <a:xfrm>
            <a:off x="2398996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10176A-883E-44E1-BE44-98F8E90CD435}"/>
              </a:ext>
            </a:extLst>
          </p:cNvPr>
          <p:cNvSpPr/>
          <p:nvPr/>
        </p:nvSpPr>
        <p:spPr>
          <a:xfrm>
            <a:off x="327930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7E0490-FAF8-450A-81B2-2A39D33A6380}"/>
              </a:ext>
            </a:extLst>
          </p:cNvPr>
          <p:cNvSpPr/>
          <p:nvPr/>
        </p:nvSpPr>
        <p:spPr>
          <a:xfrm>
            <a:off x="638072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84F84A-8B07-4348-BFDF-A4F9EF4AB637}"/>
              </a:ext>
            </a:extLst>
          </p:cNvPr>
          <p:cNvSpPr/>
          <p:nvPr/>
        </p:nvSpPr>
        <p:spPr>
          <a:xfrm>
            <a:off x="1518688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596D91-587B-4FED-B226-20BAFFE1433F}"/>
              </a:ext>
            </a:extLst>
          </p:cNvPr>
          <p:cNvSpPr/>
          <p:nvPr/>
        </p:nvSpPr>
        <p:spPr>
          <a:xfrm>
            <a:off x="2398996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BEB50E-D266-42DA-BF76-3EB61DC0AA11}"/>
              </a:ext>
            </a:extLst>
          </p:cNvPr>
          <p:cNvSpPr/>
          <p:nvPr/>
        </p:nvSpPr>
        <p:spPr>
          <a:xfrm>
            <a:off x="3279304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DD486-3DA2-4057-87FD-C548AA35CEA5}"/>
              </a:ext>
            </a:extLst>
          </p:cNvPr>
          <p:cNvSpPr/>
          <p:nvPr/>
        </p:nvSpPr>
        <p:spPr>
          <a:xfrm>
            <a:off x="638072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00F73A-6F31-42B5-A0BE-E5CB42E605D0}"/>
              </a:ext>
            </a:extLst>
          </p:cNvPr>
          <p:cNvSpPr/>
          <p:nvPr/>
        </p:nvSpPr>
        <p:spPr>
          <a:xfrm>
            <a:off x="1518688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38A860-E208-42D4-92BA-6557DE8C6B30}"/>
              </a:ext>
            </a:extLst>
          </p:cNvPr>
          <p:cNvSpPr/>
          <p:nvPr/>
        </p:nvSpPr>
        <p:spPr>
          <a:xfrm>
            <a:off x="2398996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D867277-B5B0-468F-82D0-24CA967352CD}"/>
              </a:ext>
            </a:extLst>
          </p:cNvPr>
          <p:cNvSpPr/>
          <p:nvPr/>
        </p:nvSpPr>
        <p:spPr>
          <a:xfrm>
            <a:off x="3279304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774639-E0A8-4B72-B5BD-E594C8FFB752}"/>
              </a:ext>
            </a:extLst>
          </p:cNvPr>
          <p:cNvSpPr/>
          <p:nvPr/>
        </p:nvSpPr>
        <p:spPr>
          <a:xfrm>
            <a:off x="638072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43D46E-F7B0-4BC8-8EF8-950BF01EEEAC}"/>
              </a:ext>
            </a:extLst>
          </p:cNvPr>
          <p:cNvSpPr/>
          <p:nvPr/>
        </p:nvSpPr>
        <p:spPr>
          <a:xfrm>
            <a:off x="1518688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4E3A33-1D33-4594-838E-0596D15C8DC6}"/>
              </a:ext>
            </a:extLst>
          </p:cNvPr>
          <p:cNvSpPr/>
          <p:nvPr/>
        </p:nvSpPr>
        <p:spPr>
          <a:xfrm>
            <a:off x="2398996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3E8C3D-353A-4D65-9AA1-C8C22AE3B4FC}"/>
              </a:ext>
            </a:extLst>
          </p:cNvPr>
          <p:cNvSpPr/>
          <p:nvPr/>
        </p:nvSpPr>
        <p:spPr>
          <a:xfrm>
            <a:off x="3279304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D06632D-4BE9-4E26-8867-84C806A07A3F}"/>
              </a:ext>
            </a:extLst>
          </p:cNvPr>
          <p:cNvSpPr/>
          <p:nvPr/>
        </p:nvSpPr>
        <p:spPr>
          <a:xfrm>
            <a:off x="4424105" y="161246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3E0FBA-A825-43A3-BF23-8492EEF1F853}"/>
              </a:ext>
            </a:extLst>
          </p:cNvPr>
          <p:cNvSpPr/>
          <p:nvPr/>
        </p:nvSpPr>
        <p:spPr>
          <a:xfrm>
            <a:off x="4424105" y="2097612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E3997D-ACBB-42D0-8EAB-5A3892F38E9E}"/>
              </a:ext>
            </a:extLst>
          </p:cNvPr>
          <p:cNvSpPr/>
          <p:nvPr/>
        </p:nvSpPr>
        <p:spPr>
          <a:xfrm>
            <a:off x="4424105" y="2582763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D8E04F8-5A72-45AD-93B5-E67F33267E39}"/>
              </a:ext>
            </a:extLst>
          </p:cNvPr>
          <p:cNvSpPr/>
          <p:nvPr/>
        </p:nvSpPr>
        <p:spPr>
          <a:xfrm>
            <a:off x="4424105" y="3052674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9C3EF2-6C3F-4FBD-B705-CC0200AFC4E3}"/>
              </a:ext>
            </a:extLst>
          </p:cNvPr>
          <p:cNvSpPr/>
          <p:nvPr/>
        </p:nvSpPr>
        <p:spPr>
          <a:xfrm>
            <a:off x="4424105" y="3541635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AF48CF-8367-4321-9183-087E7A28966E}"/>
              </a:ext>
            </a:extLst>
          </p:cNvPr>
          <p:cNvSpPr/>
          <p:nvPr/>
        </p:nvSpPr>
        <p:spPr>
          <a:xfrm>
            <a:off x="4424105" y="3996306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75B8319-1801-4633-85A4-7068595292F7}"/>
              </a:ext>
            </a:extLst>
          </p:cNvPr>
          <p:cNvSpPr/>
          <p:nvPr/>
        </p:nvSpPr>
        <p:spPr>
          <a:xfrm>
            <a:off x="4424105" y="4490938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0AE1B2-9E33-4350-94F6-E6B9F05E2FE1}"/>
              </a:ext>
            </a:extLst>
          </p:cNvPr>
          <p:cNvSpPr/>
          <p:nvPr/>
        </p:nvSpPr>
        <p:spPr>
          <a:xfrm>
            <a:off x="4424105" y="4960849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6D5BB7-9CC1-474A-B511-B74AB7A8BBF2}"/>
              </a:ext>
            </a:extLst>
          </p:cNvPr>
          <p:cNvSpPr/>
          <p:nvPr/>
        </p:nvSpPr>
        <p:spPr>
          <a:xfrm>
            <a:off x="4424105" y="5449810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FF8DE5-B29F-4445-9084-A6243FD24BD3}"/>
              </a:ext>
            </a:extLst>
          </p:cNvPr>
          <p:cNvSpPr/>
          <p:nvPr/>
        </p:nvSpPr>
        <p:spPr>
          <a:xfrm>
            <a:off x="4424105" y="590448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099E58-3E4F-4D88-B919-C16E0F822368}"/>
              </a:ext>
            </a:extLst>
          </p:cNvPr>
          <p:cNvSpPr/>
          <p:nvPr/>
        </p:nvSpPr>
        <p:spPr>
          <a:xfrm>
            <a:off x="7964969" y="161246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D77888-6F2E-4C23-B56A-B47D0F1739A8}"/>
              </a:ext>
            </a:extLst>
          </p:cNvPr>
          <p:cNvSpPr/>
          <p:nvPr/>
        </p:nvSpPr>
        <p:spPr>
          <a:xfrm>
            <a:off x="7964969" y="2097612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19491E-75FC-4391-9218-6306AEAC8A28}"/>
              </a:ext>
            </a:extLst>
          </p:cNvPr>
          <p:cNvSpPr/>
          <p:nvPr/>
        </p:nvSpPr>
        <p:spPr>
          <a:xfrm>
            <a:off x="7964969" y="2582763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BE0725-9FA6-4A99-AD08-3CE504B81523}"/>
              </a:ext>
            </a:extLst>
          </p:cNvPr>
          <p:cNvSpPr/>
          <p:nvPr/>
        </p:nvSpPr>
        <p:spPr>
          <a:xfrm>
            <a:off x="7964969" y="3052674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8F98E1-FE86-4070-9D7B-D897BF04E14A}"/>
              </a:ext>
            </a:extLst>
          </p:cNvPr>
          <p:cNvSpPr/>
          <p:nvPr/>
        </p:nvSpPr>
        <p:spPr>
          <a:xfrm>
            <a:off x="7964969" y="3541635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141FA46-411A-4090-B39A-300D3B20C3CA}"/>
              </a:ext>
            </a:extLst>
          </p:cNvPr>
          <p:cNvSpPr/>
          <p:nvPr/>
        </p:nvSpPr>
        <p:spPr>
          <a:xfrm>
            <a:off x="7964969" y="3996306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6FF61-2614-484F-A622-AF8D707E080F}"/>
              </a:ext>
            </a:extLst>
          </p:cNvPr>
          <p:cNvSpPr/>
          <p:nvPr/>
        </p:nvSpPr>
        <p:spPr>
          <a:xfrm>
            <a:off x="7964969" y="4490938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77DA842-78A8-492E-8611-7DAC0B488315}"/>
              </a:ext>
            </a:extLst>
          </p:cNvPr>
          <p:cNvSpPr/>
          <p:nvPr/>
        </p:nvSpPr>
        <p:spPr>
          <a:xfrm>
            <a:off x="7964969" y="4960849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E5B52E-F112-43E1-AFC9-A1F5297CFF78}"/>
              </a:ext>
            </a:extLst>
          </p:cNvPr>
          <p:cNvSpPr/>
          <p:nvPr/>
        </p:nvSpPr>
        <p:spPr>
          <a:xfrm>
            <a:off x="7964969" y="5449810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082DA04-8019-4977-ACEE-64A7DB75EEFA}"/>
              </a:ext>
            </a:extLst>
          </p:cNvPr>
          <p:cNvSpPr/>
          <p:nvPr/>
        </p:nvSpPr>
        <p:spPr>
          <a:xfrm>
            <a:off x="7964969" y="590448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1471" y="6229933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01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2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76" grpId="0" animBg="1"/>
      <p:bldP spid="77" grpId="0" animBg="1"/>
      <p:bldP spid="79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F060FAF-5C48-4F96-A214-FCB54EEF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384" r="9671"/>
          <a:stretch/>
        </p:blipFill>
        <p:spPr>
          <a:xfrm>
            <a:off x="0" y="-11575"/>
            <a:ext cx="12195612" cy="740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0E1F4-3B2E-460A-A23E-D6C508473C10}"/>
              </a:ext>
            </a:extLst>
          </p:cNvPr>
          <p:cNvSpPr txBox="1"/>
          <p:nvPr/>
        </p:nvSpPr>
        <p:spPr>
          <a:xfrm>
            <a:off x="2032885" y="583849"/>
            <a:ext cx="8129843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การหาผลบวก</a:t>
            </a:r>
          </a:p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โดยการตั้งบวกไม่มีการทด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1DB5-FDAF-44CC-8646-4DBE899EE79E}"/>
              </a:ext>
            </a:extLst>
          </p:cNvPr>
          <p:cNvSpPr txBox="1"/>
          <p:nvPr/>
        </p:nvSpPr>
        <p:spPr>
          <a:xfrm>
            <a:off x="4807354" y="3429000"/>
            <a:ext cx="258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9AD2A-A4E9-43FF-87C6-E35EA5BA3D02}"/>
              </a:ext>
            </a:extLst>
          </p:cNvPr>
          <p:cNvSpPr txBox="1"/>
          <p:nvPr/>
        </p:nvSpPr>
        <p:spPr>
          <a:xfrm>
            <a:off x="2148793" y="4391585"/>
            <a:ext cx="789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หาผลบวกโดยการตั้งบวกไม่มีการทด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7A15F-3C56-4601-8B43-5A4E17A7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26">
            <a:off x="9721377" y="501850"/>
            <a:ext cx="957673" cy="58477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1F448-C72D-4124-B318-1E03536B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4" flipH="1">
            <a:off x="1355357" y="836001"/>
            <a:ext cx="957673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4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3926379" y="173620"/>
            <a:ext cx="7784305" cy="1055351"/>
            <a:chOff x="2126161" y="1595017"/>
            <a:chExt cx="7784305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126161" y="1742716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เกมเปิดแผ่นป้าย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C8FC78-AFDC-46B7-8D2E-88B561CE169F}"/>
              </a:ext>
            </a:extLst>
          </p:cNvPr>
          <p:cNvSpPr txBox="1"/>
          <p:nvPr/>
        </p:nvSpPr>
        <p:spPr>
          <a:xfrm>
            <a:off x="4377806" y="1633243"/>
            <a:ext cx="332324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880 + 58,751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13,252 + 6,380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16,578 + 477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4)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58,388 + 1,723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63,003 + 7,167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43,891 + 54,037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7)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52,701 + 37,581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8)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63,624 + 21,083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3,944 + 32,948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10)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16,688 + 755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26A1224-790B-4E2F-B39C-079A2A28A92E}"/>
              </a:ext>
            </a:extLst>
          </p:cNvPr>
          <p:cNvSpPr txBox="1"/>
          <p:nvPr/>
        </p:nvSpPr>
        <p:spPr>
          <a:xfrm>
            <a:off x="7909392" y="1633243"/>
            <a:ext cx="361434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11) 17,831 + 74,967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12) 13,084 + 61,222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13) 9,604 + 84,273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14) 41,293 + 943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15) 21,820 + 48,983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16) 15,147 + 17,783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17) 20,136 + 37,005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18) 20,768 + 9,942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19) 666 + 86,379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20) 98,836 + 384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C12393-CD99-4285-92EE-A04AA737F0CF}"/>
              </a:ext>
            </a:extLst>
          </p:cNvPr>
          <p:cNvSpPr/>
          <p:nvPr/>
        </p:nvSpPr>
        <p:spPr>
          <a:xfrm>
            <a:off x="10835517" y="402087"/>
            <a:ext cx="697253" cy="697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54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6C73F-37C9-4871-8F7E-FBEF28A69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61" y="2636589"/>
            <a:ext cx="3327452" cy="31153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1FBFE8-C5A2-4238-B189-08CFB96E3239}"/>
              </a:ext>
            </a:extLst>
          </p:cNvPr>
          <p:cNvSpPr/>
          <p:nvPr/>
        </p:nvSpPr>
        <p:spPr>
          <a:xfrm>
            <a:off x="638072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C2D293-020E-428C-BCD9-096F439C429B}"/>
              </a:ext>
            </a:extLst>
          </p:cNvPr>
          <p:cNvSpPr/>
          <p:nvPr/>
        </p:nvSpPr>
        <p:spPr>
          <a:xfrm>
            <a:off x="1518688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F53907-843A-4E48-8929-EAF001972724}"/>
              </a:ext>
            </a:extLst>
          </p:cNvPr>
          <p:cNvSpPr/>
          <p:nvPr/>
        </p:nvSpPr>
        <p:spPr>
          <a:xfrm>
            <a:off x="2398996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BC891-6F58-405C-B743-D5E413B25516}"/>
              </a:ext>
            </a:extLst>
          </p:cNvPr>
          <p:cNvSpPr/>
          <p:nvPr/>
        </p:nvSpPr>
        <p:spPr>
          <a:xfrm>
            <a:off x="3279304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462F29-FB92-4CC3-AC1F-E9B74B96E458}"/>
              </a:ext>
            </a:extLst>
          </p:cNvPr>
          <p:cNvSpPr/>
          <p:nvPr/>
        </p:nvSpPr>
        <p:spPr>
          <a:xfrm>
            <a:off x="638072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157C30-A706-4F6B-9524-B7C8E3D17D43}"/>
              </a:ext>
            </a:extLst>
          </p:cNvPr>
          <p:cNvSpPr/>
          <p:nvPr/>
        </p:nvSpPr>
        <p:spPr>
          <a:xfrm>
            <a:off x="1518688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6C36-3478-4C83-9937-BB74F1E9EA10}"/>
              </a:ext>
            </a:extLst>
          </p:cNvPr>
          <p:cNvSpPr/>
          <p:nvPr/>
        </p:nvSpPr>
        <p:spPr>
          <a:xfrm>
            <a:off x="2398996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10176A-883E-44E1-BE44-98F8E90CD435}"/>
              </a:ext>
            </a:extLst>
          </p:cNvPr>
          <p:cNvSpPr/>
          <p:nvPr/>
        </p:nvSpPr>
        <p:spPr>
          <a:xfrm>
            <a:off x="327930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7E0490-FAF8-450A-81B2-2A39D33A6380}"/>
              </a:ext>
            </a:extLst>
          </p:cNvPr>
          <p:cNvSpPr/>
          <p:nvPr/>
        </p:nvSpPr>
        <p:spPr>
          <a:xfrm>
            <a:off x="638072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84F84A-8B07-4348-BFDF-A4F9EF4AB637}"/>
              </a:ext>
            </a:extLst>
          </p:cNvPr>
          <p:cNvSpPr/>
          <p:nvPr/>
        </p:nvSpPr>
        <p:spPr>
          <a:xfrm>
            <a:off x="1518688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596D91-587B-4FED-B226-20BAFFE1433F}"/>
              </a:ext>
            </a:extLst>
          </p:cNvPr>
          <p:cNvSpPr/>
          <p:nvPr/>
        </p:nvSpPr>
        <p:spPr>
          <a:xfrm>
            <a:off x="2398996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BEB50E-D266-42DA-BF76-3EB61DC0AA11}"/>
              </a:ext>
            </a:extLst>
          </p:cNvPr>
          <p:cNvSpPr/>
          <p:nvPr/>
        </p:nvSpPr>
        <p:spPr>
          <a:xfrm>
            <a:off x="3279304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DD486-3DA2-4057-87FD-C548AA35CEA5}"/>
              </a:ext>
            </a:extLst>
          </p:cNvPr>
          <p:cNvSpPr/>
          <p:nvPr/>
        </p:nvSpPr>
        <p:spPr>
          <a:xfrm>
            <a:off x="638072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00F73A-6F31-42B5-A0BE-E5CB42E605D0}"/>
              </a:ext>
            </a:extLst>
          </p:cNvPr>
          <p:cNvSpPr/>
          <p:nvPr/>
        </p:nvSpPr>
        <p:spPr>
          <a:xfrm>
            <a:off x="1518688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38A860-E208-42D4-92BA-6557DE8C6B30}"/>
              </a:ext>
            </a:extLst>
          </p:cNvPr>
          <p:cNvSpPr/>
          <p:nvPr/>
        </p:nvSpPr>
        <p:spPr>
          <a:xfrm>
            <a:off x="2398996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D867277-B5B0-468F-82D0-24CA967352CD}"/>
              </a:ext>
            </a:extLst>
          </p:cNvPr>
          <p:cNvSpPr/>
          <p:nvPr/>
        </p:nvSpPr>
        <p:spPr>
          <a:xfrm>
            <a:off x="3279304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774639-E0A8-4B72-B5BD-E594C8FFB752}"/>
              </a:ext>
            </a:extLst>
          </p:cNvPr>
          <p:cNvSpPr/>
          <p:nvPr/>
        </p:nvSpPr>
        <p:spPr>
          <a:xfrm>
            <a:off x="638072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43D46E-F7B0-4BC8-8EF8-950BF01EEEAC}"/>
              </a:ext>
            </a:extLst>
          </p:cNvPr>
          <p:cNvSpPr/>
          <p:nvPr/>
        </p:nvSpPr>
        <p:spPr>
          <a:xfrm>
            <a:off x="1518688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4E3A33-1D33-4594-838E-0596D15C8DC6}"/>
              </a:ext>
            </a:extLst>
          </p:cNvPr>
          <p:cNvSpPr/>
          <p:nvPr/>
        </p:nvSpPr>
        <p:spPr>
          <a:xfrm>
            <a:off x="2398996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3E8C3D-353A-4D65-9AA1-C8C22AE3B4FC}"/>
              </a:ext>
            </a:extLst>
          </p:cNvPr>
          <p:cNvSpPr/>
          <p:nvPr/>
        </p:nvSpPr>
        <p:spPr>
          <a:xfrm>
            <a:off x="3279304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0FFFA82-C6F4-459F-BB9A-82CE2D48E3E4}"/>
              </a:ext>
            </a:extLst>
          </p:cNvPr>
          <p:cNvSpPr/>
          <p:nvPr/>
        </p:nvSpPr>
        <p:spPr>
          <a:xfrm>
            <a:off x="4424105" y="161246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3FB6734-6F58-46A3-9ED1-4FAC7EBD3C1E}"/>
              </a:ext>
            </a:extLst>
          </p:cNvPr>
          <p:cNvSpPr/>
          <p:nvPr/>
        </p:nvSpPr>
        <p:spPr>
          <a:xfrm>
            <a:off x="4424105" y="2097612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548E835-C881-4B40-B336-A2E78CB43E4C}"/>
              </a:ext>
            </a:extLst>
          </p:cNvPr>
          <p:cNvSpPr/>
          <p:nvPr/>
        </p:nvSpPr>
        <p:spPr>
          <a:xfrm>
            <a:off x="4424105" y="2582763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51491D7-A335-431F-9CDF-3A83C4B86D0D}"/>
              </a:ext>
            </a:extLst>
          </p:cNvPr>
          <p:cNvSpPr/>
          <p:nvPr/>
        </p:nvSpPr>
        <p:spPr>
          <a:xfrm>
            <a:off x="4424105" y="3052674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9F777C0-F72B-40E8-91F2-8A54C82F7B16}"/>
              </a:ext>
            </a:extLst>
          </p:cNvPr>
          <p:cNvSpPr/>
          <p:nvPr/>
        </p:nvSpPr>
        <p:spPr>
          <a:xfrm>
            <a:off x="4424105" y="3541635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A00D2B6-BDC0-4BB1-BEDF-FD3A4AA1B9CC}"/>
              </a:ext>
            </a:extLst>
          </p:cNvPr>
          <p:cNvSpPr/>
          <p:nvPr/>
        </p:nvSpPr>
        <p:spPr>
          <a:xfrm>
            <a:off x="4424105" y="3996306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7AE0456-631C-4F0C-BA75-E424839C9D2F}"/>
              </a:ext>
            </a:extLst>
          </p:cNvPr>
          <p:cNvSpPr/>
          <p:nvPr/>
        </p:nvSpPr>
        <p:spPr>
          <a:xfrm>
            <a:off x="4424105" y="4490938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B70ED07-1E6A-461F-9B45-FF4D714E5CCB}"/>
              </a:ext>
            </a:extLst>
          </p:cNvPr>
          <p:cNvSpPr/>
          <p:nvPr/>
        </p:nvSpPr>
        <p:spPr>
          <a:xfrm>
            <a:off x="4424105" y="4960849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C14492C-02D7-4BDD-8FA9-32DA5690D94F}"/>
              </a:ext>
            </a:extLst>
          </p:cNvPr>
          <p:cNvSpPr/>
          <p:nvPr/>
        </p:nvSpPr>
        <p:spPr>
          <a:xfrm>
            <a:off x="4424105" y="5449810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72C16B8-6F3F-4DE5-9493-5BB0A34A1652}"/>
              </a:ext>
            </a:extLst>
          </p:cNvPr>
          <p:cNvSpPr/>
          <p:nvPr/>
        </p:nvSpPr>
        <p:spPr>
          <a:xfrm>
            <a:off x="4424105" y="590448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0E41651-287A-4462-B13A-07627D13F1B1}"/>
              </a:ext>
            </a:extLst>
          </p:cNvPr>
          <p:cNvSpPr/>
          <p:nvPr/>
        </p:nvSpPr>
        <p:spPr>
          <a:xfrm>
            <a:off x="7964969" y="161246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AD26696-7CC4-42F1-8D35-44DA21A573E7}"/>
              </a:ext>
            </a:extLst>
          </p:cNvPr>
          <p:cNvSpPr/>
          <p:nvPr/>
        </p:nvSpPr>
        <p:spPr>
          <a:xfrm>
            <a:off x="7964969" y="2097612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965C361-0DA1-44E8-872A-4819716D2E1D}"/>
              </a:ext>
            </a:extLst>
          </p:cNvPr>
          <p:cNvSpPr/>
          <p:nvPr/>
        </p:nvSpPr>
        <p:spPr>
          <a:xfrm>
            <a:off x="7964969" y="2582763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B14D3EA-6C80-4289-823D-C37E1AAE3CC0}"/>
              </a:ext>
            </a:extLst>
          </p:cNvPr>
          <p:cNvSpPr/>
          <p:nvPr/>
        </p:nvSpPr>
        <p:spPr>
          <a:xfrm>
            <a:off x="7964969" y="3052674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869237F-C887-4958-AC01-2E75154A4FC4}"/>
              </a:ext>
            </a:extLst>
          </p:cNvPr>
          <p:cNvSpPr/>
          <p:nvPr/>
        </p:nvSpPr>
        <p:spPr>
          <a:xfrm>
            <a:off x="7964969" y="3541635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8790FB7-C944-4785-98BD-20EFD6DEA62A}"/>
              </a:ext>
            </a:extLst>
          </p:cNvPr>
          <p:cNvSpPr/>
          <p:nvPr/>
        </p:nvSpPr>
        <p:spPr>
          <a:xfrm>
            <a:off x="7964969" y="3996306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23D5126-70AA-4F48-BA49-7D604CD055E0}"/>
              </a:ext>
            </a:extLst>
          </p:cNvPr>
          <p:cNvSpPr/>
          <p:nvPr/>
        </p:nvSpPr>
        <p:spPr>
          <a:xfrm>
            <a:off x="7964969" y="4490938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4F40E06-6585-451F-AF66-C607FAE5533F}"/>
              </a:ext>
            </a:extLst>
          </p:cNvPr>
          <p:cNvSpPr/>
          <p:nvPr/>
        </p:nvSpPr>
        <p:spPr>
          <a:xfrm>
            <a:off x="7964969" y="4960849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049F6C5-0A0A-44DA-8776-888CB2FB9A2E}"/>
              </a:ext>
            </a:extLst>
          </p:cNvPr>
          <p:cNvSpPr/>
          <p:nvPr/>
        </p:nvSpPr>
        <p:spPr>
          <a:xfrm>
            <a:off x="7964969" y="5449810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FEE1E70-C4D1-47E7-9088-53F13E865DDA}"/>
              </a:ext>
            </a:extLst>
          </p:cNvPr>
          <p:cNvSpPr/>
          <p:nvPr/>
        </p:nvSpPr>
        <p:spPr>
          <a:xfrm>
            <a:off x="7964969" y="590448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1471" y="6229933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2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3926379" y="173620"/>
            <a:ext cx="7784305" cy="1055351"/>
            <a:chOff x="2126161" y="1595017"/>
            <a:chExt cx="7784305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126161" y="1742716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เกมเปิดแผ่นป้าย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C8FC78-AFDC-46B7-8D2E-88B561CE169F}"/>
              </a:ext>
            </a:extLst>
          </p:cNvPr>
          <p:cNvSpPr txBox="1"/>
          <p:nvPr/>
        </p:nvSpPr>
        <p:spPr>
          <a:xfrm>
            <a:off x="4424106" y="1633243"/>
            <a:ext cx="315821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1) 22,934 + 69,482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2) 5,557 + 62,913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3) 17,441 + 36,131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4) 8,178 + 60,783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5) 66,315 + 16,132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6) 22,937 + 442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7) 2,524 + 77,862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8) 25,751 + 8,234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9) 28,044 + 14,171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10) 5,824 + 16,509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26A1224-790B-4E2F-B39C-079A2A28A92E}"/>
              </a:ext>
            </a:extLst>
          </p:cNvPr>
          <p:cNvSpPr txBox="1"/>
          <p:nvPr/>
        </p:nvSpPr>
        <p:spPr>
          <a:xfrm>
            <a:off x="7897821" y="1633243"/>
            <a:ext cx="361434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11) 2,967 + 77,063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12) 14,403 + 4,342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13) 10,406 + 4,805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14) 71,188 + 9,035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15)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15,241 + 68,404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57,102 + 36,006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17)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39,548 + 29,144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18)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148 + 99,104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19)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34,585 + 47,750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20)</a:t>
            </a:r>
            <a:r>
              <a:rPr lang="th-TH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 </a:t>
            </a: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93,941 + 5,659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C12393-CD99-4285-92EE-A04AA737F0CF}"/>
              </a:ext>
            </a:extLst>
          </p:cNvPr>
          <p:cNvSpPr/>
          <p:nvPr/>
        </p:nvSpPr>
        <p:spPr>
          <a:xfrm>
            <a:off x="10835517" y="402087"/>
            <a:ext cx="697253" cy="697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54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1F6A56-48CB-4A44-B6AF-E8361B2C9D56}"/>
              </a:ext>
            </a:extLst>
          </p:cNvPr>
          <p:cNvSpPr/>
          <p:nvPr/>
        </p:nvSpPr>
        <p:spPr>
          <a:xfrm>
            <a:off x="4424105" y="161246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5EE551-B321-41F9-8A0C-25D40BE354D3}"/>
              </a:ext>
            </a:extLst>
          </p:cNvPr>
          <p:cNvSpPr/>
          <p:nvPr/>
        </p:nvSpPr>
        <p:spPr>
          <a:xfrm>
            <a:off x="4424105" y="2097612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7A5090-3E04-46E3-AD50-A6E4F1D02050}"/>
              </a:ext>
            </a:extLst>
          </p:cNvPr>
          <p:cNvSpPr/>
          <p:nvPr/>
        </p:nvSpPr>
        <p:spPr>
          <a:xfrm>
            <a:off x="4424105" y="2582763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E5AF88-248C-466E-AF4A-1B31B81DC83C}"/>
              </a:ext>
            </a:extLst>
          </p:cNvPr>
          <p:cNvSpPr/>
          <p:nvPr/>
        </p:nvSpPr>
        <p:spPr>
          <a:xfrm>
            <a:off x="4424105" y="3052674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60CD13-AC9F-4FF6-B751-0F87A12802D2}"/>
              </a:ext>
            </a:extLst>
          </p:cNvPr>
          <p:cNvSpPr/>
          <p:nvPr/>
        </p:nvSpPr>
        <p:spPr>
          <a:xfrm>
            <a:off x="4424105" y="3541635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0B18DA-587D-4904-A75C-EE957E86389B}"/>
              </a:ext>
            </a:extLst>
          </p:cNvPr>
          <p:cNvSpPr/>
          <p:nvPr/>
        </p:nvSpPr>
        <p:spPr>
          <a:xfrm>
            <a:off x="4424105" y="3996306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D057C6-C577-43E3-9CD1-88F72B141BDF}"/>
              </a:ext>
            </a:extLst>
          </p:cNvPr>
          <p:cNvSpPr/>
          <p:nvPr/>
        </p:nvSpPr>
        <p:spPr>
          <a:xfrm>
            <a:off x="4424105" y="4490938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648F84-B126-4C60-B7E2-9795B4F35E54}"/>
              </a:ext>
            </a:extLst>
          </p:cNvPr>
          <p:cNvSpPr/>
          <p:nvPr/>
        </p:nvSpPr>
        <p:spPr>
          <a:xfrm>
            <a:off x="4424105" y="4960849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A2EF46-33BF-4BEC-A579-635C89FB3AFC}"/>
              </a:ext>
            </a:extLst>
          </p:cNvPr>
          <p:cNvSpPr/>
          <p:nvPr/>
        </p:nvSpPr>
        <p:spPr>
          <a:xfrm>
            <a:off x="4424105" y="5449810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9CA4EB-B7D0-4F71-B9DE-3FBEE0190F48}"/>
              </a:ext>
            </a:extLst>
          </p:cNvPr>
          <p:cNvSpPr/>
          <p:nvPr/>
        </p:nvSpPr>
        <p:spPr>
          <a:xfrm>
            <a:off x="4424105" y="590448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2971B8-329A-44EE-8967-3E3117A46E24}"/>
              </a:ext>
            </a:extLst>
          </p:cNvPr>
          <p:cNvSpPr/>
          <p:nvPr/>
        </p:nvSpPr>
        <p:spPr>
          <a:xfrm>
            <a:off x="7964969" y="161246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D60A4C-7881-4573-863B-B48944E31A99}"/>
              </a:ext>
            </a:extLst>
          </p:cNvPr>
          <p:cNvSpPr/>
          <p:nvPr/>
        </p:nvSpPr>
        <p:spPr>
          <a:xfrm>
            <a:off x="7964969" y="2097612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2913DC-7BC4-448D-B3D2-A6C8779281A2}"/>
              </a:ext>
            </a:extLst>
          </p:cNvPr>
          <p:cNvSpPr/>
          <p:nvPr/>
        </p:nvSpPr>
        <p:spPr>
          <a:xfrm>
            <a:off x="7964969" y="2582763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ACE829-165F-4B36-A2A0-87BE300625F2}"/>
              </a:ext>
            </a:extLst>
          </p:cNvPr>
          <p:cNvSpPr/>
          <p:nvPr/>
        </p:nvSpPr>
        <p:spPr>
          <a:xfrm>
            <a:off x="7964969" y="3052674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90D338-C055-4D1C-8983-BAB783AA06D1}"/>
              </a:ext>
            </a:extLst>
          </p:cNvPr>
          <p:cNvSpPr/>
          <p:nvPr/>
        </p:nvSpPr>
        <p:spPr>
          <a:xfrm>
            <a:off x="7964969" y="3541635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07DA00-D201-4FA6-880C-B4C22006A053}"/>
              </a:ext>
            </a:extLst>
          </p:cNvPr>
          <p:cNvSpPr/>
          <p:nvPr/>
        </p:nvSpPr>
        <p:spPr>
          <a:xfrm>
            <a:off x="7964969" y="3996306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444738D-06BD-4DD7-B92F-DA5C60580798}"/>
              </a:ext>
            </a:extLst>
          </p:cNvPr>
          <p:cNvSpPr/>
          <p:nvPr/>
        </p:nvSpPr>
        <p:spPr>
          <a:xfrm>
            <a:off x="7964969" y="4490938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DC885A-735D-4663-BFE9-FE15E8AAAA76}"/>
              </a:ext>
            </a:extLst>
          </p:cNvPr>
          <p:cNvSpPr/>
          <p:nvPr/>
        </p:nvSpPr>
        <p:spPr>
          <a:xfrm>
            <a:off x="7964969" y="4960849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EF0C640-E4BD-4DC0-811E-25717DB70CD0}"/>
              </a:ext>
            </a:extLst>
          </p:cNvPr>
          <p:cNvSpPr/>
          <p:nvPr/>
        </p:nvSpPr>
        <p:spPr>
          <a:xfrm>
            <a:off x="7964969" y="5449810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A5AB17-5E8B-497A-B074-79D9E867D81C}"/>
              </a:ext>
            </a:extLst>
          </p:cNvPr>
          <p:cNvSpPr/>
          <p:nvPr/>
        </p:nvSpPr>
        <p:spPr>
          <a:xfrm>
            <a:off x="7964969" y="590448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1471" y="6229933"/>
            <a:ext cx="1395736" cy="555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997AEF-7DE7-4903-BF08-A18856EC2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402" y="2109588"/>
            <a:ext cx="1656263" cy="397266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1FBFE8-C5A2-4238-B189-08CFB96E3239}"/>
              </a:ext>
            </a:extLst>
          </p:cNvPr>
          <p:cNvSpPr/>
          <p:nvPr/>
        </p:nvSpPr>
        <p:spPr>
          <a:xfrm>
            <a:off x="638072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C2D293-020E-428C-BCD9-096F439C429B}"/>
              </a:ext>
            </a:extLst>
          </p:cNvPr>
          <p:cNvSpPr/>
          <p:nvPr/>
        </p:nvSpPr>
        <p:spPr>
          <a:xfrm>
            <a:off x="1518688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F53907-843A-4E48-8929-EAF001972724}"/>
              </a:ext>
            </a:extLst>
          </p:cNvPr>
          <p:cNvSpPr/>
          <p:nvPr/>
        </p:nvSpPr>
        <p:spPr>
          <a:xfrm>
            <a:off x="2398996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BC891-6F58-405C-B743-D5E413B25516}"/>
              </a:ext>
            </a:extLst>
          </p:cNvPr>
          <p:cNvSpPr/>
          <p:nvPr/>
        </p:nvSpPr>
        <p:spPr>
          <a:xfrm>
            <a:off x="3279304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462F29-FB92-4CC3-AC1F-E9B74B96E458}"/>
              </a:ext>
            </a:extLst>
          </p:cNvPr>
          <p:cNvSpPr/>
          <p:nvPr/>
        </p:nvSpPr>
        <p:spPr>
          <a:xfrm>
            <a:off x="63776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157C30-A706-4F6B-9524-B7C8E3D17D43}"/>
              </a:ext>
            </a:extLst>
          </p:cNvPr>
          <p:cNvSpPr/>
          <p:nvPr/>
        </p:nvSpPr>
        <p:spPr>
          <a:xfrm>
            <a:off x="1518688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6C36-3478-4C83-9937-BB74F1E9EA10}"/>
              </a:ext>
            </a:extLst>
          </p:cNvPr>
          <p:cNvSpPr/>
          <p:nvPr/>
        </p:nvSpPr>
        <p:spPr>
          <a:xfrm>
            <a:off x="2398996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10176A-883E-44E1-BE44-98F8E90CD435}"/>
              </a:ext>
            </a:extLst>
          </p:cNvPr>
          <p:cNvSpPr/>
          <p:nvPr/>
        </p:nvSpPr>
        <p:spPr>
          <a:xfrm>
            <a:off x="327930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7E0490-FAF8-450A-81B2-2A39D33A6380}"/>
              </a:ext>
            </a:extLst>
          </p:cNvPr>
          <p:cNvSpPr/>
          <p:nvPr/>
        </p:nvSpPr>
        <p:spPr>
          <a:xfrm>
            <a:off x="637764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84F84A-8B07-4348-BFDF-A4F9EF4AB637}"/>
              </a:ext>
            </a:extLst>
          </p:cNvPr>
          <p:cNvSpPr/>
          <p:nvPr/>
        </p:nvSpPr>
        <p:spPr>
          <a:xfrm>
            <a:off x="1518688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596D91-587B-4FED-B226-20BAFFE1433F}"/>
              </a:ext>
            </a:extLst>
          </p:cNvPr>
          <p:cNvSpPr/>
          <p:nvPr/>
        </p:nvSpPr>
        <p:spPr>
          <a:xfrm>
            <a:off x="2398996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BEB50E-D266-42DA-BF76-3EB61DC0AA11}"/>
              </a:ext>
            </a:extLst>
          </p:cNvPr>
          <p:cNvSpPr/>
          <p:nvPr/>
        </p:nvSpPr>
        <p:spPr>
          <a:xfrm>
            <a:off x="3279304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DD486-3DA2-4057-87FD-C548AA35CEA5}"/>
              </a:ext>
            </a:extLst>
          </p:cNvPr>
          <p:cNvSpPr/>
          <p:nvPr/>
        </p:nvSpPr>
        <p:spPr>
          <a:xfrm>
            <a:off x="638072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00F73A-6F31-42B5-A0BE-E5CB42E605D0}"/>
              </a:ext>
            </a:extLst>
          </p:cNvPr>
          <p:cNvSpPr/>
          <p:nvPr/>
        </p:nvSpPr>
        <p:spPr>
          <a:xfrm>
            <a:off x="1518688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38A860-E208-42D4-92BA-6557DE8C6B30}"/>
              </a:ext>
            </a:extLst>
          </p:cNvPr>
          <p:cNvSpPr/>
          <p:nvPr/>
        </p:nvSpPr>
        <p:spPr>
          <a:xfrm>
            <a:off x="2398996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D867277-B5B0-468F-82D0-24CA967352CD}"/>
              </a:ext>
            </a:extLst>
          </p:cNvPr>
          <p:cNvSpPr/>
          <p:nvPr/>
        </p:nvSpPr>
        <p:spPr>
          <a:xfrm>
            <a:off x="3279304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774639-E0A8-4B72-B5BD-E594C8FFB752}"/>
              </a:ext>
            </a:extLst>
          </p:cNvPr>
          <p:cNvSpPr/>
          <p:nvPr/>
        </p:nvSpPr>
        <p:spPr>
          <a:xfrm>
            <a:off x="638072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43D46E-F7B0-4BC8-8EF8-950BF01EEEAC}"/>
              </a:ext>
            </a:extLst>
          </p:cNvPr>
          <p:cNvSpPr/>
          <p:nvPr/>
        </p:nvSpPr>
        <p:spPr>
          <a:xfrm>
            <a:off x="1518688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4E3A33-1D33-4594-838E-0596D15C8DC6}"/>
              </a:ext>
            </a:extLst>
          </p:cNvPr>
          <p:cNvSpPr/>
          <p:nvPr/>
        </p:nvSpPr>
        <p:spPr>
          <a:xfrm>
            <a:off x="2398996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3E8C3D-353A-4D65-9AA1-C8C22AE3B4FC}"/>
              </a:ext>
            </a:extLst>
          </p:cNvPr>
          <p:cNvSpPr/>
          <p:nvPr/>
        </p:nvSpPr>
        <p:spPr>
          <a:xfrm>
            <a:off x="3279304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387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2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พื้นหลัง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จอ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548718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1" y="1696810"/>
            <a:ext cx="48460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จงเติมตัวเลขแสดงจำนวน</a:t>
            </a:r>
            <a:endParaRPr lang="en-US" sz="2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08ED15-F33D-4C49-B081-DAF03A2910CF}"/>
              </a:ext>
            </a:extLst>
          </p:cNvPr>
          <p:cNvGrpSpPr/>
          <p:nvPr/>
        </p:nvGrpSpPr>
        <p:grpSpPr>
          <a:xfrm>
            <a:off x="541321" y="1582571"/>
            <a:ext cx="771486" cy="1016671"/>
            <a:chOff x="517947" y="2517443"/>
            <a:chExt cx="771486" cy="1016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B4F766-5F67-40D4-9612-62A1EF3A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47" y="2542203"/>
              <a:ext cx="771486" cy="99191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B77B70-F3C2-4B92-A042-C5EBF0D33DE8}"/>
                </a:ext>
              </a:extLst>
            </p:cNvPr>
            <p:cNvSpPr txBox="1"/>
            <p:nvPr/>
          </p:nvSpPr>
          <p:spPr>
            <a:xfrm>
              <a:off x="647538" y="2517443"/>
              <a:ext cx="4625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4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813" y="2882310"/>
            <a:ext cx="1171110" cy="925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91B317-249A-4F53-94CE-5716C4AE7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8" y="3983182"/>
            <a:ext cx="2326464" cy="2969583"/>
          </a:xfrm>
          <a:prstGeom prst="rect">
            <a:avLst/>
          </a:prstGeom>
        </p:spPr>
      </p:pic>
      <p:grpSp>
        <p:nvGrpSpPr>
          <p:cNvPr id="29" name="Graphic 27">
            <a:extLst>
              <a:ext uri="{FF2B5EF4-FFF2-40B4-BE49-F238E27FC236}">
                <a16:creationId xmlns:a16="http://schemas.microsoft.com/office/drawing/2014/main" id="{1B3C9C60-D12A-4E70-8A65-41D2D720018D}"/>
              </a:ext>
            </a:extLst>
          </p:cNvPr>
          <p:cNvGrpSpPr/>
          <p:nvPr/>
        </p:nvGrpSpPr>
        <p:grpSpPr>
          <a:xfrm>
            <a:off x="10665599" y="5786499"/>
            <a:ext cx="1467625" cy="996153"/>
            <a:chOff x="2891340" y="7351135"/>
            <a:chExt cx="2223889" cy="1509469"/>
          </a:xfrm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9E00FCA2-2EC3-4648-8C1A-A56CF71A46F8}"/>
                </a:ext>
              </a:extLst>
            </p:cNvPr>
            <p:cNvGrpSpPr/>
            <p:nvPr/>
          </p:nvGrpSpPr>
          <p:grpSpPr>
            <a:xfrm>
              <a:off x="3083015" y="7420389"/>
              <a:ext cx="1975286" cy="1346409"/>
              <a:chOff x="3083015" y="7420389"/>
              <a:chExt cx="1975286" cy="13464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E8EE83-9B53-4A41-B626-89C96C875C83}"/>
                  </a:ext>
                </a:extLst>
              </p:cNvPr>
              <p:cNvSpPr/>
              <p:nvPr/>
            </p:nvSpPr>
            <p:spPr>
              <a:xfrm>
                <a:off x="3095237" y="7438931"/>
                <a:ext cx="1933019" cy="1311915"/>
              </a:xfrm>
              <a:custGeom>
                <a:avLst/>
                <a:gdLst>
                  <a:gd name="connsiteX0" fmla="*/ 1920333 w 1933019"/>
                  <a:gd name="connsiteY0" fmla="*/ 648424 h 1311915"/>
                  <a:gd name="connsiteX1" fmla="*/ 1919939 w 1933019"/>
                  <a:gd name="connsiteY1" fmla="*/ 646849 h 1311915"/>
                  <a:gd name="connsiteX2" fmla="*/ 1812401 w 1933019"/>
                  <a:gd name="connsiteY2" fmla="*/ 506616 h 1311915"/>
                  <a:gd name="connsiteX3" fmla="*/ 1696591 w 1933019"/>
                  <a:gd name="connsiteY3" fmla="*/ 374656 h 1311915"/>
                  <a:gd name="connsiteX4" fmla="*/ 1690288 w 1933019"/>
                  <a:gd name="connsiteY4" fmla="*/ 367565 h 1311915"/>
                  <a:gd name="connsiteX5" fmla="*/ 1681228 w 1933019"/>
                  <a:gd name="connsiteY5" fmla="*/ 349839 h 1311915"/>
                  <a:gd name="connsiteX6" fmla="*/ 1656412 w 1933019"/>
                  <a:gd name="connsiteY6" fmla="*/ 329750 h 1311915"/>
                  <a:gd name="connsiteX7" fmla="*/ 1645776 w 1933019"/>
                  <a:gd name="connsiteY7" fmla="*/ 317933 h 1311915"/>
                  <a:gd name="connsiteX8" fmla="*/ 1639080 w 1933019"/>
                  <a:gd name="connsiteY8" fmla="*/ 302176 h 1311915"/>
                  <a:gd name="connsiteX9" fmla="*/ 1575266 w 1933019"/>
                  <a:gd name="connsiteY9" fmla="*/ 239544 h 1311915"/>
                  <a:gd name="connsiteX10" fmla="*/ 1516573 w 1933019"/>
                  <a:gd name="connsiteY10" fmla="*/ 175337 h 1311915"/>
                  <a:gd name="connsiteX11" fmla="*/ 1514998 w 1933019"/>
                  <a:gd name="connsiteY11" fmla="*/ 172973 h 1311915"/>
                  <a:gd name="connsiteX12" fmla="*/ 1455517 w 1933019"/>
                  <a:gd name="connsiteY12" fmla="*/ 106796 h 1311915"/>
                  <a:gd name="connsiteX13" fmla="*/ 1288893 w 1933019"/>
                  <a:gd name="connsiteY13" fmla="*/ 23287 h 1311915"/>
                  <a:gd name="connsiteX14" fmla="*/ 1075392 w 1933019"/>
                  <a:gd name="connsiteY14" fmla="*/ 46 h 1311915"/>
                  <a:gd name="connsiteX15" fmla="*/ 880800 w 1933019"/>
                  <a:gd name="connsiteY15" fmla="*/ 48103 h 1311915"/>
                  <a:gd name="connsiteX16" fmla="*/ 817774 w 1933019"/>
                  <a:gd name="connsiteY16" fmla="*/ 97342 h 1311915"/>
                  <a:gd name="connsiteX17" fmla="*/ 815017 w 1933019"/>
                  <a:gd name="connsiteY17" fmla="*/ 98918 h 1311915"/>
                  <a:gd name="connsiteX18" fmla="*/ 750415 w 1933019"/>
                  <a:gd name="connsiteY18" fmla="*/ 163125 h 1311915"/>
                  <a:gd name="connsiteX19" fmla="*/ 404561 w 1933019"/>
                  <a:gd name="connsiteY19" fmla="*/ 179670 h 1311915"/>
                  <a:gd name="connsiteX20" fmla="*/ 14195 w 1933019"/>
                  <a:gd name="connsiteY20" fmla="*/ 339992 h 1311915"/>
                  <a:gd name="connsiteX21" fmla="*/ 7104 w 1933019"/>
                  <a:gd name="connsiteY21" fmla="*/ 347082 h 1311915"/>
                  <a:gd name="connsiteX22" fmla="*/ 408 w 1933019"/>
                  <a:gd name="connsiteY22" fmla="*/ 359293 h 1311915"/>
                  <a:gd name="connsiteX23" fmla="*/ 81947 w 1933019"/>
                  <a:gd name="connsiteY23" fmla="*/ 534978 h 1311915"/>
                  <a:gd name="connsiteX24" fmla="*/ 51222 w 1933019"/>
                  <a:gd name="connsiteY24" fmla="*/ 552310 h 1311915"/>
                  <a:gd name="connsiteX25" fmla="*/ 19316 w 1933019"/>
                  <a:gd name="connsiteY25" fmla="*/ 574763 h 1311915"/>
                  <a:gd name="connsiteX26" fmla="*/ 50435 w 1933019"/>
                  <a:gd name="connsiteY26" fmla="*/ 641728 h 1311915"/>
                  <a:gd name="connsiteX27" fmla="*/ 186334 w 1933019"/>
                  <a:gd name="connsiteY27" fmla="*/ 802444 h 1311915"/>
                  <a:gd name="connsiteX28" fmla="*/ 439225 w 1933019"/>
                  <a:gd name="connsiteY28" fmla="*/ 1078182 h 1311915"/>
                  <a:gd name="connsiteX29" fmla="*/ 545187 w 1933019"/>
                  <a:gd name="connsiteY29" fmla="*/ 1212506 h 1311915"/>
                  <a:gd name="connsiteX30" fmla="*/ 584185 w 1933019"/>
                  <a:gd name="connsiteY30" fmla="*/ 1256230 h 1311915"/>
                  <a:gd name="connsiteX31" fmla="*/ 606244 w 1933019"/>
                  <a:gd name="connsiteY31" fmla="*/ 1288925 h 1311915"/>
                  <a:gd name="connsiteX32" fmla="*/ 627909 w 1933019"/>
                  <a:gd name="connsiteY32" fmla="*/ 1297985 h 1311915"/>
                  <a:gd name="connsiteX33" fmla="*/ 696843 w 1933019"/>
                  <a:gd name="connsiteY33" fmla="*/ 1299954 h 1311915"/>
                  <a:gd name="connsiteX34" fmla="*/ 770899 w 1933019"/>
                  <a:gd name="connsiteY34" fmla="*/ 1232201 h 1311915"/>
                  <a:gd name="connsiteX35" fmla="*/ 854408 w 1933019"/>
                  <a:gd name="connsiteY35" fmla="*/ 1168782 h 1311915"/>
                  <a:gd name="connsiteX36" fmla="*/ 1033638 w 1933019"/>
                  <a:gd name="connsiteY36" fmla="*/ 1059668 h 1311915"/>
                  <a:gd name="connsiteX37" fmla="*/ 1249107 w 1933019"/>
                  <a:gd name="connsiteY37" fmla="*/ 948585 h 1311915"/>
                  <a:gd name="connsiteX38" fmla="*/ 1257380 w 1933019"/>
                  <a:gd name="connsiteY38" fmla="*/ 921799 h 1311915"/>
                  <a:gd name="connsiteX39" fmla="*/ 1291650 w 1933019"/>
                  <a:gd name="connsiteY39" fmla="*/ 875711 h 1311915"/>
                  <a:gd name="connsiteX40" fmla="*/ 1347585 w 1933019"/>
                  <a:gd name="connsiteY40" fmla="*/ 888317 h 1311915"/>
                  <a:gd name="connsiteX41" fmla="*/ 1374371 w 1933019"/>
                  <a:gd name="connsiteY41" fmla="*/ 899346 h 1311915"/>
                  <a:gd name="connsiteX42" fmla="*/ 1909697 w 1933019"/>
                  <a:gd name="connsiteY42" fmla="*/ 694512 h 1311915"/>
                  <a:gd name="connsiteX43" fmla="*/ 1920333 w 1933019"/>
                  <a:gd name="connsiteY43" fmla="*/ 648424 h 131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3019" h="1311915">
                    <a:moveTo>
                      <a:pt x="1920333" y="648424"/>
                    </a:moveTo>
                    <a:cubicBezTo>
                      <a:pt x="1919939" y="648031"/>
                      <a:pt x="1919939" y="647637"/>
                      <a:pt x="1919939" y="646849"/>
                    </a:cubicBezTo>
                    <a:cubicBezTo>
                      <a:pt x="1891577" y="595640"/>
                      <a:pt x="1850217" y="551128"/>
                      <a:pt x="1812401" y="506616"/>
                    </a:cubicBezTo>
                    <a:cubicBezTo>
                      <a:pt x="1774585" y="462104"/>
                      <a:pt x="1735194" y="418774"/>
                      <a:pt x="1696591" y="374656"/>
                    </a:cubicBezTo>
                    <a:cubicBezTo>
                      <a:pt x="1694621" y="372292"/>
                      <a:pt x="1692258" y="369929"/>
                      <a:pt x="1690288" y="367565"/>
                    </a:cubicBezTo>
                    <a:cubicBezTo>
                      <a:pt x="1689500" y="361263"/>
                      <a:pt x="1686743" y="355354"/>
                      <a:pt x="1681228" y="349839"/>
                    </a:cubicBezTo>
                    <a:cubicBezTo>
                      <a:pt x="1673744" y="342355"/>
                      <a:pt x="1664684" y="336446"/>
                      <a:pt x="1656412" y="329750"/>
                    </a:cubicBezTo>
                    <a:cubicBezTo>
                      <a:pt x="1652867" y="325811"/>
                      <a:pt x="1649322" y="321872"/>
                      <a:pt x="1645776" y="317933"/>
                    </a:cubicBezTo>
                    <a:cubicBezTo>
                      <a:pt x="1645383" y="312812"/>
                      <a:pt x="1643413" y="307297"/>
                      <a:pt x="1639080" y="302176"/>
                    </a:cubicBezTo>
                    <a:cubicBezTo>
                      <a:pt x="1618990" y="280117"/>
                      <a:pt x="1597325" y="259634"/>
                      <a:pt x="1575266" y="239544"/>
                    </a:cubicBezTo>
                    <a:cubicBezTo>
                      <a:pt x="1555571" y="218273"/>
                      <a:pt x="1536269" y="196608"/>
                      <a:pt x="1516573" y="175337"/>
                    </a:cubicBezTo>
                    <a:cubicBezTo>
                      <a:pt x="1516179" y="174549"/>
                      <a:pt x="1515786" y="173761"/>
                      <a:pt x="1514998" y="172973"/>
                    </a:cubicBezTo>
                    <a:cubicBezTo>
                      <a:pt x="1498453" y="148157"/>
                      <a:pt x="1478364" y="126098"/>
                      <a:pt x="1455517" y="106796"/>
                    </a:cubicBezTo>
                    <a:cubicBezTo>
                      <a:pt x="1407066" y="66223"/>
                      <a:pt x="1349555" y="39043"/>
                      <a:pt x="1288893" y="23287"/>
                    </a:cubicBezTo>
                    <a:cubicBezTo>
                      <a:pt x="1219564" y="5167"/>
                      <a:pt x="1146690" y="834"/>
                      <a:pt x="1075392" y="46"/>
                    </a:cubicBezTo>
                    <a:cubicBezTo>
                      <a:pt x="1005670" y="-742"/>
                      <a:pt x="939887" y="8318"/>
                      <a:pt x="880800" y="48103"/>
                    </a:cubicBezTo>
                    <a:cubicBezTo>
                      <a:pt x="858741" y="62678"/>
                      <a:pt x="837470" y="79222"/>
                      <a:pt x="817774" y="97342"/>
                    </a:cubicBezTo>
                    <a:cubicBezTo>
                      <a:pt x="816986" y="98130"/>
                      <a:pt x="815805" y="98524"/>
                      <a:pt x="815017" y="98918"/>
                    </a:cubicBezTo>
                    <a:cubicBezTo>
                      <a:pt x="790200" y="115462"/>
                      <a:pt x="761839" y="136733"/>
                      <a:pt x="750415" y="163125"/>
                    </a:cubicBezTo>
                    <a:cubicBezTo>
                      <a:pt x="641302" y="114280"/>
                      <a:pt x="515250" y="144218"/>
                      <a:pt x="404561" y="179670"/>
                    </a:cubicBezTo>
                    <a:cubicBezTo>
                      <a:pt x="271025" y="222606"/>
                      <a:pt x="138277" y="273815"/>
                      <a:pt x="14195" y="339992"/>
                    </a:cubicBezTo>
                    <a:cubicBezTo>
                      <a:pt x="10649" y="341961"/>
                      <a:pt x="8286" y="344325"/>
                      <a:pt x="7104" y="347082"/>
                    </a:cubicBezTo>
                    <a:cubicBezTo>
                      <a:pt x="1983" y="349052"/>
                      <a:pt x="-1168" y="353779"/>
                      <a:pt x="408" y="359293"/>
                    </a:cubicBezTo>
                    <a:cubicBezTo>
                      <a:pt x="14982" y="422713"/>
                      <a:pt x="47283" y="480224"/>
                      <a:pt x="81947" y="534978"/>
                    </a:cubicBezTo>
                    <a:cubicBezTo>
                      <a:pt x="71706" y="540493"/>
                      <a:pt x="61464" y="546401"/>
                      <a:pt x="51222" y="552310"/>
                    </a:cubicBezTo>
                    <a:cubicBezTo>
                      <a:pt x="40587" y="558219"/>
                      <a:pt x="26012" y="563733"/>
                      <a:pt x="19316" y="574763"/>
                    </a:cubicBezTo>
                    <a:cubicBezTo>
                      <a:pt x="3953" y="599185"/>
                      <a:pt x="36648" y="624790"/>
                      <a:pt x="50435" y="641728"/>
                    </a:cubicBezTo>
                    <a:cubicBezTo>
                      <a:pt x="94946" y="696088"/>
                      <a:pt x="139852" y="749660"/>
                      <a:pt x="186334" y="802444"/>
                    </a:cubicBezTo>
                    <a:cubicBezTo>
                      <a:pt x="268662" y="896195"/>
                      <a:pt x="352959" y="987976"/>
                      <a:pt x="439225" y="1078182"/>
                    </a:cubicBezTo>
                    <a:cubicBezTo>
                      <a:pt x="473102" y="1123876"/>
                      <a:pt x="508160" y="1168782"/>
                      <a:pt x="545187" y="1212506"/>
                    </a:cubicBezTo>
                    <a:cubicBezTo>
                      <a:pt x="557793" y="1227475"/>
                      <a:pt x="570792" y="1242049"/>
                      <a:pt x="584185" y="1256230"/>
                    </a:cubicBezTo>
                    <a:cubicBezTo>
                      <a:pt x="591669" y="1266866"/>
                      <a:pt x="598759" y="1277895"/>
                      <a:pt x="606244" y="1288925"/>
                    </a:cubicBezTo>
                    <a:cubicBezTo>
                      <a:pt x="611759" y="1297197"/>
                      <a:pt x="620425" y="1299560"/>
                      <a:pt x="627909" y="1297985"/>
                    </a:cubicBezTo>
                    <a:cubicBezTo>
                      <a:pt x="649180" y="1314135"/>
                      <a:pt x="673603" y="1318074"/>
                      <a:pt x="696843" y="1299954"/>
                    </a:cubicBezTo>
                    <a:cubicBezTo>
                      <a:pt x="722842" y="1279077"/>
                      <a:pt x="745295" y="1253867"/>
                      <a:pt x="770899" y="1232201"/>
                    </a:cubicBezTo>
                    <a:cubicBezTo>
                      <a:pt x="797685" y="1209748"/>
                      <a:pt x="825652" y="1188477"/>
                      <a:pt x="854408" y="1168782"/>
                    </a:cubicBezTo>
                    <a:cubicBezTo>
                      <a:pt x="911919" y="1128603"/>
                      <a:pt x="972188" y="1093151"/>
                      <a:pt x="1033638" y="1059668"/>
                    </a:cubicBezTo>
                    <a:cubicBezTo>
                      <a:pt x="1104148" y="1021065"/>
                      <a:pt x="1173082" y="975765"/>
                      <a:pt x="1249107" y="948585"/>
                    </a:cubicBezTo>
                    <a:cubicBezTo>
                      <a:pt x="1261713" y="944252"/>
                      <a:pt x="1262894" y="930071"/>
                      <a:pt x="1257380" y="921799"/>
                    </a:cubicBezTo>
                    <a:cubicBezTo>
                      <a:pt x="1265652" y="904073"/>
                      <a:pt x="1275499" y="887135"/>
                      <a:pt x="1291650" y="875711"/>
                    </a:cubicBezTo>
                    <a:cubicBezTo>
                      <a:pt x="1310164" y="862318"/>
                      <a:pt x="1341677" y="861137"/>
                      <a:pt x="1347585" y="888317"/>
                    </a:cubicBezTo>
                    <a:cubicBezTo>
                      <a:pt x="1349949" y="899346"/>
                      <a:pt x="1364917" y="905649"/>
                      <a:pt x="1374371" y="899346"/>
                    </a:cubicBezTo>
                    <a:cubicBezTo>
                      <a:pt x="1533905" y="790233"/>
                      <a:pt x="1717862" y="718541"/>
                      <a:pt x="1909697" y="694512"/>
                    </a:cubicBezTo>
                    <a:cubicBezTo>
                      <a:pt x="1938059" y="690573"/>
                      <a:pt x="1939240" y="657484"/>
                      <a:pt x="1920333" y="648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E07A8-BD38-4DB8-A985-571C16AF9768}"/>
                  </a:ext>
                </a:extLst>
              </p:cNvPr>
              <p:cNvSpPr/>
              <p:nvPr/>
            </p:nvSpPr>
            <p:spPr>
              <a:xfrm>
                <a:off x="3160772" y="7973533"/>
                <a:ext cx="612023" cy="699017"/>
              </a:xfrm>
              <a:custGeom>
                <a:avLst/>
                <a:gdLst>
                  <a:gd name="connsiteX0" fmla="*/ 602159 w 612023"/>
                  <a:gd name="connsiteY0" fmla="*/ 663723 h 699017"/>
                  <a:gd name="connsiteX1" fmla="*/ 584433 w 612023"/>
                  <a:gd name="connsiteY1" fmla="*/ 674753 h 699017"/>
                  <a:gd name="connsiteX2" fmla="*/ 571040 w 612023"/>
                  <a:gd name="connsiteY2" fmla="*/ 648755 h 699017"/>
                  <a:gd name="connsiteX3" fmla="*/ 548981 w 612023"/>
                  <a:gd name="connsiteY3" fmla="*/ 628271 h 699017"/>
                  <a:gd name="connsiteX4" fmla="*/ 530467 w 612023"/>
                  <a:gd name="connsiteY4" fmla="*/ 608970 h 699017"/>
                  <a:gd name="connsiteX5" fmla="*/ 492652 w 612023"/>
                  <a:gd name="connsiteY5" fmla="*/ 571548 h 699017"/>
                  <a:gd name="connsiteX6" fmla="*/ 422929 w 612023"/>
                  <a:gd name="connsiteY6" fmla="*/ 499856 h 699017"/>
                  <a:gd name="connsiteX7" fmla="*/ 285454 w 612023"/>
                  <a:gd name="connsiteY7" fmla="*/ 341110 h 699017"/>
                  <a:gd name="connsiteX8" fmla="*/ 30987 w 612023"/>
                  <a:gd name="connsiteY8" fmla="*/ 7073 h 699017"/>
                  <a:gd name="connsiteX9" fmla="*/ 3020 w 612023"/>
                  <a:gd name="connsiteY9" fmla="*/ 23617 h 699017"/>
                  <a:gd name="connsiteX10" fmla="*/ 254335 w 612023"/>
                  <a:gd name="connsiteY10" fmla="*/ 367502 h 699017"/>
                  <a:gd name="connsiteX11" fmla="*/ 393386 w 612023"/>
                  <a:gd name="connsiteY11" fmla="*/ 529400 h 699017"/>
                  <a:gd name="connsiteX12" fmla="*/ 428050 w 612023"/>
                  <a:gd name="connsiteY12" fmla="*/ 566033 h 699017"/>
                  <a:gd name="connsiteX13" fmla="*/ 429626 w 612023"/>
                  <a:gd name="connsiteY13" fmla="*/ 573124 h 699017"/>
                  <a:gd name="connsiteX14" fmla="*/ 526134 w 612023"/>
                  <a:gd name="connsiteY14" fmla="*/ 677904 h 699017"/>
                  <a:gd name="connsiteX15" fmla="*/ 578131 w 612023"/>
                  <a:gd name="connsiteY15" fmla="*/ 698782 h 699017"/>
                  <a:gd name="connsiteX16" fmla="*/ 612007 w 612023"/>
                  <a:gd name="connsiteY16" fmla="*/ 668056 h 699017"/>
                  <a:gd name="connsiteX17" fmla="*/ 602159 w 612023"/>
                  <a:gd name="connsiteY17" fmla="*/ 663723 h 69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2023" h="699017">
                    <a:moveTo>
                      <a:pt x="602159" y="663723"/>
                    </a:moveTo>
                    <a:cubicBezTo>
                      <a:pt x="597432" y="668844"/>
                      <a:pt x="591130" y="672783"/>
                      <a:pt x="584433" y="674753"/>
                    </a:cubicBezTo>
                    <a:cubicBezTo>
                      <a:pt x="587978" y="664117"/>
                      <a:pt x="582857" y="651118"/>
                      <a:pt x="571040" y="648755"/>
                    </a:cubicBezTo>
                    <a:cubicBezTo>
                      <a:pt x="562768" y="647179"/>
                      <a:pt x="554496" y="634180"/>
                      <a:pt x="548981" y="628271"/>
                    </a:cubicBezTo>
                    <a:cubicBezTo>
                      <a:pt x="543073" y="621575"/>
                      <a:pt x="536770" y="615272"/>
                      <a:pt x="530467" y="608970"/>
                    </a:cubicBezTo>
                    <a:cubicBezTo>
                      <a:pt x="517862" y="596365"/>
                      <a:pt x="505257" y="583759"/>
                      <a:pt x="492652" y="571548"/>
                    </a:cubicBezTo>
                    <a:cubicBezTo>
                      <a:pt x="469017" y="548307"/>
                      <a:pt x="445776" y="524279"/>
                      <a:pt x="422929" y="499856"/>
                    </a:cubicBezTo>
                    <a:cubicBezTo>
                      <a:pt x="375266" y="448648"/>
                      <a:pt x="329572" y="395470"/>
                      <a:pt x="285454" y="341110"/>
                    </a:cubicBezTo>
                    <a:cubicBezTo>
                      <a:pt x="197218" y="232390"/>
                      <a:pt x="114891" y="118944"/>
                      <a:pt x="30987" y="7073"/>
                    </a:cubicBezTo>
                    <a:cubicBezTo>
                      <a:pt x="18776" y="-9472"/>
                      <a:pt x="-9192" y="5891"/>
                      <a:pt x="3020" y="23617"/>
                    </a:cubicBezTo>
                    <a:cubicBezTo>
                      <a:pt x="83378" y="141003"/>
                      <a:pt x="165311" y="256419"/>
                      <a:pt x="254335" y="367502"/>
                    </a:cubicBezTo>
                    <a:cubicBezTo>
                      <a:pt x="298847" y="423043"/>
                      <a:pt x="344935" y="477403"/>
                      <a:pt x="393386" y="529400"/>
                    </a:cubicBezTo>
                    <a:cubicBezTo>
                      <a:pt x="404809" y="541611"/>
                      <a:pt x="416233" y="553822"/>
                      <a:pt x="428050" y="566033"/>
                    </a:cubicBezTo>
                    <a:cubicBezTo>
                      <a:pt x="427656" y="568397"/>
                      <a:pt x="428050" y="570760"/>
                      <a:pt x="429626" y="573124"/>
                    </a:cubicBezTo>
                    <a:cubicBezTo>
                      <a:pt x="458775" y="609758"/>
                      <a:pt x="489894" y="647967"/>
                      <a:pt x="526134" y="677904"/>
                    </a:cubicBezTo>
                    <a:cubicBezTo>
                      <a:pt x="540709" y="690115"/>
                      <a:pt x="558435" y="700751"/>
                      <a:pt x="578131" y="698782"/>
                    </a:cubicBezTo>
                    <a:cubicBezTo>
                      <a:pt x="595069" y="697206"/>
                      <a:pt x="612007" y="686570"/>
                      <a:pt x="612007" y="668056"/>
                    </a:cubicBezTo>
                    <a:cubicBezTo>
                      <a:pt x="612401" y="663330"/>
                      <a:pt x="605704" y="659784"/>
                      <a:pt x="602159" y="663723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86EF74-85AF-470A-9ECA-59C4CCADE8FE}"/>
                  </a:ext>
                </a:extLst>
              </p:cNvPr>
              <p:cNvSpPr/>
              <p:nvPr/>
            </p:nvSpPr>
            <p:spPr>
              <a:xfrm>
                <a:off x="3779524" y="8240228"/>
                <a:ext cx="491927" cy="376808"/>
              </a:xfrm>
              <a:custGeom>
                <a:avLst/>
                <a:gdLst>
                  <a:gd name="connsiteX0" fmla="*/ 484069 w 491927"/>
                  <a:gd name="connsiteY0" fmla="*/ 25570 h 376808"/>
                  <a:gd name="connsiteX1" fmla="*/ 207937 w 491927"/>
                  <a:gd name="connsiteY1" fmla="*/ 51962 h 376808"/>
                  <a:gd name="connsiteX2" fmla="*/ 112610 w 491927"/>
                  <a:gd name="connsiteY2" fmla="*/ 141380 h 376808"/>
                  <a:gd name="connsiteX3" fmla="*/ 59826 w 491927"/>
                  <a:gd name="connsiteY3" fmla="*/ 251281 h 376808"/>
                  <a:gd name="connsiteX4" fmla="*/ 46433 w 491927"/>
                  <a:gd name="connsiteY4" fmla="*/ 270977 h 376808"/>
                  <a:gd name="connsiteX5" fmla="*/ 50372 w 491927"/>
                  <a:gd name="connsiteY5" fmla="*/ 293824 h 376808"/>
                  <a:gd name="connsiteX6" fmla="*/ 3891 w 491927"/>
                  <a:gd name="connsiteY6" fmla="*/ 349759 h 376808"/>
                  <a:gd name="connsiteX7" fmla="*/ 25950 w 491927"/>
                  <a:gd name="connsiteY7" fmla="*/ 371818 h 376808"/>
                  <a:gd name="connsiteX8" fmla="*/ 133487 w 491927"/>
                  <a:gd name="connsiteY8" fmla="*/ 252463 h 376808"/>
                  <a:gd name="connsiteX9" fmla="*/ 222905 w 491927"/>
                  <a:gd name="connsiteY9" fmla="*/ 157530 h 376808"/>
                  <a:gd name="connsiteX10" fmla="*/ 328474 w 491927"/>
                  <a:gd name="connsiteY10" fmla="*/ 85444 h 376808"/>
                  <a:gd name="connsiteX11" fmla="*/ 476190 w 491927"/>
                  <a:gd name="connsiteY11" fmla="*/ 55507 h 376808"/>
                  <a:gd name="connsiteX12" fmla="*/ 484069 w 491927"/>
                  <a:gd name="connsiteY12" fmla="*/ 25570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1927" h="376808">
                    <a:moveTo>
                      <a:pt x="484069" y="25570"/>
                    </a:moveTo>
                    <a:cubicBezTo>
                      <a:pt x="395045" y="-27608"/>
                      <a:pt x="293416" y="12571"/>
                      <a:pt x="207937" y="51962"/>
                    </a:cubicBezTo>
                    <a:cubicBezTo>
                      <a:pt x="164606" y="72051"/>
                      <a:pt x="130730" y="96080"/>
                      <a:pt x="112610" y="141380"/>
                    </a:cubicBezTo>
                    <a:cubicBezTo>
                      <a:pt x="97247" y="179983"/>
                      <a:pt x="81885" y="217011"/>
                      <a:pt x="59826" y="251281"/>
                    </a:cubicBezTo>
                    <a:cubicBezTo>
                      <a:pt x="55493" y="257978"/>
                      <a:pt x="50766" y="264280"/>
                      <a:pt x="46433" y="270977"/>
                    </a:cubicBezTo>
                    <a:cubicBezTo>
                      <a:pt x="40524" y="279249"/>
                      <a:pt x="44069" y="288309"/>
                      <a:pt x="50372" y="293824"/>
                    </a:cubicBezTo>
                    <a:cubicBezTo>
                      <a:pt x="35009" y="312731"/>
                      <a:pt x="19647" y="331245"/>
                      <a:pt x="3891" y="349759"/>
                    </a:cubicBezTo>
                    <a:cubicBezTo>
                      <a:pt x="-8715" y="364728"/>
                      <a:pt x="12163" y="386787"/>
                      <a:pt x="25950" y="371818"/>
                    </a:cubicBezTo>
                    <a:cubicBezTo>
                      <a:pt x="61795" y="332033"/>
                      <a:pt x="98035" y="292642"/>
                      <a:pt x="133487" y="252463"/>
                    </a:cubicBezTo>
                    <a:cubicBezTo>
                      <a:pt x="162243" y="219768"/>
                      <a:pt x="190999" y="187074"/>
                      <a:pt x="222905" y="157530"/>
                    </a:cubicBezTo>
                    <a:cubicBezTo>
                      <a:pt x="254024" y="128381"/>
                      <a:pt x="289082" y="102383"/>
                      <a:pt x="328474" y="85444"/>
                    </a:cubicBezTo>
                    <a:cubicBezTo>
                      <a:pt x="374561" y="65749"/>
                      <a:pt x="426558" y="59446"/>
                      <a:pt x="476190" y="55507"/>
                    </a:cubicBezTo>
                    <a:cubicBezTo>
                      <a:pt x="491159" y="53931"/>
                      <a:pt x="498643" y="34236"/>
                      <a:pt x="484069" y="25570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D37506F-4201-43C9-83CC-D19482D38C61}"/>
                  </a:ext>
                </a:extLst>
              </p:cNvPr>
              <p:cNvSpPr/>
              <p:nvPr/>
            </p:nvSpPr>
            <p:spPr>
              <a:xfrm>
                <a:off x="3933538" y="8295571"/>
                <a:ext cx="431854" cy="298927"/>
              </a:xfrm>
              <a:custGeom>
                <a:avLst/>
                <a:gdLst>
                  <a:gd name="connsiteX0" fmla="*/ 431290 w 431854"/>
                  <a:gd name="connsiteY0" fmla="*/ 28132 h 298927"/>
                  <a:gd name="connsiteX1" fmla="*/ 415534 w 431854"/>
                  <a:gd name="connsiteY1" fmla="*/ 7648 h 298927"/>
                  <a:gd name="connsiteX2" fmla="*/ 204791 w 431854"/>
                  <a:gd name="connsiteY2" fmla="*/ 68311 h 298927"/>
                  <a:gd name="connsiteX3" fmla="*/ 65740 w 431854"/>
                  <a:gd name="connsiteY3" fmla="*/ 212088 h 298927"/>
                  <a:gd name="connsiteX4" fmla="*/ 66134 w 431854"/>
                  <a:gd name="connsiteY4" fmla="*/ 230996 h 298927"/>
                  <a:gd name="connsiteX5" fmla="*/ 3502 w 431854"/>
                  <a:gd name="connsiteY5" fmla="*/ 279841 h 298927"/>
                  <a:gd name="connsiteX6" fmla="*/ 16895 w 431854"/>
                  <a:gd name="connsiteY6" fmla="*/ 297173 h 298927"/>
                  <a:gd name="connsiteX7" fmla="*/ 246939 w 431854"/>
                  <a:gd name="connsiteY7" fmla="*/ 166395 h 298927"/>
                  <a:gd name="connsiteX8" fmla="*/ 365113 w 431854"/>
                  <a:gd name="connsiteY8" fmla="*/ 115580 h 298927"/>
                  <a:gd name="connsiteX9" fmla="*/ 431290 w 431854"/>
                  <a:gd name="connsiteY9" fmla="*/ 28132 h 29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854" h="298927">
                    <a:moveTo>
                      <a:pt x="431290" y="28132"/>
                    </a:moveTo>
                    <a:cubicBezTo>
                      <a:pt x="430108" y="18284"/>
                      <a:pt x="425381" y="10800"/>
                      <a:pt x="415534" y="7648"/>
                    </a:cubicBezTo>
                    <a:cubicBezTo>
                      <a:pt x="338327" y="-18350"/>
                      <a:pt x="266635" y="26950"/>
                      <a:pt x="204791" y="68311"/>
                    </a:cubicBezTo>
                    <a:cubicBezTo>
                      <a:pt x="149249" y="105732"/>
                      <a:pt x="92920" y="148669"/>
                      <a:pt x="65740" y="212088"/>
                    </a:cubicBezTo>
                    <a:cubicBezTo>
                      <a:pt x="62983" y="218785"/>
                      <a:pt x="63377" y="225481"/>
                      <a:pt x="66134" y="230996"/>
                    </a:cubicBezTo>
                    <a:cubicBezTo>
                      <a:pt x="44863" y="246753"/>
                      <a:pt x="23985" y="262509"/>
                      <a:pt x="3502" y="279841"/>
                    </a:cubicBezTo>
                    <a:cubicBezTo>
                      <a:pt x="-6346" y="288113"/>
                      <a:pt x="6653" y="304264"/>
                      <a:pt x="16895" y="297173"/>
                    </a:cubicBezTo>
                    <a:cubicBezTo>
                      <a:pt x="90163" y="248328"/>
                      <a:pt x="167763" y="204998"/>
                      <a:pt x="246939" y="166395"/>
                    </a:cubicBezTo>
                    <a:cubicBezTo>
                      <a:pt x="285543" y="147487"/>
                      <a:pt x="325722" y="132124"/>
                      <a:pt x="365113" y="115580"/>
                    </a:cubicBezTo>
                    <a:cubicBezTo>
                      <a:pt x="400959" y="100611"/>
                      <a:pt x="436805" y="71068"/>
                      <a:pt x="431290" y="28132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A6E1C57-5850-4CE8-9B55-F80AE0C3BC50}"/>
                  </a:ext>
                </a:extLst>
              </p:cNvPr>
              <p:cNvSpPr/>
              <p:nvPr/>
            </p:nvSpPr>
            <p:spPr>
              <a:xfrm>
                <a:off x="4402915" y="8105571"/>
                <a:ext cx="531046" cy="201159"/>
              </a:xfrm>
              <a:custGeom>
                <a:avLst/>
                <a:gdLst>
                  <a:gd name="connsiteX0" fmla="*/ 513783 w 531046"/>
                  <a:gd name="connsiteY0" fmla="*/ 5026 h 201159"/>
                  <a:gd name="connsiteX1" fmla="*/ 2486 w 531046"/>
                  <a:gd name="connsiteY1" fmla="*/ 180710 h 201159"/>
                  <a:gd name="connsiteX2" fmla="*/ 26909 w 531046"/>
                  <a:gd name="connsiteY2" fmla="*/ 194891 h 201159"/>
                  <a:gd name="connsiteX3" fmla="*/ 42271 w 531046"/>
                  <a:gd name="connsiteY3" fmla="*/ 175983 h 201159"/>
                  <a:gd name="connsiteX4" fmla="*/ 76936 w 531046"/>
                  <a:gd name="connsiteY4" fmla="*/ 198042 h 201159"/>
                  <a:gd name="connsiteX5" fmla="*/ 291223 w 531046"/>
                  <a:gd name="connsiteY5" fmla="*/ 99170 h 201159"/>
                  <a:gd name="connsiteX6" fmla="*/ 518117 w 531046"/>
                  <a:gd name="connsiteY6" fmla="*/ 39296 h 201159"/>
                  <a:gd name="connsiteX7" fmla="*/ 513783 w 531046"/>
                  <a:gd name="connsiteY7" fmla="*/ 5026 h 201159"/>
                  <a:gd name="connsiteX8" fmla="*/ 216774 w 531046"/>
                  <a:gd name="connsiteY8" fmla="*/ 63325 h 201159"/>
                  <a:gd name="connsiteX9" fmla="*/ 208896 w 531046"/>
                  <a:gd name="connsiteY9" fmla="*/ 66476 h 201159"/>
                  <a:gd name="connsiteX10" fmla="*/ 66300 w 531046"/>
                  <a:gd name="connsiteY10" fmla="*/ 150379 h 201159"/>
                  <a:gd name="connsiteX11" fmla="*/ 216774 w 531046"/>
                  <a:gd name="connsiteY11" fmla="*/ 63325 h 20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046" h="201159">
                    <a:moveTo>
                      <a:pt x="513783" y="5026"/>
                    </a:moveTo>
                    <a:cubicBezTo>
                      <a:pt x="328251" y="-13094"/>
                      <a:pt x="113963" y="11722"/>
                      <a:pt x="2486" y="180710"/>
                    </a:cubicBezTo>
                    <a:cubicBezTo>
                      <a:pt x="-7755" y="196073"/>
                      <a:pt x="16273" y="209466"/>
                      <a:pt x="26909" y="194891"/>
                    </a:cubicBezTo>
                    <a:cubicBezTo>
                      <a:pt x="31636" y="188195"/>
                      <a:pt x="37150" y="182286"/>
                      <a:pt x="42271" y="175983"/>
                    </a:cubicBezTo>
                    <a:cubicBezTo>
                      <a:pt x="41484" y="190952"/>
                      <a:pt x="60785" y="206708"/>
                      <a:pt x="76936" y="198042"/>
                    </a:cubicBezTo>
                    <a:cubicBezTo>
                      <a:pt x="145870" y="161015"/>
                      <a:pt x="217562" y="125169"/>
                      <a:pt x="291223" y="99170"/>
                    </a:cubicBezTo>
                    <a:cubicBezTo>
                      <a:pt x="365279" y="73172"/>
                      <a:pt x="440910" y="53477"/>
                      <a:pt x="518117" y="39296"/>
                    </a:cubicBezTo>
                    <a:cubicBezTo>
                      <a:pt x="539388" y="35357"/>
                      <a:pt x="531903" y="6601"/>
                      <a:pt x="513783" y="5026"/>
                    </a:cubicBezTo>
                    <a:close/>
                    <a:moveTo>
                      <a:pt x="216774" y="63325"/>
                    </a:moveTo>
                    <a:cubicBezTo>
                      <a:pt x="214017" y="64506"/>
                      <a:pt x="211653" y="65294"/>
                      <a:pt x="208896" y="66476"/>
                    </a:cubicBezTo>
                    <a:cubicBezTo>
                      <a:pt x="158475" y="88929"/>
                      <a:pt x="110812" y="117684"/>
                      <a:pt x="66300" y="150379"/>
                    </a:cubicBezTo>
                    <a:cubicBezTo>
                      <a:pt x="109236" y="109412"/>
                      <a:pt x="160839" y="81444"/>
                      <a:pt x="216774" y="63325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78E21F8-8ABA-42EA-9F69-1A2ECD6499E5}"/>
                  </a:ext>
                </a:extLst>
              </p:cNvPr>
              <p:cNvSpPr/>
              <p:nvPr/>
            </p:nvSpPr>
            <p:spPr>
              <a:xfrm>
                <a:off x="3848052" y="7586035"/>
                <a:ext cx="566388" cy="713225"/>
              </a:xfrm>
              <a:custGeom>
                <a:avLst/>
                <a:gdLst>
                  <a:gd name="connsiteX0" fmla="*/ 565227 w 566388"/>
                  <a:gd name="connsiteY0" fmla="*/ 677399 h 713225"/>
                  <a:gd name="connsiteX1" fmla="*/ 422631 w 566388"/>
                  <a:gd name="connsiteY1" fmla="*/ 506441 h 713225"/>
                  <a:gd name="connsiteX2" fmla="*/ 297761 w 566388"/>
                  <a:gd name="connsiteY2" fmla="*/ 337060 h 713225"/>
                  <a:gd name="connsiteX3" fmla="*/ 29901 w 566388"/>
                  <a:gd name="connsiteY3" fmla="*/ 4992 h 713225"/>
                  <a:gd name="connsiteX4" fmla="*/ 2721 w 566388"/>
                  <a:gd name="connsiteY4" fmla="*/ 25869 h 713225"/>
                  <a:gd name="connsiteX5" fmla="*/ 254037 w 566388"/>
                  <a:gd name="connsiteY5" fmla="*/ 370936 h 713225"/>
                  <a:gd name="connsiteX6" fmla="*/ 379301 w 566388"/>
                  <a:gd name="connsiteY6" fmla="*/ 540318 h 713225"/>
                  <a:gd name="connsiteX7" fmla="*/ 514019 w 566388"/>
                  <a:gd name="connsiteY7" fmla="*/ 709306 h 713225"/>
                  <a:gd name="connsiteX8" fmla="*/ 565227 w 566388"/>
                  <a:gd name="connsiteY8" fmla="*/ 677399 h 71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388" h="713225">
                    <a:moveTo>
                      <a:pt x="565227" y="677399"/>
                    </a:moveTo>
                    <a:cubicBezTo>
                      <a:pt x="531351" y="612798"/>
                      <a:pt x="465567" y="565528"/>
                      <a:pt x="422631" y="506441"/>
                    </a:cubicBezTo>
                    <a:cubicBezTo>
                      <a:pt x="381270" y="449718"/>
                      <a:pt x="339910" y="392995"/>
                      <a:pt x="297761" y="337060"/>
                    </a:cubicBezTo>
                    <a:cubicBezTo>
                      <a:pt x="211888" y="223219"/>
                      <a:pt x="125228" y="110954"/>
                      <a:pt x="29901" y="4992"/>
                    </a:cubicBezTo>
                    <a:cubicBezTo>
                      <a:pt x="16902" y="-9189"/>
                      <a:pt x="-8308" y="9719"/>
                      <a:pt x="2721" y="25869"/>
                    </a:cubicBezTo>
                    <a:cubicBezTo>
                      <a:pt x="82685" y="143649"/>
                      <a:pt x="168952" y="256702"/>
                      <a:pt x="254037" y="370936"/>
                    </a:cubicBezTo>
                    <a:cubicBezTo>
                      <a:pt x="295792" y="427265"/>
                      <a:pt x="337940" y="483595"/>
                      <a:pt x="379301" y="540318"/>
                    </a:cubicBezTo>
                    <a:cubicBezTo>
                      <a:pt x="422237" y="599011"/>
                      <a:pt x="464386" y="656522"/>
                      <a:pt x="514019" y="709306"/>
                    </a:cubicBezTo>
                    <a:cubicBezTo>
                      <a:pt x="527805" y="723881"/>
                      <a:pt x="574287" y="694337"/>
                      <a:pt x="565227" y="677399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CF8361B-0C05-404B-9E10-B62700235123}"/>
                  </a:ext>
                </a:extLst>
              </p:cNvPr>
              <p:cNvSpPr/>
              <p:nvPr/>
            </p:nvSpPr>
            <p:spPr>
              <a:xfrm>
                <a:off x="4445437" y="8126966"/>
                <a:ext cx="481372" cy="211895"/>
              </a:xfrm>
              <a:custGeom>
                <a:avLst/>
                <a:gdLst>
                  <a:gd name="connsiteX0" fmla="*/ 477564 w 481372"/>
                  <a:gd name="connsiteY0" fmla="*/ 10417 h 211895"/>
                  <a:gd name="connsiteX1" fmla="*/ 443294 w 481372"/>
                  <a:gd name="connsiteY1" fmla="*/ 4114 h 211895"/>
                  <a:gd name="connsiteX2" fmla="*/ 430294 w 481372"/>
                  <a:gd name="connsiteY2" fmla="*/ 175 h 211895"/>
                  <a:gd name="connsiteX3" fmla="*/ 375935 w 481372"/>
                  <a:gd name="connsiteY3" fmla="*/ 10417 h 211895"/>
                  <a:gd name="connsiteX4" fmla="*/ 332604 w 481372"/>
                  <a:gd name="connsiteY4" fmla="*/ 13568 h 211895"/>
                  <a:gd name="connsiteX5" fmla="*/ 186463 w 481372"/>
                  <a:gd name="connsiteY5" fmla="*/ 37991 h 211895"/>
                  <a:gd name="connsiteX6" fmla="*/ 69865 w 481372"/>
                  <a:gd name="connsiteY6" fmla="*/ 105743 h 211895"/>
                  <a:gd name="connsiteX7" fmla="*/ 143 w 481372"/>
                  <a:gd name="connsiteY7" fmla="*/ 194767 h 211895"/>
                  <a:gd name="connsiteX8" fmla="*/ 24172 w 481372"/>
                  <a:gd name="connsiteY8" fmla="*/ 205009 h 211895"/>
                  <a:gd name="connsiteX9" fmla="*/ 46625 w 481372"/>
                  <a:gd name="connsiteY9" fmla="*/ 175072 h 211895"/>
                  <a:gd name="connsiteX10" fmla="*/ 47412 w 481372"/>
                  <a:gd name="connsiteY10" fmla="*/ 174678 h 211895"/>
                  <a:gd name="connsiteX11" fmla="*/ 240429 w 481372"/>
                  <a:gd name="connsiteY11" fmla="*/ 91563 h 211895"/>
                  <a:gd name="connsiteX12" fmla="*/ 381449 w 481372"/>
                  <a:gd name="connsiteY12" fmla="*/ 46263 h 211895"/>
                  <a:gd name="connsiteX13" fmla="*/ 420053 w 481372"/>
                  <a:gd name="connsiteY13" fmla="*/ 40354 h 211895"/>
                  <a:gd name="connsiteX14" fmla="*/ 479139 w 481372"/>
                  <a:gd name="connsiteY14" fmla="*/ 23416 h 211895"/>
                  <a:gd name="connsiteX15" fmla="*/ 477564 w 481372"/>
                  <a:gd name="connsiteY15" fmla="*/ 10417 h 21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2" h="211895">
                    <a:moveTo>
                      <a:pt x="477564" y="10417"/>
                    </a:moveTo>
                    <a:cubicBezTo>
                      <a:pt x="468504" y="4508"/>
                      <a:pt x="455899" y="3326"/>
                      <a:pt x="443294" y="4114"/>
                    </a:cubicBezTo>
                    <a:cubicBezTo>
                      <a:pt x="440142" y="1357"/>
                      <a:pt x="435809" y="-613"/>
                      <a:pt x="430294" y="175"/>
                    </a:cubicBezTo>
                    <a:cubicBezTo>
                      <a:pt x="412174" y="2538"/>
                      <a:pt x="394055" y="6084"/>
                      <a:pt x="375935" y="10417"/>
                    </a:cubicBezTo>
                    <a:cubicBezTo>
                      <a:pt x="361360" y="11598"/>
                      <a:pt x="347179" y="12386"/>
                      <a:pt x="332604" y="13568"/>
                    </a:cubicBezTo>
                    <a:cubicBezTo>
                      <a:pt x="283366" y="17113"/>
                      <a:pt x="232945" y="19477"/>
                      <a:pt x="186463" y="37991"/>
                    </a:cubicBezTo>
                    <a:cubicBezTo>
                      <a:pt x="144315" y="54535"/>
                      <a:pt x="106105" y="78957"/>
                      <a:pt x="69865" y="105743"/>
                    </a:cubicBezTo>
                    <a:cubicBezTo>
                      <a:pt x="39534" y="127802"/>
                      <a:pt x="6445" y="155376"/>
                      <a:pt x="143" y="194767"/>
                    </a:cubicBezTo>
                    <a:cubicBezTo>
                      <a:pt x="-1827" y="208554"/>
                      <a:pt x="17081" y="219584"/>
                      <a:pt x="24172" y="205009"/>
                    </a:cubicBezTo>
                    <a:cubicBezTo>
                      <a:pt x="30080" y="193192"/>
                      <a:pt x="37958" y="183738"/>
                      <a:pt x="46625" y="175072"/>
                    </a:cubicBezTo>
                    <a:cubicBezTo>
                      <a:pt x="47019" y="175072"/>
                      <a:pt x="47412" y="175072"/>
                      <a:pt x="47412" y="174678"/>
                    </a:cubicBezTo>
                    <a:cubicBezTo>
                      <a:pt x="110438" y="143953"/>
                      <a:pt x="174646" y="115985"/>
                      <a:pt x="240429" y="91563"/>
                    </a:cubicBezTo>
                    <a:cubicBezTo>
                      <a:pt x="286911" y="74230"/>
                      <a:pt x="334180" y="60444"/>
                      <a:pt x="381449" y="46263"/>
                    </a:cubicBezTo>
                    <a:cubicBezTo>
                      <a:pt x="394448" y="44293"/>
                      <a:pt x="407448" y="42324"/>
                      <a:pt x="420053" y="40354"/>
                    </a:cubicBezTo>
                    <a:cubicBezTo>
                      <a:pt x="438567" y="37597"/>
                      <a:pt x="465352" y="37991"/>
                      <a:pt x="479139" y="23416"/>
                    </a:cubicBezTo>
                    <a:cubicBezTo>
                      <a:pt x="482685" y="18689"/>
                      <a:pt x="481897" y="13174"/>
                      <a:pt x="477564" y="10417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34C8EDA-E66B-4957-8E3D-2DCC9B2C46FF}"/>
                  </a:ext>
                </a:extLst>
              </p:cNvPr>
              <p:cNvSpPr/>
              <p:nvPr/>
            </p:nvSpPr>
            <p:spPr>
              <a:xfrm>
                <a:off x="3940785" y="8407234"/>
                <a:ext cx="226172" cy="182815"/>
              </a:xfrm>
              <a:custGeom>
                <a:avLst/>
                <a:gdLst>
                  <a:gd name="connsiteX0" fmla="*/ 202664 w 226172"/>
                  <a:gd name="connsiteY0" fmla="*/ 2736 h 182815"/>
                  <a:gd name="connsiteX1" fmla="*/ 130579 w 226172"/>
                  <a:gd name="connsiteY1" fmla="*/ 57883 h 182815"/>
                  <a:gd name="connsiteX2" fmla="*/ 97490 w 226172"/>
                  <a:gd name="connsiteY2" fmla="*/ 86639 h 182815"/>
                  <a:gd name="connsiteX3" fmla="*/ 78189 w 226172"/>
                  <a:gd name="connsiteY3" fmla="*/ 104365 h 182815"/>
                  <a:gd name="connsiteX4" fmla="*/ 6497 w 226172"/>
                  <a:gd name="connsiteY4" fmla="*/ 154786 h 182815"/>
                  <a:gd name="connsiteX5" fmla="*/ 21465 w 226172"/>
                  <a:gd name="connsiteY5" fmla="*/ 180390 h 182815"/>
                  <a:gd name="connsiteX6" fmla="*/ 138851 w 226172"/>
                  <a:gd name="connsiteY6" fmla="*/ 109092 h 182815"/>
                  <a:gd name="connsiteX7" fmla="*/ 195180 w 226172"/>
                  <a:gd name="connsiteY7" fmla="*/ 73246 h 182815"/>
                  <a:gd name="connsiteX8" fmla="*/ 217633 w 226172"/>
                  <a:gd name="connsiteY8" fmla="*/ 53944 h 182815"/>
                  <a:gd name="connsiteX9" fmla="*/ 225905 w 226172"/>
                  <a:gd name="connsiteY9" fmla="*/ 20856 h 182815"/>
                  <a:gd name="connsiteX10" fmla="*/ 202664 w 226172"/>
                  <a:gd name="connsiteY10" fmla="*/ 2736 h 18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172" h="182815">
                    <a:moveTo>
                      <a:pt x="202664" y="2736"/>
                    </a:moveTo>
                    <a:cubicBezTo>
                      <a:pt x="178636" y="21250"/>
                      <a:pt x="153820" y="38188"/>
                      <a:pt x="130579" y="57883"/>
                    </a:cubicBezTo>
                    <a:cubicBezTo>
                      <a:pt x="119549" y="67337"/>
                      <a:pt x="108520" y="77185"/>
                      <a:pt x="97490" y="86639"/>
                    </a:cubicBezTo>
                    <a:cubicBezTo>
                      <a:pt x="90794" y="92548"/>
                      <a:pt x="84097" y="98062"/>
                      <a:pt x="78189" y="104365"/>
                    </a:cubicBezTo>
                    <a:cubicBezTo>
                      <a:pt x="53766" y="120515"/>
                      <a:pt x="29737" y="137060"/>
                      <a:pt x="6497" y="154786"/>
                    </a:cubicBezTo>
                    <a:cubicBezTo>
                      <a:pt x="-8472" y="165815"/>
                      <a:pt x="4921" y="190632"/>
                      <a:pt x="21465" y="180390"/>
                    </a:cubicBezTo>
                    <a:cubicBezTo>
                      <a:pt x="60463" y="156755"/>
                      <a:pt x="99460" y="132727"/>
                      <a:pt x="138851" y="109092"/>
                    </a:cubicBezTo>
                    <a:cubicBezTo>
                      <a:pt x="158153" y="97668"/>
                      <a:pt x="176666" y="85851"/>
                      <a:pt x="195180" y="73246"/>
                    </a:cubicBezTo>
                    <a:cubicBezTo>
                      <a:pt x="203452" y="67731"/>
                      <a:pt x="212512" y="63004"/>
                      <a:pt x="217633" y="53944"/>
                    </a:cubicBezTo>
                    <a:cubicBezTo>
                      <a:pt x="223148" y="44490"/>
                      <a:pt x="223936" y="31097"/>
                      <a:pt x="225905" y="20856"/>
                    </a:cubicBezTo>
                    <a:cubicBezTo>
                      <a:pt x="228269" y="9038"/>
                      <a:pt x="214482" y="-6324"/>
                      <a:pt x="202664" y="2736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F4DCC8-E383-41BF-B840-AEFE69CB36F5}"/>
                  </a:ext>
                </a:extLst>
              </p:cNvPr>
              <p:cNvSpPr/>
              <p:nvPr/>
            </p:nvSpPr>
            <p:spPr>
              <a:xfrm>
                <a:off x="4250594" y="8358367"/>
                <a:ext cx="99659" cy="53481"/>
              </a:xfrm>
              <a:custGeom>
                <a:avLst/>
                <a:gdLst>
                  <a:gd name="connsiteX0" fmla="*/ 99266 w 99659"/>
                  <a:gd name="connsiteY0" fmla="*/ 7090 h 53481"/>
                  <a:gd name="connsiteX1" fmla="*/ 96508 w 99659"/>
                  <a:gd name="connsiteY1" fmla="*/ 2757 h 53481"/>
                  <a:gd name="connsiteX2" fmla="*/ 94539 w 99659"/>
                  <a:gd name="connsiteY2" fmla="*/ 1182 h 53481"/>
                  <a:gd name="connsiteX3" fmla="*/ 89418 w 99659"/>
                  <a:gd name="connsiteY3" fmla="*/ 0 h 53481"/>
                  <a:gd name="connsiteX4" fmla="*/ 82328 w 99659"/>
                  <a:gd name="connsiteY4" fmla="*/ 0 h 53481"/>
                  <a:gd name="connsiteX5" fmla="*/ 81540 w 99659"/>
                  <a:gd name="connsiteY5" fmla="*/ 394 h 53481"/>
                  <a:gd name="connsiteX6" fmla="*/ 79964 w 99659"/>
                  <a:gd name="connsiteY6" fmla="*/ 0 h 53481"/>
                  <a:gd name="connsiteX7" fmla="*/ 63026 w 99659"/>
                  <a:gd name="connsiteY7" fmla="*/ 2363 h 53481"/>
                  <a:gd name="connsiteX8" fmla="*/ 14969 w 99659"/>
                  <a:gd name="connsiteY8" fmla="*/ 4727 h 53481"/>
                  <a:gd name="connsiteX9" fmla="*/ 9848 w 99659"/>
                  <a:gd name="connsiteY9" fmla="*/ 7090 h 53481"/>
                  <a:gd name="connsiteX10" fmla="*/ 0 w 99659"/>
                  <a:gd name="connsiteY10" fmla="*/ 19696 h 53481"/>
                  <a:gd name="connsiteX11" fmla="*/ 0 w 99659"/>
                  <a:gd name="connsiteY11" fmla="*/ 40179 h 53481"/>
                  <a:gd name="connsiteX12" fmla="*/ 20089 w 99659"/>
                  <a:gd name="connsiteY12" fmla="*/ 51996 h 53481"/>
                  <a:gd name="connsiteX13" fmla="*/ 27968 w 99659"/>
                  <a:gd name="connsiteY13" fmla="*/ 48451 h 53481"/>
                  <a:gd name="connsiteX14" fmla="*/ 28755 w 99659"/>
                  <a:gd name="connsiteY14" fmla="*/ 48057 h 53481"/>
                  <a:gd name="connsiteX15" fmla="*/ 29150 w 99659"/>
                  <a:gd name="connsiteY15" fmla="*/ 47663 h 53481"/>
                  <a:gd name="connsiteX16" fmla="*/ 32695 w 99659"/>
                  <a:gd name="connsiteY16" fmla="*/ 46482 h 53481"/>
                  <a:gd name="connsiteX17" fmla="*/ 48057 w 99659"/>
                  <a:gd name="connsiteY17" fmla="*/ 40967 h 53481"/>
                  <a:gd name="connsiteX18" fmla="*/ 63420 w 99659"/>
                  <a:gd name="connsiteY18" fmla="*/ 37028 h 53481"/>
                  <a:gd name="connsiteX19" fmla="*/ 71298 w 99659"/>
                  <a:gd name="connsiteY19" fmla="*/ 35452 h 53481"/>
                  <a:gd name="connsiteX20" fmla="*/ 74843 w 99659"/>
                  <a:gd name="connsiteY20" fmla="*/ 34664 h 53481"/>
                  <a:gd name="connsiteX21" fmla="*/ 77207 w 99659"/>
                  <a:gd name="connsiteY21" fmla="*/ 34270 h 53481"/>
                  <a:gd name="connsiteX22" fmla="*/ 77207 w 99659"/>
                  <a:gd name="connsiteY22" fmla="*/ 34270 h 53481"/>
                  <a:gd name="connsiteX23" fmla="*/ 77207 w 99659"/>
                  <a:gd name="connsiteY23" fmla="*/ 34270 h 53481"/>
                  <a:gd name="connsiteX24" fmla="*/ 77207 w 99659"/>
                  <a:gd name="connsiteY24" fmla="*/ 34270 h 53481"/>
                  <a:gd name="connsiteX25" fmla="*/ 77207 w 99659"/>
                  <a:gd name="connsiteY25" fmla="*/ 34270 h 53481"/>
                  <a:gd name="connsiteX26" fmla="*/ 90993 w 99659"/>
                  <a:gd name="connsiteY26" fmla="*/ 22059 h 53481"/>
                  <a:gd name="connsiteX27" fmla="*/ 90993 w 99659"/>
                  <a:gd name="connsiteY27" fmla="*/ 20877 h 53481"/>
                  <a:gd name="connsiteX28" fmla="*/ 91781 w 99659"/>
                  <a:gd name="connsiteY28" fmla="*/ 19696 h 53481"/>
                  <a:gd name="connsiteX29" fmla="*/ 93751 w 99659"/>
                  <a:gd name="connsiteY29" fmla="*/ 19302 h 53481"/>
                  <a:gd name="connsiteX30" fmla="*/ 96902 w 99659"/>
                  <a:gd name="connsiteY30" fmla="*/ 17332 h 53481"/>
                  <a:gd name="connsiteX31" fmla="*/ 98872 w 99659"/>
                  <a:gd name="connsiteY31" fmla="*/ 14181 h 53481"/>
                  <a:gd name="connsiteX32" fmla="*/ 99660 w 99659"/>
                  <a:gd name="connsiteY32" fmla="*/ 10242 h 53481"/>
                  <a:gd name="connsiteX33" fmla="*/ 99266 w 99659"/>
                  <a:gd name="connsiteY33" fmla="*/ 7090 h 5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659" h="53481">
                    <a:moveTo>
                      <a:pt x="99266" y="7090"/>
                    </a:moveTo>
                    <a:cubicBezTo>
                      <a:pt x="98872" y="5515"/>
                      <a:pt x="98084" y="3939"/>
                      <a:pt x="96508" y="2757"/>
                    </a:cubicBezTo>
                    <a:cubicBezTo>
                      <a:pt x="95720" y="2363"/>
                      <a:pt x="95327" y="1576"/>
                      <a:pt x="94539" y="1182"/>
                    </a:cubicBezTo>
                    <a:cubicBezTo>
                      <a:pt x="92963" y="394"/>
                      <a:pt x="91388" y="0"/>
                      <a:pt x="89418" y="0"/>
                    </a:cubicBezTo>
                    <a:lnTo>
                      <a:pt x="82328" y="0"/>
                    </a:lnTo>
                    <a:cubicBezTo>
                      <a:pt x="81934" y="0"/>
                      <a:pt x="81540" y="0"/>
                      <a:pt x="81540" y="394"/>
                    </a:cubicBezTo>
                    <a:cubicBezTo>
                      <a:pt x="80752" y="394"/>
                      <a:pt x="80358" y="0"/>
                      <a:pt x="79964" y="0"/>
                    </a:cubicBezTo>
                    <a:cubicBezTo>
                      <a:pt x="74449" y="394"/>
                      <a:pt x="68935" y="1576"/>
                      <a:pt x="63026" y="2363"/>
                    </a:cubicBezTo>
                    <a:cubicBezTo>
                      <a:pt x="47269" y="0"/>
                      <a:pt x="30331" y="1970"/>
                      <a:pt x="14969" y="4727"/>
                    </a:cubicBezTo>
                    <a:cubicBezTo>
                      <a:pt x="12999" y="5121"/>
                      <a:pt x="11424" y="5909"/>
                      <a:pt x="9848" y="7090"/>
                    </a:cubicBezTo>
                    <a:cubicBezTo>
                      <a:pt x="4333" y="8666"/>
                      <a:pt x="0" y="13393"/>
                      <a:pt x="0" y="19696"/>
                    </a:cubicBezTo>
                    <a:cubicBezTo>
                      <a:pt x="0" y="26392"/>
                      <a:pt x="0" y="33482"/>
                      <a:pt x="0" y="40179"/>
                    </a:cubicBezTo>
                    <a:cubicBezTo>
                      <a:pt x="0" y="50815"/>
                      <a:pt x="11424" y="56329"/>
                      <a:pt x="20089" y="51996"/>
                    </a:cubicBezTo>
                    <a:cubicBezTo>
                      <a:pt x="22453" y="50815"/>
                      <a:pt x="25210" y="49633"/>
                      <a:pt x="27968" y="48451"/>
                    </a:cubicBezTo>
                    <a:cubicBezTo>
                      <a:pt x="28362" y="48451"/>
                      <a:pt x="28362" y="48057"/>
                      <a:pt x="28755" y="48057"/>
                    </a:cubicBezTo>
                    <a:cubicBezTo>
                      <a:pt x="28755" y="48057"/>
                      <a:pt x="29150" y="48057"/>
                      <a:pt x="29150" y="47663"/>
                    </a:cubicBezTo>
                    <a:cubicBezTo>
                      <a:pt x="30331" y="47269"/>
                      <a:pt x="31513" y="46875"/>
                      <a:pt x="32695" y="46482"/>
                    </a:cubicBezTo>
                    <a:cubicBezTo>
                      <a:pt x="37815" y="44512"/>
                      <a:pt x="42936" y="42542"/>
                      <a:pt x="48057" y="40967"/>
                    </a:cubicBezTo>
                    <a:cubicBezTo>
                      <a:pt x="53178" y="39391"/>
                      <a:pt x="58299" y="38209"/>
                      <a:pt x="63420" y="37028"/>
                    </a:cubicBezTo>
                    <a:cubicBezTo>
                      <a:pt x="66177" y="36634"/>
                      <a:pt x="68541" y="35846"/>
                      <a:pt x="71298" y="35452"/>
                    </a:cubicBezTo>
                    <a:cubicBezTo>
                      <a:pt x="72480" y="35058"/>
                      <a:pt x="73662" y="35058"/>
                      <a:pt x="74843" y="34664"/>
                    </a:cubicBezTo>
                    <a:cubicBezTo>
                      <a:pt x="75631" y="34664"/>
                      <a:pt x="76419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lnTo>
                      <a:pt x="77207" y="34270"/>
                    </a:ln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84297" y="33482"/>
                      <a:pt x="90206" y="29543"/>
                      <a:pt x="90993" y="22059"/>
                    </a:cubicBezTo>
                    <a:cubicBezTo>
                      <a:pt x="90993" y="21665"/>
                      <a:pt x="90993" y="21271"/>
                      <a:pt x="90993" y="20877"/>
                    </a:cubicBezTo>
                    <a:cubicBezTo>
                      <a:pt x="91388" y="20483"/>
                      <a:pt x="91388" y="20090"/>
                      <a:pt x="91781" y="19696"/>
                    </a:cubicBezTo>
                    <a:cubicBezTo>
                      <a:pt x="92569" y="19696"/>
                      <a:pt x="93357" y="19696"/>
                      <a:pt x="93751" y="19302"/>
                    </a:cubicBezTo>
                    <a:cubicBezTo>
                      <a:pt x="94933" y="18908"/>
                      <a:pt x="96115" y="18120"/>
                      <a:pt x="96902" y="17332"/>
                    </a:cubicBezTo>
                    <a:cubicBezTo>
                      <a:pt x="97690" y="16544"/>
                      <a:pt x="98478" y="15363"/>
                      <a:pt x="98872" y="14181"/>
                    </a:cubicBezTo>
                    <a:cubicBezTo>
                      <a:pt x="99660" y="12999"/>
                      <a:pt x="99660" y="11817"/>
                      <a:pt x="99660" y="10242"/>
                    </a:cubicBezTo>
                    <a:cubicBezTo>
                      <a:pt x="99266" y="9060"/>
                      <a:pt x="99266" y="8272"/>
                      <a:pt x="99266" y="7090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CD5D2C5-467C-469E-8B85-A6A05C7FAE28}"/>
                  </a:ext>
                </a:extLst>
              </p:cNvPr>
              <p:cNvSpPr/>
              <p:nvPr/>
            </p:nvSpPr>
            <p:spPr>
              <a:xfrm>
                <a:off x="4047575" y="8249911"/>
                <a:ext cx="251071" cy="323051"/>
              </a:xfrm>
              <a:custGeom>
                <a:avLst/>
                <a:gdLst>
                  <a:gd name="connsiteX0" fmla="*/ 248713 w 251071"/>
                  <a:gd name="connsiteY0" fmla="*/ 285322 h 323051"/>
                  <a:gd name="connsiteX1" fmla="*/ 207746 w 251071"/>
                  <a:gd name="connsiteY1" fmla="*/ 214418 h 323051"/>
                  <a:gd name="connsiteX2" fmla="*/ 203807 w 251071"/>
                  <a:gd name="connsiteY2" fmla="*/ 124212 h 323051"/>
                  <a:gd name="connsiteX3" fmla="*/ 158507 w 251071"/>
                  <a:gd name="connsiteY3" fmla="*/ 9584 h 323051"/>
                  <a:gd name="connsiteX4" fmla="*/ 103360 w 251071"/>
                  <a:gd name="connsiteY4" fmla="*/ 2100 h 323051"/>
                  <a:gd name="connsiteX5" fmla="*/ 27335 w 251071"/>
                  <a:gd name="connsiteY5" fmla="*/ 9978 h 323051"/>
                  <a:gd name="connsiteX6" fmla="*/ 18669 w 251071"/>
                  <a:gd name="connsiteY6" fmla="*/ 14311 h 323051"/>
                  <a:gd name="connsiteX7" fmla="*/ 4882 w 251071"/>
                  <a:gd name="connsiteY7" fmla="*/ 37946 h 323051"/>
                  <a:gd name="connsiteX8" fmla="*/ 87603 w 251071"/>
                  <a:gd name="connsiteY8" fmla="*/ 91124 h 323051"/>
                  <a:gd name="connsiteX9" fmla="*/ 120692 w 251071"/>
                  <a:gd name="connsiteY9" fmla="*/ 171876 h 323051"/>
                  <a:gd name="connsiteX10" fmla="*/ 118328 w 251071"/>
                  <a:gd name="connsiteY10" fmla="*/ 215994 h 323051"/>
                  <a:gd name="connsiteX11" fmla="*/ 113207 w 251071"/>
                  <a:gd name="connsiteY11" fmla="*/ 264839 h 323051"/>
                  <a:gd name="connsiteX12" fmla="*/ 134478 w 251071"/>
                  <a:gd name="connsiteY12" fmla="*/ 297927 h 323051"/>
                  <a:gd name="connsiteX13" fmla="*/ 153386 w 251071"/>
                  <a:gd name="connsiteY13" fmla="*/ 306199 h 323051"/>
                  <a:gd name="connsiteX14" fmla="*/ 171506 w 251071"/>
                  <a:gd name="connsiteY14" fmla="*/ 318017 h 323051"/>
                  <a:gd name="connsiteX15" fmla="*/ 182142 w 251071"/>
                  <a:gd name="connsiteY15" fmla="*/ 322744 h 323051"/>
                  <a:gd name="connsiteX16" fmla="*/ 188838 w 251071"/>
                  <a:gd name="connsiteY16" fmla="*/ 310926 h 323051"/>
                  <a:gd name="connsiteX17" fmla="*/ 181748 w 251071"/>
                  <a:gd name="connsiteY17" fmla="*/ 286110 h 323051"/>
                  <a:gd name="connsiteX18" fmla="*/ 180172 w 251071"/>
                  <a:gd name="connsiteY18" fmla="*/ 280989 h 323051"/>
                  <a:gd name="connsiteX19" fmla="*/ 187656 w 251071"/>
                  <a:gd name="connsiteY19" fmla="*/ 284928 h 323051"/>
                  <a:gd name="connsiteX20" fmla="*/ 199474 w 251071"/>
                  <a:gd name="connsiteY20" fmla="*/ 290837 h 323051"/>
                  <a:gd name="connsiteX21" fmla="*/ 212867 w 251071"/>
                  <a:gd name="connsiteY21" fmla="*/ 297139 h 323051"/>
                  <a:gd name="connsiteX22" fmla="*/ 222321 w 251071"/>
                  <a:gd name="connsiteY22" fmla="*/ 294776 h 323051"/>
                  <a:gd name="connsiteX23" fmla="*/ 229017 w 251071"/>
                  <a:gd name="connsiteY23" fmla="*/ 300685 h 323051"/>
                  <a:gd name="connsiteX24" fmla="*/ 248713 w 251071"/>
                  <a:gd name="connsiteY24" fmla="*/ 285322 h 32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071" h="323051">
                    <a:moveTo>
                      <a:pt x="248713" y="285322"/>
                    </a:moveTo>
                    <a:cubicBezTo>
                      <a:pt x="231775" y="263263"/>
                      <a:pt x="215230" y="241598"/>
                      <a:pt x="207746" y="214418"/>
                    </a:cubicBezTo>
                    <a:cubicBezTo>
                      <a:pt x="199474" y="184481"/>
                      <a:pt x="201837" y="154544"/>
                      <a:pt x="203807" y="124212"/>
                    </a:cubicBezTo>
                    <a:cubicBezTo>
                      <a:pt x="206564" y="82458"/>
                      <a:pt x="197898" y="30461"/>
                      <a:pt x="158507" y="9584"/>
                    </a:cubicBezTo>
                    <a:cubicBezTo>
                      <a:pt x="143932" y="-3809"/>
                      <a:pt x="122267" y="130"/>
                      <a:pt x="103360" y="2100"/>
                    </a:cubicBezTo>
                    <a:lnTo>
                      <a:pt x="27335" y="9978"/>
                    </a:lnTo>
                    <a:cubicBezTo>
                      <a:pt x="23789" y="10372"/>
                      <a:pt x="20638" y="11947"/>
                      <a:pt x="18669" y="14311"/>
                    </a:cubicBezTo>
                    <a:cubicBezTo>
                      <a:pt x="5670" y="11947"/>
                      <a:pt x="-7330" y="27704"/>
                      <a:pt x="4882" y="37946"/>
                    </a:cubicBezTo>
                    <a:cubicBezTo>
                      <a:pt x="30092" y="59611"/>
                      <a:pt x="64362" y="67489"/>
                      <a:pt x="87603" y="91124"/>
                    </a:cubicBezTo>
                    <a:cubicBezTo>
                      <a:pt x="108087" y="111607"/>
                      <a:pt x="118722" y="143514"/>
                      <a:pt x="120692" y="171876"/>
                    </a:cubicBezTo>
                    <a:cubicBezTo>
                      <a:pt x="121479" y="186450"/>
                      <a:pt x="121086" y="201419"/>
                      <a:pt x="118328" y="215994"/>
                    </a:cubicBezTo>
                    <a:cubicBezTo>
                      <a:pt x="115177" y="232144"/>
                      <a:pt x="109662" y="248294"/>
                      <a:pt x="113207" y="264839"/>
                    </a:cubicBezTo>
                    <a:cubicBezTo>
                      <a:pt x="115965" y="277444"/>
                      <a:pt x="123449" y="290443"/>
                      <a:pt x="134478" y="297927"/>
                    </a:cubicBezTo>
                    <a:cubicBezTo>
                      <a:pt x="140387" y="301866"/>
                      <a:pt x="147478" y="302654"/>
                      <a:pt x="153386" y="306199"/>
                    </a:cubicBezTo>
                    <a:cubicBezTo>
                      <a:pt x="159689" y="309745"/>
                      <a:pt x="165204" y="314472"/>
                      <a:pt x="171506" y="318017"/>
                    </a:cubicBezTo>
                    <a:cubicBezTo>
                      <a:pt x="173870" y="321562"/>
                      <a:pt x="177809" y="323925"/>
                      <a:pt x="182142" y="322744"/>
                    </a:cubicBezTo>
                    <a:cubicBezTo>
                      <a:pt x="186869" y="321168"/>
                      <a:pt x="190414" y="316047"/>
                      <a:pt x="188838" y="310926"/>
                    </a:cubicBezTo>
                    <a:cubicBezTo>
                      <a:pt x="186475" y="302654"/>
                      <a:pt x="184111" y="294382"/>
                      <a:pt x="181748" y="286110"/>
                    </a:cubicBezTo>
                    <a:cubicBezTo>
                      <a:pt x="181354" y="284534"/>
                      <a:pt x="180960" y="282959"/>
                      <a:pt x="180172" y="280989"/>
                    </a:cubicBezTo>
                    <a:lnTo>
                      <a:pt x="187656" y="284928"/>
                    </a:lnTo>
                    <a:cubicBezTo>
                      <a:pt x="191596" y="286898"/>
                      <a:pt x="195535" y="288867"/>
                      <a:pt x="199474" y="290837"/>
                    </a:cubicBezTo>
                    <a:cubicBezTo>
                      <a:pt x="203807" y="293200"/>
                      <a:pt x="208140" y="295958"/>
                      <a:pt x="212867" y="297139"/>
                    </a:cubicBezTo>
                    <a:cubicBezTo>
                      <a:pt x="216018" y="298321"/>
                      <a:pt x="219563" y="297139"/>
                      <a:pt x="222321" y="294776"/>
                    </a:cubicBezTo>
                    <a:cubicBezTo>
                      <a:pt x="224684" y="296745"/>
                      <a:pt x="226654" y="298715"/>
                      <a:pt x="229017" y="300685"/>
                    </a:cubicBezTo>
                    <a:cubicBezTo>
                      <a:pt x="238471" y="310926"/>
                      <a:pt x="257773" y="297533"/>
                      <a:pt x="248713" y="285322"/>
                    </a:cubicBezTo>
                    <a:close/>
                  </a:path>
                </a:pathLst>
              </a:custGeom>
              <a:solidFill>
                <a:srgbClr val="C065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5EB82B9-EEE0-4C4F-BE93-A6B8EC246C29}"/>
                  </a:ext>
                </a:extLst>
              </p:cNvPr>
              <p:cNvSpPr/>
              <p:nvPr/>
            </p:nvSpPr>
            <p:spPr>
              <a:xfrm>
                <a:off x="4066095" y="8249266"/>
                <a:ext cx="153839" cy="78861"/>
              </a:xfrm>
              <a:custGeom>
                <a:avLst/>
                <a:gdLst>
                  <a:gd name="connsiteX0" fmla="*/ 150623 w 153839"/>
                  <a:gd name="connsiteY0" fmla="*/ 24804 h 78861"/>
                  <a:gd name="connsiteX1" fmla="*/ 87203 w 153839"/>
                  <a:gd name="connsiteY1" fmla="*/ 382 h 78861"/>
                  <a:gd name="connsiteX2" fmla="*/ 10784 w 153839"/>
                  <a:gd name="connsiteY2" fmla="*/ 16926 h 78861"/>
                  <a:gd name="connsiteX3" fmla="*/ 10784 w 153839"/>
                  <a:gd name="connsiteY3" fmla="*/ 46076 h 78861"/>
                  <a:gd name="connsiteX4" fmla="*/ 18662 w 153839"/>
                  <a:gd name="connsiteY4" fmla="*/ 51984 h 78861"/>
                  <a:gd name="connsiteX5" fmla="*/ 31267 w 153839"/>
                  <a:gd name="connsiteY5" fmla="*/ 61044 h 78861"/>
                  <a:gd name="connsiteX6" fmla="*/ 37570 w 153839"/>
                  <a:gd name="connsiteY6" fmla="*/ 63408 h 78861"/>
                  <a:gd name="connsiteX7" fmla="*/ 36388 w 153839"/>
                  <a:gd name="connsiteY7" fmla="*/ 70892 h 78861"/>
                  <a:gd name="connsiteX8" fmla="*/ 49387 w 153839"/>
                  <a:gd name="connsiteY8" fmla="*/ 78376 h 78861"/>
                  <a:gd name="connsiteX9" fmla="*/ 145896 w 153839"/>
                  <a:gd name="connsiteY9" fmla="*/ 43712 h 78861"/>
                  <a:gd name="connsiteX10" fmla="*/ 150623 w 153839"/>
                  <a:gd name="connsiteY10" fmla="*/ 24804 h 7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9" h="78861">
                    <a:moveTo>
                      <a:pt x="150623" y="24804"/>
                    </a:moveTo>
                    <a:cubicBezTo>
                      <a:pt x="136048" y="6684"/>
                      <a:pt x="109656" y="-1982"/>
                      <a:pt x="87203" y="382"/>
                    </a:cubicBezTo>
                    <a:cubicBezTo>
                      <a:pt x="61205" y="3139"/>
                      <a:pt x="35600" y="9048"/>
                      <a:pt x="10784" y="16926"/>
                    </a:cubicBezTo>
                    <a:cubicBezTo>
                      <a:pt x="-3397" y="21653"/>
                      <a:pt x="-3791" y="41743"/>
                      <a:pt x="10784" y="46076"/>
                    </a:cubicBezTo>
                    <a:cubicBezTo>
                      <a:pt x="12753" y="46469"/>
                      <a:pt x="16299" y="50015"/>
                      <a:pt x="18662" y="51984"/>
                    </a:cubicBezTo>
                    <a:cubicBezTo>
                      <a:pt x="22601" y="55136"/>
                      <a:pt x="26540" y="58681"/>
                      <a:pt x="31267" y="61044"/>
                    </a:cubicBezTo>
                    <a:cubicBezTo>
                      <a:pt x="33237" y="62226"/>
                      <a:pt x="35206" y="62620"/>
                      <a:pt x="37570" y="63408"/>
                    </a:cubicBezTo>
                    <a:cubicBezTo>
                      <a:pt x="36388" y="65377"/>
                      <a:pt x="35600" y="68135"/>
                      <a:pt x="36388" y="70892"/>
                    </a:cubicBezTo>
                    <a:cubicBezTo>
                      <a:pt x="37570" y="76013"/>
                      <a:pt x="43872" y="80346"/>
                      <a:pt x="49387" y="78376"/>
                    </a:cubicBezTo>
                    <a:cubicBezTo>
                      <a:pt x="81294" y="65771"/>
                      <a:pt x="113201" y="53954"/>
                      <a:pt x="145896" y="43712"/>
                    </a:cubicBezTo>
                    <a:cubicBezTo>
                      <a:pt x="154562" y="40561"/>
                      <a:pt x="156137" y="31501"/>
                      <a:pt x="150623" y="24804"/>
                    </a:cubicBezTo>
                    <a:close/>
                  </a:path>
                </a:pathLst>
              </a:custGeom>
              <a:solidFill>
                <a:srgbClr val="9E59CE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585EC-45F1-403C-961F-90C42443460D}"/>
                  </a:ext>
                </a:extLst>
              </p:cNvPr>
              <p:cNvSpPr/>
              <p:nvPr/>
            </p:nvSpPr>
            <p:spPr>
              <a:xfrm>
                <a:off x="4440259" y="8138384"/>
                <a:ext cx="460888" cy="187473"/>
              </a:xfrm>
              <a:custGeom>
                <a:avLst/>
                <a:gdLst>
                  <a:gd name="connsiteX0" fmla="*/ 453199 w 460888"/>
                  <a:gd name="connsiteY0" fmla="*/ 181 h 187473"/>
                  <a:gd name="connsiteX1" fmla="*/ 340934 w 460888"/>
                  <a:gd name="connsiteY1" fmla="*/ 22240 h 187473"/>
                  <a:gd name="connsiteX2" fmla="*/ 224336 w 460888"/>
                  <a:gd name="connsiteY2" fmla="*/ 57692 h 187473"/>
                  <a:gd name="connsiteX3" fmla="*/ 25017 w 460888"/>
                  <a:gd name="connsiteY3" fmla="*/ 156958 h 187473"/>
                  <a:gd name="connsiteX4" fmla="*/ 23835 w 460888"/>
                  <a:gd name="connsiteY4" fmla="*/ 155382 h 187473"/>
                  <a:gd name="connsiteX5" fmla="*/ 2170 w 460888"/>
                  <a:gd name="connsiteY5" fmla="*/ 167987 h 187473"/>
                  <a:gd name="connsiteX6" fmla="*/ 10836 w 460888"/>
                  <a:gd name="connsiteY6" fmla="*/ 180986 h 187473"/>
                  <a:gd name="connsiteX7" fmla="*/ 28168 w 460888"/>
                  <a:gd name="connsiteY7" fmla="*/ 185713 h 187473"/>
                  <a:gd name="connsiteX8" fmla="*/ 237335 w 460888"/>
                  <a:gd name="connsiteY8" fmla="*/ 81327 h 187473"/>
                  <a:gd name="connsiteX9" fmla="*/ 347631 w 460888"/>
                  <a:gd name="connsiteY9" fmla="*/ 48238 h 187473"/>
                  <a:gd name="connsiteX10" fmla="*/ 456744 w 460888"/>
                  <a:gd name="connsiteY10" fmla="*/ 14362 h 187473"/>
                  <a:gd name="connsiteX11" fmla="*/ 453199 w 460888"/>
                  <a:gd name="connsiteY11" fmla="*/ 181 h 18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0888" h="187473">
                    <a:moveTo>
                      <a:pt x="453199" y="181"/>
                    </a:moveTo>
                    <a:cubicBezTo>
                      <a:pt x="416565" y="-1789"/>
                      <a:pt x="375992" y="12786"/>
                      <a:pt x="340934" y="22240"/>
                    </a:cubicBezTo>
                    <a:cubicBezTo>
                      <a:pt x="301937" y="32875"/>
                      <a:pt x="262940" y="44299"/>
                      <a:pt x="224336" y="57692"/>
                    </a:cubicBezTo>
                    <a:cubicBezTo>
                      <a:pt x="154220" y="82508"/>
                      <a:pt x="85679" y="113627"/>
                      <a:pt x="25017" y="156958"/>
                    </a:cubicBezTo>
                    <a:cubicBezTo>
                      <a:pt x="24623" y="156564"/>
                      <a:pt x="24229" y="155776"/>
                      <a:pt x="23835" y="155382"/>
                    </a:cubicBezTo>
                    <a:cubicBezTo>
                      <a:pt x="14775" y="142383"/>
                      <a:pt x="-6890" y="154200"/>
                      <a:pt x="2170" y="167987"/>
                    </a:cubicBezTo>
                    <a:cubicBezTo>
                      <a:pt x="4928" y="172320"/>
                      <a:pt x="7685" y="176653"/>
                      <a:pt x="10836" y="180986"/>
                    </a:cubicBezTo>
                    <a:cubicBezTo>
                      <a:pt x="14381" y="186501"/>
                      <a:pt x="22260" y="189652"/>
                      <a:pt x="28168" y="185713"/>
                    </a:cubicBezTo>
                    <a:cubicBezTo>
                      <a:pt x="92376" y="140413"/>
                      <a:pt x="163280" y="106931"/>
                      <a:pt x="237335" y="81327"/>
                    </a:cubicBezTo>
                    <a:cubicBezTo>
                      <a:pt x="273575" y="68721"/>
                      <a:pt x="310603" y="58086"/>
                      <a:pt x="347631" y="48238"/>
                    </a:cubicBezTo>
                    <a:cubicBezTo>
                      <a:pt x="383083" y="38784"/>
                      <a:pt x="424837" y="33269"/>
                      <a:pt x="456744" y="14362"/>
                    </a:cubicBezTo>
                    <a:cubicBezTo>
                      <a:pt x="464228" y="10816"/>
                      <a:pt x="460683" y="575"/>
                      <a:pt x="453199" y="181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5224EC1-061D-464F-959E-9393C9D5172D}"/>
                  </a:ext>
                </a:extLst>
              </p:cNvPr>
              <p:cNvSpPr/>
              <p:nvPr/>
            </p:nvSpPr>
            <p:spPr>
              <a:xfrm>
                <a:off x="3943201" y="8449361"/>
                <a:ext cx="226803" cy="142589"/>
              </a:xfrm>
              <a:custGeom>
                <a:avLst/>
                <a:gdLst>
                  <a:gd name="connsiteX0" fmla="*/ 215611 w 226803"/>
                  <a:gd name="connsiteY0" fmla="*/ 0 h 142589"/>
                  <a:gd name="connsiteX1" fmla="*/ 186068 w 226803"/>
                  <a:gd name="connsiteY1" fmla="*/ 9060 h 142589"/>
                  <a:gd name="connsiteX2" fmla="*/ 158888 w 226803"/>
                  <a:gd name="connsiteY2" fmla="*/ 20483 h 142589"/>
                  <a:gd name="connsiteX3" fmla="*/ 102559 w 226803"/>
                  <a:gd name="connsiteY3" fmla="*/ 48845 h 142589"/>
                  <a:gd name="connsiteX4" fmla="*/ 3687 w 226803"/>
                  <a:gd name="connsiteY4" fmla="*/ 123294 h 142589"/>
                  <a:gd name="connsiteX5" fmla="*/ 20231 w 226803"/>
                  <a:gd name="connsiteY5" fmla="*/ 139839 h 142589"/>
                  <a:gd name="connsiteX6" fmla="*/ 118315 w 226803"/>
                  <a:gd name="connsiteY6" fmla="*/ 72086 h 142589"/>
                  <a:gd name="connsiteX7" fmla="*/ 169130 w 226803"/>
                  <a:gd name="connsiteY7" fmla="*/ 44512 h 142589"/>
                  <a:gd name="connsiteX8" fmla="*/ 195916 w 226803"/>
                  <a:gd name="connsiteY8" fmla="*/ 31907 h 142589"/>
                  <a:gd name="connsiteX9" fmla="*/ 223490 w 226803"/>
                  <a:gd name="connsiteY9" fmla="*/ 18514 h 142589"/>
                  <a:gd name="connsiteX10" fmla="*/ 215611 w 226803"/>
                  <a:gd name="connsiteY10" fmla="*/ 0 h 1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03" h="142589">
                    <a:moveTo>
                      <a:pt x="215611" y="0"/>
                    </a:moveTo>
                    <a:cubicBezTo>
                      <a:pt x="205764" y="0"/>
                      <a:pt x="195522" y="5515"/>
                      <a:pt x="186068" y="9060"/>
                    </a:cubicBezTo>
                    <a:cubicBezTo>
                      <a:pt x="177008" y="12605"/>
                      <a:pt x="167948" y="16544"/>
                      <a:pt x="158888" y="20483"/>
                    </a:cubicBezTo>
                    <a:cubicBezTo>
                      <a:pt x="139586" y="29149"/>
                      <a:pt x="121073" y="38603"/>
                      <a:pt x="102559" y="48845"/>
                    </a:cubicBezTo>
                    <a:cubicBezTo>
                      <a:pt x="66713" y="69722"/>
                      <a:pt x="34018" y="95327"/>
                      <a:pt x="3687" y="123294"/>
                    </a:cubicBezTo>
                    <a:cubicBezTo>
                      <a:pt x="-7343" y="133536"/>
                      <a:pt x="8808" y="148899"/>
                      <a:pt x="20231" y="139839"/>
                    </a:cubicBezTo>
                    <a:cubicBezTo>
                      <a:pt x="50956" y="114628"/>
                      <a:pt x="84439" y="92569"/>
                      <a:pt x="118315" y="72086"/>
                    </a:cubicBezTo>
                    <a:cubicBezTo>
                      <a:pt x="134859" y="62238"/>
                      <a:pt x="151798" y="53178"/>
                      <a:pt x="169130" y="44512"/>
                    </a:cubicBezTo>
                    <a:cubicBezTo>
                      <a:pt x="178190" y="40179"/>
                      <a:pt x="186856" y="35846"/>
                      <a:pt x="195916" y="31907"/>
                    </a:cubicBezTo>
                    <a:cubicBezTo>
                      <a:pt x="205369" y="27968"/>
                      <a:pt x="215611" y="25210"/>
                      <a:pt x="223490" y="18514"/>
                    </a:cubicBezTo>
                    <a:cubicBezTo>
                      <a:pt x="230974" y="12211"/>
                      <a:pt x="224671" y="0"/>
                      <a:pt x="215611" y="0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DF3AA0-6F13-49E4-A4A6-D4C3F3D0F49B}"/>
                  </a:ext>
                </a:extLst>
              </p:cNvPr>
              <p:cNvSpPr/>
              <p:nvPr/>
            </p:nvSpPr>
            <p:spPr>
              <a:xfrm>
                <a:off x="4250023" y="8370941"/>
                <a:ext cx="85869" cy="40570"/>
              </a:xfrm>
              <a:custGeom>
                <a:avLst/>
                <a:gdLst>
                  <a:gd name="connsiteX0" fmla="*/ 78171 w 85869"/>
                  <a:gd name="connsiteY0" fmla="*/ 32 h 40570"/>
                  <a:gd name="connsiteX1" fmla="*/ 56900 w 85869"/>
                  <a:gd name="connsiteY1" fmla="*/ 2789 h 40570"/>
                  <a:gd name="connsiteX2" fmla="*/ 37992 w 85869"/>
                  <a:gd name="connsiteY2" fmla="*/ 9485 h 40570"/>
                  <a:gd name="connsiteX3" fmla="*/ 2934 w 85869"/>
                  <a:gd name="connsiteY3" fmla="*/ 28787 h 40570"/>
                  <a:gd name="connsiteX4" fmla="*/ 9237 w 85869"/>
                  <a:gd name="connsiteY4" fmla="*/ 39817 h 40570"/>
                  <a:gd name="connsiteX5" fmla="*/ 43507 w 85869"/>
                  <a:gd name="connsiteY5" fmla="*/ 25242 h 40570"/>
                  <a:gd name="connsiteX6" fmla="*/ 62021 w 85869"/>
                  <a:gd name="connsiteY6" fmla="*/ 20515 h 40570"/>
                  <a:gd name="connsiteX7" fmla="*/ 80141 w 85869"/>
                  <a:gd name="connsiteY7" fmla="*/ 15394 h 40570"/>
                  <a:gd name="connsiteX8" fmla="*/ 78171 w 85869"/>
                  <a:gd name="connsiteY8" fmla="*/ 32 h 4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69" h="40570">
                    <a:moveTo>
                      <a:pt x="78171" y="32"/>
                    </a:moveTo>
                    <a:cubicBezTo>
                      <a:pt x="71081" y="819"/>
                      <a:pt x="63990" y="1213"/>
                      <a:pt x="56900" y="2789"/>
                    </a:cubicBezTo>
                    <a:cubicBezTo>
                      <a:pt x="50597" y="4365"/>
                      <a:pt x="43901" y="7122"/>
                      <a:pt x="37992" y="9485"/>
                    </a:cubicBezTo>
                    <a:cubicBezTo>
                      <a:pt x="25387" y="14606"/>
                      <a:pt x="13964" y="21303"/>
                      <a:pt x="2934" y="28787"/>
                    </a:cubicBezTo>
                    <a:cubicBezTo>
                      <a:pt x="-3762" y="33514"/>
                      <a:pt x="2146" y="43362"/>
                      <a:pt x="9237" y="39817"/>
                    </a:cubicBezTo>
                    <a:cubicBezTo>
                      <a:pt x="20266" y="33908"/>
                      <a:pt x="31690" y="29181"/>
                      <a:pt x="43507" y="25242"/>
                    </a:cubicBezTo>
                    <a:cubicBezTo>
                      <a:pt x="49416" y="23272"/>
                      <a:pt x="55718" y="22091"/>
                      <a:pt x="62021" y="20515"/>
                    </a:cubicBezTo>
                    <a:cubicBezTo>
                      <a:pt x="67929" y="18545"/>
                      <a:pt x="74232" y="16970"/>
                      <a:pt x="80141" y="15394"/>
                    </a:cubicBezTo>
                    <a:cubicBezTo>
                      <a:pt x="88807" y="13425"/>
                      <a:pt x="87231" y="-756"/>
                      <a:pt x="78171" y="32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grpSp>
            <p:nvGrpSpPr>
              <p:cNvPr id="45" name="Graphic 27">
                <a:extLst>
                  <a:ext uri="{FF2B5EF4-FFF2-40B4-BE49-F238E27FC236}">
                    <a16:creationId xmlns:a16="http://schemas.microsoft.com/office/drawing/2014/main" id="{4A7B7364-3991-434B-B919-1F446E53363E}"/>
                  </a:ext>
                </a:extLst>
              </p:cNvPr>
              <p:cNvGrpSpPr/>
              <p:nvPr/>
            </p:nvGrpSpPr>
            <p:grpSpPr>
              <a:xfrm>
                <a:off x="3083015" y="7420389"/>
                <a:ext cx="1975286" cy="1346409"/>
                <a:chOff x="3083015" y="7420389"/>
                <a:chExt cx="1975286" cy="1346409"/>
              </a:xfrm>
              <a:solidFill>
                <a:srgbClr val="841918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3F623F6-4BBF-4C9B-AC3D-9C5349D7D0FC}"/>
                    </a:ext>
                  </a:extLst>
                </p:cNvPr>
                <p:cNvSpPr/>
                <p:nvPr/>
              </p:nvSpPr>
              <p:spPr>
                <a:xfrm>
                  <a:off x="3833029" y="7420389"/>
                  <a:ext cx="1225273" cy="908429"/>
                </a:xfrm>
                <a:custGeom>
                  <a:avLst/>
                  <a:gdLst>
                    <a:gd name="connsiteX0" fmla="*/ 574736 w 1225273"/>
                    <a:gd name="connsiteY0" fmla="*/ 899375 h 908429"/>
                    <a:gd name="connsiteX1" fmla="*/ 987161 w 1225273"/>
                    <a:gd name="connsiteY1" fmla="*/ 693753 h 908429"/>
                    <a:gd name="connsiteX2" fmla="*/ 1175451 w 1225273"/>
                    <a:gd name="connsiteY2" fmla="*/ 706358 h 908429"/>
                    <a:gd name="connsiteX3" fmla="*/ 1212085 w 1225273"/>
                    <a:gd name="connsiteY3" fmla="*/ 710691 h 908429"/>
                    <a:gd name="connsiteX4" fmla="*/ 1215236 w 1225273"/>
                    <a:gd name="connsiteY4" fmla="*/ 672482 h 908429"/>
                    <a:gd name="connsiteX5" fmla="*/ 1108880 w 1225273"/>
                    <a:gd name="connsiteY5" fmla="*/ 535007 h 908429"/>
                    <a:gd name="connsiteX6" fmla="*/ 935952 w 1225273"/>
                    <a:gd name="connsiteY6" fmla="*/ 329779 h 908429"/>
                    <a:gd name="connsiteX7" fmla="*/ 773661 w 1225273"/>
                    <a:gd name="connsiteY7" fmla="*/ 152125 h 908429"/>
                    <a:gd name="connsiteX8" fmla="*/ 720483 w 1225273"/>
                    <a:gd name="connsiteY8" fmla="*/ 103280 h 908429"/>
                    <a:gd name="connsiteX9" fmla="*/ 626732 w 1225273"/>
                    <a:gd name="connsiteY9" fmla="*/ 56404 h 908429"/>
                    <a:gd name="connsiteX10" fmla="*/ 52803 w 1225273"/>
                    <a:gd name="connsiteY10" fmla="*/ 113915 h 908429"/>
                    <a:gd name="connsiteX11" fmla="*/ 2382 w 1225273"/>
                    <a:gd name="connsiteY11" fmla="*/ 180092 h 908429"/>
                    <a:gd name="connsiteX12" fmla="*/ 25623 w 1225273"/>
                    <a:gd name="connsiteY12" fmla="*/ 198606 h 908429"/>
                    <a:gd name="connsiteX13" fmla="*/ 275757 w 1225273"/>
                    <a:gd name="connsiteY13" fmla="*/ 35527 h 908429"/>
                    <a:gd name="connsiteX14" fmla="*/ 570797 w 1225273"/>
                    <a:gd name="connsiteY14" fmla="*/ 67828 h 908429"/>
                    <a:gd name="connsiteX15" fmla="*/ 691333 w 1225273"/>
                    <a:gd name="connsiteY15" fmla="*/ 119824 h 908429"/>
                    <a:gd name="connsiteX16" fmla="*/ 700000 w 1225273"/>
                    <a:gd name="connsiteY16" fmla="*/ 125339 h 908429"/>
                    <a:gd name="connsiteX17" fmla="*/ 710241 w 1225273"/>
                    <a:gd name="connsiteY17" fmla="*/ 133611 h 908429"/>
                    <a:gd name="connsiteX18" fmla="*/ 735058 w 1225273"/>
                    <a:gd name="connsiteY18" fmla="*/ 156064 h 908429"/>
                    <a:gd name="connsiteX19" fmla="*/ 882774 w 1225273"/>
                    <a:gd name="connsiteY19" fmla="*/ 314810 h 908429"/>
                    <a:gd name="connsiteX20" fmla="*/ 1177814 w 1225273"/>
                    <a:gd name="connsiteY20" fmla="*/ 672088 h 908429"/>
                    <a:gd name="connsiteX21" fmla="*/ 1192389 w 1225273"/>
                    <a:gd name="connsiteY21" fmla="*/ 692965 h 908429"/>
                    <a:gd name="connsiteX22" fmla="*/ 1194752 w 1225273"/>
                    <a:gd name="connsiteY22" fmla="*/ 696904 h 908429"/>
                    <a:gd name="connsiteX23" fmla="*/ 1195540 w 1225273"/>
                    <a:gd name="connsiteY23" fmla="*/ 693753 h 908429"/>
                    <a:gd name="connsiteX24" fmla="*/ 1210903 w 1225273"/>
                    <a:gd name="connsiteY24" fmla="*/ 681542 h 908429"/>
                    <a:gd name="connsiteX25" fmla="*/ 1209327 w 1225273"/>
                    <a:gd name="connsiteY25" fmla="*/ 681542 h 908429"/>
                    <a:gd name="connsiteX26" fmla="*/ 1202631 w 1225273"/>
                    <a:gd name="connsiteY26" fmla="*/ 680754 h 908429"/>
                    <a:gd name="connsiteX27" fmla="*/ 1180572 w 1225273"/>
                    <a:gd name="connsiteY27" fmla="*/ 677603 h 908429"/>
                    <a:gd name="connsiteX28" fmla="*/ 997797 w 1225273"/>
                    <a:gd name="connsiteY28" fmla="*/ 664604 h 908429"/>
                    <a:gd name="connsiteX29" fmla="*/ 571584 w 1225273"/>
                    <a:gd name="connsiteY29" fmla="*/ 832016 h 908429"/>
                    <a:gd name="connsiteX30" fmla="*/ 546374 w 1225273"/>
                    <a:gd name="connsiteY30" fmla="*/ 887952 h 908429"/>
                    <a:gd name="connsiteX31" fmla="*/ 574736 w 1225273"/>
                    <a:gd name="connsiteY31" fmla="*/ 899375 h 908429"/>
                    <a:gd name="connsiteX32" fmla="*/ 574736 w 1225273"/>
                    <a:gd name="connsiteY32" fmla="*/ 899375 h 908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225273" h="908429">
                      <a:moveTo>
                        <a:pt x="574736" y="899375"/>
                      </a:moveTo>
                      <a:cubicBezTo>
                        <a:pt x="629883" y="728417"/>
                        <a:pt x="831172" y="695329"/>
                        <a:pt x="987161" y="693753"/>
                      </a:cubicBezTo>
                      <a:cubicBezTo>
                        <a:pt x="1050187" y="693359"/>
                        <a:pt x="1113213" y="698086"/>
                        <a:pt x="1175451" y="706358"/>
                      </a:cubicBezTo>
                      <a:cubicBezTo>
                        <a:pt x="1186480" y="707934"/>
                        <a:pt x="1201055" y="712661"/>
                        <a:pt x="1212085" y="710691"/>
                      </a:cubicBezTo>
                      <a:cubicBezTo>
                        <a:pt x="1234931" y="706752"/>
                        <a:pt x="1222720" y="683905"/>
                        <a:pt x="1215236" y="672482"/>
                      </a:cubicBezTo>
                      <a:cubicBezTo>
                        <a:pt x="1183723" y="624425"/>
                        <a:pt x="1145120" y="579913"/>
                        <a:pt x="1108880" y="535007"/>
                      </a:cubicBezTo>
                      <a:cubicBezTo>
                        <a:pt x="1052550" y="465678"/>
                        <a:pt x="994645" y="397138"/>
                        <a:pt x="935952" y="329779"/>
                      </a:cubicBezTo>
                      <a:cubicBezTo>
                        <a:pt x="883562" y="269510"/>
                        <a:pt x="830384" y="209242"/>
                        <a:pt x="773661" y="152125"/>
                      </a:cubicBezTo>
                      <a:cubicBezTo>
                        <a:pt x="756723" y="135187"/>
                        <a:pt x="739785" y="117461"/>
                        <a:pt x="720483" y="103280"/>
                      </a:cubicBezTo>
                      <a:cubicBezTo>
                        <a:pt x="692909" y="82796"/>
                        <a:pt x="658245" y="69009"/>
                        <a:pt x="626732" y="56404"/>
                      </a:cubicBezTo>
                      <a:cubicBezTo>
                        <a:pt x="444745" y="-16469"/>
                        <a:pt x="201307" y="-38922"/>
                        <a:pt x="52803" y="113915"/>
                      </a:cubicBezTo>
                      <a:cubicBezTo>
                        <a:pt x="33501" y="134005"/>
                        <a:pt x="16563" y="156458"/>
                        <a:pt x="2382" y="180092"/>
                      </a:cubicBezTo>
                      <a:cubicBezTo>
                        <a:pt x="-7466" y="196243"/>
                        <a:pt x="15775" y="214757"/>
                        <a:pt x="25623" y="198606"/>
                      </a:cubicBezTo>
                      <a:cubicBezTo>
                        <a:pt x="80771" y="106825"/>
                        <a:pt x="170582" y="51283"/>
                        <a:pt x="275757" y="35527"/>
                      </a:cubicBezTo>
                      <a:cubicBezTo>
                        <a:pt x="374235" y="20952"/>
                        <a:pt x="477045" y="36315"/>
                        <a:pt x="570797" y="67828"/>
                      </a:cubicBezTo>
                      <a:cubicBezTo>
                        <a:pt x="612551" y="81615"/>
                        <a:pt x="652730" y="98947"/>
                        <a:pt x="691333" y="119824"/>
                      </a:cubicBezTo>
                      <a:cubicBezTo>
                        <a:pt x="695666" y="122187"/>
                        <a:pt x="694485" y="121006"/>
                        <a:pt x="700000" y="125339"/>
                      </a:cubicBezTo>
                      <a:cubicBezTo>
                        <a:pt x="703545" y="128096"/>
                        <a:pt x="707090" y="130854"/>
                        <a:pt x="710241" y="133611"/>
                      </a:cubicBezTo>
                      <a:cubicBezTo>
                        <a:pt x="718907" y="140701"/>
                        <a:pt x="726786" y="148186"/>
                        <a:pt x="735058" y="156064"/>
                      </a:cubicBezTo>
                      <a:cubicBezTo>
                        <a:pt x="787054" y="206091"/>
                        <a:pt x="835111" y="260450"/>
                        <a:pt x="882774" y="314810"/>
                      </a:cubicBezTo>
                      <a:cubicBezTo>
                        <a:pt x="984404" y="430226"/>
                        <a:pt x="1086821" y="547612"/>
                        <a:pt x="1177814" y="672088"/>
                      </a:cubicBezTo>
                      <a:cubicBezTo>
                        <a:pt x="1182935" y="678785"/>
                        <a:pt x="1187662" y="685875"/>
                        <a:pt x="1192389" y="692965"/>
                      </a:cubicBezTo>
                      <a:cubicBezTo>
                        <a:pt x="1194359" y="696117"/>
                        <a:pt x="1196328" y="698086"/>
                        <a:pt x="1194752" y="696904"/>
                      </a:cubicBezTo>
                      <a:cubicBezTo>
                        <a:pt x="1198692" y="700056"/>
                        <a:pt x="1193571" y="701631"/>
                        <a:pt x="1195540" y="693753"/>
                      </a:cubicBezTo>
                      <a:cubicBezTo>
                        <a:pt x="1195934" y="692178"/>
                        <a:pt x="1206176" y="679178"/>
                        <a:pt x="1210903" y="681542"/>
                      </a:cubicBezTo>
                      <a:cubicBezTo>
                        <a:pt x="1210509" y="681148"/>
                        <a:pt x="1209721" y="681542"/>
                        <a:pt x="1209327" y="681542"/>
                      </a:cubicBezTo>
                      <a:cubicBezTo>
                        <a:pt x="1207358" y="680754"/>
                        <a:pt x="1204600" y="681148"/>
                        <a:pt x="1202631" y="680754"/>
                      </a:cubicBezTo>
                      <a:cubicBezTo>
                        <a:pt x="1195146" y="679966"/>
                        <a:pt x="1188056" y="678785"/>
                        <a:pt x="1180572" y="677603"/>
                      </a:cubicBezTo>
                      <a:cubicBezTo>
                        <a:pt x="1119909" y="669725"/>
                        <a:pt x="1058853" y="664604"/>
                        <a:pt x="997797" y="664604"/>
                      </a:cubicBezTo>
                      <a:cubicBezTo>
                        <a:pt x="847322" y="664210"/>
                        <a:pt x="656275" y="689814"/>
                        <a:pt x="571584" y="832016"/>
                      </a:cubicBezTo>
                      <a:cubicBezTo>
                        <a:pt x="560949" y="849742"/>
                        <a:pt x="552677" y="868256"/>
                        <a:pt x="546374" y="887952"/>
                      </a:cubicBezTo>
                      <a:cubicBezTo>
                        <a:pt x="541647" y="905678"/>
                        <a:pt x="568827" y="917495"/>
                        <a:pt x="574736" y="899375"/>
                      </a:cubicBezTo>
                      <a:lnTo>
                        <a:pt x="574736" y="89937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97E66BC-D9D8-47AD-9A53-60E78D7EB185}"/>
                    </a:ext>
                  </a:extLst>
                </p:cNvPr>
                <p:cNvSpPr/>
                <p:nvPr/>
              </p:nvSpPr>
              <p:spPr>
                <a:xfrm>
                  <a:off x="4244492" y="8274386"/>
                  <a:ext cx="160142" cy="62423"/>
                </a:xfrm>
                <a:custGeom>
                  <a:avLst/>
                  <a:gdLst>
                    <a:gd name="connsiteX0" fmla="*/ 20282 w 160142"/>
                    <a:gd name="connsiteY0" fmla="*/ 37105 h 62423"/>
                    <a:gd name="connsiteX1" fmla="*/ 80551 w 160142"/>
                    <a:gd name="connsiteY1" fmla="*/ 31197 h 62423"/>
                    <a:gd name="connsiteX2" fmla="*/ 136092 w 160142"/>
                    <a:gd name="connsiteY2" fmla="*/ 59165 h 62423"/>
                    <a:gd name="connsiteX3" fmla="*/ 154606 w 160142"/>
                    <a:gd name="connsiteY3" fmla="*/ 35924 h 62423"/>
                    <a:gd name="connsiteX4" fmla="*/ 84884 w 160142"/>
                    <a:gd name="connsiteY4" fmla="*/ 1653 h 62423"/>
                    <a:gd name="connsiteX5" fmla="*/ 9253 w 160142"/>
                    <a:gd name="connsiteY5" fmla="*/ 9532 h 62423"/>
                    <a:gd name="connsiteX6" fmla="*/ 981 w 160142"/>
                    <a:gd name="connsiteY6" fmla="*/ 28833 h 62423"/>
                    <a:gd name="connsiteX7" fmla="*/ 20282 w 160142"/>
                    <a:gd name="connsiteY7" fmla="*/ 37105 h 62423"/>
                    <a:gd name="connsiteX8" fmla="*/ 20282 w 160142"/>
                    <a:gd name="connsiteY8" fmla="*/ 37105 h 6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42" h="62423">
                      <a:moveTo>
                        <a:pt x="20282" y="37105"/>
                      </a:moveTo>
                      <a:cubicBezTo>
                        <a:pt x="40372" y="30803"/>
                        <a:pt x="60461" y="27652"/>
                        <a:pt x="80551" y="31197"/>
                      </a:cubicBezTo>
                      <a:cubicBezTo>
                        <a:pt x="100640" y="34742"/>
                        <a:pt x="119548" y="46165"/>
                        <a:pt x="136092" y="59165"/>
                      </a:cubicBezTo>
                      <a:cubicBezTo>
                        <a:pt x="151061" y="70982"/>
                        <a:pt x="169575" y="47741"/>
                        <a:pt x="154606" y="35924"/>
                      </a:cubicBezTo>
                      <a:cubicBezTo>
                        <a:pt x="134123" y="19379"/>
                        <a:pt x="110882" y="6380"/>
                        <a:pt x="84884" y="1653"/>
                      </a:cubicBezTo>
                      <a:cubicBezTo>
                        <a:pt x="59280" y="-2680"/>
                        <a:pt x="33675" y="2047"/>
                        <a:pt x="9253" y="9532"/>
                      </a:cubicBezTo>
                      <a:cubicBezTo>
                        <a:pt x="1374" y="11895"/>
                        <a:pt x="-1777" y="22137"/>
                        <a:pt x="981" y="28833"/>
                      </a:cubicBezTo>
                      <a:cubicBezTo>
                        <a:pt x="4132" y="36712"/>
                        <a:pt x="12404" y="39469"/>
                        <a:pt x="20282" y="37105"/>
                      </a:cubicBezTo>
                      <a:lnTo>
                        <a:pt x="20282" y="3710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D03664D-5276-460E-A04F-8937AD4292CE}"/>
                    </a:ext>
                  </a:extLst>
                </p:cNvPr>
                <p:cNvSpPr/>
                <p:nvPr/>
              </p:nvSpPr>
              <p:spPr>
                <a:xfrm>
                  <a:off x="3091096" y="7963512"/>
                  <a:ext cx="1057706" cy="803286"/>
                </a:xfrm>
                <a:custGeom>
                  <a:avLst/>
                  <a:gdLst>
                    <a:gd name="connsiteX0" fmla="*/ 1033840 w 1057706"/>
                    <a:gd name="connsiteY0" fmla="*/ 383037 h 803286"/>
                    <a:gd name="connsiteX1" fmla="*/ 866034 w 1057706"/>
                    <a:gd name="connsiteY1" fmla="*/ 548480 h 803286"/>
                    <a:gd name="connsiteX2" fmla="*/ 732892 w 1057706"/>
                    <a:gd name="connsiteY2" fmla="*/ 716680 h 803286"/>
                    <a:gd name="connsiteX3" fmla="*/ 687198 w 1057706"/>
                    <a:gd name="connsiteY3" fmla="*/ 757647 h 803286"/>
                    <a:gd name="connsiteX4" fmla="*/ 643868 w 1057706"/>
                    <a:gd name="connsiteY4" fmla="*/ 771040 h 803286"/>
                    <a:gd name="connsiteX5" fmla="*/ 629293 w 1057706"/>
                    <a:gd name="connsiteY5" fmla="*/ 756072 h 803286"/>
                    <a:gd name="connsiteX6" fmla="*/ 568237 w 1057706"/>
                    <a:gd name="connsiteY6" fmla="*/ 688713 h 803286"/>
                    <a:gd name="connsiteX7" fmla="*/ 163296 w 1057706"/>
                    <a:gd name="connsiteY7" fmla="*/ 221927 h 803286"/>
                    <a:gd name="connsiteX8" fmla="*/ 73484 w 1057706"/>
                    <a:gd name="connsiteY8" fmla="*/ 117147 h 803286"/>
                    <a:gd name="connsiteX9" fmla="*/ 43153 w 1057706"/>
                    <a:gd name="connsiteY9" fmla="*/ 81695 h 803286"/>
                    <a:gd name="connsiteX10" fmla="*/ 32517 w 1057706"/>
                    <a:gd name="connsiteY10" fmla="*/ 69090 h 803286"/>
                    <a:gd name="connsiteX11" fmla="*/ 47486 w 1057706"/>
                    <a:gd name="connsiteY11" fmla="*/ 47818 h 803286"/>
                    <a:gd name="connsiteX12" fmla="*/ 80968 w 1057706"/>
                    <a:gd name="connsiteY12" fmla="*/ 26153 h 803286"/>
                    <a:gd name="connsiteX13" fmla="*/ 63242 w 1057706"/>
                    <a:gd name="connsiteY13" fmla="*/ 2519 h 803286"/>
                    <a:gd name="connsiteX14" fmla="*/ 2186 w 1057706"/>
                    <a:gd name="connsiteY14" fmla="*/ 76574 h 803286"/>
                    <a:gd name="connsiteX15" fmla="*/ 28578 w 1057706"/>
                    <a:gd name="connsiteY15" fmla="*/ 110450 h 803286"/>
                    <a:gd name="connsiteX16" fmla="*/ 101452 w 1057706"/>
                    <a:gd name="connsiteY16" fmla="*/ 195535 h 803286"/>
                    <a:gd name="connsiteX17" fmla="*/ 316527 w 1057706"/>
                    <a:gd name="connsiteY17" fmla="*/ 445669 h 803286"/>
                    <a:gd name="connsiteX18" fmla="*/ 528452 w 1057706"/>
                    <a:gd name="connsiteY18" fmla="*/ 688713 h 803286"/>
                    <a:gd name="connsiteX19" fmla="*/ 598962 w 1057706"/>
                    <a:gd name="connsiteY19" fmla="*/ 767101 h 803286"/>
                    <a:gd name="connsiteX20" fmla="*/ 621415 w 1057706"/>
                    <a:gd name="connsiteY20" fmla="*/ 790342 h 803286"/>
                    <a:gd name="connsiteX21" fmla="*/ 677744 w 1057706"/>
                    <a:gd name="connsiteY21" fmla="*/ 797432 h 803286"/>
                    <a:gd name="connsiteX22" fmla="*/ 785676 w 1057706"/>
                    <a:gd name="connsiteY22" fmla="*/ 701712 h 803286"/>
                    <a:gd name="connsiteX23" fmla="*/ 858549 w 1057706"/>
                    <a:gd name="connsiteY23" fmla="*/ 605991 h 803286"/>
                    <a:gd name="connsiteX24" fmla="*/ 1051566 w 1057706"/>
                    <a:gd name="connsiteY24" fmla="*/ 406278 h 803286"/>
                    <a:gd name="connsiteX25" fmla="*/ 1033840 w 1057706"/>
                    <a:gd name="connsiteY25" fmla="*/ 383037 h 803286"/>
                    <a:gd name="connsiteX26" fmla="*/ 1033840 w 1057706"/>
                    <a:gd name="connsiteY26" fmla="*/ 383037 h 80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706" h="803286">
                      <a:moveTo>
                        <a:pt x="1033840" y="383037"/>
                      </a:moveTo>
                      <a:cubicBezTo>
                        <a:pt x="969633" y="428731"/>
                        <a:pt x="914879" y="486636"/>
                        <a:pt x="866034" y="548480"/>
                      </a:cubicBezTo>
                      <a:cubicBezTo>
                        <a:pt x="821522" y="604809"/>
                        <a:pt x="782919" y="665078"/>
                        <a:pt x="732892" y="716680"/>
                      </a:cubicBezTo>
                      <a:cubicBezTo>
                        <a:pt x="718711" y="731255"/>
                        <a:pt x="703742" y="745830"/>
                        <a:pt x="687198" y="757647"/>
                      </a:cubicBezTo>
                      <a:cubicBezTo>
                        <a:pt x="676168" y="765525"/>
                        <a:pt x="657261" y="780100"/>
                        <a:pt x="643868" y="771040"/>
                      </a:cubicBezTo>
                      <a:cubicBezTo>
                        <a:pt x="636777" y="766313"/>
                        <a:pt x="635989" y="763162"/>
                        <a:pt x="629293" y="756072"/>
                      </a:cubicBezTo>
                      <a:cubicBezTo>
                        <a:pt x="608416" y="734012"/>
                        <a:pt x="588326" y="711166"/>
                        <a:pt x="568237" y="688713"/>
                      </a:cubicBezTo>
                      <a:cubicBezTo>
                        <a:pt x="431549" y="534693"/>
                        <a:pt x="297226" y="378310"/>
                        <a:pt x="163296" y="221927"/>
                      </a:cubicBezTo>
                      <a:cubicBezTo>
                        <a:pt x="133358" y="187263"/>
                        <a:pt x="103421" y="152205"/>
                        <a:pt x="73484" y="117147"/>
                      </a:cubicBezTo>
                      <a:cubicBezTo>
                        <a:pt x="63242" y="105330"/>
                        <a:pt x="53394" y="93512"/>
                        <a:pt x="43153" y="81695"/>
                      </a:cubicBezTo>
                      <a:cubicBezTo>
                        <a:pt x="40001" y="78150"/>
                        <a:pt x="34487" y="73423"/>
                        <a:pt x="32517" y="69090"/>
                      </a:cubicBezTo>
                      <a:cubicBezTo>
                        <a:pt x="28184" y="59636"/>
                        <a:pt x="40395" y="52939"/>
                        <a:pt x="47486" y="47818"/>
                      </a:cubicBezTo>
                      <a:cubicBezTo>
                        <a:pt x="58515" y="39940"/>
                        <a:pt x="69939" y="33244"/>
                        <a:pt x="80968" y="26153"/>
                      </a:cubicBezTo>
                      <a:cubicBezTo>
                        <a:pt x="97118" y="15912"/>
                        <a:pt x="78999" y="-7723"/>
                        <a:pt x="63242" y="2519"/>
                      </a:cubicBezTo>
                      <a:cubicBezTo>
                        <a:pt x="40395" y="17093"/>
                        <a:pt x="-11207" y="41122"/>
                        <a:pt x="2186" y="76574"/>
                      </a:cubicBezTo>
                      <a:cubicBezTo>
                        <a:pt x="6913" y="89179"/>
                        <a:pt x="19912" y="100603"/>
                        <a:pt x="28578" y="110450"/>
                      </a:cubicBezTo>
                      <a:cubicBezTo>
                        <a:pt x="53000" y="138812"/>
                        <a:pt x="77029" y="167174"/>
                        <a:pt x="101452" y="195535"/>
                      </a:cubicBezTo>
                      <a:cubicBezTo>
                        <a:pt x="173143" y="279045"/>
                        <a:pt x="244835" y="362160"/>
                        <a:pt x="316527" y="445669"/>
                      </a:cubicBezTo>
                      <a:cubicBezTo>
                        <a:pt x="387037" y="526815"/>
                        <a:pt x="457154" y="608355"/>
                        <a:pt x="528452" y="688713"/>
                      </a:cubicBezTo>
                      <a:cubicBezTo>
                        <a:pt x="551693" y="715105"/>
                        <a:pt x="574933" y="741497"/>
                        <a:pt x="598962" y="767101"/>
                      </a:cubicBezTo>
                      <a:cubicBezTo>
                        <a:pt x="606446" y="774979"/>
                        <a:pt x="613537" y="782857"/>
                        <a:pt x="621415" y="790342"/>
                      </a:cubicBezTo>
                      <a:cubicBezTo>
                        <a:pt x="637565" y="805704"/>
                        <a:pt x="657655" y="806492"/>
                        <a:pt x="677744" y="797432"/>
                      </a:cubicBezTo>
                      <a:cubicBezTo>
                        <a:pt x="720680" y="778130"/>
                        <a:pt x="755739" y="737164"/>
                        <a:pt x="785676" y="701712"/>
                      </a:cubicBezTo>
                      <a:cubicBezTo>
                        <a:pt x="811674" y="670987"/>
                        <a:pt x="834915" y="638292"/>
                        <a:pt x="858549" y="605991"/>
                      </a:cubicBezTo>
                      <a:cubicBezTo>
                        <a:pt x="913697" y="531148"/>
                        <a:pt x="975541" y="460244"/>
                        <a:pt x="1051566" y="406278"/>
                      </a:cubicBezTo>
                      <a:cubicBezTo>
                        <a:pt x="1067323" y="395642"/>
                        <a:pt x="1049597" y="372008"/>
                        <a:pt x="1033840" y="383037"/>
                      </a:cubicBezTo>
                      <a:lnTo>
                        <a:pt x="1033840" y="38303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C3E4A64-CA92-4F91-A79D-7B916AB68FB9}"/>
                    </a:ext>
                  </a:extLst>
                </p:cNvPr>
                <p:cNvSpPr/>
                <p:nvPr/>
              </p:nvSpPr>
              <p:spPr>
                <a:xfrm>
                  <a:off x="3865131" y="7646255"/>
                  <a:ext cx="531821" cy="674060"/>
                </a:xfrm>
                <a:custGeom>
                  <a:avLst/>
                  <a:gdLst>
                    <a:gd name="connsiteX0" fmla="*/ 3369 w 531821"/>
                    <a:gd name="connsiteY0" fmla="*/ 23555 h 674060"/>
                    <a:gd name="connsiteX1" fmla="*/ 214112 w 531821"/>
                    <a:gd name="connsiteY1" fmla="*/ 289051 h 674060"/>
                    <a:gd name="connsiteX2" fmla="*/ 389008 w 531821"/>
                    <a:gd name="connsiteY2" fmla="*/ 521459 h 674060"/>
                    <a:gd name="connsiteX3" fmla="*/ 504818 w 531821"/>
                    <a:gd name="connsiteY3" fmla="*/ 668388 h 674060"/>
                    <a:gd name="connsiteX4" fmla="*/ 528453 w 531821"/>
                    <a:gd name="connsiteY4" fmla="*/ 650662 h 674060"/>
                    <a:gd name="connsiteX5" fmla="*/ 337800 w 531821"/>
                    <a:gd name="connsiteY5" fmla="*/ 405649 h 674060"/>
                    <a:gd name="connsiteX6" fmla="*/ 152662 w 531821"/>
                    <a:gd name="connsiteY6" fmla="*/ 158666 h 674060"/>
                    <a:gd name="connsiteX7" fmla="*/ 27004 w 531821"/>
                    <a:gd name="connsiteY7" fmla="*/ 5435 h 674060"/>
                    <a:gd name="connsiteX8" fmla="*/ 3369 w 531821"/>
                    <a:gd name="connsiteY8" fmla="*/ 23555 h 674060"/>
                    <a:gd name="connsiteX9" fmla="*/ 3369 w 531821"/>
                    <a:gd name="connsiteY9" fmla="*/ 23555 h 6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821" h="674060">
                      <a:moveTo>
                        <a:pt x="3369" y="23555"/>
                      </a:moveTo>
                      <a:cubicBezTo>
                        <a:pt x="75455" y="110609"/>
                        <a:pt x="147147" y="197663"/>
                        <a:pt x="214112" y="289051"/>
                      </a:cubicBezTo>
                      <a:cubicBezTo>
                        <a:pt x="271623" y="367045"/>
                        <a:pt x="329528" y="445040"/>
                        <a:pt x="389008" y="521459"/>
                      </a:cubicBezTo>
                      <a:cubicBezTo>
                        <a:pt x="427218" y="570698"/>
                        <a:pt x="465821" y="619543"/>
                        <a:pt x="504818" y="668388"/>
                      </a:cubicBezTo>
                      <a:cubicBezTo>
                        <a:pt x="516636" y="683356"/>
                        <a:pt x="540664" y="665630"/>
                        <a:pt x="528453" y="650662"/>
                      </a:cubicBezTo>
                      <a:cubicBezTo>
                        <a:pt x="463852" y="569910"/>
                        <a:pt x="400038" y="488370"/>
                        <a:pt x="337800" y="405649"/>
                      </a:cubicBezTo>
                      <a:cubicBezTo>
                        <a:pt x="275956" y="323321"/>
                        <a:pt x="216475" y="239418"/>
                        <a:pt x="152662" y="158666"/>
                      </a:cubicBezTo>
                      <a:cubicBezTo>
                        <a:pt x="111695" y="107064"/>
                        <a:pt x="69152" y="56249"/>
                        <a:pt x="27004" y="5435"/>
                      </a:cubicBezTo>
                      <a:cubicBezTo>
                        <a:pt x="15186" y="-9140"/>
                        <a:pt x="-8842" y="8586"/>
                        <a:pt x="3369" y="23555"/>
                      </a:cubicBezTo>
                      <a:lnTo>
                        <a:pt x="3369" y="2355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A5B48AF-9A6B-42CD-8A19-05AA8F3D3ADF}"/>
                    </a:ext>
                  </a:extLst>
                </p:cNvPr>
                <p:cNvSpPr/>
                <p:nvPr/>
              </p:nvSpPr>
              <p:spPr>
                <a:xfrm>
                  <a:off x="4335149" y="8295462"/>
                  <a:ext cx="129080" cy="97376"/>
                </a:xfrm>
                <a:custGeom>
                  <a:avLst/>
                  <a:gdLst>
                    <a:gd name="connsiteX0" fmla="*/ 28103 w 129080"/>
                    <a:gd name="connsiteY0" fmla="*/ 88509 h 97376"/>
                    <a:gd name="connsiteX1" fmla="*/ 31255 w 129080"/>
                    <a:gd name="connsiteY1" fmla="*/ 82207 h 97376"/>
                    <a:gd name="connsiteX2" fmla="*/ 31649 w 129080"/>
                    <a:gd name="connsiteY2" fmla="*/ 81419 h 97376"/>
                    <a:gd name="connsiteX3" fmla="*/ 34012 w 129080"/>
                    <a:gd name="connsiteY3" fmla="*/ 77874 h 97376"/>
                    <a:gd name="connsiteX4" fmla="*/ 43072 w 129080"/>
                    <a:gd name="connsiteY4" fmla="*/ 65268 h 97376"/>
                    <a:gd name="connsiteX5" fmla="*/ 53314 w 129080"/>
                    <a:gd name="connsiteY5" fmla="*/ 53451 h 97376"/>
                    <a:gd name="connsiteX6" fmla="*/ 55677 w 129080"/>
                    <a:gd name="connsiteY6" fmla="*/ 50694 h 97376"/>
                    <a:gd name="connsiteX7" fmla="*/ 57253 w 129080"/>
                    <a:gd name="connsiteY7" fmla="*/ 49118 h 97376"/>
                    <a:gd name="connsiteX8" fmla="*/ 58829 w 129080"/>
                    <a:gd name="connsiteY8" fmla="*/ 47542 h 97376"/>
                    <a:gd name="connsiteX9" fmla="*/ 61980 w 129080"/>
                    <a:gd name="connsiteY9" fmla="*/ 44785 h 97376"/>
                    <a:gd name="connsiteX10" fmla="*/ 73009 w 129080"/>
                    <a:gd name="connsiteY10" fmla="*/ 36119 h 97376"/>
                    <a:gd name="connsiteX11" fmla="*/ 76161 w 129080"/>
                    <a:gd name="connsiteY11" fmla="*/ 34149 h 97376"/>
                    <a:gd name="connsiteX12" fmla="*/ 76555 w 129080"/>
                    <a:gd name="connsiteY12" fmla="*/ 34149 h 97376"/>
                    <a:gd name="connsiteX13" fmla="*/ 82069 w 129080"/>
                    <a:gd name="connsiteY13" fmla="*/ 31392 h 97376"/>
                    <a:gd name="connsiteX14" fmla="*/ 84433 w 129080"/>
                    <a:gd name="connsiteY14" fmla="*/ 30604 h 97376"/>
                    <a:gd name="connsiteX15" fmla="*/ 84039 w 129080"/>
                    <a:gd name="connsiteY15" fmla="*/ 30604 h 97376"/>
                    <a:gd name="connsiteX16" fmla="*/ 89160 w 129080"/>
                    <a:gd name="connsiteY16" fmla="*/ 29816 h 97376"/>
                    <a:gd name="connsiteX17" fmla="*/ 88372 w 129080"/>
                    <a:gd name="connsiteY17" fmla="*/ 29816 h 97376"/>
                    <a:gd name="connsiteX18" fmla="*/ 90735 w 129080"/>
                    <a:gd name="connsiteY18" fmla="*/ 30210 h 97376"/>
                    <a:gd name="connsiteX19" fmla="*/ 89947 w 129080"/>
                    <a:gd name="connsiteY19" fmla="*/ 29816 h 97376"/>
                    <a:gd name="connsiteX20" fmla="*/ 92311 w 129080"/>
                    <a:gd name="connsiteY20" fmla="*/ 30998 h 97376"/>
                    <a:gd name="connsiteX21" fmla="*/ 90735 w 129080"/>
                    <a:gd name="connsiteY21" fmla="*/ 29816 h 97376"/>
                    <a:gd name="connsiteX22" fmla="*/ 91917 w 129080"/>
                    <a:gd name="connsiteY22" fmla="*/ 30604 h 97376"/>
                    <a:gd name="connsiteX23" fmla="*/ 93099 w 129080"/>
                    <a:gd name="connsiteY23" fmla="*/ 31392 h 97376"/>
                    <a:gd name="connsiteX24" fmla="*/ 93887 w 129080"/>
                    <a:gd name="connsiteY24" fmla="*/ 32574 h 97376"/>
                    <a:gd name="connsiteX25" fmla="*/ 95068 w 129080"/>
                    <a:gd name="connsiteY25" fmla="*/ 34149 h 97376"/>
                    <a:gd name="connsiteX26" fmla="*/ 95856 w 129080"/>
                    <a:gd name="connsiteY26" fmla="*/ 36119 h 97376"/>
                    <a:gd name="connsiteX27" fmla="*/ 97432 w 129080"/>
                    <a:gd name="connsiteY27" fmla="*/ 39664 h 97376"/>
                    <a:gd name="connsiteX28" fmla="*/ 98220 w 129080"/>
                    <a:gd name="connsiteY28" fmla="*/ 41240 h 97376"/>
                    <a:gd name="connsiteX29" fmla="*/ 99401 w 129080"/>
                    <a:gd name="connsiteY29" fmla="*/ 46755 h 97376"/>
                    <a:gd name="connsiteX30" fmla="*/ 115946 w 129080"/>
                    <a:gd name="connsiteY30" fmla="*/ 59754 h 97376"/>
                    <a:gd name="connsiteX31" fmla="*/ 128945 w 129080"/>
                    <a:gd name="connsiteY31" fmla="*/ 43209 h 97376"/>
                    <a:gd name="connsiteX32" fmla="*/ 112007 w 129080"/>
                    <a:gd name="connsiteY32" fmla="*/ 8151 h 97376"/>
                    <a:gd name="connsiteX33" fmla="*/ 82069 w 129080"/>
                    <a:gd name="connsiteY33" fmla="*/ 667 h 97376"/>
                    <a:gd name="connsiteX34" fmla="*/ 24952 w 129080"/>
                    <a:gd name="connsiteY34" fmla="*/ 40846 h 97376"/>
                    <a:gd name="connsiteX35" fmla="*/ 1317 w 129080"/>
                    <a:gd name="connsiteY35" fmla="*/ 76298 h 97376"/>
                    <a:gd name="connsiteX36" fmla="*/ 9196 w 129080"/>
                    <a:gd name="connsiteY36" fmla="*/ 95993 h 97376"/>
                    <a:gd name="connsiteX37" fmla="*/ 28103 w 129080"/>
                    <a:gd name="connsiteY37" fmla="*/ 88509 h 97376"/>
                    <a:gd name="connsiteX38" fmla="*/ 28103 w 129080"/>
                    <a:gd name="connsiteY38" fmla="*/ 88509 h 9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080" h="97376">
                      <a:moveTo>
                        <a:pt x="28103" y="88509"/>
                      </a:moveTo>
                      <a:cubicBezTo>
                        <a:pt x="29285" y="86540"/>
                        <a:pt x="30467" y="84570"/>
                        <a:pt x="31255" y="82207"/>
                      </a:cubicBezTo>
                      <a:cubicBezTo>
                        <a:pt x="32830" y="79843"/>
                        <a:pt x="30073" y="83782"/>
                        <a:pt x="31649" y="81419"/>
                      </a:cubicBezTo>
                      <a:cubicBezTo>
                        <a:pt x="32436" y="80237"/>
                        <a:pt x="33224" y="79055"/>
                        <a:pt x="34012" y="77874"/>
                      </a:cubicBezTo>
                      <a:cubicBezTo>
                        <a:pt x="36769" y="73541"/>
                        <a:pt x="39921" y="69208"/>
                        <a:pt x="43072" y="65268"/>
                      </a:cubicBezTo>
                      <a:cubicBezTo>
                        <a:pt x="46223" y="61329"/>
                        <a:pt x="49768" y="56996"/>
                        <a:pt x="53314" y="53451"/>
                      </a:cubicBezTo>
                      <a:cubicBezTo>
                        <a:pt x="54102" y="52663"/>
                        <a:pt x="54889" y="51482"/>
                        <a:pt x="55677" y="50694"/>
                      </a:cubicBezTo>
                      <a:cubicBezTo>
                        <a:pt x="56071" y="50300"/>
                        <a:pt x="58435" y="47936"/>
                        <a:pt x="57253" y="49118"/>
                      </a:cubicBezTo>
                      <a:cubicBezTo>
                        <a:pt x="56071" y="50300"/>
                        <a:pt x="58435" y="47936"/>
                        <a:pt x="58829" y="47542"/>
                      </a:cubicBezTo>
                      <a:cubicBezTo>
                        <a:pt x="60010" y="46755"/>
                        <a:pt x="60798" y="45573"/>
                        <a:pt x="61980" y="44785"/>
                      </a:cubicBezTo>
                      <a:cubicBezTo>
                        <a:pt x="65525" y="41634"/>
                        <a:pt x="69070" y="38876"/>
                        <a:pt x="73009" y="36119"/>
                      </a:cubicBezTo>
                      <a:cubicBezTo>
                        <a:pt x="74191" y="35331"/>
                        <a:pt x="74979" y="34937"/>
                        <a:pt x="76161" y="34149"/>
                      </a:cubicBezTo>
                      <a:cubicBezTo>
                        <a:pt x="78524" y="32574"/>
                        <a:pt x="73797" y="35331"/>
                        <a:pt x="76555" y="34149"/>
                      </a:cubicBezTo>
                      <a:cubicBezTo>
                        <a:pt x="78524" y="33362"/>
                        <a:pt x="80100" y="32180"/>
                        <a:pt x="82069" y="31392"/>
                      </a:cubicBezTo>
                      <a:cubicBezTo>
                        <a:pt x="82857" y="30998"/>
                        <a:pt x="83645" y="30604"/>
                        <a:pt x="84433" y="30604"/>
                      </a:cubicBezTo>
                      <a:cubicBezTo>
                        <a:pt x="87190" y="29422"/>
                        <a:pt x="83251" y="30604"/>
                        <a:pt x="84039" y="30604"/>
                      </a:cubicBezTo>
                      <a:cubicBezTo>
                        <a:pt x="85615" y="30604"/>
                        <a:pt x="87584" y="30210"/>
                        <a:pt x="89160" y="29816"/>
                      </a:cubicBezTo>
                      <a:cubicBezTo>
                        <a:pt x="91523" y="29422"/>
                        <a:pt x="86008" y="29422"/>
                        <a:pt x="88372" y="29816"/>
                      </a:cubicBezTo>
                      <a:cubicBezTo>
                        <a:pt x="89160" y="29816"/>
                        <a:pt x="89947" y="30210"/>
                        <a:pt x="90735" y="30210"/>
                      </a:cubicBezTo>
                      <a:cubicBezTo>
                        <a:pt x="93099" y="30210"/>
                        <a:pt x="87584" y="29029"/>
                        <a:pt x="89947" y="29816"/>
                      </a:cubicBezTo>
                      <a:cubicBezTo>
                        <a:pt x="90735" y="30210"/>
                        <a:pt x="91523" y="30604"/>
                        <a:pt x="92311" y="30998"/>
                      </a:cubicBezTo>
                      <a:cubicBezTo>
                        <a:pt x="93887" y="31392"/>
                        <a:pt x="90341" y="30210"/>
                        <a:pt x="90735" y="29816"/>
                      </a:cubicBezTo>
                      <a:cubicBezTo>
                        <a:pt x="90735" y="29816"/>
                        <a:pt x="91917" y="30604"/>
                        <a:pt x="91917" y="30604"/>
                      </a:cubicBezTo>
                      <a:cubicBezTo>
                        <a:pt x="92311" y="30998"/>
                        <a:pt x="94674" y="33362"/>
                        <a:pt x="93099" y="31392"/>
                      </a:cubicBezTo>
                      <a:cubicBezTo>
                        <a:pt x="91523" y="29816"/>
                        <a:pt x="93493" y="32180"/>
                        <a:pt x="93887" y="32574"/>
                      </a:cubicBezTo>
                      <a:cubicBezTo>
                        <a:pt x="94281" y="32968"/>
                        <a:pt x="96250" y="36119"/>
                        <a:pt x="95068" y="34149"/>
                      </a:cubicBezTo>
                      <a:cubicBezTo>
                        <a:pt x="93887" y="32180"/>
                        <a:pt x="95856" y="35725"/>
                        <a:pt x="95856" y="36119"/>
                      </a:cubicBezTo>
                      <a:cubicBezTo>
                        <a:pt x="96250" y="37301"/>
                        <a:pt x="97038" y="38482"/>
                        <a:pt x="97432" y="39664"/>
                      </a:cubicBezTo>
                      <a:cubicBezTo>
                        <a:pt x="97826" y="40452"/>
                        <a:pt x="98614" y="43997"/>
                        <a:pt x="98220" y="41240"/>
                      </a:cubicBezTo>
                      <a:cubicBezTo>
                        <a:pt x="98614" y="43209"/>
                        <a:pt x="99007" y="44785"/>
                        <a:pt x="99401" y="46755"/>
                      </a:cubicBezTo>
                      <a:cubicBezTo>
                        <a:pt x="100977" y="54633"/>
                        <a:pt x="107673" y="60541"/>
                        <a:pt x="115946" y="59754"/>
                      </a:cubicBezTo>
                      <a:cubicBezTo>
                        <a:pt x="123430" y="58572"/>
                        <a:pt x="130126" y="51088"/>
                        <a:pt x="128945" y="43209"/>
                      </a:cubicBezTo>
                      <a:cubicBezTo>
                        <a:pt x="126581" y="30210"/>
                        <a:pt x="122248" y="17211"/>
                        <a:pt x="112007" y="8151"/>
                      </a:cubicBezTo>
                      <a:cubicBezTo>
                        <a:pt x="103734" y="1061"/>
                        <a:pt x="92311" y="-1303"/>
                        <a:pt x="82069" y="667"/>
                      </a:cubicBezTo>
                      <a:cubicBezTo>
                        <a:pt x="58829" y="5000"/>
                        <a:pt x="39527" y="23514"/>
                        <a:pt x="24952" y="40846"/>
                      </a:cubicBezTo>
                      <a:cubicBezTo>
                        <a:pt x="15892" y="51875"/>
                        <a:pt x="7620" y="63693"/>
                        <a:pt x="1317" y="76298"/>
                      </a:cubicBezTo>
                      <a:cubicBezTo>
                        <a:pt x="-2228" y="83388"/>
                        <a:pt x="1711" y="93236"/>
                        <a:pt x="9196" y="95993"/>
                      </a:cubicBezTo>
                      <a:cubicBezTo>
                        <a:pt x="16680" y="99539"/>
                        <a:pt x="24558" y="95993"/>
                        <a:pt x="28103" y="88509"/>
                      </a:cubicBezTo>
                      <a:lnTo>
                        <a:pt x="28103" y="8850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7E5EC21-2EFC-4F51-B56A-31982C3BF8B1}"/>
                    </a:ext>
                  </a:extLst>
                </p:cNvPr>
                <p:cNvSpPr/>
                <p:nvPr/>
              </p:nvSpPr>
              <p:spPr>
                <a:xfrm>
                  <a:off x="3803571" y="8471586"/>
                  <a:ext cx="356318" cy="250395"/>
                </a:xfrm>
                <a:custGeom>
                  <a:avLst/>
                  <a:gdLst>
                    <a:gd name="connsiteX0" fmla="*/ 23568 w 356318"/>
                    <a:gd name="connsiteY0" fmla="*/ 247210 h 250395"/>
                    <a:gd name="connsiteX1" fmla="*/ 66505 w 356318"/>
                    <a:gd name="connsiteY1" fmla="*/ 213727 h 250395"/>
                    <a:gd name="connsiteX2" fmla="*/ 89745 w 356318"/>
                    <a:gd name="connsiteY2" fmla="*/ 186153 h 250395"/>
                    <a:gd name="connsiteX3" fmla="*/ 83837 w 356318"/>
                    <a:gd name="connsiteY3" fmla="*/ 199940 h 250395"/>
                    <a:gd name="connsiteX4" fmla="*/ 348151 w 356318"/>
                    <a:gd name="connsiteY4" fmla="*/ 29377 h 250395"/>
                    <a:gd name="connsiteX5" fmla="*/ 336728 w 356318"/>
                    <a:gd name="connsiteY5" fmla="*/ 1803 h 250395"/>
                    <a:gd name="connsiteX6" fmla="*/ 187829 w 356318"/>
                    <a:gd name="connsiteY6" fmla="*/ 89645 h 250395"/>
                    <a:gd name="connsiteX7" fmla="*/ 118501 w 356318"/>
                    <a:gd name="connsiteY7" fmla="*/ 136914 h 250395"/>
                    <a:gd name="connsiteX8" fmla="*/ 80685 w 356318"/>
                    <a:gd name="connsiteY8" fmla="*/ 164882 h 250395"/>
                    <a:gd name="connsiteX9" fmla="*/ 60202 w 356318"/>
                    <a:gd name="connsiteY9" fmla="*/ 190093 h 250395"/>
                    <a:gd name="connsiteX10" fmla="*/ 66111 w 356318"/>
                    <a:gd name="connsiteY10" fmla="*/ 176306 h 250395"/>
                    <a:gd name="connsiteX11" fmla="*/ 5842 w 356318"/>
                    <a:gd name="connsiteY11" fmla="*/ 223575 h 250395"/>
                    <a:gd name="connsiteX12" fmla="*/ 23568 w 356318"/>
                    <a:gd name="connsiteY12" fmla="*/ 247210 h 250395"/>
                    <a:gd name="connsiteX13" fmla="*/ 23568 w 356318"/>
                    <a:gd name="connsiteY13" fmla="*/ 247210 h 2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6318" h="250395">
                      <a:moveTo>
                        <a:pt x="23568" y="247210"/>
                      </a:moveTo>
                      <a:cubicBezTo>
                        <a:pt x="37749" y="235786"/>
                        <a:pt x="51930" y="224757"/>
                        <a:pt x="66505" y="213727"/>
                      </a:cubicBezTo>
                      <a:cubicBezTo>
                        <a:pt x="76352" y="206243"/>
                        <a:pt x="89745" y="199940"/>
                        <a:pt x="89745" y="186153"/>
                      </a:cubicBezTo>
                      <a:cubicBezTo>
                        <a:pt x="87776" y="190880"/>
                        <a:pt x="85806" y="195213"/>
                        <a:pt x="83837" y="199940"/>
                      </a:cubicBezTo>
                      <a:cubicBezTo>
                        <a:pt x="167346" y="135733"/>
                        <a:pt x="255582" y="80191"/>
                        <a:pt x="348151" y="29377"/>
                      </a:cubicBezTo>
                      <a:cubicBezTo>
                        <a:pt x="364696" y="20317"/>
                        <a:pt x="353666" y="-7257"/>
                        <a:pt x="336728" y="1803"/>
                      </a:cubicBezTo>
                      <a:cubicBezTo>
                        <a:pt x="286307" y="29377"/>
                        <a:pt x="236280" y="58132"/>
                        <a:pt x="187829" y="89645"/>
                      </a:cubicBezTo>
                      <a:cubicBezTo>
                        <a:pt x="164195" y="105008"/>
                        <a:pt x="141348" y="120764"/>
                        <a:pt x="118501" y="136914"/>
                      </a:cubicBezTo>
                      <a:cubicBezTo>
                        <a:pt x="105896" y="145974"/>
                        <a:pt x="92897" y="155428"/>
                        <a:pt x="80685" y="164882"/>
                      </a:cubicBezTo>
                      <a:cubicBezTo>
                        <a:pt x="71231" y="171973"/>
                        <a:pt x="60202" y="177093"/>
                        <a:pt x="60202" y="190093"/>
                      </a:cubicBezTo>
                      <a:cubicBezTo>
                        <a:pt x="62172" y="185366"/>
                        <a:pt x="64141" y="181033"/>
                        <a:pt x="66111" y="176306"/>
                      </a:cubicBezTo>
                      <a:cubicBezTo>
                        <a:pt x="46021" y="191668"/>
                        <a:pt x="25538" y="207819"/>
                        <a:pt x="5842" y="223575"/>
                      </a:cubicBezTo>
                      <a:cubicBezTo>
                        <a:pt x="-9520" y="234998"/>
                        <a:pt x="8600" y="259027"/>
                        <a:pt x="23568" y="247210"/>
                      </a:cubicBezTo>
                      <a:lnTo>
                        <a:pt x="23568" y="24721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5CB9D2D-8268-446B-A3C3-1A154D8CFF9B}"/>
                    </a:ext>
                  </a:extLst>
                </p:cNvPr>
                <p:cNvSpPr/>
                <p:nvPr/>
              </p:nvSpPr>
              <p:spPr>
                <a:xfrm>
                  <a:off x="4247580" y="8371567"/>
                  <a:ext cx="112826" cy="61111"/>
                </a:xfrm>
                <a:custGeom>
                  <a:avLst/>
                  <a:gdLst>
                    <a:gd name="connsiteX0" fmla="*/ 92432 w 112826"/>
                    <a:gd name="connsiteY0" fmla="*/ 981 h 61111"/>
                    <a:gd name="connsiteX1" fmla="*/ 9316 w 112826"/>
                    <a:gd name="connsiteY1" fmla="*/ 32494 h 61111"/>
                    <a:gd name="connsiteX2" fmla="*/ 1044 w 112826"/>
                    <a:gd name="connsiteY2" fmla="*/ 51795 h 61111"/>
                    <a:gd name="connsiteX3" fmla="*/ 20346 w 112826"/>
                    <a:gd name="connsiteY3" fmla="*/ 60067 h 61111"/>
                    <a:gd name="connsiteX4" fmla="*/ 103461 w 112826"/>
                    <a:gd name="connsiteY4" fmla="*/ 28554 h 61111"/>
                    <a:gd name="connsiteX5" fmla="*/ 111733 w 112826"/>
                    <a:gd name="connsiteY5" fmla="*/ 9253 h 61111"/>
                    <a:gd name="connsiteX6" fmla="*/ 92432 w 112826"/>
                    <a:gd name="connsiteY6" fmla="*/ 981 h 61111"/>
                    <a:gd name="connsiteX7" fmla="*/ 92432 w 112826"/>
                    <a:gd name="connsiteY7" fmla="*/ 981 h 6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826" h="61111">
                      <a:moveTo>
                        <a:pt x="92432" y="981"/>
                      </a:moveTo>
                      <a:cubicBezTo>
                        <a:pt x="64464" y="10828"/>
                        <a:pt x="36496" y="19888"/>
                        <a:pt x="9316" y="32494"/>
                      </a:cubicBezTo>
                      <a:cubicBezTo>
                        <a:pt x="2226" y="35645"/>
                        <a:pt x="-2107" y="44311"/>
                        <a:pt x="1044" y="51795"/>
                      </a:cubicBezTo>
                      <a:cubicBezTo>
                        <a:pt x="4196" y="58886"/>
                        <a:pt x="12862" y="63219"/>
                        <a:pt x="20346" y="60067"/>
                      </a:cubicBezTo>
                      <a:cubicBezTo>
                        <a:pt x="47132" y="47462"/>
                        <a:pt x="75494" y="38402"/>
                        <a:pt x="103461" y="28554"/>
                      </a:cubicBezTo>
                      <a:cubicBezTo>
                        <a:pt x="110946" y="25797"/>
                        <a:pt x="114885" y="16343"/>
                        <a:pt x="111733" y="9253"/>
                      </a:cubicBezTo>
                      <a:cubicBezTo>
                        <a:pt x="108188" y="1375"/>
                        <a:pt x="100310" y="-1777"/>
                        <a:pt x="92432" y="981"/>
                      </a:cubicBezTo>
                      <a:lnTo>
                        <a:pt x="92432" y="98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B850FE-A453-4F04-A777-44A83CE0BB8C}"/>
                    </a:ext>
                  </a:extLst>
                </p:cNvPr>
                <p:cNvSpPr/>
                <p:nvPr/>
              </p:nvSpPr>
              <p:spPr>
                <a:xfrm>
                  <a:off x="4443677" y="8102087"/>
                  <a:ext cx="601010" cy="250834"/>
                </a:xfrm>
                <a:custGeom>
                  <a:avLst/>
                  <a:gdLst>
                    <a:gd name="connsiteX0" fmla="*/ 23568 w 601010"/>
                    <a:gd name="connsiteY0" fmla="*/ 247614 h 250834"/>
                    <a:gd name="connsiteX1" fmla="*/ 298518 w 601010"/>
                    <a:gd name="connsiteY1" fmla="*/ 116441 h 250834"/>
                    <a:gd name="connsiteX2" fmla="*/ 591589 w 601010"/>
                    <a:gd name="connsiteY2" fmla="*/ 28205 h 250834"/>
                    <a:gd name="connsiteX3" fmla="*/ 580165 w 601010"/>
                    <a:gd name="connsiteY3" fmla="*/ 631 h 250834"/>
                    <a:gd name="connsiteX4" fmla="*/ 281974 w 601010"/>
                    <a:gd name="connsiteY4" fmla="*/ 90837 h 250834"/>
                    <a:gd name="connsiteX5" fmla="*/ 5842 w 601010"/>
                    <a:gd name="connsiteY5" fmla="*/ 223979 h 250834"/>
                    <a:gd name="connsiteX6" fmla="*/ 23568 w 601010"/>
                    <a:gd name="connsiteY6" fmla="*/ 247614 h 250834"/>
                    <a:gd name="connsiteX7" fmla="*/ 23568 w 601010"/>
                    <a:gd name="connsiteY7" fmla="*/ 247614 h 25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010" h="250834">
                      <a:moveTo>
                        <a:pt x="23568" y="247614"/>
                      </a:moveTo>
                      <a:cubicBezTo>
                        <a:pt x="103926" y="185770"/>
                        <a:pt x="203586" y="149136"/>
                        <a:pt x="298518" y="116441"/>
                      </a:cubicBezTo>
                      <a:cubicBezTo>
                        <a:pt x="395027" y="83352"/>
                        <a:pt x="493505" y="56173"/>
                        <a:pt x="591589" y="28205"/>
                      </a:cubicBezTo>
                      <a:cubicBezTo>
                        <a:pt x="610103" y="23084"/>
                        <a:pt x="598679" y="-4490"/>
                        <a:pt x="580165" y="631"/>
                      </a:cubicBezTo>
                      <a:cubicBezTo>
                        <a:pt x="480112" y="28993"/>
                        <a:pt x="380058" y="56566"/>
                        <a:pt x="281974" y="90837"/>
                      </a:cubicBezTo>
                      <a:cubicBezTo>
                        <a:pt x="186648" y="123925"/>
                        <a:pt x="86594" y="161347"/>
                        <a:pt x="5842" y="223979"/>
                      </a:cubicBezTo>
                      <a:cubicBezTo>
                        <a:pt x="-9520" y="235796"/>
                        <a:pt x="8600" y="259431"/>
                        <a:pt x="23568" y="247614"/>
                      </a:cubicBezTo>
                      <a:lnTo>
                        <a:pt x="23568" y="24761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F8B2943-11DA-4F1D-B9C2-DA2B7C555C44}"/>
                    </a:ext>
                  </a:extLst>
                </p:cNvPr>
                <p:cNvSpPr/>
                <p:nvPr/>
              </p:nvSpPr>
              <p:spPr>
                <a:xfrm>
                  <a:off x="4438892" y="8120304"/>
                  <a:ext cx="541225" cy="194533"/>
                </a:xfrm>
                <a:custGeom>
                  <a:avLst/>
                  <a:gdLst>
                    <a:gd name="connsiteX0" fmla="*/ 14172 w 541225"/>
                    <a:gd name="connsiteY0" fmla="*/ 191187 h 194533"/>
                    <a:gd name="connsiteX1" fmla="*/ 184342 w 541225"/>
                    <a:gd name="connsiteY1" fmla="*/ 63560 h 194533"/>
                    <a:gd name="connsiteX2" fmla="*/ 408478 w 541225"/>
                    <a:gd name="connsiteY2" fmla="*/ 16684 h 194533"/>
                    <a:gd name="connsiteX3" fmla="*/ 534135 w 541225"/>
                    <a:gd name="connsiteY3" fmla="*/ 17866 h 194533"/>
                    <a:gd name="connsiteX4" fmla="*/ 534135 w 541225"/>
                    <a:gd name="connsiteY4" fmla="*/ 2898 h 194533"/>
                    <a:gd name="connsiteX5" fmla="*/ 299758 w 541225"/>
                    <a:gd name="connsiteY5" fmla="*/ 15109 h 194533"/>
                    <a:gd name="connsiteX6" fmla="*/ 86652 w 541225"/>
                    <a:gd name="connsiteY6" fmla="*/ 98224 h 194533"/>
                    <a:gd name="connsiteX7" fmla="*/ 1173 w 541225"/>
                    <a:gd name="connsiteY7" fmla="*/ 183703 h 194533"/>
                    <a:gd name="connsiteX8" fmla="*/ 14172 w 541225"/>
                    <a:gd name="connsiteY8" fmla="*/ 191187 h 194533"/>
                    <a:gd name="connsiteX9" fmla="*/ 14172 w 541225"/>
                    <a:gd name="connsiteY9" fmla="*/ 191187 h 19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1225" h="194533">
                      <a:moveTo>
                        <a:pt x="14172" y="191187"/>
                      </a:moveTo>
                      <a:cubicBezTo>
                        <a:pt x="54745" y="130919"/>
                        <a:pt x="117771" y="89952"/>
                        <a:pt x="184342" y="63560"/>
                      </a:cubicBezTo>
                      <a:cubicBezTo>
                        <a:pt x="255640" y="35198"/>
                        <a:pt x="332453" y="21411"/>
                        <a:pt x="408478" y="16684"/>
                      </a:cubicBezTo>
                      <a:cubicBezTo>
                        <a:pt x="450232" y="14321"/>
                        <a:pt x="492381" y="14715"/>
                        <a:pt x="534135" y="17866"/>
                      </a:cubicBezTo>
                      <a:cubicBezTo>
                        <a:pt x="543589" y="18654"/>
                        <a:pt x="543589" y="3685"/>
                        <a:pt x="534135" y="2898"/>
                      </a:cubicBezTo>
                      <a:cubicBezTo>
                        <a:pt x="456141" y="-3405"/>
                        <a:pt x="376965" y="534"/>
                        <a:pt x="299758" y="15109"/>
                      </a:cubicBezTo>
                      <a:cubicBezTo>
                        <a:pt x="224915" y="29290"/>
                        <a:pt x="149678" y="54500"/>
                        <a:pt x="86652" y="98224"/>
                      </a:cubicBezTo>
                      <a:cubicBezTo>
                        <a:pt x="53169" y="121465"/>
                        <a:pt x="23626" y="149827"/>
                        <a:pt x="1173" y="183703"/>
                      </a:cubicBezTo>
                      <a:cubicBezTo>
                        <a:pt x="-3948" y="191581"/>
                        <a:pt x="9051" y="199065"/>
                        <a:pt x="14172" y="191187"/>
                      </a:cubicBezTo>
                      <a:lnTo>
                        <a:pt x="14172" y="19118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AE0651E-5821-4C39-9D46-4B52EFFDF48F}"/>
                    </a:ext>
                  </a:extLst>
                </p:cNvPr>
                <p:cNvSpPr/>
                <p:nvPr/>
              </p:nvSpPr>
              <p:spPr>
                <a:xfrm>
                  <a:off x="3857933" y="8392407"/>
                  <a:ext cx="314717" cy="291673"/>
                </a:xfrm>
                <a:custGeom>
                  <a:avLst/>
                  <a:gdLst>
                    <a:gd name="connsiteX0" fmla="*/ 14112 w 314717"/>
                    <a:gd name="connsiteY0" fmla="*/ 288574 h 291673"/>
                    <a:gd name="connsiteX1" fmla="*/ 148042 w 314717"/>
                    <a:gd name="connsiteY1" fmla="*/ 136524 h 291673"/>
                    <a:gd name="connsiteX2" fmla="*/ 311121 w 314717"/>
                    <a:gd name="connsiteY2" fmla="*/ 14017 h 291673"/>
                    <a:gd name="connsiteX3" fmla="*/ 303637 w 314717"/>
                    <a:gd name="connsiteY3" fmla="*/ 1018 h 291673"/>
                    <a:gd name="connsiteX4" fmla="*/ 137800 w 314717"/>
                    <a:gd name="connsiteY4" fmla="*/ 125888 h 291673"/>
                    <a:gd name="connsiteX5" fmla="*/ 1507 w 314717"/>
                    <a:gd name="connsiteY5" fmla="*/ 281089 h 291673"/>
                    <a:gd name="connsiteX6" fmla="*/ 14112 w 314717"/>
                    <a:gd name="connsiteY6" fmla="*/ 288574 h 291673"/>
                    <a:gd name="connsiteX7" fmla="*/ 14112 w 314717"/>
                    <a:gd name="connsiteY7" fmla="*/ 288574 h 291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17" h="291673">
                      <a:moveTo>
                        <a:pt x="14112" y="288574"/>
                      </a:moveTo>
                      <a:cubicBezTo>
                        <a:pt x="53503" y="233426"/>
                        <a:pt x="98409" y="182612"/>
                        <a:pt x="148042" y="136524"/>
                      </a:cubicBezTo>
                      <a:cubicBezTo>
                        <a:pt x="197675" y="90436"/>
                        <a:pt x="252035" y="47106"/>
                        <a:pt x="311121" y="14017"/>
                      </a:cubicBezTo>
                      <a:cubicBezTo>
                        <a:pt x="319394" y="9291"/>
                        <a:pt x="311909" y="-3709"/>
                        <a:pt x="303637" y="1018"/>
                      </a:cubicBezTo>
                      <a:cubicBezTo>
                        <a:pt x="243368" y="34895"/>
                        <a:pt x="188221" y="79013"/>
                        <a:pt x="137800" y="125888"/>
                      </a:cubicBezTo>
                      <a:cubicBezTo>
                        <a:pt x="87380" y="172764"/>
                        <a:pt x="41686" y="225154"/>
                        <a:pt x="1507" y="281089"/>
                      </a:cubicBezTo>
                      <a:cubicBezTo>
                        <a:pt x="-4402" y="288574"/>
                        <a:pt x="8597" y="296058"/>
                        <a:pt x="14112" y="288574"/>
                      </a:cubicBezTo>
                      <a:lnTo>
                        <a:pt x="14112" y="288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946C166-9A02-42AD-A7C5-691FE4D78960}"/>
                    </a:ext>
                  </a:extLst>
                </p:cNvPr>
                <p:cNvSpPr/>
                <p:nvPr/>
              </p:nvSpPr>
              <p:spPr>
                <a:xfrm>
                  <a:off x="4247032" y="8346067"/>
                  <a:ext cx="116913" cy="22806"/>
                </a:xfrm>
                <a:custGeom>
                  <a:avLst/>
                  <a:gdLst>
                    <a:gd name="connsiteX0" fmla="*/ 9076 w 116913"/>
                    <a:gd name="connsiteY0" fmla="*/ 22541 h 22806"/>
                    <a:gd name="connsiteX1" fmla="*/ 107554 w 116913"/>
                    <a:gd name="connsiteY1" fmla="*/ 19390 h 22806"/>
                    <a:gd name="connsiteX2" fmla="*/ 111493 w 116913"/>
                    <a:gd name="connsiteY2" fmla="*/ 5209 h 22806"/>
                    <a:gd name="connsiteX3" fmla="*/ 5137 w 116913"/>
                    <a:gd name="connsiteY3" fmla="*/ 8361 h 22806"/>
                    <a:gd name="connsiteX4" fmla="*/ 9076 w 116913"/>
                    <a:gd name="connsiteY4" fmla="*/ 22541 h 22806"/>
                    <a:gd name="connsiteX5" fmla="*/ 9076 w 116913"/>
                    <a:gd name="connsiteY5" fmla="*/ 22541 h 2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913" h="22806">
                      <a:moveTo>
                        <a:pt x="9076" y="22541"/>
                      </a:moveTo>
                      <a:cubicBezTo>
                        <a:pt x="41377" y="13875"/>
                        <a:pt x="74859" y="11512"/>
                        <a:pt x="107554" y="19390"/>
                      </a:cubicBezTo>
                      <a:cubicBezTo>
                        <a:pt x="117008" y="21754"/>
                        <a:pt x="120947" y="7179"/>
                        <a:pt x="111493" y="5209"/>
                      </a:cubicBezTo>
                      <a:cubicBezTo>
                        <a:pt x="76041" y="-3063"/>
                        <a:pt x="39801" y="-1093"/>
                        <a:pt x="5137" y="8361"/>
                      </a:cubicBezTo>
                      <a:cubicBezTo>
                        <a:pt x="-3923" y="10724"/>
                        <a:pt x="16" y="24905"/>
                        <a:pt x="9076" y="22541"/>
                      </a:cubicBezTo>
                      <a:lnTo>
                        <a:pt x="9076" y="2254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0205E0D-FDDB-4230-9CC1-83E9C5B0EFF1}"/>
                    </a:ext>
                  </a:extLst>
                </p:cNvPr>
                <p:cNvSpPr/>
                <p:nvPr/>
              </p:nvSpPr>
              <p:spPr>
                <a:xfrm>
                  <a:off x="3083015" y="7558449"/>
                  <a:ext cx="1298686" cy="1099981"/>
                </a:xfrm>
                <a:custGeom>
                  <a:avLst/>
                  <a:gdLst>
                    <a:gd name="connsiteX0" fmla="*/ 1292448 w 1298686"/>
                    <a:gd name="connsiteY0" fmla="*/ 726257 h 1099981"/>
                    <a:gd name="connsiteX1" fmla="*/ 843783 w 1298686"/>
                    <a:gd name="connsiteY1" fmla="*/ 764072 h 1099981"/>
                    <a:gd name="connsiteX2" fmla="*/ 698430 w 1298686"/>
                    <a:gd name="connsiteY2" fmla="*/ 1018145 h 1099981"/>
                    <a:gd name="connsiteX3" fmla="*/ 681098 w 1298686"/>
                    <a:gd name="connsiteY3" fmla="*/ 1052022 h 1099981"/>
                    <a:gd name="connsiteX4" fmla="*/ 671644 w 1298686"/>
                    <a:gd name="connsiteY4" fmla="*/ 1066597 h 1099981"/>
                    <a:gd name="connsiteX5" fmla="*/ 655493 w 1298686"/>
                    <a:gd name="connsiteY5" fmla="*/ 1061870 h 1099981"/>
                    <a:gd name="connsiteX6" fmla="*/ 600346 w 1298686"/>
                    <a:gd name="connsiteY6" fmla="*/ 995693 h 1099981"/>
                    <a:gd name="connsiteX7" fmla="*/ 483748 w 1298686"/>
                    <a:gd name="connsiteY7" fmla="*/ 866096 h 1099981"/>
                    <a:gd name="connsiteX8" fmla="*/ 269460 w 1298686"/>
                    <a:gd name="connsiteY8" fmla="*/ 615174 h 1099981"/>
                    <a:gd name="connsiteX9" fmla="*/ 90624 w 1298686"/>
                    <a:gd name="connsiteY9" fmla="*/ 368191 h 1099981"/>
                    <a:gd name="connsiteX10" fmla="*/ 55960 w 1298686"/>
                    <a:gd name="connsiteY10" fmla="*/ 303196 h 1099981"/>
                    <a:gd name="connsiteX11" fmla="*/ 42173 w 1298686"/>
                    <a:gd name="connsiteY11" fmla="*/ 271683 h 1099981"/>
                    <a:gd name="connsiteX12" fmla="*/ 31931 w 1298686"/>
                    <a:gd name="connsiteY12" fmla="*/ 232292 h 1099981"/>
                    <a:gd name="connsiteX13" fmla="*/ 59899 w 1298686"/>
                    <a:gd name="connsiteY13" fmla="*/ 221656 h 1099981"/>
                    <a:gd name="connsiteX14" fmla="*/ 89836 w 1298686"/>
                    <a:gd name="connsiteY14" fmla="*/ 210233 h 1099981"/>
                    <a:gd name="connsiteX15" fmla="*/ 154438 w 1298686"/>
                    <a:gd name="connsiteY15" fmla="*/ 185416 h 1099981"/>
                    <a:gd name="connsiteX16" fmla="*/ 291519 w 1298686"/>
                    <a:gd name="connsiteY16" fmla="*/ 131057 h 1099981"/>
                    <a:gd name="connsiteX17" fmla="*/ 426237 w 1298686"/>
                    <a:gd name="connsiteY17" fmla="*/ 73939 h 1099981"/>
                    <a:gd name="connsiteX18" fmla="*/ 675189 w 1298686"/>
                    <a:gd name="connsiteY18" fmla="*/ 33367 h 1099981"/>
                    <a:gd name="connsiteX19" fmla="*/ 771697 w 1298686"/>
                    <a:gd name="connsiteY19" fmla="*/ 91272 h 1099981"/>
                    <a:gd name="connsiteX20" fmla="*/ 799271 w 1298686"/>
                    <a:gd name="connsiteY20" fmla="*/ 79848 h 1099981"/>
                    <a:gd name="connsiteX21" fmla="*/ 516836 w 1298686"/>
                    <a:gd name="connsiteY21" fmla="*/ 14459 h 1099981"/>
                    <a:gd name="connsiteX22" fmla="*/ 235190 w 1298686"/>
                    <a:gd name="connsiteY22" fmla="*/ 121603 h 1099981"/>
                    <a:gd name="connsiteX23" fmla="*/ 91806 w 1298686"/>
                    <a:gd name="connsiteY23" fmla="*/ 177144 h 1099981"/>
                    <a:gd name="connsiteX24" fmla="*/ 25235 w 1298686"/>
                    <a:gd name="connsiteY24" fmla="*/ 202355 h 1099981"/>
                    <a:gd name="connsiteX25" fmla="*/ 1600 w 1298686"/>
                    <a:gd name="connsiteY25" fmla="*/ 245685 h 1099981"/>
                    <a:gd name="connsiteX26" fmla="*/ 64232 w 1298686"/>
                    <a:gd name="connsiteY26" fmla="*/ 380009 h 1099981"/>
                    <a:gd name="connsiteX27" fmla="*/ 154438 w 1298686"/>
                    <a:gd name="connsiteY27" fmla="*/ 515120 h 1099981"/>
                    <a:gd name="connsiteX28" fmla="*/ 358090 w 1298686"/>
                    <a:gd name="connsiteY28" fmla="*/ 768799 h 1099981"/>
                    <a:gd name="connsiteX29" fmla="*/ 602315 w 1298686"/>
                    <a:gd name="connsiteY29" fmla="*/ 1042962 h 1099981"/>
                    <a:gd name="connsiteX30" fmla="*/ 655099 w 1298686"/>
                    <a:gd name="connsiteY30" fmla="*/ 1098110 h 1099981"/>
                    <a:gd name="connsiteX31" fmla="*/ 702763 w 1298686"/>
                    <a:gd name="connsiteY31" fmla="*/ 1074475 h 1099981"/>
                    <a:gd name="connsiteX32" fmla="*/ 770909 w 1298686"/>
                    <a:gd name="connsiteY32" fmla="*/ 927546 h 1099981"/>
                    <a:gd name="connsiteX33" fmla="*/ 852449 w 1298686"/>
                    <a:gd name="connsiteY33" fmla="*/ 796767 h 1099981"/>
                    <a:gd name="connsiteX34" fmla="*/ 962351 w 1298686"/>
                    <a:gd name="connsiteY34" fmla="*/ 724287 h 1099981"/>
                    <a:gd name="connsiteX35" fmla="*/ 1216423 w 1298686"/>
                    <a:gd name="connsiteY35" fmla="*/ 719560 h 1099981"/>
                    <a:gd name="connsiteX36" fmla="*/ 1274328 w 1298686"/>
                    <a:gd name="connsiteY36" fmla="*/ 749104 h 1099981"/>
                    <a:gd name="connsiteX37" fmla="*/ 1292448 w 1298686"/>
                    <a:gd name="connsiteY37" fmla="*/ 726257 h 1099981"/>
                    <a:gd name="connsiteX38" fmla="*/ 1292448 w 1298686"/>
                    <a:gd name="connsiteY38" fmla="*/ 726257 h 109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8686" h="1099981">
                      <a:moveTo>
                        <a:pt x="1292448" y="726257"/>
                      </a:moveTo>
                      <a:cubicBezTo>
                        <a:pt x="1156943" y="636839"/>
                        <a:pt x="963138" y="654171"/>
                        <a:pt x="843783" y="764072"/>
                      </a:cubicBezTo>
                      <a:cubicBezTo>
                        <a:pt x="769334" y="832613"/>
                        <a:pt x="740578" y="929121"/>
                        <a:pt x="698430" y="1018145"/>
                      </a:cubicBezTo>
                      <a:cubicBezTo>
                        <a:pt x="692915" y="1029569"/>
                        <a:pt x="687400" y="1040992"/>
                        <a:pt x="681098" y="1052022"/>
                      </a:cubicBezTo>
                      <a:cubicBezTo>
                        <a:pt x="678734" y="1056355"/>
                        <a:pt x="675583" y="1063051"/>
                        <a:pt x="671644" y="1066597"/>
                      </a:cubicBezTo>
                      <a:cubicBezTo>
                        <a:pt x="662978" y="1073687"/>
                        <a:pt x="661008" y="1067778"/>
                        <a:pt x="655493" y="1061870"/>
                      </a:cubicBezTo>
                      <a:cubicBezTo>
                        <a:pt x="636192" y="1040992"/>
                        <a:pt x="618860" y="1017358"/>
                        <a:pt x="600346" y="995693"/>
                      </a:cubicBezTo>
                      <a:cubicBezTo>
                        <a:pt x="562530" y="951574"/>
                        <a:pt x="523139" y="909032"/>
                        <a:pt x="483748" y="866096"/>
                      </a:cubicBezTo>
                      <a:cubicBezTo>
                        <a:pt x="409299" y="784556"/>
                        <a:pt x="338788" y="700653"/>
                        <a:pt x="269460" y="615174"/>
                      </a:cubicBezTo>
                      <a:cubicBezTo>
                        <a:pt x="205646" y="535998"/>
                        <a:pt x="142227" y="455640"/>
                        <a:pt x="90624" y="368191"/>
                      </a:cubicBezTo>
                      <a:cubicBezTo>
                        <a:pt x="78019" y="346920"/>
                        <a:pt x="66596" y="325255"/>
                        <a:pt x="55960" y="303196"/>
                      </a:cubicBezTo>
                      <a:cubicBezTo>
                        <a:pt x="51233" y="292954"/>
                        <a:pt x="46506" y="282319"/>
                        <a:pt x="42173" y="271683"/>
                      </a:cubicBezTo>
                      <a:cubicBezTo>
                        <a:pt x="39022" y="263805"/>
                        <a:pt x="25629" y="240564"/>
                        <a:pt x="31931" y="232292"/>
                      </a:cubicBezTo>
                      <a:cubicBezTo>
                        <a:pt x="35477" y="227565"/>
                        <a:pt x="53990" y="224020"/>
                        <a:pt x="59899" y="221656"/>
                      </a:cubicBezTo>
                      <a:cubicBezTo>
                        <a:pt x="69747" y="217717"/>
                        <a:pt x="79988" y="214172"/>
                        <a:pt x="89836" y="210233"/>
                      </a:cubicBezTo>
                      <a:cubicBezTo>
                        <a:pt x="111501" y="201961"/>
                        <a:pt x="132773" y="193689"/>
                        <a:pt x="154438" y="185416"/>
                      </a:cubicBezTo>
                      <a:cubicBezTo>
                        <a:pt x="200132" y="167690"/>
                        <a:pt x="246219" y="149964"/>
                        <a:pt x="291519" y="131057"/>
                      </a:cubicBezTo>
                      <a:cubicBezTo>
                        <a:pt x="336819" y="112543"/>
                        <a:pt x="380937" y="91272"/>
                        <a:pt x="426237" y="73939"/>
                      </a:cubicBezTo>
                      <a:cubicBezTo>
                        <a:pt x="503444" y="44396"/>
                        <a:pt x="591680" y="18792"/>
                        <a:pt x="675189" y="33367"/>
                      </a:cubicBezTo>
                      <a:cubicBezTo>
                        <a:pt x="712610" y="40063"/>
                        <a:pt x="753577" y="58971"/>
                        <a:pt x="771697" y="91272"/>
                      </a:cubicBezTo>
                      <a:cubicBezTo>
                        <a:pt x="780757" y="107816"/>
                        <a:pt x="808725" y="96786"/>
                        <a:pt x="799271" y="79848"/>
                      </a:cubicBezTo>
                      <a:cubicBezTo>
                        <a:pt x="744911" y="-16660"/>
                        <a:pt x="608224" y="-7600"/>
                        <a:pt x="516836" y="14459"/>
                      </a:cubicBezTo>
                      <a:cubicBezTo>
                        <a:pt x="418752" y="38093"/>
                        <a:pt x="328547" y="84575"/>
                        <a:pt x="235190" y="121603"/>
                      </a:cubicBezTo>
                      <a:cubicBezTo>
                        <a:pt x="187526" y="140510"/>
                        <a:pt x="139863" y="159024"/>
                        <a:pt x="91806" y="177144"/>
                      </a:cubicBezTo>
                      <a:cubicBezTo>
                        <a:pt x="69747" y="185416"/>
                        <a:pt x="47294" y="193295"/>
                        <a:pt x="25235" y="202355"/>
                      </a:cubicBezTo>
                      <a:cubicBezTo>
                        <a:pt x="6721" y="210233"/>
                        <a:pt x="-4309" y="224808"/>
                        <a:pt x="1600" y="245685"/>
                      </a:cubicBezTo>
                      <a:cubicBezTo>
                        <a:pt x="14599" y="292954"/>
                        <a:pt x="39810" y="337860"/>
                        <a:pt x="64232" y="380009"/>
                      </a:cubicBezTo>
                      <a:cubicBezTo>
                        <a:pt x="91412" y="426884"/>
                        <a:pt x="122137" y="471396"/>
                        <a:pt x="154438" y="515120"/>
                      </a:cubicBezTo>
                      <a:cubicBezTo>
                        <a:pt x="219039" y="602175"/>
                        <a:pt x="287580" y="686866"/>
                        <a:pt x="358090" y="768799"/>
                      </a:cubicBezTo>
                      <a:cubicBezTo>
                        <a:pt x="437660" y="861763"/>
                        <a:pt x="523927" y="948817"/>
                        <a:pt x="602315" y="1042962"/>
                      </a:cubicBezTo>
                      <a:cubicBezTo>
                        <a:pt x="616890" y="1060294"/>
                        <a:pt x="632646" y="1090231"/>
                        <a:pt x="655099" y="1098110"/>
                      </a:cubicBezTo>
                      <a:cubicBezTo>
                        <a:pt x="675583" y="1105200"/>
                        <a:pt x="692521" y="1091019"/>
                        <a:pt x="702763" y="1074475"/>
                      </a:cubicBezTo>
                      <a:cubicBezTo>
                        <a:pt x="731124" y="1028781"/>
                        <a:pt x="749244" y="976785"/>
                        <a:pt x="770909" y="927546"/>
                      </a:cubicBezTo>
                      <a:cubicBezTo>
                        <a:pt x="791787" y="880276"/>
                        <a:pt x="816209" y="834189"/>
                        <a:pt x="852449" y="796767"/>
                      </a:cubicBezTo>
                      <a:cubicBezTo>
                        <a:pt x="883174" y="765254"/>
                        <a:pt x="921777" y="740832"/>
                        <a:pt x="962351" y="724287"/>
                      </a:cubicBezTo>
                      <a:cubicBezTo>
                        <a:pt x="1042315" y="691987"/>
                        <a:pt x="1135278" y="688441"/>
                        <a:pt x="1216423" y="719560"/>
                      </a:cubicBezTo>
                      <a:cubicBezTo>
                        <a:pt x="1236907" y="727439"/>
                        <a:pt x="1256208" y="737287"/>
                        <a:pt x="1274328" y="749104"/>
                      </a:cubicBezTo>
                      <a:cubicBezTo>
                        <a:pt x="1290085" y="760133"/>
                        <a:pt x="1308599" y="736893"/>
                        <a:pt x="1292448" y="726257"/>
                      </a:cubicBezTo>
                      <a:lnTo>
                        <a:pt x="1292448" y="72625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46EB466-25D3-4361-ABF9-08C3ACCB2432}"/>
                    </a:ext>
                  </a:extLst>
                </p:cNvPr>
                <p:cNvSpPr/>
                <p:nvPr/>
              </p:nvSpPr>
              <p:spPr>
                <a:xfrm>
                  <a:off x="4043396" y="8244535"/>
                  <a:ext cx="263358" cy="344289"/>
                </a:xfrm>
                <a:custGeom>
                  <a:avLst/>
                  <a:gdLst>
                    <a:gd name="connsiteX0" fmla="*/ 2364 w 263358"/>
                    <a:gd name="connsiteY0" fmla="*/ 38988 h 344289"/>
                    <a:gd name="connsiteX1" fmla="*/ 69722 w 263358"/>
                    <a:gd name="connsiteY1" fmla="*/ 83894 h 344289"/>
                    <a:gd name="connsiteX2" fmla="*/ 97690 w 263358"/>
                    <a:gd name="connsiteY2" fmla="*/ 113044 h 344289"/>
                    <a:gd name="connsiteX3" fmla="*/ 116204 w 263358"/>
                    <a:gd name="connsiteY3" fmla="*/ 167010 h 344289"/>
                    <a:gd name="connsiteX4" fmla="*/ 109114 w 263358"/>
                    <a:gd name="connsiteY4" fmla="*/ 274547 h 344289"/>
                    <a:gd name="connsiteX5" fmla="*/ 169776 w 263358"/>
                    <a:gd name="connsiteY5" fmla="*/ 336392 h 344289"/>
                    <a:gd name="connsiteX6" fmla="*/ 205228 w 263358"/>
                    <a:gd name="connsiteY6" fmla="*/ 337967 h 344289"/>
                    <a:gd name="connsiteX7" fmla="*/ 203652 w 263358"/>
                    <a:gd name="connsiteY7" fmla="*/ 314727 h 344289"/>
                    <a:gd name="connsiteX8" fmla="*/ 191441 w 263358"/>
                    <a:gd name="connsiteY8" fmla="*/ 279668 h 344289"/>
                    <a:gd name="connsiteX9" fmla="*/ 180412 w 263358"/>
                    <a:gd name="connsiteY9" fmla="*/ 287941 h 344289"/>
                    <a:gd name="connsiteX10" fmla="*/ 223742 w 263358"/>
                    <a:gd name="connsiteY10" fmla="*/ 310000 h 344289"/>
                    <a:gd name="connsiteX11" fmla="*/ 257618 w 263358"/>
                    <a:gd name="connsiteY11" fmla="*/ 311969 h 344289"/>
                    <a:gd name="connsiteX12" fmla="*/ 254861 w 263358"/>
                    <a:gd name="connsiteY12" fmla="*/ 283214 h 344289"/>
                    <a:gd name="connsiteX13" fmla="*/ 224530 w 263358"/>
                    <a:gd name="connsiteY13" fmla="*/ 246974 h 344289"/>
                    <a:gd name="connsiteX14" fmla="*/ 215076 w 263358"/>
                    <a:gd name="connsiteY14" fmla="*/ 152435 h 344289"/>
                    <a:gd name="connsiteX15" fmla="*/ 209561 w 263358"/>
                    <a:gd name="connsiteY15" fmla="*/ 58684 h 344289"/>
                    <a:gd name="connsiteX16" fmla="*/ 153232 w 263358"/>
                    <a:gd name="connsiteY16" fmla="*/ 1173 h 344289"/>
                    <a:gd name="connsiteX17" fmla="*/ 145748 w 263358"/>
                    <a:gd name="connsiteY17" fmla="*/ 14172 h 344289"/>
                    <a:gd name="connsiteX18" fmla="*/ 193017 w 263358"/>
                    <a:gd name="connsiteY18" fmla="*/ 58290 h 344289"/>
                    <a:gd name="connsiteX19" fmla="*/ 201683 w 263358"/>
                    <a:gd name="connsiteY19" fmla="*/ 134709 h 344289"/>
                    <a:gd name="connsiteX20" fmla="*/ 200107 w 263358"/>
                    <a:gd name="connsiteY20" fmla="*/ 218612 h 344289"/>
                    <a:gd name="connsiteX21" fmla="*/ 233984 w 263358"/>
                    <a:gd name="connsiteY21" fmla="*/ 283214 h 344289"/>
                    <a:gd name="connsiteX22" fmla="*/ 248558 w 263358"/>
                    <a:gd name="connsiteY22" fmla="*/ 300152 h 344289"/>
                    <a:gd name="connsiteX23" fmla="*/ 232014 w 263358"/>
                    <a:gd name="connsiteY23" fmla="*/ 297788 h 344289"/>
                    <a:gd name="connsiteX24" fmla="*/ 187502 w 263358"/>
                    <a:gd name="connsiteY24" fmla="*/ 275729 h 344289"/>
                    <a:gd name="connsiteX25" fmla="*/ 176473 w 263358"/>
                    <a:gd name="connsiteY25" fmla="*/ 284001 h 344289"/>
                    <a:gd name="connsiteX26" fmla="*/ 185533 w 263358"/>
                    <a:gd name="connsiteY26" fmla="*/ 310393 h 344289"/>
                    <a:gd name="connsiteX27" fmla="*/ 189865 w 263358"/>
                    <a:gd name="connsiteY27" fmla="*/ 322605 h 344289"/>
                    <a:gd name="connsiteX28" fmla="*/ 190653 w 263358"/>
                    <a:gd name="connsiteY28" fmla="*/ 329695 h 344289"/>
                    <a:gd name="connsiteX29" fmla="*/ 173715 w 263358"/>
                    <a:gd name="connsiteY29" fmla="*/ 322605 h 344289"/>
                    <a:gd name="connsiteX30" fmla="*/ 155989 w 263358"/>
                    <a:gd name="connsiteY30" fmla="*/ 311575 h 344289"/>
                    <a:gd name="connsiteX31" fmla="*/ 126052 w 263358"/>
                    <a:gd name="connsiteY31" fmla="*/ 280456 h 344289"/>
                    <a:gd name="connsiteX32" fmla="*/ 122507 w 263358"/>
                    <a:gd name="connsiteY32" fmla="*/ 232399 h 344289"/>
                    <a:gd name="connsiteX33" fmla="*/ 130385 w 263358"/>
                    <a:gd name="connsiteY33" fmla="*/ 185524 h 344289"/>
                    <a:gd name="connsiteX34" fmla="*/ 123688 w 263358"/>
                    <a:gd name="connsiteY34" fmla="*/ 139042 h 344289"/>
                    <a:gd name="connsiteX35" fmla="*/ 79570 w 263358"/>
                    <a:gd name="connsiteY35" fmla="*/ 74440 h 344289"/>
                    <a:gd name="connsiteX36" fmla="*/ 11030 w 263358"/>
                    <a:gd name="connsiteY36" fmla="*/ 29141 h 344289"/>
                    <a:gd name="connsiteX37" fmla="*/ 2364 w 263358"/>
                    <a:gd name="connsiteY37" fmla="*/ 38988 h 344289"/>
                    <a:gd name="connsiteX38" fmla="*/ 2364 w 263358"/>
                    <a:gd name="connsiteY38" fmla="*/ 38988 h 34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63358" h="344289">
                      <a:moveTo>
                        <a:pt x="2364" y="38988"/>
                      </a:moveTo>
                      <a:cubicBezTo>
                        <a:pt x="21665" y="57896"/>
                        <a:pt x="47664" y="68532"/>
                        <a:pt x="69722" y="83894"/>
                      </a:cubicBezTo>
                      <a:cubicBezTo>
                        <a:pt x="81540" y="91773"/>
                        <a:pt x="90600" y="100439"/>
                        <a:pt x="97690" y="113044"/>
                      </a:cubicBezTo>
                      <a:cubicBezTo>
                        <a:pt x="107144" y="129588"/>
                        <a:pt x="114235" y="148102"/>
                        <a:pt x="116204" y="167010"/>
                      </a:cubicBezTo>
                      <a:cubicBezTo>
                        <a:pt x="120143" y="203250"/>
                        <a:pt x="98872" y="238702"/>
                        <a:pt x="109114" y="274547"/>
                      </a:cubicBezTo>
                      <a:cubicBezTo>
                        <a:pt x="117386" y="304091"/>
                        <a:pt x="144566" y="322211"/>
                        <a:pt x="169776" y="336392"/>
                      </a:cubicBezTo>
                      <a:cubicBezTo>
                        <a:pt x="179624" y="341906"/>
                        <a:pt x="196956" y="350179"/>
                        <a:pt x="205228" y="337967"/>
                      </a:cubicBezTo>
                      <a:cubicBezTo>
                        <a:pt x="210349" y="330483"/>
                        <a:pt x="206410" y="322211"/>
                        <a:pt x="203652" y="314727"/>
                      </a:cubicBezTo>
                      <a:cubicBezTo>
                        <a:pt x="199713" y="302909"/>
                        <a:pt x="195380" y="291486"/>
                        <a:pt x="191441" y="279668"/>
                      </a:cubicBezTo>
                      <a:cubicBezTo>
                        <a:pt x="187896" y="282426"/>
                        <a:pt x="184351" y="285183"/>
                        <a:pt x="180412" y="287941"/>
                      </a:cubicBezTo>
                      <a:cubicBezTo>
                        <a:pt x="194199" y="296607"/>
                        <a:pt x="208773" y="304091"/>
                        <a:pt x="223742" y="310000"/>
                      </a:cubicBezTo>
                      <a:cubicBezTo>
                        <a:pt x="233984" y="313939"/>
                        <a:pt x="247771" y="319453"/>
                        <a:pt x="257618" y="311969"/>
                      </a:cubicBezTo>
                      <a:cubicBezTo>
                        <a:pt x="268648" y="304091"/>
                        <a:pt x="261557" y="291486"/>
                        <a:pt x="254861" y="283214"/>
                      </a:cubicBezTo>
                      <a:cubicBezTo>
                        <a:pt x="244619" y="271002"/>
                        <a:pt x="232014" y="261155"/>
                        <a:pt x="224530" y="246974"/>
                      </a:cubicBezTo>
                      <a:cubicBezTo>
                        <a:pt x="209167" y="218218"/>
                        <a:pt x="212318" y="183554"/>
                        <a:pt x="215076" y="152435"/>
                      </a:cubicBezTo>
                      <a:cubicBezTo>
                        <a:pt x="217833" y="121316"/>
                        <a:pt x="220985" y="88621"/>
                        <a:pt x="209561" y="58684"/>
                      </a:cubicBezTo>
                      <a:cubicBezTo>
                        <a:pt x="199319" y="32292"/>
                        <a:pt x="176473" y="15748"/>
                        <a:pt x="153232" y="1173"/>
                      </a:cubicBezTo>
                      <a:cubicBezTo>
                        <a:pt x="144960" y="-3948"/>
                        <a:pt x="137475" y="9051"/>
                        <a:pt x="145748" y="14172"/>
                      </a:cubicBezTo>
                      <a:cubicBezTo>
                        <a:pt x="163867" y="25595"/>
                        <a:pt x="183169" y="38594"/>
                        <a:pt x="193017" y="58290"/>
                      </a:cubicBezTo>
                      <a:cubicBezTo>
                        <a:pt x="204440" y="81531"/>
                        <a:pt x="203652" y="109499"/>
                        <a:pt x="201683" y="134709"/>
                      </a:cubicBezTo>
                      <a:cubicBezTo>
                        <a:pt x="199713" y="162677"/>
                        <a:pt x="195774" y="190644"/>
                        <a:pt x="200107" y="218612"/>
                      </a:cubicBezTo>
                      <a:cubicBezTo>
                        <a:pt x="204046" y="244610"/>
                        <a:pt x="215864" y="264306"/>
                        <a:pt x="233984" y="283214"/>
                      </a:cubicBezTo>
                      <a:cubicBezTo>
                        <a:pt x="236347" y="285577"/>
                        <a:pt x="249740" y="297000"/>
                        <a:pt x="248558" y="300152"/>
                      </a:cubicBezTo>
                      <a:cubicBezTo>
                        <a:pt x="247377" y="303697"/>
                        <a:pt x="234378" y="298576"/>
                        <a:pt x="232014" y="297788"/>
                      </a:cubicBezTo>
                      <a:cubicBezTo>
                        <a:pt x="216258" y="291880"/>
                        <a:pt x="201683" y="284395"/>
                        <a:pt x="187502" y="275729"/>
                      </a:cubicBezTo>
                      <a:cubicBezTo>
                        <a:pt x="182381" y="272578"/>
                        <a:pt x="174503" y="278093"/>
                        <a:pt x="176473" y="284001"/>
                      </a:cubicBezTo>
                      <a:cubicBezTo>
                        <a:pt x="179624" y="292667"/>
                        <a:pt x="182775" y="301727"/>
                        <a:pt x="185533" y="310393"/>
                      </a:cubicBezTo>
                      <a:cubicBezTo>
                        <a:pt x="187108" y="314333"/>
                        <a:pt x="188290" y="318666"/>
                        <a:pt x="189865" y="322605"/>
                      </a:cubicBezTo>
                      <a:cubicBezTo>
                        <a:pt x="191047" y="325756"/>
                        <a:pt x="193805" y="328907"/>
                        <a:pt x="190653" y="329695"/>
                      </a:cubicBezTo>
                      <a:cubicBezTo>
                        <a:pt x="185926" y="331271"/>
                        <a:pt x="177654" y="324574"/>
                        <a:pt x="173715" y="322605"/>
                      </a:cubicBezTo>
                      <a:cubicBezTo>
                        <a:pt x="167807" y="319060"/>
                        <a:pt x="161504" y="315514"/>
                        <a:pt x="155989" y="311575"/>
                      </a:cubicBezTo>
                      <a:cubicBezTo>
                        <a:pt x="144172" y="303303"/>
                        <a:pt x="132748" y="293455"/>
                        <a:pt x="126052" y="280456"/>
                      </a:cubicBezTo>
                      <a:cubicBezTo>
                        <a:pt x="118174" y="265488"/>
                        <a:pt x="119355" y="248549"/>
                        <a:pt x="122507" y="232399"/>
                      </a:cubicBezTo>
                      <a:cubicBezTo>
                        <a:pt x="125264" y="216643"/>
                        <a:pt x="129597" y="201280"/>
                        <a:pt x="130385" y="185524"/>
                      </a:cubicBezTo>
                      <a:cubicBezTo>
                        <a:pt x="131173" y="169767"/>
                        <a:pt x="128809" y="154011"/>
                        <a:pt x="123688" y="139042"/>
                      </a:cubicBezTo>
                      <a:cubicBezTo>
                        <a:pt x="115416" y="113044"/>
                        <a:pt x="102023" y="90591"/>
                        <a:pt x="79570" y="74440"/>
                      </a:cubicBezTo>
                      <a:cubicBezTo>
                        <a:pt x="57511" y="58684"/>
                        <a:pt x="30725" y="48442"/>
                        <a:pt x="11030" y="29141"/>
                      </a:cubicBezTo>
                      <a:cubicBezTo>
                        <a:pt x="5909" y="22050"/>
                        <a:pt x="-4727" y="32292"/>
                        <a:pt x="2364" y="38988"/>
                      </a:cubicBezTo>
                      <a:lnTo>
                        <a:pt x="2364" y="38988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3" name="Graphic 27">
              <a:extLst>
                <a:ext uri="{FF2B5EF4-FFF2-40B4-BE49-F238E27FC236}">
                  <a16:creationId xmlns:a16="http://schemas.microsoft.com/office/drawing/2014/main" id="{AFC3C215-80BA-492B-94B5-3EF0AFEF87BC}"/>
                </a:ext>
              </a:extLst>
            </p:cNvPr>
            <p:cNvGrpSpPr/>
            <p:nvPr/>
          </p:nvGrpSpPr>
          <p:grpSpPr>
            <a:xfrm>
              <a:off x="2891340" y="7351135"/>
              <a:ext cx="2223889" cy="1509469"/>
              <a:chOff x="2891340" y="7351135"/>
              <a:chExt cx="2223889" cy="1509469"/>
            </a:xfrm>
          </p:grpSpPr>
          <p:grpSp>
            <p:nvGrpSpPr>
              <p:cNvPr id="64" name="Graphic 27">
                <a:extLst>
                  <a:ext uri="{FF2B5EF4-FFF2-40B4-BE49-F238E27FC236}">
                    <a16:creationId xmlns:a16="http://schemas.microsoft.com/office/drawing/2014/main" id="{D939442D-3F97-4B0A-A4EB-F40E79E25C78}"/>
                  </a:ext>
                </a:extLst>
              </p:cNvPr>
              <p:cNvGrpSpPr/>
              <p:nvPr/>
            </p:nvGrpSpPr>
            <p:grpSpPr>
              <a:xfrm>
                <a:off x="3392654" y="7365710"/>
                <a:ext cx="289524" cy="335612"/>
                <a:chOff x="3392654" y="7365710"/>
                <a:chExt cx="289524" cy="335612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7C572BA-16E5-4114-9719-945A975997FB}"/>
                    </a:ext>
                  </a:extLst>
                </p:cNvPr>
                <p:cNvSpPr/>
                <p:nvPr/>
              </p:nvSpPr>
              <p:spPr>
                <a:xfrm>
                  <a:off x="3392654" y="7365710"/>
                  <a:ext cx="289524" cy="335612"/>
                </a:xfrm>
                <a:custGeom>
                  <a:avLst/>
                  <a:gdLst>
                    <a:gd name="connsiteX0" fmla="*/ 265890 w 289524"/>
                    <a:gd name="connsiteY0" fmla="*/ 0 h 335612"/>
                    <a:gd name="connsiteX1" fmla="*/ 259194 w 289524"/>
                    <a:gd name="connsiteY1" fmla="*/ 788 h 335612"/>
                    <a:gd name="connsiteX2" fmla="*/ 253679 w 289524"/>
                    <a:gd name="connsiteY2" fmla="*/ 1576 h 335612"/>
                    <a:gd name="connsiteX3" fmla="*/ 242649 w 289524"/>
                    <a:gd name="connsiteY3" fmla="*/ 3151 h 335612"/>
                    <a:gd name="connsiteX4" fmla="*/ 221378 w 289524"/>
                    <a:gd name="connsiteY4" fmla="*/ 6696 h 335612"/>
                    <a:gd name="connsiteX5" fmla="*/ 181593 w 289524"/>
                    <a:gd name="connsiteY5" fmla="*/ 16544 h 335612"/>
                    <a:gd name="connsiteX6" fmla="*/ 113053 w 289524"/>
                    <a:gd name="connsiteY6" fmla="*/ 40179 h 335612"/>
                    <a:gd name="connsiteX7" fmla="*/ 55541 w 289524"/>
                    <a:gd name="connsiteY7" fmla="*/ 63420 h 335612"/>
                    <a:gd name="connsiteX8" fmla="*/ 0 w 289524"/>
                    <a:gd name="connsiteY8" fmla="*/ 85873 h 335612"/>
                    <a:gd name="connsiteX9" fmla="*/ 101235 w 289524"/>
                    <a:gd name="connsiteY9" fmla="*/ 335613 h 335612"/>
                    <a:gd name="connsiteX10" fmla="*/ 156777 w 289524"/>
                    <a:gd name="connsiteY10" fmla="*/ 313160 h 335612"/>
                    <a:gd name="connsiteX11" fmla="*/ 210743 w 289524"/>
                    <a:gd name="connsiteY11" fmla="*/ 291495 h 335612"/>
                    <a:gd name="connsiteX12" fmla="*/ 255648 w 289524"/>
                    <a:gd name="connsiteY12" fmla="*/ 275738 h 335612"/>
                    <a:gd name="connsiteX13" fmla="*/ 274556 w 289524"/>
                    <a:gd name="connsiteY13" fmla="*/ 271011 h 335612"/>
                    <a:gd name="connsiteX14" fmla="*/ 282828 w 289524"/>
                    <a:gd name="connsiteY14" fmla="*/ 269436 h 335612"/>
                    <a:gd name="connsiteX15" fmla="*/ 286768 w 289524"/>
                    <a:gd name="connsiteY15" fmla="*/ 269042 h 335612"/>
                    <a:gd name="connsiteX16" fmla="*/ 288737 w 289524"/>
                    <a:gd name="connsiteY16" fmla="*/ 268648 h 335612"/>
                    <a:gd name="connsiteX17" fmla="*/ 289525 w 289524"/>
                    <a:gd name="connsiteY17" fmla="*/ 268648 h 335612"/>
                    <a:gd name="connsiteX18" fmla="*/ 265890 w 289524"/>
                    <a:gd name="connsiteY18" fmla="*/ 0 h 335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9524" h="335612">
                      <a:moveTo>
                        <a:pt x="265890" y="0"/>
                      </a:moveTo>
                      <a:cubicBezTo>
                        <a:pt x="263527" y="0"/>
                        <a:pt x="261163" y="394"/>
                        <a:pt x="259194" y="788"/>
                      </a:cubicBezTo>
                      <a:lnTo>
                        <a:pt x="253679" y="1576"/>
                      </a:lnTo>
                      <a:cubicBezTo>
                        <a:pt x="250134" y="1970"/>
                        <a:pt x="246589" y="2757"/>
                        <a:pt x="242649" y="3151"/>
                      </a:cubicBezTo>
                      <a:cubicBezTo>
                        <a:pt x="235165" y="4333"/>
                        <a:pt x="228469" y="5515"/>
                        <a:pt x="221378" y="6696"/>
                      </a:cubicBezTo>
                      <a:cubicBezTo>
                        <a:pt x="207591" y="9454"/>
                        <a:pt x="194592" y="12605"/>
                        <a:pt x="181593" y="16544"/>
                      </a:cubicBezTo>
                      <a:cubicBezTo>
                        <a:pt x="156383" y="23635"/>
                        <a:pt x="133536" y="31907"/>
                        <a:pt x="113053" y="40179"/>
                      </a:cubicBezTo>
                      <a:cubicBezTo>
                        <a:pt x="92175" y="48451"/>
                        <a:pt x="74055" y="55935"/>
                        <a:pt x="55541" y="63420"/>
                      </a:cubicBezTo>
                      <a:lnTo>
                        <a:pt x="0" y="85873"/>
                      </a:lnTo>
                      <a:lnTo>
                        <a:pt x="101235" y="335613"/>
                      </a:lnTo>
                      <a:lnTo>
                        <a:pt x="156777" y="313160"/>
                      </a:lnTo>
                      <a:cubicBezTo>
                        <a:pt x="175291" y="305675"/>
                        <a:pt x="194198" y="297797"/>
                        <a:pt x="210743" y="291495"/>
                      </a:cubicBezTo>
                      <a:cubicBezTo>
                        <a:pt x="227287" y="285192"/>
                        <a:pt x="242256" y="279677"/>
                        <a:pt x="255648" y="275738"/>
                      </a:cubicBezTo>
                      <a:cubicBezTo>
                        <a:pt x="262345" y="273769"/>
                        <a:pt x="268648" y="272193"/>
                        <a:pt x="274556" y="271011"/>
                      </a:cubicBezTo>
                      <a:cubicBezTo>
                        <a:pt x="277314" y="270617"/>
                        <a:pt x="280465" y="269829"/>
                        <a:pt x="282828" y="269436"/>
                      </a:cubicBezTo>
                      <a:cubicBezTo>
                        <a:pt x="284010" y="269436"/>
                        <a:pt x="285586" y="269042"/>
                        <a:pt x="286768" y="269042"/>
                      </a:cubicBezTo>
                      <a:lnTo>
                        <a:pt x="288737" y="268648"/>
                      </a:lnTo>
                      <a:lnTo>
                        <a:pt x="289525" y="268648"/>
                      </a:lnTo>
                      <a:lnTo>
                        <a:pt x="26589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0B852291-4B2A-47A6-BD20-6B49C5A26DFE}"/>
                    </a:ext>
                  </a:extLst>
                </p:cNvPr>
                <p:cNvSpPr/>
                <p:nvPr/>
              </p:nvSpPr>
              <p:spPr>
                <a:xfrm rot="-1324108">
                  <a:off x="3456331" y="7543810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D8D73E41-CBDC-47A7-8166-05A3BC881769}"/>
                    </a:ext>
                  </a:extLst>
                </p:cNvPr>
                <p:cNvSpPr/>
                <p:nvPr/>
              </p:nvSpPr>
              <p:spPr>
                <a:xfrm>
                  <a:off x="3527372" y="7507124"/>
                  <a:ext cx="51208" cy="40966"/>
                </a:xfrm>
                <a:custGeom>
                  <a:avLst/>
                  <a:gdLst>
                    <a:gd name="connsiteX0" fmla="*/ 51209 w 51208"/>
                    <a:gd name="connsiteY0" fmla="*/ 25210 h 40966"/>
                    <a:gd name="connsiteX1" fmla="*/ 42148 w 51208"/>
                    <a:gd name="connsiteY1" fmla="*/ 0 h 40966"/>
                    <a:gd name="connsiteX2" fmla="*/ 0 w 51208"/>
                    <a:gd name="connsiteY2" fmla="*/ 16150 h 40966"/>
                    <a:gd name="connsiteX3" fmla="*/ 10242 w 51208"/>
                    <a:gd name="connsiteY3" fmla="*/ 40967 h 40966"/>
                    <a:gd name="connsiteX4" fmla="*/ 51209 w 51208"/>
                    <a:gd name="connsiteY4" fmla="*/ 25210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966">
                      <a:moveTo>
                        <a:pt x="51209" y="25210"/>
                      </a:moveTo>
                      <a:lnTo>
                        <a:pt x="42148" y="0"/>
                      </a:lnTo>
                      <a:cubicBezTo>
                        <a:pt x="27968" y="5121"/>
                        <a:pt x="13787" y="10636"/>
                        <a:pt x="0" y="16150"/>
                      </a:cubicBezTo>
                      <a:lnTo>
                        <a:pt x="10242" y="40967"/>
                      </a:lnTo>
                      <a:cubicBezTo>
                        <a:pt x="23635" y="35452"/>
                        <a:pt x="37422" y="29937"/>
                        <a:pt x="51209" y="2521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4FD341E-6247-4376-9B1A-BDB4EF8752E5}"/>
                    </a:ext>
                  </a:extLst>
                </p:cNvPr>
                <p:cNvSpPr/>
                <p:nvPr/>
              </p:nvSpPr>
              <p:spPr>
                <a:xfrm>
                  <a:off x="3603791" y="7485459"/>
                  <a:ext cx="50026" cy="36633"/>
                </a:xfrm>
                <a:custGeom>
                  <a:avLst/>
                  <a:gdLst>
                    <a:gd name="connsiteX0" fmla="*/ 50027 w 50026"/>
                    <a:gd name="connsiteY0" fmla="*/ 26392 h 36633"/>
                    <a:gd name="connsiteX1" fmla="*/ 45694 w 50026"/>
                    <a:gd name="connsiteY1" fmla="*/ 0 h 36633"/>
                    <a:gd name="connsiteX2" fmla="*/ 0 w 50026"/>
                    <a:gd name="connsiteY2" fmla="*/ 10636 h 36633"/>
                    <a:gd name="connsiteX3" fmla="*/ 7484 w 50026"/>
                    <a:gd name="connsiteY3" fmla="*/ 36634 h 36633"/>
                    <a:gd name="connsiteX4" fmla="*/ 50027 w 50026"/>
                    <a:gd name="connsiteY4" fmla="*/ 26392 h 3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36633">
                      <a:moveTo>
                        <a:pt x="50027" y="26392"/>
                      </a:moveTo>
                      <a:lnTo>
                        <a:pt x="45694" y="0"/>
                      </a:lnTo>
                      <a:cubicBezTo>
                        <a:pt x="30331" y="2363"/>
                        <a:pt x="14969" y="6303"/>
                        <a:pt x="0" y="10636"/>
                      </a:cubicBezTo>
                      <a:lnTo>
                        <a:pt x="7484" y="36634"/>
                      </a:lnTo>
                      <a:cubicBezTo>
                        <a:pt x="21665" y="31907"/>
                        <a:pt x="35452" y="28362"/>
                        <a:pt x="50027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9" name="Graphic 27">
                <a:extLst>
                  <a:ext uri="{FF2B5EF4-FFF2-40B4-BE49-F238E27FC236}">
                    <a16:creationId xmlns:a16="http://schemas.microsoft.com/office/drawing/2014/main" id="{1F510BBC-1D2D-4761-A521-EE758DAFF0D7}"/>
                  </a:ext>
                </a:extLst>
              </p:cNvPr>
              <p:cNvGrpSpPr/>
              <p:nvPr/>
            </p:nvGrpSpPr>
            <p:grpSpPr>
              <a:xfrm>
                <a:off x="3169649" y="7451444"/>
                <a:ext cx="323899" cy="339961"/>
                <a:chOff x="3169649" y="7451444"/>
                <a:chExt cx="323899" cy="33996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FED3983-D16C-4256-8F16-AC8F74A7C5FA}"/>
                    </a:ext>
                  </a:extLst>
                </p:cNvPr>
                <p:cNvSpPr/>
                <p:nvPr/>
              </p:nvSpPr>
              <p:spPr>
                <a:xfrm rot="-1324108">
                  <a:off x="3211460" y="7486712"/>
                  <a:ext cx="240276" cy="269425"/>
                </a:xfrm>
                <a:custGeom>
                  <a:avLst/>
                  <a:gdLst>
                    <a:gd name="connsiteX0" fmla="*/ 0 w 240276"/>
                    <a:gd name="connsiteY0" fmla="*/ 0 h 269425"/>
                    <a:gd name="connsiteX1" fmla="*/ 240277 w 240276"/>
                    <a:gd name="connsiteY1" fmla="*/ 0 h 269425"/>
                    <a:gd name="connsiteX2" fmla="*/ 240277 w 240276"/>
                    <a:gd name="connsiteY2" fmla="*/ 269425 h 269425"/>
                    <a:gd name="connsiteX3" fmla="*/ 0 w 240276"/>
                    <a:gd name="connsiteY3" fmla="*/ 269425 h 26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276" h="269425">
                      <a:moveTo>
                        <a:pt x="0" y="0"/>
                      </a:moveTo>
                      <a:lnTo>
                        <a:pt x="240277" y="0"/>
                      </a:lnTo>
                      <a:lnTo>
                        <a:pt x="240277" y="269425"/>
                      </a:lnTo>
                      <a:lnTo>
                        <a:pt x="0" y="269425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ED4F264-3C34-4359-8167-683C27D75BD2}"/>
                    </a:ext>
                  </a:extLst>
                </p:cNvPr>
                <p:cNvSpPr/>
                <p:nvPr/>
              </p:nvSpPr>
              <p:spPr>
                <a:xfrm rot="-1324108">
                  <a:off x="3233502" y="7634468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83DAA9A-4ED4-4973-AC4F-B815EACA83FB}"/>
                    </a:ext>
                  </a:extLst>
                </p:cNvPr>
                <p:cNvSpPr/>
                <p:nvPr/>
              </p:nvSpPr>
              <p:spPr>
                <a:xfrm rot="-1324108">
                  <a:off x="3307827" y="7604029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BA0A40C-F86B-43E9-907A-4633ED462567}"/>
                    </a:ext>
                  </a:extLst>
                </p:cNvPr>
                <p:cNvSpPr/>
                <p:nvPr/>
              </p:nvSpPr>
              <p:spPr>
                <a:xfrm rot="-1324108">
                  <a:off x="3381524" y="7574216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80" name="Graphic 27">
                <a:extLst>
                  <a:ext uri="{FF2B5EF4-FFF2-40B4-BE49-F238E27FC236}">
                    <a16:creationId xmlns:a16="http://schemas.microsoft.com/office/drawing/2014/main" id="{6BC5D9E6-B5B9-42DA-BFED-8E1F08196FAE}"/>
                  </a:ext>
                </a:extLst>
              </p:cNvPr>
              <p:cNvGrpSpPr/>
              <p:nvPr/>
            </p:nvGrpSpPr>
            <p:grpSpPr>
              <a:xfrm>
                <a:off x="2904598" y="7541788"/>
                <a:ext cx="366731" cy="287949"/>
                <a:chOff x="2904598" y="7541788"/>
                <a:chExt cx="366731" cy="28794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4D5E2AE-D190-4CBA-9B1C-67DFE0C3B68A}"/>
                    </a:ext>
                  </a:extLst>
                </p:cNvPr>
                <p:cNvSpPr/>
                <p:nvPr/>
              </p:nvSpPr>
              <p:spPr>
                <a:xfrm>
                  <a:off x="2904598" y="7541788"/>
                  <a:ext cx="366731" cy="287949"/>
                </a:xfrm>
                <a:custGeom>
                  <a:avLst/>
                  <a:gdLst>
                    <a:gd name="connsiteX0" fmla="*/ 265103 w 366731"/>
                    <a:gd name="connsiteY0" fmla="*/ 0 h 287949"/>
                    <a:gd name="connsiteX1" fmla="*/ 209561 w 366731"/>
                    <a:gd name="connsiteY1" fmla="*/ 22453 h 287949"/>
                    <a:gd name="connsiteX2" fmla="*/ 195774 w 366731"/>
                    <a:gd name="connsiteY2" fmla="*/ 27968 h 287949"/>
                    <a:gd name="connsiteX3" fmla="*/ 187896 w 366731"/>
                    <a:gd name="connsiteY3" fmla="*/ 31119 h 287949"/>
                    <a:gd name="connsiteX4" fmla="*/ 179624 w 366731"/>
                    <a:gd name="connsiteY4" fmla="*/ 34664 h 287949"/>
                    <a:gd name="connsiteX5" fmla="*/ 161898 w 366731"/>
                    <a:gd name="connsiteY5" fmla="*/ 42542 h 287949"/>
                    <a:gd name="connsiteX6" fmla="*/ 152050 w 366731"/>
                    <a:gd name="connsiteY6" fmla="*/ 47269 h 287949"/>
                    <a:gd name="connsiteX7" fmla="*/ 138657 w 366731"/>
                    <a:gd name="connsiteY7" fmla="*/ 53966 h 287949"/>
                    <a:gd name="connsiteX8" fmla="*/ 88630 w 366731"/>
                    <a:gd name="connsiteY8" fmla="*/ 86267 h 287949"/>
                    <a:gd name="connsiteX9" fmla="*/ 66571 w 366731"/>
                    <a:gd name="connsiteY9" fmla="*/ 105568 h 287949"/>
                    <a:gd name="connsiteX10" fmla="*/ 46876 w 366731"/>
                    <a:gd name="connsiteY10" fmla="*/ 127233 h 287949"/>
                    <a:gd name="connsiteX11" fmla="*/ 16544 w 366731"/>
                    <a:gd name="connsiteY11" fmla="*/ 176472 h 287949"/>
                    <a:gd name="connsiteX12" fmla="*/ 11030 w 366731"/>
                    <a:gd name="connsiteY12" fmla="*/ 189865 h 287949"/>
                    <a:gd name="connsiteX13" fmla="*/ 8666 w 366731"/>
                    <a:gd name="connsiteY13" fmla="*/ 196562 h 287949"/>
                    <a:gd name="connsiteX14" fmla="*/ 6697 w 366731"/>
                    <a:gd name="connsiteY14" fmla="*/ 203652 h 287949"/>
                    <a:gd name="connsiteX15" fmla="*/ 4727 w 366731"/>
                    <a:gd name="connsiteY15" fmla="*/ 210743 h 287949"/>
                    <a:gd name="connsiteX16" fmla="*/ 3545 w 366731"/>
                    <a:gd name="connsiteY16" fmla="*/ 214288 h 287949"/>
                    <a:gd name="connsiteX17" fmla="*/ 2757 w 366731"/>
                    <a:gd name="connsiteY17" fmla="*/ 217833 h 287949"/>
                    <a:gd name="connsiteX18" fmla="*/ 0 w 366731"/>
                    <a:gd name="connsiteY18" fmla="*/ 232014 h 287949"/>
                    <a:gd name="connsiteX19" fmla="*/ 272587 w 366731"/>
                    <a:gd name="connsiteY19" fmla="*/ 287949 h 287949"/>
                    <a:gd name="connsiteX20" fmla="*/ 272587 w 366731"/>
                    <a:gd name="connsiteY20" fmla="*/ 287949 h 287949"/>
                    <a:gd name="connsiteX21" fmla="*/ 276132 w 366731"/>
                    <a:gd name="connsiteY21" fmla="*/ 286374 h 287949"/>
                    <a:gd name="connsiteX22" fmla="*/ 285980 w 366731"/>
                    <a:gd name="connsiteY22" fmla="*/ 282041 h 287949"/>
                    <a:gd name="connsiteX23" fmla="*/ 291495 w 366731"/>
                    <a:gd name="connsiteY23" fmla="*/ 279677 h 287949"/>
                    <a:gd name="connsiteX24" fmla="*/ 297403 w 366731"/>
                    <a:gd name="connsiteY24" fmla="*/ 277314 h 287949"/>
                    <a:gd name="connsiteX25" fmla="*/ 311190 w 366731"/>
                    <a:gd name="connsiteY25" fmla="*/ 271799 h 287949"/>
                    <a:gd name="connsiteX26" fmla="*/ 366732 w 366731"/>
                    <a:gd name="connsiteY26" fmla="*/ 249346 h 287949"/>
                    <a:gd name="connsiteX27" fmla="*/ 265103 w 366731"/>
                    <a:gd name="connsiteY27" fmla="*/ 0 h 28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66731" h="287949">
                      <a:moveTo>
                        <a:pt x="265103" y="0"/>
                      </a:moveTo>
                      <a:lnTo>
                        <a:pt x="209561" y="22453"/>
                      </a:lnTo>
                      <a:lnTo>
                        <a:pt x="195774" y="27968"/>
                      </a:lnTo>
                      <a:lnTo>
                        <a:pt x="187896" y="31119"/>
                      </a:lnTo>
                      <a:lnTo>
                        <a:pt x="179624" y="34664"/>
                      </a:lnTo>
                      <a:cubicBezTo>
                        <a:pt x="174109" y="37028"/>
                        <a:pt x="168200" y="39785"/>
                        <a:pt x="161898" y="42542"/>
                      </a:cubicBezTo>
                      <a:lnTo>
                        <a:pt x="152050" y="47269"/>
                      </a:lnTo>
                      <a:cubicBezTo>
                        <a:pt x="147717" y="49239"/>
                        <a:pt x="142990" y="51602"/>
                        <a:pt x="138657" y="53966"/>
                      </a:cubicBezTo>
                      <a:cubicBezTo>
                        <a:pt x="120931" y="63420"/>
                        <a:pt x="103993" y="74055"/>
                        <a:pt x="88630" y="86267"/>
                      </a:cubicBezTo>
                      <a:cubicBezTo>
                        <a:pt x="80752" y="92175"/>
                        <a:pt x="73662" y="98872"/>
                        <a:pt x="66571" y="105568"/>
                      </a:cubicBezTo>
                      <a:cubicBezTo>
                        <a:pt x="59875" y="112659"/>
                        <a:pt x="52784" y="119749"/>
                        <a:pt x="46876" y="127233"/>
                      </a:cubicBezTo>
                      <a:cubicBezTo>
                        <a:pt x="34664" y="142202"/>
                        <a:pt x="24423" y="158746"/>
                        <a:pt x="16544" y="176472"/>
                      </a:cubicBezTo>
                      <a:cubicBezTo>
                        <a:pt x="14575" y="180805"/>
                        <a:pt x="12999" y="185532"/>
                        <a:pt x="11030" y="189865"/>
                      </a:cubicBezTo>
                      <a:cubicBezTo>
                        <a:pt x="10242" y="192229"/>
                        <a:pt x="9454" y="194198"/>
                        <a:pt x="8666" y="196562"/>
                      </a:cubicBezTo>
                      <a:lnTo>
                        <a:pt x="6697" y="203652"/>
                      </a:lnTo>
                      <a:lnTo>
                        <a:pt x="4727" y="210743"/>
                      </a:lnTo>
                      <a:cubicBezTo>
                        <a:pt x="4333" y="211924"/>
                        <a:pt x="4333" y="213106"/>
                        <a:pt x="3545" y="214288"/>
                      </a:cubicBezTo>
                      <a:lnTo>
                        <a:pt x="2757" y="217833"/>
                      </a:lnTo>
                      <a:cubicBezTo>
                        <a:pt x="1576" y="222560"/>
                        <a:pt x="788" y="227287"/>
                        <a:pt x="0" y="232014"/>
                      </a:cubicBezTo>
                      <a:lnTo>
                        <a:pt x="272587" y="287949"/>
                      </a:lnTo>
                      <a:lnTo>
                        <a:pt x="272587" y="287949"/>
                      </a:lnTo>
                      <a:lnTo>
                        <a:pt x="276132" y="286374"/>
                      </a:lnTo>
                      <a:cubicBezTo>
                        <a:pt x="279283" y="284798"/>
                        <a:pt x="282435" y="283616"/>
                        <a:pt x="285980" y="282041"/>
                      </a:cubicBezTo>
                      <a:cubicBezTo>
                        <a:pt x="287555" y="281253"/>
                        <a:pt x="289525" y="280465"/>
                        <a:pt x="291495" y="279677"/>
                      </a:cubicBezTo>
                      <a:lnTo>
                        <a:pt x="297403" y="277314"/>
                      </a:lnTo>
                      <a:lnTo>
                        <a:pt x="311190" y="271799"/>
                      </a:lnTo>
                      <a:lnTo>
                        <a:pt x="366732" y="249346"/>
                      </a:lnTo>
                      <a:lnTo>
                        <a:pt x="265103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87CD672-130B-46EF-9194-67E0124D2B2B}"/>
                    </a:ext>
                  </a:extLst>
                </p:cNvPr>
                <p:cNvSpPr/>
                <p:nvPr/>
              </p:nvSpPr>
              <p:spPr>
                <a:xfrm>
                  <a:off x="3022771" y="7735987"/>
                  <a:ext cx="47663" cy="51208"/>
                </a:xfrm>
                <a:custGeom>
                  <a:avLst/>
                  <a:gdLst>
                    <a:gd name="connsiteX0" fmla="*/ 47663 w 47663"/>
                    <a:gd name="connsiteY0" fmla="*/ 16150 h 51208"/>
                    <a:gd name="connsiteX1" fmla="*/ 25604 w 47663"/>
                    <a:gd name="connsiteY1" fmla="*/ 0 h 51208"/>
                    <a:gd name="connsiteX2" fmla="*/ 0 w 47663"/>
                    <a:gd name="connsiteY2" fmla="*/ 42542 h 51208"/>
                    <a:gd name="connsiteX3" fmla="*/ 25998 w 47663"/>
                    <a:gd name="connsiteY3" fmla="*/ 51209 h 51208"/>
                    <a:gd name="connsiteX4" fmla="*/ 47663 w 47663"/>
                    <a:gd name="connsiteY4" fmla="*/ 1615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1208">
                      <a:moveTo>
                        <a:pt x="47663" y="16150"/>
                      </a:moveTo>
                      <a:lnTo>
                        <a:pt x="25604" y="0"/>
                      </a:lnTo>
                      <a:cubicBezTo>
                        <a:pt x="14181" y="12211"/>
                        <a:pt x="4727" y="26392"/>
                        <a:pt x="0" y="42542"/>
                      </a:cubicBezTo>
                      <a:lnTo>
                        <a:pt x="25998" y="51209"/>
                      </a:lnTo>
                      <a:cubicBezTo>
                        <a:pt x="30331" y="37816"/>
                        <a:pt x="38209" y="25998"/>
                        <a:pt x="47663" y="1615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071B54D-5783-4E0E-AF29-8B593BA4B99C}"/>
                    </a:ext>
                  </a:extLst>
                </p:cNvPr>
                <p:cNvSpPr/>
                <p:nvPr/>
              </p:nvSpPr>
              <p:spPr>
                <a:xfrm>
                  <a:off x="3079101" y="7687930"/>
                  <a:ext cx="54359" cy="43724"/>
                </a:xfrm>
                <a:custGeom>
                  <a:avLst/>
                  <a:gdLst>
                    <a:gd name="connsiteX0" fmla="*/ 54360 w 54359"/>
                    <a:gd name="connsiteY0" fmla="*/ 24423 h 43724"/>
                    <a:gd name="connsiteX1" fmla="*/ 43330 w 54359"/>
                    <a:gd name="connsiteY1" fmla="*/ 0 h 43724"/>
                    <a:gd name="connsiteX2" fmla="*/ 32695 w 54359"/>
                    <a:gd name="connsiteY2" fmla="*/ 4727 h 43724"/>
                    <a:gd name="connsiteX3" fmla="*/ 21665 w 54359"/>
                    <a:gd name="connsiteY3" fmla="*/ 10242 h 43724"/>
                    <a:gd name="connsiteX4" fmla="*/ 10636 w 54359"/>
                    <a:gd name="connsiteY4" fmla="*/ 16150 h 43724"/>
                    <a:gd name="connsiteX5" fmla="*/ 0 w 54359"/>
                    <a:gd name="connsiteY5" fmla="*/ 22847 h 43724"/>
                    <a:gd name="connsiteX6" fmla="*/ 16938 w 54359"/>
                    <a:gd name="connsiteY6" fmla="*/ 43724 h 43724"/>
                    <a:gd name="connsiteX7" fmla="*/ 25998 w 54359"/>
                    <a:gd name="connsiteY7" fmla="*/ 38209 h 43724"/>
                    <a:gd name="connsiteX8" fmla="*/ 35058 w 54359"/>
                    <a:gd name="connsiteY8" fmla="*/ 33089 h 43724"/>
                    <a:gd name="connsiteX9" fmla="*/ 54360 w 54359"/>
                    <a:gd name="connsiteY9" fmla="*/ 24423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59" h="43724">
                      <a:moveTo>
                        <a:pt x="54360" y="24423"/>
                      </a:moveTo>
                      <a:lnTo>
                        <a:pt x="43330" y="0"/>
                      </a:lnTo>
                      <a:cubicBezTo>
                        <a:pt x="39785" y="1576"/>
                        <a:pt x="36240" y="3151"/>
                        <a:pt x="32695" y="4727"/>
                      </a:cubicBezTo>
                      <a:cubicBezTo>
                        <a:pt x="29149" y="6303"/>
                        <a:pt x="25210" y="8272"/>
                        <a:pt x="21665" y="10242"/>
                      </a:cubicBezTo>
                      <a:cubicBezTo>
                        <a:pt x="18120" y="12211"/>
                        <a:pt x="14181" y="14181"/>
                        <a:pt x="10636" y="16150"/>
                      </a:cubicBezTo>
                      <a:cubicBezTo>
                        <a:pt x="7090" y="18120"/>
                        <a:pt x="3545" y="20483"/>
                        <a:pt x="0" y="22847"/>
                      </a:cubicBezTo>
                      <a:lnTo>
                        <a:pt x="16938" y="43724"/>
                      </a:lnTo>
                      <a:cubicBezTo>
                        <a:pt x="19696" y="41755"/>
                        <a:pt x="22847" y="40179"/>
                        <a:pt x="25998" y="38209"/>
                      </a:cubicBezTo>
                      <a:cubicBezTo>
                        <a:pt x="29149" y="36634"/>
                        <a:pt x="31907" y="34664"/>
                        <a:pt x="35058" y="33089"/>
                      </a:cubicBezTo>
                      <a:cubicBezTo>
                        <a:pt x="40967" y="30331"/>
                        <a:pt x="47663" y="27180"/>
                        <a:pt x="54360" y="2442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F1A41C3-DFC6-494B-A6C7-935CCDDE0F03}"/>
                    </a:ext>
                  </a:extLst>
                </p:cNvPr>
                <p:cNvSpPr/>
                <p:nvPr/>
              </p:nvSpPr>
              <p:spPr>
                <a:xfrm rot="-1324108">
                  <a:off x="3158906" y="7664337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4" name="Graphic 27">
                <a:extLst>
                  <a:ext uri="{FF2B5EF4-FFF2-40B4-BE49-F238E27FC236}">
                    <a16:creationId xmlns:a16="http://schemas.microsoft.com/office/drawing/2014/main" id="{88A4F013-2D84-4A02-A18B-46E2E64DF369}"/>
                  </a:ext>
                </a:extLst>
              </p:cNvPr>
              <p:cNvGrpSpPr/>
              <p:nvPr/>
            </p:nvGrpSpPr>
            <p:grpSpPr>
              <a:xfrm>
                <a:off x="2891340" y="7774196"/>
                <a:ext cx="303176" cy="284579"/>
                <a:chOff x="2891340" y="7774196"/>
                <a:chExt cx="303176" cy="284579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0F911FD-B931-4F34-B1E9-925842018DD8}"/>
                    </a:ext>
                  </a:extLst>
                </p:cNvPr>
                <p:cNvSpPr/>
                <p:nvPr/>
              </p:nvSpPr>
              <p:spPr>
                <a:xfrm>
                  <a:off x="2891340" y="7774196"/>
                  <a:ext cx="303176" cy="284579"/>
                </a:xfrm>
                <a:custGeom>
                  <a:avLst/>
                  <a:gdLst>
                    <a:gd name="connsiteX0" fmla="*/ 12470 w 303176"/>
                    <a:gd name="connsiteY0" fmla="*/ 0 h 284579"/>
                    <a:gd name="connsiteX1" fmla="*/ 14046 w 303176"/>
                    <a:gd name="connsiteY1" fmla="*/ 81934 h 284579"/>
                    <a:gd name="connsiteX2" fmla="*/ 23893 w 303176"/>
                    <a:gd name="connsiteY2" fmla="*/ 122900 h 284579"/>
                    <a:gd name="connsiteX3" fmla="*/ 30590 w 303176"/>
                    <a:gd name="connsiteY3" fmla="*/ 145353 h 284579"/>
                    <a:gd name="connsiteX4" fmla="*/ 30590 w 303176"/>
                    <a:gd name="connsiteY4" fmla="*/ 145353 h 284579"/>
                    <a:gd name="connsiteX5" fmla="*/ 30590 w 303176"/>
                    <a:gd name="connsiteY5" fmla="*/ 145353 h 284579"/>
                    <a:gd name="connsiteX6" fmla="*/ 30590 w 303176"/>
                    <a:gd name="connsiteY6" fmla="*/ 145353 h 284579"/>
                    <a:gd name="connsiteX7" fmla="*/ 30590 w 303176"/>
                    <a:gd name="connsiteY7" fmla="*/ 144959 h 284579"/>
                    <a:gd name="connsiteX8" fmla="*/ 29014 w 303176"/>
                    <a:gd name="connsiteY8" fmla="*/ 147717 h 284579"/>
                    <a:gd name="connsiteX9" fmla="*/ 26651 w 303176"/>
                    <a:gd name="connsiteY9" fmla="*/ 151656 h 284579"/>
                    <a:gd name="connsiteX10" fmla="*/ 21530 w 303176"/>
                    <a:gd name="connsiteY10" fmla="*/ 160716 h 284579"/>
                    <a:gd name="connsiteX11" fmla="*/ 11288 w 303176"/>
                    <a:gd name="connsiteY11" fmla="*/ 184745 h 284579"/>
                    <a:gd name="connsiteX12" fmla="*/ 6955 w 303176"/>
                    <a:gd name="connsiteY12" fmla="*/ 198531 h 284579"/>
                    <a:gd name="connsiteX13" fmla="*/ 3804 w 303176"/>
                    <a:gd name="connsiteY13" fmla="*/ 212712 h 284579"/>
                    <a:gd name="connsiteX14" fmla="*/ 259 w 303176"/>
                    <a:gd name="connsiteY14" fmla="*/ 240680 h 284579"/>
                    <a:gd name="connsiteX15" fmla="*/ 653 w 303176"/>
                    <a:gd name="connsiteY15" fmla="*/ 266678 h 284579"/>
                    <a:gd name="connsiteX16" fmla="*/ 269300 w 303176"/>
                    <a:gd name="connsiteY16" fmla="*/ 246195 h 284579"/>
                    <a:gd name="connsiteX17" fmla="*/ 269300 w 303176"/>
                    <a:gd name="connsiteY17" fmla="*/ 254467 h 284579"/>
                    <a:gd name="connsiteX18" fmla="*/ 268119 w 303176"/>
                    <a:gd name="connsiteY18" fmla="*/ 264709 h 284579"/>
                    <a:gd name="connsiteX19" fmla="*/ 261816 w 303176"/>
                    <a:gd name="connsiteY19" fmla="*/ 283222 h 284579"/>
                    <a:gd name="connsiteX20" fmla="*/ 261028 w 303176"/>
                    <a:gd name="connsiteY20" fmla="*/ 284404 h 284579"/>
                    <a:gd name="connsiteX21" fmla="*/ 261028 w 303176"/>
                    <a:gd name="connsiteY21" fmla="*/ 284404 h 284579"/>
                    <a:gd name="connsiteX22" fmla="*/ 261422 w 303176"/>
                    <a:gd name="connsiteY22" fmla="*/ 283616 h 284579"/>
                    <a:gd name="connsiteX23" fmla="*/ 266543 w 303176"/>
                    <a:gd name="connsiteY23" fmla="*/ 275738 h 284579"/>
                    <a:gd name="connsiteX24" fmla="*/ 271270 w 303176"/>
                    <a:gd name="connsiteY24" fmla="*/ 268254 h 284579"/>
                    <a:gd name="connsiteX25" fmla="*/ 287420 w 303176"/>
                    <a:gd name="connsiteY25" fmla="*/ 236741 h 284579"/>
                    <a:gd name="connsiteX26" fmla="*/ 299238 w 303176"/>
                    <a:gd name="connsiteY26" fmla="*/ 196956 h 284579"/>
                    <a:gd name="connsiteX27" fmla="*/ 303177 w 303176"/>
                    <a:gd name="connsiteY27" fmla="*/ 155595 h 284579"/>
                    <a:gd name="connsiteX28" fmla="*/ 290178 w 303176"/>
                    <a:gd name="connsiteY28" fmla="*/ 72874 h 284579"/>
                    <a:gd name="connsiteX29" fmla="*/ 286239 w 303176"/>
                    <a:gd name="connsiteY29" fmla="*/ 59875 h 284579"/>
                    <a:gd name="connsiteX30" fmla="*/ 284663 w 303176"/>
                    <a:gd name="connsiteY30" fmla="*/ 55148 h 284579"/>
                    <a:gd name="connsiteX31" fmla="*/ 284663 w 303176"/>
                    <a:gd name="connsiteY31" fmla="*/ 55148 h 284579"/>
                    <a:gd name="connsiteX32" fmla="*/ 284663 w 303176"/>
                    <a:gd name="connsiteY32" fmla="*/ 55148 h 284579"/>
                    <a:gd name="connsiteX33" fmla="*/ 12470 w 303176"/>
                    <a:gd name="connsiteY33" fmla="*/ 0 h 28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3176" h="284579">
                      <a:moveTo>
                        <a:pt x="12470" y="0"/>
                      </a:moveTo>
                      <a:cubicBezTo>
                        <a:pt x="8137" y="26786"/>
                        <a:pt x="8925" y="54360"/>
                        <a:pt x="14046" y="81934"/>
                      </a:cubicBezTo>
                      <a:cubicBezTo>
                        <a:pt x="16409" y="95721"/>
                        <a:pt x="19954" y="109113"/>
                        <a:pt x="23893" y="122900"/>
                      </a:cubicBez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5353"/>
                      </a:cubicBezTo>
                      <a:lnTo>
                        <a:pt x="30590" y="145353"/>
                      </a:ln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4959"/>
                      </a:cubicBezTo>
                      <a:lnTo>
                        <a:pt x="29014" y="147717"/>
                      </a:lnTo>
                      <a:lnTo>
                        <a:pt x="26651" y="151656"/>
                      </a:lnTo>
                      <a:cubicBezTo>
                        <a:pt x="25075" y="154413"/>
                        <a:pt x="23500" y="157565"/>
                        <a:pt x="21530" y="160716"/>
                      </a:cubicBezTo>
                      <a:cubicBezTo>
                        <a:pt x="17985" y="167806"/>
                        <a:pt x="14440" y="175291"/>
                        <a:pt x="11288" y="184745"/>
                      </a:cubicBezTo>
                      <a:cubicBezTo>
                        <a:pt x="9713" y="189078"/>
                        <a:pt x="8137" y="194198"/>
                        <a:pt x="6955" y="198531"/>
                      </a:cubicBezTo>
                      <a:cubicBezTo>
                        <a:pt x="5773" y="203258"/>
                        <a:pt x="4592" y="207985"/>
                        <a:pt x="3804" y="212712"/>
                      </a:cubicBezTo>
                      <a:cubicBezTo>
                        <a:pt x="1834" y="222166"/>
                        <a:pt x="1047" y="231620"/>
                        <a:pt x="259" y="240680"/>
                      </a:cubicBezTo>
                      <a:cubicBezTo>
                        <a:pt x="-135" y="249346"/>
                        <a:pt x="-135" y="258406"/>
                        <a:pt x="653" y="266678"/>
                      </a:cubicBezTo>
                      <a:lnTo>
                        <a:pt x="269300" y="246195"/>
                      </a:lnTo>
                      <a:cubicBezTo>
                        <a:pt x="269300" y="248164"/>
                        <a:pt x="269694" y="251316"/>
                        <a:pt x="269300" y="254467"/>
                      </a:cubicBezTo>
                      <a:cubicBezTo>
                        <a:pt x="269300" y="257618"/>
                        <a:pt x="268907" y="261163"/>
                        <a:pt x="268119" y="264709"/>
                      </a:cubicBezTo>
                      <a:cubicBezTo>
                        <a:pt x="266937" y="271799"/>
                        <a:pt x="263392" y="280465"/>
                        <a:pt x="261816" y="283222"/>
                      </a:cubicBezTo>
                      <a:cubicBezTo>
                        <a:pt x="261422" y="283616"/>
                        <a:pt x="261028" y="284404"/>
                        <a:pt x="261028" y="284404"/>
                      </a:cubicBezTo>
                      <a:cubicBezTo>
                        <a:pt x="261028" y="284404"/>
                        <a:pt x="261028" y="284798"/>
                        <a:pt x="261028" y="284404"/>
                      </a:cubicBezTo>
                      <a:lnTo>
                        <a:pt x="261422" y="283616"/>
                      </a:lnTo>
                      <a:lnTo>
                        <a:pt x="266543" y="275738"/>
                      </a:lnTo>
                      <a:cubicBezTo>
                        <a:pt x="268119" y="273375"/>
                        <a:pt x="269694" y="270617"/>
                        <a:pt x="271270" y="268254"/>
                      </a:cubicBezTo>
                      <a:cubicBezTo>
                        <a:pt x="277572" y="258012"/>
                        <a:pt x="282693" y="247770"/>
                        <a:pt x="287420" y="236741"/>
                      </a:cubicBezTo>
                      <a:cubicBezTo>
                        <a:pt x="292541" y="224136"/>
                        <a:pt x="296874" y="210743"/>
                        <a:pt x="299238" y="196956"/>
                      </a:cubicBezTo>
                      <a:cubicBezTo>
                        <a:pt x="301995" y="183169"/>
                        <a:pt x="303177" y="169382"/>
                        <a:pt x="303177" y="155595"/>
                      </a:cubicBezTo>
                      <a:cubicBezTo>
                        <a:pt x="303177" y="128021"/>
                        <a:pt x="298056" y="100054"/>
                        <a:pt x="290178" y="72874"/>
                      </a:cubicBezTo>
                      <a:lnTo>
                        <a:pt x="286239" y="59875"/>
                      </a:lnTo>
                      <a:lnTo>
                        <a:pt x="284663" y="55148"/>
                      </a:lnTo>
                      <a:cubicBezTo>
                        <a:pt x="284663" y="55148"/>
                        <a:pt x="284663" y="55148"/>
                        <a:pt x="284663" y="55148"/>
                      </a:cubicBezTo>
                      <a:lnTo>
                        <a:pt x="284663" y="55148"/>
                      </a:lnTo>
                      <a:lnTo>
                        <a:pt x="1247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9EEB4C7-1B65-4A59-A9BE-AD3D81BC18B5}"/>
                    </a:ext>
                  </a:extLst>
                </p:cNvPr>
                <p:cNvSpPr/>
                <p:nvPr/>
              </p:nvSpPr>
              <p:spPr>
                <a:xfrm>
                  <a:off x="3010560" y="7966425"/>
                  <a:ext cx="45299" cy="48451"/>
                </a:xfrm>
                <a:custGeom>
                  <a:avLst/>
                  <a:gdLst>
                    <a:gd name="connsiteX0" fmla="*/ 45300 w 45299"/>
                    <a:gd name="connsiteY0" fmla="*/ 11030 h 48451"/>
                    <a:gd name="connsiteX1" fmla="*/ 20483 w 45299"/>
                    <a:gd name="connsiteY1" fmla="*/ 0 h 48451"/>
                    <a:gd name="connsiteX2" fmla="*/ 15363 w 45299"/>
                    <a:gd name="connsiteY2" fmla="*/ 8272 h 48451"/>
                    <a:gd name="connsiteX3" fmla="*/ 9848 w 45299"/>
                    <a:gd name="connsiteY3" fmla="*/ 17332 h 48451"/>
                    <a:gd name="connsiteX4" fmla="*/ 3939 w 45299"/>
                    <a:gd name="connsiteY4" fmla="*/ 29543 h 48451"/>
                    <a:gd name="connsiteX5" fmla="*/ 1576 w 45299"/>
                    <a:gd name="connsiteY5" fmla="*/ 36240 h 48451"/>
                    <a:gd name="connsiteX6" fmla="*/ 0 w 45299"/>
                    <a:gd name="connsiteY6" fmla="*/ 43330 h 48451"/>
                    <a:gd name="connsiteX7" fmla="*/ 26392 w 45299"/>
                    <a:gd name="connsiteY7" fmla="*/ 48451 h 48451"/>
                    <a:gd name="connsiteX8" fmla="*/ 27574 w 45299"/>
                    <a:gd name="connsiteY8" fmla="*/ 43724 h 48451"/>
                    <a:gd name="connsiteX9" fmla="*/ 29149 w 45299"/>
                    <a:gd name="connsiteY9" fmla="*/ 39391 h 48451"/>
                    <a:gd name="connsiteX10" fmla="*/ 33482 w 45299"/>
                    <a:gd name="connsiteY10" fmla="*/ 30725 h 48451"/>
                    <a:gd name="connsiteX11" fmla="*/ 39391 w 45299"/>
                    <a:gd name="connsiteY11" fmla="*/ 20877 h 48451"/>
                    <a:gd name="connsiteX12" fmla="*/ 45300 w 45299"/>
                    <a:gd name="connsiteY12" fmla="*/ 11030 h 4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299" h="48451">
                      <a:moveTo>
                        <a:pt x="45300" y="11030"/>
                      </a:moveTo>
                      <a:lnTo>
                        <a:pt x="20483" y="0"/>
                      </a:lnTo>
                      <a:lnTo>
                        <a:pt x="15363" y="8272"/>
                      </a:lnTo>
                      <a:cubicBezTo>
                        <a:pt x="13393" y="11030"/>
                        <a:pt x="12211" y="13393"/>
                        <a:pt x="9848" y="17332"/>
                      </a:cubicBezTo>
                      <a:cubicBezTo>
                        <a:pt x="7878" y="20877"/>
                        <a:pt x="5515" y="25210"/>
                        <a:pt x="3939" y="29543"/>
                      </a:cubicBezTo>
                      <a:cubicBezTo>
                        <a:pt x="3151" y="31907"/>
                        <a:pt x="2363" y="33876"/>
                        <a:pt x="1576" y="36240"/>
                      </a:cubicBezTo>
                      <a:cubicBezTo>
                        <a:pt x="788" y="38603"/>
                        <a:pt x="394" y="40967"/>
                        <a:pt x="0" y="43330"/>
                      </a:cubicBezTo>
                      <a:lnTo>
                        <a:pt x="26392" y="48451"/>
                      </a:lnTo>
                      <a:cubicBezTo>
                        <a:pt x="26786" y="46875"/>
                        <a:pt x="27180" y="45300"/>
                        <a:pt x="27574" y="43724"/>
                      </a:cubicBezTo>
                      <a:cubicBezTo>
                        <a:pt x="27968" y="42149"/>
                        <a:pt x="28362" y="40573"/>
                        <a:pt x="29149" y="39391"/>
                      </a:cubicBezTo>
                      <a:cubicBezTo>
                        <a:pt x="30331" y="36634"/>
                        <a:pt x="31907" y="33482"/>
                        <a:pt x="33482" y="30725"/>
                      </a:cubicBezTo>
                      <a:cubicBezTo>
                        <a:pt x="35058" y="27968"/>
                        <a:pt x="37422" y="24423"/>
                        <a:pt x="39391" y="20877"/>
                      </a:cubicBezTo>
                      <a:cubicBezTo>
                        <a:pt x="40967" y="18120"/>
                        <a:pt x="43330" y="14575"/>
                        <a:pt x="45300" y="1103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EA52110-12F5-4C4C-ACBF-05BE12361E97}"/>
                    </a:ext>
                  </a:extLst>
                </p:cNvPr>
                <p:cNvSpPr/>
                <p:nvPr/>
              </p:nvSpPr>
              <p:spPr>
                <a:xfrm>
                  <a:off x="3038134" y="7895127"/>
                  <a:ext cx="31439" cy="47269"/>
                </a:xfrm>
                <a:custGeom>
                  <a:avLst/>
                  <a:gdLst>
                    <a:gd name="connsiteX0" fmla="*/ 26786 w 31439"/>
                    <a:gd name="connsiteY0" fmla="*/ 0 h 47269"/>
                    <a:gd name="connsiteX1" fmla="*/ 0 w 31439"/>
                    <a:gd name="connsiteY1" fmla="*/ 4333 h 47269"/>
                    <a:gd name="connsiteX2" fmla="*/ 3545 w 31439"/>
                    <a:gd name="connsiteY2" fmla="*/ 42936 h 47269"/>
                    <a:gd name="connsiteX3" fmla="*/ 30725 w 31439"/>
                    <a:gd name="connsiteY3" fmla="*/ 47269 h 47269"/>
                    <a:gd name="connsiteX4" fmla="*/ 26786 w 31439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9" h="47269">
                      <a:moveTo>
                        <a:pt x="26786" y="0"/>
                      </a:moveTo>
                      <a:lnTo>
                        <a:pt x="0" y="4333"/>
                      </a:lnTo>
                      <a:cubicBezTo>
                        <a:pt x="3151" y="16938"/>
                        <a:pt x="5121" y="29937"/>
                        <a:pt x="3545" y="42936"/>
                      </a:cubicBezTo>
                      <a:lnTo>
                        <a:pt x="30725" y="47269"/>
                      </a:lnTo>
                      <a:cubicBezTo>
                        <a:pt x="32695" y="31513"/>
                        <a:pt x="30331" y="15363"/>
                        <a:pt x="2678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88D8E79-5E2A-42B9-A9AB-F228AAC21A28}"/>
                    </a:ext>
                  </a:extLst>
                </p:cNvPr>
                <p:cNvSpPr/>
                <p:nvPr/>
              </p:nvSpPr>
              <p:spPr>
                <a:xfrm>
                  <a:off x="3018438" y="7818314"/>
                  <a:ext cx="36239" cy="49238"/>
                </a:xfrm>
                <a:custGeom>
                  <a:avLst/>
                  <a:gdLst>
                    <a:gd name="connsiteX0" fmla="*/ 27574 w 36239"/>
                    <a:gd name="connsiteY0" fmla="*/ 1970 h 49238"/>
                    <a:gd name="connsiteX1" fmla="*/ 0 w 36239"/>
                    <a:gd name="connsiteY1" fmla="*/ 0 h 49238"/>
                    <a:gd name="connsiteX2" fmla="*/ 10242 w 36239"/>
                    <a:gd name="connsiteY2" fmla="*/ 49239 h 49238"/>
                    <a:gd name="connsiteX3" fmla="*/ 36240 w 36239"/>
                    <a:gd name="connsiteY3" fmla="*/ 42542 h 49238"/>
                    <a:gd name="connsiteX4" fmla="*/ 27574 w 36239"/>
                    <a:gd name="connsiteY4" fmla="*/ 1970 h 49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39" h="49238">
                      <a:moveTo>
                        <a:pt x="27574" y="1970"/>
                      </a:moveTo>
                      <a:lnTo>
                        <a:pt x="0" y="0"/>
                      </a:lnTo>
                      <a:cubicBezTo>
                        <a:pt x="1182" y="16544"/>
                        <a:pt x="5515" y="33089"/>
                        <a:pt x="10242" y="49239"/>
                      </a:cubicBezTo>
                      <a:lnTo>
                        <a:pt x="36240" y="42542"/>
                      </a:lnTo>
                      <a:cubicBezTo>
                        <a:pt x="32695" y="29149"/>
                        <a:pt x="28755" y="15756"/>
                        <a:pt x="27574" y="197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9" name="Graphic 27">
                <a:extLst>
                  <a:ext uri="{FF2B5EF4-FFF2-40B4-BE49-F238E27FC236}">
                    <a16:creationId xmlns:a16="http://schemas.microsoft.com/office/drawing/2014/main" id="{88AF17DC-1C78-446E-B6A4-F9C76227EAE0}"/>
                  </a:ext>
                </a:extLst>
              </p:cNvPr>
              <p:cNvGrpSpPr/>
              <p:nvPr/>
            </p:nvGrpSpPr>
            <p:grpSpPr>
              <a:xfrm>
                <a:off x="2891993" y="8011958"/>
                <a:ext cx="360823" cy="304260"/>
                <a:chOff x="2891993" y="8011958"/>
                <a:chExt cx="360823" cy="304260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974AE04-BAF1-48C2-B46F-A5EF2D54BA67}"/>
                    </a:ext>
                  </a:extLst>
                </p:cNvPr>
                <p:cNvSpPr/>
                <p:nvPr/>
              </p:nvSpPr>
              <p:spPr>
                <a:xfrm>
                  <a:off x="2891993" y="8011958"/>
                  <a:ext cx="360823" cy="304260"/>
                </a:xfrm>
                <a:custGeom>
                  <a:avLst/>
                  <a:gdLst>
                    <a:gd name="connsiteX0" fmla="*/ 0 w 360823"/>
                    <a:gd name="connsiteY0" fmla="*/ 29310 h 304260"/>
                    <a:gd name="connsiteX1" fmla="*/ 15756 w 360823"/>
                    <a:gd name="connsiteY1" fmla="*/ 96669 h 304260"/>
                    <a:gd name="connsiteX2" fmla="*/ 36240 w 360823"/>
                    <a:gd name="connsiteY2" fmla="*/ 139999 h 304260"/>
                    <a:gd name="connsiteX3" fmla="*/ 40967 w 360823"/>
                    <a:gd name="connsiteY3" fmla="*/ 148271 h 304260"/>
                    <a:gd name="connsiteX4" fmla="*/ 44906 w 360823"/>
                    <a:gd name="connsiteY4" fmla="*/ 155362 h 304260"/>
                    <a:gd name="connsiteX5" fmla="*/ 52784 w 360823"/>
                    <a:gd name="connsiteY5" fmla="*/ 169149 h 304260"/>
                    <a:gd name="connsiteX6" fmla="*/ 68935 w 360823"/>
                    <a:gd name="connsiteY6" fmla="*/ 196722 h 304260"/>
                    <a:gd name="connsiteX7" fmla="*/ 137081 w 360823"/>
                    <a:gd name="connsiteY7" fmla="*/ 304260 h 304260"/>
                    <a:gd name="connsiteX8" fmla="*/ 360823 w 360823"/>
                    <a:gd name="connsiteY8" fmla="*/ 154180 h 304260"/>
                    <a:gd name="connsiteX9" fmla="*/ 300161 w 360823"/>
                    <a:gd name="connsiteY9" fmla="*/ 58853 h 304260"/>
                    <a:gd name="connsiteX10" fmla="*/ 285980 w 360823"/>
                    <a:gd name="connsiteY10" fmla="*/ 34431 h 304260"/>
                    <a:gd name="connsiteX11" fmla="*/ 278889 w 360823"/>
                    <a:gd name="connsiteY11" fmla="*/ 22220 h 304260"/>
                    <a:gd name="connsiteX12" fmla="*/ 275344 w 360823"/>
                    <a:gd name="connsiteY12" fmla="*/ 16311 h 304260"/>
                    <a:gd name="connsiteX13" fmla="*/ 272587 w 360823"/>
                    <a:gd name="connsiteY13" fmla="*/ 11190 h 304260"/>
                    <a:gd name="connsiteX14" fmla="*/ 267072 w 360823"/>
                    <a:gd name="connsiteY14" fmla="*/ 161 h 304260"/>
                    <a:gd name="connsiteX15" fmla="*/ 268648 w 360823"/>
                    <a:gd name="connsiteY15" fmla="*/ 9221 h 304260"/>
                    <a:gd name="connsiteX16" fmla="*/ 0 w 360823"/>
                    <a:gd name="connsiteY16" fmla="*/ 29310 h 30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0823" h="304260">
                      <a:moveTo>
                        <a:pt x="0" y="29310"/>
                      </a:moveTo>
                      <a:cubicBezTo>
                        <a:pt x="2363" y="57278"/>
                        <a:pt x="9060" y="78943"/>
                        <a:pt x="15756" y="96669"/>
                      </a:cubicBezTo>
                      <a:cubicBezTo>
                        <a:pt x="22453" y="114395"/>
                        <a:pt x="29937" y="128182"/>
                        <a:pt x="36240" y="139999"/>
                      </a:cubicBezTo>
                      <a:lnTo>
                        <a:pt x="40967" y="148271"/>
                      </a:lnTo>
                      <a:lnTo>
                        <a:pt x="44906" y="155362"/>
                      </a:lnTo>
                      <a:lnTo>
                        <a:pt x="52784" y="169149"/>
                      </a:lnTo>
                      <a:cubicBezTo>
                        <a:pt x="58299" y="178209"/>
                        <a:pt x="63420" y="187662"/>
                        <a:pt x="68935" y="196722"/>
                      </a:cubicBezTo>
                      <a:cubicBezTo>
                        <a:pt x="90994" y="232962"/>
                        <a:pt x="113446" y="269202"/>
                        <a:pt x="137081" y="304260"/>
                      </a:cubicBezTo>
                      <a:lnTo>
                        <a:pt x="360823" y="154180"/>
                      </a:lnTo>
                      <a:cubicBezTo>
                        <a:pt x="339552" y="123061"/>
                        <a:pt x="319856" y="90760"/>
                        <a:pt x="300161" y="58853"/>
                      </a:cubicBezTo>
                      <a:lnTo>
                        <a:pt x="285980" y="34431"/>
                      </a:lnTo>
                      <a:lnTo>
                        <a:pt x="278889" y="22220"/>
                      </a:lnTo>
                      <a:lnTo>
                        <a:pt x="275344" y="16311"/>
                      </a:lnTo>
                      <a:lnTo>
                        <a:pt x="272587" y="11190"/>
                      </a:lnTo>
                      <a:cubicBezTo>
                        <a:pt x="269435" y="5281"/>
                        <a:pt x="267466" y="1342"/>
                        <a:pt x="267072" y="161"/>
                      </a:cubicBezTo>
                      <a:cubicBezTo>
                        <a:pt x="266678" y="-627"/>
                        <a:pt x="267860" y="1342"/>
                        <a:pt x="268648" y="9221"/>
                      </a:cubicBezTo>
                      <a:lnTo>
                        <a:pt x="0" y="2931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3A4758F-FCD8-4117-99D4-BA3707DA00E6}"/>
                    </a:ext>
                  </a:extLst>
                </p:cNvPr>
                <p:cNvSpPr/>
                <p:nvPr/>
              </p:nvSpPr>
              <p:spPr>
                <a:xfrm>
                  <a:off x="3092100" y="8183470"/>
                  <a:ext cx="46875" cy="51996"/>
                </a:xfrm>
                <a:custGeom>
                  <a:avLst/>
                  <a:gdLst>
                    <a:gd name="connsiteX0" fmla="*/ 22453 w 46875"/>
                    <a:gd name="connsiteY0" fmla="*/ 0 h 51996"/>
                    <a:gd name="connsiteX1" fmla="*/ 0 w 46875"/>
                    <a:gd name="connsiteY1" fmla="*/ 14181 h 51996"/>
                    <a:gd name="connsiteX2" fmla="*/ 24029 w 46875"/>
                    <a:gd name="connsiteY2" fmla="*/ 51996 h 51996"/>
                    <a:gd name="connsiteX3" fmla="*/ 46875 w 46875"/>
                    <a:gd name="connsiteY3" fmla="*/ 37422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75" h="51996">
                      <a:moveTo>
                        <a:pt x="22453" y="0"/>
                      </a:moveTo>
                      <a:lnTo>
                        <a:pt x="0" y="14181"/>
                      </a:lnTo>
                      <a:lnTo>
                        <a:pt x="24029" y="51996"/>
                      </a:lnTo>
                      <a:lnTo>
                        <a:pt x="46875" y="37422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6BCCB7D9-84F2-4CA4-8B74-DD86A12D45F0}"/>
                    </a:ext>
                  </a:extLst>
                </p:cNvPr>
                <p:cNvSpPr/>
                <p:nvPr/>
              </p:nvSpPr>
              <p:spPr>
                <a:xfrm>
                  <a:off x="3049951" y="8115324"/>
                  <a:ext cx="46087" cy="51996"/>
                </a:xfrm>
                <a:custGeom>
                  <a:avLst/>
                  <a:gdLst>
                    <a:gd name="connsiteX0" fmla="*/ 23241 w 46087"/>
                    <a:gd name="connsiteY0" fmla="*/ 0 h 51996"/>
                    <a:gd name="connsiteX1" fmla="*/ 0 w 46087"/>
                    <a:gd name="connsiteY1" fmla="*/ 13393 h 51996"/>
                    <a:gd name="connsiteX2" fmla="*/ 11423 w 46087"/>
                    <a:gd name="connsiteY2" fmla="*/ 32695 h 51996"/>
                    <a:gd name="connsiteX3" fmla="*/ 23241 w 46087"/>
                    <a:gd name="connsiteY3" fmla="*/ 51996 h 51996"/>
                    <a:gd name="connsiteX4" fmla="*/ 46088 w 46087"/>
                    <a:gd name="connsiteY4" fmla="*/ 37815 h 51996"/>
                    <a:gd name="connsiteX5" fmla="*/ 34664 w 46087"/>
                    <a:gd name="connsiteY5" fmla="*/ 18908 h 51996"/>
                    <a:gd name="connsiteX6" fmla="*/ 23241 w 46087"/>
                    <a:gd name="connsiteY6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087" h="51996">
                      <a:moveTo>
                        <a:pt x="23241" y="0"/>
                      </a:moveTo>
                      <a:lnTo>
                        <a:pt x="0" y="13393"/>
                      </a:lnTo>
                      <a:cubicBezTo>
                        <a:pt x="3939" y="19696"/>
                        <a:pt x="7484" y="26392"/>
                        <a:pt x="11423" y="32695"/>
                      </a:cubicBezTo>
                      <a:lnTo>
                        <a:pt x="23241" y="51996"/>
                      </a:lnTo>
                      <a:lnTo>
                        <a:pt x="46088" y="37815"/>
                      </a:lnTo>
                      <a:lnTo>
                        <a:pt x="34664" y="18908"/>
                      </a:lnTo>
                      <a:cubicBezTo>
                        <a:pt x="30725" y="12999"/>
                        <a:pt x="27180" y="6303"/>
                        <a:pt x="2324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BC6E19EC-F0D4-47CC-88A3-61349D510D76}"/>
                    </a:ext>
                  </a:extLst>
                </p:cNvPr>
                <p:cNvSpPr/>
                <p:nvPr/>
              </p:nvSpPr>
              <p:spPr>
                <a:xfrm>
                  <a:off x="3012530" y="8046389"/>
                  <a:ext cx="43330" cy="51996"/>
                </a:xfrm>
                <a:custGeom>
                  <a:avLst/>
                  <a:gdLst>
                    <a:gd name="connsiteX0" fmla="*/ 25998 w 43330"/>
                    <a:gd name="connsiteY0" fmla="*/ 0 h 51996"/>
                    <a:gd name="connsiteX1" fmla="*/ 0 w 43330"/>
                    <a:gd name="connsiteY1" fmla="*/ 7484 h 51996"/>
                    <a:gd name="connsiteX2" fmla="*/ 19696 w 43330"/>
                    <a:gd name="connsiteY2" fmla="*/ 51996 h 51996"/>
                    <a:gd name="connsiteX3" fmla="*/ 43330 w 43330"/>
                    <a:gd name="connsiteY3" fmla="*/ 38997 h 51996"/>
                    <a:gd name="connsiteX4" fmla="*/ 25998 w 43330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30" h="51996">
                      <a:moveTo>
                        <a:pt x="25998" y="0"/>
                      </a:moveTo>
                      <a:lnTo>
                        <a:pt x="0" y="7484"/>
                      </a:lnTo>
                      <a:cubicBezTo>
                        <a:pt x="4727" y="24029"/>
                        <a:pt x="12211" y="38209"/>
                        <a:pt x="19696" y="51996"/>
                      </a:cubicBezTo>
                      <a:lnTo>
                        <a:pt x="43330" y="38997"/>
                      </a:lnTo>
                      <a:cubicBezTo>
                        <a:pt x="36240" y="25998"/>
                        <a:pt x="29937" y="12999"/>
                        <a:pt x="2599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34" name="Graphic 27">
                <a:extLst>
                  <a:ext uri="{FF2B5EF4-FFF2-40B4-BE49-F238E27FC236}">
                    <a16:creationId xmlns:a16="http://schemas.microsoft.com/office/drawing/2014/main" id="{E99C2DF5-DE80-436B-909A-A7D8DB4E74C3}"/>
                  </a:ext>
                </a:extLst>
              </p:cNvPr>
              <p:cNvGrpSpPr/>
              <p:nvPr/>
            </p:nvGrpSpPr>
            <p:grpSpPr>
              <a:xfrm>
                <a:off x="3029074" y="8165350"/>
                <a:ext cx="359247" cy="353338"/>
                <a:chOff x="3029074" y="8165350"/>
                <a:chExt cx="359247" cy="353338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6EB094-34AC-4616-8674-696A39AE9A32}"/>
                    </a:ext>
                  </a:extLst>
                </p:cNvPr>
                <p:cNvSpPr/>
                <p:nvPr/>
              </p:nvSpPr>
              <p:spPr>
                <a:xfrm>
                  <a:off x="3029074" y="8165350"/>
                  <a:ext cx="359247" cy="353338"/>
                </a:xfrm>
                <a:custGeom>
                  <a:avLst/>
                  <a:gdLst>
                    <a:gd name="connsiteX0" fmla="*/ 0 w 359247"/>
                    <a:gd name="connsiteY0" fmla="*/ 150474 h 353338"/>
                    <a:gd name="connsiteX1" fmla="*/ 150474 w 359247"/>
                    <a:gd name="connsiteY1" fmla="*/ 353339 h 353338"/>
                    <a:gd name="connsiteX2" fmla="*/ 359247 w 359247"/>
                    <a:gd name="connsiteY2" fmla="*/ 183169 h 353338"/>
                    <a:gd name="connsiteX3" fmla="*/ 223348 w 359247"/>
                    <a:gd name="connsiteY3" fmla="*/ 0 h 353338"/>
                    <a:gd name="connsiteX4" fmla="*/ 0 w 359247"/>
                    <a:gd name="connsiteY4" fmla="*/ 150474 h 35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247" h="353338">
                      <a:moveTo>
                        <a:pt x="0" y="150474"/>
                      </a:moveTo>
                      <a:cubicBezTo>
                        <a:pt x="47269" y="220590"/>
                        <a:pt x="97690" y="288343"/>
                        <a:pt x="150474" y="353339"/>
                      </a:cubicBezTo>
                      <a:lnTo>
                        <a:pt x="359247" y="183169"/>
                      </a:lnTo>
                      <a:cubicBezTo>
                        <a:pt x="310796" y="124082"/>
                        <a:pt x="265496" y="63026"/>
                        <a:pt x="223348" y="0"/>
                      </a:cubicBezTo>
                      <a:lnTo>
                        <a:pt x="0" y="150474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C9464C4-D451-474D-96D6-4FB5904D7320}"/>
                    </a:ext>
                  </a:extLst>
                </p:cNvPr>
                <p:cNvSpPr/>
                <p:nvPr/>
              </p:nvSpPr>
              <p:spPr>
                <a:xfrm>
                  <a:off x="3231545" y="8378850"/>
                  <a:ext cx="48845" cy="51602"/>
                </a:xfrm>
                <a:custGeom>
                  <a:avLst/>
                  <a:gdLst>
                    <a:gd name="connsiteX0" fmla="*/ 21271 w 48845"/>
                    <a:gd name="connsiteY0" fmla="*/ 0 h 51602"/>
                    <a:gd name="connsiteX1" fmla="*/ 0 w 48845"/>
                    <a:gd name="connsiteY1" fmla="*/ 16544 h 51602"/>
                    <a:gd name="connsiteX2" fmla="*/ 27968 w 48845"/>
                    <a:gd name="connsiteY2" fmla="*/ 51602 h 51602"/>
                    <a:gd name="connsiteX3" fmla="*/ 48845 w 48845"/>
                    <a:gd name="connsiteY3" fmla="*/ 34664 h 51602"/>
                    <a:gd name="connsiteX4" fmla="*/ 21271 w 48845"/>
                    <a:gd name="connsiteY4" fmla="*/ 0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21271" y="0"/>
                      </a:moveTo>
                      <a:lnTo>
                        <a:pt x="0" y="16544"/>
                      </a:lnTo>
                      <a:cubicBezTo>
                        <a:pt x="9060" y="28362"/>
                        <a:pt x="18514" y="40179"/>
                        <a:pt x="27968" y="51602"/>
                      </a:cubicBezTo>
                      <a:lnTo>
                        <a:pt x="48845" y="34664"/>
                      </a:lnTo>
                      <a:cubicBezTo>
                        <a:pt x="39391" y="23241"/>
                        <a:pt x="30331" y="11817"/>
                        <a:pt x="2127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1C710538-BF95-4805-A241-E36684D62948}"/>
                    </a:ext>
                  </a:extLst>
                </p:cNvPr>
                <p:cNvSpPr/>
                <p:nvPr/>
              </p:nvSpPr>
              <p:spPr>
                <a:xfrm>
                  <a:off x="3183093" y="8315431"/>
                  <a:ext cx="48451" cy="51996"/>
                </a:xfrm>
                <a:custGeom>
                  <a:avLst/>
                  <a:gdLst>
                    <a:gd name="connsiteX0" fmla="*/ 21665 w 48451"/>
                    <a:gd name="connsiteY0" fmla="*/ 0 h 51996"/>
                    <a:gd name="connsiteX1" fmla="*/ 0 w 48451"/>
                    <a:gd name="connsiteY1" fmla="*/ 15756 h 51996"/>
                    <a:gd name="connsiteX2" fmla="*/ 26786 w 48451"/>
                    <a:gd name="connsiteY2" fmla="*/ 51996 h 51996"/>
                    <a:gd name="connsiteX3" fmla="*/ 48451 w 48451"/>
                    <a:gd name="connsiteY3" fmla="*/ 35846 h 51996"/>
                    <a:gd name="connsiteX4" fmla="*/ 21665 w 48451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21665" y="0"/>
                      </a:moveTo>
                      <a:lnTo>
                        <a:pt x="0" y="15756"/>
                      </a:lnTo>
                      <a:cubicBezTo>
                        <a:pt x="9060" y="27574"/>
                        <a:pt x="17726" y="40179"/>
                        <a:pt x="26786" y="51996"/>
                      </a:cubicBezTo>
                      <a:lnTo>
                        <a:pt x="48451" y="35846"/>
                      </a:lnTo>
                      <a:cubicBezTo>
                        <a:pt x="38997" y="24029"/>
                        <a:pt x="30331" y="11817"/>
                        <a:pt x="21665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3E98490-14AF-460A-B074-53A432369886}"/>
                    </a:ext>
                  </a:extLst>
                </p:cNvPr>
                <p:cNvSpPr/>
                <p:nvPr/>
              </p:nvSpPr>
              <p:spPr>
                <a:xfrm>
                  <a:off x="3136612" y="8250435"/>
                  <a:ext cx="47663" cy="52390"/>
                </a:xfrm>
                <a:custGeom>
                  <a:avLst/>
                  <a:gdLst>
                    <a:gd name="connsiteX0" fmla="*/ 22059 w 47663"/>
                    <a:gd name="connsiteY0" fmla="*/ 0 h 52390"/>
                    <a:gd name="connsiteX1" fmla="*/ 0 w 47663"/>
                    <a:gd name="connsiteY1" fmla="*/ 15363 h 52390"/>
                    <a:gd name="connsiteX2" fmla="*/ 25604 w 47663"/>
                    <a:gd name="connsiteY2" fmla="*/ 52390 h 52390"/>
                    <a:gd name="connsiteX3" fmla="*/ 47663 w 47663"/>
                    <a:gd name="connsiteY3" fmla="*/ 36634 h 52390"/>
                    <a:gd name="connsiteX4" fmla="*/ 22059 w 47663"/>
                    <a:gd name="connsiteY4" fmla="*/ 0 h 5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2390">
                      <a:moveTo>
                        <a:pt x="22059" y="0"/>
                      </a:moveTo>
                      <a:lnTo>
                        <a:pt x="0" y="15363"/>
                      </a:lnTo>
                      <a:cubicBezTo>
                        <a:pt x="8272" y="27968"/>
                        <a:pt x="16938" y="39785"/>
                        <a:pt x="25604" y="52390"/>
                      </a:cubicBezTo>
                      <a:lnTo>
                        <a:pt x="47663" y="36634"/>
                      </a:lnTo>
                      <a:cubicBezTo>
                        <a:pt x="38997" y="24423"/>
                        <a:pt x="30331" y="12211"/>
                        <a:pt x="22059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40" name="Graphic 27">
                <a:extLst>
                  <a:ext uri="{FF2B5EF4-FFF2-40B4-BE49-F238E27FC236}">
                    <a16:creationId xmlns:a16="http://schemas.microsoft.com/office/drawing/2014/main" id="{DDF3D45A-A961-4AD3-921C-D0D76261BD49}"/>
                  </a:ext>
                </a:extLst>
              </p:cNvPr>
              <p:cNvGrpSpPr/>
              <p:nvPr/>
            </p:nvGrpSpPr>
            <p:grpSpPr>
              <a:xfrm>
                <a:off x="3179548" y="8348519"/>
                <a:ext cx="361216" cy="358065"/>
                <a:chOff x="3179548" y="8348519"/>
                <a:chExt cx="361216" cy="358065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06A3C3D-99EC-487B-AA83-1E28325FB974}"/>
                    </a:ext>
                  </a:extLst>
                </p:cNvPr>
                <p:cNvSpPr/>
                <p:nvPr/>
              </p:nvSpPr>
              <p:spPr>
                <a:xfrm>
                  <a:off x="3179548" y="8348519"/>
                  <a:ext cx="361216" cy="358065"/>
                </a:xfrm>
                <a:custGeom>
                  <a:avLst/>
                  <a:gdLst>
                    <a:gd name="connsiteX0" fmla="*/ 0 w 361216"/>
                    <a:gd name="connsiteY0" fmla="*/ 170170 h 358065"/>
                    <a:gd name="connsiteX1" fmla="*/ 165443 w 361216"/>
                    <a:gd name="connsiteY1" fmla="*/ 358066 h 358065"/>
                    <a:gd name="connsiteX2" fmla="*/ 361217 w 361216"/>
                    <a:gd name="connsiteY2" fmla="*/ 172927 h 358065"/>
                    <a:gd name="connsiteX3" fmla="*/ 209167 w 361216"/>
                    <a:gd name="connsiteY3" fmla="*/ 0 h 358065"/>
                    <a:gd name="connsiteX4" fmla="*/ 0 w 361216"/>
                    <a:gd name="connsiteY4" fmla="*/ 170170 h 35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6" h="358065">
                      <a:moveTo>
                        <a:pt x="0" y="170170"/>
                      </a:moveTo>
                      <a:cubicBezTo>
                        <a:pt x="53178" y="235165"/>
                        <a:pt x="108326" y="297797"/>
                        <a:pt x="165443" y="358066"/>
                      </a:cubicBezTo>
                      <a:lnTo>
                        <a:pt x="361217" y="172927"/>
                      </a:lnTo>
                      <a:cubicBezTo>
                        <a:pt x="308039" y="116992"/>
                        <a:pt x="257224" y="59087"/>
                        <a:pt x="209167" y="0"/>
                      </a:cubicBezTo>
                      <a:lnTo>
                        <a:pt x="0" y="17017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1295B64B-21B3-476A-B080-151FFEBB88BB}"/>
                    </a:ext>
                  </a:extLst>
                </p:cNvPr>
                <p:cNvSpPr/>
                <p:nvPr/>
              </p:nvSpPr>
              <p:spPr>
                <a:xfrm>
                  <a:off x="3387534" y="8562019"/>
                  <a:ext cx="50026" cy="50814"/>
                </a:xfrm>
                <a:custGeom>
                  <a:avLst/>
                  <a:gdLst>
                    <a:gd name="connsiteX0" fmla="*/ 19696 w 50026"/>
                    <a:gd name="connsiteY0" fmla="*/ 0 h 50814"/>
                    <a:gd name="connsiteX1" fmla="*/ 0 w 50026"/>
                    <a:gd name="connsiteY1" fmla="*/ 18120 h 50814"/>
                    <a:gd name="connsiteX2" fmla="*/ 14969 w 50026"/>
                    <a:gd name="connsiteY2" fmla="*/ 34664 h 50814"/>
                    <a:gd name="connsiteX3" fmla="*/ 30331 w 50026"/>
                    <a:gd name="connsiteY3" fmla="*/ 50815 h 50814"/>
                    <a:gd name="connsiteX4" fmla="*/ 50027 w 50026"/>
                    <a:gd name="connsiteY4" fmla="*/ 32695 h 50814"/>
                    <a:gd name="connsiteX5" fmla="*/ 35058 w 50026"/>
                    <a:gd name="connsiteY5" fmla="*/ 16150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26" h="50814">
                      <a:moveTo>
                        <a:pt x="19696" y="0"/>
                      </a:moveTo>
                      <a:lnTo>
                        <a:pt x="0" y="18120"/>
                      </a:lnTo>
                      <a:lnTo>
                        <a:pt x="14969" y="34664"/>
                      </a:lnTo>
                      <a:lnTo>
                        <a:pt x="30331" y="50815"/>
                      </a:lnTo>
                      <a:lnTo>
                        <a:pt x="50027" y="32695"/>
                      </a:lnTo>
                      <a:lnTo>
                        <a:pt x="35058" y="1615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A17D7F3A-818F-4EC8-A97A-000DE9BBD702}"/>
                    </a:ext>
                  </a:extLst>
                </p:cNvPr>
                <p:cNvSpPr/>
                <p:nvPr/>
              </p:nvSpPr>
              <p:spPr>
                <a:xfrm>
                  <a:off x="3333962" y="8502539"/>
                  <a:ext cx="49632" cy="51208"/>
                </a:xfrm>
                <a:custGeom>
                  <a:avLst/>
                  <a:gdLst>
                    <a:gd name="connsiteX0" fmla="*/ 20483 w 49632"/>
                    <a:gd name="connsiteY0" fmla="*/ 0 h 51208"/>
                    <a:gd name="connsiteX1" fmla="*/ 0 w 49632"/>
                    <a:gd name="connsiteY1" fmla="*/ 17726 h 51208"/>
                    <a:gd name="connsiteX2" fmla="*/ 29543 w 49632"/>
                    <a:gd name="connsiteY2" fmla="*/ 51209 h 51208"/>
                    <a:gd name="connsiteX3" fmla="*/ 49633 w 49632"/>
                    <a:gd name="connsiteY3" fmla="*/ 33089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32" h="51208">
                      <a:moveTo>
                        <a:pt x="20483" y="0"/>
                      </a:moveTo>
                      <a:lnTo>
                        <a:pt x="0" y="17726"/>
                      </a:lnTo>
                      <a:lnTo>
                        <a:pt x="29543" y="51209"/>
                      </a:lnTo>
                      <a:lnTo>
                        <a:pt x="49633" y="3308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6EDFBC0-A4D1-41F2-86AE-9CA1EC15E890}"/>
                    </a:ext>
                  </a:extLst>
                </p:cNvPr>
                <p:cNvSpPr/>
                <p:nvPr/>
              </p:nvSpPr>
              <p:spPr>
                <a:xfrm>
                  <a:off x="3281965" y="8441482"/>
                  <a:ext cx="49238" cy="51208"/>
                </a:xfrm>
                <a:custGeom>
                  <a:avLst/>
                  <a:gdLst>
                    <a:gd name="connsiteX0" fmla="*/ 20877 w 49238"/>
                    <a:gd name="connsiteY0" fmla="*/ 0 h 51208"/>
                    <a:gd name="connsiteX1" fmla="*/ 0 w 49238"/>
                    <a:gd name="connsiteY1" fmla="*/ 16938 h 51208"/>
                    <a:gd name="connsiteX2" fmla="*/ 28755 w 49238"/>
                    <a:gd name="connsiteY2" fmla="*/ 51209 h 51208"/>
                    <a:gd name="connsiteX3" fmla="*/ 49239 w 49238"/>
                    <a:gd name="connsiteY3" fmla="*/ 33876 h 51208"/>
                    <a:gd name="connsiteX4" fmla="*/ 20877 w 49238"/>
                    <a:gd name="connsiteY4" fmla="*/ 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208">
                      <a:moveTo>
                        <a:pt x="20877" y="0"/>
                      </a:moveTo>
                      <a:lnTo>
                        <a:pt x="0" y="16938"/>
                      </a:lnTo>
                      <a:cubicBezTo>
                        <a:pt x="9454" y="28362"/>
                        <a:pt x="18908" y="40179"/>
                        <a:pt x="28755" y="51209"/>
                      </a:cubicBezTo>
                      <a:lnTo>
                        <a:pt x="49239" y="33876"/>
                      </a:lnTo>
                      <a:cubicBezTo>
                        <a:pt x="39785" y="23241"/>
                        <a:pt x="30331" y="11817"/>
                        <a:pt x="20877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57" name="Graphic 27">
                <a:extLst>
                  <a:ext uri="{FF2B5EF4-FFF2-40B4-BE49-F238E27FC236}">
                    <a16:creationId xmlns:a16="http://schemas.microsoft.com/office/drawing/2014/main" id="{A9517C41-9BDE-4EA5-9118-27435ED1A086}"/>
                  </a:ext>
                </a:extLst>
              </p:cNvPr>
              <p:cNvGrpSpPr/>
              <p:nvPr/>
            </p:nvGrpSpPr>
            <p:grpSpPr>
              <a:xfrm>
                <a:off x="3442681" y="8620712"/>
                <a:ext cx="165048" cy="163079"/>
                <a:chOff x="3442681" y="8620712"/>
                <a:chExt cx="165048" cy="163079"/>
              </a:xfrm>
              <a:solidFill>
                <a:srgbClr val="841918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477AC4B-A159-4B3D-92A0-2C0A77FE8152}"/>
                    </a:ext>
                  </a:extLst>
                </p:cNvPr>
                <p:cNvSpPr/>
                <p:nvPr/>
              </p:nvSpPr>
              <p:spPr>
                <a:xfrm>
                  <a:off x="3556128" y="8733765"/>
                  <a:ext cx="51602" cy="50026"/>
                </a:xfrm>
                <a:custGeom>
                  <a:avLst/>
                  <a:gdLst>
                    <a:gd name="connsiteX0" fmla="*/ 18514 w 51602"/>
                    <a:gd name="connsiteY0" fmla="*/ 0 h 50026"/>
                    <a:gd name="connsiteX1" fmla="*/ 0 w 51602"/>
                    <a:gd name="connsiteY1" fmla="*/ 19696 h 50026"/>
                    <a:gd name="connsiteX2" fmla="*/ 34270 w 51602"/>
                    <a:gd name="connsiteY2" fmla="*/ 50027 h 50026"/>
                    <a:gd name="connsiteX3" fmla="*/ 51602 w 51602"/>
                    <a:gd name="connsiteY3" fmla="*/ 29150 h 50026"/>
                    <a:gd name="connsiteX4" fmla="*/ 18514 w 51602"/>
                    <a:gd name="connsiteY4" fmla="*/ 0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18514" y="0"/>
                      </a:moveTo>
                      <a:lnTo>
                        <a:pt x="0" y="19696"/>
                      </a:lnTo>
                      <a:cubicBezTo>
                        <a:pt x="11029" y="29937"/>
                        <a:pt x="22453" y="40179"/>
                        <a:pt x="34270" y="50027"/>
                      </a:cubicBezTo>
                      <a:lnTo>
                        <a:pt x="51602" y="29150"/>
                      </a:lnTo>
                      <a:cubicBezTo>
                        <a:pt x="40179" y="19696"/>
                        <a:pt x="29149" y="9848"/>
                        <a:pt x="18514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0BEBF65-BC46-4084-B961-0CF99535AF59}"/>
                    </a:ext>
                  </a:extLst>
                </p:cNvPr>
                <p:cNvSpPr/>
                <p:nvPr/>
              </p:nvSpPr>
              <p:spPr>
                <a:xfrm>
                  <a:off x="3499011" y="8677829"/>
                  <a:ext cx="50814" cy="50420"/>
                </a:xfrm>
                <a:custGeom>
                  <a:avLst/>
                  <a:gdLst>
                    <a:gd name="connsiteX0" fmla="*/ 18908 w 50814"/>
                    <a:gd name="connsiteY0" fmla="*/ 0 h 50420"/>
                    <a:gd name="connsiteX1" fmla="*/ 0 w 50814"/>
                    <a:gd name="connsiteY1" fmla="*/ 18908 h 50420"/>
                    <a:gd name="connsiteX2" fmla="*/ 31907 w 50814"/>
                    <a:gd name="connsiteY2" fmla="*/ 50421 h 50420"/>
                    <a:gd name="connsiteX3" fmla="*/ 50814 w 50814"/>
                    <a:gd name="connsiteY3" fmla="*/ 31119 h 50420"/>
                    <a:gd name="connsiteX4" fmla="*/ 18908 w 50814"/>
                    <a:gd name="connsiteY4" fmla="*/ 0 h 5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420">
                      <a:moveTo>
                        <a:pt x="18908" y="0"/>
                      </a:moveTo>
                      <a:lnTo>
                        <a:pt x="0" y="18908"/>
                      </a:lnTo>
                      <a:cubicBezTo>
                        <a:pt x="10636" y="29543"/>
                        <a:pt x="21271" y="39785"/>
                        <a:pt x="31907" y="50421"/>
                      </a:cubicBezTo>
                      <a:lnTo>
                        <a:pt x="50814" y="31119"/>
                      </a:lnTo>
                      <a:cubicBezTo>
                        <a:pt x="39785" y="20877"/>
                        <a:pt x="29149" y="10242"/>
                        <a:pt x="1890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263B34DF-9FDB-49C6-A116-9220FE65843D}"/>
                    </a:ext>
                  </a:extLst>
                </p:cNvPr>
                <p:cNvSpPr/>
                <p:nvPr/>
              </p:nvSpPr>
              <p:spPr>
                <a:xfrm>
                  <a:off x="3442681" y="8620712"/>
                  <a:ext cx="50420" cy="50814"/>
                </a:xfrm>
                <a:custGeom>
                  <a:avLst/>
                  <a:gdLst>
                    <a:gd name="connsiteX0" fmla="*/ 19696 w 50420"/>
                    <a:gd name="connsiteY0" fmla="*/ 0 h 50814"/>
                    <a:gd name="connsiteX1" fmla="*/ 0 w 50420"/>
                    <a:gd name="connsiteY1" fmla="*/ 18514 h 50814"/>
                    <a:gd name="connsiteX2" fmla="*/ 31119 w 50420"/>
                    <a:gd name="connsiteY2" fmla="*/ 50815 h 50814"/>
                    <a:gd name="connsiteX3" fmla="*/ 50421 w 50420"/>
                    <a:gd name="connsiteY3" fmla="*/ 31907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20" h="50814">
                      <a:moveTo>
                        <a:pt x="19696" y="0"/>
                      </a:moveTo>
                      <a:lnTo>
                        <a:pt x="0" y="18514"/>
                      </a:lnTo>
                      <a:lnTo>
                        <a:pt x="31119" y="50815"/>
                      </a:lnTo>
                      <a:lnTo>
                        <a:pt x="50421" y="3190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1" name="Graphic 27">
                <a:extLst>
                  <a:ext uri="{FF2B5EF4-FFF2-40B4-BE49-F238E27FC236}">
                    <a16:creationId xmlns:a16="http://schemas.microsoft.com/office/drawing/2014/main" id="{A0FA649A-D2A5-4D95-A2BA-DEC595AEE180}"/>
                  </a:ext>
                </a:extLst>
              </p:cNvPr>
              <p:cNvGrpSpPr/>
              <p:nvPr/>
            </p:nvGrpSpPr>
            <p:grpSpPr>
              <a:xfrm>
                <a:off x="3619547" y="8784579"/>
                <a:ext cx="207985" cy="76024"/>
                <a:chOff x="3619547" y="8784579"/>
                <a:chExt cx="207985" cy="76024"/>
              </a:xfrm>
              <a:solidFill>
                <a:srgbClr val="841918"/>
              </a:solidFill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708C479E-87A0-4658-9A46-1F8A499265BA}"/>
                    </a:ext>
                  </a:extLst>
                </p:cNvPr>
                <p:cNvSpPr/>
                <p:nvPr/>
              </p:nvSpPr>
              <p:spPr>
                <a:xfrm>
                  <a:off x="3776718" y="8823577"/>
                  <a:ext cx="50814" cy="37027"/>
                </a:xfrm>
                <a:custGeom>
                  <a:avLst/>
                  <a:gdLst>
                    <a:gd name="connsiteX0" fmla="*/ 0 w 50814"/>
                    <a:gd name="connsiteY0" fmla="*/ 10242 h 37027"/>
                    <a:gd name="connsiteX1" fmla="*/ 2363 w 50814"/>
                    <a:gd name="connsiteY1" fmla="*/ 37028 h 37027"/>
                    <a:gd name="connsiteX2" fmla="*/ 50814 w 50814"/>
                    <a:gd name="connsiteY2" fmla="*/ 24816 h 37027"/>
                    <a:gd name="connsiteX3" fmla="*/ 40179 w 50814"/>
                    <a:gd name="connsiteY3" fmla="*/ 0 h 37027"/>
                    <a:gd name="connsiteX4" fmla="*/ 0 w 5081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027">
                      <a:moveTo>
                        <a:pt x="0" y="10242"/>
                      </a:moveTo>
                      <a:lnTo>
                        <a:pt x="2363" y="37028"/>
                      </a:lnTo>
                      <a:cubicBezTo>
                        <a:pt x="18908" y="35452"/>
                        <a:pt x="35452" y="31119"/>
                        <a:pt x="50814" y="24816"/>
                      </a:cubicBezTo>
                      <a:lnTo>
                        <a:pt x="40179" y="0"/>
                      </a:lnTo>
                      <a:cubicBezTo>
                        <a:pt x="27574" y="5515"/>
                        <a:pt x="13787" y="9060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D02A5B6-4585-465D-94A3-ACEEE80E8D8E}"/>
                    </a:ext>
                  </a:extLst>
                </p:cNvPr>
                <p:cNvSpPr/>
                <p:nvPr/>
              </p:nvSpPr>
              <p:spPr>
                <a:xfrm>
                  <a:off x="3692815" y="8822001"/>
                  <a:ext cx="50814" cy="37815"/>
                </a:xfrm>
                <a:custGeom>
                  <a:avLst/>
                  <a:gdLst>
                    <a:gd name="connsiteX0" fmla="*/ 9848 w 50814"/>
                    <a:gd name="connsiteY0" fmla="*/ 0 h 37815"/>
                    <a:gd name="connsiteX1" fmla="*/ 0 w 50814"/>
                    <a:gd name="connsiteY1" fmla="*/ 25210 h 37815"/>
                    <a:gd name="connsiteX2" fmla="*/ 46875 w 50814"/>
                    <a:gd name="connsiteY2" fmla="*/ 37815 h 37815"/>
                    <a:gd name="connsiteX3" fmla="*/ 50814 w 50814"/>
                    <a:gd name="connsiteY3" fmla="*/ 11029 h 37815"/>
                    <a:gd name="connsiteX4" fmla="*/ 9848 w 50814"/>
                    <a:gd name="connsiteY4" fmla="*/ 0 h 37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815">
                      <a:moveTo>
                        <a:pt x="9848" y="0"/>
                      </a:moveTo>
                      <a:lnTo>
                        <a:pt x="0" y="25210"/>
                      </a:lnTo>
                      <a:cubicBezTo>
                        <a:pt x="14969" y="31119"/>
                        <a:pt x="30725" y="35452"/>
                        <a:pt x="46875" y="37815"/>
                      </a:cubicBezTo>
                      <a:lnTo>
                        <a:pt x="50814" y="11029"/>
                      </a:lnTo>
                      <a:cubicBezTo>
                        <a:pt x="37028" y="9060"/>
                        <a:pt x="23241" y="5121"/>
                        <a:pt x="984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860C9BD1-C21F-4E2E-960A-3CFD8A3EB530}"/>
                    </a:ext>
                  </a:extLst>
                </p:cNvPr>
                <p:cNvSpPr/>
                <p:nvPr/>
              </p:nvSpPr>
              <p:spPr>
                <a:xfrm>
                  <a:off x="3619547" y="8784579"/>
                  <a:ext cx="52390" cy="47269"/>
                </a:xfrm>
                <a:custGeom>
                  <a:avLst/>
                  <a:gdLst>
                    <a:gd name="connsiteX0" fmla="*/ 15756 w 52390"/>
                    <a:gd name="connsiteY0" fmla="*/ 0 h 47269"/>
                    <a:gd name="connsiteX1" fmla="*/ 0 w 52390"/>
                    <a:gd name="connsiteY1" fmla="*/ 22059 h 47269"/>
                    <a:gd name="connsiteX2" fmla="*/ 39391 w 52390"/>
                    <a:gd name="connsiteY2" fmla="*/ 47269 h 47269"/>
                    <a:gd name="connsiteX3" fmla="*/ 52390 w 52390"/>
                    <a:gd name="connsiteY3" fmla="*/ 23635 h 47269"/>
                    <a:gd name="connsiteX4" fmla="*/ 15756 w 52390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7269">
                      <a:moveTo>
                        <a:pt x="15756" y="0"/>
                      </a:moveTo>
                      <a:lnTo>
                        <a:pt x="0" y="22059"/>
                      </a:lnTo>
                      <a:cubicBezTo>
                        <a:pt x="12605" y="31119"/>
                        <a:pt x="25604" y="39391"/>
                        <a:pt x="39391" y="47269"/>
                      </a:cubicBezTo>
                      <a:lnTo>
                        <a:pt x="52390" y="23635"/>
                      </a:lnTo>
                      <a:cubicBezTo>
                        <a:pt x="39785" y="16150"/>
                        <a:pt x="27574" y="8272"/>
                        <a:pt x="1575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5" name="Graphic 27">
                <a:extLst>
                  <a:ext uri="{FF2B5EF4-FFF2-40B4-BE49-F238E27FC236}">
                    <a16:creationId xmlns:a16="http://schemas.microsoft.com/office/drawing/2014/main" id="{EF9471C7-386D-4422-8515-1CFBC17799EA}"/>
                  </a:ext>
                </a:extLst>
              </p:cNvPr>
              <p:cNvGrpSpPr/>
              <p:nvPr/>
            </p:nvGrpSpPr>
            <p:grpSpPr>
              <a:xfrm>
                <a:off x="3846047" y="8653801"/>
                <a:ext cx="152050" cy="174502"/>
                <a:chOff x="3846047" y="8653801"/>
                <a:chExt cx="152050" cy="174502"/>
              </a:xfrm>
              <a:solidFill>
                <a:srgbClr val="841918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4AAECB8-EFAA-42A2-8BE6-4A510B238867}"/>
                    </a:ext>
                  </a:extLst>
                </p:cNvPr>
                <p:cNvSpPr/>
                <p:nvPr/>
              </p:nvSpPr>
              <p:spPr>
                <a:xfrm>
                  <a:off x="3949251" y="8653801"/>
                  <a:ext cx="48845" cy="51602"/>
                </a:xfrm>
                <a:custGeom>
                  <a:avLst/>
                  <a:gdLst>
                    <a:gd name="connsiteX0" fmla="*/ 0 w 48845"/>
                    <a:gd name="connsiteY0" fmla="*/ 35058 h 51602"/>
                    <a:gd name="connsiteX1" fmla="*/ 21271 w 48845"/>
                    <a:gd name="connsiteY1" fmla="*/ 51602 h 51602"/>
                    <a:gd name="connsiteX2" fmla="*/ 48845 w 48845"/>
                    <a:gd name="connsiteY2" fmla="*/ 18514 h 51602"/>
                    <a:gd name="connsiteX3" fmla="*/ 29150 w 48845"/>
                    <a:gd name="connsiteY3" fmla="*/ 0 h 51602"/>
                    <a:gd name="connsiteX4" fmla="*/ 0 w 48845"/>
                    <a:gd name="connsiteY4" fmla="*/ 35058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0" y="35058"/>
                      </a:moveTo>
                      <a:lnTo>
                        <a:pt x="21271" y="51602"/>
                      </a:lnTo>
                      <a:cubicBezTo>
                        <a:pt x="30331" y="40179"/>
                        <a:pt x="39391" y="28755"/>
                        <a:pt x="48845" y="18514"/>
                      </a:cubicBezTo>
                      <a:lnTo>
                        <a:pt x="29150" y="0"/>
                      </a:lnTo>
                      <a:cubicBezTo>
                        <a:pt x="18908" y="11817"/>
                        <a:pt x="9454" y="23241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B44A1D1A-EDDA-4F63-AF9C-A45FB52184BE}"/>
                    </a:ext>
                  </a:extLst>
                </p:cNvPr>
                <p:cNvSpPr/>
                <p:nvPr/>
              </p:nvSpPr>
              <p:spPr>
                <a:xfrm>
                  <a:off x="3900800" y="8717220"/>
                  <a:ext cx="48451" cy="51996"/>
                </a:xfrm>
                <a:custGeom>
                  <a:avLst/>
                  <a:gdLst>
                    <a:gd name="connsiteX0" fmla="*/ 0 w 48451"/>
                    <a:gd name="connsiteY0" fmla="*/ 35058 h 51996"/>
                    <a:gd name="connsiteX1" fmla="*/ 20877 w 48451"/>
                    <a:gd name="connsiteY1" fmla="*/ 51996 h 51996"/>
                    <a:gd name="connsiteX2" fmla="*/ 48451 w 48451"/>
                    <a:gd name="connsiteY2" fmla="*/ 16150 h 51996"/>
                    <a:gd name="connsiteX3" fmla="*/ 26786 w 48451"/>
                    <a:gd name="connsiteY3" fmla="*/ 0 h 51996"/>
                    <a:gd name="connsiteX4" fmla="*/ 0 w 48451"/>
                    <a:gd name="connsiteY4" fmla="*/ 35058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0" y="35058"/>
                      </a:moveTo>
                      <a:lnTo>
                        <a:pt x="20877" y="51996"/>
                      </a:lnTo>
                      <a:cubicBezTo>
                        <a:pt x="30331" y="40179"/>
                        <a:pt x="39391" y="27968"/>
                        <a:pt x="48451" y="16150"/>
                      </a:cubicBezTo>
                      <a:lnTo>
                        <a:pt x="26786" y="0"/>
                      </a:lnTo>
                      <a:cubicBezTo>
                        <a:pt x="18120" y="12211"/>
                        <a:pt x="9060" y="23635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CCF8E01-5E28-4D98-82BA-ED4D216B26AB}"/>
                    </a:ext>
                  </a:extLst>
                </p:cNvPr>
                <p:cNvSpPr/>
                <p:nvPr/>
              </p:nvSpPr>
              <p:spPr>
                <a:xfrm>
                  <a:off x="3846047" y="8778277"/>
                  <a:ext cx="51602" cy="50026"/>
                </a:xfrm>
                <a:custGeom>
                  <a:avLst/>
                  <a:gdLst>
                    <a:gd name="connsiteX0" fmla="*/ 0 w 51602"/>
                    <a:gd name="connsiteY0" fmla="*/ 28362 h 50026"/>
                    <a:gd name="connsiteX1" fmla="*/ 15756 w 51602"/>
                    <a:gd name="connsiteY1" fmla="*/ 50027 h 50026"/>
                    <a:gd name="connsiteX2" fmla="*/ 51603 w 51602"/>
                    <a:gd name="connsiteY2" fmla="*/ 18514 h 50026"/>
                    <a:gd name="connsiteX3" fmla="*/ 32301 w 51602"/>
                    <a:gd name="connsiteY3" fmla="*/ 0 h 50026"/>
                    <a:gd name="connsiteX4" fmla="*/ 0 w 51602"/>
                    <a:gd name="connsiteY4" fmla="*/ 2836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0" y="28362"/>
                      </a:moveTo>
                      <a:lnTo>
                        <a:pt x="15756" y="50027"/>
                      </a:lnTo>
                      <a:cubicBezTo>
                        <a:pt x="28755" y="40573"/>
                        <a:pt x="40573" y="29543"/>
                        <a:pt x="51603" y="18514"/>
                      </a:cubicBezTo>
                      <a:lnTo>
                        <a:pt x="32301" y="0"/>
                      </a:lnTo>
                      <a:cubicBezTo>
                        <a:pt x="22059" y="10636"/>
                        <a:pt x="11424" y="20090"/>
                        <a:pt x="0" y="2836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72" name="Graphic 27">
                <a:extLst>
                  <a:ext uri="{FF2B5EF4-FFF2-40B4-BE49-F238E27FC236}">
                    <a16:creationId xmlns:a16="http://schemas.microsoft.com/office/drawing/2014/main" id="{15FA61AA-6A7F-4C66-89F1-1AFF0548E75A}"/>
                  </a:ext>
                </a:extLst>
              </p:cNvPr>
              <p:cNvGrpSpPr/>
              <p:nvPr/>
            </p:nvGrpSpPr>
            <p:grpSpPr>
              <a:xfrm>
                <a:off x="4005975" y="8594953"/>
                <a:ext cx="201288" cy="54514"/>
                <a:chOff x="4005975" y="8594953"/>
                <a:chExt cx="201288" cy="54514"/>
              </a:xfrm>
              <a:solidFill>
                <a:srgbClr val="841918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D7B89CB-C52D-4CB4-93AA-3C9158B6B57A}"/>
                    </a:ext>
                  </a:extLst>
                </p:cNvPr>
                <p:cNvSpPr/>
                <p:nvPr/>
              </p:nvSpPr>
              <p:spPr>
                <a:xfrm>
                  <a:off x="4158025" y="8608501"/>
                  <a:ext cx="49238" cy="35845"/>
                </a:xfrm>
                <a:custGeom>
                  <a:avLst/>
                  <a:gdLst>
                    <a:gd name="connsiteX0" fmla="*/ 7090 w 49238"/>
                    <a:gd name="connsiteY0" fmla="*/ 0 h 35845"/>
                    <a:gd name="connsiteX1" fmla="*/ 0 w 49238"/>
                    <a:gd name="connsiteY1" fmla="*/ 25998 h 35845"/>
                    <a:gd name="connsiteX2" fmla="*/ 46088 w 49238"/>
                    <a:gd name="connsiteY2" fmla="*/ 35846 h 35845"/>
                    <a:gd name="connsiteX3" fmla="*/ 49239 w 49238"/>
                    <a:gd name="connsiteY3" fmla="*/ 9060 h 35845"/>
                    <a:gd name="connsiteX4" fmla="*/ 7090 w 49238"/>
                    <a:gd name="connsiteY4" fmla="*/ 0 h 3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35845">
                      <a:moveTo>
                        <a:pt x="7090" y="0"/>
                      </a:moveTo>
                      <a:lnTo>
                        <a:pt x="0" y="25998"/>
                      </a:lnTo>
                      <a:cubicBezTo>
                        <a:pt x="14575" y="29937"/>
                        <a:pt x="29543" y="33876"/>
                        <a:pt x="46088" y="35846"/>
                      </a:cubicBezTo>
                      <a:lnTo>
                        <a:pt x="49239" y="9060"/>
                      </a:lnTo>
                      <a:cubicBezTo>
                        <a:pt x="35452" y="7484"/>
                        <a:pt x="21271" y="3939"/>
                        <a:pt x="7090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F0D95DE0-44FE-4B82-9395-D2E57EDFF2C6}"/>
                    </a:ext>
                  </a:extLst>
                </p:cNvPr>
                <p:cNvSpPr/>
                <p:nvPr/>
              </p:nvSpPr>
              <p:spPr>
                <a:xfrm>
                  <a:off x="4083181" y="8594953"/>
                  <a:ext cx="47269" cy="30879"/>
                </a:xfrm>
                <a:custGeom>
                  <a:avLst/>
                  <a:gdLst>
                    <a:gd name="connsiteX0" fmla="*/ 0 w 47269"/>
                    <a:gd name="connsiteY0" fmla="*/ 1336 h 30879"/>
                    <a:gd name="connsiteX1" fmla="*/ 2757 w 47269"/>
                    <a:gd name="connsiteY1" fmla="*/ 28122 h 30879"/>
                    <a:gd name="connsiteX2" fmla="*/ 6697 w 47269"/>
                    <a:gd name="connsiteY2" fmla="*/ 27728 h 30879"/>
                    <a:gd name="connsiteX3" fmla="*/ 24029 w 47269"/>
                    <a:gd name="connsiteY3" fmla="*/ 28122 h 30879"/>
                    <a:gd name="connsiteX4" fmla="*/ 32695 w 47269"/>
                    <a:gd name="connsiteY4" fmla="*/ 29304 h 30879"/>
                    <a:gd name="connsiteX5" fmla="*/ 41755 w 47269"/>
                    <a:gd name="connsiteY5" fmla="*/ 30880 h 30879"/>
                    <a:gd name="connsiteX6" fmla="*/ 47269 w 47269"/>
                    <a:gd name="connsiteY6" fmla="*/ 4488 h 30879"/>
                    <a:gd name="connsiteX7" fmla="*/ 26392 w 47269"/>
                    <a:gd name="connsiteY7" fmla="*/ 942 h 30879"/>
                    <a:gd name="connsiteX8" fmla="*/ 5121 w 47269"/>
                    <a:gd name="connsiteY8" fmla="*/ 155 h 30879"/>
                    <a:gd name="connsiteX9" fmla="*/ 0 w 47269"/>
                    <a:gd name="connsiteY9" fmla="*/ 1336 h 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269" h="30879">
                      <a:moveTo>
                        <a:pt x="0" y="1336"/>
                      </a:moveTo>
                      <a:lnTo>
                        <a:pt x="2757" y="28122"/>
                      </a:lnTo>
                      <a:cubicBezTo>
                        <a:pt x="3939" y="28122"/>
                        <a:pt x="5515" y="27728"/>
                        <a:pt x="6697" y="27728"/>
                      </a:cubicBezTo>
                      <a:cubicBezTo>
                        <a:pt x="12605" y="27334"/>
                        <a:pt x="18120" y="27728"/>
                        <a:pt x="24029" y="28122"/>
                      </a:cubicBezTo>
                      <a:cubicBezTo>
                        <a:pt x="26786" y="28516"/>
                        <a:pt x="29937" y="28910"/>
                        <a:pt x="32695" y="29304"/>
                      </a:cubicBezTo>
                      <a:cubicBezTo>
                        <a:pt x="35452" y="29698"/>
                        <a:pt x="38603" y="30486"/>
                        <a:pt x="41755" y="30880"/>
                      </a:cubicBezTo>
                      <a:lnTo>
                        <a:pt x="47269" y="4488"/>
                      </a:lnTo>
                      <a:cubicBezTo>
                        <a:pt x="40573" y="2912"/>
                        <a:pt x="33482" y="1730"/>
                        <a:pt x="26392" y="942"/>
                      </a:cubicBezTo>
                      <a:cubicBezTo>
                        <a:pt x="19302" y="155"/>
                        <a:pt x="12211" y="-239"/>
                        <a:pt x="5121" y="155"/>
                      </a:cubicBezTo>
                      <a:cubicBezTo>
                        <a:pt x="3151" y="942"/>
                        <a:pt x="1576" y="942"/>
                        <a:pt x="0" y="133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467185B-5EA0-4736-BF5D-9A8235A7C5D7}"/>
                    </a:ext>
                  </a:extLst>
                </p:cNvPr>
                <p:cNvSpPr/>
                <p:nvPr/>
              </p:nvSpPr>
              <p:spPr>
                <a:xfrm>
                  <a:off x="4005975" y="8604956"/>
                  <a:ext cx="50420" cy="44511"/>
                </a:xfrm>
                <a:custGeom>
                  <a:avLst/>
                  <a:gdLst>
                    <a:gd name="connsiteX0" fmla="*/ 0 w 50420"/>
                    <a:gd name="connsiteY0" fmla="*/ 23635 h 44511"/>
                    <a:gd name="connsiteX1" fmla="*/ 16938 w 50420"/>
                    <a:gd name="connsiteY1" fmla="*/ 44512 h 44511"/>
                    <a:gd name="connsiteX2" fmla="*/ 24816 w 50420"/>
                    <a:gd name="connsiteY2" fmla="*/ 38603 h 44511"/>
                    <a:gd name="connsiteX3" fmla="*/ 28755 w 50420"/>
                    <a:gd name="connsiteY3" fmla="*/ 35846 h 44511"/>
                    <a:gd name="connsiteX4" fmla="*/ 33088 w 50420"/>
                    <a:gd name="connsiteY4" fmla="*/ 33482 h 44511"/>
                    <a:gd name="connsiteX5" fmla="*/ 37422 w 50420"/>
                    <a:gd name="connsiteY5" fmla="*/ 31119 h 44511"/>
                    <a:gd name="connsiteX6" fmla="*/ 41755 w 50420"/>
                    <a:gd name="connsiteY6" fmla="*/ 28755 h 44511"/>
                    <a:gd name="connsiteX7" fmla="*/ 46087 w 50420"/>
                    <a:gd name="connsiteY7" fmla="*/ 26786 h 44511"/>
                    <a:gd name="connsiteX8" fmla="*/ 50421 w 50420"/>
                    <a:gd name="connsiteY8" fmla="*/ 25210 h 44511"/>
                    <a:gd name="connsiteX9" fmla="*/ 40967 w 50420"/>
                    <a:gd name="connsiteY9" fmla="*/ 0 h 44511"/>
                    <a:gd name="connsiteX10" fmla="*/ 35452 w 50420"/>
                    <a:gd name="connsiteY10" fmla="*/ 2363 h 44511"/>
                    <a:gd name="connsiteX11" fmla="*/ 29937 w 50420"/>
                    <a:gd name="connsiteY11" fmla="*/ 5121 h 44511"/>
                    <a:gd name="connsiteX12" fmla="*/ 24422 w 50420"/>
                    <a:gd name="connsiteY12" fmla="*/ 7878 h 44511"/>
                    <a:gd name="connsiteX13" fmla="*/ 19302 w 50420"/>
                    <a:gd name="connsiteY13" fmla="*/ 11029 h 44511"/>
                    <a:gd name="connsiteX14" fmla="*/ 9060 w 50420"/>
                    <a:gd name="connsiteY14" fmla="*/ 17726 h 44511"/>
                    <a:gd name="connsiteX15" fmla="*/ 0 w 50420"/>
                    <a:gd name="connsiteY15" fmla="*/ 23635 h 4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0" h="44511">
                      <a:moveTo>
                        <a:pt x="0" y="23635"/>
                      </a:moveTo>
                      <a:lnTo>
                        <a:pt x="16938" y="44512"/>
                      </a:lnTo>
                      <a:cubicBezTo>
                        <a:pt x="19696" y="42542"/>
                        <a:pt x="22059" y="40179"/>
                        <a:pt x="24816" y="38603"/>
                      </a:cubicBezTo>
                      <a:lnTo>
                        <a:pt x="28755" y="35846"/>
                      </a:lnTo>
                      <a:cubicBezTo>
                        <a:pt x="29937" y="35058"/>
                        <a:pt x="31513" y="34270"/>
                        <a:pt x="33088" y="33482"/>
                      </a:cubicBezTo>
                      <a:lnTo>
                        <a:pt x="37422" y="31119"/>
                      </a:lnTo>
                      <a:cubicBezTo>
                        <a:pt x="38997" y="30331"/>
                        <a:pt x="40179" y="29543"/>
                        <a:pt x="41755" y="28755"/>
                      </a:cubicBezTo>
                      <a:lnTo>
                        <a:pt x="46087" y="26786"/>
                      </a:lnTo>
                      <a:lnTo>
                        <a:pt x="50421" y="25210"/>
                      </a:lnTo>
                      <a:lnTo>
                        <a:pt x="40967" y="0"/>
                      </a:lnTo>
                      <a:lnTo>
                        <a:pt x="35452" y="2363"/>
                      </a:lnTo>
                      <a:lnTo>
                        <a:pt x="29937" y="5121"/>
                      </a:lnTo>
                      <a:cubicBezTo>
                        <a:pt x="27968" y="5909"/>
                        <a:pt x="26392" y="6696"/>
                        <a:pt x="24422" y="7878"/>
                      </a:cubicBezTo>
                      <a:lnTo>
                        <a:pt x="19302" y="11029"/>
                      </a:lnTo>
                      <a:cubicBezTo>
                        <a:pt x="15756" y="12999"/>
                        <a:pt x="12605" y="15363"/>
                        <a:pt x="9060" y="17726"/>
                      </a:cubicBezTo>
                      <a:cubicBezTo>
                        <a:pt x="5909" y="18908"/>
                        <a:pt x="2757" y="21271"/>
                        <a:pt x="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4" name="Graphic 27">
                <a:extLst>
                  <a:ext uri="{FF2B5EF4-FFF2-40B4-BE49-F238E27FC236}">
                    <a16:creationId xmlns:a16="http://schemas.microsoft.com/office/drawing/2014/main" id="{130629FA-2827-4E47-9045-C2ED33E25655}"/>
                  </a:ext>
                </a:extLst>
              </p:cNvPr>
              <p:cNvGrpSpPr/>
              <p:nvPr/>
            </p:nvGrpSpPr>
            <p:grpSpPr>
              <a:xfrm>
                <a:off x="4240746" y="8486782"/>
                <a:ext cx="133536" cy="157564"/>
                <a:chOff x="4240746" y="8486782"/>
                <a:chExt cx="133536" cy="157564"/>
              </a:xfrm>
              <a:solidFill>
                <a:srgbClr val="841918"/>
              </a:solidFill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693DDA93-FF46-45BB-B62C-B79290376063}"/>
                    </a:ext>
                  </a:extLst>
                </p:cNvPr>
                <p:cNvSpPr/>
                <p:nvPr/>
              </p:nvSpPr>
              <p:spPr>
                <a:xfrm>
                  <a:off x="4346314" y="8486782"/>
                  <a:ext cx="27967" cy="50026"/>
                </a:xfrm>
                <a:custGeom>
                  <a:avLst/>
                  <a:gdLst>
                    <a:gd name="connsiteX0" fmla="*/ 0 w 27967"/>
                    <a:gd name="connsiteY0" fmla="*/ 42542 h 50026"/>
                    <a:gd name="connsiteX1" fmla="*/ 26392 w 27967"/>
                    <a:gd name="connsiteY1" fmla="*/ 50027 h 50026"/>
                    <a:gd name="connsiteX2" fmla="*/ 27574 w 27967"/>
                    <a:gd name="connsiteY2" fmla="*/ 37816 h 50026"/>
                    <a:gd name="connsiteX3" fmla="*/ 27574 w 27967"/>
                    <a:gd name="connsiteY3" fmla="*/ 18908 h 50026"/>
                    <a:gd name="connsiteX4" fmla="*/ 27574 w 27967"/>
                    <a:gd name="connsiteY4" fmla="*/ 9454 h 50026"/>
                    <a:gd name="connsiteX5" fmla="*/ 27968 w 27967"/>
                    <a:gd name="connsiteY5" fmla="*/ 1576 h 50026"/>
                    <a:gd name="connsiteX6" fmla="*/ 1182 w 27967"/>
                    <a:gd name="connsiteY6" fmla="*/ 0 h 50026"/>
                    <a:gd name="connsiteX7" fmla="*/ 788 w 27967"/>
                    <a:gd name="connsiteY7" fmla="*/ 8666 h 50026"/>
                    <a:gd name="connsiteX8" fmla="*/ 788 w 27967"/>
                    <a:gd name="connsiteY8" fmla="*/ 16544 h 50026"/>
                    <a:gd name="connsiteX9" fmla="*/ 788 w 27967"/>
                    <a:gd name="connsiteY9" fmla="*/ 32301 h 50026"/>
                    <a:gd name="connsiteX10" fmla="*/ 0 w 27967"/>
                    <a:gd name="connsiteY10" fmla="*/ 4254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967" h="50026">
                      <a:moveTo>
                        <a:pt x="0" y="42542"/>
                      </a:moveTo>
                      <a:lnTo>
                        <a:pt x="26392" y="50027"/>
                      </a:lnTo>
                      <a:cubicBezTo>
                        <a:pt x="26786" y="46088"/>
                        <a:pt x="27180" y="41755"/>
                        <a:pt x="27574" y="37816"/>
                      </a:cubicBezTo>
                      <a:cubicBezTo>
                        <a:pt x="27968" y="31513"/>
                        <a:pt x="27574" y="25210"/>
                        <a:pt x="27574" y="18908"/>
                      </a:cubicBezTo>
                      <a:lnTo>
                        <a:pt x="27574" y="9454"/>
                      </a:lnTo>
                      <a:cubicBezTo>
                        <a:pt x="27574" y="6696"/>
                        <a:pt x="27574" y="3939"/>
                        <a:pt x="27968" y="1576"/>
                      </a:cubicBezTo>
                      <a:lnTo>
                        <a:pt x="1182" y="0"/>
                      </a:lnTo>
                      <a:cubicBezTo>
                        <a:pt x="1182" y="3151"/>
                        <a:pt x="788" y="5909"/>
                        <a:pt x="788" y="8666"/>
                      </a:cubicBezTo>
                      <a:lnTo>
                        <a:pt x="788" y="16544"/>
                      </a:lnTo>
                      <a:cubicBezTo>
                        <a:pt x="788" y="21665"/>
                        <a:pt x="1182" y="27180"/>
                        <a:pt x="788" y="32301"/>
                      </a:cubicBezTo>
                      <a:cubicBezTo>
                        <a:pt x="394" y="35846"/>
                        <a:pt x="394" y="38997"/>
                        <a:pt x="0" y="425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056C2A7-7B2F-47CD-957D-0C6F16CD1FEC}"/>
                    </a:ext>
                  </a:extLst>
                </p:cNvPr>
                <p:cNvSpPr/>
                <p:nvPr/>
              </p:nvSpPr>
              <p:spPr>
                <a:xfrm>
                  <a:off x="4309287" y="8560444"/>
                  <a:ext cx="50814" cy="51208"/>
                </a:xfrm>
                <a:custGeom>
                  <a:avLst/>
                  <a:gdLst>
                    <a:gd name="connsiteX0" fmla="*/ 0 w 50814"/>
                    <a:gd name="connsiteY0" fmla="*/ 30725 h 51208"/>
                    <a:gd name="connsiteX1" fmla="*/ 18120 w 50814"/>
                    <a:gd name="connsiteY1" fmla="*/ 51209 h 51208"/>
                    <a:gd name="connsiteX2" fmla="*/ 50814 w 50814"/>
                    <a:gd name="connsiteY2" fmla="*/ 13787 h 51208"/>
                    <a:gd name="connsiteX3" fmla="*/ 27180 w 50814"/>
                    <a:gd name="connsiteY3" fmla="*/ 0 h 51208"/>
                    <a:gd name="connsiteX4" fmla="*/ 0 w 50814"/>
                    <a:gd name="connsiteY4" fmla="*/ 3072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1208">
                      <a:moveTo>
                        <a:pt x="0" y="30725"/>
                      </a:moveTo>
                      <a:lnTo>
                        <a:pt x="18120" y="51209"/>
                      </a:lnTo>
                      <a:cubicBezTo>
                        <a:pt x="31513" y="40967"/>
                        <a:pt x="42936" y="28362"/>
                        <a:pt x="50814" y="13787"/>
                      </a:cubicBezTo>
                      <a:lnTo>
                        <a:pt x="27180" y="0"/>
                      </a:lnTo>
                      <a:cubicBezTo>
                        <a:pt x="20483" y="11817"/>
                        <a:pt x="11029" y="22453"/>
                        <a:pt x="0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77410C8-EB8A-48A8-9AD6-7D51EC180979}"/>
                    </a:ext>
                  </a:extLst>
                </p:cNvPr>
                <p:cNvSpPr/>
                <p:nvPr/>
              </p:nvSpPr>
              <p:spPr>
                <a:xfrm>
                  <a:off x="4240746" y="8607319"/>
                  <a:ext cx="52784" cy="37027"/>
                </a:xfrm>
                <a:custGeom>
                  <a:avLst/>
                  <a:gdLst>
                    <a:gd name="connsiteX0" fmla="*/ 0 w 52784"/>
                    <a:gd name="connsiteY0" fmla="*/ 10242 h 37027"/>
                    <a:gd name="connsiteX1" fmla="*/ 4333 w 52784"/>
                    <a:gd name="connsiteY1" fmla="*/ 37028 h 37027"/>
                    <a:gd name="connsiteX2" fmla="*/ 52784 w 52784"/>
                    <a:gd name="connsiteY2" fmla="*/ 24029 h 37027"/>
                    <a:gd name="connsiteX3" fmla="*/ 40179 w 52784"/>
                    <a:gd name="connsiteY3" fmla="*/ 0 h 37027"/>
                    <a:gd name="connsiteX4" fmla="*/ 0 w 5278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84" h="37027">
                      <a:moveTo>
                        <a:pt x="0" y="10242"/>
                      </a:moveTo>
                      <a:lnTo>
                        <a:pt x="4333" y="37028"/>
                      </a:lnTo>
                      <a:cubicBezTo>
                        <a:pt x="20877" y="35058"/>
                        <a:pt x="37422" y="30725"/>
                        <a:pt x="52784" y="24029"/>
                      </a:cubicBezTo>
                      <a:lnTo>
                        <a:pt x="40179" y="0"/>
                      </a:lnTo>
                      <a:cubicBezTo>
                        <a:pt x="27180" y="5121"/>
                        <a:pt x="13787" y="8666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8" name="Graphic 27">
                <a:extLst>
                  <a:ext uri="{FF2B5EF4-FFF2-40B4-BE49-F238E27FC236}">
                    <a16:creationId xmlns:a16="http://schemas.microsoft.com/office/drawing/2014/main" id="{3D77CDD8-A17B-49A9-9B47-AC9927B4993F}"/>
                  </a:ext>
                </a:extLst>
              </p:cNvPr>
              <p:cNvGrpSpPr/>
              <p:nvPr/>
            </p:nvGrpSpPr>
            <p:grpSpPr>
              <a:xfrm>
                <a:off x="4359313" y="8349701"/>
                <a:ext cx="194198" cy="113840"/>
                <a:chOff x="4359313" y="8349701"/>
                <a:chExt cx="194198" cy="113840"/>
              </a:xfrm>
              <a:solidFill>
                <a:srgbClr val="841918"/>
              </a:solidFill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7058064-0F18-45A3-B890-CF8EF833F762}"/>
                    </a:ext>
                  </a:extLst>
                </p:cNvPr>
                <p:cNvSpPr/>
                <p:nvPr/>
              </p:nvSpPr>
              <p:spPr>
                <a:xfrm>
                  <a:off x="4501909" y="8349701"/>
                  <a:ext cx="51602" cy="42936"/>
                </a:xfrm>
                <a:custGeom>
                  <a:avLst/>
                  <a:gdLst>
                    <a:gd name="connsiteX0" fmla="*/ 0 w 51602"/>
                    <a:gd name="connsiteY0" fmla="*/ 18514 h 42936"/>
                    <a:gd name="connsiteX1" fmla="*/ 11424 w 51602"/>
                    <a:gd name="connsiteY1" fmla="*/ 42936 h 42936"/>
                    <a:gd name="connsiteX2" fmla="*/ 51603 w 51602"/>
                    <a:gd name="connsiteY2" fmla="*/ 24423 h 42936"/>
                    <a:gd name="connsiteX3" fmla="*/ 40573 w 51602"/>
                    <a:gd name="connsiteY3" fmla="*/ 0 h 4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02" h="42936">
                      <a:moveTo>
                        <a:pt x="0" y="18514"/>
                      </a:moveTo>
                      <a:lnTo>
                        <a:pt x="11424" y="42936"/>
                      </a:lnTo>
                      <a:lnTo>
                        <a:pt x="51603" y="24423"/>
                      </a:lnTo>
                      <a:lnTo>
                        <a:pt x="40573" y="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359EAB01-80AD-4E01-AE62-1DDA20AB9E2E}"/>
                    </a:ext>
                  </a:extLst>
                </p:cNvPr>
                <p:cNvSpPr/>
                <p:nvPr/>
              </p:nvSpPr>
              <p:spPr>
                <a:xfrm>
                  <a:off x="4429430" y="8382790"/>
                  <a:ext cx="51996" cy="43724"/>
                </a:xfrm>
                <a:custGeom>
                  <a:avLst/>
                  <a:gdLst>
                    <a:gd name="connsiteX0" fmla="*/ 0 w 51996"/>
                    <a:gd name="connsiteY0" fmla="*/ 19696 h 43724"/>
                    <a:gd name="connsiteX1" fmla="*/ 11817 w 51996"/>
                    <a:gd name="connsiteY1" fmla="*/ 43724 h 43724"/>
                    <a:gd name="connsiteX2" fmla="*/ 51996 w 51996"/>
                    <a:gd name="connsiteY2" fmla="*/ 24422 h 43724"/>
                    <a:gd name="connsiteX3" fmla="*/ 40573 w 51996"/>
                    <a:gd name="connsiteY3" fmla="*/ 0 h 43724"/>
                    <a:gd name="connsiteX4" fmla="*/ 0 w 51996"/>
                    <a:gd name="connsiteY4" fmla="*/ 19696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6" h="43724">
                      <a:moveTo>
                        <a:pt x="0" y="19696"/>
                      </a:moveTo>
                      <a:lnTo>
                        <a:pt x="11817" y="43724"/>
                      </a:lnTo>
                      <a:cubicBezTo>
                        <a:pt x="25210" y="37028"/>
                        <a:pt x="38603" y="30725"/>
                        <a:pt x="51996" y="24422"/>
                      </a:cubicBezTo>
                      <a:lnTo>
                        <a:pt x="40573" y="0"/>
                      </a:lnTo>
                      <a:cubicBezTo>
                        <a:pt x="26786" y="6696"/>
                        <a:pt x="13393" y="12999"/>
                        <a:pt x="0" y="196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C9154777-FD6D-4DF9-8812-DD1F7619AE3B}"/>
                    </a:ext>
                  </a:extLst>
                </p:cNvPr>
                <p:cNvSpPr/>
                <p:nvPr/>
              </p:nvSpPr>
              <p:spPr>
                <a:xfrm>
                  <a:off x="4359313" y="8417848"/>
                  <a:ext cx="50814" cy="45693"/>
                </a:xfrm>
                <a:custGeom>
                  <a:avLst/>
                  <a:gdLst>
                    <a:gd name="connsiteX0" fmla="*/ 0 w 50814"/>
                    <a:gd name="connsiteY0" fmla="*/ 29937 h 45693"/>
                    <a:gd name="connsiteX1" fmla="*/ 21665 w 50814"/>
                    <a:gd name="connsiteY1" fmla="*/ 45694 h 45693"/>
                    <a:gd name="connsiteX2" fmla="*/ 50815 w 50814"/>
                    <a:gd name="connsiteY2" fmla="*/ 24029 h 45693"/>
                    <a:gd name="connsiteX3" fmla="*/ 38604 w 50814"/>
                    <a:gd name="connsiteY3" fmla="*/ 0 h 45693"/>
                    <a:gd name="connsiteX4" fmla="*/ 18120 w 50814"/>
                    <a:gd name="connsiteY4" fmla="*/ 12211 h 45693"/>
                    <a:gd name="connsiteX5" fmla="*/ 0 w 50814"/>
                    <a:gd name="connsiteY5" fmla="*/ 29937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14" h="45693">
                      <a:moveTo>
                        <a:pt x="0" y="29937"/>
                      </a:moveTo>
                      <a:lnTo>
                        <a:pt x="21665" y="45694"/>
                      </a:lnTo>
                      <a:cubicBezTo>
                        <a:pt x="27574" y="37422"/>
                        <a:pt x="38209" y="30725"/>
                        <a:pt x="50815" y="24029"/>
                      </a:cubicBezTo>
                      <a:lnTo>
                        <a:pt x="38604" y="0"/>
                      </a:lnTo>
                      <a:cubicBezTo>
                        <a:pt x="31907" y="3545"/>
                        <a:pt x="24817" y="7484"/>
                        <a:pt x="18120" y="12211"/>
                      </a:cubicBezTo>
                      <a:cubicBezTo>
                        <a:pt x="11424" y="17332"/>
                        <a:pt x="5121" y="22847"/>
                        <a:pt x="0" y="2993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2" name="Graphic 27">
                <a:extLst>
                  <a:ext uri="{FF2B5EF4-FFF2-40B4-BE49-F238E27FC236}">
                    <a16:creationId xmlns:a16="http://schemas.microsoft.com/office/drawing/2014/main" id="{D9AB4181-A5C3-4804-9DE7-273854CB051D}"/>
                  </a:ext>
                </a:extLst>
              </p:cNvPr>
              <p:cNvGrpSpPr/>
              <p:nvPr/>
            </p:nvGrpSpPr>
            <p:grpSpPr>
              <a:xfrm>
                <a:off x="4575571" y="8258707"/>
                <a:ext cx="199319" cy="101235"/>
                <a:chOff x="4575571" y="8258707"/>
                <a:chExt cx="199319" cy="101235"/>
              </a:xfrm>
              <a:solidFill>
                <a:srgbClr val="841918"/>
              </a:solidFill>
            </p:grpSpPr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9B44ECCC-9BBC-4704-B003-36595CB03D62}"/>
                    </a:ext>
                  </a:extLst>
                </p:cNvPr>
                <p:cNvSpPr/>
                <p:nvPr/>
              </p:nvSpPr>
              <p:spPr>
                <a:xfrm>
                  <a:off x="4724076" y="8258707"/>
                  <a:ext cx="50814" cy="40966"/>
                </a:xfrm>
                <a:custGeom>
                  <a:avLst/>
                  <a:gdLst>
                    <a:gd name="connsiteX0" fmla="*/ 0 w 50814"/>
                    <a:gd name="connsiteY0" fmla="*/ 15756 h 40966"/>
                    <a:gd name="connsiteX1" fmla="*/ 9454 w 50814"/>
                    <a:gd name="connsiteY1" fmla="*/ 40967 h 40966"/>
                    <a:gd name="connsiteX2" fmla="*/ 50814 w 50814"/>
                    <a:gd name="connsiteY2" fmla="*/ 25210 h 40966"/>
                    <a:gd name="connsiteX3" fmla="*/ 41361 w 50814"/>
                    <a:gd name="connsiteY3" fmla="*/ 0 h 40966"/>
                    <a:gd name="connsiteX4" fmla="*/ 0 w 50814"/>
                    <a:gd name="connsiteY4" fmla="*/ 15756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966">
                      <a:moveTo>
                        <a:pt x="0" y="15756"/>
                      </a:moveTo>
                      <a:lnTo>
                        <a:pt x="9454" y="40967"/>
                      </a:lnTo>
                      <a:cubicBezTo>
                        <a:pt x="23241" y="35846"/>
                        <a:pt x="37028" y="30331"/>
                        <a:pt x="50814" y="25210"/>
                      </a:cubicBezTo>
                      <a:lnTo>
                        <a:pt x="41361" y="0"/>
                      </a:lnTo>
                      <a:cubicBezTo>
                        <a:pt x="27574" y="5121"/>
                        <a:pt x="13787" y="10242"/>
                        <a:pt x="0" y="1575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AE762F5B-3B99-4BB7-8301-BA0E227199E3}"/>
                    </a:ext>
                  </a:extLst>
                </p:cNvPr>
                <p:cNvSpPr/>
                <p:nvPr/>
              </p:nvSpPr>
              <p:spPr>
                <a:xfrm>
                  <a:off x="4649232" y="8287069"/>
                  <a:ext cx="51602" cy="41754"/>
                </a:xfrm>
                <a:custGeom>
                  <a:avLst/>
                  <a:gdLst>
                    <a:gd name="connsiteX0" fmla="*/ 0 w 51602"/>
                    <a:gd name="connsiteY0" fmla="*/ 16938 h 41754"/>
                    <a:gd name="connsiteX1" fmla="*/ 10242 w 51602"/>
                    <a:gd name="connsiteY1" fmla="*/ 41755 h 41754"/>
                    <a:gd name="connsiteX2" fmla="*/ 51602 w 51602"/>
                    <a:gd name="connsiteY2" fmla="*/ 25210 h 41754"/>
                    <a:gd name="connsiteX3" fmla="*/ 41755 w 51602"/>
                    <a:gd name="connsiteY3" fmla="*/ 0 h 41754"/>
                    <a:gd name="connsiteX4" fmla="*/ 0 w 51602"/>
                    <a:gd name="connsiteY4" fmla="*/ 16938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1754">
                      <a:moveTo>
                        <a:pt x="0" y="16938"/>
                      </a:moveTo>
                      <a:lnTo>
                        <a:pt x="10242" y="41755"/>
                      </a:lnTo>
                      <a:cubicBezTo>
                        <a:pt x="24029" y="36240"/>
                        <a:pt x="37815" y="30725"/>
                        <a:pt x="51602" y="25210"/>
                      </a:cubicBezTo>
                      <a:lnTo>
                        <a:pt x="41755" y="0"/>
                      </a:lnTo>
                      <a:cubicBezTo>
                        <a:pt x="27574" y="5515"/>
                        <a:pt x="13787" y="11030"/>
                        <a:pt x="0" y="1693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2BA8E77-A73C-4EA4-9774-EF5DDB2CB778}"/>
                    </a:ext>
                  </a:extLst>
                </p:cNvPr>
                <p:cNvSpPr/>
                <p:nvPr/>
              </p:nvSpPr>
              <p:spPr>
                <a:xfrm>
                  <a:off x="4575571" y="8317794"/>
                  <a:ext cx="51602" cy="42148"/>
                </a:xfrm>
                <a:custGeom>
                  <a:avLst/>
                  <a:gdLst>
                    <a:gd name="connsiteX0" fmla="*/ 0 w 51602"/>
                    <a:gd name="connsiteY0" fmla="*/ 17332 h 42148"/>
                    <a:gd name="connsiteX1" fmla="*/ 10636 w 51602"/>
                    <a:gd name="connsiteY1" fmla="*/ 42148 h 42148"/>
                    <a:gd name="connsiteX2" fmla="*/ 51602 w 51602"/>
                    <a:gd name="connsiteY2" fmla="*/ 24816 h 42148"/>
                    <a:gd name="connsiteX3" fmla="*/ 40967 w 51602"/>
                    <a:gd name="connsiteY3" fmla="*/ 0 h 42148"/>
                    <a:gd name="connsiteX4" fmla="*/ 0 w 51602"/>
                    <a:gd name="connsiteY4" fmla="*/ 17332 h 4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2148">
                      <a:moveTo>
                        <a:pt x="0" y="17332"/>
                      </a:moveTo>
                      <a:lnTo>
                        <a:pt x="10636" y="42148"/>
                      </a:lnTo>
                      <a:cubicBezTo>
                        <a:pt x="24423" y="36240"/>
                        <a:pt x="37815" y="30331"/>
                        <a:pt x="51602" y="24816"/>
                      </a:cubicBezTo>
                      <a:lnTo>
                        <a:pt x="40967" y="0"/>
                      </a:lnTo>
                      <a:cubicBezTo>
                        <a:pt x="27574" y="5121"/>
                        <a:pt x="13787" y="11423"/>
                        <a:pt x="0" y="1733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6" name="Graphic 27">
                <a:extLst>
                  <a:ext uri="{FF2B5EF4-FFF2-40B4-BE49-F238E27FC236}">
                    <a16:creationId xmlns:a16="http://schemas.microsoft.com/office/drawing/2014/main" id="{6C13080C-5953-48FE-BD28-CA99DBAB7201}"/>
                  </a:ext>
                </a:extLst>
              </p:cNvPr>
              <p:cNvGrpSpPr/>
              <p:nvPr/>
            </p:nvGrpSpPr>
            <p:grpSpPr>
              <a:xfrm>
                <a:off x="4799707" y="8181895"/>
                <a:ext cx="203258" cy="89417"/>
                <a:chOff x="4799707" y="8181895"/>
                <a:chExt cx="203258" cy="89417"/>
              </a:xfrm>
              <a:solidFill>
                <a:srgbClr val="841918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9079B23E-5B08-4ADD-AE61-BE4DDD881784}"/>
                    </a:ext>
                  </a:extLst>
                </p:cNvPr>
                <p:cNvSpPr/>
                <p:nvPr/>
              </p:nvSpPr>
              <p:spPr>
                <a:xfrm>
                  <a:off x="4951756" y="8181895"/>
                  <a:ext cx="51208" cy="39391"/>
                </a:xfrm>
                <a:custGeom>
                  <a:avLst/>
                  <a:gdLst>
                    <a:gd name="connsiteX0" fmla="*/ 0 w 51208"/>
                    <a:gd name="connsiteY0" fmla="*/ 13787 h 39391"/>
                    <a:gd name="connsiteX1" fmla="*/ 7878 w 51208"/>
                    <a:gd name="connsiteY1" fmla="*/ 39391 h 39391"/>
                    <a:gd name="connsiteX2" fmla="*/ 51209 w 51208"/>
                    <a:gd name="connsiteY2" fmla="*/ 25210 h 39391"/>
                    <a:gd name="connsiteX3" fmla="*/ 42149 w 51208"/>
                    <a:gd name="connsiteY3" fmla="*/ 0 h 39391"/>
                    <a:gd name="connsiteX4" fmla="*/ 0 w 51208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391">
                      <a:moveTo>
                        <a:pt x="0" y="13787"/>
                      </a:moveTo>
                      <a:lnTo>
                        <a:pt x="7878" y="39391"/>
                      </a:lnTo>
                      <a:cubicBezTo>
                        <a:pt x="22059" y="35058"/>
                        <a:pt x="36634" y="30725"/>
                        <a:pt x="51209" y="25210"/>
                      </a:cubicBezTo>
                      <a:lnTo>
                        <a:pt x="42149" y="0"/>
                      </a:lnTo>
                      <a:cubicBezTo>
                        <a:pt x="28362" y="5121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F30A86C-8A54-4648-8D07-68579FC82B17}"/>
                    </a:ext>
                  </a:extLst>
                </p:cNvPr>
                <p:cNvSpPr/>
                <p:nvPr/>
              </p:nvSpPr>
              <p:spPr>
                <a:xfrm>
                  <a:off x="4875337" y="8206317"/>
                  <a:ext cx="50814" cy="39391"/>
                </a:xfrm>
                <a:custGeom>
                  <a:avLst/>
                  <a:gdLst>
                    <a:gd name="connsiteX0" fmla="*/ 0 w 50814"/>
                    <a:gd name="connsiteY0" fmla="*/ 13787 h 39391"/>
                    <a:gd name="connsiteX1" fmla="*/ 8666 w 50814"/>
                    <a:gd name="connsiteY1" fmla="*/ 39391 h 39391"/>
                    <a:gd name="connsiteX2" fmla="*/ 50815 w 50814"/>
                    <a:gd name="connsiteY2" fmla="*/ 25604 h 39391"/>
                    <a:gd name="connsiteX3" fmla="*/ 42543 w 50814"/>
                    <a:gd name="connsiteY3" fmla="*/ 0 h 39391"/>
                    <a:gd name="connsiteX4" fmla="*/ 0 w 50814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9391">
                      <a:moveTo>
                        <a:pt x="0" y="13787"/>
                      </a:moveTo>
                      <a:lnTo>
                        <a:pt x="8666" y="39391"/>
                      </a:lnTo>
                      <a:cubicBezTo>
                        <a:pt x="22847" y="34664"/>
                        <a:pt x="36634" y="30331"/>
                        <a:pt x="50815" y="25604"/>
                      </a:cubicBezTo>
                      <a:lnTo>
                        <a:pt x="42543" y="0"/>
                      </a:lnTo>
                      <a:cubicBezTo>
                        <a:pt x="28362" y="4333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A3E9E56C-B07D-4AEE-A845-BA130DB1652E}"/>
                    </a:ext>
                  </a:extLst>
                </p:cNvPr>
                <p:cNvSpPr/>
                <p:nvPr/>
              </p:nvSpPr>
              <p:spPr>
                <a:xfrm>
                  <a:off x="4799707" y="8231134"/>
                  <a:ext cx="50814" cy="40178"/>
                </a:xfrm>
                <a:custGeom>
                  <a:avLst/>
                  <a:gdLst>
                    <a:gd name="connsiteX0" fmla="*/ 0 w 50814"/>
                    <a:gd name="connsiteY0" fmla="*/ 14969 h 40178"/>
                    <a:gd name="connsiteX1" fmla="*/ 9060 w 50814"/>
                    <a:gd name="connsiteY1" fmla="*/ 40179 h 40178"/>
                    <a:gd name="connsiteX2" fmla="*/ 50814 w 50814"/>
                    <a:gd name="connsiteY2" fmla="*/ 25604 h 40178"/>
                    <a:gd name="connsiteX3" fmla="*/ 42148 w 50814"/>
                    <a:gd name="connsiteY3" fmla="*/ 0 h 40178"/>
                    <a:gd name="connsiteX4" fmla="*/ 0 w 50814"/>
                    <a:gd name="connsiteY4" fmla="*/ 14969 h 4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178">
                      <a:moveTo>
                        <a:pt x="0" y="14969"/>
                      </a:moveTo>
                      <a:lnTo>
                        <a:pt x="9060" y="40179"/>
                      </a:lnTo>
                      <a:cubicBezTo>
                        <a:pt x="22847" y="35058"/>
                        <a:pt x="37028" y="30331"/>
                        <a:pt x="50814" y="25604"/>
                      </a:cubicBezTo>
                      <a:lnTo>
                        <a:pt x="42148" y="0"/>
                      </a:lnTo>
                      <a:cubicBezTo>
                        <a:pt x="27968" y="5121"/>
                        <a:pt x="13787" y="9848"/>
                        <a:pt x="0" y="1496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0" name="Graphic 27">
                <a:extLst>
                  <a:ext uri="{FF2B5EF4-FFF2-40B4-BE49-F238E27FC236}">
                    <a16:creationId xmlns:a16="http://schemas.microsoft.com/office/drawing/2014/main" id="{C7FDD999-AE58-4B2B-9124-5D6E3C4CA688}"/>
                  </a:ext>
                </a:extLst>
              </p:cNvPr>
              <p:cNvGrpSpPr/>
              <p:nvPr/>
            </p:nvGrpSpPr>
            <p:grpSpPr>
              <a:xfrm>
                <a:off x="5024630" y="7997544"/>
                <a:ext cx="90599" cy="193804"/>
                <a:chOff x="5024630" y="7997544"/>
                <a:chExt cx="90599" cy="193804"/>
              </a:xfrm>
              <a:solidFill>
                <a:srgbClr val="841918"/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69D3A6D-0F52-47D3-9DFA-8CCA460EA98A}"/>
                    </a:ext>
                  </a:extLst>
                </p:cNvPr>
                <p:cNvSpPr/>
                <p:nvPr/>
              </p:nvSpPr>
              <p:spPr>
                <a:xfrm>
                  <a:off x="5066779" y="7997544"/>
                  <a:ext cx="43724" cy="49632"/>
                </a:xfrm>
                <a:custGeom>
                  <a:avLst/>
                  <a:gdLst>
                    <a:gd name="connsiteX0" fmla="*/ 16544 w 43724"/>
                    <a:gd name="connsiteY0" fmla="*/ 49633 h 49632"/>
                    <a:gd name="connsiteX1" fmla="*/ 43724 w 43724"/>
                    <a:gd name="connsiteY1" fmla="*/ 46088 h 49632"/>
                    <a:gd name="connsiteX2" fmla="*/ 24423 w 43724"/>
                    <a:gd name="connsiteY2" fmla="*/ 0 h 49632"/>
                    <a:gd name="connsiteX3" fmla="*/ 0 w 43724"/>
                    <a:gd name="connsiteY3" fmla="*/ 11817 h 49632"/>
                    <a:gd name="connsiteX4" fmla="*/ 16544 w 43724"/>
                    <a:gd name="connsiteY4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24" h="49632">
                      <a:moveTo>
                        <a:pt x="16544" y="49633"/>
                      </a:moveTo>
                      <a:lnTo>
                        <a:pt x="43724" y="46088"/>
                      </a:lnTo>
                      <a:cubicBezTo>
                        <a:pt x="39391" y="29937"/>
                        <a:pt x="33088" y="14181"/>
                        <a:pt x="24423" y="0"/>
                      </a:cubicBezTo>
                      <a:lnTo>
                        <a:pt x="0" y="11817"/>
                      </a:lnTo>
                      <a:cubicBezTo>
                        <a:pt x="7484" y="23241"/>
                        <a:pt x="12999" y="36240"/>
                        <a:pt x="16544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84A02C1E-B3AD-4C11-868B-E929B19C2E33}"/>
                    </a:ext>
                  </a:extLst>
                </p:cNvPr>
                <p:cNvSpPr/>
                <p:nvPr/>
              </p:nvSpPr>
              <p:spPr>
                <a:xfrm>
                  <a:off x="5078202" y="8079872"/>
                  <a:ext cx="37027" cy="51208"/>
                </a:xfrm>
                <a:custGeom>
                  <a:avLst/>
                  <a:gdLst>
                    <a:gd name="connsiteX0" fmla="*/ 0 w 37027"/>
                    <a:gd name="connsiteY0" fmla="*/ 39785 h 51208"/>
                    <a:gd name="connsiteX1" fmla="*/ 25604 w 37027"/>
                    <a:gd name="connsiteY1" fmla="*/ 51209 h 51208"/>
                    <a:gd name="connsiteX2" fmla="*/ 37028 w 37027"/>
                    <a:gd name="connsiteY2" fmla="*/ 3151 h 51208"/>
                    <a:gd name="connsiteX3" fmla="*/ 9454 w 37027"/>
                    <a:gd name="connsiteY3" fmla="*/ 0 h 51208"/>
                    <a:gd name="connsiteX4" fmla="*/ 0 w 37027"/>
                    <a:gd name="connsiteY4" fmla="*/ 3978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27" h="51208">
                      <a:moveTo>
                        <a:pt x="0" y="39785"/>
                      </a:moveTo>
                      <a:lnTo>
                        <a:pt x="25604" y="51209"/>
                      </a:lnTo>
                      <a:cubicBezTo>
                        <a:pt x="33089" y="36240"/>
                        <a:pt x="36634" y="19696"/>
                        <a:pt x="37028" y="3151"/>
                      </a:cubicBezTo>
                      <a:lnTo>
                        <a:pt x="9454" y="0"/>
                      </a:lnTo>
                      <a:cubicBezTo>
                        <a:pt x="9454" y="13393"/>
                        <a:pt x="6303" y="27574"/>
                        <a:pt x="0" y="3978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CF602C3D-0F48-4BB2-873E-5F1BE19B3B86}"/>
                    </a:ext>
                  </a:extLst>
                </p:cNvPr>
                <p:cNvSpPr/>
                <p:nvPr/>
              </p:nvSpPr>
              <p:spPr>
                <a:xfrm>
                  <a:off x="5024630" y="8145655"/>
                  <a:ext cx="55935" cy="45693"/>
                </a:xfrm>
                <a:custGeom>
                  <a:avLst/>
                  <a:gdLst>
                    <a:gd name="connsiteX0" fmla="*/ 0 w 55935"/>
                    <a:gd name="connsiteY0" fmla="*/ 23241 h 45693"/>
                    <a:gd name="connsiteX1" fmla="*/ 15363 w 55935"/>
                    <a:gd name="connsiteY1" fmla="*/ 45694 h 45693"/>
                    <a:gd name="connsiteX2" fmla="*/ 55935 w 55935"/>
                    <a:gd name="connsiteY2" fmla="*/ 16938 h 45693"/>
                    <a:gd name="connsiteX3" fmla="*/ 33876 w 55935"/>
                    <a:gd name="connsiteY3" fmla="*/ 0 h 45693"/>
                    <a:gd name="connsiteX4" fmla="*/ 0 w 55935"/>
                    <a:gd name="connsiteY4" fmla="*/ 23241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35" h="45693">
                      <a:moveTo>
                        <a:pt x="0" y="23241"/>
                      </a:moveTo>
                      <a:lnTo>
                        <a:pt x="15363" y="45694"/>
                      </a:lnTo>
                      <a:cubicBezTo>
                        <a:pt x="30331" y="37816"/>
                        <a:pt x="44118" y="28756"/>
                        <a:pt x="55935" y="16938"/>
                      </a:cubicBezTo>
                      <a:lnTo>
                        <a:pt x="33876" y="0"/>
                      </a:lnTo>
                      <a:cubicBezTo>
                        <a:pt x="24029" y="9454"/>
                        <a:pt x="12211" y="16938"/>
                        <a:pt x="0" y="23241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4" name="Graphic 27">
                <a:extLst>
                  <a:ext uri="{FF2B5EF4-FFF2-40B4-BE49-F238E27FC236}">
                    <a16:creationId xmlns:a16="http://schemas.microsoft.com/office/drawing/2014/main" id="{97F49DDB-CFEC-4EAB-A595-DA925E84DDA7}"/>
                  </a:ext>
                </a:extLst>
              </p:cNvPr>
              <p:cNvGrpSpPr/>
              <p:nvPr/>
            </p:nvGrpSpPr>
            <p:grpSpPr>
              <a:xfrm>
                <a:off x="4901730" y="7821072"/>
                <a:ext cx="165836" cy="161109"/>
                <a:chOff x="4901730" y="7821072"/>
                <a:chExt cx="165836" cy="161109"/>
              </a:xfrm>
              <a:solidFill>
                <a:srgbClr val="841918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F14360E6-1DA3-40E7-A6B1-B147B20A5113}"/>
                    </a:ext>
                  </a:extLst>
                </p:cNvPr>
                <p:cNvSpPr/>
                <p:nvPr/>
              </p:nvSpPr>
              <p:spPr>
                <a:xfrm>
                  <a:off x="4901730" y="7821072"/>
                  <a:ext cx="50026" cy="50814"/>
                </a:xfrm>
                <a:custGeom>
                  <a:avLst/>
                  <a:gdLst>
                    <a:gd name="connsiteX0" fmla="*/ 30725 w 50026"/>
                    <a:gd name="connsiteY0" fmla="*/ 50815 h 50814"/>
                    <a:gd name="connsiteX1" fmla="*/ 50027 w 50026"/>
                    <a:gd name="connsiteY1" fmla="*/ 31907 h 50814"/>
                    <a:gd name="connsiteX2" fmla="*/ 20090 w 50026"/>
                    <a:gd name="connsiteY2" fmla="*/ 0 h 50814"/>
                    <a:gd name="connsiteX3" fmla="*/ 0 w 50026"/>
                    <a:gd name="connsiteY3" fmla="*/ 18120 h 50814"/>
                    <a:gd name="connsiteX4" fmla="*/ 30725 w 50026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50814">
                      <a:moveTo>
                        <a:pt x="30725" y="50815"/>
                      </a:moveTo>
                      <a:lnTo>
                        <a:pt x="50027" y="31907"/>
                      </a:lnTo>
                      <a:cubicBezTo>
                        <a:pt x="39785" y="21271"/>
                        <a:pt x="29937" y="10636"/>
                        <a:pt x="20090" y="0"/>
                      </a:cubicBezTo>
                      <a:lnTo>
                        <a:pt x="0" y="18120"/>
                      </a:lnTo>
                      <a:cubicBezTo>
                        <a:pt x="10242" y="29149"/>
                        <a:pt x="20483" y="40179"/>
                        <a:pt x="30725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3151424-3613-49D7-B6CC-55461D36EBB6}"/>
                    </a:ext>
                  </a:extLst>
                </p:cNvPr>
                <p:cNvSpPr/>
                <p:nvPr/>
              </p:nvSpPr>
              <p:spPr>
                <a:xfrm>
                  <a:off x="4958059" y="7877401"/>
                  <a:ext cx="50814" cy="50026"/>
                </a:xfrm>
                <a:custGeom>
                  <a:avLst/>
                  <a:gdLst>
                    <a:gd name="connsiteX0" fmla="*/ 33089 w 50814"/>
                    <a:gd name="connsiteY0" fmla="*/ 50027 h 50026"/>
                    <a:gd name="connsiteX1" fmla="*/ 50815 w 50814"/>
                    <a:gd name="connsiteY1" fmla="*/ 29937 h 50026"/>
                    <a:gd name="connsiteX2" fmla="*/ 18514 w 50814"/>
                    <a:gd name="connsiteY2" fmla="*/ 0 h 50026"/>
                    <a:gd name="connsiteX3" fmla="*/ 0 w 50814"/>
                    <a:gd name="connsiteY3" fmla="*/ 19302 h 50026"/>
                    <a:gd name="connsiteX4" fmla="*/ 33089 w 50814"/>
                    <a:gd name="connsiteY4" fmla="*/ 50027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026">
                      <a:moveTo>
                        <a:pt x="33089" y="50027"/>
                      </a:moveTo>
                      <a:lnTo>
                        <a:pt x="50815" y="29937"/>
                      </a:lnTo>
                      <a:cubicBezTo>
                        <a:pt x="39785" y="20090"/>
                        <a:pt x="29150" y="10242"/>
                        <a:pt x="18514" y="0"/>
                      </a:cubicBezTo>
                      <a:lnTo>
                        <a:pt x="0" y="19302"/>
                      </a:lnTo>
                      <a:cubicBezTo>
                        <a:pt x="10636" y="29937"/>
                        <a:pt x="22059" y="40179"/>
                        <a:pt x="33089" y="5002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43314411-BD89-4AC0-8414-544204CBB695}"/>
                    </a:ext>
                  </a:extLst>
                </p:cNvPr>
                <p:cNvSpPr/>
                <p:nvPr/>
              </p:nvSpPr>
              <p:spPr>
                <a:xfrm>
                  <a:off x="5016752" y="7931367"/>
                  <a:ext cx="50814" cy="50814"/>
                </a:xfrm>
                <a:custGeom>
                  <a:avLst/>
                  <a:gdLst>
                    <a:gd name="connsiteX0" fmla="*/ 30331 w 50814"/>
                    <a:gd name="connsiteY0" fmla="*/ 50815 h 50814"/>
                    <a:gd name="connsiteX1" fmla="*/ 50815 w 50814"/>
                    <a:gd name="connsiteY1" fmla="*/ 33482 h 50814"/>
                    <a:gd name="connsiteX2" fmla="*/ 18514 w 50814"/>
                    <a:gd name="connsiteY2" fmla="*/ 0 h 50814"/>
                    <a:gd name="connsiteX3" fmla="*/ 0 w 50814"/>
                    <a:gd name="connsiteY3" fmla="*/ 19696 h 50814"/>
                    <a:gd name="connsiteX4" fmla="*/ 30331 w 50814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814">
                      <a:moveTo>
                        <a:pt x="30331" y="50815"/>
                      </a:moveTo>
                      <a:lnTo>
                        <a:pt x="50815" y="33482"/>
                      </a:lnTo>
                      <a:cubicBezTo>
                        <a:pt x="40573" y="21271"/>
                        <a:pt x="29543" y="10636"/>
                        <a:pt x="18514" y="0"/>
                      </a:cubicBezTo>
                      <a:lnTo>
                        <a:pt x="0" y="19696"/>
                      </a:lnTo>
                      <a:cubicBezTo>
                        <a:pt x="11029" y="29543"/>
                        <a:pt x="21271" y="39785"/>
                        <a:pt x="30331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8" name="Graphic 27">
                <a:extLst>
                  <a:ext uri="{FF2B5EF4-FFF2-40B4-BE49-F238E27FC236}">
                    <a16:creationId xmlns:a16="http://schemas.microsoft.com/office/drawing/2014/main" id="{B1AA2657-7C72-4D66-A0C4-7548C85B5235}"/>
                  </a:ext>
                </a:extLst>
              </p:cNvPr>
              <p:cNvGrpSpPr/>
              <p:nvPr/>
            </p:nvGrpSpPr>
            <p:grpSpPr>
              <a:xfrm>
                <a:off x="4759134" y="7629237"/>
                <a:ext cx="139838" cy="182381"/>
                <a:chOff x="4759134" y="7629237"/>
                <a:chExt cx="139838" cy="182381"/>
              </a:xfrm>
              <a:solidFill>
                <a:srgbClr val="841918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1A2719CB-9F8D-4644-8DA3-D86D15DC77D2}"/>
                    </a:ext>
                  </a:extLst>
                </p:cNvPr>
                <p:cNvSpPr/>
                <p:nvPr/>
              </p:nvSpPr>
              <p:spPr>
                <a:xfrm>
                  <a:off x="4759134" y="7629237"/>
                  <a:ext cx="47269" cy="51996"/>
                </a:xfrm>
                <a:custGeom>
                  <a:avLst/>
                  <a:gdLst>
                    <a:gd name="connsiteX0" fmla="*/ 24817 w 47269"/>
                    <a:gd name="connsiteY0" fmla="*/ 51996 h 51996"/>
                    <a:gd name="connsiteX1" fmla="*/ 47269 w 47269"/>
                    <a:gd name="connsiteY1" fmla="*/ 37028 h 51996"/>
                    <a:gd name="connsiteX2" fmla="*/ 22059 w 47269"/>
                    <a:gd name="connsiteY2" fmla="*/ 0 h 51996"/>
                    <a:gd name="connsiteX3" fmla="*/ 0 w 47269"/>
                    <a:gd name="connsiteY3" fmla="*/ 15363 h 51996"/>
                    <a:gd name="connsiteX4" fmla="*/ 24817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4817" y="51996"/>
                      </a:moveTo>
                      <a:lnTo>
                        <a:pt x="47269" y="37028"/>
                      </a:lnTo>
                      <a:cubicBezTo>
                        <a:pt x="38997" y="24816"/>
                        <a:pt x="30725" y="12211"/>
                        <a:pt x="22059" y="0"/>
                      </a:cubicBezTo>
                      <a:lnTo>
                        <a:pt x="0" y="15363"/>
                      </a:lnTo>
                      <a:cubicBezTo>
                        <a:pt x="8272" y="27574"/>
                        <a:pt x="16544" y="39785"/>
                        <a:pt x="24817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B3075069-08DB-40F6-A765-BC8C1897EC3B}"/>
                    </a:ext>
                  </a:extLst>
                </p:cNvPr>
                <p:cNvSpPr/>
                <p:nvPr/>
              </p:nvSpPr>
              <p:spPr>
                <a:xfrm>
                  <a:off x="4804040" y="7695808"/>
                  <a:ext cx="47269" cy="51996"/>
                </a:xfrm>
                <a:custGeom>
                  <a:avLst/>
                  <a:gdLst>
                    <a:gd name="connsiteX0" fmla="*/ 25210 w 47269"/>
                    <a:gd name="connsiteY0" fmla="*/ 51996 h 51996"/>
                    <a:gd name="connsiteX1" fmla="*/ 47269 w 47269"/>
                    <a:gd name="connsiteY1" fmla="*/ 36240 h 51996"/>
                    <a:gd name="connsiteX2" fmla="*/ 22453 w 47269"/>
                    <a:gd name="connsiteY2" fmla="*/ 0 h 51996"/>
                    <a:gd name="connsiteX3" fmla="*/ 0 w 47269"/>
                    <a:gd name="connsiteY3" fmla="*/ 14969 h 51996"/>
                    <a:gd name="connsiteX4" fmla="*/ 25210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5210" y="51996"/>
                      </a:moveTo>
                      <a:lnTo>
                        <a:pt x="47269" y="36240"/>
                      </a:lnTo>
                      <a:cubicBezTo>
                        <a:pt x="38603" y="24423"/>
                        <a:pt x="30725" y="12211"/>
                        <a:pt x="22453" y="0"/>
                      </a:cubicBezTo>
                      <a:lnTo>
                        <a:pt x="0" y="14969"/>
                      </a:lnTo>
                      <a:cubicBezTo>
                        <a:pt x="7878" y="27180"/>
                        <a:pt x="16150" y="39785"/>
                        <a:pt x="25210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F43E748-577D-4471-9A3D-DF8049AC8FC7}"/>
                    </a:ext>
                  </a:extLst>
                </p:cNvPr>
                <p:cNvSpPr/>
                <p:nvPr/>
              </p:nvSpPr>
              <p:spPr>
                <a:xfrm>
                  <a:off x="4850521" y="7760015"/>
                  <a:ext cx="48451" cy="51602"/>
                </a:xfrm>
                <a:custGeom>
                  <a:avLst/>
                  <a:gdLst>
                    <a:gd name="connsiteX0" fmla="*/ 27574 w 48451"/>
                    <a:gd name="connsiteY0" fmla="*/ 51602 h 51602"/>
                    <a:gd name="connsiteX1" fmla="*/ 48451 w 48451"/>
                    <a:gd name="connsiteY1" fmla="*/ 34270 h 51602"/>
                    <a:gd name="connsiteX2" fmla="*/ 21271 w 48451"/>
                    <a:gd name="connsiteY2" fmla="*/ 0 h 51602"/>
                    <a:gd name="connsiteX3" fmla="*/ 0 w 48451"/>
                    <a:gd name="connsiteY3" fmla="*/ 16150 h 51602"/>
                    <a:gd name="connsiteX4" fmla="*/ 27574 w 48451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602">
                      <a:moveTo>
                        <a:pt x="27574" y="51602"/>
                      </a:moveTo>
                      <a:lnTo>
                        <a:pt x="48451" y="34270"/>
                      </a:lnTo>
                      <a:cubicBezTo>
                        <a:pt x="38997" y="22847"/>
                        <a:pt x="29937" y="11423"/>
                        <a:pt x="21271" y="0"/>
                      </a:cubicBezTo>
                      <a:lnTo>
                        <a:pt x="0" y="16150"/>
                      </a:lnTo>
                      <a:cubicBezTo>
                        <a:pt x="8666" y="28362"/>
                        <a:pt x="18120" y="39785"/>
                        <a:pt x="27574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2" name="Graphic 27">
                <a:extLst>
                  <a:ext uri="{FF2B5EF4-FFF2-40B4-BE49-F238E27FC236}">
                    <a16:creationId xmlns:a16="http://schemas.microsoft.com/office/drawing/2014/main" id="{3B0711C0-1070-49F9-A061-8B8D852CAAA4}"/>
                  </a:ext>
                </a:extLst>
              </p:cNvPr>
              <p:cNvGrpSpPr/>
              <p:nvPr/>
            </p:nvGrpSpPr>
            <p:grpSpPr>
              <a:xfrm>
                <a:off x="4586600" y="7463400"/>
                <a:ext cx="172533" cy="152443"/>
                <a:chOff x="4586600" y="7463400"/>
                <a:chExt cx="172533" cy="152443"/>
              </a:xfrm>
              <a:solidFill>
                <a:srgbClr val="841918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9F8814D8-5F8E-4CA7-858D-E1286CB36FF0}"/>
                    </a:ext>
                  </a:extLst>
                </p:cNvPr>
                <p:cNvSpPr/>
                <p:nvPr/>
              </p:nvSpPr>
              <p:spPr>
                <a:xfrm>
                  <a:off x="4586600" y="7463400"/>
                  <a:ext cx="52390" cy="45693"/>
                </a:xfrm>
                <a:custGeom>
                  <a:avLst/>
                  <a:gdLst>
                    <a:gd name="connsiteX0" fmla="*/ 38209 w 52390"/>
                    <a:gd name="connsiteY0" fmla="*/ 45694 h 45693"/>
                    <a:gd name="connsiteX1" fmla="*/ 52390 w 52390"/>
                    <a:gd name="connsiteY1" fmla="*/ 22847 h 45693"/>
                    <a:gd name="connsiteX2" fmla="*/ 12211 w 52390"/>
                    <a:gd name="connsiteY2" fmla="*/ 0 h 45693"/>
                    <a:gd name="connsiteX3" fmla="*/ 0 w 52390"/>
                    <a:gd name="connsiteY3" fmla="*/ 24029 h 45693"/>
                    <a:gd name="connsiteX4" fmla="*/ 38209 w 52390"/>
                    <a:gd name="connsiteY4" fmla="*/ 45694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5693">
                      <a:moveTo>
                        <a:pt x="38209" y="45694"/>
                      </a:moveTo>
                      <a:lnTo>
                        <a:pt x="52390" y="22847"/>
                      </a:lnTo>
                      <a:cubicBezTo>
                        <a:pt x="39391" y="14575"/>
                        <a:pt x="25998" y="7090"/>
                        <a:pt x="12211" y="0"/>
                      </a:cubicBezTo>
                      <a:lnTo>
                        <a:pt x="0" y="24029"/>
                      </a:lnTo>
                      <a:cubicBezTo>
                        <a:pt x="13393" y="30725"/>
                        <a:pt x="25998" y="38209"/>
                        <a:pt x="38209" y="45694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AB3E246-9F46-4D3D-98CF-35EF30150445}"/>
                    </a:ext>
                  </a:extLst>
                </p:cNvPr>
                <p:cNvSpPr/>
                <p:nvPr/>
              </p:nvSpPr>
              <p:spPr>
                <a:xfrm>
                  <a:off x="4653171" y="7507518"/>
                  <a:ext cx="51602" cy="49632"/>
                </a:xfrm>
                <a:custGeom>
                  <a:avLst/>
                  <a:gdLst>
                    <a:gd name="connsiteX0" fmla="*/ 33088 w 51602"/>
                    <a:gd name="connsiteY0" fmla="*/ 49633 h 49632"/>
                    <a:gd name="connsiteX1" fmla="*/ 51602 w 51602"/>
                    <a:gd name="connsiteY1" fmla="*/ 30331 h 49632"/>
                    <a:gd name="connsiteX2" fmla="*/ 34270 w 51602"/>
                    <a:gd name="connsiteY2" fmla="*/ 14575 h 49632"/>
                    <a:gd name="connsiteX3" fmla="*/ 16150 w 51602"/>
                    <a:gd name="connsiteY3" fmla="*/ 0 h 49632"/>
                    <a:gd name="connsiteX4" fmla="*/ 0 w 51602"/>
                    <a:gd name="connsiteY4" fmla="*/ 21665 h 49632"/>
                    <a:gd name="connsiteX5" fmla="*/ 16938 w 51602"/>
                    <a:gd name="connsiteY5" fmla="*/ 35452 h 49632"/>
                    <a:gd name="connsiteX6" fmla="*/ 33088 w 51602"/>
                    <a:gd name="connsiteY6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02" h="49632">
                      <a:moveTo>
                        <a:pt x="33088" y="49633"/>
                      </a:moveTo>
                      <a:lnTo>
                        <a:pt x="51602" y="30331"/>
                      </a:lnTo>
                      <a:cubicBezTo>
                        <a:pt x="46088" y="24816"/>
                        <a:pt x="40179" y="19696"/>
                        <a:pt x="34270" y="14575"/>
                      </a:cubicBezTo>
                      <a:cubicBezTo>
                        <a:pt x="28362" y="9454"/>
                        <a:pt x="22453" y="4727"/>
                        <a:pt x="16150" y="0"/>
                      </a:cubicBezTo>
                      <a:lnTo>
                        <a:pt x="0" y="21665"/>
                      </a:lnTo>
                      <a:cubicBezTo>
                        <a:pt x="5909" y="25998"/>
                        <a:pt x="11423" y="30725"/>
                        <a:pt x="16938" y="35452"/>
                      </a:cubicBezTo>
                      <a:cubicBezTo>
                        <a:pt x="22453" y="39785"/>
                        <a:pt x="27968" y="44512"/>
                        <a:pt x="33088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9374CD44-61A9-45AF-82FB-0E083345FCB2}"/>
                    </a:ext>
                  </a:extLst>
                </p:cNvPr>
                <p:cNvSpPr/>
                <p:nvPr/>
              </p:nvSpPr>
              <p:spPr>
                <a:xfrm>
                  <a:off x="4709895" y="7564241"/>
                  <a:ext cx="49238" cy="51602"/>
                </a:xfrm>
                <a:custGeom>
                  <a:avLst/>
                  <a:gdLst>
                    <a:gd name="connsiteX0" fmla="*/ 27968 w 49238"/>
                    <a:gd name="connsiteY0" fmla="*/ 51602 h 51602"/>
                    <a:gd name="connsiteX1" fmla="*/ 49239 w 49238"/>
                    <a:gd name="connsiteY1" fmla="*/ 35452 h 51602"/>
                    <a:gd name="connsiteX2" fmla="*/ 20090 w 49238"/>
                    <a:gd name="connsiteY2" fmla="*/ 0 h 51602"/>
                    <a:gd name="connsiteX3" fmla="*/ 0 w 49238"/>
                    <a:gd name="connsiteY3" fmla="*/ 17726 h 51602"/>
                    <a:gd name="connsiteX4" fmla="*/ 27968 w 49238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602">
                      <a:moveTo>
                        <a:pt x="27968" y="51602"/>
                      </a:moveTo>
                      <a:lnTo>
                        <a:pt x="49239" y="35452"/>
                      </a:lnTo>
                      <a:cubicBezTo>
                        <a:pt x="39785" y="23241"/>
                        <a:pt x="30331" y="11423"/>
                        <a:pt x="20090" y="0"/>
                      </a:cubicBezTo>
                      <a:lnTo>
                        <a:pt x="0" y="17726"/>
                      </a:lnTo>
                      <a:cubicBezTo>
                        <a:pt x="9848" y="28362"/>
                        <a:pt x="19302" y="39785"/>
                        <a:pt x="27968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6" name="Graphic 27">
                <a:extLst>
                  <a:ext uri="{FF2B5EF4-FFF2-40B4-BE49-F238E27FC236}">
                    <a16:creationId xmlns:a16="http://schemas.microsoft.com/office/drawing/2014/main" id="{F1B8AD7E-1E95-479D-9324-8538512850BE}"/>
                  </a:ext>
                </a:extLst>
              </p:cNvPr>
              <p:cNvGrpSpPr/>
              <p:nvPr/>
            </p:nvGrpSpPr>
            <p:grpSpPr>
              <a:xfrm>
                <a:off x="4363646" y="7378709"/>
                <a:ext cx="201682" cy="93750"/>
                <a:chOff x="4363646" y="7378709"/>
                <a:chExt cx="201682" cy="93750"/>
              </a:xfrm>
              <a:solidFill>
                <a:srgbClr val="841918"/>
              </a:solidFill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28CDFE6-ED27-4239-B8DA-6376A461C598}"/>
                    </a:ext>
                  </a:extLst>
                </p:cNvPr>
                <p:cNvSpPr/>
                <p:nvPr/>
              </p:nvSpPr>
              <p:spPr>
                <a:xfrm>
                  <a:off x="4363646" y="7378709"/>
                  <a:ext cx="50420" cy="38603"/>
                </a:xfrm>
                <a:custGeom>
                  <a:avLst/>
                  <a:gdLst>
                    <a:gd name="connsiteX0" fmla="*/ 42149 w 50420"/>
                    <a:gd name="connsiteY0" fmla="*/ 38603 h 38603"/>
                    <a:gd name="connsiteX1" fmla="*/ 50421 w 50420"/>
                    <a:gd name="connsiteY1" fmla="*/ 12999 h 38603"/>
                    <a:gd name="connsiteX2" fmla="*/ 28755 w 50420"/>
                    <a:gd name="connsiteY2" fmla="*/ 6303 h 38603"/>
                    <a:gd name="connsiteX3" fmla="*/ 7090 w 50420"/>
                    <a:gd name="connsiteY3" fmla="*/ 0 h 38603"/>
                    <a:gd name="connsiteX4" fmla="*/ 0 w 50420"/>
                    <a:gd name="connsiteY4" fmla="*/ 25998 h 38603"/>
                    <a:gd name="connsiteX5" fmla="*/ 21271 w 50420"/>
                    <a:gd name="connsiteY5" fmla="*/ 32301 h 38603"/>
                    <a:gd name="connsiteX6" fmla="*/ 42149 w 50420"/>
                    <a:gd name="connsiteY6" fmla="*/ 38603 h 3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20" h="38603">
                      <a:moveTo>
                        <a:pt x="42149" y="38603"/>
                      </a:moveTo>
                      <a:lnTo>
                        <a:pt x="50421" y="12999"/>
                      </a:lnTo>
                      <a:cubicBezTo>
                        <a:pt x="43330" y="10636"/>
                        <a:pt x="35846" y="8666"/>
                        <a:pt x="28755" y="6303"/>
                      </a:cubicBezTo>
                      <a:cubicBezTo>
                        <a:pt x="21665" y="3939"/>
                        <a:pt x="14181" y="1970"/>
                        <a:pt x="7090" y="0"/>
                      </a:cubicBezTo>
                      <a:lnTo>
                        <a:pt x="0" y="25998"/>
                      </a:lnTo>
                      <a:cubicBezTo>
                        <a:pt x="7090" y="27968"/>
                        <a:pt x="14181" y="29937"/>
                        <a:pt x="21271" y="32301"/>
                      </a:cubicBezTo>
                      <a:cubicBezTo>
                        <a:pt x="28362" y="34270"/>
                        <a:pt x="35452" y="36240"/>
                        <a:pt x="42149" y="3860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2C62A8A-8F08-4FAA-83E2-48361EFB784D}"/>
                    </a:ext>
                  </a:extLst>
                </p:cNvPr>
                <p:cNvSpPr/>
                <p:nvPr/>
              </p:nvSpPr>
              <p:spPr>
                <a:xfrm>
                  <a:off x="4439278" y="7402738"/>
                  <a:ext cx="51208" cy="40572"/>
                </a:xfrm>
                <a:custGeom>
                  <a:avLst/>
                  <a:gdLst>
                    <a:gd name="connsiteX0" fmla="*/ 41755 w 51208"/>
                    <a:gd name="connsiteY0" fmla="*/ 40573 h 40572"/>
                    <a:gd name="connsiteX1" fmla="*/ 51209 w 51208"/>
                    <a:gd name="connsiteY1" fmla="*/ 15363 h 40572"/>
                    <a:gd name="connsiteX2" fmla="*/ 8666 w 51208"/>
                    <a:gd name="connsiteY2" fmla="*/ 0 h 40572"/>
                    <a:gd name="connsiteX3" fmla="*/ 0 w 51208"/>
                    <a:gd name="connsiteY3" fmla="*/ 25604 h 40572"/>
                    <a:gd name="connsiteX4" fmla="*/ 41755 w 51208"/>
                    <a:gd name="connsiteY4" fmla="*/ 40573 h 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572">
                      <a:moveTo>
                        <a:pt x="41755" y="40573"/>
                      </a:moveTo>
                      <a:lnTo>
                        <a:pt x="51209" y="15363"/>
                      </a:lnTo>
                      <a:cubicBezTo>
                        <a:pt x="37028" y="10242"/>
                        <a:pt x="23241" y="5121"/>
                        <a:pt x="8666" y="0"/>
                      </a:cubicBezTo>
                      <a:lnTo>
                        <a:pt x="0" y="25604"/>
                      </a:lnTo>
                      <a:cubicBezTo>
                        <a:pt x="14181" y="30331"/>
                        <a:pt x="27968" y="35452"/>
                        <a:pt x="41755" y="4057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6C120A13-FBE4-4A37-9890-B2A7DF30FA3A}"/>
                    </a:ext>
                  </a:extLst>
                </p:cNvPr>
                <p:cNvSpPr/>
                <p:nvPr/>
              </p:nvSpPr>
              <p:spPr>
                <a:xfrm>
                  <a:off x="4513333" y="7430705"/>
                  <a:ext cx="51996" cy="41754"/>
                </a:xfrm>
                <a:custGeom>
                  <a:avLst/>
                  <a:gdLst>
                    <a:gd name="connsiteX0" fmla="*/ 41361 w 51996"/>
                    <a:gd name="connsiteY0" fmla="*/ 41755 h 41754"/>
                    <a:gd name="connsiteX1" fmla="*/ 51996 w 51996"/>
                    <a:gd name="connsiteY1" fmla="*/ 16938 h 41754"/>
                    <a:gd name="connsiteX2" fmla="*/ 30725 w 51996"/>
                    <a:gd name="connsiteY2" fmla="*/ 8272 h 41754"/>
                    <a:gd name="connsiteX3" fmla="*/ 9848 w 51996"/>
                    <a:gd name="connsiteY3" fmla="*/ 0 h 41754"/>
                    <a:gd name="connsiteX4" fmla="*/ 0 w 51996"/>
                    <a:gd name="connsiteY4" fmla="*/ 25210 h 41754"/>
                    <a:gd name="connsiteX5" fmla="*/ 41361 w 51996"/>
                    <a:gd name="connsiteY5" fmla="*/ 41755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96" h="41754">
                      <a:moveTo>
                        <a:pt x="41361" y="41755"/>
                      </a:moveTo>
                      <a:lnTo>
                        <a:pt x="51996" y="16938"/>
                      </a:lnTo>
                      <a:cubicBezTo>
                        <a:pt x="44906" y="13787"/>
                        <a:pt x="37815" y="11030"/>
                        <a:pt x="30725" y="8272"/>
                      </a:cubicBezTo>
                      <a:lnTo>
                        <a:pt x="9848" y="0"/>
                      </a:lnTo>
                      <a:lnTo>
                        <a:pt x="0" y="25210"/>
                      </a:lnTo>
                      <a:cubicBezTo>
                        <a:pt x="14181" y="30725"/>
                        <a:pt x="27968" y="35846"/>
                        <a:pt x="41361" y="4175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0" name="Graphic 27">
                <a:extLst>
                  <a:ext uri="{FF2B5EF4-FFF2-40B4-BE49-F238E27FC236}">
                    <a16:creationId xmlns:a16="http://schemas.microsoft.com/office/drawing/2014/main" id="{28E44BC6-E096-48BA-A46A-8233C25E8F7A}"/>
                  </a:ext>
                </a:extLst>
              </p:cNvPr>
              <p:cNvGrpSpPr/>
              <p:nvPr/>
            </p:nvGrpSpPr>
            <p:grpSpPr>
              <a:xfrm>
                <a:off x="4126512" y="7351135"/>
                <a:ext cx="208773" cy="44512"/>
                <a:chOff x="4126512" y="7351135"/>
                <a:chExt cx="208773" cy="44512"/>
              </a:xfrm>
              <a:solidFill>
                <a:srgbClr val="841918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AA285FC5-F4C0-44B1-8170-1CB0E2760D99}"/>
                    </a:ext>
                  </a:extLst>
                </p:cNvPr>
                <p:cNvSpPr/>
                <p:nvPr/>
              </p:nvSpPr>
              <p:spPr>
                <a:xfrm>
                  <a:off x="4126512" y="7351135"/>
                  <a:ext cx="46481" cy="29937"/>
                </a:xfrm>
                <a:custGeom>
                  <a:avLst/>
                  <a:gdLst>
                    <a:gd name="connsiteX0" fmla="*/ 46482 w 46481"/>
                    <a:gd name="connsiteY0" fmla="*/ 26786 h 29937"/>
                    <a:gd name="connsiteX1" fmla="*/ 46088 w 46481"/>
                    <a:gd name="connsiteY1" fmla="*/ 0 h 29937"/>
                    <a:gd name="connsiteX2" fmla="*/ 22847 w 46481"/>
                    <a:gd name="connsiteY2" fmla="*/ 788 h 29937"/>
                    <a:gd name="connsiteX3" fmla="*/ 0 w 46481"/>
                    <a:gd name="connsiteY3" fmla="*/ 3151 h 29937"/>
                    <a:gd name="connsiteX4" fmla="*/ 3151 w 46481"/>
                    <a:gd name="connsiteY4" fmla="*/ 29937 h 29937"/>
                    <a:gd name="connsiteX5" fmla="*/ 24816 w 46481"/>
                    <a:gd name="connsiteY5" fmla="*/ 27574 h 2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81" h="29937">
                      <a:moveTo>
                        <a:pt x="46482" y="26786"/>
                      </a:moveTo>
                      <a:lnTo>
                        <a:pt x="46088" y="0"/>
                      </a:lnTo>
                      <a:lnTo>
                        <a:pt x="22847" y="788"/>
                      </a:lnTo>
                      <a:lnTo>
                        <a:pt x="0" y="3151"/>
                      </a:lnTo>
                      <a:lnTo>
                        <a:pt x="3151" y="29937"/>
                      </a:lnTo>
                      <a:lnTo>
                        <a:pt x="24816" y="27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D27CEFA-E3D6-401F-ACE3-7B9E7B29E369}"/>
                    </a:ext>
                  </a:extLst>
                </p:cNvPr>
                <p:cNvSpPr/>
                <p:nvPr/>
              </p:nvSpPr>
              <p:spPr>
                <a:xfrm>
                  <a:off x="4208051" y="7351135"/>
                  <a:ext cx="46875" cy="30725"/>
                </a:xfrm>
                <a:custGeom>
                  <a:avLst/>
                  <a:gdLst>
                    <a:gd name="connsiteX0" fmla="*/ 43724 w 46875"/>
                    <a:gd name="connsiteY0" fmla="*/ 30725 h 30725"/>
                    <a:gd name="connsiteX1" fmla="*/ 46875 w 46875"/>
                    <a:gd name="connsiteY1" fmla="*/ 3939 h 30725"/>
                    <a:gd name="connsiteX2" fmla="*/ 24029 w 46875"/>
                    <a:gd name="connsiteY2" fmla="*/ 1576 h 30725"/>
                    <a:gd name="connsiteX3" fmla="*/ 1182 w 46875"/>
                    <a:gd name="connsiteY3" fmla="*/ 0 h 30725"/>
                    <a:gd name="connsiteX4" fmla="*/ 0 w 46875"/>
                    <a:gd name="connsiteY4" fmla="*/ 26786 h 30725"/>
                    <a:gd name="connsiteX5" fmla="*/ 22059 w 46875"/>
                    <a:gd name="connsiteY5" fmla="*/ 28362 h 30725"/>
                    <a:gd name="connsiteX6" fmla="*/ 43724 w 46875"/>
                    <a:gd name="connsiteY6" fmla="*/ 30725 h 3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875" h="30725">
                      <a:moveTo>
                        <a:pt x="43724" y="30725"/>
                      </a:moveTo>
                      <a:lnTo>
                        <a:pt x="46875" y="3939"/>
                      </a:lnTo>
                      <a:cubicBezTo>
                        <a:pt x="39391" y="3151"/>
                        <a:pt x="31513" y="1970"/>
                        <a:pt x="24029" y="1576"/>
                      </a:cubicBezTo>
                      <a:lnTo>
                        <a:pt x="1182" y="0"/>
                      </a:lnTo>
                      <a:lnTo>
                        <a:pt x="0" y="26786"/>
                      </a:lnTo>
                      <a:lnTo>
                        <a:pt x="22059" y="28362"/>
                      </a:lnTo>
                      <a:cubicBezTo>
                        <a:pt x="29149" y="28756"/>
                        <a:pt x="36240" y="29937"/>
                        <a:pt x="43724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AFBD4D4-2189-4377-ABBC-B3810F651CDD}"/>
                    </a:ext>
                  </a:extLst>
                </p:cNvPr>
                <p:cNvSpPr/>
                <p:nvPr/>
              </p:nvSpPr>
              <p:spPr>
                <a:xfrm>
                  <a:off x="4286046" y="7360195"/>
                  <a:ext cx="49238" cy="35452"/>
                </a:xfrm>
                <a:custGeom>
                  <a:avLst/>
                  <a:gdLst>
                    <a:gd name="connsiteX0" fmla="*/ 42936 w 49238"/>
                    <a:gd name="connsiteY0" fmla="*/ 35452 h 35452"/>
                    <a:gd name="connsiteX1" fmla="*/ 49239 w 49238"/>
                    <a:gd name="connsiteY1" fmla="*/ 9060 h 35452"/>
                    <a:gd name="connsiteX2" fmla="*/ 27180 w 49238"/>
                    <a:gd name="connsiteY2" fmla="*/ 4333 h 35452"/>
                    <a:gd name="connsiteX3" fmla="*/ 4727 w 49238"/>
                    <a:gd name="connsiteY3" fmla="*/ 0 h 35452"/>
                    <a:gd name="connsiteX4" fmla="*/ 0 w 49238"/>
                    <a:gd name="connsiteY4" fmla="*/ 26392 h 35452"/>
                    <a:gd name="connsiteX5" fmla="*/ 21665 w 49238"/>
                    <a:gd name="connsiteY5" fmla="*/ 30725 h 35452"/>
                    <a:gd name="connsiteX6" fmla="*/ 42936 w 49238"/>
                    <a:gd name="connsiteY6" fmla="*/ 35452 h 3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238" h="35452">
                      <a:moveTo>
                        <a:pt x="42936" y="35452"/>
                      </a:moveTo>
                      <a:lnTo>
                        <a:pt x="49239" y="9060"/>
                      </a:lnTo>
                      <a:cubicBezTo>
                        <a:pt x="41755" y="7484"/>
                        <a:pt x="34664" y="5515"/>
                        <a:pt x="27180" y="4333"/>
                      </a:cubicBezTo>
                      <a:cubicBezTo>
                        <a:pt x="19696" y="2757"/>
                        <a:pt x="12211" y="1182"/>
                        <a:pt x="4727" y="0"/>
                      </a:cubicBezTo>
                      <a:lnTo>
                        <a:pt x="0" y="26392"/>
                      </a:lnTo>
                      <a:cubicBezTo>
                        <a:pt x="7090" y="27574"/>
                        <a:pt x="14575" y="29149"/>
                        <a:pt x="21665" y="30725"/>
                      </a:cubicBezTo>
                      <a:cubicBezTo>
                        <a:pt x="28755" y="32301"/>
                        <a:pt x="35846" y="33876"/>
                        <a:pt x="42936" y="3545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4" name="Graphic 27">
                <a:extLst>
                  <a:ext uri="{FF2B5EF4-FFF2-40B4-BE49-F238E27FC236}">
                    <a16:creationId xmlns:a16="http://schemas.microsoft.com/office/drawing/2014/main" id="{44877FE3-4ED3-44AF-B3D3-F0174202D931}"/>
                  </a:ext>
                </a:extLst>
              </p:cNvPr>
              <p:cNvGrpSpPr/>
              <p:nvPr/>
            </p:nvGrpSpPr>
            <p:grpSpPr>
              <a:xfrm>
                <a:off x="3904345" y="7360195"/>
                <a:ext cx="190653" cy="120930"/>
                <a:chOff x="3904345" y="7360195"/>
                <a:chExt cx="190653" cy="120930"/>
              </a:xfrm>
              <a:solidFill>
                <a:srgbClr val="841918"/>
              </a:solidFill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6C2D568-C13B-4E22-8A4F-829A8ADEE7C6}"/>
                    </a:ext>
                  </a:extLst>
                </p:cNvPr>
                <p:cNvSpPr/>
                <p:nvPr/>
              </p:nvSpPr>
              <p:spPr>
                <a:xfrm>
                  <a:off x="3904345" y="7434251"/>
                  <a:ext cx="51602" cy="46875"/>
                </a:xfrm>
                <a:custGeom>
                  <a:avLst/>
                  <a:gdLst>
                    <a:gd name="connsiteX0" fmla="*/ 51603 w 51602"/>
                    <a:gd name="connsiteY0" fmla="*/ 22453 h 46875"/>
                    <a:gd name="connsiteX1" fmla="*/ 37028 w 51602"/>
                    <a:gd name="connsiteY1" fmla="*/ 0 h 46875"/>
                    <a:gd name="connsiteX2" fmla="*/ 0 w 51602"/>
                    <a:gd name="connsiteY2" fmla="*/ 24029 h 46875"/>
                    <a:gd name="connsiteX3" fmla="*/ 14575 w 51602"/>
                    <a:gd name="connsiteY3" fmla="*/ 46875 h 46875"/>
                    <a:gd name="connsiteX4" fmla="*/ 51603 w 51602"/>
                    <a:gd name="connsiteY4" fmla="*/ 22453 h 4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6875">
                      <a:moveTo>
                        <a:pt x="51603" y="22453"/>
                      </a:moveTo>
                      <a:lnTo>
                        <a:pt x="37028" y="0"/>
                      </a:lnTo>
                      <a:cubicBezTo>
                        <a:pt x="24423" y="8272"/>
                        <a:pt x="12211" y="16150"/>
                        <a:pt x="0" y="24029"/>
                      </a:cubicBezTo>
                      <a:lnTo>
                        <a:pt x="14575" y="46875"/>
                      </a:lnTo>
                      <a:cubicBezTo>
                        <a:pt x="26786" y="38603"/>
                        <a:pt x="39391" y="30331"/>
                        <a:pt x="51603" y="2245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ABB62C1E-7E25-47F3-8B15-32917608B45E}"/>
                    </a:ext>
                  </a:extLst>
                </p:cNvPr>
                <p:cNvSpPr/>
                <p:nvPr/>
              </p:nvSpPr>
              <p:spPr>
                <a:xfrm>
                  <a:off x="3971310" y="7391314"/>
                  <a:ext cx="52390" cy="46087"/>
                </a:xfrm>
                <a:custGeom>
                  <a:avLst/>
                  <a:gdLst>
                    <a:gd name="connsiteX0" fmla="*/ 52390 w 52390"/>
                    <a:gd name="connsiteY0" fmla="*/ 23635 h 46087"/>
                    <a:gd name="connsiteX1" fmla="*/ 39391 w 52390"/>
                    <a:gd name="connsiteY1" fmla="*/ 0 h 46087"/>
                    <a:gd name="connsiteX2" fmla="*/ 0 w 52390"/>
                    <a:gd name="connsiteY2" fmla="*/ 23241 h 46087"/>
                    <a:gd name="connsiteX3" fmla="*/ 14181 w 52390"/>
                    <a:gd name="connsiteY3" fmla="*/ 46088 h 46087"/>
                    <a:gd name="connsiteX4" fmla="*/ 52390 w 52390"/>
                    <a:gd name="connsiteY4" fmla="*/ 23635 h 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6087">
                      <a:moveTo>
                        <a:pt x="52390" y="23635"/>
                      </a:moveTo>
                      <a:lnTo>
                        <a:pt x="39391" y="0"/>
                      </a:lnTo>
                      <a:cubicBezTo>
                        <a:pt x="25604" y="7090"/>
                        <a:pt x="12999" y="15363"/>
                        <a:pt x="0" y="23241"/>
                      </a:cubicBezTo>
                      <a:lnTo>
                        <a:pt x="14181" y="46088"/>
                      </a:lnTo>
                      <a:cubicBezTo>
                        <a:pt x="26786" y="38209"/>
                        <a:pt x="39391" y="30725"/>
                        <a:pt x="5239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B2A2E5D7-37B5-4184-98F7-A58D55CF2FD8}"/>
                    </a:ext>
                  </a:extLst>
                </p:cNvPr>
                <p:cNvSpPr/>
                <p:nvPr/>
              </p:nvSpPr>
              <p:spPr>
                <a:xfrm>
                  <a:off x="4043790" y="7360195"/>
                  <a:ext cx="51208" cy="39785"/>
                </a:xfrm>
                <a:custGeom>
                  <a:avLst/>
                  <a:gdLst>
                    <a:gd name="connsiteX0" fmla="*/ 51209 w 51208"/>
                    <a:gd name="connsiteY0" fmla="*/ 26392 h 39785"/>
                    <a:gd name="connsiteX1" fmla="*/ 45694 w 51208"/>
                    <a:gd name="connsiteY1" fmla="*/ 0 h 39785"/>
                    <a:gd name="connsiteX2" fmla="*/ 0 w 51208"/>
                    <a:gd name="connsiteY2" fmla="*/ 14969 h 39785"/>
                    <a:gd name="connsiteX3" fmla="*/ 10636 w 51208"/>
                    <a:gd name="connsiteY3" fmla="*/ 39785 h 39785"/>
                    <a:gd name="connsiteX4" fmla="*/ 51209 w 51208"/>
                    <a:gd name="connsiteY4" fmla="*/ 26392 h 3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785">
                      <a:moveTo>
                        <a:pt x="51209" y="26392"/>
                      </a:moveTo>
                      <a:lnTo>
                        <a:pt x="45694" y="0"/>
                      </a:lnTo>
                      <a:cubicBezTo>
                        <a:pt x="29543" y="3545"/>
                        <a:pt x="14575" y="8666"/>
                        <a:pt x="0" y="14969"/>
                      </a:cubicBezTo>
                      <a:lnTo>
                        <a:pt x="10636" y="39785"/>
                      </a:lnTo>
                      <a:cubicBezTo>
                        <a:pt x="24029" y="34270"/>
                        <a:pt x="37422" y="29543"/>
                        <a:pt x="51209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8" name="Graphic 27">
                <a:extLst>
                  <a:ext uri="{FF2B5EF4-FFF2-40B4-BE49-F238E27FC236}">
                    <a16:creationId xmlns:a16="http://schemas.microsoft.com/office/drawing/2014/main" id="{540BEB66-D1A0-4720-B79C-B83C7C4C0391}"/>
                  </a:ext>
                </a:extLst>
              </p:cNvPr>
              <p:cNvGrpSpPr/>
              <p:nvPr/>
            </p:nvGrpSpPr>
            <p:grpSpPr>
              <a:xfrm>
                <a:off x="3658545" y="7365010"/>
                <a:ext cx="309220" cy="292700"/>
                <a:chOff x="3658545" y="7365010"/>
                <a:chExt cx="309220" cy="292700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1AA7663-DA78-41BC-B5FF-344488B4A8E0}"/>
                    </a:ext>
                  </a:extLst>
                </p:cNvPr>
                <p:cNvSpPr/>
                <p:nvPr/>
              </p:nvSpPr>
              <p:spPr>
                <a:xfrm>
                  <a:off x="3658545" y="7365010"/>
                  <a:ext cx="309220" cy="292700"/>
                </a:xfrm>
                <a:custGeom>
                  <a:avLst/>
                  <a:gdLst>
                    <a:gd name="connsiteX0" fmla="*/ 170170 w 309220"/>
                    <a:gd name="connsiteY0" fmla="*/ 1882 h 292700"/>
                    <a:gd name="connsiteX1" fmla="*/ 160322 w 309220"/>
                    <a:gd name="connsiteY1" fmla="*/ 7791 h 292700"/>
                    <a:gd name="connsiteX2" fmla="*/ 155595 w 309220"/>
                    <a:gd name="connsiteY2" fmla="*/ 10154 h 292700"/>
                    <a:gd name="connsiteX3" fmla="*/ 149292 w 309220"/>
                    <a:gd name="connsiteY3" fmla="*/ 13699 h 292700"/>
                    <a:gd name="connsiteX4" fmla="*/ 137081 w 309220"/>
                    <a:gd name="connsiteY4" fmla="*/ 20396 h 292700"/>
                    <a:gd name="connsiteX5" fmla="*/ 135505 w 309220"/>
                    <a:gd name="connsiteY5" fmla="*/ 21184 h 292700"/>
                    <a:gd name="connsiteX6" fmla="*/ 135505 w 309220"/>
                    <a:gd name="connsiteY6" fmla="*/ 21184 h 292700"/>
                    <a:gd name="connsiteX7" fmla="*/ 135505 w 309220"/>
                    <a:gd name="connsiteY7" fmla="*/ 21184 h 292700"/>
                    <a:gd name="connsiteX8" fmla="*/ 135505 w 309220"/>
                    <a:gd name="connsiteY8" fmla="*/ 21184 h 292700"/>
                    <a:gd name="connsiteX9" fmla="*/ 133930 w 309220"/>
                    <a:gd name="connsiteY9" fmla="*/ 20790 h 292700"/>
                    <a:gd name="connsiteX10" fmla="*/ 133536 w 309220"/>
                    <a:gd name="connsiteY10" fmla="*/ 20790 h 292700"/>
                    <a:gd name="connsiteX11" fmla="*/ 132354 w 309220"/>
                    <a:gd name="connsiteY11" fmla="*/ 20396 h 292700"/>
                    <a:gd name="connsiteX12" fmla="*/ 129991 w 309220"/>
                    <a:gd name="connsiteY12" fmla="*/ 19608 h 292700"/>
                    <a:gd name="connsiteX13" fmla="*/ 124476 w 309220"/>
                    <a:gd name="connsiteY13" fmla="*/ 18032 h 292700"/>
                    <a:gd name="connsiteX14" fmla="*/ 108719 w 309220"/>
                    <a:gd name="connsiteY14" fmla="*/ 13305 h 292700"/>
                    <a:gd name="connsiteX15" fmla="*/ 98872 w 309220"/>
                    <a:gd name="connsiteY15" fmla="*/ 10548 h 292700"/>
                    <a:gd name="connsiteX16" fmla="*/ 87448 w 309220"/>
                    <a:gd name="connsiteY16" fmla="*/ 7791 h 292700"/>
                    <a:gd name="connsiteX17" fmla="*/ 74449 w 309220"/>
                    <a:gd name="connsiteY17" fmla="*/ 5033 h 292700"/>
                    <a:gd name="connsiteX18" fmla="*/ 59875 w 309220"/>
                    <a:gd name="connsiteY18" fmla="*/ 2670 h 292700"/>
                    <a:gd name="connsiteX19" fmla="*/ 0 w 309220"/>
                    <a:gd name="connsiteY19" fmla="*/ 1094 h 292700"/>
                    <a:gd name="connsiteX20" fmla="*/ 23241 w 309220"/>
                    <a:gd name="connsiteY20" fmla="*/ 269348 h 292700"/>
                    <a:gd name="connsiteX21" fmla="*/ 23241 w 309220"/>
                    <a:gd name="connsiteY21" fmla="*/ 269348 h 292700"/>
                    <a:gd name="connsiteX22" fmla="*/ 23241 w 309220"/>
                    <a:gd name="connsiteY22" fmla="*/ 269348 h 292700"/>
                    <a:gd name="connsiteX23" fmla="*/ 25210 w 309220"/>
                    <a:gd name="connsiteY23" fmla="*/ 269742 h 292700"/>
                    <a:gd name="connsiteX24" fmla="*/ 28362 w 309220"/>
                    <a:gd name="connsiteY24" fmla="*/ 270530 h 292700"/>
                    <a:gd name="connsiteX25" fmla="*/ 32695 w 309220"/>
                    <a:gd name="connsiteY25" fmla="*/ 271711 h 292700"/>
                    <a:gd name="connsiteX26" fmla="*/ 45694 w 309220"/>
                    <a:gd name="connsiteY26" fmla="*/ 275650 h 292700"/>
                    <a:gd name="connsiteX27" fmla="*/ 54360 w 309220"/>
                    <a:gd name="connsiteY27" fmla="*/ 278408 h 292700"/>
                    <a:gd name="connsiteX28" fmla="*/ 59087 w 309220"/>
                    <a:gd name="connsiteY28" fmla="*/ 279983 h 292700"/>
                    <a:gd name="connsiteX29" fmla="*/ 61450 w 309220"/>
                    <a:gd name="connsiteY29" fmla="*/ 280771 h 292700"/>
                    <a:gd name="connsiteX30" fmla="*/ 64601 w 309220"/>
                    <a:gd name="connsiteY30" fmla="*/ 281559 h 292700"/>
                    <a:gd name="connsiteX31" fmla="*/ 92569 w 309220"/>
                    <a:gd name="connsiteY31" fmla="*/ 287862 h 292700"/>
                    <a:gd name="connsiteX32" fmla="*/ 122113 w 309220"/>
                    <a:gd name="connsiteY32" fmla="*/ 291801 h 292700"/>
                    <a:gd name="connsiteX33" fmla="*/ 181593 w 309220"/>
                    <a:gd name="connsiteY33" fmla="*/ 289831 h 292700"/>
                    <a:gd name="connsiteX34" fmla="*/ 238316 w 309220"/>
                    <a:gd name="connsiteY34" fmla="*/ 272105 h 292700"/>
                    <a:gd name="connsiteX35" fmla="*/ 251709 w 309220"/>
                    <a:gd name="connsiteY35" fmla="*/ 265409 h 292700"/>
                    <a:gd name="connsiteX36" fmla="*/ 263527 w 309220"/>
                    <a:gd name="connsiteY36" fmla="*/ 259106 h 292700"/>
                    <a:gd name="connsiteX37" fmla="*/ 277708 w 309220"/>
                    <a:gd name="connsiteY37" fmla="*/ 251228 h 292700"/>
                    <a:gd name="connsiteX38" fmla="*/ 293070 w 309220"/>
                    <a:gd name="connsiteY38" fmla="*/ 242562 h 292700"/>
                    <a:gd name="connsiteX39" fmla="*/ 309221 w 309220"/>
                    <a:gd name="connsiteY39" fmla="*/ 233108 h 292700"/>
                    <a:gd name="connsiteX40" fmla="*/ 170170 w 309220"/>
                    <a:gd name="connsiteY40" fmla="*/ 1882 h 29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09220" h="292700">
                      <a:moveTo>
                        <a:pt x="170170" y="1882"/>
                      </a:moveTo>
                      <a:cubicBezTo>
                        <a:pt x="167018" y="3851"/>
                        <a:pt x="163079" y="6215"/>
                        <a:pt x="160322" y="7791"/>
                      </a:cubicBezTo>
                      <a:lnTo>
                        <a:pt x="155595" y="10154"/>
                      </a:lnTo>
                      <a:lnTo>
                        <a:pt x="149292" y="13699"/>
                      </a:lnTo>
                      <a:lnTo>
                        <a:pt x="137081" y="20396"/>
                      </a:lnTo>
                      <a:lnTo>
                        <a:pt x="135505" y="21184"/>
                      </a:lnTo>
                      <a:cubicBezTo>
                        <a:pt x="135505" y="21184"/>
                        <a:pt x="135505" y="21184"/>
                        <a:pt x="135505" y="21184"/>
                      </a:cubicBezTo>
                      <a:lnTo>
                        <a:pt x="135505" y="21184"/>
                      </a:lnTo>
                      <a:lnTo>
                        <a:pt x="135505" y="21184"/>
                      </a:lnTo>
                      <a:cubicBezTo>
                        <a:pt x="135505" y="21184"/>
                        <a:pt x="136293" y="21184"/>
                        <a:pt x="133930" y="20790"/>
                      </a:cubicBezTo>
                      <a:lnTo>
                        <a:pt x="133536" y="20790"/>
                      </a:lnTo>
                      <a:lnTo>
                        <a:pt x="132354" y="20396"/>
                      </a:lnTo>
                      <a:lnTo>
                        <a:pt x="129991" y="19608"/>
                      </a:lnTo>
                      <a:lnTo>
                        <a:pt x="124476" y="18032"/>
                      </a:lnTo>
                      <a:lnTo>
                        <a:pt x="108719" y="13305"/>
                      </a:lnTo>
                      <a:lnTo>
                        <a:pt x="98872" y="10548"/>
                      </a:lnTo>
                      <a:lnTo>
                        <a:pt x="87448" y="7791"/>
                      </a:lnTo>
                      <a:cubicBezTo>
                        <a:pt x="83115" y="7003"/>
                        <a:pt x="79176" y="5821"/>
                        <a:pt x="74449" y="5033"/>
                      </a:cubicBezTo>
                      <a:cubicBezTo>
                        <a:pt x="70116" y="4245"/>
                        <a:pt x="64601" y="3064"/>
                        <a:pt x="59875" y="2670"/>
                      </a:cubicBezTo>
                      <a:cubicBezTo>
                        <a:pt x="40179" y="-88"/>
                        <a:pt x="20089" y="-875"/>
                        <a:pt x="0" y="1094"/>
                      </a:cubicBezTo>
                      <a:lnTo>
                        <a:pt x="23241" y="269348"/>
                      </a:lnTo>
                      <a:cubicBezTo>
                        <a:pt x="23241" y="269348"/>
                        <a:pt x="23241" y="269348"/>
                        <a:pt x="23241" y="269348"/>
                      </a:cubicBezTo>
                      <a:cubicBezTo>
                        <a:pt x="23241" y="269348"/>
                        <a:pt x="22847" y="269348"/>
                        <a:pt x="23241" y="269348"/>
                      </a:cubicBezTo>
                      <a:cubicBezTo>
                        <a:pt x="23635" y="269348"/>
                        <a:pt x="24423" y="269742"/>
                        <a:pt x="25210" y="269742"/>
                      </a:cubicBezTo>
                      <a:lnTo>
                        <a:pt x="28362" y="270530"/>
                      </a:lnTo>
                      <a:lnTo>
                        <a:pt x="32695" y="271711"/>
                      </a:lnTo>
                      <a:lnTo>
                        <a:pt x="45694" y="275650"/>
                      </a:lnTo>
                      <a:lnTo>
                        <a:pt x="54360" y="278408"/>
                      </a:lnTo>
                      <a:lnTo>
                        <a:pt x="59087" y="279983"/>
                      </a:lnTo>
                      <a:lnTo>
                        <a:pt x="61450" y="280771"/>
                      </a:lnTo>
                      <a:lnTo>
                        <a:pt x="64601" y="281559"/>
                      </a:lnTo>
                      <a:cubicBezTo>
                        <a:pt x="72086" y="283529"/>
                        <a:pt x="82721" y="286286"/>
                        <a:pt x="92569" y="287862"/>
                      </a:cubicBezTo>
                      <a:cubicBezTo>
                        <a:pt x="102417" y="289831"/>
                        <a:pt x="112265" y="291013"/>
                        <a:pt x="122113" y="291801"/>
                      </a:cubicBezTo>
                      <a:cubicBezTo>
                        <a:pt x="142202" y="293376"/>
                        <a:pt x="161898" y="292983"/>
                        <a:pt x="181593" y="289831"/>
                      </a:cubicBezTo>
                      <a:cubicBezTo>
                        <a:pt x="201289" y="286680"/>
                        <a:pt x="220196" y="280377"/>
                        <a:pt x="238316" y="272105"/>
                      </a:cubicBezTo>
                      <a:cubicBezTo>
                        <a:pt x="242649" y="270136"/>
                        <a:pt x="247376" y="267772"/>
                        <a:pt x="251709" y="265409"/>
                      </a:cubicBezTo>
                      <a:lnTo>
                        <a:pt x="263527" y="259106"/>
                      </a:lnTo>
                      <a:lnTo>
                        <a:pt x="277708" y="251228"/>
                      </a:lnTo>
                      <a:lnTo>
                        <a:pt x="293070" y="242562"/>
                      </a:lnTo>
                      <a:cubicBezTo>
                        <a:pt x="298979" y="239411"/>
                        <a:pt x="303706" y="236259"/>
                        <a:pt x="309221" y="233108"/>
                      </a:cubicBezTo>
                      <a:lnTo>
                        <a:pt x="170170" y="1882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744E3313-489C-4752-BAE0-470F7ADD73F9}"/>
                    </a:ext>
                  </a:extLst>
                </p:cNvPr>
                <p:cNvSpPr/>
                <p:nvPr/>
              </p:nvSpPr>
              <p:spPr>
                <a:xfrm>
                  <a:off x="3688088" y="7482308"/>
                  <a:ext cx="48844" cy="35058"/>
                </a:xfrm>
                <a:custGeom>
                  <a:avLst/>
                  <a:gdLst>
                    <a:gd name="connsiteX0" fmla="*/ 40967 w 48844"/>
                    <a:gd name="connsiteY0" fmla="*/ 35058 h 35058"/>
                    <a:gd name="connsiteX1" fmla="*/ 48845 w 48844"/>
                    <a:gd name="connsiteY1" fmla="*/ 9060 h 35058"/>
                    <a:gd name="connsiteX2" fmla="*/ 25998 w 48844"/>
                    <a:gd name="connsiteY2" fmla="*/ 3151 h 35058"/>
                    <a:gd name="connsiteX3" fmla="*/ 1182 w 48844"/>
                    <a:gd name="connsiteY3" fmla="*/ 0 h 35058"/>
                    <a:gd name="connsiteX4" fmla="*/ 0 w 48844"/>
                    <a:gd name="connsiteY4" fmla="*/ 26786 h 35058"/>
                    <a:gd name="connsiteX5" fmla="*/ 40967 w 48844"/>
                    <a:gd name="connsiteY5" fmla="*/ 35058 h 35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844" h="35058">
                      <a:moveTo>
                        <a:pt x="40967" y="35058"/>
                      </a:moveTo>
                      <a:lnTo>
                        <a:pt x="48845" y="9060"/>
                      </a:lnTo>
                      <a:cubicBezTo>
                        <a:pt x="41361" y="7090"/>
                        <a:pt x="33876" y="4727"/>
                        <a:pt x="25998" y="3151"/>
                      </a:cubicBezTo>
                      <a:cubicBezTo>
                        <a:pt x="18120" y="1576"/>
                        <a:pt x="9454" y="394"/>
                        <a:pt x="1182" y="0"/>
                      </a:cubicBezTo>
                      <a:lnTo>
                        <a:pt x="0" y="26786"/>
                      </a:lnTo>
                      <a:cubicBezTo>
                        <a:pt x="13393" y="27180"/>
                        <a:pt x="26786" y="30725"/>
                        <a:pt x="40967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AEF0C708-2317-4603-9CAC-B54F88E515C7}"/>
                    </a:ext>
                  </a:extLst>
                </p:cNvPr>
                <p:cNvSpPr/>
                <p:nvPr/>
              </p:nvSpPr>
              <p:spPr>
                <a:xfrm>
                  <a:off x="3763325" y="7500428"/>
                  <a:ext cx="47663" cy="31528"/>
                </a:xfrm>
                <a:custGeom>
                  <a:avLst/>
                  <a:gdLst>
                    <a:gd name="connsiteX0" fmla="*/ 47663 w 47663"/>
                    <a:gd name="connsiteY0" fmla="*/ 31119 h 31528"/>
                    <a:gd name="connsiteX1" fmla="*/ 44512 w 47663"/>
                    <a:gd name="connsiteY1" fmla="*/ 3939 h 31528"/>
                    <a:gd name="connsiteX2" fmla="*/ 25210 w 47663"/>
                    <a:gd name="connsiteY2" fmla="*/ 3151 h 31528"/>
                    <a:gd name="connsiteX3" fmla="*/ 5909 w 47663"/>
                    <a:gd name="connsiteY3" fmla="*/ 0 h 31528"/>
                    <a:gd name="connsiteX4" fmla="*/ 0 w 47663"/>
                    <a:gd name="connsiteY4" fmla="*/ 26392 h 31528"/>
                    <a:gd name="connsiteX5" fmla="*/ 23635 w 47663"/>
                    <a:gd name="connsiteY5" fmla="*/ 30331 h 31528"/>
                    <a:gd name="connsiteX6" fmla="*/ 47663 w 47663"/>
                    <a:gd name="connsiteY6" fmla="*/ 31119 h 3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63" h="31528">
                      <a:moveTo>
                        <a:pt x="47663" y="31119"/>
                      </a:moveTo>
                      <a:lnTo>
                        <a:pt x="44512" y="3939"/>
                      </a:lnTo>
                      <a:cubicBezTo>
                        <a:pt x="38209" y="4333"/>
                        <a:pt x="31513" y="3939"/>
                        <a:pt x="25210" y="3151"/>
                      </a:cubicBezTo>
                      <a:cubicBezTo>
                        <a:pt x="18908" y="2363"/>
                        <a:pt x="12211" y="1576"/>
                        <a:pt x="5909" y="0"/>
                      </a:cubicBezTo>
                      <a:lnTo>
                        <a:pt x="0" y="26392"/>
                      </a:lnTo>
                      <a:cubicBezTo>
                        <a:pt x="7878" y="28362"/>
                        <a:pt x="15756" y="29543"/>
                        <a:pt x="23635" y="30331"/>
                      </a:cubicBezTo>
                      <a:cubicBezTo>
                        <a:pt x="31513" y="31513"/>
                        <a:pt x="39785" y="31907"/>
                        <a:pt x="47663" y="3111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657F9B29-72BC-400D-8603-6CA1C1F94209}"/>
                    </a:ext>
                  </a:extLst>
                </p:cNvPr>
                <p:cNvSpPr/>
                <p:nvPr/>
              </p:nvSpPr>
              <p:spPr>
                <a:xfrm>
                  <a:off x="3837380" y="7476005"/>
                  <a:ext cx="50026" cy="45299"/>
                </a:xfrm>
                <a:custGeom>
                  <a:avLst/>
                  <a:gdLst>
                    <a:gd name="connsiteX0" fmla="*/ 50027 w 50026"/>
                    <a:gd name="connsiteY0" fmla="*/ 23635 h 45299"/>
                    <a:gd name="connsiteX1" fmla="*/ 37028 w 50026"/>
                    <a:gd name="connsiteY1" fmla="*/ 0 h 45299"/>
                    <a:gd name="connsiteX2" fmla="*/ 17726 w 50026"/>
                    <a:gd name="connsiteY2" fmla="*/ 10636 h 45299"/>
                    <a:gd name="connsiteX3" fmla="*/ 0 w 50026"/>
                    <a:gd name="connsiteY3" fmla="*/ 20089 h 45299"/>
                    <a:gd name="connsiteX4" fmla="*/ 9848 w 50026"/>
                    <a:gd name="connsiteY4" fmla="*/ 45300 h 45299"/>
                    <a:gd name="connsiteX5" fmla="*/ 30725 w 50026"/>
                    <a:gd name="connsiteY5" fmla="*/ 34270 h 45299"/>
                    <a:gd name="connsiteX6" fmla="*/ 50027 w 50026"/>
                    <a:gd name="connsiteY6" fmla="*/ 23635 h 4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6" h="45299">
                      <a:moveTo>
                        <a:pt x="50027" y="23635"/>
                      </a:moveTo>
                      <a:lnTo>
                        <a:pt x="37028" y="0"/>
                      </a:lnTo>
                      <a:cubicBezTo>
                        <a:pt x="31119" y="3545"/>
                        <a:pt x="24029" y="7090"/>
                        <a:pt x="17726" y="10636"/>
                      </a:cubicBezTo>
                      <a:cubicBezTo>
                        <a:pt x="11424" y="14181"/>
                        <a:pt x="5909" y="17332"/>
                        <a:pt x="0" y="20089"/>
                      </a:cubicBezTo>
                      <a:lnTo>
                        <a:pt x="9848" y="45300"/>
                      </a:lnTo>
                      <a:cubicBezTo>
                        <a:pt x="16938" y="41755"/>
                        <a:pt x="24029" y="37816"/>
                        <a:pt x="30725" y="34270"/>
                      </a:cubicBezTo>
                      <a:cubicBezTo>
                        <a:pt x="36634" y="30725"/>
                        <a:pt x="43330" y="27574"/>
                        <a:pt x="50027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636" name="Graphic 27">
            <a:extLst>
              <a:ext uri="{FF2B5EF4-FFF2-40B4-BE49-F238E27FC236}">
                <a16:creationId xmlns:a16="http://schemas.microsoft.com/office/drawing/2014/main" id="{292AD5CD-AA68-4794-9F2F-187F80507E84}"/>
              </a:ext>
            </a:extLst>
          </p:cNvPr>
          <p:cNvGrpSpPr/>
          <p:nvPr/>
        </p:nvGrpSpPr>
        <p:grpSpPr>
          <a:xfrm>
            <a:off x="10240433" y="6272974"/>
            <a:ext cx="399857" cy="399838"/>
            <a:chOff x="9126413" y="7560284"/>
            <a:chExt cx="399857" cy="399838"/>
          </a:xfrm>
        </p:grpSpPr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D56ABFED-AAD9-4389-9F4C-A981D7D2CC76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F7FE31F5-7502-45EE-A5EB-2625EEECEAF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648" name="Graphic 27">
            <a:extLst>
              <a:ext uri="{FF2B5EF4-FFF2-40B4-BE49-F238E27FC236}">
                <a16:creationId xmlns:a16="http://schemas.microsoft.com/office/drawing/2014/main" id="{D766A274-1A49-4C26-9EBF-2C6E74984F6C}"/>
              </a:ext>
            </a:extLst>
          </p:cNvPr>
          <p:cNvGrpSpPr/>
          <p:nvPr/>
        </p:nvGrpSpPr>
        <p:grpSpPr>
          <a:xfrm>
            <a:off x="11508683" y="5082128"/>
            <a:ext cx="500196" cy="500160"/>
            <a:chOff x="7339625" y="8288228"/>
            <a:chExt cx="317538" cy="317515"/>
          </a:xfrm>
        </p:grpSpPr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4EDDCB01-E0F7-4B63-9859-4192CDE368B6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3730BB08-0A47-4628-94F6-378A9B6BF3FC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1676" name="กระดานดำ">
            <a:extLst>
              <a:ext uri="{FF2B5EF4-FFF2-40B4-BE49-F238E27FC236}">
                <a16:creationId xmlns:a16="http://schemas.microsoft.com/office/drawing/2014/main" id="{B3D5290D-A866-4BB6-B6F8-11F932CA0E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265" y="2449552"/>
            <a:ext cx="7183582" cy="4181816"/>
          </a:xfrm>
          <a:prstGeom prst="rect">
            <a:avLst/>
          </a:prstGeom>
        </p:spPr>
      </p:pic>
      <p:sp>
        <p:nvSpPr>
          <p:cNvPr id="1695" name="Rectangle: Rounded Corners 1694">
            <a:extLst>
              <a:ext uri="{FF2B5EF4-FFF2-40B4-BE49-F238E27FC236}">
                <a16:creationId xmlns:a16="http://schemas.microsoft.com/office/drawing/2014/main" id="{CDF99606-63CA-436A-8ABA-6C43CFDF6F9E}"/>
              </a:ext>
            </a:extLst>
          </p:cNvPr>
          <p:cNvSpPr/>
          <p:nvPr/>
        </p:nvSpPr>
        <p:spPr>
          <a:xfrm>
            <a:off x="4095044" y="4151984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29" name="Graphic 27">
            <a:extLst>
              <a:ext uri="{FF2B5EF4-FFF2-40B4-BE49-F238E27FC236}">
                <a16:creationId xmlns:a16="http://schemas.microsoft.com/office/drawing/2014/main" id="{76318409-DFB0-4DFE-9107-1766E87144AC}"/>
              </a:ext>
            </a:extLst>
          </p:cNvPr>
          <p:cNvGrpSpPr/>
          <p:nvPr/>
        </p:nvGrpSpPr>
        <p:grpSpPr>
          <a:xfrm rot="1516477">
            <a:off x="11005783" y="1239139"/>
            <a:ext cx="921577" cy="921510"/>
            <a:chOff x="7339625" y="8288228"/>
            <a:chExt cx="317538" cy="317515"/>
          </a:xfrm>
        </p:grpSpPr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E767B390-2621-40F9-A1BD-6F1BAB0E8A63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EE226452-E8B5-4D92-8EC1-D39438E868ED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2" name="Graphic 27">
            <a:extLst>
              <a:ext uri="{FF2B5EF4-FFF2-40B4-BE49-F238E27FC236}">
                <a16:creationId xmlns:a16="http://schemas.microsoft.com/office/drawing/2014/main" id="{CBB999B0-2FC9-4E3A-93AB-C9A471667BC8}"/>
              </a:ext>
            </a:extLst>
          </p:cNvPr>
          <p:cNvGrpSpPr/>
          <p:nvPr/>
        </p:nvGrpSpPr>
        <p:grpSpPr>
          <a:xfrm>
            <a:off x="10483872" y="1505447"/>
            <a:ext cx="399857" cy="399838"/>
            <a:chOff x="9126413" y="7560284"/>
            <a:chExt cx="399857" cy="399838"/>
          </a:xfrm>
        </p:grpSpPr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F3F426A8-E398-4A81-88B3-8A9F9520B1E8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273F0914-E7AB-423B-86A9-121127A9E337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5" name="Graphic 27">
            <a:extLst>
              <a:ext uri="{FF2B5EF4-FFF2-40B4-BE49-F238E27FC236}">
                <a16:creationId xmlns:a16="http://schemas.microsoft.com/office/drawing/2014/main" id="{A8C86CFC-918D-42F8-92DA-B787AE101640}"/>
              </a:ext>
            </a:extLst>
          </p:cNvPr>
          <p:cNvGrpSpPr/>
          <p:nvPr/>
        </p:nvGrpSpPr>
        <p:grpSpPr>
          <a:xfrm>
            <a:off x="11409731" y="2209471"/>
            <a:ext cx="399857" cy="399838"/>
            <a:chOff x="9126413" y="7560284"/>
            <a:chExt cx="399857" cy="399838"/>
          </a:xfrm>
        </p:grpSpPr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FBF24AE-2D2C-482E-8F4C-F9DBE2CF8414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BABA251-128A-42BF-831E-6F40CF1FB10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sp>
        <p:nvSpPr>
          <p:cNvPr id="1675" name="Rectangle: Rounded Corners 1674">
            <a:extLst>
              <a:ext uri="{FF2B5EF4-FFF2-40B4-BE49-F238E27FC236}">
                <a16:creationId xmlns:a16="http://schemas.microsoft.com/office/drawing/2014/main" id="{0F245B96-396C-4590-9FF3-BFD44187CF71}"/>
              </a:ext>
            </a:extLst>
          </p:cNvPr>
          <p:cNvSpPr/>
          <p:nvPr/>
        </p:nvSpPr>
        <p:spPr>
          <a:xfrm>
            <a:off x="7799540" y="3176127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41443-BF3E-447B-A86A-D56A194F28C3}"/>
              </a:ext>
            </a:extLst>
          </p:cNvPr>
          <p:cNvGrpSpPr/>
          <p:nvPr/>
        </p:nvGrpSpPr>
        <p:grpSpPr>
          <a:xfrm>
            <a:off x="4121931" y="5899854"/>
            <a:ext cx="4320000" cy="82260"/>
            <a:chOff x="2346960" y="4743808"/>
            <a:chExt cx="7534100" cy="2865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7EE5DC-2B78-494C-ABA7-152E76F24729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43808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52B103-BEA2-430A-944E-66965F267A1C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72460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9086C4B-44D1-4D9C-9046-CF51966FDEE8}"/>
              </a:ext>
            </a:extLst>
          </p:cNvPr>
          <p:cNvCxnSpPr>
            <a:cxnSpLocks/>
          </p:cNvCxnSpPr>
          <p:nvPr/>
        </p:nvCxnSpPr>
        <p:spPr>
          <a:xfrm>
            <a:off x="4121931" y="4910175"/>
            <a:ext cx="432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4" name="TextBox 1683">
            <a:extLst>
              <a:ext uri="{FF2B5EF4-FFF2-40B4-BE49-F238E27FC236}">
                <a16:creationId xmlns:a16="http://schemas.microsoft.com/office/drawing/2014/main" id="{504818CB-3BC2-4D89-B36B-33EAD7D3A06B}"/>
              </a:ext>
            </a:extLst>
          </p:cNvPr>
          <p:cNvSpPr txBox="1"/>
          <p:nvPr/>
        </p:nvSpPr>
        <p:spPr>
          <a:xfrm>
            <a:off x="8283097" y="362975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8" name="TextBox 1707">
            <a:extLst>
              <a:ext uri="{FF2B5EF4-FFF2-40B4-BE49-F238E27FC236}">
                <a16:creationId xmlns:a16="http://schemas.microsoft.com/office/drawing/2014/main" id="{BC00B606-6DB9-4372-8303-632A92C4716A}"/>
              </a:ext>
            </a:extLst>
          </p:cNvPr>
          <p:cNvSpPr txBox="1"/>
          <p:nvPr/>
        </p:nvSpPr>
        <p:spPr>
          <a:xfrm>
            <a:off x="7879960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9" name="TextBox 1708">
            <a:extLst>
              <a:ext uri="{FF2B5EF4-FFF2-40B4-BE49-F238E27FC236}">
                <a16:creationId xmlns:a16="http://schemas.microsoft.com/office/drawing/2014/main" id="{0B32C6C7-42F5-42E2-9CAB-E6FFB0480F90}"/>
              </a:ext>
            </a:extLst>
          </p:cNvPr>
          <p:cNvSpPr txBox="1"/>
          <p:nvPr/>
        </p:nvSpPr>
        <p:spPr>
          <a:xfrm>
            <a:off x="7879960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0" name="TextBox 1709">
            <a:extLst>
              <a:ext uri="{FF2B5EF4-FFF2-40B4-BE49-F238E27FC236}">
                <a16:creationId xmlns:a16="http://schemas.microsoft.com/office/drawing/2014/main" id="{BC7B43B2-69CA-4B5B-8EE1-EB0F590DA8D0}"/>
              </a:ext>
            </a:extLst>
          </p:cNvPr>
          <p:cNvSpPr txBox="1"/>
          <p:nvPr/>
        </p:nvSpPr>
        <p:spPr>
          <a:xfrm>
            <a:off x="7879960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3" name="TextBox 1712">
            <a:extLst>
              <a:ext uri="{FF2B5EF4-FFF2-40B4-BE49-F238E27FC236}">
                <a16:creationId xmlns:a16="http://schemas.microsoft.com/office/drawing/2014/main" id="{D7E8787C-7432-4FCC-8714-EC3751A24549}"/>
              </a:ext>
            </a:extLst>
          </p:cNvPr>
          <p:cNvSpPr txBox="1"/>
          <p:nvPr/>
        </p:nvSpPr>
        <p:spPr>
          <a:xfrm>
            <a:off x="6961206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4" name="TextBox 1713">
            <a:extLst>
              <a:ext uri="{FF2B5EF4-FFF2-40B4-BE49-F238E27FC236}">
                <a16:creationId xmlns:a16="http://schemas.microsoft.com/office/drawing/2014/main" id="{A06E1739-FFC0-4DA1-9CA9-D0CD3DA45D00}"/>
              </a:ext>
            </a:extLst>
          </p:cNvPr>
          <p:cNvSpPr txBox="1"/>
          <p:nvPr/>
        </p:nvSpPr>
        <p:spPr>
          <a:xfrm>
            <a:off x="6961206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5" name="TextBox 1714">
            <a:extLst>
              <a:ext uri="{FF2B5EF4-FFF2-40B4-BE49-F238E27FC236}">
                <a16:creationId xmlns:a16="http://schemas.microsoft.com/office/drawing/2014/main" id="{DBACCBFB-C781-4548-8D56-C67F5F7932DB}"/>
              </a:ext>
            </a:extLst>
          </p:cNvPr>
          <p:cNvSpPr txBox="1"/>
          <p:nvPr/>
        </p:nvSpPr>
        <p:spPr>
          <a:xfrm>
            <a:off x="6961206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7" name="TextBox 1716">
            <a:extLst>
              <a:ext uri="{FF2B5EF4-FFF2-40B4-BE49-F238E27FC236}">
                <a16:creationId xmlns:a16="http://schemas.microsoft.com/office/drawing/2014/main" id="{C0F2A1ED-B137-4199-A2CB-E2A92CF1357D}"/>
              </a:ext>
            </a:extLst>
          </p:cNvPr>
          <p:cNvSpPr txBox="1"/>
          <p:nvPr/>
        </p:nvSpPr>
        <p:spPr>
          <a:xfrm>
            <a:off x="6042452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B192275E-59FD-4721-AEBF-6A924FA9FFA5}"/>
              </a:ext>
            </a:extLst>
          </p:cNvPr>
          <p:cNvSpPr txBox="1"/>
          <p:nvPr/>
        </p:nvSpPr>
        <p:spPr>
          <a:xfrm>
            <a:off x="6042452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1" name="TextBox 1720">
            <a:extLst>
              <a:ext uri="{FF2B5EF4-FFF2-40B4-BE49-F238E27FC236}">
                <a16:creationId xmlns:a16="http://schemas.microsoft.com/office/drawing/2014/main" id="{C46C72D9-EBE5-4414-8BFA-E91BB9CAC112}"/>
              </a:ext>
            </a:extLst>
          </p:cNvPr>
          <p:cNvSpPr txBox="1"/>
          <p:nvPr/>
        </p:nvSpPr>
        <p:spPr>
          <a:xfrm>
            <a:off x="5123698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2" name="TextBox 1721">
            <a:extLst>
              <a:ext uri="{FF2B5EF4-FFF2-40B4-BE49-F238E27FC236}">
                <a16:creationId xmlns:a16="http://schemas.microsoft.com/office/drawing/2014/main" id="{F36C9071-1B1A-4A0A-9C2B-C912D45072F2}"/>
              </a:ext>
            </a:extLst>
          </p:cNvPr>
          <p:cNvSpPr txBox="1"/>
          <p:nvPr/>
        </p:nvSpPr>
        <p:spPr>
          <a:xfrm>
            <a:off x="5123698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5" name="TextBox 1724">
            <a:extLst>
              <a:ext uri="{FF2B5EF4-FFF2-40B4-BE49-F238E27FC236}">
                <a16:creationId xmlns:a16="http://schemas.microsoft.com/office/drawing/2014/main" id="{EA97FEE4-3A18-4F63-AD66-0A2A66DA6730}"/>
              </a:ext>
            </a:extLst>
          </p:cNvPr>
          <p:cNvSpPr txBox="1"/>
          <p:nvPr/>
        </p:nvSpPr>
        <p:spPr>
          <a:xfrm>
            <a:off x="4204944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7" name="TextBox 1726">
            <a:extLst>
              <a:ext uri="{FF2B5EF4-FFF2-40B4-BE49-F238E27FC236}">
                <a16:creationId xmlns:a16="http://schemas.microsoft.com/office/drawing/2014/main" id="{E7D23936-936F-47A3-B100-95F6BBDF27C0}"/>
              </a:ext>
            </a:extLst>
          </p:cNvPr>
          <p:cNvSpPr txBox="1"/>
          <p:nvPr/>
        </p:nvSpPr>
        <p:spPr>
          <a:xfrm>
            <a:off x="4204944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677" name="Rectangle: Rounded Corners 1676">
            <a:extLst>
              <a:ext uri="{FF2B5EF4-FFF2-40B4-BE49-F238E27FC236}">
                <a16:creationId xmlns:a16="http://schemas.microsoft.com/office/drawing/2014/main" id="{C6699D5F-3F9C-4C5D-9019-043154AC72C2}"/>
              </a:ext>
            </a:extLst>
          </p:cNvPr>
          <p:cNvSpPr/>
          <p:nvPr/>
        </p:nvSpPr>
        <p:spPr>
          <a:xfrm>
            <a:off x="5976277" y="4151984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18" name="TextBox 1717">
            <a:extLst>
              <a:ext uri="{FF2B5EF4-FFF2-40B4-BE49-F238E27FC236}">
                <a16:creationId xmlns:a16="http://schemas.microsoft.com/office/drawing/2014/main" id="{4B4BB31A-0B70-4C83-956C-9E6968F0FCD3}"/>
              </a:ext>
            </a:extLst>
          </p:cNvPr>
          <p:cNvSpPr txBox="1"/>
          <p:nvPr/>
        </p:nvSpPr>
        <p:spPr>
          <a:xfrm>
            <a:off x="6042452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6" name="TextBox 1725">
            <a:extLst>
              <a:ext uri="{FF2B5EF4-FFF2-40B4-BE49-F238E27FC236}">
                <a16:creationId xmlns:a16="http://schemas.microsoft.com/office/drawing/2014/main" id="{611F2D04-641A-4AB2-8EF7-0BB63AD92B9B}"/>
              </a:ext>
            </a:extLst>
          </p:cNvPr>
          <p:cNvSpPr txBox="1"/>
          <p:nvPr/>
        </p:nvSpPr>
        <p:spPr>
          <a:xfrm>
            <a:off x="4204944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678" name="Rectangle: Rounded Corners 1677">
            <a:extLst>
              <a:ext uri="{FF2B5EF4-FFF2-40B4-BE49-F238E27FC236}">
                <a16:creationId xmlns:a16="http://schemas.microsoft.com/office/drawing/2014/main" id="{62F19187-5BEF-4C92-8B8D-7B7E98C50A5D}"/>
              </a:ext>
            </a:extLst>
          </p:cNvPr>
          <p:cNvSpPr/>
          <p:nvPr/>
        </p:nvSpPr>
        <p:spPr>
          <a:xfrm>
            <a:off x="5051604" y="3176127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23" name="TextBox 1722">
            <a:extLst>
              <a:ext uri="{FF2B5EF4-FFF2-40B4-BE49-F238E27FC236}">
                <a16:creationId xmlns:a16="http://schemas.microsoft.com/office/drawing/2014/main" id="{5E03700C-196C-4E57-93CD-ED1C3D99AC35}"/>
              </a:ext>
            </a:extLst>
          </p:cNvPr>
          <p:cNvSpPr txBox="1"/>
          <p:nvPr/>
        </p:nvSpPr>
        <p:spPr>
          <a:xfrm>
            <a:off x="5123698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1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/>
      <p:bldP spid="1718" grpId="0"/>
      <p:bldP spid="1726" grpId="0"/>
      <p:bldP spid="17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พื้นหลัง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จอ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548718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1" y="1696810"/>
            <a:ext cx="48460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จงเติมตัวเลขแสดงจำนวน</a:t>
            </a:r>
            <a:endParaRPr lang="en-US" sz="2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08ED15-F33D-4C49-B081-DAF03A2910CF}"/>
              </a:ext>
            </a:extLst>
          </p:cNvPr>
          <p:cNvGrpSpPr/>
          <p:nvPr/>
        </p:nvGrpSpPr>
        <p:grpSpPr>
          <a:xfrm>
            <a:off x="541321" y="1582571"/>
            <a:ext cx="771486" cy="1016671"/>
            <a:chOff x="517947" y="2517443"/>
            <a:chExt cx="771486" cy="1016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B4F766-5F67-40D4-9612-62A1EF3A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47" y="2542203"/>
              <a:ext cx="771486" cy="99191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B77B70-F3C2-4B92-A042-C5EBF0D33DE8}"/>
                </a:ext>
              </a:extLst>
            </p:cNvPr>
            <p:cNvSpPr txBox="1"/>
            <p:nvPr/>
          </p:nvSpPr>
          <p:spPr>
            <a:xfrm>
              <a:off x="647538" y="2517443"/>
              <a:ext cx="4625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4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813" y="2882310"/>
            <a:ext cx="1171110" cy="925555"/>
          </a:xfrm>
          <a:prstGeom prst="rect">
            <a:avLst/>
          </a:prstGeom>
        </p:spPr>
      </p:pic>
      <p:grpSp>
        <p:nvGrpSpPr>
          <p:cNvPr id="29" name="Graphic 27">
            <a:extLst>
              <a:ext uri="{FF2B5EF4-FFF2-40B4-BE49-F238E27FC236}">
                <a16:creationId xmlns:a16="http://schemas.microsoft.com/office/drawing/2014/main" id="{1B3C9C60-D12A-4E70-8A65-41D2D720018D}"/>
              </a:ext>
            </a:extLst>
          </p:cNvPr>
          <p:cNvGrpSpPr/>
          <p:nvPr/>
        </p:nvGrpSpPr>
        <p:grpSpPr>
          <a:xfrm>
            <a:off x="10665599" y="5786499"/>
            <a:ext cx="1467625" cy="996153"/>
            <a:chOff x="2891340" y="7351135"/>
            <a:chExt cx="2223889" cy="1509469"/>
          </a:xfrm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9E00FCA2-2EC3-4648-8C1A-A56CF71A46F8}"/>
                </a:ext>
              </a:extLst>
            </p:cNvPr>
            <p:cNvGrpSpPr/>
            <p:nvPr/>
          </p:nvGrpSpPr>
          <p:grpSpPr>
            <a:xfrm>
              <a:off x="3083015" y="7420389"/>
              <a:ext cx="1975286" cy="1346409"/>
              <a:chOff x="3083015" y="7420389"/>
              <a:chExt cx="1975286" cy="13464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E8EE83-9B53-4A41-B626-89C96C875C83}"/>
                  </a:ext>
                </a:extLst>
              </p:cNvPr>
              <p:cNvSpPr/>
              <p:nvPr/>
            </p:nvSpPr>
            <p:spPr>
              <a:xfrm>
                <a:off x="3095237" y="7438931"/>
                <a:ext cx="1933019" cy="1311915"/>
              </a:xfrm>
              <a:custGeom>
                <a:avLst/>
                <a:gdLst>
                  <a:gd name="connsiteX0" fmla="*/ 1920333 w 1933019"/>
                  <a:gd name="connsiteY0" fmla="*/ 648424 h 1311915"/>
                  <a:gd name="connsiteX1" fmla="*/ 1919939 w 1933019"/>
                  <a:gd name="connsiteY1" fmla="*/ 646849 h 1311915"/>
                  <a:gd name="connsiteX2" fmla="*/ 1812401 w 1933019"/>
                  <a:gd name="connsiteY2" fmla="*/ 506616 h 1311915"/>
                  <a:gd name="connsiteX3" fmla="*/ 1696591 w 1933019"/>
                  <a:gd name="connsiteY3" fmla="*/ 374656 h 1311915"/>
                  <a:gd name="connsiteX4" fmla="*/ 1690288 w 1933019"/>
                  <a:gd name="connsiteY4" fmla="*/ 367565 h 1311915"/>
                  <a:gd name="connsiteX5" fmla="*/ 1681228 w 1933019"/>
                  <a:gd name="connsiteY5" fmla="*/ 349839 h 1311915"/>
                  <a:gd name="connsiteX6" fmla="*/ 1656412 w 1933019"/>
                  <a:gd name="connsiteY6" fmla="*/ 329750 h 1311915"/>
                  <a:gd name="connsiteX7" fmla="*/ 1645776 w 1933019"/>
                  <a:gd name="connsiteY7" fmla="*/ 317933 h 1311915"/>
                  <a:gd name="connsiteX8" fmla="*/ 1639080 w 1933019"/>
                  <a:gd name="connsiteY8" fmla="*/ 302176 h 1311915"/>
                  <a:gd name="connsiteX9" fmla="*/ 1575266 w 1933019"/>
                  <a:gd name="connsiteY9" fmla="*/ 239544 h 1311915"/>
                  <a:gd name="connsiteX10" fmla="*/ 1516573 w 1933019"/>
                  <a:gd name="connsiteY10" fmla="*/ 175337 h 1311915"/>
                  <a:gd name="connsiteX11" fmla="*/ 1514998 w 1933019"/>
                  <a:gd name="connsiteY11" fmla="*/ 172973 h 1311915"/>
                  <a:gd name="connsiteX12" fmla="*/ 1455517 w 1933019"/>
                  <a:gd name="connsiteY12" fmla="*/ 106796 h 1311915"/>
                  <a:gd name="connsiteX13" fmla="*/ 1288893 w 1933019"/>
                  <a:gd name="connsiteY13" fmla="*/ 23287 h 1311915"/>
                  <a:gd name="connsiteX14" fmla="*/ 1075392 w 1933019"/>
                  <a:gd name="connsiteY14" fmla="*/ 46 h 1311915"/>
                  <a:gd name="connsiteX15" fmla="*/ 880800 w 1933019"/>
                  <a:gd name="connsiteY15" fmla="*/ 48103 h 1311915"/>
                  <a:gd name="connsiteX16" fmla="*/ 817774 w 1933019"/>
                  <a:gd name="connsiteY16" fmla="*/ 97342 h 1311915"/>
                  <a:gd name="connsiteX17" fmla="*/ 815017 w 1933019"/>
                  <a:gd name="connsiteY17" fmla="*/ 98918 h 1311915"/>
                  <a:gd name="connsiteX18" fmla="*/ 750415 w 1933019"/>
                  <a:gd name="connsiteY18" fmla="*/ 163125 h 1311915"/>
                  <a:gd name="connsiteX19" fmla="*/ 404561 w 1933019"/>
                  <a:gd name="connsiteY19" fmla="*/ 179670 h 1311915"/>
                  <a:gd name="connsiteX20" fmla="*/ 14195 w 1933019"/>
                  <a:gd name="connsiteY20" fmla="*/ 339992 h 1311915"/>
                  <a:gd name="connsiteX21" fmla="*/ 7104 w 1933019"/>
                  <a:gd name="connsiteY21" fmla="*/ 347082 h 1311915"/>
                  <a:gd name="connsiteX22" fmla="*/ 408 w 1933019"/>
                  <a:gd name="connsiteY22" fmla="*/ 359293 h 1311915"/>
                  <a:gd name="connsiteX23" fmla="*/ 81947 w 1933019"/>
                  <a:gd name="connsiteY23" fmla="*/ 534978 h 1311915"/>
                  <a:gd name="connsiteX24" fmla="*/ 51222 w 1933019"/>
                  <a:gd name="connsiteY24" fmla="*/ 552310 h 1311915"/>
                  <a:gd name="connsiteX25" fmla="*/ 19316 w 1933019"/>
                  <a:gd name="connsiteY25" fmla="*/ 574763 h 1311915"/>
                  <a:gd name="connsiteX26" fmla="*/ 50435 w 1933019"/>
                  <a:gd name="connsiteY26" fmla="*/ 641728 h 1311915"/>
                  <a:gd name="connsiteX27" fmla="*/ 186334 w 1933019"/>
                  <a:gd name="connsiteY27" fmla="*/ 802444 h 1311915"/>
                  <a:gd name="connsiteX28" fmla="*/ 439225 w 1933019"/>
                  <a:gd name="connsiteY28" fmla="*/ 1078182 h 1311915"/>
                  <a:gd name="connsiteX29" fmla="*/ 545187 w 1933019"/>
                  <a:gd name="connsiteY29" fmla="*/ 1212506 h 1311915"/>
                  <a:gd name="connsiteX30" fmla="*/ 584185 w 1933019"/>
                  <a:gd name="connsiteY30" fmla="*/ 1256230 h 1311915"/>
                  <a:gd name="connsiteX31" fmla="*/ 606244 w 1933019"/>
                  <a:gd name="connsiteY31" fmla="*/ 1288925 h 1311915"/>
                  <a:gd name="connsiteX32" fmla="*/ 627909 w 1933019"/>
                  <a:gd name="connsiteY32" fmla="*/ 1297985 h 1311915"/>
                  <a:gd name="connsiteX33" fmla="*/ 696843 w 1933019"/>
                  <a:gd name="connsiteY33" fmla="*/ 1299954 h 1311915"/>
                  <a:gd name="connsiteX34" fmla="*/ 770899 w 1933019"/>
                  <a:gd name="connsiteY34" fmla="*/ 1232201 h 1311915"/>
                  <a:gd name="connsiteX35" fmla="*/ 854408 w 1933019"/>
                  <a:gd name="connsiteY35" fmla="*/ 1168782 h 1311915"/>
                  <a:gd name="connsiteX36" fmla="*/ 1033638 w 1933019"/>
                  <a:gd name="connsiteY36" fmla="*/ 1059668 h 1311915"/>
                  <a:gd name="connsiteX37" fmla="*/ 1249107 w 1933019"/>
                  <a:gd name="connsiteY37" fmla="*/ 948585 h 1311915"/>
                  <a:gd name="connsiteX38" fmla="*/ 1257380 w 1933019"/>
                  <a:gd name="connsiteY38" fmla="*/ 921799 h 1311915"/>
                  <a:gd name="connsiteX39" fmla="*/ 1291650 w 1933019"/>
                  <a:gd name="connsiteY39" fmla="*/ 875711 h 1311915"/>
                  <a:gd name="connsiteX40" fmla="*/ 1347585 w 1933019"/>
                  <a:gd name="connsiteY40" fmla="*/ 888317 h 1311915"/>
                  <a:gd name="connsiteX41" fmla="*/ 1374371 w 1933019"/>
                  <a:gd name="connsiteY41" fmla="*/ 899346 h 1311915"/>
                  <a:gd name="connsiteX42" fmla="*/ 1909697 w 1933019"/>
                  <a:gd name="connsiteY42" fmla="*/ 694512 h 1311915"/>
                  <a:gd name="connsiteX43" fmla="*/ 1920333 w 1933019"/>
                  <a:gd name="connsiteY43" fmla="*/ 648424 h 131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3019" h="1311915">
                    <a:moveTo>
                      <a:pt x="1920333" y="648424"/>
                    </a:moveTo>
                    <a:cubicBezTo>
                      <a:pt x="1919939" y="648031"/>
                      <a:pt x="1919939" y="647637"/>
                      <a:pt x="1919939" y="646849"/>
                    </a:cubicBezTo>
                    <a:cubicBezTo>
                      <a:pt x="1891577" y="595640"/>
                      <a:pt x="1850217" y="551128"/>
                      <a:pt x="1812401" y="506616"/>
                    </a:cubicBezTo>
                    <a:cubicBezTo>
                      <a:pt x="1774585" y="462104"/>
                      <a:pt x="1735194" y="418774"/>
                      <a:pt x="1696591" y="374656"/>
                    </a:cubicBezTo>
                    <a:cubicBezTo>
                      <a:pt x="1694621" y="372292"/>
                      <a:pt x="1692258" y="369929"/>
                      <a:pt x="1690288" y="367565"/>
                    </a:cubicBezTo>
                    <a:cubicBezTo>
                      <a:pt x="1689500" y="361263"/>
                      <a:pt x="1686743" y="355354"/>
                      <a:pt x="1681228" y="349839"/>
                    </a:cubicBezTo>
                    <a:cubicBezTo>
                      <a:pt x="1673744" y="342355"/>
                      <a:pt x="1664684" y="336446"/>
                      <a:pt x="1656412" y="329750"/>
                    </a:cubicBezTo>
                    <a:cubicBezTo>
                      <a:pt x="1652867" y="325811"/>
                      <a:pt x="1649322" y="321872"/>
                      <a:pt x="1645776" y="317933"/>
                    </a:cubicBezTo>
                    <a:cubicBezTo>
                      <a:pt x="1645383" y="312812"/>
                      <a:pt x="1643413" y="307297"/>
                      <a:pt x="1639080" y="302176"/>
                    </a:cubicBezTo>
                    <a:cubicBezTo>
                      <a:pt x="1618990" y="280117"/>
                      <a:pt x="1597325" y="259634"/>
                      <a:pt x="1575266" y="239544"/>
                    </a:cubicBezTo>
                    <a:cubicBezTo>
                      <a:pt x="1555571" y="218273"/>
                      <a:pt x="1536269" y="196608"/>
                      <a:pt x="1516573" y="175337"/>
                    </a:cubicBezTo>
                    <a:cubicBezTo>
                      <a:pt x="1516179" y="174549"/>
                      <a:pt x="1515786" y="173761"/>
                      <a:pt x="1514998" y="172973"/>
                    </a:cubicBezTo>
                    <a:cubicBezTo>
                      <a:pt x="1498453" y="148157"/>
                      <a:pt x="1478364" y="126098"/>
                      <a:pt x="1455517" y="106796"/>
                    </a:cubicBezTo>
                    <a:cubicBezTo>
                      <a:pt x="1407066" y="66223"/>
                      <a:pt x="1349555" y="39043"/>
                      <a:pt x="1288893" y="23287"/>
                    </a:cubicBezTo>
                    <a:cubicBezTo>
                      <a:pt x="1219564" y="5167"/>
                      <a:pt x="1146690" y="834"/>
                      <a:pt x="1075392" y="46"/>
                    </a:cubicBezTo>
                    <a:cubicBezTo>
                      <a:pt x="1005670" y="-742"/>
                      <a:pt x="939887" y="8318"/>
                      <a:pt x="880800" y="48103"/>
                    </a:cubicBezTo>
                    <a:cubicBezTo>
                      <a:pt x="858741" y="62678"/>
                      <a:pt x="837470" y="79222"/>
                      <a:pt x="817774" y="97342"/>
                    </a:cubicBezTo>
                    <a:cubicBezTo>
                      <a:pt x="816986" y="98130"/>
                      <a:pt x="815805" y="98524"/>
                      <a:pt x="815017" y="98918"/>
                    </a:cubicBezTo>
                    <a:cubicBezTo>
                      <a:pt x="790200" y="115462"/>
                      <a:pt x="761839" y="136733"/>
                      <a:pt x="750415" y="163125"/>
                    </a:cubicBezTo>
                    <a:cubicBezTo>
                      <a:pt x="641302" y="114280"/>
                      <a:pt x="515250" y="144218"/>
                      <a:pt x="404561" y="179670"/>
                    </a:cubicBezTo>
                    <a:cubicBezTo>
                      <a:pt x="271025" y="222606"/>
                      <a:pt x="138277" y="273815"/>
                      <a:pt x="14195" y="339992"/>
                    </a:cubicBezTo>
                    <a:cubicBezTo>
                      <a:pt x="10649" y="341961"/>
                      <a:pt x="8286" y="344325"/>
                      <a:pt x="7104" y="347082"/>
                    </a:cubicBezTo>
                    <a:cubicBezTo>
                      <a:pt x="1983" y="349052"/>
                      <a:pt x="-1168" y="353779"/>
                      <a:pt x="408" y="359293"/>
                    </a:cubicBezTo>
                    <a:cubicBezTo>
                      <a:pt x="14982" y="422713"/>
                      <a:pt x="47283" y="480224"/>
                      <a:pt x="81947" y="534978"/>
                    </a:cubicBezTo>
                    <a:cubicBezTo>
                      <a:pt x="71706" y="540493"/>
                      <a:pt x="61464" y="546401"/>
                      <a:pt x="51222" y="552310"/>
                    </a:cubicBezTo>
                    <a:cubicBezTo>
                      <a:pt x="40587" y="558219"/>
                      <a:pt x="26012" y="563733"/>
                      <a:pt x="19316" y="574763"/>
                    </a:cubicBezTo>
                    <a:cubicBezTo>
                      <a:pt x="3953" y="599185"/>
                      <a:pt x="36648" y="624790"/>
                      <a:pt x="50435" y="641728"/>
                    </a:cubicBezTo>
                    <a:cubicBezTo>
                      <a:pt x="94946" y="696088"/>
                      <a:pt x="139852" y="749660"/>
                      <a:pt x="186334" y="802444"/>
                    </a:cubicBezTo>
                    <a:cubicBezTo>
                      <a:pt x="268662" y="896195"/>
                      <a:pt x="352959" y="987976"/>
                      <a:pt x="439225" y="1078182"/>
                    </a:cubicBezTo>
                    <a:cubicBezTo>
                      <a:pt x="473102" y="1123876"/>
                      <a:pt x="508160" y="1168782"/>
                      <a:pt x="545187" y="1212506"/>
                    </a:cubicBezTo>
                    <a:cubicBezTo>
                      <a:pt x="557793" y="1227475"/>
                      <a:pt x="570792" y="1242049"/>
                      <a:pt x="584185" y="1256230"/>
                    </a:cubicBezTo>
                    <a:cubicBezTo>
                      <a:pt x="591669" y="1266866"/>
                      <a:pt x="598759" y="1277895"/>
                      <a:pt x="606244" y="1288925"/>
                    </a:cubicBezTo>
                    <a:cubicBezTo>
                      <a:pt x="611759" y="1297197"/>
                      <a:pt x="620425" y="1299560"/>
                      <a:pt x="627909" y="1297985"/>
                    </a:cubicBezTo>
                    <a:cubicBezTo>
                      <a:pt x="649180" y="1314135"/>
                      <a:pt x="673603" y="1318074"/>
                      <a:pt x="696843" y="1299954"/>
                    </a:cubicBezTo>
                    <a:cubicBezTo>
                      <a:pt x="722842" y="1279077"/>
                      <a:pt x="745295" y="1253867"/>
                      <a:pt x="770899" y="1232201"/>
                    </a:cubicBezTo>
                    <a:cubicBezTo>
                      <a:pt x="797685" y="1209748"/>
                      <a:pt x="825652" y="1188477"/>
                      <a:pt x="854408" y="1168782"/>
                    </a:cubicBezTo>
                    <a:cubicBezTo>
                      <a:pt x="911919" y="1128603"/>
                      <a:pt x="972188" y="1093151"/>
                      <a:pt x="1033638" y="1059668"/>
                    </a:cubicBezTo>
                    <a:cubicBezTo>
                      <a:pt x="1104148" y="1021065"/>
                      <a:pt x="1173082" y="975765"/>
                      <a:pt x="1249107" y="948585"/>
                    </a:cubicBezTo>
                    <a:cubicBezTo>
                      <a:pt x="1261713" y="944252"/>
                      <a:pt x="1262894" y="930071"/>
                      <a:pt x="1257380" y="921799"/>
                    </a:cubicBezTo>
                    <a:cubicBezTo>
                      <a:pt x="1265652" y="904073"/>
                      <a:pt x="1275499" y="887135"/>
                      <a:pt x="1291650" y="875711"/>
                    </a:cubicBezTo>
                    <a:cubicBezTo>
                      <a:pt x="1310164" y="862318"/>
                      <a:pt x="1341677" y="861137"/>
                      <a:pt x="1347585" y="888317"/>
                    </a:cubicBezTo>
                    <a:cubicBezTo>
                      <a:pt x="1349949" y="899346"/>
                      <a:pt x="1364917" y="905649"/>
                      <a:pt x="1374371" y="899346"/>
                    </a:cubicBezTo>
                    <a:cubicBezTo>
                      <a:pt x="1533905" y="790233"/>
                      <a:pt x="1717862" y="718541"/>
                      <a:pt x="1909697" y="694512"/>
                    </a:cubicBezTo>
                    <a:cubicBezTo>
                      <a:pt x="1938059" y="690573"/>
                      <a:pt x="1939240" y="657484"/>
                      <a:pt x="1920333" y="648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E07A8-BD38-4DB8-A985-571C16AF9768}"/>
                  </a:ext>
                </a:extLst>
              </p:cNvPr>
              <p:cNvSpPr/>
              <p:nvPr/>
            </p:nvSpPr>
            <p:spPr>
              <a:xfrm>
                <a:off x="3160772" y="7973533"/>
                <a:ext cx="612023" cy="699017"/>
              </a:xfrm>
              <a:custGeom>
                <a:avLst/>
                <a:gdLst>
                  <a:gd name="connsiteX0" fmla="*/ 602159 w 612023"/>
                  <a:gd name="connsiteY0" fmla="*/ 663723 h 699017"/>
                  <a:gd name="connsiteX1" fmla="*/ 584433 w 612023"/>
                  <a:gd name="connsiteY1" fmla="*/ 674753 h 699017"/>
                  <a:gd name="connsiteX2" fmla="*/ 571040 w 612023"/>
                  <a:gd name="connsiteY2" fmla="*/ 648755 h 699017"/>
                  <a:gd name="connsiteX3" fmla="*/ 548981 w 612023"/>
                  <a:gd name="connsiteY3" fmla="*/ 628271 h 699017"/>
                  <a:gd name="connsiteX4" fmla="*/ 530467 w 612023"/>
                  <a:gd name="connsiteY4" fmla="*/ 608970 h 699017"/>
                  <a:gd name="connsiteX5" fmla="*/ 492652 w 612023"/>
                  <a:gd name="connsiteY5" fmla="*/ 571548 h 699017"/>
                  <a:gd name="connsiteX6" fmla="*/ 422929 w 612023"/>
                  <a:gd name="connsiteY6" fmla="*/ 499856 h 699017"/>
                  <a:gd name="connsiteX7" fmla="*/ 285454 w 612023"/>
                  <a:gd name="connsiteY7" fmla="*/ 341110 h 699017"/>
                  <a:gd name="connsiteX8" fmla="*/ 30987 w 612023"/>
                  <a:gd name="connsiteY8" fmla="*/ 7073 h 699017"/>
                  <a:gd name="connsiteX9" fmla="*/ 3020 w 612023"/>
                  <a:gd name="connsiteY9" fmla="*/ 23617 h 699017"/>
                  <a:gd name="connsiteX10" fmla="*/ 254335 w 612023"/>
                  <a:gd name="connsiteY10" fmla="*/ 367502 h 699017"/>
                  <a:gd name="connsiteX11" fmla="*/ 393386 w 612023"/>
                  <a:gd name="connsiteY11" fmla="*/ 529400 h 699017"/>
                  <a:gd name="connsiteX12" fmla="*/ 428050 w 612023"/>
                  <a:gd name="connsiteY12" fmla="*/ 566033 h 699017"/>
                  <a:gd name="connsiteX13" fmla="*/ 429626 w 612023"/>
                  <a:gd name="connsiteY13" fmla="*/ 573124 h 699017"/>
                  <a:gd name="connsiteX14" fmla="*/ 526134 w 612023"/>
                  <a:gd name="connsiteY14" fmla="*/ 677904 h 699017"/>
                  <a:gd name="connsiteX15" fmla="*/ 578131 w 612023"/>
                  <a:gd name="connsiteY15" fmla="*/ 698782 h 699017"/>
                  <a:gd name="connsiteX16" fmla="*/ 612007 w 612023"/>
                  <a:gd name="connsiteY16" fmla="*/ 668056 h 699017"/>
                  <a:gd name="connsiteX17" fmla="*/ 602159 w 612023"/>
                  <a:gd name="connsiteY17" fmla="*/ 663723 h 69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2023" h="699017">
                    <a:moveTo>
                      <a:pt x="602159" y="663723"/>
                    </a:moveTo>
                    <a:cubicBezTo>
                      <a:pt x="597432" y="668844"/>
                      <a:pt x="591130" y="672783"/>
                      <a:pt x="584433" y="674753"/>
                    </a:cubicBezTo>
                    <a:cubicBezTo>
                      <a:pt x="587978" y="664117"/>
                      <a:pt x="582857" y="651118"/>
                      <a:pt x="571040" y="648755"/>
                    </a:cubicBezTo>
                    <a:cubicBezTo>
                      <a:pt x="562768" y="647179"/>
                      <a:pt x="554496" y="634180"/>
                      <a:pt x="548981" y="628271"/>
                    </a:cubicBezTo>
                    <a:cubicBezTo>
                      <a:pt x="543073" y="621575"/>
                      <a:pt x="536770" y="615272"/>
                      <a:pt x="530467" y="608970"/>
                    </a:cubicBezTo>
                    <a:cubicBezTo>
                      <a:pt x="517862" y="596365"/>
                      <a:pt x="505257" y="583759"/>
                      <a:pt x="492652" y="571548"/>
                    </a:cubicBezTo>
                    <a:cubicBezTo>
                      <a:pt x="469017" y="548307"/>
                      <a:pt x="445776" y="524279"/>
                      <a:pt x="422929" y="499856"/>
                    </a:cubicBezTo>
                    <a:cubicBezTo>
                      <a:pt x="375266" y="448648"/>
                      <a:pt x="329572" y="395470"/>
                      <a:pt x="285454" y="341110"/>
                    </a:cubicBezTo>
                    <a:cubicBezTo>
                      <a:pt x="197218" y="232390"/>
                      <a:pt x="114891" y="118944"/>
                      <a:pt x="30987" y="7073"/>
                    </a:cubicBezTo>
                    <a:cubicBezTo>
                      <a:pt x="18776" y="-9472"/>
                      <a:pt x="-9192" y="5891"/>
                      <a:pt x="3020" y="23617"/>
                    </a:cubicBezTo>
                    <a:cubicBezTo>
                      <a:pt x="83378" y="141003"/>
                      <a:pt x="165311" y="256419"/>
                      <a:pt x="254335" y="367502"/>
                    </a:cubicBezTo>
                    <a:cubicBezTo>
                      <a:pt x="298847" y="423043"/>
                      <a:pt x="344935" y="477403"/>
                      <a:pt x="393386" y="529400"/>
                    </a:cubicBezTo>
                    <a:cubicBezTo>
                      <a:pt x="404809" y="541611"/>
                      <a:pt x="416233" y="553822"/>
                      <a:pt x="428050" y="566033"/>
                    </a:cubicBezTo>
                    <a:cubicBezTo>
                      <a:pt x="427656" y="568397"/>
                      <a:pt x="428050" y="570760"/>
                      <a:pt x="429626" y="573124"/>
                    </a:cubicBezTo>
                    <a:cubicBezTo>
                      <a:pt x="458775" y="609758"/>
                      <a:pt x="489894" y="647967"/>
                      <a:pt x="526134" y="677904"/>
                    </a:cubicBezTo>
                    <a:cubicBezTo>
                      <a:pt x="540709" y="690115"/>
                      <a:pt x="558435" y="700751"/>
                      <a:pt x="578131" y="698782"/>
                    </a:cubicBezTo>
                    <a:cubicBezTo>
                      <a:pt x="595069" y="697206"/>
                      <a:pt x="612007" y="686570"/>
                      <a:pt x="612007" y="668056"/>
                    </a:cubicBezTo>
                    <a:cubicBezTo>
                      <a:pt x="612401" y="663330"/>
                      <a:pt x="605704" y="659784"/>
                      <a:pt x="602159" y="663723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86EF74-85AF-470A-9ECA-59C4CCADE8FE}"/>
                  </a:ext>
                </a:extLst>
              </p:cNvPr>
              <p:cNvSpPr/>
              <p:nvPr/>
            </p:nvSpPr>
            <p:spPr>
              <a:xfrm>
                <a:off x="3779524" y="8240228"/>
                <a:ext cx="491927" cy="376808"/>
              </a:xfrm>
              <a:custGeom>
                <a:avLst/>
                <a:gdLst>
                  <a:gd name="connsiteX0" fmla="*/ 484069 w 491927"/>
                  <a:gd name="connsiteY0" fmla="*/ 25570 h 376808"/>
                  <a:gd name="connsiteX1" fmla="*/ 207937 w 491927"/>
                  <a:gd name="connsiteY1" fmla="*/ 51962 h 376808"/>
                  <a:gd name="connsiteX2" fmla="*/ 112610 w 491927"/>
                  <a:gd name="connsiteY2" fmla="*/ 141380 h 376808"/>
                  <a:gd name="connsiteX3" fmla="*/ 59826 w 491927"/>
                  <a:gd name="connsiteY3" fmla="*/ 251281 h 376808"/>
                  <a:gd name="connsiteX4" fmla="*/ 46433 w 491927"/>
                  <a:gd name="connsiteY4" fmla="*/ 270977 h 376808"/>
                  <a:gd name="connsiteX5" fmla="*/ 50372 w 491927"/>
                  <a:gd name="connsiteY5" fmla="*/ 293824 h 376808"/>
                  <a:gd name="connsiteX6" fmla="*/ 3891 w 491927"/>
                  <a:gd name="connsiteY6" fmla="*/ 349759 h 376808"/>
                  <a:gd name="connsiteX7" fmla="*/ 25950 w 491927"/>
                  <a:gd name="connsiteY7" fmla="*/ 371818 h 376808"/>
                  <a:gd name="connsiteX8" fmla="*/ 133487 w 491927"/>
                  <a:gd name="connsiteY8" fmla="*/ 252463 h 376808"/>
                  <a:gd name="connsiteX9" fmla="*/ 222905 w 491927"/>
                  <a:gd name="connsiteY9" fmla="*/ 157530 h 376808"/>
                  <a:gd name="connsiteX10" fmla="*/ 328474 w 491927"/>
                  <a:gd name="connsiteY10" fmla="*/ 85444 h 376808"/>
                  <a:gd name="connsiteX11" fmla="*/ 476190 w 491927"/>
                  <a:gd name="connsiteY11" fmla="*/ 55507 h 376808"/>
                  <a:gd name="connsiteX12" fmla="*/ 484069 w 491927"/>
                  <a:gd name="connsiteY12" fmla="*/ 25570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1927" h="376808">
                    <a:moveTo>
                      <a:pt x="484069" y="25570"/>
                    </a:moveTo>
                    <a:cubicBezTo>
                      <a:pt x="395045" y="-27608"/>
                      <a:pt x="293416" y="12571"/>
                      <a:pt x="207937" y="51962"/>
                    </a:cubicBezTo>
                    <a:cubicBezTo>
                      <a:pt x="164606" y="72051"/>
                      <a:pt x="130730" y="96080"/>
                      <a:pt x="112610" y="141380"/>
                    </a:cubicBezTo>
                    <a:cubicBezTo>
                      <a:pt x="97247" y="179983"/>
                      <a:pt x="81885" y="217011"/>
                      <a:pt x="59826" y="251281"/>
                    </a:cubicBezTo>
                    <a:cubicBezTo>
                      <a:pt x="55493" y="257978"/>
                      <a:pt x="50766" y="264280"/>
                      <a:pt x="46433" y="270977"/>
                    </a:cubicBezTo>
                    <a:cubicBezTo>
                      <a:pt x="40524" y="279249"/>
                      <a:pt x="44069" y="288309"/>
                      <a:pt x="50372" y="293824"/>
                    </a:cubicBezTo>
                    <a:cubicBezTo>
                      <a:pt x="35009" y="312731"/>
                      <a:pt x="19647" y="331245"/>
                      <a:pt x="3891" y="349759"/>
                    </a:cubicBezTo>
                    <a:cubicBezTo>
                      <a:pt x="-8715" y="364728"/>
                      <a:pt x="12163" y="386787"/>
                      <a:pt x="25950" y="371818"/>
                    </a:cubicBezTo>
                    <a:cubicBezTo>
                      <a:pt x="61795" y="332033"/>
                      <a:pt x="98035" y="292642"/>
                      <a:pt x="133487" y="252463"/>
                    </a:cubicBezTo>
                    <a:cubicBezTo>
                      <a:pt x="162243" y="219768"/>
                      <a:pt x="190999" y="187074"/>
                      <a:pt x="222905" y="157530"/>
                    </a:cubicBezTo>
                    <a:cubicBezTo>
                      <a:pt x="254024" y="128381"/>
                      <a:pt x="289082" y="102383"/>
                      <a:pt x="328474" y="85444"/>
                    </a:cubicBezTo>
                    <a:cubicBezTo>
                      <a:pt x="374561" y="65749"/>
                      <a:pt x="426558" y="59446"/>
                      <a:pt x="476190" y="55507"/>
                    </a:cubicBezTo>
                    <a:cubicBezTo>
                      <a:pt x="491159" y="53931"/>
                      <a:pt x="498643" y="34236"/>
                      <a:pt x="484069" y="25570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D37506F-4201-43C9-83CC-D19482D38C61}"/>
                  </a:ext>
                </a:extLst>
              </p:cNvPr>
              <p:cNvSpPr/>
              <p:nvPr/>
            </p:nvSpPr>
            <p:spPr>
              <a:xfrm>
                <a:off x="3933538" y="8295571"/>
                <a:ext cx="431854" cy="298927"/>
              </a:xfrm>
              <a:custGeom>
                <a:avLst/>
                <a:gdLst>
                  <a:gd name="connsiteX0" fmla="*/ 431290 w 431854"/>
                  <a:gd name="connsiteY0" fmla="*/ 28132 h 298927"/>
                  <a:gd name="connsiteX1" fmla="*/ 415534 w 431854"/>
                  <a:gd name="connsiteY1" fmla="*/ 7648 h 298927"/>
                  <a:gd name="connsiteX2" fmla="*/ 204791 w 431854"/>
                  <a:gd name="connsiteY2" fmla="*/ 68311 h 298927"/>
                  <a:gd name="connsiteX3" fmla="*/ 65740 w 431854"/>
                  <a:gd name="connsiteY3" fmla="*/ 212088 h 298927"/>
                  <a:gd name="connsiteX4" fmla="*/ 66134 w 431854"/>
                  <a:gd name="connsiteY4" fmla="*/ 230996 h 298927"/>
                  <a:gd name="connsiteX5" fmla="*/ 3502 w 431854"/>
                  <a:gd name="connsiteY5" fmla="*/ 279841 h 298927"/>
                  <a:gd name="connsiteX6" fmla="*/ 16895 w 431854"/>
                  <a:gd name="connsiteY6" fmla="*/ 297173 h 298927"/>
                  <a:gd name="connsiteX7" fmla="*/ 246939 w 431854"/>
                  <a:gd name="connsiteY7" fmla="*/ 166395 h 298927"/>
                  <a:gd name="connsiteX8" fmla="*/ 365113 w 431854"/>
                  <a:gd name="connsiteY8" fmla="*/ 115580 h 298927"/>
                  <a:gd name="connsiteX9" fmla="*/ 431290 w 431854"/>
                  <a:gd name="connsiteY9" fmla="*/ 28132 h 29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854" h="298927">
                    <a:moveTo>
                      <a:pt x="431290" y="28132"/>
                    </a:moveTo>
                    <a:cubicBezTo>
                      <a:pt x="430108" y="18284"/>
                      <a:pt x="425381" y="10800"/>
                      <a:pt x="415534" y="7648"/>
                    </a:cubicBezTo>
                    <a:cubicBezTo>
                      <a:pt x="338327" y="-18350"/>
                      <a:pt x="266635" y="26950"/>
                      <a:pt x="204791" y="68311"/>
                    </a:cubicBezTo>
                    <a:cubicBezTo>
                      <a:pt x="149249" y="105732"/>
                      <a:pt x="92920" y="148669"/>
                      <a:pt x="65740" y="212088"/>
                    </a:cubicBezTo>
                    <a:cubicBezTo>
                      <a:pt x="62983" y="218785"/>
                      <a:pt x="63377" y="225481"/>
                      <a:pt x="66134" y="230996"/>
                    </a:cubicBezTo>
                    <a:cubicBezTo>
                      <a:pt x="44863" y="246753"/>
                      <a:pt x="23985" y="262509"/>
                      <a:pt x="3502" y="279841"/>
                    </a:cubicBezTo>
                    <a:cubicBezTo>
                      <a:pt x="-6346" y="288113"/>
                      <a:pt x="6653" y="304264"/>
                      <a:pt x="16895" y="297173"/>
                    </a:cubicBezTo>
                    <a:cubicBezTo>
                      <a:pt x="90163" y="248328"/>
                      <a:pt x="167763" y="204998"/>
                      <a:pt x="246939" y="166395"/>
                    </a:cubicBezTo>
                    <a:cubicBezTo>
                      <a:pt x="285543" y="147487"/>
                      <a:pt x="325722" y="132124"/>
                      <a:pt x="365113" y="115580"/>
                    </a:cubicBezTo>
                    <a:cubicBezTo>
                      <a:pt x="400959" y="100611"/>
                      <a:pt x="436805" y="71068"/>
                      <a:pt x="431290" y="28132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A6E1C57-5850-4CE8-9B55-F80AE0C3BC50}"/>
                  </a:ext>
                </a:extLst>
              </p:cNvPr>
              <p:cNvSpPr/>
              <p:nvPr/>
            </p:nvSpPr>
            <p:spPr>
              <a:xfrm>
                <a:off x="4402915" y="8105571"/>
                <a:ext cx="531046" cy="201159"/>
              </a:xfrm>
              <a:custGeom>
                <a:avLst/>
                <a:gdLst>
                  <a:gd name="connsiteX0" fmla="*/ 513783 w 531046"/>
                  <a:gd name="connsiteY0" fmla="*/ 5026 h 201159"/>
                  <a:gd name="connsiteX1" fmla="*/ 2486 w 531046"/>
                  <a:gd name="connsiteY1" fmla="*/ 180710 h 201159"/>
                  <a:gd name="connsiteX2" fmla="*/ 26909 w 531046"/>
                  <a:gd name="connsiteY2" fmla="*/ 194891 h 201159"/>
                  <a:gd name="connsiteX3" fmla="*/ 42271 w 531046"/>
                  <a:gd name="connsiteY3" fmla="*/ 175983 h 201159"/>
                  <a:gd name="connsiteX4" fmla="*/ 76936 w 531046"/>
                  <a:gd name="connsiteY4" fmla="*/ 198042 h 201159"/>
                  <a:gd name="connsiteX5" fmla="*/ 291223 w 531046"/>
                  <a:gd name="connsiteY5" fmla="*/ 99170 h 201159"/>
                  <a:gd name="connsiteX6" fmla="*/ 518117 w 531046"/>
                  <a:gd name="connsiteY6" fmla="*/ 39296 h 201159"/>
                  <a:gd name="connsiteX7" fmla="*/ 513783 w 531046"/>
                  <a:gd name="connsiteY7" fmla="*/ 5026 h 201159"/>
                  <a:gd name="connsiteX8" fmla="*/ 216774 w 531046"/>
                  <a:gd name="connsiteY8" fmla="*/ 63325 h 201159"/>
                  <a:gd name="connsiteX9" fmla="*/ 208896 w 531046"/>
                  <a:gd name="connsiteY9" fmla="*/ 66476 h 201159"/>
                  <a:gd name="connsiteX10" fmla="*/ 66300 w 531046"/>
                  <a:gd name="connsiteY10" fmla="*/ 150379 h 201159"/>
                  <a:gd name="connsiteX11" fmla="*/ 216774 w 531046"/>
                  <a:gd name="connsiteY11" fmla="*/ 63325 h 20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046" h="201159">
                    <a:moveTo>
                      <a:pt x="513783" y="5026"/>
                    </a:moveTo>
                    <a:cubicBezTo>
                      <a:pt x="328251" y="-13094"/>
                      <a:pt x="113963" y="11722"/>
                      <a:pt x="2486" y="180710"/>
                    </a:cubicBezTo>
                    <a:cubicBezTo>
                      <a:pt x="-7755" y="196073"/>
                      <a:pt x="16273" y="209466"/>
                      <a:pt x="26909" y="194891"/>
                    </a:cubicBezTo>
                    <a:cubicBezTo>
                      <a:pt x="31636" y="188195"/>
                      <a:pt x="37150" y="182286"/>
                      <a:pt x="42271" y="175983"/>
                    </a:cubicBezTo>
                    <a:cubicBezTo>
                      <a:pt x="41484" y="190952"/>
                      <a:pt x="60785" y="206708"/>
                      <a:pt x="76936" y="198042"/>
                    </a:cubicBezTo>
                    <a:cubicBezTo>
                      <a:pt x="145870" y="161015"/>
                      <a:pt x="217562" y="125169"/>
                      <a:pt x="291223" y="99170"/>
                    </a:cubicBezTo>
                    <a:cubicBezTo>
                      <a:pt x="365279" y="73172"/>
                      <a:pt x="440910" y="53477"/>
                      <a:pt x="518117" y="39296"/>
                    </a:cubicBezTo>
                    <a:cubicBezTo>
                      <a:pt x="539388" y="35357"/>
                      <a:pt x="531903" y="6601"/>
                      <a:pt x="513783" y="5026"/>
                    </a:cubicBezTo>
                    <a:close/>
                    <a:moveTo>
                      <a:pt x="216774" y="63325"/>
                    </a:moveTo>
                    <a:cubicBezTo>
                      <a:pt x="214017" y="64506"/>
                      <a:pt x="211653" y="65294"/>
                      <a:pt x="208896" y="66476"/>
                    </a:cubicBezTo>
                    <a:cubicBezTo>
                      <a:pt x="158475" y="88929"/>
                      <a:pt x="110812" y="117684"/>
                      <a:pt x="66300" y="150379"/>
                    </a:cubicBezTo>
                    <a:cubicBezTo>
                      <a:pt x="109236" y="109412"/>
                      <a:pt x="160839" y="81444"/>
                      <a:pt x="216774" y="63325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78E21F8-8ABA-42EA-9F69-1A2ECD6499E5}"/>
                  </a:ext>
                </a:extLst>
              </p:cNvPr>
              <p:cNvSpPr/>
              <p:nvPr/>
            </p:nvSpPr>
            <p:spPr>
              <a:xfrm>
                <a:off x="3848052" y="7586035"/>
                <a:ext cx="566388" cy="713225"/>
              </a:xfrm>
              <a:custGeom>
                <a:avLst/>
                <a:gdLst>
                  <a:gd name="connsiteX0" fmla="*/ 565227 w 566388"/>
                  <a:gd name="connsiteY0" fmla="*/ 677399 h 713225"/>
                  <a:gd name="connsiteX1" fmla="*/ 422631 w 566388"/>
                  <a:gd name="connsiteY1" fmla="*/ 506441 h 713225"/>
                  <a:gd name="connsiteX2" fmla="*/ 297761 w 566388"/>
                  <a:gd name="connsiteY2" fmla="*/ 337060 h 713225"/>
                  <a:gd name="connsiteX3" fmla="*/ 29901 w 566388"/>
                  <a:gd name="connsiteY3" fmla="*/ 4992 h 713225"/>
                  <a:gd name="connsiteX4" fmla="*/ 2721 w 566388"/>
                  <a:gd name="connsiteY4" fmla="*/ 25869 h 713225"/>
                  <a:gd name="connsiteX5" fmla="*/ 254037 w 566388"/>
                  <a:gd name="connsiteY5" fmla="*/ 370936 h 713225"/>
                  <a:gd name="connsiteX6" fmla="*/ 379301 w 566388"/>
                  <a:gd name="connsiteY6" fmla="*/ 540318 h 713225"/>
                  <a:gd name="connsiteX7" fmla="*/ 514019 w 566388"/>
                  <a:gd name="connsiteY7" fmla="*/ 709306 h 713225"/>
                  <a:gd name="connsiteX8" fmla="*/ 565227 w 566388"/>
                  <a:gd name="connsiteY8" fmla="*/ 677399 h 71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388" h="713225">
                    <a:moveTo>
                      <a:pt x="565227" y="677399"/>
                    </a:moveTo>
                    <a:cubicBezTo>
                      <a:pt x="531351" y="612798"/>
                      <a:pt x="465567" y="565528"/>
                      <a:pt x="422631" y="506441"/>
                    </a:cubicBezTo>
                    <a:cubicBezTo>
                      <a:pt x="381270" y="449718"/>
                      <a:pt x="339910" y="392995"/>
                      <a:pt x="297761" y="337060"/>
                    </a:cubicBezTo>
                    <a:cubicBezTo>
                      <a:pt x="211888" y="223219"/>
                      <a:pt x="125228" y="110954"/>
                      <a:pt x="29901" y="4992"/>
                    </a:cubicBezTo>
                    <a:cubicBezTo>
                      <a:pt x="16902" y="-9189"/>
                      <a:pt x="-8308" y="9719"/>
                      <a:pt x="2721" y="25869"/>
                    </a:cubicBezTo>
                    <a:cubicBezTo>
                      <a:pt x="82685" y="143649"/>
                      <a:pt x="168952" y="256702"/>
                      <a:pt x="254037" y="370936"/>
                    </a:cubicBezTo>
                    <a:cubicBezTo>
                      <a:pt x="295792" y="427265"/>
                      <a:pt x="337940" y="483595"/>
                      <a:pt x="379301" y="540318"/>
                    </a:cubicBezTo>
                    <a:cubicBezTo>
                      <a:pt x="422237" y="599011"/>
                      <a:pt x="464386" y="656522"/>
                      <a:pt x="514019" y="709306"/>
                    </a:cubicBezTo>
                    <a:cubicBezTo>
                      <a:pt x="527805" y="723881"/>
                      <a:pt x="574287" y="694337"/>
                      <a:pt x="565227" y="677399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CF8361B-0C05-404B-9E10-B62700235123}"/>
                  </a:ext>
                </a:extLst>
              </p:cNvPr>
              <p:cNvSpPr/>
              <p:nvPr/>
            </p:nvSpPr>
            <p:spPr>
              <a:xfrm>
                <a:off x="4445437" y="8126966"/>
                <a:ext cx="481372" cy="211895"/>
              </a:xfrm>
              <a:custGeom>
                <a:avLst/>
                <a:gdLst>
                  <a:gd name="connsiteX0" fmla="*/ 477564 w 481372"/>
                  <a:gd name="connsiteY0" fmla="*/ 10417 h 211895"/>
                  <a:gd name="connsiteX1" fmla="*/ 443294 w 481372"/>
                  <a:gd name="connsiteY1" fmla="*/ 4114 h 211895"/>
                  <a:gd name="connsiteX2" fmla="*/ 430294 w 481372"/>
                  <a:gd name="connsiteY2" fmla="*/ 175 h 211895"/>
                  <a:gd name="connsiteX3" fmla="*/ 375935 w 481372"/>
                  <a:gd name="connsiteY3" fmla="*/ 10417 h 211895"/>
                  <a:gd name="connsiteX4" fmla="*/ 332604 w 481372"/>
                  <a:gd name="connsiteY4" fmla="*/ 13568 h 211895"/>
                  <a:gd name="connsiteX5" fmla="*/ 186463 w 481372"/>
                  <a:gd name="connsiteY5" fmla="*/ 37991 h 211895"/>
                  <a:gd name="connsiteX6" fmla="*/ 69865 w 481372"/>
                  <a:gd name="connsiteY6" fmla="*/ 105743 h 211895"/>
                  <a:gd name="connsiteX7" fmla="*/ 143 w 481372"/>
                  <a:gd name="connsiteY7" fmla="*/ 194767 h 211895"/>
                  <a:gd name="connsiteX8" fmla="*/ 24172 w 481372"/>
                  <a:gd name="connsiteY8" fmla="*/ 205009 h 211895"/>
                  <a:gd name="connsiteX9" fmla="*/ 46625 w 481372"/>
                  <a:gd name="connsiteY9" fmla="*/ 175072 h 211895"/>
                  <a:gd name="connsiteX10" fmla="*/ 47412 w 481372"/>
                  <a:gd name="connsiteY10" fmla="*/ 174678 h 211895"/>
                  <a:gd name="connsiteX11" fmla="*/ 240429 w 481372"/>
                  <a:gd name="connsiteY11" fmla="*/ 91563 h 211895"/>
                  <a:gd name="connsiteX12" fmla="*/ 381449 w 481372"/>
                  <a:gd name="connsiteY12" fmla="*/ 46263 h 211895"/>
                  <a:gd name="connsiteX13" fmla="*/ 420053 w 481372"/>
                  <a:gd name="connsiteY13" fmla="*/ 40354 h 211895"/>
                  <a:gd name="connsiteX14" fmla="*/ 479139 w 481372"/>
                  <a:gd name="connsiteY14" fmla="*/ 23416 h 211895"/>
                  <a:gd name="connsiteX15" fmla="*/ 477564 w 481372"/>
                  <a:gd name="connsiteY15" fmla="*/ 10417 h 21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2" h="211895">
                    <a:moveTo>
                      <a:pt x="477564" y="10417"/>
                    </a:moveTo>
                    <a:cubicBezTo>
                      <a:pt x="468504" y="4508"/>
                      <a:pt x="455899" y="3326"/>
                      <a:pt x="443294" y="4114"/>
                    </a:cubicBezTo>
                    <a:cubicBezTo>
                      <a:pt x="440142" y="1357"/>
                      <a:pt x="435809" y="-613"/>
                      <a:pt x="430294" y="175"/>
                    </a:cubicBezTo>
                    <a:cubicBezTo>
                      <a:pt x="412174" y="2538"/>
                      <a:pt x="394055" y="6084"/>
                      <a:pt x="375935" y="10417"/>
                    </a:cubicBezTo>
                    <a:cubicBezTo>
                      <a:pt x="361360" y="11598"/>
                      <a:pt x="347179" y="12386"/>
                      <a:pt x="332604" y="13568"/>
                    </a:cubicBezTo>
                    <a:cubicBezTo>
                      <a:pt x="283366" y="17113"/>
                      <a:pt x="232945" y="19477"/>
                      <a:pt x="186463" y="37991"/>
                    </a:cubicBezTo>
                    <a:cubicBezTo>
                      <a:pt x="144315" y="54535"/>
                      <a:pt x="106105" y="78957"/>
                      <a:pt x="69865" y="105743"/>
                    </a:cubicBezTo>
                    <a:cubicBezTo>
                      <a:pt x="39534" y="127802"/>
                      <a:pt x="6445" y="155376"/>
                      <a:pt x="143" y="194767"/>
                    </a:cubicBezTo>
                    <a:cubicBezTo>
                      <a:pt x="-1827" y="208554"/>
                      <a:pt x="17081" y="219584"/>
                      <a:pt x="24172" y="205009"/>
                    </a:cubicBezTo>
                    <a:cubicBezTo>
                      <a:pt x="30080" y="193192"/>
                      <a:pt x="37958" y="183738"/>
                      <a:pt x="46625" y="175072"/>
                    </a:cubicBezTo>
                    <a:cubicBezTo>
                      <a:pt x="47019" y="175072"/>
                      <a:pt x="47412" y="175072"/>
                      <a:pt x="47412" y="174678"/>
                    </a:cubicBezTo>
                    <a:cubicBezTo>
                      <a:pt x="110438" y="143953"/>
                      <a:pt x="174646" y="115985"/>
                      <a:pt x="240429" y="91563"/>
                    </a:cubicBezTo>
                    <a:cubicBezTo>
                      <a:pt x="286911" y="74230"/>
                      <a:pt x="334180" y="60444"/>
                      <a:pt x="381449" y="46263"/>
                    </a:cubicBezTo>
                    <a:cubicBezTo>
                      <a:pt x="394448" y="44293"/>
                      <a:pt x="407448" y="42324"/>
                      <a:pt x="420053" y="40354"/>
                    </a:cubicBezTo>
                    <a:cubicBezTo>
                      <a:pt x="438567" y="37597"/>
                      <a:pt x="465352" y="37991"/>
                      <a:pt x="479139" y="23416"/>
                    </a:cubicBezTo>
                    <a:cubicBezTo>
                      <a:pt x="482685" y="18689"/>
                      <a:pt x="481897" y="13174"/>
                      <a:pt x="477564" y="10417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34C8EDA-E66B-4957-8E3D-2DCC9B2C46FF}"/>
                  </a:ext>
                </a:extLst>
              </p:cNvPr>
              <p:cNvSpPr/>
              <p:nvPr/>
            </p:nvSpPr>
            <p:spPr>
              <a:xfrm>
                <a:off x="3940785" y="8407234"/>
                <a:ext cx="226172" cy="182815"/>
              </a:xfrm>
              <a:custGeom>
                <a:avLst/>
                <a:gdLst>
                  <a:gd name="connsiteX0" fmla="*/ 202664 w 226172"/>
                  <a:gd name="connsiteY0" fmla="*/ 2736 h 182815"/>
                  <a:gd name="connsiteX1" fmla="*/ 130579 w 226172"/>
                  <a:gd name="connsiteY1" fmla="*/ 57883 h 182815"/>
                  <a:gd name="connsiteX2" fmla="*/ 97490 w 226172"/>
                  <a:gd name="connsiteY2" fmla="*/ 86639 h 182815"/>
                  <a:gd name="connsiteX3" fmla="*/ 78189 w 226172"/>
                  <a:gd name="connsiteY3" fmla="*/ 104365 h 182815"/>
                  <a:gd name="connsiteX4" fmla="*/ 6497 w 226172"/>
                  <a:gd name="connsiteY4" fmla="*/ 154786 h 182815"/>
                  <a:gd name="connsiteX5" fmla="*/ 21465 w 226172"/>
                  <a:gd name="connsiteY5" fmla="*/ 180390 h 182815"/>
                  <a:gd name="connsiteX6" fmla="*/ 138851 w 226172"/>
                  <a:gd name="connsiteY6" fmla="*/ 109092 h 182815"/>
                  <a:gd name="connsiteX7" fmla="*/ 195180 w 226172"/>
                  <a:gd name="connsiteY7" fmla="*/ 73246 h 182815"/>
                  <a:gd name="connsiteX8" fmla="*/ 217633 w 226172"/>
                  <a:gd name="connsiteY8" fmla="*/ 53944 h 182815"/>
                  <a:gd name="connsiteX9" fmla="*/ 225905 w 226172"/>
                  <a:gd name="connsiteY9" fmla="*/ 20856 h 182815"/>
                  <a:gd name="connsiteX10" fmla="*/ 202664 w 226172"/>
                  <a:gd name="connsiteY10" fmla="*/ 2736 h 18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172" h="182815">
                    <a:moveTo>
                      <a:pt x="202664" y="2736"/>
                    </a:moveTo>
                    <a:cubicBezTo>
                      <a:pt x="178636" y="21250"/>
                      <a:pt x="153820" y="38188"/>
                      <a:pt x="130579" y="57883"/>
                    </a:cubicBezTo>
                    <a:cubicBezTo>
                      <a:pt x="119549" y="67337"/>
                      <a:pt x="108520" y="77185"/>
                      <a:pt x="97490" y="86639"/>
                    </a:cubicBezTo>
                    <a:cubicBezTo>
                      <a:pt x="90794" y="92548"/>
                      <a:pt x="84097" y="98062"/>
                      <a:pt x="78189" y="104365"/>
                    </a:cubicBezTo>
                    <a:cubicBezTo>
                      <a:pt x="53766" y="120515"/>
                      <a:pt x="29737" y="137060"/>
                      <a:pt x="6497" y="154786"/>
                    </a:cubicBezTo>
                    <a:cubicBezTo>
                      <a:pt x="-8472" y="165815"/>
                      <a:pt x="4921" y="190632"/>
                      <a:pt x="21465" y="180390"/>
                    </a:cubicBezTo>
                    <a:cubicBezTo>
                      <a:pt x="60463" y="156755"/>
                      <a:pt x="99460" y="132727"/>
                      <a:pt x="138851" y="109092"/>
                    </a:cubicBezTo>
                    <a:cubicBezTo>
                      <a:pt x="158153" y="97668"/>
                      <a:pt x="176666" y="85851"/>
                      <a:pt x="195180" y="73246"/>
                    </a:cubicBezTo>
                    <a:cubicBezTo>
                      <a:pt x="203452" y="67731"/>
                      <a:pt x="212512" y="63004"/>
                      <a:pt x="217633" y="53944"/>
                    </a:cubicBezTo>
                    <a:cubicBezTo>
                      <a:pt x="223148" y="44490"/>
                      <a:pt x="223936" y="31097"/>
                      <a:pt x="225905" y="20856"/>
                    </a:cubicBezTo>
                    <a:cubicBezTo>
                      <a:pt x="228269" y="9038"/>
                      <a:pt x="214482" y="-6324"/>
                      <a:pt x="202664" y="2736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F4DCC8-E383-41BF-B840-AEFE69CB36F5}"/>
                  </a:ext>
                </a:extLst>
              </p:cNvPr>
              <p:cNvSpPr/>
              <p:nvPr/>
            </p:nvSpPr>
            <p:spPr>
              <a:xfrm>
                <a:off x="4250594" y="8358367"/>
                <a:ext cx="99659" cy="53481"/>
              </a:xfrm>
              <a:custGeom>
                <a:avLst/>
                <a:gdLst>
                  <a:gd name="connsiteX0" fmla="*/ 99266 w 99659"/>
                  <a:gd name="connsiteY0" fmla="*/ 7090 h 53481"/>
                  <a:gd name="connsiteX1" fmla="*/ 96508 w 99659"/>
                  <a:gd name="connsiteY1" fmla="*/ 2757 h 53481"/>
                  <a:gd name="connsiteX2" fmla="*/ 94539 w 99659"/>
                  <a:gd name="connsiteY2" fmla="*/ 1182 h 53481"/>
                  <a:gd name="connsiteX3" fmla="*/ 89418 w 99659"/>
                  <a:gd name="connsiteY3" fmla="*/ 0 h 53481"/>
                  <a:gd name="connsiteX4" fmla="*/ 82328 w 99659"/>
                  <a:gd name="connsiteY4" fmla="*/ 0 h 53481"/>
                  <a:gd name="connsiteX5" fmla="*/ 81540 w 99659"/>
                  <a:gd name="connsiteY5" fmla="*/ 394 h 53481"/>
                  <a:gd name="connsiteX6" fmla="*/ 79964 w 99659"/>
                  <a:gd name="connsiteY6" fmla="*/ 0 h 53481"/>
                  <a:gd name="connsiteX7" fmla="*/ 63026 w 99659"/>
                  <a:gd name="connsiteY7" fmla="*/ 2363 h 53481"/>
                  <a:gd name="connsiteX8" fmla="*/ 14969 w 99659"/>
                  <a:gd name="connsiteY8" fmla="*/ 4727 h 53481"/>
                  <a:gd name="connsiteX9" fmla="*/ 9848 w 99659"/>
                  <a:gd name="connsiteY9" fmla="*/ 7090 h 53481"/>
                  <a:gd name="connsiteX10" fmla="*/ 0 w 99659"/>
                  <a:gd name="connsiteY10" fmla="*/ 19696 h 53481"/>
                  <a:gd name="connsiteX11" fmla="*/ 0 w 99659"/>
                  <a:gd name="connsiteY11" fmla="*/ 40179 h 53481"/>
                  <a:gd name="connsiteX12" fmla="*/ 20089 w 99659"/>
                  <a:gd name="connsiteY12" fmla="*/ 51996 h 53481"/>
                  <a:gd name="connsiteX13" fmla="*/ 27968 w 99659"/>
                  <a:gd name="connsiteY13" fmla="*/ 48451 h 53481"/>
                  <a:gd name="connsiteX14" fmla="*/ 28755 w 99659"/>
                  <a:gd name="connsiteY14" fmla="*/ 48057 h 53481"/>
                  <a:gd name="connsiteX15" fmla="*/ 29150 w 99659"/>
                  <a:gd name="connsiteY15" fmla="*/ 47663 h 53481"/>
                  <a:gd name="connsiteX16" fmla="*/ 32695 w 99659"/>
                  <a:gd name="connsiteY16" fmla="*/ 46482 h 53481"/>
                  <a:gd name="connsiteX17" fmla="*/ 48057 w 99659"/>
                  <a:gd name="connsiteY17" fmla="*/ 40967 h 53481"/>
                  <a:gd name="connsiteX18" fmla="*/ 63420 w 99659"/>
                  <a:gd name="connsiteY18" fmla="*/ 37028 h 53481"/>
                  <a:gd name="connsiteX19" fmla="*/ 71298 w 99659"/>
                  <a:gd name="connsiteY19" fmla="*/ 35452 h 53481"/>
                  <a:gd name="connsiteX20" fmla="*/ 74843 w 99659"/>
                  <a:gd name="connsiteY20" fmla="*/ 34664 h 53481"/>
                  <a:gd name="connsiteX21" fmla="*/ 77207 w 99659"/>
                  <a:gd name="connsiteY21" fmla="*/ 34270 h 53481"/>
                  <a:gd name="connsiteX22" fmla="*/ 77207 w 99659"/>
                  <a:gd name="connsiteY22" fmla="*/ 34270 h 53481"/>
                  <a:gd name="connsiteX23" fmla="*/ 77207 w 99659"/>
                  <a:gd name="connsiteY23" fmla="*/ 34270 h 53481"/>
                  <a:gd name="connsiteX24" fmla="*/ 77207 w 99659"/>
                  <a:gd name="connsiteY24" fmla="*/ 34270 h 53481"/>
                  <a:gd name="connsiteX25" fmla="*/ 77207 w 99659"/>
                  <a:gd name="connsiteY25" fmla="*/ 34270 h 53481"/>
                  <a:gd name="connsiteX26" fmla="*/ 90993 w 99659"/>
                  <a:gd name="connsiteY26" fmla="*/ 22059 h 53481"/>
                  <a:gd name="connsiteX27" fmla="*/ 90993 w 99659"/>
                  <a:gd name="connsiteY27" fmla="*/ 20877 h 53481"/>
                  <a:gd name="connsiteX28" fmla="*/ 91781 w 99659"/>
                  <a:gd name="connsiteY28" fmla="*/ 19696 h 53481"/>
                  <a:gd name="connsiteX29" fmla="*/ 93751 w 99659"/>
                  <a:gd name="connsiteY29" fmla="*/ 19302 h 53481"/>
                  <a:gd name="connsiteX30" fmla="*/ 96902 w 99659"/>
                  <a:gd name="connsiteY30" fmla="*/ 17332 h 53481"/>
                  <a:gd name="connsiteX31" fmla="*/ 98872 w 99659"/>
                  <a:gd name="connsiteY31" fmla="*/ 14181 h 53481"/>
                  <a:gd name="connsiteX32" fmla="*/ 99660 w 99659"/>
                  <a:gd name="connsiteY32" fmla="*/ 10242 h 53481"/>
                  <a:gd name="connsiteX33" fmla="*/ 99266 w 99659"/>
                  <a:gd name="connsiteY33" fmla="*/ 7090 h 5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659" h="53481">
                    <a:moveTo>
                      <a:pt x="99266" y="7090"/>
                    </a:moveTo>
                    <a:cubicBezTo>
                      <a:pt x="98872" y="5515"/>
                      <a:pt x="98084" y="3939"/>
                      <a:pt x="96508" y="2757"/>
                    </a:cubicBezTo>
                    <a:cubicBezTo>
                      <a:pt x="95720" y="2363"/>
                      <a:pt x="95327" y="1576"/>
                      <a:pt x="94539" y="1182"/>
                    </a:cubicBezTo>
                    <a:cubicBezTo>
                      <a:pt x="92963" y="394"/>
                      <a:pt x="91388" y="0"/>
                      <a:pt x="89418" y="0"/>
                    </a:cubicBezTo>
                    <a:lnTo>
                      <a:pt x="82328" y="0"/>
                    </a:lnTo>
                    <a:cubicBezTo>
                      <a:pt x="81934" y="0"/>
                      <a:pt x="81540" y="0"/>
                      <a:pt x="81540" y="394"/>
                    </a:cubicBezTo>
                    <a:cubicBezTo>
                      <a:pt x="80752" y="394"/>
                      <a:pt x="80358" y="0"/>
                      <a:pt x="79964" y="0"/>
                    </a:cubicBezTo>
                    <a:cubicBezTo>
                      <a:pt x="74449" y="394"/>
                      <a:pt x="68935" y="1576"/>
                      <a:pt x="63026" y="2363"/>
                    </a:cubicBezTo>
                    <a:cubicBezTo>
                      <a:pt x="47269" y="0"/>
                      <a:pt x="30331" y="1970"/>
                      <a:pt x="14969" y="4727"/>
                    </a:cubicBezTo>
                    <a:cubicBezTo>
                      <a:pt x="12999" y="5121"/>
                      <a:pt x="11424" y="5909"/>
                      <a:pt x="9848" y="7090"/>
                    </a:cubicBezTo>
                    <a:cubicBezTo>
                      <a:pt x="4333" y="8666"/>
                      <a:pt x="0" y="13393"/>
                      <a:pt x="0" y="19696"/>
                    </a:cubicBezTo>
                    <a:cubicBezTo>
                      <a:pt x="0" y="26392"/>
                      <a:pt x="0" y="33482"/>
                      <a:pt x="0" y="40179"/>
                    </a:cubicBezTo>
                    <a:cubicBezTo>
                      <a:pt x="0" y="50815"/>
                      <a:pt x="11424" y="56329"/>
                      <a:pt x="20089" y="51996"/>
                    </a:cubicBezTo>
                    <a:cubicBezTo>
                      <a:pt x="22453" y="50815"/>
                      <a:pt x="25210" y="49633"/>
                      <a:pt x="27968" y="48451"/>
                    </a:cubicBezTo>
                    <a:cubicBezTo>
                      <a:pt x="28362" y="48451"/>
                      <a:pt x="28362" y="48057"/>
                      <a:pt x="28755" y="48057"/>
                    </a:cubicBezTo>
                    <a:cubicBezTo>
                      <a:pt x="28755" y="48057"/>
                      <a:pt x="29150" y="48057"/>
                      <a:pt x="29150" y="47663"/>
                    </a:cubicBezTo>
                    <a:cubicBezTo>
                      <a:pt x="30331" y="47269"/>
                      <a:pt x="31513" y="46875"/>
                      <a:pt x="32695" y="46482"/>
                    </a:cubicBezTo>
                    <a:cubicBezTo>
                      <a:pt x="37815" y="44512"/>
                      <a:pt x="42936" y="42542"/>
                      <a:pt x="48057" y="40967"/>
                    </a:cubicBezTo>
                    <a:cubicBezTo>
                      <a:pt x="53178" y="39391"/>
                      <a:pt x="58299" y="38209"/>
                      <a:pt x="63420" y="37028"/>
                    </a:cubicBezTo>
                    <a:cubicBezTo>
                      <a:pt x="66177" y="36634"/>
                      <a:pt x="68541" y="35846"/>
                      <a:pt x="71298" y="35452"/>
                    </a:cubicBezTo>
                    <a:cubicBezTo>
                      <a:pt x="72480" y="35058"/>
                      <a:pt x="73662" y="35058"/>
                      <a:pt x="74843" y="34664"/>
                    </a:cubicBezTo>
                    <a:cubicBezTo>
                      <a:pt x="75631" y="34664"/>
                      <a:pt x="76419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lnTo>
                      <a:pt x="77207" y="34270"/>
                    </a:ln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84297" y="33482"/>
                      <a:pt x="90206" y="29543"/>
                      <a:pt x="90993" y="22059"/>
                    </a:cubicBezTo>
                    <a:cubicBezTo>
                      <a:pt x="90993" y="21665"/>
                      <a:pt x="90993" y="21271"/>
                      <a:pt x="90993" y="20877"/>
                    </a:cubicBezTo>
                    <a:cubicBezTo>
                      <a:pt x="91388" y="20483"/>
                      <a:pt x="91388" y="20090"/>
                      <a:pt x="91781" y="19696"/>
                    </a:cubicBezTo>
                    <a:cubicBezTo>
                      <a:pt x="92569" y="19696"/>
                      <a:pt x="93357" y="19696"/>
                      <a:pt x="93751" y="19302"/>
                    </a:cubicBezTo>
                    <a:cubicBezTo>
                      <a:pt x="94933" y="18908"/>
                      <a:pt x="96115" y="18120"/>
                      <a:pt x="96902" y="17332"/>
                    </a:cubicBezTo>
                    <a:cubicBezTo>
                      <a:pt x="97690" y="16544"/>
                      <a:pt x="98478" y="15363"/>
                      <a:pt x="98872" y="14181"/>
                    </a:cubicBezTo>
                    <a:cubicBezTo>
                      <a:pt x="99660" y="12999"/>
                      <a:pt x="99660" y="11817"/>
                      <a:pt x="99660" y="10242"/>
                    </a:cubicBezTo>
                    <a:cubicBezTo>
                      <a:pt x="99266" y="9060"/>
                      <a:pt x="99266" y="8272"/>
                      <a:pt x="99266" y="7090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CD5D2C5-467C-469E-8B85-A6A05C7FAE28}"/>
                  </a:ext>
                </a:extLst>
              </p:cNvPr>
              <p:cNvSpPr/>
              <p:nvPr/>
            </p:nvSpPr>
            <p:spPr>
              <a:xfrm>
                <a:off x="4047575" y="8249911"/>
                <a:ext cx="251071" cy="323051"/>
              </a:xfrm>
              <a:custGeom>
                <a:avLst/>
                <a:gdLst>
                  <a:gd name="connsiteX0" fmla="*/ 248713 w 251071"/>
                  <a:gd name="connsiteY0" fmla="*/ 285322 h 323051"/>
                  <a:gd name="connsiteX1" fmla="*/ 207746 w 251071"/>
                  <a:gd name="connsiteY1" fmla="*/ 214418 h 323051"/>
                  <a:gd name="connsiteX2" fmla="*/ 203807 w 251071"/>
                  <a:gd name="connsiteY2" fmla="*/ 124212 h 323051"/>
                  <a:gd name="connsiteX3" fmla="*/ 158507 w 251071"/>
                  <a:gd name="connsiteY3" fmla="*/ 9584 h 323051"/>
                  <a:gd name="connsiteX4" fmla="*/ 103360 w 251071"/>
                  <a:gd name="connsiteY4" fmla="*/ 2100 h 323051"/>
                  <a:gd name="connsiteX5" fmla="*/ 27335 w 251071"/>
                  <a:gd name="connsiteY5" fmla="*/ 9978 h 323051"/>
                  <a:gd name="connsiteX6" fmla="*/ 18669 w 251071"/>
                  <a:gd name="connsiteY6" fmla="*/ 14311 h 323051"/>
                  <a:gd name="connsiteX7" fmla="*/ 4882 w 251071"/>
                  <a:gd name="connsiteY7" fmla="*/ 37946 h 323051"/>
                  <a:gd name="connsiteX8" fmla="*/ 87603 w 251071"/>
                  <a:gd name="connsiteY8" fmla="*/ 91124 h 323051"/>
                  <a:gd name="connsiteX9" fmla="*/ 120692 w 251071"/>
                  <a:gd name="connsiteY9" fmla="*/ 171876 h 323051"/>
                  <a:gd name="connsiteX10" fmla="*/ 118328 w 251071"/>
                  <a:gd name="connsiteY10" fmla="*/ 215994 h 323051"/>
                  <a:gd name="connsiteX11" fmla="*/ 113207 w 251071"/>
                  <a:gd name="connsiteY11" fmla="*/ 264839 h 323051"/>
                  <a:gd name="connsiteX12" fmla="*/ 134478 w 251071"/>
                  <a:gd name="connsiteY12" fmla="*/ 297927 h 323051"/>
                  <a:gd name="connsiteX13" fmla="*/ 153386 w 251071"/>
                  <a:gd name="connsiteY13" fmla="*/ 306199 h 323051"/>
                  <a:gd name="connsiteX14" fmla="*/ 171506 w 251071"/>
                  <a:gd name="connsiteY14" fmla="*/ 318017 h 323051"/>
                  <a:gd name="connsiteX15" fmla="*/ 182142 w 251071"/>
                  <a:gd name="connsiteY15" fmla="*/ 322744 h 323051"/>
                  <a:gd name="connsiteX16" fmla="*/ 188838 w 251071"/>
                  <a:gd name="connsiteY16" fmla="*/ 310926 h 323051"/>
                  <a:gd name="connsiteX17" fmla="*/ 181748 w 251071"/>
                  <a:gd name="connsiteY17" fmla="*/ 286110 h 323051"/>
                  <a:gd name="connsiteX18" fmla="*/ 180172 w 251071"/>
                  <a:gd name="connsiteY18" fmla="*/ 280989 h 323051"/>
                  <a:gd name="connsiteX19" fmla="*/ 187656 w 251071"/>
                  <a:gd name="connsiteY19" fmla="*/ 284928 h 323051"/>
                  <a:gd name="connsiteX20" fmla="*/ 199474 w 251071"/>
                  <a:gd name="connsiteY20" fmla="*/ 290837 h 323051"/>
                  <a:gd name="connsiteX21" fmla="*/ 212867 w 251071"/>
                  <a:gd name="connsiteY21" fmla="*/ 297139 h 323051"/>
                  <a:gd name="connsiteX22" fmla="*/ 222321 w 251071"/>
                  <a:gd name="connsiteY22" fmla="*/ 294776 h 323051"/>
                  <a:gd name="connsiteX23" fmla="*/ 229017 w 251071"/>
                  <a:gd name="connsiteY23" fmla="*/ 300685 h 323051"/>
                  <a:gd name="connsiteX24" fmla="*/ 248713 w 251071"/>
                  <a:gd name="connsiteY24" fmla="*/ 285322 h 32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071" h="323051">
                    <a:moveTo>
                      <a:pt x="248713" y="285322"/>
                    </a:moveTo>
                    <a:cubicBezTo>
                      <a:pt x="231775" y="263263"/>
                      <a:pt x="215230" y="241598"/>
                      <a:pt x="207746" y="214418"/>
                    </a:cubicBezTo>
                    <a:cubicBezTo>
                      <a:pt x="199474" y="184481"/>
                      <a:pt x="201837" y="154544"/>
                      <a:pt x="203807" y="124212"/>
                    </a:cubicBezTo>
                    <a:cubicBezTo>
                      <a:pt x="206564" y="82458"/>
                      <a:pt x="197898" y="30461"/>
                      <a:pt x="158507" y="9584"/>
                    </a:cubicBezTo>
                    <a:cubicBezTo>
                      <a:pt x="143932" y="-3809"/>
                      <a:pt x="122267" y="130"/>
                      <a:pt x="103360" y="2100"/>
                    </a:cubicBezTo>
                    <a:lnTo>
                      <a:pt x="27335" y="9978"/>
                    </a:lnTo>
                    <a:cubicBezTo>
                      <a:pt x="23789" y="10372"/>
                      <a:pt x="20638" y="11947"/>
                      <a:pt x="18669" y="14311"/>
                    </a:cubicBezTo>
                    <a:cubicBezTo>
                      <a:pt x="5670" y="11947"/>
                      <a:pt x="-7330" y="27704"/>
                      <a:pt x="4882" y="37946"/>
                    </a:cubicBezTo>
                    <a:cubicBezTo>
                      <a:pt x="30092" y="59611"/>
                      <a:pt x="64362" y="67489"/>
                      <a:pt x="87603" y="91124"/>
                    </a:cubicBezTo>
                    <a:cubicBezTo>
                      <a:pt x="108087" y="111607"/>
                      <a:pt x="118722" y="143514"/>
                      <a:pt x="120692" y="171876"/>
                    </a:cubicBezTo>
                    <a:cubicBezTo>
                      <a:pt x="121479" y="186450"/>
                      <a:pt x="121086" y="201419"/>
                      <a:pt x="118328" y="215994"/>
                    </a:cubicBezTo>
                    <a:cubicBezTo>
                      <a:pt x="115177" y="232144"/>
                      <a:pt x="109662" y="248294"/>
                      <a:pt x="113207" y="264839"/>
                    </a:cubicBezTo>
                    <a:cubicBezTo>
                      <a:pt x="115965" y="277444"/>
                      <a:pt x="123449" y="290443"/>
                      <a:pt x="134478" y="297927"/>
                    </a:cubicBezTo>
                    <a:cubicBezTo>
                      <a:pt x="140387" y="301866"/>
                      <a:pt x="147478" y="302654"/>
                      <a:pt x="153386" y="306199"/>
                    </a:cubicBezTo>
                    <a:cubicBezTo>
                      <a:pt x="159689" y="309745"/>
                      <a:pt x="165204" y="314472"/>
                      <a:pt x="171506" y="318017"/>
                    </a:cubicBezTo>
                    <a:cubicBezTo>
                      <a:pt x="173870" y="321562"/>
                      <a:pt x="177809" y="323925"/>
                      <a:pt x="182142" y="322744"/>
                    </a:cubicBezTo>
                    <a:cubicBezTo>
                      <a:pt x="186869" y="321168"/>
                      <a:pt x="190414" y="316047"/>
                      <a:pt x="188838" y="310926"/>
                    </a:cubicBezTo>
                    <a:cubicBezTo>
                      <a:pt x="186475" y="302654"/>
                      <a:pt x="184111" y="294382"/>
                      <a:pt x="181748" y="286110"/>
                    </a:cubicBezTo>
                    <a:cubicBezTo>
                      <a:pt x="181354" y="284534"/>
                      <a:pt x="180960" y="282959"/>
                      <a:pt x="180172" y="280989"/>
                    </a:cubicBezTo>
                    <a:lnTo>
                      <a:pt x="187656" y="284928"/>
                    </a:lnTo>
                    <a:cubicBezTo>
                      <a:pt x="191596" y="286898"/>
                      <a:pt x="195535" y="288867"/>
                      <a:pt x="199474" y="290837"/>
                    </a:cubicBezTo>
                    <a:cubicBezTo>
                      <a:pt x="203807" y="293200"/>
                      <a:pt x="208140" y="295958"/>
                      <a:pt x="212867" y="297139"/>
                    </a:cubicBezTo>
                    <a:cubicBezTo>
                      <a:pt x="216018" y="298321"/>
                      <a:pt x="219563" y="297139"/>
                      <a:pt x="222321" y="294776"/>
                    </a:cubicBezTo>
                    <a:cubicBezTo>
                      <a:pt x="224684" y="296745"/>
                      <a:pt x="226654" y="298715"/>
                      <a:pt x="229017" y="300685"/>
                    </a:cubicBezTo>
                    <a:cubicBezTo>
                      <a:pt x="238471" y="310926"/>
                      <a:pt x="257773" y="297533"/>
                      <a:pt x="248713" y="285322"/>
                    </a:cubicBezTo>
                    <a:close/>
                  </a:path>
                </a:pathLst>
              </a:custGeom>
              <a:solidFill>
                <a:srgbClr val="C065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5EB82B9-EEE0-4C4F-BE93-A6B8EC246C29}"/>
                  </a:ext>
                </a:extLst>
              </p:cNvPr>
              <p:cNvSpPr/>
              <p:nvPr/>
            </p:nvSpPr>
            <p:spPr>
              <a:xfrm>
                <a:off x="4066095" y="8249266"/>
                <a:ext cx="153839" cy="78861"/>
              </a:xfrm>
              <a:custGeom>
                <a:avLst/>
                <a:gdLst>
                  <a:gd name="connsiteX0" fmla="*/ 150623 w 153839"/>
                  <a:gd name="connsiteY0" fmla="*/ 24804 h 78861"/>
                  <a:gd name="connsiteX1" fmla="*/ 87203 w 153839"/>
                  <a:gd name="connsiteY1" fmla="*/ 382 h 78861"/>
                  <a:gd name="connsiteX2" fmla="*/ 10784 w 153839"/>
                  <a:gd name="connsiteY2" fmla="*/ 16926 h 78861"/>
                  <a:gd name="connsiteX3" fmla="*/ 10784 w 153839"/>
                  <a:gd name="connsiteY3" fmla="*/ 46076 h 78861"/>
                  <a:gd name="connsiteX4" fmla="*/ 18662 w 153839"/>
                  <a:gd name="connsiteY4" fmla="*/ 51984 h 78861"/>
                  <a:gd name="connsiteX5" fmla="*/ 31267 w 153839"/>
                  <a:gd name="connsiteY5" fmla="*/ 61044 h 78861"/>
                  <a:gd name="connsiteX6" fmla="*/ 37570 w 153839"/>
                  <a:gd name="connsiteY6" fmla="*/ 63408 h 78861"/>
                  <a:gd name="connsiteX7" fmla="*/ 36388 w 153839"/>
                  <a:gd name="connsiteY7" fmla="*/ 70892 h 78861"/>
                  <a:gd name="connsiteX8" fmla="*/ 49387 w 153839"/>
                  <a:gd name="connsiteY8" fmla="*/ 78376 h 78861"/>
                  <a:gd name="connsiteX9" fmla="*/ 145896 w 153839"/>
                  <a:gd name="connsiteY9" fmla="*/ 43712 h 78861"/>
                  <a:gd name="connsiteX10" fmla="*/ 150623 w 153839"/>
                  <a:gd name="connsiteY10" fmla="*/ 24804 h 7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9" h="78861">
                    <a:moveTo>
                      <a:pt x="150623" y="24804"/>
                    </a:moveTo>
                    <a:cubicBezTo>
                      <a:pt x="136048" y="6684"/>
                      <a:pt x="109656" y="-1982"/>
                      <a:pt x="87203" y="382"/>
                    </a:cubicBezTo>
                    <a:cubicBezTo>
                      <a:pt x="61205" y="3139"/>
                      <a:pt x="35600" y="9048"/>
                      <a:pt x="10784" y="16926"/>
                    </a:cubicBezTo>
                    <a:cubicBezTo>
                      <a:pt x="-3397" y="21653"/>
                      <a:pt x="-3791" y="41743"/>
                      <a:pt x="10784" y="46076"/>
                    </a:cubicBezTo>
                    <a:cubicBezTo>
                      <a:pt x="12753" y="46469"/>
                      <a:pt x="16299" y="50015"/>
                      <a:pt x="18662" y="51984"/>
                    </a:cubicBezTo>
                    <a:cubicBezTo>
                      <a:pt x="22601" y="55136"/>
                      <a:pt x="26540" y="58681"/>
                      <a:pt x="31267" y="61044"/>
                    </a:cubicBezTo>
                    <a:cubicBezTo>
                      <a:pt x="33237" y="62226"/>
                      <a:pt x="35206" y="62620"/>
                      <a:pt x="37570" y="63408"/>
                    </a:cubicBezTo>
                    <a:cubicBezTo>
                      <a:pt x="36388" y="65377"/>
                      <a:pt x="35600" y="68135"/>
                      <a:pt x="36388" y="70892"/>
                    </a:cubicBezTo>
                    <a:cubicBezTo>
                      <a:pt x="37570" y="76013"/>
                      <a:pt x="43872" y="80346"/>
                      <a:pt x="49387" y="78376"/>
                    </a:cubicBezTo>
                    <a:cubicBezTo>
                      <a:pt x="81294" y="65771"/>
                      <a:pt x="113201" y="53954"/>
                      <a:pt x="145896" y="43712"/>
                    </a:cubicBezTo>
                    <a:cubicBezTo>
                      <a:pt x="154562" y="40561"/>
                      <a:pt x="156137" y="31501"/>
                      <a:pt x="150623" y="24804"/>
                    </a:cubicBezTo>
                    <a:close/>
                  </a:path>
                </a:pathLst>
              </a:custGeom>
              <a:solidFill>
                <a:srgbClr val="9E59CE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585EC-45F1-403C-961F-90C42443460D}"/>
                  </a:ext>
                </a:extLst>
              </p:cNvPr>
              <p:cNvSpPr/>
              <p:nvPr/>
            </p:nvSpPr>
            <p:spPr>
              <a:xfrm>
                <a:off x="4440259" y="8138384"/>
                <a:ext cx="460888" cy="187473"/>
              </a:xfrm>
              <a:custGeom>
                <a:avLst/>
                <a:gdLst>
                  <a:gd name="connsiteX0" fmla="*/ 453199 w 460888"/>
                  <a:gd name="connsiteY0" fmla="*/ 181 h 187473"/>
                  <a:gd name="connsiteX1" fmla="*/ 340934 w 460888"/>
                  <a:gd name="connsiteY1" fmla="*/ 22240 h 187473"/>
                  <a:gd name="connsiteX2" fmla="*/ 224336 w 460888"/>
                  <a:gd name="connsiteY2" fmla="*/ 57692 h 187473"/>
                  <a:gd name="connsiteX3" fmla="*/ 25017 w 460888"/>
                  <a:gd name="connsiteY3" fmla="*/ 156958 h 187473"/>
                  <a:gd name="connsiteX4" fmla="*/ 23835 w 460888"/>
                  <a:gd name="connsiteY4" fmla="*/ 155382 h 187473"/>
                  <a:gd name="connsiteX5" fmla="*/ 2170 w 460888"/>
                  <a:gd name="connsiteY5" fmla="*/ 167987 h 187473"/>
                  <a:gd name="connsiteX6" fmla="*/ 10836 w 460888"/>
                  <a:gd name="connsiteY6" fmla="*/ 180986 h 187473"/>
                  <a:gd name="connsiteX7" fmla="*/ 28168 w 460888"/>
                  <a:gd name="connsiteY7" fmla="*/ 185713 h 187473"/>
                  <a:gd name="connsiteX8" fmla="*/ 237335 w 460888"/>
                  <a:gd name="connsiteY8" fmla="*/ 81327 h 187473"/>
                  <a:gd name="connsiteX9" fmla="*/ 347631 w 460888"/>
                  <a:gd name="connsiteY9" fmla="*/ 48238 h 187473"/>
                  <a:gd name="connsiteX10" fmla="*/ 456744 w 460888"/>
                  <a:gd name="connsiteY10" fmla="*/ 14362 h 187473"/>
                  <a:gd name="connsiteX11" fmla="*/ 453199 w 460888"/>
                  <a:gd name="connsiteY11" fmla="*/ 181 h 18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0888" h="187473">
                    <a:moveTo>
                      <a:pt x="453199" y="181"/>
                    </a:moveTo>
                    <a:cubicBezTo>
                      <a:pt x="416565" y="-1789"/>
                      <a:pt x="375992" y="12786"/>
                      <a:pt x="340934" y="22240"/>
                    </a:cubicBezTo>
                    <a:cubicBezTo>
                      <a:pt x="301937" y="32875"/>
                      <a:pt x="262940" y="44299"/>
                      <a:pt x="224336" y="57692"/>
                    </a:cubicBezTo>
                    <a:cubicBezTo>
                      <a:pt x="154220" y="82508"/>
                      <a:pt x="85679" y="113627"/>
                      <a:pt x="25017" y="156958"/>
                    </a:cubicBezTo>
                    <a:cubicBezTo>
                      <a:pt x="24623" y="156564"/>
                      <a:pt x="24229" y="155776"/>
                      <a:pt x="23835" y="155382"/>
                    </a:cubicBezTo>
                    <a:cubicBezTo>
                      <a:pt x="14775" y="142383"/>
                      <a:pt x="-6890" y="154200"/>
                      <a:pt x="2170" y="167987"/>
                    </a:cubicBezTo>
                    <a:cubicBezTo>
                      <a:pt x="4928" y="172320"/>
                      <a:pt x="7685" y="176653"/>
                      <a:pt x="10836" y="180986"/>
                    </a:cubicBezTo>
                    <a:cubicBezTo>
                      <a:pt x="14381" y="186501"/>
                      <a:pt x="22260" y="189652"/>
                      <a:pt x="28168" y="185713"/>
                    </a:cubicBezTo>
                    <a:cubicBezTo>
                      <a:pt x="92376" y="140413"/>
                      <a:pt x="163280" y="106931"/>
                      <a:pt x="237335" y="81327"/>
                    </a:cubicBezTo>
                    <a:cubicBezTo>
                      <a:pt x="273575" y="68721"/>
                      <a:pt x="310603" y="58086"/>
                      <a:pt x="347631" y="48238"/>
                    </a:cubicBezTo>
                    <a:cubicBezTo>
                      <a:pt x="383083" y="38784"/>
                      <a:pt x="424837" y="33269"/>
                      <a:pt x="456744" y="14362"/>
                    </a:cubicBezTo>
                    <a:cubicBezTo>
                      <a:pt x="464228" y="10816"/>
                      <a:pt x="460683" y="575"/>
                      <a:pt x="453199" y="181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5224EC1-061D-464F-959E-9393C9D5172D}"/>
                  </a:ext>
                </a:extLst>
              </p:cNvPr>
              <p:cNvSpPr/>
              <p:nvPr/>
            </p:nvSpPr>
            <p:spPr>
              <a:xfrm>
                <a:off x="3943201" y="8449361"/>
                <a:ext cx="226803" cy="142589"/>
              </a:xfrm>
              <a:custGeom>
                <a:avLst/>
                <a:gdLst>
                  <a:gd name="connsiteX0" fmla="*/ 215611 w 226803"/>
                  <a:gd name="connsiteY0" fmla="*/ 0 h 142589"/>
                  <a:gd name="connsiteX1" fmla="*/ 186068 w 226803"/>
                  <a:gd name="connsiteY1" fmla="*/ 9060 h 142589"/>
                  <a:gd name="connsiteX2" fmla="*/ 158888 w 226803"/>
                  <a:gd name="connsiteY2" fmla="*/ 20483 h 142589"/>
                  <a:gd name="connsiteX3" fmla="*/ 102559 w 226803"/>
                  <a:gd name="connsiteY3" fmla="*/ 48845 h 142589"/>
                  <a:gd name="connsiteX4" fmla="*/ 3687 w 226803"/>
                  <a:gd name="connsiteY4" fmla="*/ 123294 h 142589"/>
                  <a:gd name="connsiteX5" fmla="*/ 20231 w 226803"/>
                  <a:gd name="connsiteY5" fmla="*/ 139839 h 142589"/>
                  <a:gd name="connsiteX6" fmla="*/ 118315 w 226803"/>
                  <a:gd name="connsiteY6" fmla="*/ 72086 h 142589"/>
                  <a:gd name="connsiteX7" fmla="*/ 169130 w 226803"/>
                  <a:gd name="connsiteY7" fmla="*/ 44512 h 142589"/>
                  <a:gd name="connsiteX8" fmla="*/ 195916 w 226803"/>
                  <a:gd name="connsiteY8" fmla="*/ 31907 h 142589"/>
                  <a:gd name="connsiteX9" fmla="*/ 223490 w 226803"/>
                  <a:gd name="connsiteY9" fmla="*/ 18514 h 142589"/>
                  <a:gd name="connsiteX10" fmla="*/ 215611 w 226803"/>
                  <a:gd name="connsiteY10" fmla="*/ 0 h 1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03" h="142589">
                    <a:moveTo>
                      <a:pt x="215611" y="0"/>
                    </a:moveTo>
                    <a:cubicBezTo>
                      <a:pt x="205764" y="0"/>
                      <a:pt x="195522" y="5515"/>
                      <a:pt x="186068" y="9060"/>
                    </a:cubicBezTo>
                    <a:cubicBezTo>
                      <a:pt x="177008" y="12605"/>
                      <a:pt x="167948" y="16544"/>
                      <a:pt x="158888" y="20483"/>
                    </a:cubicBezTo>
                    <a:cubicBezTo>
                      <a:pt x="139586" y="29149"/>
                      <a:pt x="121073" y="38603"/>
                      <a:pt x="102559" y="48845"/>
                    </a:cubicBezTo>
                    <a:cubicBezTo>
                      <a:pt x="66713" y="69722"/>
                      <a:pt x="34018" y="95327"/>
                      <a:pt x="3687" y="123294"/>
                    </a:cubicBezTo>
                    <a:cubicBezTo>
                      <a:pt x="-7343" y="133536"/>
                      <a:pt x="8808" y="148899"/>
                      <a:pt x="20231" y="139839"/>
                    </a:cubicBezTo>
                    <a:cubicBezTo>
                      <a:pt x="50956" y="114628"/>
                      <a:pt x="84439" y="92569"/>
                      <a:pt x="118315" y="72086"/>
                    </a:cubicBezTo>
                    <a:cubicBezTo>
                      <a:pt x="134859" y="62238"/>
                      <a:pt x="151798" y="53178"/>
                      <a:pt x="169130" y="44512"/>
                    </a:cubicBezTo>
                    <a:cubicBezTo>
                      <a:pt x="178190" y="40179"/>
                      <a:pt x="186856" y="35846"/>
                      <a:pt x="195916" y="31907"/>
                    </a:cubicBezTo>
                    <a:cubicBezTo>
                      <a:pt x="205369" y="27968"/>
                      <a:pt x="215611" y="25210"/>
                      <a:pt x="223490" y="18514"/>
                    </a:cubicBezTo>
                    <a:cubicBezTo>
                      <a:pt x="230974" y="12211"/>
                      <a:pt x="224671" y="0"/>
                      <a:pt x="215611" y="0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DF3AA0-6F13-49E4-A4A6-D4C3F3D0F49B}"/>
                  </a:ext>
                </a:extLst>
              </p:cNvPr>
              <p:cNvSpPr/>
              <p:nvPr/>
            </p:nvSpPr>
            <p:spPr>
              <a:xfrm>
                <a:off x="4250023" y="8370941"/>
                <a:ext cx="85869" cy="40570"/>
              </a:xfrm>
              <a:custGeom>
                <a:avLst/>
                <a:gdLst>
                  <a:gd name="connsiteX0" fmla="*/ 78171 w 85869"/>
                  <a:gd name="connsiteY0" fmla="*/ 32 h 40570"/>
                  <a:gd name="connsiteX1" fmla="*/ 56900 w 85869"/>
                  <a:gd name="connsiteY1" fmla="*/ 2789 h 40570"/>
                  <a:gd name="connsiteX2" fmla="*/ 37992 w 85869"/>
                  <a:gd name="connsiteY2" fmla="*/ 9485 h 40570"/>
                  <a:gd name="connsiteX3" fmla="*/ 2934 w 85869"/>
                  <a:gd name="connsiteY3" fmla="*/ 28787 h 40570"/>
                  <a:gd name="connsiteX4" fmla="*/ 9237 w 85869"/>
                  <a:gd name="connsiteY4" fmla="*/ 39817 h 40570"/>
                  <a:gd name="connsiteX5" fmla="*/ 43507 w 85869"/>
                  <a:gd name="connsiteY5" fmla="*/ 25242 h 40570"/>
                  <a:gd name="connsiteX6" fmla="*/ 62021 w 85869"/>
                  <a:gd name="connsiteY6" fmla="*/ 20515 h 40570"/>
                  <a:gd name="connsiteX7" fmla="*/ 80141 w 85869"/>
                  <a:gd name="connsiteY7" fmla="*/ 15394 h 40570"/>
                  <a:gd name="connsiteX8" fmla="*/ 78171 w 85869"/>
                  <a:gd name="connsiteY8" fmla="*/ 32 h 4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69" h="40570">
                    <a:moveTo>
                      <a:pt x="78171" y="32"/>
                    </a:moveTo>
                    <a:cubicBezTo>
                      <a:pt x="71081" y="819"/>
                      <a:pt x="63990" y="1213"/>
                      <a:pt x="56900" y="2789"/>
                    </a:cubicBezTo>
                    <a:cubicBezTo>
                      <a:pt x="50597" y="4365"/>
                      <a:pt x="43901" y="7122"/>
                      <a:pt x="37992" y="9485"/>
                    </a:cubicBezTo>
                    <a:cubicBezTo>
                      <a:pt x="25387" y="14606"/>
                      <a:pt x="13964" y="21303"/>
                      <a:pt x="2934" y="28787"/>
                    </a:cubicBezTo>
                    <a:cubicBezTo>
                      <a:pt x="-3762" y="33514"/>
                      <a:pt x="2146" y="43362"/>
                      <a:pt x="9237" y="39817"/>
                    </a:cubicBezTo>
                    <a:cubicBezTo>
                      <a:pt x="20266" y="33908"/>
                      <a:pt x="31690" y="29181"/>
                      <a:pt x="43507" y="25242"/>
                    </a:cubicBezTo>
                    <a:cubicBezTo>
                      <a:pt x="49416" y="23272"/>
                      <a:pt x="55718" y="22091"/>
                      <a:pt x="62021" y="20515"/>
                    </a:cubicBezTo>
                    <a:cubicBezTo>
                      <a:pt x="67929" y="18545"/>
                      <a:pt x="74232" y="16970"/>
                      <a:pt x="80141" y="15394"/>
                    </a:cubicBezTo>
                    <a:cubicBezTo>
                      <a:pt x="88807" y="13425"/>
                      <a:pt x="87231" y="-756"/>
                      <a:pt x="78171" y="32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grpSp>
            <p:nvGrpSpPr>
              <p:cNvPr id="45" name="Graphic 27">
                <a:extLst>
                  <a:ext uri="{FF2B5EF4-FFF2-40B4-BE49-F238E27FC236}">
                    <a16:creationId xmlns:a16="http://schemas.microsoft.com/office/drawing/2014/main" id="{4A7B7364-3991-434B-B919-1F446E53363E}"/>
                  </a:ext>
                </a:extLst>
              </p:cNvPr>
              <p:cNvGrpSpPr/>
              <p:nvPr/>
            </p:nvGrpSpPr>
            <p:grpSpPr>
              <a:xfrm>
                <a:off x="3083015" y="7420389"/>
                <a:ext cx="1975286" cy="1346409"/>
                <a:chOff x="3083015" y="7420389"/>
                <a:chExt cx="1975286" cy="1346409"/>
              </a:xfrm>
              <a:solidFill>
                <a:srgbClr val="841918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3F623F6-4BBF-4C9B-AC3D-9C5349D7D0FC}"/>
                    </a:ext>
                  </a:extLst>
                </p:cNvPr>
                <p:cNvSpPr/>
                <p:nvPr/>
              </p:nvSpPr>
              <p:spPr>
                <a:xfrm>
                  <a:off x="3833029" y="7420389"/>
                  <a:ext cx="1225273" cy="908429"/>
                </a:xfrm>
                <a:custGeom>
                  <a:avLst/>
                  <a:gdLst>
                    <a:gd name="connsiteX0" fmla="*/ 574736 w 1225273"/>
                    <a:gd name="connsiteY0" fmla="*/ 899375 h 908429"/>
                    <a:gd name="connsiteX1" fmla="*/ 987161 w 1225273"/>
                    <a:gd name="connsiteY1" fmla="*/ 693753 h 908429"/>
                    <a:gd name="connsiteX2" fmla="*/ 1175451 w 1225273"/>
                    <a:gd name="connsiteY2" fmla="*/ 706358 h 908429"/>
                    <a:gd name="connsiteX3" fmla="*/ 1212085 w 1225273"/>
                    <a:gd name="connsiteY3" fmla="*/ 710691 h 908429"/>
                    <a:gd name="connsiteX4" fmla="*/ 1215236 w 1225273"/>
                    <a:gd name="connsiteY4" fmla="*/ 672482 h 908429"/>
                    <a:gd name="connsiteX5" fmla="*/ 1108880 w 1225273"/>
                    <a:gd name="connsiteY5" fmla="*/ 535007 h 908429"/>
                    <a:gd name="connsiteX6" fmla="*/ 935952 w 1225273"/>
                    <a:gd name="connsiteY6" fmla="*/ 329779 h 908429"/>
                    <a:gd name="connsiteX7" fmla="*/ 773661 w 1225273"/>
                    <a:gd name="connsiteY7" fmla="*/ 152125 h 908429"/>
                    <a:gd name="connsiteX8" fmla="*/ 720483 w 1225273"/>
                    <a:gd name="connsiteY8" fmla="*/ 103280 h 908429"/>
                    <a:gd name="connsiteX9" fmla="*/ 626732 w 1225273"/>
                    <a:gd name="connsiteY9" fmla="*/ 56404 h 908429"/>
                    <a:gd name="connsiteX10" fmla="*/ 52803 w 1225273"/>
                    <a:gd name="connsiteY10" fmla="*/ 113915 h 908429"/>
                    <a:gd name="connsiteX11" fmla="*/ 2382 w 1225273"/>
                    <a:gd name="connsiteY11" fmla="*/ 180092 h 908429"/>
                    <a:gd name="connsiteX12" fmla="*/ 25623 w 1225273"/>
                    <a:gd name="connsiteY12" fmla="*/ 198606 h 908429"/>
                    <a:gd name="connsiteX13" fmla="*/ 275757 w 1225273"/>
                    <a:gd name="connsiteY13" fmla="*/ 35527 h 908429"/>
                    <a:gd name="connsiteX14" fmla="*/ 570797 w 1225273"/>
                    <a:gd name="connsiteY14" fmla="*/ 67828 h 908429"/>
                    <a:gd name="connsiteX15" fmla="*/ 691333 w 1225273"/>
                    <a:gd name="connsiteY15" fmla="*/ 119824 h 908429"/>
                    <a:gd name="connsiteX16" fmla="*/ 700000 w 1225273"/>
                    <a:gd name="connsiteY16" fmla="*/ 125339 h 908429"/>
                    <a:gd name="connsiteX17" fmla="*/ 710241 w 1225273"/>
                    <a:gd name="connsiteY17" fmla="*/ 133611 h 908429"/>
                    <a:gd name="connsiteX18" fmla="*/ 735058 w 1225273"/>
                    <a:gd name="connsiteY18" fmla="*/ 156064 h 908429"/>
                    <a:gd name="connsiteX19" fmla="*/ 882774 w 1225273"/>
                    <a:gd name="connsiteY19" fmla="*/ 314810 h 908429"/>
                    <a:gd name="connsiteX20" fmla="*/ 1177814 w 1225273"/>
                    <a:gd name="connsiteY20" fmla="*/ 672088 h 908429"/>
                    <a:gd name="connsiteX21" fmla="*/ 1192389 w 1225273"/>
                    <a:gd name="connsiteY21" fmla="*/ 692965 h 908429"/>
                    <a:gd name="connsiteX22" fmla="*/ 1194752 w 1225273"/>
                    <a:gd name="connsiteY22" fmla="*/ 696904 h 908429"/>
                    <a:gd name="connsiteX23" fmla="*/ 1195540 w 1225273"/>
                    <a:gd name="connsiteY23" fmla="*/ 693753 h 908429"/>
                    <a:gd name="connsiteX24" fmla="*/ 1210903 w 1225273"/>
                    <a:gd name="connsiteY24" fmla="*/ 681542 h 908429"/>
                    <a:gd name="connsiteX25" fmla="*/ 1209327 w 1225273"/>
                    <a:gd name="connsiteY25" fmla="*/ 681542 h 908429"/>
                    <a:gd name="connsiteX26" fmla="*/ 1202631 w 1225273"/>
                    <a:gd name="connsiteY26" fmla="*/ 680754 h 908429"/>
                    <a:gd name="connsiteX27" fmla="*/ 1180572 w 1225273"/>
                    <a:gd name="connsiteY27" fmla="*/ 677603 h 908429"/>
                    <a:gd name="connsiteX28" fmla="*/ 997797 w 1225273"/>
                    <a:gd name="connsiteY28" fmla="*/ 664604 h 908429"/>
                    <a:gd name="connsiteX29" fmla="*/ 571584 w 1225273"/>
                    <a:gd name="connsiteY29" fmla="*/ 832016 h 908429"/>
                    <a:gd name="connsiteX30" fmla="*/ 546374 w 1225273"/>
                    <a:gd name="connsiteY30" fmla="*/ 887952 h 908429"/>
                    <a:gd name="connsiteX31" fmla="*/ 574736 w 1225273"/>
                    <a:gd name="connsiteY31" fmla="*/ 899375 h 908429"/>
                    <a:gd name="connsiteX32" fmla="*/ 574736 w 1225273"/>
                    <a:gd name="connsiteY32" fmla="*/ 899375 h 908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225273" h="908429">
                      <a:moveTo>
                        <a:pt x="574736" y="899375"/>
                      </a:moveTo>
                      <a:cubicBezTo>
                        <a:pt x="629883" y="728417"/>
                        <a:pt x="831172" y="695329"/>
                        <a:pt x="987161" y="693753"/>
                      </a:cubicBezTo>
                      <a:cubicBezTo>
                        <a:pt x="1050187" y="693359"/>
                        <a:pt x="1113213" y="698086"/>
                        <a:pt x="1175451" y="706358"/>
                      </a:cubicBezTo>
                      <a:cubicBezTo>
                        <a:pt x="1186480" y="707934"/>
                        <a:pt x="1201055" y="712661"/>
                        <a:pt x="1212085" y="710691"/>
                      </a:cubicBezTo>
                      <a:cubicBezTo>
                        <a:pt x="1234931" y="706752"/>
                        <a:pt x="1222720" y="683905"/>
                        <a:pt x="1215236" y="672482"/>
                      </a:cubicBezTo>
                      <a:cubicBezTo>
                        <a:pt x="1183723" y="624425"/>
                        <a:pt x="1145120" y="579913"/>
                        <a:pt x="1108880" y="535007"/>
                      </a:cubicBezTo>
                      <a:cubicBezTo>
                        <a:pt x="1052550" y="465678"/>
                        <a:pt x="994645" y="397138"/>
                        <a:pt x="935952" y="329779"/>
                      </a:cubicBezTo>
                      <a:cubicBezTo>
                        <a:pt x="883562" y="269510"/>
                        <a:pt x="830384" y="209242"/>
                        <a:pt x="773661" y="152125"/>
                      </a:cubicBezTo>
                      <a:cubicBezTo>
                        <a:pt x="756723" y="135187"/>
                        <a:pt x="739785" y="117461"/>
                        <a:pt x="720483" y="103280"/>
                      </a:cubicBezTo>
                      <a:cubicBezTo>
                        <a:pt x="692909" y="82796"/>
                        <a:pt x="658245" y="69009"/>
                        <a:pt x="626732" y="56404"/>
                      </a:cubicBezTo>
                      <a:cubicBezTo>
                        <a:pt x="444745" y="-16469"/>
                        <a:pt x="201307" y="-38922"/>
                        <a:pt x="52803" y="113915"/>
                      </a:cubicBezTo>
                      <a:cubicBezTo>
                        <a:pt x="33501" y="134005"/>
                        <a:pt x="16563" y="156458"/>
                        <a:pt x="2382" y="180092"/>
                      </a:cubicBezTo>
                      <a:cubicBezTo>
                        <a:pt x="-7466" y="196243"/>
                        <a:pt x="15775" y="214757"/>
                        <a:pt x="25623" y="198606"/>
                      </a:cubicBezTo>
                      <a:cubicBezTo>
                        <a:pt x="80771" y="106825"/>
                        <a:pt x="170582" y="51283"/>
                        <a:pt x="275757" y="35527"/>
                      </a:cubicBezTo>
                      <a:cubicBezTo>
                        <a:pt x="374235" y="20952"/>
                        <a:pt x="477045" y="36315"/>
                        <a:pt x="570797" y="67828"/>
                      </a:cubicBezTo>
                      <a:cubicBezTo>
                        <a:pt x="612551" y="81615"/>
                        <a:pt x="652730" y="98947"/>
                        <a:pt x="691333" y="119824"/>
                      </a:cubicBezTo>
                      <a:cubicBezTo>
                        <a:pt x="695666" y="122187"/>
                        <a:pt x="694485" y="121006"/>
                        <a:pt x="700000" y="125339"/>
                      </a:cubicBezTo>
                      <a:cubicBezTo>
                        <a:pt x="703545" y="128096"/>
                        <a:pt x="707090" y="130854"/>
                        <a:pt x="710241" y="133611"/>
                      </a:cubicBezTo>
                      <a:cubicBezTo>
                        <a:pt x="718907" y="140701"/>
                        <a:pt x="726786" y="148186"/>
                        <a:pt x="735058" y="156064"/>
                      </a:cubicBezTo>
                      <a:cubicBezTo>
                        <a:pt x="787054" y="206091"/>
                        <a:pt x="835111" y="260450"/>
                        <a:pt x="882774" y="314810"/>
                      </a:cubicBezTo>
                      <a:cubicBezTo>
                        <a:pt x="984404" y="430226"/>
                        <a:pt x="1086821" y="547612"/>
                        <a:pt x="1177814" y="672088"/>
                      </a:cubicBezTo>
                      <a:cubicBezTo>
                        <a:pt x="1182935" y="678785"/>
                        <a:pt x="1187662" y="685875"/>
                        <a:pt x="1192389" y="692965"/>
                      </a:cubicBezTo>
                      <a:cubicBezTo>
                        <a:pt x="1194359" y="696117"/>
                        <a:pt x="1196328" y="698086"/>
                        <a:pt x="1194752" y="696904"/>
                      </a:cubicBezTo>
                      <a:cubicBezTo>
                        <a:pt x="1198692" y="700056"/>
                        <a:pt x="1193571" y="701631"/>
                        <a:pt x="1195540" y="693753"/>
                      </a:cubicBezTo>
                      <a:cubicBezTo>
                        <a:pt x="1195934" y="692178"/>
                        <a:pt x="1206176" y="679178"/>
                        <a:pt x="1210903" y="681542"/>
                      </a:cubicBezTo>
                      <a:cubicBezTo>
                        <a:pt x="1210509" y="681148"/>
                        <a:pt x="1209721" y="681542"/>
                        <a:pt x="1209327" y="681542"/>
                      </a:cubicBezTo>
                      <a:cubicBezTo>
                        <a:pt x="1207358" y="680754"/>
                        <a:pt x="1204600" y="681148"/>
                        <a:pt x="1202631" y="680754"/>
                      </a:cubicBezTo>
                      <a:cubicBezTo>
                        <a:pt x="1195146" y="679966"/>
                        <a:pt x="1188056" y="678785"/>
                        <a:pt x="1180572" y="677603"/>
                      </a:cubicBezTo>
                      <a:cubicBezTo>
                        <a:pt x="1119909" y="669725"/>
                        <a:pt x="1058853" y="664604"/>
                        <a:pt x="997797" y="664604"/>
                      </a:cubicBezTo>
                      <a:cubicBezTo>
                        <a:pt x="847322" y="664210"/>
                        <a:pt x="656275" y="689814"/>
                        <a:pt x="571584" y="832016"/>
                      </a:cubicBezTo>
                      <a:cubicBezTo>
                        <a:pt x="560949" y="849742"/>
                        <a:pt x="552677" y="868256"/>
                        <a:pt x="546374" y="887952"/>
                      </a:cubicBezTo>
                      <a:cubicBezTo>
                        <a:pt x="541647" y="905678"/>
                        <a:pt x="568827" y="917495"/>
                        <a:pt x="574736" y="899375"/>
                      </a:cubicBezTo>
                      <a:lnTo>
                        <a:pt x="574736" y="89937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97E66BC-D9D8-47AD-9A53-60E78D7EB185}"/>
                    </a:ext>
                  </a:extLst>
                </p:cNvPr>
                <p:cNvSpPr/>
                <p:nvPr/>
              </p:nvSpPr>
              <p:spPr>
                <a:xfrm>
                  <a:off x="4244492" y="8274386"/>
                  <a:ext cx="160142" cy="62423"/>
                </a:xfrm>
                <a:custGeom>
                  <a:avLst/>
                  <a:gdLst>
                    <a:gd name="connsiteX0" fmla="*/ 20282 w 160142"/>
                    <a:gd name="connsiteY0" fmla="*/ 37105 h 62423"/>
                    <a:gd name="connsiteX1" fmla="*/ 80551 w 160142"/>
                    <a:gd name="connsiteY1" fmla="*/ 31197 h 62423"/>
                    <a:gd name="connsiteX2" fmla="*/ 136092 w 160142"/>
                    <a:gd name="connsiteY2" fmla="*/ 59165 h 62423"/>
                    <a:gd name="connsiteX3" fmla="*/ 154606 w 160142"/>
                    <a:gd name="connsiteY3" fmla="*/ 35924 h 62423"/>
                    <a:gd name="connsiteX4" fmla="*/ 84884 w 160142"/>
                    <a:gd name="connsiteY4" fmla="*/ 1653 h 62423"/>
                    <a:gd name="connsiteX5" fmla="*/ 9253 w 160142"/>
                    <a:gd name="connsiteY5" fmla="*/ 9532 h 62423"/>
                    <a:gd name="connsiteX6" fmla="*/ 981 w 160142"/>
                    <a:gd name="connsiteY6" fmla="*/ 28833 h 62423"/>
                    <a:gd name="connsiteX7" fmla="*/ 20282 w 160142"/>
                    <a:gd name="connsiteY7" fmla="*/ 37105 h 62423"/>
                    <a:gd name="connsiteX8" fmla="*/ 20282 w 160142"/>
                    <a:gd name="connsiteY8" fmla="*/ 37105 h 6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42" h="62423">
                      <a:moveTo>
                        <a:pt x="20282" y="37105"/>
                      </a:moveTo>
                      <a:cubicBezTo>
                        <a:pt x="40372" y="30803"/>
                        <a:pt x="60461" y="27652"/>
                        <a:pt x="80551" y="31197"/>
                      </a:cubicBezTo>
                      <a:cubicBezTo>
                        <a:pt x="100640" y="34742"/>
                        <a:pt x="119548" y="46165"/>
                        <a:pt x="136092" y="59165"/>
                      </a:cubicBezTo>
                      <a:cubicBezTo>
                        <a:pt x="151061" y="70982"/>
                        <a:pt x="169575" y="47741"/>
                        <a:pt x="154606" y="35924"/>
                      </a:cubicBezTo>
                      <a:cubicBezTo>
                        <a:pt x="134123" y="19379"/>
                        <a:pt x="110882" y="6380"/>
                        <a:pt x="84884" y="1653"/>
                      </a:cubicBezTo>
                      <a:cubicBezTo>
                        <a:pt x="59280" y="-2680"/>
                        <a:pt x="33675" y="2047"/>
                        <a:pt x="9253" y="9532"/>
                      </a:cubicBezTo>
                      <a:cubicBezTo>
                        <a:pt x="1374" y="11895"/>
                        <a:pt x="-1777" y="22137"/>
                        <a:pt x="981" y="28833"/>
                      </a:cubicBezTo>
                      <a:cubicBezTo>
                        <a:pt x="4132" y="36712"/>
                        <a:pt x="12404" y="39469"/>
                        <a:pt x="20282" y="37105"/>
                      </a:cubicBezTo>
                      <a:lnTo>
                        <a:pt x="20282" y="3710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D03664D-5276-460E-A04F-8937AD4292CE}"/>
                    </a:ext>
                  </a:extLst>
                </p:cNvPr>
                <p:cNvSpPr/>
                <p:nvPr/>
              </p:nvSpPr>
              <p:spPr>
                <a:xfrm>
                  <a:off x="3091096" y="7963512"/>
                  <a:ext cx="1057706" cy="803286"/>
                </a:xfrm>
                <a:custGeom>
                  <a:avLst/>
                  <a:gdLst>
                    <a:gd name="connsiteX0" fmla="*/ 1033840 w 1057706"/>
                    <a:gd name="connsiteY0" fmla="*/ 383037 h 803286"/>
                    <a:gd name="connsiteX1" fmla="*/ 866034 w 1057706"/>
                    <a:gd name="connsiteY1" fmla="*/ 548480 h 803286"/>
                    <a:gd name="connsiteX2" fmla="*/ 732892 w 1057706"/>
                    <a:gd name="connsiteY2" fmla="*/ 716680 h 803286"/>
                    <a:gd name="connsiteX3" fmla="*/ 687198 w 1057706"/>
                    <a:gd name="connsiteY3" fmla="*/ 757647 h 803286"/>
                    <a:gd name="connsiteX4" fmla="*/ 643868 w 1057706"/>
                    <a:gd name="connsiteY4" fmla="*/ 771040 h 803286"/>
                    <a:gd name="connsiteX5" fmla="*/ 629293 w 1057706"/>
                    <a:gd name="connsiteY5" fmla="*/ 756072 h 803286"/>
                    <a:gd name="connsiteX6" fmla="*/ 568237 w 1057706"/>
                    <a:gd name="connsiteY6" fmla="*/ 688713 h 803286"/>
                    <a:gd name="connsiteX7" fmla="*/ 163296 w 1057706"/>
                    <a:gd name="connsiteY7" fmla="*/ 221927 h 803286"/>
                    <a:gd name="connsiteX8" fmla="*/ 73484 w 1057706"/>
                    <a:gd name="connsiteY8" fmla="*/ 117147 h 803286"/>
                    <a:gd name="connsiteX9" fmla="*/ 43153 w 1057706"/>
                    <a:gd name="connsiteY9" fmla="*/ 81695 h 803286"/>
                    <a:gd name="connsiteX10" fmla="*/ 32517 w 1057706"/>
                    <a:gd name="connsiteY10" fmla="*/ 69090 h 803286"/>
                    <a:gd name="connsiteX11" fmla="*/ 47486 w 1057706"/>
                    <a:gd name="connsiteY11" fmla="*/ 47818 h 803286"/>
                    <a:gd name="connsiteX12" fmla="*/ 80968 w 1057706"/>
                    <a:gd name="connsiteY12" fmla="*/ 26153 h 803286"/>
                    <a:gd name="connsiteX13" fmla="*/ 63242 w 1057706"/>
                    <a:gd name="connsiteY13" fmla="*/ 2519 h 803286"/>
                    <a:gd name="connsiteX14" fmla="*/ 2186 w 1057706"/>
                    <a:gd name="connsiteY14" fmla="*/ 76574 h 803286"/>
                    <a:gd name="connsiteX15" fmla="*/ 28578 w 1057706"/>
                    <a:gd name="connsiteY15" fmla="*/ 110450 h 803286"/>
                    <a:gd name="connsiteX16" fmla="*/ 101452 w 1057706"/>
                    <a:gd name="connsiteY16" fmla="*/ 195535 h 803286"/>
                    <a:gd name="connsiteX17" fmla="*/ 316527 w 1057706"/>
                    <a:gd name="connsiteY17" fmla="*/ 445669 h 803286"/>
                    <a:gd name="connsiteX18" fmla="*/ 528452 w 1057706"/>
                    <a:gd name="connsiteY18" fmla="*/ 688713 h 803286"/>
                    <a:gd name="connsiteX19" fmla="*/ 598962 w 1057706"/>
                    <a:gd name="connsiteY19" fmla="*/ 767101 h 803286"/>
                    <a:gd name="connsiteX20" fmla="*/ 621415 w 1057706"/>
                    <a:gd name="connsiteY20" fmla="*/ 790342 h 803286"/>
                    <a:gd name="connsiteX21" fmla="*/ 677744 w 1057706"/>
                    <a:gd name="connsiteY21" fmla="*/ 797432 h 803286"/>
                    <a:gd name="connsiteX22" fmla="*/ 785676 w 1057706"/>
                    <a:gd name="connsiteY22" fmla="*/ 701712 h 803286"/>
                    <a:gd name="connsiteX23" fmla="*/ 858549 w 1057706"/>
                    <a:gd name="connsiteY23" fmla="*/ 605991 h 803286"/>
                    <a:gd name="connsiteX24" fmla="*/ 1051566 w 1057706"/>
                    <a:gd name="connsiteY24" fmla="*/ 406278 h 803286"/>
                    <a:gd name="connsiteX25" fmla="*/ 1033840 w 1057706"/>
                    <a:gd name="connsiteY25" fmla="*/ 383037 h 803286"/>
                    <a:gd name="connsiteX26" fmla="*/ 1033840 w 1057706"/>
                    <a:gd name="connsiteY26" fmla="*/ 383037 h 80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706" h="803286">
                      <a:moveTo>
                        <a:pt x="1033840" y="383037"/>
                      </a:moveTo>
                      <a:cubicBezTo>
                        <a:pt x="969633" y="428731"/>
                        <a:pt x="914879" y="486636"/>
                        <a:pt x="866034" y="548480"/>
                      </a:cubicBezTo>
                      <a:cubicBezTo>
                        <a:pt x="821522" y="604809"/>
                        <a:pt x="782919" y="665078"/>
                        <a:pt x="732892" y="716680"/>
                      </a:cubicBezTo>
                      <a:cubicBezTo>
                        <a:pt x="718711" y="731255"/>
                        <a:pt x="703742" y="745830"/>
                        <a:pt x="687198" y="757647"/>
                      </a:cubicBezTo>
                      <a:cubicBezTo>
                        <a:pt x="676168" y="765525"/>
                        <a:pt x="657261" y="780100"/>
                        <a:pt x="643868" y="771040"/>
                      </a:cubicBezTo>
                      <a:cubicBezTo>
                        <a:pt x="636777" y="766313"/>
                        <a:pt x="635989" y="763162"/>
                        <a:pt x="629293" y="756072"/>
                      </a:cubicBezTo>
                      <a:cubicBezTo>
                        <a:pt x="608416" y="734012"/>
                        <a:pt x="588326" y="711166"/>
                        <a:pt x="568237" y="688713"/>
                      </a:cubicBezTo>
                      <a:cubicBezTo>
                        <a:pt x="431549" y="534693"/>
                        <a:pt x="297226" y="378310"/>
                        <a:pt x="163296" y="221927"/>
                      </a:cubicBezTo>
                      <a:cubicBezTo>
                        <a:pt x="133358" y="187263"/>
                        <a:pt x="103421" y="152205"/>
                        <a:pt x="73484" y="117147"/>
                      </a:cubicBezTo>
                      <a:cubicBezTo>
                        <a:pt x="63242" y="105330"/>
                        <a:pt x="53394" y="93512"/>
                        <a:pt x="43153" y="81695"/>
                      </a:cubicBezTo>
                      <a:cubicBezTo>
                        <a:pt x="40001" y="78150"/>
                        <a:pt x="34487" y="73423"/>
                        <a:pt x="32517" y="69090"/>
                      </a:cubicBezTo>
                      <a:cubicBezTo>
                        <a:pt x="28184" y="59636"/>
                        <a:pt x="40395" y="52939"/>
                        <a:pt x="47486" y="47818"/>
                      </a:cubicBezTo>
                      <a:cubicBezTo>
                        <a:pt x="58515" y="39940"/>
                        <a:pt x="69939" y="33244"/>
                        <a:pt x="80968" y="26153"/>
                      </a:cubicBezTo>
                      <a:cubicBezTo>
                        <a:pt x="97118" y="15912"/>
                        <a:pt x="78999" y="-7723"/>
                        <a:pt x="63242" y="2519"/>
                      </a:cubicBezTo>
                      <a:cubicBezTo>
                        <a:pt x="40395" y="17093"/>
                        <a:pt x="-11207" y="41122"/>
                        <a:pt x="2186" y="76574"/>
                      </a:cubicBezTo>
                      <a:cubicBezTo>
                        <a:pt x="6913" y="89179"/>
                        <a:pt x="19912" y="100603"/>
                        <a:pt x="28578" y="110450"/>
                      </a:cubicBezTo>
                      <a:cubicBezTo>
                        <a:pt x="53000" y="138812"/>
                        <a:pt x="77029" y="167174"/>
                        <a:pt x="101452" y="195535"/>
                      </a:cubicBezTo>
                      <a:cubicBezTo>
                        <a:pt x="173143" y="279045"/>
                        <a:pt x="244835" y="362160"/>
                        <a:pt x="316527" y="445669"/>
                      </a:cubicBezTo>
                      <a:cubicBezTo>
                        <a:pt x="387037" y="526815"/>
                        <a:pt x="457154" y="608355"/>
                        <a:pt x="528452" y="688713"/>
                      </a:cubicBezTo>
                      <a:cubicBezTo>
                        <a:pt x="551693" y="715105"/>
                        <a:pt x="574933" y="741497"/>
                        <a:pt x="598962" y="767101"/>
                      </a:cubicBezTo>
                      <a:cubicBezTo>
                        <a:pt x="606446" y="774979"/>
                        <a:pt x="613537" y="782857"/>
                        <a:pt x="621415" y="790342"/>
                      </a:cubicBezTo>
                      <a:cubicBezTo>
                        <a:pt x="637565" y="805704"/>
                        <a:pt x="657655" y="806492"/>
                        <a:pt x="677744" y="797432"/>
                      </a:cubicBezTo>
                      <a:cubicBezTo>
                        <a:pt x="720680" y="778130"/>
                        <a:pt x="755739" y="737164"/>
                        <a:pt x="785676" y="701712"/>
                      </a:cubicBezTo>
                      <a:cubicBezTo>
                        <a:pt x="811674" y="670987"/>
                        <a:pt x="834915" y="638292"/>
                        <a:pt x="858549" y="605991"/>
                      </a:cubicBezTo>
                      <a:cubicBezTo>
                        <a:pt x="913697" y="531148"/>
                        <a:pt x="975541" y="460244"/>
                        <a:pt x="1051566" y="406278"/>
                      </a:cubicBezTo>
                      <a:cubicBezTo>
                        <a:pt x="1067323" y="395642"/>
                        <a:pt x="1049597" y="372008"/>
                        <a:pt x="1033840" y="383037"/>
                      </a:cubicBezTo>
                      <a:lnTo>
                        <a:pt x="1033840" y="38303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C3E4A64-CA92-4F91-A79D-7B916AB68FB9}"/>
                    </a:ext>
                  </a:extLst>
                </p:cNvPr>
                <p:cNvSpPr/>
                <p:nvPr/>
              </p:nvSpPr>
              <p:spPr>
                <a:xfrm>
                  <a:off x="3865131" y="7646255"/>
                  <a:ext cx="531821" cy="674060"/>
                </a:xfrm>
                <a:custGeom>
                  <a:avLst/>
                  <a:gdLst>
                    <a:gd name="connsiteX0" fmla="*/ 3369 w 531821"/>
                    <a:gd name="connsiteY0" fmla="*/ 23555 h 674060"/>
                    <a:gd name="connsiteX1" fmla="*/ 214112 w 531821"/>
                    <a:gd name="connsiteY1" fmla="*/ 289051 h 674060"/>
                    <a:gd name="connsiteX2" fmla="*/ 389008 w 531821"/>
                    <a:gd name="connsiteY2" fmla="*/ 521459 h 674060"/>
                    <a:gd name="connsiteX3" fmla="*/ 504818 w 531821"/>
                    <a:gd name="connsiteY3" fmla="*/ 668388 h 674060"/>
                    <a:gd name="connsiteX4" fmla="*/ 528453 w 531821"/>
                    <a:gd name="connsiteY4" fmla="*/ 650662 h 674060"/>
                    <a:gd name="connsiteX5" fmla="*/ 337800 w 531821"/>
                    <a:gd name="connsiteY5" fmla="*/ 405649 h 674060"/>
                    <a:gd name="connsiteX6" fmla="*/ 152662 w 531821"/>
                    <a:gd name="connsiteY6" fmla="*/ 158666 h 674060"/>
                    <a:gd name="connsiteX7" fmla="*/ 27004 w 531821"/>
                    <a:gd name="connsiteY7" fmla="*/ 5435 h 674060"/>
                    <a:gd name="connsiteX8" fmla="*/ 3369 w 531821"/>
                    <a:gd name="connsiteY8" fmla="*/ 23555 h 674060"/>
                    <a:gd name="connsiteX9" fmla="*/ 3369 w 531821"/>
                    <a:gd name="connsiteY9" fmla="*/ 23555 h 6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821" h="674060">
                      <a:moveTo>
                        <a:pt x="3369" y="23555"/>
                      </a:moveTo>
                      <a:cubicBezTo>
                        <a:pt x="75455" y="110609"/>
                        <a:pt x="147147" y="197663"/>
                        <a:pt x="214112" y="289051"/>
                      </a:cubicBezTo>
                      <a:cubicBezTo>
                        <a:pt x="271623" y="367045"/>
                        <a:pt x="329528" y="445040"/>
                        <a:pt x="389008" y="521459"/>
                      </a:cubicBezTo>
                      <a:cubicBezTo>
                        <a:pt x="427218" y="570698"/>
                        <a:pt x="465821" y="619543"/>
                        <a:pt x="504818" y="668388"/>
                      </a:cubicBezTo>
                      <a:cubicBezTo>
                        <a:pt x="516636" y="683356"/>
                        <a:pt x="540664" y="665630"/>
                        <a:pt x="528453" y="650662"/>
                      </a:cubicBezTo>
                      <a:cubicBezTo>
                        <a:pt x="463852" y="569910"/>
                        <a:pt x="400038" y="488370"/>
                        <a:pt x="337800" y="405649"/>
                      </a:cubicBezTo>
                      <a:cubicBezTo>
                        <a:pt x="275956" y="323321"/>
                        <a:pt x="216475" y="239418"/>
                        <a:pt x="152662" y="158666"/>
                      </a:cubicBezTo>
                      <a:cubicBezTo>
                        <a:pt x="111695" y="107064"/>
                        <a:pt x="69152" y="56249"/>
                        <a:pt x="27004" y="5435"/>
                      </a:cubicBezTo>
                      <a:cubicBezTo>
                        <a:pt x="15186" y="-9140"/>
                        <a:pt x="-8842" y="8586"/>
                        <a:pt x="3369" y="23555"/>
                      </a:cubicBezTo>
                      <a:lnTo>
                        <a:pt x="3369" y="2355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A5B48AF-9A6B-42CD-8A19-05AA8F3D3ADF}"/>
                    </a:ext>
                  </a:extLst>
                </p:cNvPr>
                <p:cNvSpPr/>
                <p:nvPr/>
              </p:nvSpPr>
              <p:spPr>
                <a:xfrm>
                  <a:off x="4335149" y="8295462"/>
                  <a:ext cx="129080" cy="97376"/>
                </a:xfrm>
                <a:custGeom>
                  <a:avLst/>
                  <a:gdLst>
                    <a:gd name="connsiteX0" fmla="*/ 28103 w 129080"/>
                    <a:gd name="connsiteY0" fmla="*/ 88509 h 97376"/>
                    <a:gd name="connsiteX1" fmla="*/ 31255 w 129080"/>
                    <a:gd name="connsiteY1" fmla="*/ 82207 h 97376"/>
                    <a:gd name="connsiteX2" fmla="*/ 31649 w 129080"/>
                    <a:gd name="connsiteY2" fmla="*/ 81419 h 97376"/>
                    <a:gd name="connsiteX3" fmla="*/ 34012 w 129080"/>
                    <a:gd name="connsiteY3" fmla="*/ 77874 h 97376"/>
                    <a:gd name="connsiteX4" fmla="*/ 43072 w 129080"/>
                    <a:gd name="connsiteY4" fmla="*/ 65268 h 97376"/>
                    <a:gd name="connsiteX5" fmla="*/ 53314 w 129080"/>
                    <a:gd name="connsiteY5" fmla="*/ 53451 h 97376"/>
                    <a:gd name="connsiteX6" fmla="*/ 55677 w 129080"/>
                    <a:gd name="connsiteY6" fmla="*/ 50694 h 97376"/>
                    <a:gd name="connsiteX7" fmla="*/ 57253 w 129080"/>
                    <a:gd name="connsiteY7" fmla="*/ 49118 h 97376"/>
                    <a:gd name="connsiteX8" fmla="*/ 58829 w 129080"/>
                    <a:gd name="connsiteY8" fmla="*/ 47542 h 97376"/>
                    <a:gd name="connsiteX9" fmla="*/ 61980 w 129080"/>
                    <a:gd name="connsiteY9" fmla="*/ 44785 h 97376"/>
                    <a:gd name="connsiteX10" fmla="*/ 73009 w 129080"/>
                    <a:gd name="connsiteY10" fmla="*/ 36119 h 97376"/>
                    <a:gd name="connsiteX11" fmla="*/ 76161 w 129080"/>
                    <a:gd name="connsiteY11" fmla="*/ 34149 h 97376"/>
                    <a:gd name="connsiteX12" fmla="*/ 76555 w 129080"/>
                    <a:gd name="connsiteY12" fmla="*/ 34149 h 97376"/>
                    <a:gd name="connsiteX13" fmla="*/ 82069 w 129080"/>
                    <a:gd name="connsiteY13" fmla="*/ 31392 h 97376"/>
                    <a:gd name="connsiteX14" fmla="*/ 84433 w 129080"/>
                    <a:gd name="connsiteY14" fmla="*/ 30604 h 97376"/>
                    <a:gd name="connsiteX15" fmla="*/ 84039 w 129080"/>
                    <a:gd name="connsiteY15" fmla="*/ 30604 h 97376"/>
                    <a:gd name="connsiteX16" fmla="*/ 89160 w 129080"/>
                    <a:gd name="connsiteY16" fmla="*/ 29816 h 97376"/>
                    <a:gd name="connsiteX17" fmla="*/ 88372 w 129080"/>
                    <a:gd name="connsiteY17" fmla="*/ 29816 h 97376"/>
                    <a:gd name="connsiteX18" fmla="*/ 90735 w 129080"/>
                    <a:gd name="connsiteY18" fmla="*/ 30210 h 97376"/>
                    <a:gd name="connsiteX19" fmla="*/ 89947 w 129080"/>
                    <a:gd name="connsiteY19" fmla="*/ 29816 h 97376"/>
                    <a:gd name="connsiteX20" fmla="*/ 92311 w 129080"/>
                    <a:gd name="connsiteY20" fmla="*/ 30998 h 97376"/>
                    <a:gd name="connsiteX21" fmla="*/ 90735 w 129080"/>
                    <a:gd name="connsiteY21" fmla="*/ 29816 h 97376"/>
                    <a:gd name="connsiteX22" fmla="*/ 91917 w 129080"/>
                    <a:gd name="connsiteY22" fmla="*/ 30604 h 97376"/>
                    <a:gd name="connsiteX23" fmla="*/ 93099 w 129080"/>
                    <a:gd name="connsiteY23" fmla="*/ 31392 h 97376"/>
                    <a:gd name="connsiteX24" fmla="*/ 93887 w 129080"/>
                    <a:gd name="connsiteY24" fmla="*/ 32574 h 97376"/>
                    <a:gd name="connsiteX25" fmla="*/ 95068 w 129080"/>
                    <a:gd name="connsiteY25" fmla="*/ 34149 h 97376"/>
                    <a:gd name="connsiteX26" fmla="*/ 95856 w 129080"/>
                    <a:gd name="connsiteY26" fmla="*/ 36119 h 97376"/>
                    <a:gd name="connsiteX27" fmla="*/ 97432 w 129080"/>
                    <a:gd name="connsiteY27" fmla="*/ 39664 h 97376"/>
                    <a:gd name="connsiteX28" fmla="*/ 98220 w 129080"/>
                    <a:gd name="connsiteY28" fmla="*/ 41240 h 97376"/>
                    <a:gd name="connsiteX29" fmla="*/ 99401 w 129080"/>
                    <a:gd name="connsiteY29" fmla="*/ 46755 h 97376"/>
                    <a:gd name="connsiteX30" fmla="*/ 115946 w 129080"/>
                    <a:gd name="connsiteY30" fmla="*/ 59754 h 97376"/>
                    <a:gd name="connsiteX31" fmla="*/ 128945 w 129080"/>
                    <a:gd name="connsiteY31" fmla="*/ 43209 h 97376"/>
                    <a:gd name="connsiteX32" fmla="*/ 112007 w 129080"/>
                    <a:gd name="connsiteY32" fmla="*/ 8151 h 97376"/>
                    <a:gd name="connsiteX33" fmla="*/ 82069 w 129080"/>
                    <a:gd name="connsiteY33" fmla="*/ 667 h 97376"/>
                    <a:gd name="connsiteX34" fmla="*/ 24952 w 129080"/>
                    <a:gd name="connsiteY34" fmla="*/ 40846 h 97376"/>
                    <a:gd name="connsiteX35" fmla="*/ 1317 w 129080"/>
                    <a:gd name="connsiteY35" fmla="*/ 76298 h 97376"/>
                    <a:gd name="connsiteX36" fmla="*/ 9196 w 129080"/>
                    <a:gd name="connsiteY36" fmla="*/ 95993 h 97376"/>
                    <a:gd name="connsiteX37" fmla="*/ 28103 w 129080"/>
                    <a:gd name="connsiteY37" fmla="*/ 88509 h 97376"/>
                    <a:gd name="connsiteX38" fmla="*/ 28103 w 129080"/>
                    <a:gd name="connsiteY38" fmla="*/ 88509 h 9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080" h="97376">
                      <a:moveTo>
                        <a:pt x="28103" y="88509"/>
                      </a:moveTo>
                      <a:cubicBezTo>
                        <a:pt x="29285" y="86540"/>
                        <a:pt x="30467" y="84570"/>
                        <a:pt x="31255" y="82207"/>
                      </a:cubicBezTo>
                      <a:cubicBezTo>
                        <a:pt x="32830" y="79843"/>
                        <a:pt x="30073" y="83782"/>
                        <a:pt x="31649" y="81419"/>
                      </a:cubicBezTo>
                      <a:cubicBezTo>
                        <a:pt x="32436" y="80237"/>
                        <a:pt x="33224" y="79055"/>
                        <a:pt x="34012" y="77874"/>
                      </a:cubicBezTo>
                      <a:cubicBezTo>
                        <a:pt x="36769" y="73541"/>
                        <a:pt x="39921" y="69208"/>
                        <a:pt x="43072" y="65268"/>
                      </a:cubicBezTo>
                      <a:cubicBezTo>
                        <a:pt x="46223" y="61329"/>
                        <a:pt x="49768" y="56996"/>
                        <a:pt x="53314" y="53451"/>
                      </a:cubicBezTo>
                      <a:cubicBezTo>
                        <a:pt x="54102" y="52663"/>
                        <a:pt x="54889" y="51482"/>
                        <a:pt x="55677" y="50694"/>
                      </a:cubicBezTo>
                      <a:cubicBezTo>
                        <a:pt x="56071" y="50300"/>
                        <a:pt x="58435" y="47936"/>
                        <a:pt x="57253" y="49118"/>
                      </a:cubicBezTo>
                      <a:cubicBezTo>
                        <a:pt x="56071" y="50300"/>
                        <a:pt x="58435" y="47936"/>
                        <a:pt x="58829" y="47542"/>
                      </a:cubicBezTo>
                      <a:cubicBezTo>
                        <a:pt x="60010" y="46755"/>
                        <a:pt x="60798" y="45573"/>
                        <a:pt x="61980" y="44785"/>
                      </a:cubicBezTo>
                      <a:cubicBezTo>
                        <a:pt x="65525" y="41634"/>
                        <a:pt x="69070" y="38876"/>
                        <a:pt x="73009" y="36119"/>
                      </a:cubicBezTo>
                      <a:cubicBezTo>
                        <a:pt x="74191" y="35331"/>
                        <a:pt x="74979" y="34937"/>
                        <a:pt x="76161" y="34149"/>
                      </a:cubicBezTo>
                      <a:cubicBezTo>
                        <a:pt x="78524" y="32574"/>
                        <a:pt x="73797" y="35331"/>
                        <a:pt x="76555" y="34149"/>
                      </a:cubicBezTo>
                      <a:cubicBezTo>
                        <a:pt x="78524" y="33362"/>
                        <a:pt x="80100" y="32180"/>
                        <a:pt x="82069" y="31392"/>
                      </a:cubicBezTo>
                      <a:cubicBezTo>
                        <a:pt x="82857" y="30998"/>
                        <a:pt x="83645" y="30604"/>
                        <a:pt x="84433" y="30604"/>
                      </a:cubicBezTo>
                      <a:cubicBezTo>
                        <a:pt x="87190" y="29422"/>
                        <a:pt x="83251" y="30604"/>
                        <a:pt x="84039" y="30604"/>
                      </a:cubicBezTo>
                      <a:cubicBezTo>
                        <a:pt x="85615" y="30604"/>
                        <a:pt x="87584" y="30210"/>
                        <a:pt x="89160" y="29816"/>
                      </a:cubicBezTo>
                      <a:cubicBezTo>
                        <a:pt x="91523" y="29422"/>
                        <a:pt x="86008" y="29422"/>
                        <a:pt x="88372" y="29816"/>
                      </a:cubicBezTo>
                      <a:cubicBezTo>
                        <a:pt x="89160" y="29816"/>
                        <a:pt x="89947" y="30210"/>
                        <a:pt x="90735" y="30210"/>
                      </a:cubicBezTo>
                      <a:cubicBezTo>
                        <a:pt x="93099" y="30210"/>
                        <a:pt x="87584" y="29029"/>
                        <a:pt x="89947" y="29816"/>
                      </a:cubicBezTo>
                      <a:cubicBezTo>
                        <a:pt x="90735" y="30210"/>
                        <a:pt x="91523" y="30604"/>
                        <a:pt x="92311" y="30998"/>
                      </a:cubicBezTo>
                      <a:cubicBezTo>
                        <a:pt x="93887" y="31392"/>
                        <a:pt x="90341" y="30210"/>
                        <a:pt x="90735" y="29816"/>
                      </a:cubicBezTo>
                      <a:cubicBezTo>
                        <a:pt x="90735" y="29816"/>
                        <a:pt x="91917" y="30604"/>
                        <a:pt x="91917" y="30604"/>
                      </a:cubicBezTo>
                      <a:cubicBezTo>
                        <a:pt x="92311" y="30998"/>
                        <a:pt x="94674" y="33362"/>
                        <a:pt x="93099" y="31392"/>
                      </a:cubicBezTo>
                      <a:cubicBezTo>
                        <a:pt x="91523" y="29816"/>
                        <a:pt x="93493" y="32180"/>
                        <a:pt x="93887" y="32574"/>
                      </a:cubicBezTo>
                      <a:cubicBezTo>
                        <a:pt x="94281" y="32968"/>
                        <a:pt x="96250" y="36119"/>
                        <a:pt x="95068" y="34149"/>
                      </a:cubicBezTo>
                      <a:cubicBezTo>
                        <a:pt x="93887" y="32180"/>
                        <a:pt x="95856" y="35725"/>
                        <a:pt x="95856" y="36119"/>
                      </a:cubicBezTo>
                      <a:cubicBezTo>
                        <a:pt x="96250" y="37301"/>
                        <a:pt x="97038" y="38482"/>
                        <a:pt x="97432" y="39664"/>
                      </a:cubicBezTo>
                      <a:cubicBezTo>
                        <a:pt x="97826" y="40452"/>
                        <a:pt x="98614" y="43997"/>
                        <a:pt x="98220" y="41240"/>
                      </a:cubicBezTo>
                      <a:cubicBezTo>
                        <a:pt x="98614" y="43209"/>
                        <a:pt x="99007" y="44785"/>
                        <a:pt x="99401" y="46755"/>
                      </a:cubicBezTo>
                      <a:cubicBezTo>
                        <a:pt x="100977" y="54633"/>
                        <a:pt x="107673" y="60541"/>
                        <a:pt x="115946" y="59754"/>
                      </a:cubicBezTo>
                      <a:cubicBezTo>
                        <a:pt x="123430" y="58572"/>
                        <a:pt x="130126" y="51088"/>
                        <a:pt x="128945" y="43209"/>
                      </a:cubicBezTo>
                      <a:cubicBezTo>
                        <a:pt x="126581" y="30210"/>
                        <a:pt x="122248" y="17211"/>
                        <a:pt x="112007" y="8151"/>
                      </a:cubicBezTo>
                      <a:cubicBezTo>
                        <a:pt x="103734" y="1061"/>
                        <a:pt x="92311" y="-1303"/>
                        <a:pt x="82069" y="667"/>
                      </a:cubicBezTo>
                      <a:cubicBezTo>
                        <a:pt x="58829" y="5000"/>
                        <a:pt x="39527" y="23514"/>
                        <a:pt x="24952" y="40846"/>
                      </a:cubicBezTo>
                      <a:cubicBezTo>
                        <a:pt x="15892" y="51875"/>
                        <a:pt x="7620" y="63693"/>
                        <a:pt x="1317" y="76298"/>
                      </a:cubicBezTo>
                      <a:cubicBezTo>
                        <a:pt x="-2228" y="83388"/>
                        <a:pt x="1711" y="93236"/>
                        <a:pt x="9196" y="95993"/>
                      </a:cubicBezTo>
                      <a:cubicBezTo>
                        <a:pt x="16680" y="99539"/>
                        <a:pt x="24558" y="95993"/>
                        <a:pt x="28103" y="88509"/>
                      </a:cubicBezTo>
                      <a:lnTo>
                        <a:pt x="28103" y="8850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7E5EC21-2EFC-4F51-B56A-31982C3BF8B1}"/>
                    </a:ext>
                  </a:extLst>
                </p:cNvPr>
                <p:cNvSpPr/>
                <p:nvPr/>
              </p:nvSpPr>
              <p:spPr>
                <a:xfrm>
                  <a:off x="3803571" y="8471586"/>
                  <a:ext cx="356318" cy="250395"/>
                </a:xfrm>
                <a:custGeom>
                  <a:avLst/>
                  <a:gdLst>
                    <a:gd name="connsiteX0" fmla="*/ 23568 w 356318"/>
                    <a:gd name="connsiteY0" fmla="*/ 247210 h 250395"/>
                    <a:gd name="connsiteX1" fmla="*/ 66505 w 356318"/>
                    <a:gd name="connsiteY1" fmla="*/ 213727 h 250395"/>
                    <a:gd name="connsiteX2" fmla="*/ 89745 w 356318"/>
                    <a:gd name="connsiteY2" fmla="*/ 186153 h 250395"/>
                    <a:gd name="connsiteX3" fmla="*/ 83837 w 356318"/>
                    <a:gd name="connsiteY3" fmla="*/ 199940 h 250395"/>
                    <a:gd name="connsiteX4" fmla="*/ 348151 w 356318"/>
                    <a:gd name="connsiteY4" fmla="*/ 29377 h 250395"/>
                    <a:gd name="connsiteX5" fmla="*/ 336728 w 356318"/>
                    <a:gd name="connsiteY5" fmla="*/ 1803 h 250395"/>
                    <a:gd name="connsiteX6" fmla="*/ 187829 w 356318"/>
                    <a:gd name="connsiteY6" fmla="*/ 89645 h 250395"/>
                    <a:gd name="connsiteX7" fmla="*/ 118501 w 356318"/>
                    <a:gd name="connsiteY7" fmla="*/ 136914 h 250395"/>
                    <a:gd name="connsiteX8" fmla="*/ 80685 w 356318"/>
                    <a:gd name="connsiteY8" fmla="*/ 164882 h 250395"/>
                    <a:gd name="connsiteX9" fmla="*/ 60202 w 356318"/>
                    <a:gd name="connsiteY9" fmla="*/ 190093 h 250395"/>
                    <a:gd name="connsiteX10" fmla="*/ 66111 w 356318"/>
                    <a:gd name="connsiteY10" fmla="*/ 176306 h 250395"/>
                    <a:gd name="connsiteX11" fmla="*/ 5842 w 356318"/>
                    <a:gd name="connsiteY11" fmla="*/ 223575 h 250395"/>
                    <a:gd name="connsiteX12" fmla="*/ 23568 w 356318"/>
                    <a:gd name="connsiteY12" fmla="*/ 247210 h 250395"/>
                    <a:gd name="connsiteX13" fmla="*/ 23568 w 356318"/>
                    <a:gd name="connsiteY13" fmla="*/ 247210 h 2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6318" h="250395">
                      <a:moveTo>
                        <a:pt x="23568" y="247210"/>
                      </a:moveTo>
                      <a:cubicBezTo>
                        <a:pt x="37749" y="235786"/>
                        <a:pt x="51930" y="224757"/>
                        <a:pt x="66505" y="213727"/>
                      </a:cubicBezTo>
                      <a:cubicBezTo>
                        <a:pt x="76352" y="206243"/>
                        <a:pt x="89745" y="199940"/>
                        <a:pt x="89745" y="186153"/>
                      </a:cubicBezTo>
                      <a:cubicBezTo>
                        <a:pt x="87776" y="190880"/>
                        <a:pt x="85806" y="195213"/>
                        <a:pt x="83837" y="199940"/>
                      </a:cubicBezTo>
                      <a:cubicBezTo>
                        <a:pt x="167346" y="135733"/>
                        <a:pt x="255582" y="80191"/>
                        <a:pt x="348151" y="29377"/>
                      </a:cubicBezTo>
                      <a:cubicBezTo>
                        <a:pt x="364696" y="20317"/>
                        <a:pt x="353666" y="-7257"/>
                        <a:pt x="336728" y="1803"/>
                      </a:cubicBezTo>
                      <a:cubicBezTo>
                        <a:pt x="286307" y="29377"/>
                        <a:pt x="236280" y="58132"/>
                        <a:pt x="187829" y="89645"/>
                      </a:cubicBezTo>
                      <a:cubicBezTo>
                        <a:pt x="164195" y="105008"/>
                        <a:pt x="141348" y="120764"/>
                        <a:pt x="118501" y="136914"/>
                      </a:cubicBezTo>
                      <a:cubicBezTo>
                        <a:pt x="105896" y="145974"/>
                        <a:pt x="92897" y="155428"/>
                        <a:pt x="80685" y="164882"/>
                      </a:cubicBezTo>
                      <a:cubicBezTo>
                        <a:pt x="71231" y="171973"/>
                        <a:pt x="60202" y="177093"/>
                        <a:pt x="60202" y="190093"/>
                      </a:cubicBezTo>
                      <a:cubicBezTo>
                        <a:pt x="62172" y="185366"/>
                        <a:pt x="64141" y="181033"/>
                        <a:pt x="66111" y="176306"/>
                      </a:cubicBezTo>
                      <a:cubicBezTo>
                        <a:pt x="46021" y="191668"/>
                        <a:pt x="25538" y="207819"/>
                        <a:pt x="5842" y="223575"/>
                      </a:cubicBezTo>
                      <a:cubicBezTo>
                        <a:pt x="-9520" y="234998"/>
                        <a:pt x="8600" y="259027"/>
                        <a:pt x="23568" y="247210"/>
                      </a:cubicBezTo>
                      <a:lnTo>
                        <a:pt x="23568" y="24721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5CB9D2D-8268-446B-A3C3-1A154D8CFF9B}"/>
                    </a:ext>
                  </a:extLst>
                </p:cNvPr>
                <p:cNvSpPr/>
                <p:nvPr/>
              </p:nvSpPr>
              <p:spPr>
                <a:xfrm>
                  <a:off x="4247580" y="8371567"/>
                  <a:ext cx="112826" cy="61111"/>
                </a:xfrm>
                <a:custGeom>
                  <a:avLst/>
                  <a:gdLst>
                    <a:gd name="connsiteX0" fmla="*/ 92432 w 112826"/>
                    <a:gd name="connsiteY0" fmla="*/ 981 h 61111"/>
                    <a:gd name="connsiteX1" fmla="*/ 9316 w 112826"/>
                    <a:gd name="connsiteY1" fmla="*/ 32494 h 61111"/>
                    <a:gd name="connsiteX2" fmla="*/ 1044 w 112826"/>
                    <a:gd name="connsiteY2" fmla="*/ 51795 h 61111"/>
                    <a:gd name="connsiteX3" fmla="*/ 20346 w 112826"/>
                    <a:gd name="connsiteY3" fmla="*/ 60067 h 61111"/>
                    <a:gd name="connsiteX4" fmla="*/ 103461 w 112826"/>
                    <a:gd name="connsiteY4" fmla="*/ 28554 h 61111"/>
                    <a:gd name="connsiteX5" fmla="*/ 111733 w 112826"/>
                    <a:gd name="connsiteY5" fmla="*/ 9253 h 61111"/>
                    <a:gd name="connsiteX6" fmla="*/ 92432 w 112826"/>
                    <a:gd name="connsiteY6" fmla="*/ 981 h 61111"/>
                    <a:gd name="connsiteX7" fmla="*/ 92432 w 112826"/>
                    <a:gd name="connsiteY7" fmla="*/ 981 h 6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826" h="61111">
                      <a:moveTo>
                        <a:pt x="92432" y="981"/>
                      </a:moveTo>
                      <a:cubicBezTo>
                        <a:pt x="64464" y="10828"/>
                        <a:pt x="36496" y="19888"/>
                        <a:pt x="9316" y="32494"/>
                      </a:cubicBezTo>
                      <a:cubicBezTo>
                        <a:pt x="2226" y="35645"/>
                        <a:pt x="-2107" y="44311"/>
                        <a:pt x="1044" y="51795"/>
                      </a:cubicBezTo>
                      <a:cubicBezTo>
                        <a:pt x="4196" y="58886"/>
                        <a:pt x="12862" y="63219"/>
                        <a:pt x="20346" y="60067"/>
                      </a:cubicBezTo>
                      <a:cubicBezTo>
                        <a:pt x="47132" y="47462"/>
                        <a:pt x="75494" y="38402"/>
                        <a:pt x="103461" y="28554"/>
                      </a:cubicBezTo>
                      <a:cubicBezTo>
                        <a:pt x="110946" y="25797"/>
                        <a:pt x="114885" y="16343"/>
                        <a:pt x="111733" y="9253"/>
                      </a:cubicBezTo>
                      <a:cubicBezTo>
                        <a:pt x="108188" y="1375"/>
                        <a:pt x="100310" y="-1777"/>
                        <a:pt x="92432" y="981"/>
                      </a:cubicBezTo>
                      <a:lnTo>
                        <a:pt x="92432" y="98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B850FE-A453-4F04-A777-44A83CE0BB8C}"/>
                    </a:ext>
                  </a:extLst>
                </p:cNvPr>
                <p:cNvSpPr/>
                <p:nvPr/>
              </p:nvSpPr>
              <p:spPr>
                <a:xfrm>
                  <a:off x="4443677" y="8102087"/>
                  <a:ext cx="601010" cy="250834"/>
                </a:xfrm>
                <a:custGeom>
                  <a:avLst/>
                  <a:gdLst>
                    <a:gd name="connsiteX0" fmla="*/ 23568 w 601010"/>
                    <a:gd name="connsiteY0" fmla="*/ 247614 h 250834"/>
                    <a:gd name="connsiteX1" fmla="*/ 298518 w 601010"/>
                    <a:gd name="connsiteY1" fmla="*/ 116441 h 250834"/>
                    <a:gd name="connsiteX2" fmla="*/ 591589 w 601010"/>
                    <a:gd name="connsiteY2" fmla="*/ 28205 h 250834"/>
                    <a:gd name="connsiteX3" fmla="*/ 580165 w 601010"/>
                    <a:gd name="connsiteY3" fmla="*/ 631 h 250834"/>
                    <a:gd name="connsiteX4" fmla="*/ 281974 w 601010"/>
                    <a:gd name="connsiteY4" fmla="*/ 90837 h 250834"/>
                    <a:gd name="connsiteX5" fmla="*/ 5842 w 601010"/>
                    <a:gd name="connsiteY5" fmla="*/ 223979 h 250834"/>
                    <a:gd name="connsiteX6" fmla="*/ 23568 w 601010"/>
                    <a:gd name="connsiteY6" fmla="*/ 247614 h 250834"/>
                    <a:gd name="connsiteX7" fmla="*/ 23568 w 601010"/>
                    <a:gd name="connsiteY7" fmla="*/ 247614 h 25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010" h="250834">
                      <a:moveTo>
                        <a:pt x="23568" y="247614"/>
                      </a:moveTo>
                      <a:cubicBezTo>
                        <a:pt x="103926" y="185770"/>
                        <a:pt x="203586" y="149136"/>
                        <a:pt x="298518" y="116441"/>
                      </a:cubicBezTo>
                      <a:cubicBezTo>
                        <a:pt x="395027" y="83352"/>
                        <a:pt x="493505" y="56173"/>
                        <a:pt x="591589" y="28205"/>
                      </a:cubicBezTo>
                      <a:cubicBezTo>
                        <a:pt x="610103" y="23084"/>
                        <a:pt x="598679" y="-4490"/>
                        <a:pt x="580165" y="631"/>
                      </a:cubicBezTo>
                      <a:cubicBezTo>
                        <a:pt x="480112" y="28993"/>
                        <a:pt x="380058" y="56566"/>
                        <a:pt x="281974" y="90837"/>
                      </a:cubicBezTo>
                      <a:cubicBezTo>
                        <a:pt x="186648" y="123925"/>
                        <a:pt x="86594" y="161347"/>
                        <a:pt x="5842" y="223979"/>
                      </a:cubicBezTo>
                      <a:cubicBezTo>
                        <a:pt x="-9520" y="235796"/>
                        <a:pt x="8600" y="259431"/>
                        <a:pt x="23568" y="247614"/>
                      </a:cubicBezTo>
                      <a:lnTo>
                        <a:pt x="23568" y="24761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F8B2943-11DA-4F1D-B9C2-DA2B7C555C44}"/>
                    </a:ext>
                  </a:extLst>
                </p:cNvPr>
                <p:cNvSpPr/>
                <p:nvPr/>
              </p:nvSpPr>
              <p:spPr>
                <a:xfrm>
                  <a:off x="4438892" y="8120304"/>
                  <a:ext cx="541225" cy="194533"/>
                </a:xfrm>
                <a:custGeom>
                  <a:avLst/>
                  <a:gdLst>
                    <a:gd name="connsiteX0" fmla="*/ 14172 w 541225"/>
                    <a:gd name="connsiteY0" fmla="*/ 191187 h 194533"/>
                    <a:gd name="connsiteX1" fmla="*/ 184342 w 541225"/>
                    <a:gd name="connsiteY1" fmla="*/ 63560 h 194533"/>
                    <a:gd name="connsiteX2" fmla="*/ 408478 w 541225"/>
                    <a:gd name="connsiteY2" fmla="*/ 16684 h 194533"/>
                    <a:gd name="connsiteX3" fmla="*/ 534135 w 541225"/>
                    <a:gd name="connsiteY3" fmla="*/ 17866 h 194533"/>
                    <a:gd name="connsiteX4" fmla="*/ 534135 w 541225"/>
                    <a:gd name="connsiteY4" fmla="*/ 2898 h 194533"/>
                    <a:gd name="connsiteX5" fmla="*/ 299758 w 541225"/>
                    <a:gd name="connsiteY5" fmla="*/ 15109 h 194533"/>
                    <a:gd name="connsiteX6" fmla="*/ 86652 w 541225"/>
                    <a:gd name="connsiteY6" fmla="*/ 98224 h 194533"/>
                    <a:gd name="connsiteX7" fmla="*/ 1173 w 541225"/>
                    <a:gd name="connsiteY7" fmla="*/ 183703 h 194533"/>
                    <a:gd name="connsiteX8" fmla="*/ 14172 w 541225"/>
                    <a:gd name="connsiteY8" fmla="*/ 191187 h 194533"/>
                    <a:gd name="connsiteX9" fmla="*/ 14172 w 541225"/>
                    <a:gd name="connsiteY9" fmla="*/ 191187 h 19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1225" h="194533">
                      <a:moveTo>
                        <a:pt x="14172" y="191187"/>
                      </a:moveTo>
                      <a:cubicBezTo>
                        <a:pt x="54745" y="130919"/>
                        <a:pt x="117771" y="89952"/>
                        <a:pt x="184342" y="63560"/>
                      </a:cubicBezTo>
                      <a:cubicBezTo>
                        <a:pt x="255640" y="35198"/>
                        <a:pt x="332453" y="21411"/>
                        <a:pt x="408478" y="16684"/>
                      </a:cubicBezTo>
                      <a:cubicBezTo>
                        <a:pt x="450232" y="14321"/>
                        <a:pt x="492381" y="14715"/>
                        <a:pt x="534135" y="17866"/>
                      </a:cubicBezTo>
                      <a:cubicBezTo>
                        <a:pt x="543589" y="18654"/>
                        <a:pt x="543589" y="3685"/>
                        <a:pt x="534135" y="2898"/>
                      </a:cubicBezTo>
                      <a:cubicBezTo>
                        <a:pt x="456141" y="-3405"/>
                        <a:pt x="376965" y="534"/>
                        <a:pt x="299758" y="15109"/>
                      </a:cubicBezTo>
                      <a:cubicBezTo>
                        <a:pt x="224915" y="29290"/>
                        <a:pt x="149678" y="54500"/>
                        <a:pt x="86652" y="98224"/>
                      </a:cubicBezTo>
                      <a:cubicBezTo>
                        <a:pt x="53169" y="121465"/>
                        <a:pt x="23626" y="149827"/>
                        <a:pt x="1173" y="183703"/>
                      </a:cubicBezTo>
                      <a:cubicBezTo>
                        <a:pt x="-3948" y="191581"/>
                        <a:pt x="9051" y="199065"/>
                        <a:pt x="14172" y="191187"/>
                      </a:cubicBezTo>
                      <a:lnTo>
                        <a:pt x="14172" y="19118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AE0651E-5821-4C39-9D46-4B52EFFDF48F}"/>
                    </a:ext>
                  </a:extLst>
                </p:cNvPr>
                <p:cNvSpPr/>
                <p:nvPr/>
              </p:nvSpPr>
              <p:spPr>
                <a:xfrm>
                  <a:off x="3857933" y="8392407"/>
                  <a:ext cx="314717" cy="291673"/>
                </a:xfrm>
                <a:custGeom>
                  <a:avLst/>
                  <a:gdLst>
                    <a:gd name="connsiteX0" fmla="*/ 14112 w 314717"/>
                    <a:gd name="connsiteY0" fmla="*/ 288574 h 291673"/>
                    <a:gd name="connsiteX1" fmla="*/ 148042 w 314717"/>
                    <a:gd name="connsiteY1" fmla="*/ 136524 h 291673"/>
                    <a:gd name="connsiteX2" fmla="*/ 311121 w 314717"/>
                    <a:gd name="connsiteY2" fmla="*/ 14017 h 291673"/>
                    <a:gd name="connsiteX3" fmla="*/ 303637 w 314717"/>
                    <a:gd name="connsiteY3" fmla="*/ 1018 h 291673"/>
                    <a:gd name="connsiteX4" fmla="*/ 137800 w 314717"/>
                    <a:gd name="connsiteY4" fmla="*/ 125888 h 291673"/>
                    <a:gd name="connsiteX5" fmla="*/ 1507 w 314717"/>
                    <a:gd name="connsiteY5" fmla="*/ 281089 h 291673"/>
                    <a:gd name="connsiteX6" fmla="*/ 14112 w 314717"/>
                    <a:gd name="connsiteY6" fmla="*/ 288574 h 291673"/>
                    <a:gd name="connsiteX7" fmla="*/ 14112 w 314717"/>
                    <a:gd name="connsiteY7" fmla="*/ 288574 h 291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17" h="291673">
                      <a:moveTo>
                        <a:pt x="14112" y="288574"/>
                      </a:moveTo>
                      <a:cubicBezTo>
                        <a:pt x="53503" y="233426"/>
                        <a:pt x="98409" y="182612"/>
                        <a:pt x="148042" y="136524"/>
                      </a:cubicBezTo>
                      <a:cubicBezTo>
                        <a:pt x="197675" y="90436"/>
                        <a:pt x="252035" y="47106"/>
                        <a:pt x="311121" y="14017"/>
                      </a:cubicBezTo>
                      <a:cubicBezTo>
                        <a:pt x="319394" y="9291"/>
                        <a:pt x="311909" y="-3709"/>
                        <a:pt x="303637" y="1018"/>
                      </a:cubicBezTo>
                      <a:cubicBezTo>
                        <a:pt x="243368" y="34895"/>
                        <a:pt x="188221" y="79013"/>
                        <a:pt x="137800" y="125888"/>
                      </a:cubicBezTo>
                      <a:cubicBezTo>
                        <a:pt x="87380" y="172764"/>
                        <a:pt x="41686" y="225154"/>
                        <a:pt x="1507" y="281089"/>
                      </a:cubicBezTo>
                      <a:cubicBezTo>
                        <a:pt x="-4402" y="288574"/>
                        <a:pt x="8597" y="296058"/>
                        <a:pt x="14112" y="288574"/>
                      </a:cubicBezTo>
                      <a:lnTo>
                        <a:pt x="14112" y="288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946C166-9A02-42AD-A7C5-691FE4D78960}"/>
                    </a:ext>
                  </a:extLst>
                </p:cNvPr>
                <p:cNvSpPr/>
                <p:nvPr/>
              </p:nvSpPr>
              <p:spPr>
                <a:xfrm>
                  <a:off x="4247032" y="8346067"/>
                  <a:ext cx="116913" cy="22806"/>
                </a:xfrm>
                <a:custGeom>
                  <a:avLst/>
                  <a:gdLst>
                    <a:gd name="connsiteX0" fmla="*/ 9076 w 116913"/>
                    <a:gd name="connsiteY0" fmla="*/ 22541 h 22806"/>
                    <a:gd name="connsiteX1" fmla="*/ 107554 w 116913"/>
                    <a:gd name="connsiteY1" fmla="*/ 19390 h 22806"/>
                    <a:gd name="connsiteX2" fmla="*/ 111493 w 116913"/>
                    <a:gd name="connsiteY2" fmla="*/ 5209 h 22806"/>
                    <a:gd name="connsiteX3" fmla="*/ 5137 w 116913"/>
                    <a:gd name="connsiteY3" fmla="*/ 8361 h 22806"/>
                    <a:gd name="connsiteX4" fmla="*/ 9076 w 116913"/>
                    <a:gd name="connsiteY4" fmla="*/ 22541 h 22806"/>
                    <a:gd name="connsiteX5" fmla="*/ 9076 w 116913"/>
                    <a:gd name="connsiteY5" fmla="*/ 22541 h 2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913" h="22806">
                      <a:moveTo>
                        <a:pt x="9076" y="22541"/>
                      </a:moveTo>
                      <a:cubicBezTo>
                        <a:pt x="41377" y="13875"/>
                        <a:pt x="74859" y="11512"/>
                        <a:pt x="107554" y="19390"/>
                      </a:cubicBezTo>
                      <a:cubicBezTo>
                        <a:pt x="117008" y="21754"/>
                        <a:pt x="120947" y="7179"/>
                        <a:pt x="111493" y="5209"/>
                      </a:cubicBezTo>
                      <a:cubicBezTo>
                        <a:pt x="76041" y="-3063"/>
                        <a:pt x="39801" y="-1093"/>
                        <a:pt x="5137" y="8361"/>
                      </a:cubicBezTo>
                      <a:cubicBezTo>
                        <a:pt x="-3923" y="10724"/>
                        <a:pt x="16" y="24905"/>
                        <a:pt x="9076" y="22541"/>
                      </a:cubicBezTo>
                      <a:lnTo>
                        <a:pt x="9076" y="2254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0205E0D-FDDB-4230-9CC1-83E9C5B0EFF1}"/>
                    </a:ext>
                  </a:extLst>
                </p:cNvPr>
                <p:cNvSpPr/>
                <p:nvPr/>
              </p:nvSpPr>
              <p:spPr>
                <a:xfrm>
                  <a:off x="3083015" y="7558449"/>
                  <a:ext cx="1298686" cy="1099981"/>
                </a:xfrm>
                <a:custGeom>
                  <a:avLst/>
                  <a:gdLst>
                    <a:gd name="connsiteX0" fmla="*/ 1292448 w 1298686"/>
                    <a:gd name="connsiteY0" fmla="*/ 726257 h 1099981"/>
                    <a:gd name="connsiteX1" fmla="*/ 843783 w 1298686"/>
                    <a:gd name="connsiteY1" fmla="*/ 764072 h 1099981"/>
                    <a:gd name="connsiteX2" fmla="*/ 698430 w 1298686"/>
                    <a:gd name="connsiteY2" fmla="*/ 1018145 h 1099981"/>
                    <a:gd name="connsiteX3" fmla="*/ 681098 w 1298686"/>
                    <a:gd name="connsiteY3" fmla="*/ 1052022 h 1099981"/>
                    <a:gd name="connsiteX4" fmla="*/ 671644 w 1298686"/>
                    <a:gd name="connsiteY4" fmla="*/ 1066597 h 1099981"/>
                    <a:gd name="connsiteX5" fmla="*/ 655493 w 1298686"/>
                    <a:gd name="connsiteY5" fmla="*/ 1061870 h 1099981"/>
                    <a:gd name="connsiteX6" fmla="*/ 600346 w 1298686"/>
                    <a:gd name="connsiteY6" fmla="*/ 995693 h 1099981"/>
                    <a:gd name="connsiteX7" fmla="*/ 483748 w 1298686"/>
                    <a:gd name="connsiteY7" fmla="*/ 866096 h 1099981"/>
                    <a:gd name="connsiteX8" fmla="*/ 269460 w 1298686"/>
                    <a:gd name="connsiteY8" fmla="*/ 615174 h 1099981"/>
                    <a:gd name="connsiteX9" fmla="*/ 90624 w 1298686"/>
                    <a:gd name="connsiteY9" fmla="*/ 368191 h 1099981"/>
                    <a:gd name="connsiteX10" fmla="*/ 55960 w 1298686"/>
                    <a:gd name="connsiteY10" fmla="*/ 303196 h 1099981"/>
                    <a:gd name="connsiteX11" fmla="*/ 42173 w 1298686"/>
                    <a:gd name="connsiteY11" fmla="*/ 271683 h 1099981"/>
                    <a:gd name="connsiteX12" fmla="*/ 31931 w 1298686"/>
                    <a:gd name="connsiteY12" fmla="*/ 232292 h 1099981"/>
                    <a:gd name="connsiteX13" fmla="*/ 59899 w 1298686"/>
                    <a:gd name="connsiteY13" fmla="*/ 221656 h 1099981"/>
                    <a:gd name="connsiteX14" fmla="*/ 89836 w 1298686"/>
                    <a:gd name="connsiteY14" fmla="*/ 210233 h 1099981"/>
                    <a:gd name="connsiteX15" fmla="*/ 154438 w 1298686"/>
                    <a:gd name="connsiteY15" fmla="*/ 185416 h 1099981"/>
                    <a:gd name="connsiteX16" fmla="*/ 291519 w 1298686"/>
                    <a:gd name="connsiteY16" fmla="*/ 131057 h 1099981"/>
                    <a:gd name="connsiteX17" fmla="*/ 426237 w 1298686"/>
                    <a:gd name="connsiteY17" fmla="*/ 73939 h 1099981"/>
                    <a:gd name="connsiteX18" fmla="*/ 675189 w 1298686"/>
                    <a:gd name="connsiteY18" fmla="*/ 33367 h 1099981"/>
                    <a:gd name="connsiteX19" fmla="*/ 771697 w 1298686"/>
                    <a:gd name="connsiteY19" fmla="*/ 91272 h 1099981"/>
                    <a:gd name="connsiteX20" fmla="*/ 799271 w 1298686"/>
                    <a:gd name="connsiteY20" fmla="*/ 79848 h 1099981"/>
                    <a:gd name="connsiteX21" fmla="*/ 516836 w 1298686"/>
                    <a:gd name="connsiteY21" fmla="*/ 14459 h 1099981"/>
                    <a:gd name="connsiteX22" fmla="*/ 235190 w 1298686"/>
                    <a:gd name="connsiteY22" fmla="*/ 121603 h 1099981"/>
                    <a:gd name="connsiteX23" fmla="*/ 91806 w 1298686"/>
                    <a:gd name="connsiteY23" fmla="*/ 177144 h 1099981"/>
                    <a:gd name="connsiteX24" fmla="*/ 25235 w 1298686"/>
                    <a:gd name="connsiteY24" fmla="*/ 202355 h 1099981"/>
                    <a:gd name="connsiteX25" fmla="*/ 1600 w 1298686"/>
                    <a:gd name="connsiteY25" fmla="*/ 245685 h 1099981"/>
                    <a:gd name="connsiteX26" fmla="*/ 64232 w 1298686"/>
                    <a:gd name="connsiteY26" fmla="*/ 380009 h 1099981"/>
                    <a:gd name="connsiteX27" fmla="*/ 154438 w 1298686"/>
                    <a:gd name="connsiteY27" fmla="*/ 515120 h 1099981"/>
                    <a:gd name="connsiteX28" fmla="*/ 358090 w 1298686"/>
                    <a:gd name="connsiteY28" fmla="*/ 768799 h 1099981"/>
                    <a:gd name="connsiteX29" fmla="*/ 602315 w 1298686"/>
                    <a:gd name="connsiteY29" fmla="*/ 1042962 h 1099981"/>
                    <a:gd name="connsiteX30" fmla="*/ 655099 w 1298686"/>
                    <a:gd name="connsiteY30" fmla="*/ 1098110 h 1099981"/>
                    <a:gd name="connsiteX31" fmla="*/ 702763 w 1298686"/>
                    <a:gd name="connsiteY31" fmla="*/ 1074475 h 1099981"/>
                    <a:gd name="connsiteX32" fmla="*/ 770909 w 1298686"/>
                    <a:gd name="connsiteY32" fmla="*/ 927546 h 1099981"/>
                    <a:gd name="connsiteX33" fmla="*/ 852449 w 1298686"/>
                    <a:gd name="connsiteY33" fmla="*/ 796767 h 1099981"/>
                    <a:gd name="connsiteX34" fmla="*/ 962351 w 1298686"/>
                    <a:gd name="connsiteY34" fmla="*/ 724287 h 1099981"/>
                    <a:gd name="connsiteX35" fmla="*/ 1216423 w 1298686"/>
                    <a:gd name="connsiteY35" fmla="*/ 719560 h 1099981"/>
                    <a:gd name="connsiteX36" fmla="*/ 1274328 w 1298686"/>
                    <a:gd name="connsiteY36" fmla="*/ 749104 h 1099981"/>
                    <a:gd name="connsiteX37" fmla="*/ 1292448 w 1298686"/>
                    <a:gd name="connsiteY37" fmla="*/ 726257 h 1099981"/>
                    <a:gd name="connsiteX38" fmla="*/ 1292448 w 1298686"/>
                    <a:gd name="connsiteY38" fmla="*/ 726257 h 109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8686" h="1099981">
                      <a:moveTo>
                        <a:pt x="1292448" y="726257"/>
                      </a:moveTo>
                      <a:cubicBezTo>
                        <a:pt x="1156943" y="636839"/>
                        <a:pt x="963138" y="654171"/>
                        <a:pt x="843783" y="764072"/>
                      </a:cubicBezTo>
                      <a:cubicBezTo>
                        <a:pt x="769334" y="832613"/>
                        <a:pt x="740578" y="929121"/>
                        <a:pt x="698430" y="1018145"/>
                      </a:cubicBezTo>
                      <a:cubicBezTo>
                        <a:pt x="692915" y="1029569"/>
                        <a:pt x="687400" y="1040992"/>
                        <a:pt x="681098" y="1052022"/>
                      </a:cubicBezTo>
                      <a:cubicBezTo>
                        <a:pt x="678734" y="1056355"/>
                        <a:pt x="675583" y="1063051"/>
                        <a:pt x="671644" y="1066597"/>
                      </a:cubicBezTo>
                      <a:cubicBezTo>
                        <a:pt x="662978" y="1073687"/>
                        <a:pt x="661008" y="1067778"/>
                        <a:pt x="655493" y="1061870"/>
                      </a:cubicBezTo>
                      <a:cubicBezTo>
                        <a:pt x="636192" y="1040992"/>
                        <a:pt x="618860" y="1017358"/>
                        <a:pt x="600346" y="995693"/>
                      </a:cubicBezTo>
                      <a:cubicBezTo>
                        <a:pt x="562530" y="951574"/>
                        <a:pt x="523139" y="909032"/>
                        <a:pt x="483748" y="866096"/>
                      </a:cubicBezTo>
                      <a:cubicBezTo>
                        <a:pt x="409299" y="784556"/>
                        <a:pt x="338788" y="700653"/>
                        <a:pt x="269460" y="615174"/>
                      </a:cubicBezTo>
                      <a:cubicBezTo>
                        <a:pt x="205646" y="535998"/>
                        <a:pt x="142227" y="455640"/>
                        <a:pt x="90624" y="368191"/>
                      </a:cubicBezTo>
                      <a:cubicBezTo>
                        <a:pt x="78019" y="346920"/>
                        <a:pt x="66596" y="325255"/>
                        <a:pt x="55960" y="303196"/>
                      </a:cubicBezTo>
                      <a:cubicBezTo>
                        <a:pt x="51233" y="292954"/>
                        <a:pt x="46506" y="282319"/>
                        <a:pt x="42173" y="271683"/>
                      </a:cubicBezTo>
                      <a:cubicBezTo>
                        <a:pt x="39022" y="263805"/>
                        <a:pt x="25629" y="240564"/>
                        <a:pt x="31931" y="232292"/>
                      </a:cubicBezTo>
                      <a:cubicBezTo>
                        <a:pt x="35477" y="227565"/>
                        <a:pt x="53990" y="224020"/>
                        <a:pt x="59899" y="221656"/>
                      </a:cubicBezTo>
                      <a:cubicBezTo>
                        <a:pt x="69747" y="217717"/>
                        <a:pt x="79988" y="214172"/>
                        <a:pt x="89836" y="210233"/>
                      </a:cubicBezTo>
                      <a:cubicBezTo>
                        <a:pt x="111501" y="201961"/>
                        <a:pt x="132773" y="193689"/>
                        <a:pt x="154438" y="185416"/>
                      </a:cubicBezTo>
                      <a:cubicBezTo>
                        <a:pt x="200132" y="167690"/>
                        <a:pt x="246219" y="149964"/>
                        <a:pt x="291519" y="131057"/>
                      </a:cubicBezTo>
                      <a:cubicBezTo>
                        <a:pt x="336819" y="112543"/>
                        <a:pt x="380937" y="91272"/>
                        <a:pt x="426237" y="73939"/>
                      </a:cubicBezTo>
                      <a:cubicBezTo>
                        <a:pt x="503444" y="44396"/>
                        <a:pt x="591680" y="18792"/>
                        <a:pt x="675189" y="33367"/>
                      </a:cubicBezTo>
                      <a:cubicBezTo>
                        <a:pt x="712610" y="40063"/>
                        <a:pt x="753577" y="58971"/>
                        <a:pt x="771697" y="91272"/>
                      </a:cubicBezTo>
                      <a:cubicBezTo>
                        <a:pt x="780757" y="107816"/>
                        <a:pt x="808725" y="96786"/>
                        <a:pt x="799271" y="79848"/>
                      </a:cubicBezTo>
                      <a:cubicBezTo>
                        <a:pt x="744911" y="-16660"/>
                        <a:pt x="608224" y="-7600"/>
                        <a:pt x="516836" y="14459"/>
                      </a:cubicBezTo>
                      <a:cubicBezTo>
                        <a:pt x="418752" y="38093"/>
                        <a:pt x="328547" y="84575"/>
                        <a:pt x="235190" y="121603"/>
                      </a:cubicBezTo>
                      <a:cubicBezTo>
                        <a:pt x="187526" y="140510"/>
                        <a:pt x="139863" y="159024"/>
                        <a:pt x="91806" y="177144"/>
                      </a:cubicBezTo>
                      <a:cubicBezTo>
                        <a:pt x="69747" y="185416"/>
                        <a:pt x="47294" y="193295"/>
                        <a:pt x="25235" y="202355"/>
                      </a:cubicBezTo>
                      <a:cubicBezTo>
                        <a:pt x="6721" y="210233"/>
                        <a:pt x="-4309" y="224808"/>
                        <a:pt x="1600" y="245685"/>
                      </a:cubicBezTo>
                      <a:cubicBezTo>
                        <a:pt x="14599" y="292954"/>
                        <a:pt x="39810" y="337860"/>
                        <a:pt x="64232" y="380009"/>
                      </a:cubicBezTo>
                      <a:cubicBezTo>
                        <a:pt x="91412" y="426884"/>
                        <a:pt x="122137" y="471396"/>
                        <a:pt x="154438" y="515120"/>
                      </a:cubicBezTo>
                      <a:cubicBezTo>
                        <a:pt x="219039" y="602175"/>
                        <a:pt x="287580" y="686866"/>
                        <a:pt x="358090" y="768799"/>
                      </a:cubicBezTo>
                      <a:cubicBezTo>
                        <a:pt x="437660" y="861763"/>
                        <a:pt x="523927" y="948817"/>
                        <a:pt x="602315" y="1042962"/>
                      </a:cubicBezTo>
                      <a:cubicBezTo>
                        <a:pt x="616890" y="1060294"/>
                        <a:pt x="632646" y="1090231"/>
                        <a:pt x="655099" y="1098110"/>
                      </a:cubicBezTo>
                      <a:cubicBezTo>
                        <a:pt x="675583" y="1105200"/>
                        <a:pt x="692521" y="1091019"/>
                        <a:pt x="702763" y="1074475"/>
                      </a:cubicBezTo>
                      <a:cubicBezTo>
                        <a:pt x="731124" y="1028781"/>
                        <a:pt x="749244" y="976785"/>
                        <a:pt x="770909" y="927546"/>
                      </a:cubicBezTo>
                      <a:cubicBezTo>
                        <a:pt x="791787" y="880276"/>
                        <a:pt x="816209" y="834189"/>
                        <a:pt x="852449" y="796767"/>
                      </a:cubicBezTo>
                      <a:cubicBezTo>
                        <a:pt x="883174" y="765254"/>
                        <a:pt x="921777" y="740832"/>
                        <a:pt x="962351" y="724287"/>
                      </a:cubicBezTo>
                      <a:cubicBezTo>
                        <a:pt x="1042315" y="691987"/>
                        <a:pt x="1135278" y="688441"/>
                        <a:pt x="1216423" y="719560"/>
                      </a:cubicBezTo>
                      <a:cubicBezTo>
                        <a:pt x="1236907" y="727439"/>
                        <a:pt x="1256208" y="737287"/>
                        <a:pt x="1274328" y="749104"/>
                      </a:cubicBezTo>
                      <a:cubicBezTo>
                        <a:pt x="1290085" y="760133"/>
                        <a:pt x="1308599" y="736893"/>
                        <a:pt x="1292448" y="726257"/>
                      </a:cubicBezTo>
                      <a:lnTo>
                        <a:pt x="1292448" y="72625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46EB466-25D3-4361-ABF9-08C3ACCB2432}"/>
                    </a:ext>
                  </a:extLst>
                </p:cNvPr>
                <p:cNvSpPr/>
                <p:nvPr/>
              </p:nvSpPr>
              <p:spPr>
                <a:xfrm>
                  <a:off x="4043396" y="8244535"/>
                  <a:ext cx="263358" cy="344289"/>
                </a:xfrm>
                <a:custGeom>
                  <a:avLst/>
                  <a:gdLst>
                    <a:gd name="connsiteX0" fmla="*/ 2364 w 263358"/>
                    <a:gd name="connsiteY0" fmla="*/ 38988 h 344289"/>
                    <a:gd name="connsiteX1" fmla="*/ 69722 w 263358"/>
                    <a:gd name="connsiteY1" fmla="*/ 83894 h 344289"/>
                    <a:gd name="connsiteX2" fmla="*/ 97690 w 263358"/>
                    <a:gd name="connsiteY2" fmla="*/ 113044 h 344289"/>
                    <a:gd name="connsiteX3" fmla="*/ 116204 w 263358"/>
                    <a:gd name="connsiteY3" fmla="*/ 167010 h 344289"/>
                    <a:gd name="connsiteX4" fmla="*/ 109114 w 263358"/>
                    <a:gd name="connsiteY4" fmla="*/ 274547 h 344289"/>
                    <a:gd name="connsiteX5" fmla="*/ 169776 w 263358"/>
                    <a:gd name="connsiteY5" fmla="*/ 336392 h 344289"/>
                    <a:gd name="connsiteX6" fmla="*/ 205228 w 263358"/>
                    <a:gd name="connsiteY6" fmla="*/ 337967 h 344289"/>
                    <a:gd name="connsiteX7" fmla="*/ 203652 w 263358"/>
                    <a:gd name="connsiteY7" fmla="*/ 314727 h 344289"/>
                    <a:gd name="connsiteX8" fmla="*/ 191441 w 263358"/>
                    <a:gd name="connsiteY8" fmla="*/ 279668 h 344289"/>
                    <a:gd name="connsiteX9" fmla="*/ 180412 w 263358"/>
                    <a:gd name="connsiteY9" fmla="*/ 287941 h 344289"/>
                    <a:gd name="connsiteX10" fmla="*/ 223742 w 263358"/>
                    <a:gd name="connsiteY10" fmla="*/ 310000 h 344289"/>
                    <a:gd name="connsiteX11" fmla="*/ 257618 w 263358"/>
                    <a:gd name="connsiteY11" fmla="*/ 311969 h 344289"/>
                    <a:gd name="connsiteX12" fmla="*/ 254861 w 263358"/>
                    <a:gd name="connsiteY12" fmla="*/ 283214 h 344289"/>
                    <a:gd name="connsiteX13" fmla="*/ 224530 w 263358"/>
                    <a:gd name="connsiteY13" fmla="*/ 246974 h 344289"/>
                    <a:gd name="connsiteX14" fmla="*/ 215076 w 263358"/>
                    <a:gd name="connsiteY14" fmla="*/ 152435 h 344289"/>
                    <a:gd name="connsiteX15" fmla="*/ 209561 w 263358"/>
                    <a:gd name="connsiteY15" fmla="*/ 58684 h 344289"/>
                    <a:gd name="connsiteX16" fmla="*/ 153232 w 263358"/>
                    <a:gd name="connsiteY16" fmla="*/ 1173 h 344289"/>
                    <a:gd name="connsiteX17" fmla="*/ 145748 w 263358"/>
                    <a:gd name="connsiteY17" fmla="*/ 14172 h 344289"/>
                    <a:gd name="connsiteX18" fmla="*/ 193017 w 263358"/>
                    <a:gd name="connsiteY18" fmla="*/ 58290 h 344289"/>
                    <a:gd name="connsiteX19" fmla="*/ 201683 w 263358"/>
                    <a:gd name="connsiteY19" fmla="*/ 134709 h 344289"/>
                    <a:gd name="connsiteX20" fmla="*/ 200107 w 263358"/>
                    <a:gd name="connsiteY20" fmla="*/ 218612 h 344289"/>
                    <a:gd name="connsiteX21" fmla="*/ 233984 w 263358"/>
                    <a:gd name="connsiteY21" fmla="*/ 283214 h 344289"/>
                    <a:gd name="connsiteX22" fmla="*/ 248558 w 263358"/>
                    <a:gd name="connsiteY22" fmla="*/ 300152 h 344289"/>
                    <a:gd name="connsiteX23" fmla="*/ 232014 w 263358"/>
                    <a:gd name="connsiteY23" fmla="*/ 297788 h 344289"/>
                    <a:gd name="connsiteX24" fmla="*/ 187502 w 263358"/>
                    <a:gd name="connsiteY24" fmla="*/ 275729 h 344289"/>
                    <a:gd name="connsiteX25" fmla="*/ 176473 w 263358"/>
                    <a:gd name="connsiteY25" fmla="*/ 284001 h 344289"/>
                    <a:gd name="connsiteX26" fmla="*/ 185533 w 263358"/>
                    <a:gd name="connsiteY26" fmla="*/ 310393 h 344289"/>
                    <a:gd name="connsiteX27" fmla="*/ 189865 w 263358"/>
                    <a:gd name="connsiteY27" fmla="*/ 322605 h 344289"/>
                    <a:gd name="connsiteX28" fmla="*/ 190653 w 263358"/>
                    <a:gd name="connsiteY28" fmla="*/ 329695 h 344289"/>
                    <a:gd name="connsiteX29" fmla="*/ 173715 w 263358"/>
                    <a:gd name="connsiteY29" fmla="*/ 322605 h 344289"/>
                    <a:gd name="connsiteX30" fmla="*/ 155989 w 263358"/>
                    <a:gd name="connsiteY30" fmla="*/ 311575 h 344289"/>
                    <a:gd name="connsiteX31" fmla="*/ 126052 w 263358"/>
                    <a:gd name="connsiteY31" fmla="*/ 280456 h 344289"/>
                    <a:gd name="connsiteX32" fmla="*/ 122507 w 263358"/>
                    <a:gd name="connsiteY32" fmla="*/ 232399 h 344289"/>
                    <a:gd name="connsiteX33" fmla="*/ 130385 w 263358"/>
                    <a:gd name="connsiteY33" fmla="*/ 185524 h 344289"/>
                    <a:gd name="connsiteX34" fmla="*/ 123688 w 263358"/>
                    <a:gd name="connsiteY34" fmla="*/ 139042 h 344289"/>
                    <a:gd name="connsiteX35" fmla="*/ 79570 w 263358"/>
                    <a:gd name="connsiteY35" fmla="*/ 74440 h 344289"/>
                    <a:gd name="connsiteX36" fmla="*/ 11030 w 263358"/>
                    <a:gd name="connsiteY36" fmla="*/ 29141 h 344289"/>
                    <a:gd name="connsiteX37" fmla="*/ 2364 w 263358"/>
                    <a:gd name="connsiteY37" fmla="*/ 38988 h 344289"/>
                    <a:gd name="connsiteX38" fmla="*/ 2364 w 263358"/>
                    <a:gd name="connsiteY38" fmla="*/ 38988 h 34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63358" h="344289">
                      <a:moveTo>
                        <a:pt x="2364" y="38988"/>
                      </a:moveTo>
                      <a:cubicBezTo>
                        <a:pt x="21665" y="57896"/>
                        <a:pt x="47664" y="68532"/>
                        <a:pt x="69722" y="83894"/>
                      </a:cubicBezTo>
                      <a:cubicBezTo>
                        <a:pt x="81540" y="91773"/>
                        <a:pt x="90600" y="100439"/>
                        <a:pt x="97690" y="113044"/>
                      </a:cubicBezTo>
                      <a:cubicBezTo>
                        <a:pt x="107144" y="129588"/>
                        <a:pt x="114235" y="148102"/>
                        <a:pt x="116204" y="167010"/>
                      </a:cubicBezTo>
                      <a:cubicBezTo>
                        <a:pt x="120143" y="203250"/>
                        <a:pt x="98872" y="238702"/>
                        <a:pt x="109114" y="274547"/>
                      </a:cubicBezTo>
                      <a:cubicBezTo>
                        <a:pt x="117386" y="304091"/>
                        <a:pt x="144566" y="322211"/>
                        <a:pt x="169776" y="336392"/>
                      </a:cubicBezTo>
                      <a:cubicBezTo>
                        <a:pt x="179624" y="341906"/>
                        <a:pt x="196956" y="350179"/>
                        <a:pt x="205228" y="337967"/>
                      </a:cubicBezTo>
                      <a:cubicBezTo>
                        <a:pt x="210349" y="330483"/>
                        <a:pt x="206410" y="322211"/>
                        <a:pt x="203652" y="314727"/>
                      </a:cubicBezTo>
                      <a:cubicBezTo>
                        <a:pt x="199713" y="302909"/>
                        <a:pt x="195380" y="291486"/>
                        <a:pt x="191441" y="279668"/>
                      </a:cubicBezTo>
                      <a:cubicBezTo>
                        <a:pt x="187896" y="282426"/>
                        <a:pt x="184351" y="285183"/>
                        <a:pt x="180412" y="287941"/>
                      </a:cubicBezTo>
                      <a:cubicBezTo>
                        <a:pt x="194199" y="296607"/>
                        <a:pt x="208773" y="304091"/>
                        <a:pt x="223742" y="310000"/>
                      </a:cubicBezTo>
                      <a:cubicBezTo>
                        <a:pt x="233984" y="313939"/>
                        <a:pt x="247771" y="319453"/>
                        <a:pt x="257618" y="311969"/>
                      </a:cubicBezTo>
                      <a:cubicBezTo>
                        <a:pt x="268648" y="304091"/>
                        <a:pt x="261557" y="291486"/>
                        <a:pt x="254861" y="283214"/>
                      </a:cubicBezTo>
                      <a:cubicBezTo>
                        <a:pt x="244619" y="271002"/>
                        <a:pt x="232014" y="261155"/>
                        <a:pt x="224530" y="246974"/>
                      </a:cubicBezTo>
                      <a:cubicBezTo>
                        <a:pt x="209167" y="218218"/>
                        <a:pt x="212318" y="183554"/>
                        <a:pt x="215076" y="152435"/>
                      </a:cubicBezTo>
                      <a:cubicBezTo>
                        <a:pt x="217833" y="121316"/>
                        <a:pt x="220985" y="88621"/>
                        <a:pt x="209561" y="58684"/>
                      </a:cubicBezTo>
                      <a:cubicBezTo>
                        <a:pt x="199319" y="32292"/>
                        <a:pt x="176473" y="15748"/>
                        <a:pt x="153232" y="1173"/>
                      </a:cubicBezTo>
                      <a:cubicBezTo>
                        <a:pt x="144960" y="-3948"/>
                        <a:pt x="137475" y="9051"/>
                        <a:pt x="145748" y="14172"/>
                      </a:cubicBezTo>
                      <a:cubicBezTo>
                        <a:pt x="163867" y="25595"/>
                        <a:pt x="183169" y="38594"/>
                        <a:pt x="193017" y="58290"/>
                      </a:cubicBezTo>
                      <a:cubicBezTo>
                        <a:pt x="204440" y="81531"/>
                        <a:pt x="203652" y="109499"/>
                        <a:pt x="201683" y="134709"/>
                      </a:cubicBezTo>
                      <a:cubicBezTo>
                        <a:pt x="199713" y="162677"/>
                        <a:pt x="195774" y="190644"/>
                        <a:pt x="200107" y="218612"/>
                      </a:cubicBezTo>
                      <a:cubicBezTo>
                        <a:pt x="204046" y="244610"/>
                        <a:pt x="215864" y="264306"/>
                        <a:pt x="233984" y="283214"/>
                      </a:cubicBezTo>
                      <a:cubicBezTo>
                        <a:pt x="236347" y="285577"/>
                        <a:pt x="249740" y="297000"/>
                        <a:pt x="248558" y="300152"/>
                      </a:cubicBezTo>
                      <a:cubicBezTo>
                        <a:pt x="247377" y="303697"/>
                        <a:pt x="234378" y="298576"/>
                        <a:pt x="232014" y="297788"/>
                      </a:cubicBezTo>
                      <a:cubicBezTo>
                        <a:pt x="216258" y="291880"/>
                        <a:pt x="201683" y="284395"/>
                        <a:pt x="187502" y="275729"/>
                      </a:cubicBezTo>
                      <a:cubicBezTo>
                        <a:pt x="182381" y="272578"/>
                        <a:pt x="174503" y="278093"/>
                        <a:pt x="176473" y="284001"/>
                      </a:cubicBezTo>
                      <a:cubicBezTo>
                        <a:pt x="179624" y="292667"/>
                        <a:pt x="182775" y="301727"/>
                        <a:pt x="185533" y="310393"/>
                      </a:cubicBezTo>
                      <a:cubicBezTo>
                        <a:pt x="187108" y="314333"/>
                        <a:pt x="188290" y="318666"/>
                        <a:pt x="189865" y="322605"/>
                      </a:cubicBezTo>
                      <a:cubicBezTo>
                        <a:pt x="191047" y="325756"/>
                        <a:pt x="193805" y="328907"/>
                        <a:pt x="190653" y="329695"/>
                      </a:cubicBezTo>
                      <a:cubicBezTo>
                        <a:pt x="185926" y="331271"/>
                        <a:pt x="177654" y="324574"/>
                        <a:pt x="173715" y="322605"/>
                      </a:cubicBezTo>
                      <a:cubicBezTo>
                        <a:pt x="167807" y="319060"/>
                        <a:pt x="161504" y="315514"/>
                        <a:pt x="155989" y="311575"/>
                      </a:cubicBezTo>
                      <a:cubicBezTo>
                        <a:pt x="144172" y="303303"/>
                        <a:pt x="132748" y="293455"/>
                        <a:pt x="126052" y="280456"/>
                      </a:cubicBezTo>
                      <a:cubicBezTo>
                        <a:pt x="118174" y="265488"/>
                        <a:pt x="119355" y="248549"/>
                        <a:pt x="122507" y="232399"/>
                      </a:cubicBezTo>
                      <a:cubicBezTo>
                        <a:pt x="125264" y="216643"/>
                        <a:pt x="129597" y="201280"/>
                        <a:pt x="130385" y="185524"/>
                      </a:cubicBezTo>
                      <a:cubicBezTo>
                        <a:pt x="131173" y="169767"/>
                        <a:pt x="128809" y="154011"/>
                        <a:pt x="123688" y="139042"/>
                      </a:cubicBezTo>
                      <a:cubicBezTo>
                        <a:pt x="115416" y="113044"/>
                        <a:pt x="102023" y="90591"/>
                        <a:pt x="79570" y="74440"/>
                      </a:cubicBezTo>
                      <a:cubicBezTo>
                        <a:pt x="57511" y="58684"/>
                        <a:pt x="30725" y="48442"/>
                        <a:pt x="11030" y="29141"/>
                      </a:cubicBezTo>
                      <a:cubicBezTo>
                        <a:pt x="5909" y="22050"/>
                        <a:pt x="-4727" y="32292"/>
                        <a:pt x="2364" y="38988"/>
                      </a:cubicBezTo>
                      <a:lnTo>
                        <a:pt x="2364" y="38988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3" name="Graphic 27">
              <a:extLst>
                <a:ext uri="{FF2B5EF4-FFF2-40B4-BE49-F238E27FC236}">
                  <a16:creationId xmlns:a16="http://schemas.microsoft.com/office/drawing/2014/main" id="{AFC3C215-80BA-492B-94B5-3EF0AFEF87BC}"/>
                </a:ext>
              </a:extLst>
            </p:cNvPr>
            <p:cNvGrpSpPr/>
            <p:nvPr/>
          </p:nvGrpSpPr>
          <p:grpSpPr>
            <a:xfrm>
              <a:off x="2891340" y="7351135"/>
              <a:ext cx="2223889" cy="1509469"/>
              <a:chOff x="2891340" y="7351135"/>
              <a:chExt cx="2223889" cy="1509469"/>
            </a:xfrm>
          </p:grpSpPr>
          <p:grpSp>
            <p:nvGrpSpPr>
              <p:cNvPr id="64" name="Graphic 27">
                <a:extLst>
                  <a:ext uri="{FF2B5EF4-FFF2-40B4-BE49-F238E27FC236}">
                    <a16:creationId xmlns:a16="http://schemas.microsoft.com/office/drawing/2014/main" id="{D939442D-3F97-4B0A-A4EB-F40E79E25C78}"/>
                  </a:ext>
                </a:extLst>
              </p:cNvPr>
              <p:cNvGrpSpPr/>
              <p:nvPr/>
            </p:nvGrpSpPr>
            <p:grpSpPr>
              <a:xfrm>
                <a:off x="3392654" y="7365710"/>
                <a:ext cx="289524" cy="335612"/>
                <a:chOff x="3392654" y="7365710"/>
                <a:chExt cx="289524" cy="335612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7C572BA-16E5-4114-9719-945A975997FB}"/>
                    </a:ext>
                  </a:extLst>
                </p:cNvPr>
                <p:cNvSpPr/>
                <p:nvPr/>
              </p:nvSpPr>
              <p:spPr>
                <a:xfrm>
                  <a:off x="3392654" y="7365710"/>
                  <a:ext cx="289524" cy="335612"/>
                </a:xfrm>
                <a:custGeom>
                  <a:avLst/>
                  <a:gdLst>
                    <a:gd name="connsiteX0" fmla="*/ 265890 w 289524"/>
                    <a:gd name="connsiteY0" fmla="*/ 0 h 335612"/>
                    <a:gd name="connsiteX1" fmla="*/ 259194 w 289524"/>
                    <a:gd name="connsiteY1" fmla="*/ 788 h 335612"/>
                    <a:gd name="connsiteX2" fmla="*/ 253679 w 289524"/>
                    <a:gd name="connsiteY2" fmla="*/ 1576 h 335612"/>
                    <a:gd name="connsiteX3" fmla="*/ 242649 w 289524"/>
                    <a:gd name="connsiteY3" fmla="*/ 3151 h 335612"/>
                    <a:gd name="connsiteX4" fmla="*/ 221378 w 289524"/>
                    <a:gd name="connsiteY4" fmla="*/ 6696 h 335612"/>
                    <a:gd name="connsiteX5" fmla="*/ 181593 w 289524"/>
                    <a:gd name="connsiteY5" fmla="*/ 16544 h 335612"/>
                    <a:gd name="connsiteX6" fmla="*/ 113053 w 289524"/>
                    <a:gd name="connsiteY6" fmla="*/ 40179 h 335612"/>
                    <a:gd name="connsiteX7" fmla="*/ 55541 w 289524"/>
                    <a:gd name="connsiteY7" fmla="*/ 63420 h 335612"/>
                    <a:gd name="connsiteX8" fmla="*/ 0 w 289524"/>
                    <a:gd name="connsiteY8" fmla="*/ 85873 h 335612"/>
                    <a:gd name="connsiteX9" fmla="*/ 101235 w 289524"/>
                    <a:gd name="connsiteY9" fmla="*/ 335613 h 335612"/>
                    <a:gd name="connsiteX10" fmla="*/ 156777 w 289524"/>
                    <a:gd name="connsiteY10" fmla="*/ 313160 h 335612"/>
                    <a:gd name="connsiteX11" fmla="*/ 210743 w 289524"/>
                    <a:gd name="connsiteY11" fmla="*/ 291495 h 335612"/>
                    <a:gd name="connsiteX12" fmla="*/ 255648 w 289524"/>
                    <a:gd name="connsiteY12" fmla="*/ 275738 h 335612"/>
                    <a:gd name="connsiteX13" fmla="*/ 274556 w 289524"/>
                    <a:gd name="connsiteY13" fmla="*/ 271011 h 335612"/>
                    <a:gd name="connsiteX14" fmla="*/ 282828 w 289524"/>
                    <a:gd name="connsiteY14" fmla="*/ 269436 h 335612"/>
                    <a:gd name="connsiteX15" fmla="*/ 286768 w 289524"/>
                    <a:gd name="connsiteY15" fmla="*/ 269042 h 335612"/>
                    <a:gd name="connsiteX16" fmla="*/ 288737 w 289524"/>
                    <a:gd name="connsiteY16" fmla="*/ 268648 h 335612"/>
                    <a:gd name="connsiteX17" fmla="*/ 289525 w 289524"/>
                    <a:gd name="connsiteY17" fmla="*/ 268648 h 335612"/>
                    <a:gd name="connsiteX18" fmla="*/ 265890 w 289524"/>
                    <a:gd name="connsiteY18" fmla="*/ 0 h 335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9524" h="335612">
                      <a:moveTo>
                        <a:pt x="265890" y="0"/>
                      </a:moveTo>
                      <a:cubicBezTo>
                        <a:pt x="263527" y="0"/>
                        <a:pt x="261163" y="394"/>
                        <a:pt x="259194" y="788"/>
                      </a:cubicBezTo>
                      <a:lnTo>
                        <a:pt x="253679" y="1576"/>
                      </a:lnTo>
                      <a:cubicBezTo>
                        <a:pt x="250134" y="1970"/>
                        <a:pt x="246589" y="2757"/>
                        <a:pt x="242649" y="3151"/>
                      </a:cubicBezTo>
                      <a:cubicBezTo>
                        <a:pt x="235165" y="4333"/>
                        <a:pt x="228469" y="5515"/>
                        <a:pt x="221378" y="6696"/>
                      </a:cubicBezTo>
                      <a:cubicBezTo>
                        <a:pt x="207591" y="9454"/>
                        <a:pt x="194592" y="12605"/>
                        <a:pt x="181593" y="16544"/>
                      </a:cubicBezTo>
                      <a:cubicBezTo>
                        <a:pt x="156383" y="23635"/>
                        <a:pt x="133536" y="31907"/>
                        <a:pt x="113053" y="40179"/>
                      </a:cubicBezTo>
                      <a:cubicBezTo>
                        <a:pt x="92175" y="48451"/>
                        <a:pt x="74055" y="55935"/>
                        <a:pt x="55541" y="63420"/>
                      </a:cubicBezTo>
                      <a:lnTo>
                        <a:pt x="0" y="85873"/>
                      </a:lnTo>
                      <a:lnTo>
                        <a:pt x="101235" y="335613"/>
                      </a:lnTo>
                      <a:lnTo>
                        <a:pt x="156777" y="313160"/>
                      </a:lnTo>
                      <a:cubicBezTo>
                        <a:pt x="175291" y="305675"/>
                        <a:pt x="194198" y="297797"/>
                        <a:pt x="210743" y="291495"/>
                      </a:cubicBezTo>
                      <a:cubicBezTo>
                        <a:pt x="227287" y="285192"/>
                        <a:pt x="242256" y="279677"/>
                        <a:pt x="255648" y="275738"/>
                      </a:cubicBezTo>
                      <a:cubicBezTo>
                        <a:pt x="262345" y="273769"/>
                        <a:pt x="268648" y="272193"/>
                        <a:pt x="274556" y="271011"/>
                      </a:cubicBezTo>
                      <a:cubicBezTo>
                        <a:pt x="277314" y="270617"/>
                        <a:pt x="280465" y="269829"/>
                        <a:pt x="282828" y="269436"/>
                      </a:cubicBezTo>
                      <a:cubicBezTo>
                        <a:pt x="284010" y="269436"/>
                        <a:pt x="285586" y="269042"/>
                        <a:pt x="286768" y="269042"/>
                      </a:cubicBezTo>
                      <a:lnTo>
                        <a:pt x="288737" y="268648"/>
                      </a:lnTo>
                      <a:lnTo>
                        <a:pt x="289525" y="268648"/>
                      </a:lnTo>
                      <a:lnTo>
                        <a:pt x="26589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0B852291-4B2A-47A6-BD20-6B49C5A26DFE}"/>
                    </a:ext>
                  </a:extLst>
                </p:cNvPr>
                <p:cNvSpPr/>
                <p:nvPr/>
              </p:nvSpPr>
              <p:spPr>
                <a:xfrm rot="-1324108">
                  <a:off x="3456331" y="7543810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D8D73E41-CBDC-47A7-8166-05A3BC881769}"/>
                    </a:ext>
                  </a:extLst>
                </p:cNvPr>
                <p:cNvSpPr/>
                <p:nvPr/>
              </p:nvSpPr>
              <p:spPr>
                <a:xfrm>
                  <a:off x="3527372" y="7507124"/>
                  <a:ext cx="51208" cy="40966"/>
                </a:xfrm>
                <a:custGeom>
                  <a:avLst/>
                  <a:gdLst>
                    <a:gd name="connsiteX0" fmla="*/ 51209 w 51208"/>
                    <a:gd name="connsiteY0" fmla="*/ 25210 h 40966"/>
                    <a:gd name="connsiteX1" fmla="*/ 42148 w 51208"/>
                    <a:gd name="connsiteY1" fmla="*/ 0 h 40966"/>
                    <a:gd name="connsiteX2" fmla="*/ 0 w 51208"/>
                    <a:gd name="connsiteY2" fmla="*/ 16150 h 40966"/>
                    <a:gd name="connsiteX3" fmla="*/ 10242 w 51208"/>
                    <a:gd name="connsiteY3" fmla="*/ 40967 h 40966"/>
                    <a:gd name="connsiteX4" fmla="*/ 51209 w 51208"/>
                    <a:gd name="connsiteY4" fmla="*/ 25210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966">
                      <a:moveTo>
                        <a:pt x="51209" y="25210"/>
                      </a:moveTo>
                      <a:lnTo>
                        <a:pt x="42148" y="0"/>
                      </a:lnTo>
                      <a:cubicBezTo>
                        <a:pt x="27968" y="5121"/>
                        <a:pt x="13787" y="10636"/>
                        <a:pt x="0" y="16150"/>
                      </a:cubicBezTo>
                      <a:lnTo>
                        <a:pt x="10242" y="40967"/>
                      </a:lnTo>
                      <a:cubicBezTo>
                        <a:pt x="23635" y="35452"/>
                        <a:pt x="37422" y="29937"/>
                        <a:pt x="51209" y="2521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4FD341E-6247-4376-9B1A-BDB4EF8752E5}"/>
                    </a:ext>
                  </a:extLst>
                </p:cNvPr>
                <p:cNvSpPr/>
                <p:nvPr/>
              </p:nvSpPr>
              <p:spPr>
                <a:xfrm>
                  <a:off x="3603791" y="7485459"/>
                  <a:ext cx="50026" cy="36633"/>
                </a:xfrm>
                <a:custGeom>
                  <a:avLst/>
                  <a:gdLst>
                    <a:gd name="connsiteX0" fmla="*/ 50027 w 50026"/>
                    <a:gd name="connsiteY0" fmla="*/ 26392 h 36633"/>
                    <a:gd name="connsiteX1" fmla="*/ 45694 w 50026"/>
                    <a:gd name="connsiteY1" fmla="*/ 0 h 36633"/>
                    <a:gd name="connsiteX2" fmla="*/ 0 w 50026"/>
                    <a:gd name="connsiteY2" fmla="*/ 10636 h 36633"/>
                    <a:gd name="connsiteX3" fmla="*/ 7484 w 50026"/>
                    <a:gd name="connsiteY3" fmla="*/ 36634 h 36633"/>
                    <a:gd name="connsiteX4" fmla="*/ 50027 w 50026"/>
                    <a:gd name="connsiteY4" fmla="*/ 26392 h 3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36633">
                      <a:moveTo>
                        <a:pt x="50027" y="26392"/>
                      </a:moveTo>
                      <a:lnTo>
                        <a:pt x="45694" y="0"/>
                      </a:lnTo>
                      <a:cubicBezTo>
                        <a:pt x="30331" y="2363"/>
                        <a:pt x="14969" y="6303"/>
                        <a:pt x="0" y="10636"/>
                      </a:cubicBezTo>
                      <a:lnTo>
                        <a:pt x="7484" y="36634"/>
                      </a:lnTo>
                      <a:cubicBezTo>
                        <a:pt x="21665" y="31907"/>
                        <a:pt x="35452" y="28362"/>
                        <a:pt x="50027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9" name="Graphic 27">
                <a:extLst>
                  <a:ext uri="{FF2B5EF4-FFF2-40B4-BE49-F238E27FC236}">
                    <a16:creationId xmlns:a16="http://schemas.microsoft.com/office/drawing/2014/main" id="{1F510BBC-1D2D-4761-A521-EE758DAFF0D7}"/>
                  </a:ext>
                </a:extLst>
              </p:cNvPr>
              <p:cNvGrpSpPr/>
              <p:nvPr/>
            </p:nvGrpSpPr>
            <p:grpSpPr>
              <a:xfrm>
                <a:off x="3169649" y="7451444"/>
                <a:ext cx="323899" cy="339961"/>
                <a:chOff x="3169649" y="7451444"/>
                <a:chExt cx="323899" cy="33996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FED3983-D16C-4256-8F16-AC8F74A7C5FA}"/>
                    </a:ext>
                  </a:extLst>
                </p:cNvPr>
                <p:cNvSpPr/>
                <p:nvPr/>
              </p:nvSpPr>
              <p:spPr>
                <a:xfrm rot="-1324108">
                  <a:off x="3211460" y="7486712"/>
                  <a:ext cx="240276" cy="269425"/>
                </a:xfrm>
                <a:custGeom>
                  <a:avLst/>
                  <a:gdLst>
                    <a:gd name="connsiteX0" fmla="*/ 0 w 240276"/>
                    <a:gd name="connsiteY0" fmla="*/ 0 h 269425"/>
                    <a:gd name="connsiteX1" fmla="*/ 240277 w 240276"/>
                    <a:gd name="connsiteY1" fmla="*/ 0 h 269425"/>
                    <a:gd name="connsiteX2" fmla="*/ 240277 w 240276"/>
                    <a:gd name="connsiteY2" fmla="*/ 269425 h 269425"/>
                    <a:gd name="connsiteX3" fmla="*/ 0 w 240276"/>
                    <a:gd name="connsiteY3" fmla="*/ 269425 h 26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276" h="269425">
                      <a:moveTo>
                        <a:pt x="0" y="0"/>
                      </a:moveTo>
                      <a:lnTo>
                        <a:pt x="240277" y="0"/>
                      </a:lnTo>
                      <a:lnTo>
                        <a:pt x="240277" y="269425"/>
                      </a:lnTo>
                      <a:lnTo>
                        <a:pt x="0" y="269425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ED4F264-3C34-4359-8167-683C27D75BD2}"/>
                    </a:ext>
                  </a:extLst>
                </p:cNvPr>
                <p:cNvSpPr/>
                <p:nvPr/>
              </p:nvSpPr>
              <p:spPr>
                <a:xfrm rot="-1324108">
                  <a:off x="3233502" y="7634468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83DAA9A-4ED4-4973-AC4F-B815EACA83FB}"/>
                    </a:ext>
                  </a:extLst>
                </p:cNvPr>
                <p:cNvSpPr/>
                <p:nvPr/>
              </p:nvSpPr>
              <p:spPr>
                <a:xfrm rot="-1324108">
                  <a:off x="3307827" y="7604029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BA0A40C-F86B-43E9-907A-4633ED462567}"/>
                    </a:ext>
                  </a:extLst>
                </p:cNvPr>
                <p:cNvSpPr/>
                <p:nvPr/>
              </p:nvSpPr>
              <p:spPr>
                <a:xfrm rot="-1324108">
                  <a:off x="3381524" y="7574216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80" name="Graphic 27">
                <a:extLst>
                  <a:ext uri="{FF2B5EF4-FFF2-40B4-BE49-F238E27FC236}">
                    <a16:creationId xmlns:a16="http://schemas.microsoft.com/office/drawing/2014/main" id="{6BC5D9E6-B5B9-42DA-BFED-8E1F08196FAE}"/>
                  </a:ext>
                </a:extLst>
              </p:cNvPr>
              <p:cNvGrpSpPr/>
              <p:nvPr/>
            </p:nvGrpSpPr>
            <p:grpSpPr>
              <a:xfrm>
                <a:off x="2904598" y="7541788"/>
                <a:ext cx="366731" cy="287949"/>
                <a:chOff x="2904598" y="7541788"/>
                <a:chExt cx="366731" cy="28794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4D5E2AE-D190-4CBA-9B1C-67DFE0C3B68A}"/>
                    </a:ext>
                  </a:extLst>
                </p:cNvPr>
                <p:cNvSpPr/>
                <p:nvPr/>
              </p:nvSpPr>
              <p:spPr>
                <a:xfrm>
                  <a:off x="2904598" y="7541788"/>
                  <a:ext cx="366731" cy="287949"/>
                </a:xfrm>
                <a:custGeom>
                  <a:avLst/>
                  <a:gdLst>
                    <a:gd name="connsiteX0" fmla="*/ 265103 w 366731"/>
                    <a:gd name="connsiteY0" fmla="*/ 0 h 287949"/>
                    <a:gd name="connsiteX1" fmla="*/ 209561 w 366731"/>
                    <a:gd name="connsiteY1" fmla="*/ 22453 h 287949"/>
                    <a:gd name="connsiteX2" fmla="*/ 195774 w 366731"/>
                    <a:gd name="connsiteY2" fmla="*/ 27968 h 287949"/>
                    <a:gd name="connsiteX3" fmla="*/ 187896 w 366731"/>
                    <a:gd name="connsiteY3" fmla="*/ 31119 h 287949"/>
                    <a:gd name="connsiteX4" fmla="*/ 179624 w 366731"/>
                    <a:gd name="connsiteY4" fmla="*/ 34664 h 287949"/>
                    <a:gd name="connsiteX5" fmla="*/ 161898 w 366731"/>
                    <a:gd name="connsiteY5" fmla="*/ 42542 h 287949"/>
                    <a:gd name="connsiteX6" fmla="*/ 152050 w 366731"/>
                    <a:gd name="connsiteY6" fmla="*/ 47269 h 287949"/>
                    <a:gd name="connsiteX7" fmla="*/ 138657 w 366731"/>
                    <a:gd name="connsiteY7" fmla="*/ 53966 h 287949"/>
                    <a:gd name="connsiteX8" fmla="*/ 88630 w 366731"/>
                    <a:gd name="connsiteY8" fmla="*/ 86267 h 287949"/>
                    <a:gd name="connsiteX9" fmla="*/ 66571 w 366731"/>
                    <a:gd name="connsiteY9" fmla="*/ 105568 h 287949"/>
                    <a:gd name="connsiteX10" fmla="*/ 46876 w 366731"/>
                    <a:gd name="connsiteY10" fmla="*/ 127233 h 287949"/>
                    <a:gd name="connsiteX11" fmla="*/ 16544 w 366731"/>
                    <a:gd name="connsiteY11" fmla="*/ 176472 h 287949"/>
                    <a:gd name="connsiteX12" fmla="*/ 11030 w 366731"/>
                    <a:gd name="connsiteY12" fmla="*/ 189865 h 287949"/>
                    <a:gd name="connsiteX13" fmla="*/ 8666 w 366731"/>
                    <a:gd name="connsiteY13" fmla="*/ 196562 h 287949"/>
                    <a:gd name="connsiteX14" fmla="*/ 6697 w 366731"/>
                    <a:gd name="connsiteY14" fmla="*/ 203652 h 287949"/>
                    <a:gd name="connsiteX15" fmla="*/ 4727 w 366731"/>
                    <a:gd name="connsiteY15" fmla="*/ 210743 h 287949"/>
                    <a:gd name="connsiteX16" fmla="*/ 3545 w 366731"/>
                    <a:gd name="connsiteY16" fmla="*/ 214288 h 287949"/>
                    <a:gd name="connsiteX17" fmla="*/ 2757 w 366731"/>
                    <a:gd name="connsiteY17" fmla="*/ 217833 h 287949"/>
                    <a:gd name="connsiteX18" fmla="*/ 0 w 366731"/>
                    <a:gd name="connsiteY18" fmla="*/ 232014 h 287949"/>
                    <a:gd name="connsiteX19" fmla="*/ 272587 w 366731"/>
                    <a:gd name="connsiteY19" fmla="*/ 287949 h 287949"/>
                    <a:gd name="connsiteX20" fmla="*/ 272587 w 366731"/>
                    <a:gd name="connsiteY20" fmla="*/ 287949 h 287949"/>
                    <a:gd name="connsiteX21" fmla="*/ 276132 w 366731"/>
                    <a:gd name="connsiteY21" fmla="*/ 286374 h 287949"/>
                    <a:gd name="connsiteX22" fmla="*/ 285980 w 366731"/>
                    <a:gd name="connsiteY22" fmla="*/ 282041 h 287949"/>
                    <a:gd name="connsiteX23" fmla="*/ 291495 w 366731"/>
                    <a:gd name="connsiteY23" fmla="*/ 279677 h 287949"/>
                    <a:gd name="connsiteX24" fmla="*/ 297403 w 366731"/>
                    <a:gd name="connsiteY24" fmla="*/ 277314 h 287949"/>
                    <a:gd name="connsiteX25" fmla="*/ 311190 w 366731"/>
                    <a:gd name="connsiteY25" fmla="*/ 271799 h 287949"/>
                    <a:gd name="connsiteX26" fmla="*/ 366732 w 366731"/>
                    <a:gd name="connsiteY26" fmla="*/ 249346 h 287949"/>
                    <a:gd name="connsiteX27" fmla="*/ 265103 w 366731"/>
                    <a:gd name="connsiteY27" fmla="*/ 0 h 28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66731" h="287949">
                      <a:moveTo>
                        <a:pt x="265103" y="0"/>
                      </a:moveTo>
                      <a:lnTo>
                        <a:pt x="209561" y="22453"/>
                      </a:lnTo>
                      <a:lnTo>
                        <a:pt x="195774" y="27968"/>
                      </a:lnTo>
                      <a:lnTo>
                        <a:pt x="187896" y="31119"/>
                      </a:lnTo>
                      <a:lnTo>
                        <a:pt x="179624" y="34664"/>
                      </a:lnTo>
                      <a:cubicBezTo>
                        <a:pt x="174109" y="37028"/>
                        <a:pt x="168200" y="39785"/>
                        <a:pt x="161898" y="42542"/>
                      </a:cubicBezTo>
                      <a:lnTo>
                        <a:pt x="152050" y="47269"/>
                      </a:lnTo>
                      <a:cubicBezTo>
                        <a:pt x="147717" y="49239"/>
                        <a:pt x="142990" y="51602"/>
                        <a:pt x="138657" y="53966"/>
                      </a:cubicBezTo>
                      <a:cubicBezTo>
                        <a:pt x="120931" y="63420"/>
                        <a:pt x="103993" y="74055"/>
                        <a:pt x="88630" y="86267"/>
                      </a:cubicBezTo>
                      <a:cubicBezTo>
                        <a:pt x="80752" y="92175"/>
                        <a:pt x="73662" y="98872"/>
                        <a:pt x="66571" y="105568"/>
                      </a:cubicBezTo>
                      <a:cubicBezTo>
                        <a:pt x="59875" y="112659"/>
                        <a:pt x="52784" y="119749"/>
                        <a:pt x="46876" y="127233"/>
                      </a:cubicBezTo>
                      <a:cubicBezTo>
                        <a:pt x="34664" y="142202"/>
                        <a:pt x="24423" y="158746"/>
                        <a:pt x="16544" y="176472"/>
                      </a:cubicBezTo>
                      <a:cubicBezTo>
                        <a:pt x="14575" y="180805"/>
                        <a:pt x="12999" y="185532"/>
                        <a:pt x="11030" y="189865"/>
                      </a:cubicBezTo>
                      <a:cubicBezTo>
                        <a:pt x="10242" y="192229"/>
                        <a:pt x="9454" y="194198"/>
                        <a:pt x="8666" y="196562"/>
                      </a:cubicBezTo>
                      <a:lnTo>
                        <a:pt x="6697" y="203652"/>
                      </a:lnTo>
                      <a:lnTo>
                        <a:pt x="4727" y="210743"/>
                      </a:lnTo>
                      <a:cubicBezTo>
                        <a:pt x="4333" y="211924"/>
                        <a:pt x="4333" y="213106"/>
                        <a:pt x="3545" y="214288"/>
                      </a:cubicBezTo>
                      <a:lnTo>
                        <a:pt x="2757" y="217833"/>
                      </a:lnTo>
                      <a:cubicBezTo>
                        <a:pt x="1576" y="222560"/>
                        <a:pt x="788" y="227287"/>
                        <a:pt x="0" y="232014"/>
                      </a:cubicBezTo>
                      <a:lnTo>
                        <a:pt x="272587" y="287949"/>
                      </a:lnTo>
                      <a:lnTo>
                        <a:pt x="272587" y="287949"/>
                      </a:lnTo>
                      <a:lnTo>
                        <a:pt x="276132" y="286374"/>
                      </a:lnTo>
                      <a:cubicBezTo>
                        <a:pt x="279283" y="284798"/>
                        <a:pt x="282435" y="283616"/>
                        <a:pt x="285980" y="282041"/>
                      </a:cubicBezTo>
                      <a:cubicBezTo>
                        <a:pt x="287555" y="281253"/>
                        <a:pt x="289525" y="280465"/>
                        <a:pt x="291495" y="279677"/>
                      </a:cubicBezTo>
                      <a:lnTo>
                        <a:pt x="297403" y="277314"/>
                      </a:lnTo>
                      <a:lnTo>
                        <a:pt x="311190" y="271799"/>
                      </a:lnTo>
                      <a:lnTo>
                        <a:pt x="366732" y="249346"/>
                      </a:lnTo>
                      <a:lnTo>
                        <a:pt x="265103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87CD672-130B-46EF-9194-67E0124D2B2B}"/>
                    </a:ext>
                  </a:extLst>
                </p:cNvPr>
                <p:cNvSpPr/>
                <p:nvPr/>
              </p:nvSpPr>
              <p:spPr>
                <a:xfrm>
                  <a:off x="3022771" y="7735987"/>
                  <a:ext cx="47663" cy="51208"/>
                </a:xfrm>
                <a:custGeom>
                  <a:avLst/>
                  <a:gdLst>
                    <a:gd name="connsiteX0" fmla="*/ 47663 w 47663"/>
                    <a:gd name="connsiteY0" fmla="*/ 16150 h 51208"/>
                    <a:gd name="connsiteX1" fmla="*/ 25604 w 47663"/>
                    <a:gd name="connsiteY1" fmla="*/ 0 h 51208"/>
                    <a:gd name="connsiteX2" fmla="*/ 0 w 47663"/>
                    <a:gd name="connsiteY2" fmla="*/ 42542 h 51208"/>
                    <a:gd name="connsiteX3" fmla="*/ 25998 w 47663"/>
                    <a:gd name="connsiteY3" fmla="*/ 51209 h 51208"/>
                    <a:gd name="connsiteX4" fmla="*/ 47663 w 47663"/>
                    <a:gd name="connsiteY4" fmla="*/ 1615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1208">
                      <a:moveTo>
                        <a:pt x="47663" y="16150"/>
                      </a:moveTo>
                      <a:lnTo>
                        <a:pt x="25604" y="0"/>
                      </a:lnTo>
                      <a:cubicBezTo>
                        <a:pt x="14181" y="12211"/>
                        <a:pt x="4727" y="26392"/>
                        <a:pt x="0" y="42542"/>
                      </a:cubicBezTo>
                      <a:lnTo>
                        <a:pt x="25998" y="51209"/>
                      </a:lnTo>
                      <a:cubicBezTo>
                        <a:pt x="30331" y="37816"/>
                        <a:pt x="38209" y="25998"/>
                        <a:pt x="47663" y="1615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071B54D-5783-4E0E-AF29-8B593BA4B99C}"/>
                    </a:ext>
                  </a:extLst>
                </p:cNvPr>
                <p:cNvSpPr/>
                <p:nvPr/>
              </p:nvSpPr>
              <p:spPr>
                <a:xfrm>
                  <a:off x="3079101" y="7687930"/>
                  <a:ext cx="54359" cy="43724"/>
                </a:xfrm>
                <a:custGeom>
                  <a:avLst/>
                  <a:gdLst>
                    <a:gd name="connsiteX0" fmla="*/ 54360 w 54359"/>
                    <a:gd name="connsiteY0" fmla="*/ 24423 h 43724"/>
                    <a:gd name="connsiteX1" fmla="*/ 43330 w 54359"/>
                    <a:gd name="connsiteY1" fmla="*/ 0 h 43724"/>
                    <a:gd name="connsiteX2" fmla="*/ 32695 w 54359"/>
                    <a:gd name="connsiteY2" fmla="*/ 4727 h 43724"/>
                    <a:gd name="connsiteX3" fmla="*/ 21665 w 54359"/>
                    <a:gd name="connsiteY3" fmla="*/ 10242 h 43724"/>
                    <a:gd name="connsiteX4" fmla="*/ 10636 w 54359"/>
                    <a:gd name="connsiteY4" fmla="*/ 16150 h 43724"/>
                    <a:gd name="connsiteX5" fmla="*/ 0 w 54359"/>
                    <a:gd name="connsiteY5" fmla="*/ 22847 h 43724"/>
                    <a:gd name="connsiteX6" fmla="*/ 16938 w 54359"/>
                    <a:gd name="connsiteY6" fmla="*/ 43724 h 43724"/>
                    <a:gd name="connsiteX7" fmla="*/ 25998 w 54359"/>
                    <a:gd name="connsiteY7" fmla="*/ 38209 h 43724"/>
                    <a:gd name="connsiteX8" fmla="*/ 35058 w 54359"/>
                    <a:gd name="connsiteY8" fmla="*/ 33089 h 43724"/>
                    <a:gd name="connsiteX9" fmla="*/ 54360 w 54359"/>
                    <a:gd name="connsiteY9" fmla="*/ 24423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59" h="43724">
                      <a:moveTo>
                        <a:pt x="54360" y="24423"/>
                      </a:moveTo>
                      <a:lnTo>
                        <a:pt x="43330" y="0"/>
                      </a:lnTo>
                      <a:cubicBezTo>
                        <a:pt x="39785" y="1576"/>
                        <a:pt x="36240" y="3151"/>
                        <a:pt x="32695" y="4727"/>
                      </a:cubicBezTo>
                      <a:cubicBezTo>
                        <a:pt x="29149" y="6303"/>
                        <a:pt x="25210" y="8272"/>
                        <a:pt x="21665" y="10242"/>
                      </a:cubicBezTo>
                      <a:cubicBezTo>
                        <a:pt x="18120" y="12211"/>
                        <a:pt x="14181" y="14181"/>
                        <a:pt x="10636" y="16150"/>
                      </a:cubicBezTo>
                      <a:cubicBezTo>
                        <a:pt x="7090" y="18120"/>
                        <a:pt x="3545" y="20483"/>
                        <a:pt x="0" y="22847"/>
                      </a:cubicBezTo>
                      <a:lnTo>
                        <a:pt x="16938" y="43724"/>
                      </a:lnTo>
                      <a:cubicBezTo>
                        <a:pt x="19696" y="41755"/>
                        <a:pt x="22847" y="40179"/>
                        <a:pt x="25998" y="38209"/>
                      </a:cubicBezTo>
                      <a:cubicBezTo>
                        <a:pt x="29149" y="36634"/>
                        <a:pt x="31907" y="34664"/>
                        <a:pt x="35058" y="33089"/>
                      </a:cubicBezTo>
                      <a:cubicBezTo>
                        <a:pt x="40967" y="30331"/>
                        <a:pt x="47663" y="27180"/>
                        <a:pt x="54360" y="2442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F1A41C3-DFC6-494B-A6C7-935CCDDE0F03}"/>
                    </a:ext>
                  </a:extLst>
                </p:cNvPr>
                <p:cNvSpPr/>
                <p:nvPr/>
              </p:nvSpPr>
              <p:spPr>
                <a:xfrm rot="-1324108">
                  <a:off x="3158906" y="7664337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4" name="Graphic 27">
                <a:extLst>
                  <a:ext uri="{FF2B5EF4-FFF2-40B4-BE49-F238E27FC236}">
                    <a16:creationId xmlns:a16="http://schemas.microsoft.com/office/drawing/2014/main" id="{88A4F013-2D84-4A02-A18B-46E2E64DF369}"/>
                  </a:ext>
                </a:extLst>
              </p:cNvPr>
              <p:cNvGrpSpPr/>
              <p:nvPr/>
            </p:nvGrpSpPr>
            <p:grpSpPr>
              <a:xfrm>
                <a:off x="2891340" y="7774196"/>
                <a:ext cx="303176" cy="284579"/>
                <a:chOff x="2891340" y="7774196"/>
                <a:chExt cx="303176" cy="284579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0F911FD-B931-4F34-B1E9-925842018DD8}"/>
                    </a:ext>
                  </a:extLst>
                </p:cNvPr>
                <p:cNvSpPr/>
                <p:nvPr/>
              </p:nvSpPr>
              <p:spPr>
                <a:xfrm>
                  <a:off x="2891340" y="7774196"/>
                  <a:ext cx="303176" cy="284579"/>
                </a:xfrm>
                <a:custGeom>
                  <a:avLst/>
                  <a:gdLst>
                    <a:gd name="connsiteX0" fmla="*/ 12470 w 303176"/>
                    <a:gd name="connsiteY0" fmla="*/ 0 h 284579"/>
                    <a:gd name="connsiteX1" fmla="*/ 14046 w 303176"/>
                    <a:gd name="connsiteY1" fmla="*/ 81934 h 284579"/>
                    <a:gd name="connsiteX2" fmla="*/ 23893 w 303176"/>
                    <a:gd name="connsiteY2" fmla="*/ 122900 h 284579"/>
                    <a:gd name="connsiteX3" fmla="*/ 30590 w 303176"/>
                    <a:gd name="connsiteY3" fmla="*/ 145353 h 284579"/>
                    <a:gd name="connsiteX4" fmla="*/ 30590 w 303176"/>
                    <a:gd name="connsiteY4" fmla="*/ 145353 h 284579"/>
                    <a:gd name="connsiteX5" fmla="*/ 30590 w 303176"/>
                    <a:gd name="connsiteY5" fmla="*/ 145353 h 284579"/>
                    <a:gd name="connsiteX6" fmla="*/ 30590 w 303176"/>
                    <a:gd name="connsiteY6" fmla="*/ 145353 h 284579"/>
                    <a:gd name="connsiteX7" fmla="*/ 30590 w 303176"/>
                    <a:gd name="connsiteY7" fmla="*/ 144959 h 284579"/>
                    <a:gd name="connsiteX8" fmla="*/ 29014 w 303176"/>
                    <a:gd name="connsiteY8" fmla="*/ 147717 h 284579"/>
                    <a:gd name="connsiteX9" fmla="*/ 26651 w 303176"/>
                    <a:gd name="connsiteY9" fmla="*/ 151656 h 284579"/>
                    <a:gd name="connsiteX10" fmla="*/ 21530 w 303176"/>
                    <a:gd name="connsiteY10" fmla="*/ 160716 h 284579"/>
                    <a:gd name="connsiteX11" fmla="*/ 11288 w 303176"/>
                    <a:gd name="connsiteY11" fmla="*/ 184745 h 284579"/>
                    <a:gd name="connsiteX12" fmla="*/ 6955 w 303176"/>
                    <a:gd name="connsiteY12" fmla="*/ 198531 h 284579"/>
                    <a:gd name="connsiteX13" fmla="*/ 3804 w 303176"/>
                    <a:gd name="connsiteY13" fmla="*/ 212712 h 284579"/>
                    <a:gd name="connsiteX14" fmla="*/ 259 w 303176"/>
                    <a:gd name="connsiteY14" fmla="*/ 240680 h 284579"/>
                    <a:gd name="connsiteX15" fmla="*/ 653 w 303176"/>
                    <a:gd name="connsiteY15" fmla="*/ 266678 h 284579"/>
                    <a:gd name="connsiteX16" fmla="*/ 269300 w 303176"/>
                    <a:gd name="connsiteY16" fmla="*/ 246195 h 284579"/>
                    <a:gd name="connsiteX17" fmla="*/ 269300 w 303176"/>
                    <a:gd name="connsiteY17" fmla="*/ 254467 h 284579"/>
                    <a:gd name="connsiteX18" fmla="*/ 268119 w 303176"/>
                    <a:gd name="connsiteY18" fmla="*/ 264709 h 284579"/>
                    <a:gd name="connsiteX19" fmla="*/ 261816 w 303176"/>
                    <a:gd name="connsiteY19" fmla="*/ 283222 h 284579"/>
                    <a:gd name="connsiteX20" fmla="*/ 261028 w 303176"/>
                    <a:gd name="connsiteY20" fmla="*/ 284404 h 284579"/>
                    <a:gd name="connsiteX21" fmla="*/ 261028 w 303176"/>
                    <a:gd name="connsiteY21" fmla="*/ 284404 h 284579"/>
                    <a:gd name="connsiteX22" fmla="*/ 261422 w 303176"/>
                    <a:gd name="connsiteY22" fmla="*/ 283616 h 284579"/>
                    <a:gd name="connsiteX23" fmla="*/ 266543 w 303176"/>
                    <a:gd name="connsiteY23" fmla="*/ 275738 h 284579"/>
                    <a:gd name="connsiteX24" fmla="*/ 271270 w 303176"/>
                    <a:gd name="connsiteY24" fmla="*/ 268254 h 284579"/>
                    <a:gd name="connsiteX25" fmla="*/ 287420 w 303176"/>
                    <a:gd name="connsiteY25" fmla="*/ 236741 h 284579"/>
                    <a:gd name="connsiteX26" fmla="*/ 299238 w 303176"/>
                    <a:gd name="connsiteY26" fmla="*/ 196956 h 284579"/>
                    <a:gd name="connsiteX27" fmla="*/ 303177 w 303176"/>
                    <a:gd name="connsiteY27" fmla="*/ 155595 h 284579"/>
                    <a:gd name="connsiteX28" fmla="*/ 290178 w 303176"/>
                    <a:gd name="connsiteY28" fmla="*/ 72874 h 284579"/>
                    <a:gd name="connsiteX29" fmla="*/ 286239 w 303176"/>
                    <a:gd name="connsiteY29" fmla="*/ 59875 h 284579"/>
                    <a:gd name="connsiteX30" fmla="*/ 284663 w 303176"/>
                    <a:gd name="connsiteY30" fmla="*/ 55148 h 284579"/>
                    <a:gd name="connsiteX31" fmla="*/ 284663 w 303176"/>
                    <a:gd name="connsiteY31" fmla="*/ 55148 h 284579"/>
                    <a:gd name="connsiteX32" fmla="*/ 284663 w 303176"/>
                    <a:gd name="connsiteY32" fmla="*/ 55148 h 284579"/>
                    <a:gd name="connsiteX33" fmla="*/ 12470 w 303176"/>
                    <a:gd name="connsiteY33" fmla="*/ 0 h 28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3176" h="284579">
                      <a:moveTo>
                        <a:pt x="12470" y="0"/>
                      </a:moveTo>
                      <a:cubicBezTo>
                        <a:pt x="8137" y="26786"/>
                        <a:pt x="8925" y="54360"/>
                        <a:pt x="14046" y="81934"/>
                      </a:cubicBezTo>
                      <a:cubicBezTo>
                        <a:pt x="16409" y="95721"/>
                        <a:pt x="19954" y="109113"/>
                        <a:pt x="23893" y="122900"/>
                      </a:cubicBez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5353"/>
                      </a:cubicBezTo>
                      <a:lnTo>
                        <a:pt x="30590" y="145353"/>
                      </a:ln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4959"/>
                      </a:cubicBezTo>
                      <a:lnTo>
                        <a:pt x="29014" y="147717"/>
                      </a:lnTo>
                      <a:lnTo>
                        <a:pt x="26651" y="151656"/>
                      </a:lnTo>
                      <a:cubicBezTo>
                        <a:pt x="25075" y="154413"/>
                        <a:pt x="23500" y="157565"/>
                        <a:pt x="21530" y="160716"/>
                      </a:cubicBezTo>
                      <a:cubicBezTo>
                        <a:pt x="17985" y="167806"/>
                        <a:pt x="14440" y="175291"/>
                        <a:pt x="11288" y="184745"/>
                      </a:cubicBezTo>
                      <a:cubicBezTo>
                        <a:pt x="9713" y="189078"/>
                        <a:pt x="8137" y="194198"/>
                        <a:pt x="6955" y="198531"/>
                      </a:cubicBezTo>
                      <a:cubicBezTo>
                        <a:pt x="5773" y="203258"/>
                        <a:pt x="4592" y="207985"/>
                        <a:pt x="3804" y="212712"/>
                      </a:cubicBezTo>
                      <a:cubicBezTo>
                        <a:pt x="1834" y="222166"/>
                        <a:pt x="1047" y="231620"/>
                        <a:pt x="259" y="240680"/>
                      </a:cubicBezTo>
                      <a:cubicBezTo>
                        <a:pt x="-135" y="249346"/>
                        <a:pt x="-135" y="258406"/>
                        <a:pt x="653" y="266678"/>
                      </a:cubicBezTo>
                      <a:lnTo>
                        <a:pt x="269300" y="246195"/>
                      </a:lnTo>
                      <a:cubicBezTo>
                        <a:pt x="269300" y="248164"/>
                        <a:pt x="269694" y="251316"/>
                        <a:pt x="269300" y="254467"/>
                      </a:cubicBezTo>
                      <a:cubicBezTo>
                        <a:pt x="269300" y="257618"/>
                        <a:pt x="268907" y="261163"/>
                        <a:pt x="268119" y="264709"/>
                      </a:cubicBezTo>
                      <a:cubicBezTo>
                        <a:pt x="266937" y="271799"/>
                        <a:pt x="263392" y="280465"/>
                        <a:pt x="261816" y="283222"/>
                      </a:cubicBezTo>
                      <a:cubicBezTo>
                        <a:pt x="261422" y="283616"/>
                        <a:pt x="261028" y="284404"/>
                        <a:pt x="261028" y="284404"/>
                      </a:cubicBezTo>
                      <a:cubicBezTo>
                        <a:pt x="261028" y="284404"/>
                        <a:pt x="261028" y="284798"/>
                        <a:pt x="261028" y="284404"/>
                      </a:cubicBezTo>
                      <a:lnTo>
                        <a:pt x="261422" y="283616"/>
                      </a:lnTo>
                      <a:lnTo>
                        <a:pt x="266543" y="275738"/>
                      </a:lnTo>
                      <a:cubicBezTo>
                        <a:pt x="268119" y="273375"/>
                        <a:pt x="269694" y="270617"/>
                        <a:pt x="271270" y="268254"/>
                      </a:cubicBezTo>
                      <a:cubicBezTo>
                        <a:pt x="277572" y="258012"/>
                        <a:pt x="282693" y="247770"/>
                        <a:pt x="287420" y="236741"/>
                      </a:cubicBezTo>
                      <a:cubicBezTo>
                        <a:pt x="292541" y="224136"/>
                        <a:pt x="296874" y="210743"/>
                        <a:pt x="299238" y="196956"/>
                      </a:cubicBezTo>
                      <a:cubicBezTo>
                        <a:pt x="301995" y="183169"/>
                        <a:pt x="303177" y="169382"/>
                        <a:pt x="303177" y="155595"/>
                      </a:cubicBezTo>
                      <a:cubicBezTo>
                        <a:pt x="303177" y="128021"/>
                        <a:pt x="298056" y="100054"/>
                        <a:pt x="290178" y="72874"/>
                      </a:cubicBezTo>
                      <a:lnTo>
                        <a:pt x="286239" y="59875"/>
                      </a:lnTo>
                      <a:lnTo>
                        <a:pt x="284663" y="55148"/>
                      </a:lnTo>
                      <a:cubicBezTo>
                        <a:pt x="284663" y="55148"/>
                        <a:pt x="284663" y="55148"/>
                        <a:pt x="284663" y="55148"/>
                      </a:cubicBezTo>
                      <a:lnTo>
                        <a:pt x="284663" y="55148"/>
                      </a:lnTo>
                      <a:lnTo>
                        <a:pt x="1247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9EEB4C7-1B65-4A59-A9BE-AD3D81BC18B5}"/>
                    </a:ext>
                  </a:extLst>
                </p:cNvPr>
                <p:cNvSpPr/>
                <p:nvPr/>
              </p:nvSpPr>
              <p:spPr>
                <a:xfrm>
                  <a:off x="3010560" y="7966425"/>
                  <a:ext cx="45299" cy="48451"/>
                </a:xfrm>
                <a:custGeom>
                  <a:avLst/>
                  <a:gdLst>
                    <a:gd name="connsiteX0" fmla="*/ 45300 w 45299"/>
                    <a:gd name="connsiteY0" fmla="*/ 11030 h 48451"/>
                    <a:gd name="connsiteX1" fmla="*/ 20483 w 45299"/>
                    <a:gd name="connsiteY1" fmla="*/ 0 h 48451"/>
                    <a:gd name="connsiteX2" fmla="*/ 15363 w 45299"/>
                    <a:gd name="connsiteY2" fmla="*/ 8272 h 48451"/>
                    <a:gd name="connsiteX3" fmla="*/ 9848 w 45299"/>
                    <a:gd name="connsiteY3" fmla="*/ 17332 h 48451"/>
                    <a:gd name="connsiteX4" fmla="*/ 3939 w 45299"/>
                    <a:gd name="connsiteY4" fmla="*/ 29543 h 48451"/>
                    <a:gd name="connsiteX5" fmla="*/ 1576 w 45299"/>
                    <a:gd name="connsiteY5" fmla="*/ 36240 h 48451"/>
                    <a:gd name="connsiteX6" fmla="*/ 0 w 45299"/>
                    <a:gd name="connsiteY6" fmla="*/ 43330 h 48451"/>
                    <a:gd name="connsiteX7" fmla="*/ 26392 w 45299"/>
                    <a:gd name="connsiteY7" fmla="*/ 48451 h 48451"/>
                    <a:gd name="connsiteX8" fmla="*/ 27574 w 45299"/>
                    <a:gd name="connsiteY8" fmla="*/ 43724 h 48451"/>
                    <a:gd name="connsiteX9" fmla="*/ 29149 w 45299"/>
                    <a:gd name="connsiteY9" fmla="*/ 39391 h 48451"/>
                    <a:gd name="connsiteX10" fmla="*/ 33482 w 45299"/>
                    <a:gd name="connsiteY10" fmla="*/ 30725 h 48451"/>
                    <a:gd name="connsiteX11" fmla="*/ 39391 w 45299"/>
                    <a:gd name="connsiteY11" fmla="*/ 20877 h 48451"/>
                    <a:gd name="connsiteX12" fmla="*/ 45300 w 45299"/>
                    <a:gd name="connsiteY12" fmla="*/ 11030 h 4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299" h="48451">
                      <a:moveTo>
                        <a:pt x="45300" y="11030"/>
                      </a:moveTo>
                      <a:lnTo>
                        <a:pt x="20483" y="0"/>
                      </a:lnTo>
                      <a:lnTo>
                        <a:pt x="15363" y="8272"/>
                      </a:lnTo>
                      <a:cubicBezTo>
                        <a:pt x="13393" y="11030"/>
                        <a:pt x="12211" y="13393"/>
                        <a:pt x="9848" y="17332"/>
                      </a:cubicBezTo>
                      <a:cubicBezTo>
                        <a:pt x="7878" y="20877"/>
                        <a:pt x="5515" y="25210"/>
                        <a:pt x="3939" y="29543"/>
                      </a:cubicBezTo>
                      <a:cubicBezTo>
                        <a:pt x="3151" y="31907"/>
                        <a:pt x="2363" y="33876"/>
                        <a:pt x="1576" y="36240"/>
                      </a:cubicBezTo>
                      <a:cubicBezTo>
                        <a:pt x="788" y="38603"/>
                        <a:pt x="394" y="40967"/>
                        <a:pt x="0" y="43330"/>
                      </a:cubicBezTo>
                      <a:lnTo>
                        <a:pt x="26392" y="48451"/>
                      </a:lnTo>
                      <a:cubicBezTo>
                        <a:pt x="26786" y="46875"/>
                        <a:pt x="27180" y="45300"/>
                        <a:pt x="27574" y="43724"/>
                      </a:cubicBezTo>
                      <a:cubicBezTo>
                        <a:pt x="27968" y="42149"/>
                        <a:pt x="28362" y="40573"/>
                        <a:pt x="29149" y="39391"/>
                      </a:cubicBezTo>
                      <a:cubicBezTo>
                        <a:pt x="30331" y="36634"/>
                        <a:pt x="31907" y="33482"/>
                        <a:pt x="33482" y="30725"/>
                      </a:cubicBezTo>
                      <a:cubicBezTo>
                        <a:pt x="35058" y="27968"/>
                        <a:pt x="37422" y="24423"/>
                        <a:pt x="39391" y="20877"/>
                      </a:cubicBezTo>
                      <a:cubicBezTo>
                        <a:pt x="40967" y="18120"/>
                        <a:pt x="43330" y="14575"/>
                        <a:pt x="45300" y="1103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EA52110-12F5-4C4C-ACBF-05BE12361E97}"/>
                    </a:ext>
                  </a:extLst>
                </p:cNvPr>
                <p:cNvSpPr/>
                <p:nvPr/>
              </p:nvSpPr>
              <p:spPr>
                <a:xfrm>
                  <a:off x="3038134" y="7895127"/>
                  <a:ext cx="31439" cy="47269"/>
                </a:xfrm>
                <a:custGeom>
                  <a:avLst/>
                  <a:gdLst>
                    <a:gd name="connsiteX0" fmla="*/ 26786 w 31439"/>
                    <a:gd name="connsiteY0" fmla="*/ 0 h 47269"/>
                    <a:gd name="connsiteX1" fmla="*/ 0 w 31439"/>
                    <a:gd name="connsiteY1" fmla="*/ 4333 h 47269"/>
                    <a:gd name="connsiteX2" fmla="*/ 3545 w 31439"/>
                    <a:gd name="connsiteY2" fmla="*/ 42936 h 47269"/>
                    <a:gd name="connsiteX3" fmla="*/ 30725 w 31439"/>
                    <a:gd name="connsiteY3" fmla="*/ 47269 h 47269"/>
                    <a:gd name="connsiteX4" fmla="*/ 26786 w 31439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9" h="47269">
                      <a:moveTo>
                        <a:pt x="26786" y="0"/>
                      </a:moveTo>
                      <a:lnTo>
                        <a:pt x="0" y="4333"/>
                      </a:lnTo>
                      <a:cubicBezTo>
                        <a:pt x="3151" y="16938"/>
                        <a:pt x="5121" y="29937"/>
                        <a:pt x="3545" y="42936"/>
                      </a:cubicBezTo>
                      <a:lnTo>
                        <a:pt x="30725" y="47269"/>
                      </a:lnTo>
                      <a:cubicBezTo>
                        <a:pt x="32695" y="31513"/>
                        <a:pt x="30331" y="15363"/>
                        <a:pt x="2678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88D8E79-5E2A-42B9-A9AB-F228AAC21A28}"/>
                    </a:ext>
                  </a:extLst>
                </p:cNvPr>
                <p:cNvSpPr/>
                <p:nvPr/>
              </p:nvSpPr>
              <p:spPr>
                <a:xfrm>
                  <a:off x="3018438" y="7818314"/>
                  <a:ext cx="36239" cy="49238"/>
                </a:xfrm>
                <a:custGeom>
                  <a:avLst/>
                  <a:gdLst>
                    <a:gd name="connsiteX0" fmla="*/ 27574 w 36239"/>
                    <a:gd name="connsiteY0" fmla="*/ 1970 h 49238"/>
                    <a:gd name="connsiteX1" fmla="*/ 0 w 36239"/>
                    <a:gd name="connsiteY1" fmla="*/ 0 h 49238"/>
                    <a:gd name="connsiteX2" fmla="*/ 10242 w 36239"/>
                    <a:gd name="connsiteY2" fmla="*/ 49239 h 49238"/>
                    <a:gd name="connsiteX3" fmla="*/ 36240 w 36239"/>
                    <a:gd name="connsiteY3" fmla="*/ 42542 h 49238"/>
                    <a:gd name="connsiteX4" fmla="*/ 27574 w 36239"/>
                    <a:gd name="connsiteY4" fmla="*/ 1970 h 49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39" h="49238">
                      <a:moveTo>
                        <a:pt x="27574" y="1970"/>
                      </a:moveTo>
                      <a:lnTo>
                        <a:pt x="0" y="0"/>
                      </a:lnTo>
                      <a:cubicBezTo>
                        <a:pt x="1182" y="16544"/>
                        <a:pt x="5515" y="33089"/>
                        <a:pt x="10242" y="49239"/>
                      </a:cubicBezTo>
                      <a:lnTo>
                        <a:pt x="36240" y="42542"/>
                      </a:lnTo>
                      <a:cubicBezTo>
                        <a:pt x="32695" y="29149"/>
                        <a:pt x="28755" y="15756"/>
                        <a:pt x="27574" y="197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9" name="Graphic 27">
                <a:extLst>
                  <a:ext uri="{FF2B5EF4-FFF2-40B4-BE49-F238E27FC236}">
                    <a16:creationId xmlns:a16="http://schemas.microsoft.com/office/drawing/2014/main" id="{88AF17DC-1C78-446E-B6A4-F9C76227EAE0}"/>
                  </a:ext>
                </a:extLst>
              </p:cNvPr>
              <p:cNvGrpSpPr/>
              <p:nvPr/>
            </p:nvGrpSpPr>
            <p:grpSpPr>
              <a:xfrm>
                <a:off x="2891993" y="8011958"/>
                <a:ext cx="360823" cy="304260"/>
                <a:chOff x="2891993" y="8011958"/>
                <a:chExt cx="360823" cy="304260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974AE04-BAF1-48C2-B46F-A5EF2D54BA67}"/>
                    </a:ext>
                  </a:extLst>
                </p:cNvPr>
                <p:cNvSpPr/>
                <p:nvPr/>
              </p:nvSpPr>
              <p:spPr>
                <a:xfrm>
                  <a:off x="2891993" y="8011958"/>
                  <a:ext cx="360823" cy="304260"/>
                </a:xfrm>
                <a:custGeom>
                  <a:avLst/>
                  <a:gdLst>
                    <a:gd name="connsiteX0" fmla="*/ 0 w 360823"/>
                    <a:gd name="connsiteY0" fmla="*/ 29310 h 304260"/>
                    <a:gd name="connsiteX1" fmla="*/ 15756 w 360823"/>
                    <a:gd name="connsiteY1" fmla="*/ 96669 h 304260"/>
                    <a:gd name="connsiteX2" fmla="*/ 36240 w 360823"/>
                    <a:gd name="connsiteY2" fmla="*/ 139999 h 304260"/>
                    <a:gd name="connsiteX3" fmla="*/ 40967 w 360823"/>
                    <a:gd name="connsiteY3" fmla="*/ 148271 h 304260"/>
                    <a:gd name="connsiteX4" fmla="*/ 44906 w 360823"/>
                    <a:gd name="connsiteY4" fmla="*/ 155362 h 304260"/>
                    <a:gd name="connsiteX5" fmla="*/ 52784 w 360823"/>
                    <a:gd name="connsiteY5" fmla="*/ 169149 h 304260"/>
                    <a:gd name="connsiteX6" fmla="*/ 68935 w 360823"/>
                    <a:gd name="connsiteY6" fmla="*/ 196722 h 304260"/>
                    <a:gd name="connsiteX7" fmla="*/ 137081 w 360823"/>
                    <a:gd name="connsiteY7" fmla="*/ 304260 h 304260"/>
                    <a:gd name="connsiteX8" fmla="*/ 360823 w 360823"/>
                    <a:gd name="connsiteY8" fmla="*/ 154180 h 304260"/>
                    <a:gd name="connsiteX9" fmla="*/ 300161 w 360823"/>
                    <a:gd name="connsiteY9" fmla="*/ 58853 h 304260"/>
                    <a:gd name="connsiteX10" fmla="*/ 285980 w 360823"/>
                    <a:gd name="connsiteY10" fmla="*/ 34431 h 304260"/>
                    <a:gd name="connsiteX11" fmla="*/ 278889 w 360823"/>
                    <a:gd name="connsiteY11" fmla="*/ 22220 h 304260"/>
                    <a:gd name="connsiteX12" fmla="*/ 275344 w 360823"/>
                    <a:gd name="connsiteY12" fmla="*/ 16311 h 304260"/>
                    <a:gd name="connsiteX13" fmla="*/ 272587 w 360823"/>
                    <a:gd name="connsiteY13" fmla="*/ 11190 h 304260"/>
                    <a:gd name="connsiteX14" fmla="*/ 267072 w 360823"/>
                    <a:gd name="connsiteY14" fmla="*/ 161 h 304260"/>
                    <a:gd name="connsiteX15" fmla="*/ 268648 w 360823"/>
                    <a:gd name="connsiteY15" fmla="*/ 9221 h 304260"/>
                    <a:gd name="connsiteX16" fmla="*/ 0 w 360823"/>
                    <a:gd name="connsiteY16" fmla="*/ 29310 h 30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0823" h="304260">
                      <a:moveTo>
                        <a:pt x="0" y="29310"/>
                      </a:moveTo>
                      <a:cubicBezTo>
                        <a:pt x="2363" y="57278"/>
                        <a:pt x="9060" y="78943"/>
                        <a:pt x="15756" y="96669"/>
                      </a:cubicBezTo>
                      <a:cubicBezTo>
                        <a:pt x="22453" y="114395"/>
                        <a:pt x="29937" y="128182"/>
                        <a:pt x="36240" y="139999"/>
                      </a:cubicBezTo>
                      <a:lnTo>
                        <a:pt x="40967" y="148271"/>
                      </a:lnTo>
                      <a:lnTo>
                        <a:pt x="44906" y="155362"/>
                      </a:lnTo>
                      <a:lnTo>
                        <a:pt x="52784" y="169149"/>
                      </a:lnTo>
                      <a:cubicBezTo>
                        <a:pt x="58299" y="178209"/>
                        <a:pt x="63420" y="187662"/>
                        <a:pt x="68935" y="196722"/>
                      </a:cubicBezTo>
                      <a:cubicBezTo>
                        <a:pt x="90994" y="232962"/>
                        <a:pt x="113446" y="269202"/>
                        <a:pt x="137081" y="304260"/>
                      </a:cubicBezTo>
                      <a:lnTo>
                        <a:pt x="360823" y="154180"/>
                      </a:lnTo>
                      <a:cubicBezTo>
                        <a:pt x="339552" y="123061"/>
                        <a:pt x="319856" y="90760"/>
                        <a:pt x="300161" y="58853"/>
                      </a:cubicBezTo>
                      <a:lnTo>
                        <a:pt x="285980" y="34431"/>
                      </a:lnTo>
                      <a:lnTo>
                        <a:pt x="278889" y="22220"/>
                      </a:lnTo>
                      <a:lnTo>
                        <a:pt x="275344" y="16311"/>
                      </a:lnTo>
                      <a:lnTo>
                        <a:pt x="272587" y="11190"/>
                      </a:lnTo>
                      <a:cubicBezTo>
                        <a:pt x="269435" y="5281"/>
                        <a:pt x="267466" y="1342"/>
                        <a:pt x="267072" y="161"/>
                      </a:cubicBezTo>
                      <a:cubicBezTo>
                        <a:pt x="266678" y="-627"/>
                        <a:pt x="267860" y="1342"/>
                        <a:pt x="268648" y="9221"/>
                      </a:cubicBezTo>
                      <a:lnTo>
                        <a:pt x="0" y="2931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3A4758F-FCD8-4117-99D4-BA3707DA00E6}"/>
                    </a:ext>
                  </a:extLst>
                </p:cNvPr>
                <p:cNvSpPr/>
                <p:nvPr/>
              </p:nvSpPr>
              <p:spPr>
                <a:xfrm>
                  <a:off x="3092100" y="8183470"/>
                  <a:ext cx="46875" cy="51996"/>
                </a:xfrm>
                <a:custGeom>
                  <a:avLst/>
                  <a:gdLst>
                    <a:gd name="connsiteX0" fmla="*/ 22453 w 46875"/>
                    <a:gd name="connsiteY0" fmla="*/ 0 h 51996"/>
                    <a:gd name="connsiteX1" fmla="*/ 0 w 46875"/>
                    <a:gd name="connsiteY1" fmla="*/ 14181 h 51996"/>
                    <a:gd name="connsiteX2" fmla="*/ 24029 w 46875"/>
                    <a:gd name="connsiteY2" fmla="*/ 51996 h 51996"/>
                    <a:gd name="connsiteX3" fmla="*/ 46875 w 46875"/>
                    <a:gd name="connsiteY3" fmla="*/ 37422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75" h="51996">
                      <a:moveTo>
                        <a:pt x="22453" y="0"/>
                      </a:moveTo>
                      <a:lnTo>
                        <a:pt x="0" y="14181"/>
                      </a:lnTo>
                      <a:lnTo>
                        <a:pt x="24029" y="51996"/>
                      </a:lnTo>
                      <a:lnTo>
                        <a:pt x="46875" y="37422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6BCCB7D9-84F2-4CA4-8B74-DD86A12D45F0}"/>
                    </a:ext>
                  </a:extLst>
                </p:cNvPr>
                <p:cNvSpPr/>
                <p:nvPr/>
              </p:nvSpPr>
              <p:spPr>
                <a:xfrm>
                  <a:off x="3049951" y="8115324"/>
                  <a:ext cx="46087" cy="51996"/>
                </a:xfrm>
                <a:custGeom>
                  <a:avLst/>
                  <a:gdLst>
                    <a:gd name="connsiteX0" fmla="*/ 23241 w 46087"/>
                    <a:gd name="connsiteY0" fmla="*/ 0 h 51996"/>
                    <a:gd name="connsiteX1" fmla="*/ 0 w 46087"/>
                    <a:gd name="connsiteY1" fmla="*/ 13393 h 51996"/>
                    <a:gd name="connsiteX2" fmla="*/ 11423 w 46087"/>
                    <a:gd name="connsiteY2" fmla="*/ 32695 h 51996"/>
                    <a:gd name="connsiteX3" fmla="*/ 23241 w 46087"/>
                    <a:gd name="connsiteY3" fmla="*/ 51996 h 51996"/>
                    <a:gd name="connsiteX4" fmla="*/ 46088 w 46087"/>
                    <a:gd name="connsiteY4" fmla="*/ 37815 h 51996"/>
                    <a:gd name="connsiteX5" fmla="*/ 34664 w 46087"/>
                    <a:gd name="connsiteY5" fmla="*/ 18908 h 51996"/>
                    <a:gd name="connsiteX6" fmla="*/ 23241 w 46087"/>
                    <a:gd name="connsiteY6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087" h="51996">
                      <a:moveTo>
                        <a:pt x="23241" y="0"/>
                      </a:moveTo>
                      <a:lnTo>
                        <a:pt x="0" y="13393"/>
                      </a:lnTo>
                      <a:cubicBezTo>
                        <a:pt x="3939" y="19696"/>
                        <a:pt x="7484" y="26392"/>
                        <a:pt x="11423" y="32695"/>
                      </a:cubicBezTo>
                      <a:lnTo>
                        <a:pt x="23241" y="51996"/>
                      </a:lnTo>
                      <a:lnTo>
                        <a:pt x="46088" y="37815"/>
                      </a:lnTo>
                      <a:lnTo>
                        <a:pt x="34664" y="18908"/>
                      </a:lnTo>
                      <a:cubicBezTo>
                        <a:pt x="30725" y="12999"/>
                        <a:pt x="27180" y="6303"/>
                        <a:pt x="2324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BC6E19EC-F0D4-47CC-88A3-61349D510D76}"/>
                    </a:ext>
                  </a:extLst>
                </p:cNvPr>
                <p:cNvSpPr/>
                <p:nvPr/>
              </p:nvSpPr>
              <p:spPr>
                <a:xfrm>
                  <a:off x="3012530" y="8046389"/>
                  <a:ext cx="43330" cy="51996"/>
                </a:xfrm>
                <a:custGeom>
                  <a:avLst/>
                  <a:gdLst>
                    <a:gd name="connsiteX0" fmla="*/ 25998 w 43330"/>
                    <a:gd name="connsiteY0" fmla="*/ 0 h 51996"/>
                    <a:gd name="connsiteX1" fmla="*/ 0 w 43330"/>
                    <a:gd name="connsiteY1" fmla="*/ 7484 h 51996"/>
                    <a:gd name="connsiteX2" fmla="*/ 19696 w 43330"/>
                    <a:gd name="connsiteY2" fmla="*/ 51996 h 51996"/>
                    <a:gd name="connsiteX3" fmla="*/ 43330 w 43330"/>
                    <a:gd name="connsiteY3" fmla="*/ 38997 h 51996"/>
                    <a:gd name="connsiteX4" fmla="*/ 25998 w 43330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30" h="51996">
                      <a:moveTo>
                        <a:pt x="25998" y="0"/>
                      </a:moveTo>
                      <a:lnTo>
                        <a:pt x="0" y="7484"/>
                      </a:lnTo>
                      <a:cubicBezTo>
                        <a:pt x="4727" y="24029"/>
                        <a:pt x="12211" y="38209"/>
                        <a:pt x="19696" y="51996"/>
                      </a:cubicBezTo>
                      <a:lnTo>
                        <a:pt x="43330" y="38997"/>
                      </a:lnTo>
                      <a:cubicBezTo>
                        <a:pt x="36240" y="25998"/>
                        <a:pt x="29937" y="12999"/>
                        <a:pt x="2599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34" name="Graphic 27">
                <a:extLst>
                  <a:ext uri="{FF2B5EF4-FFF2-40B4-BE49-F238E27FC236}">
                    <a16:creationId xmlns:a16="http://schemas.microsoft.com/office/drawing/2014/main" id="{E99C2DF5-DE80-436B-909A-A7D8DB4E74C3}"/>
                  </a:ext>
                </a:extLst>
              </p:cNvPr>
              <p:cNvGrpSpPr/>
              <p:nvPr/>
            </p:nvGrpSpPr>
            <p:grpSpPr>
              <a:xfrm>
                <a:off x="3029074" y="8165350"/>
                <a:ext cx="359247" cy="353338"/>
                <a:chOff x="3029074" y="8165350"/>
                <a:chExt cx="359247" cy="353338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6EB094-34AC-4616-8674-696A39AE9A32}"/>
                    </a:ext>
                  </a:extLst>
                </p:cNvPr>
                <p:cNvSpPr/>
                <p:nvPr/>
              </p:nvSpPr>
              <p:spPr>
                <a:xfrm>
                  <a:off x="3029074" y="8165350"/>
                  <a:ext cx="359247" cy="353338"/>
                </a:xfrm>
                <a:custGeom>
                  <a:avLst/>
                  <a:gdLst>
                    <a:gd name="connsiteX0" fmla="*/ 0 w 359247"/>
                    <a:gd name="connsiteY0" fmla="*/ 150474 h 353338"/>
                    <a:gd name="connsiteX1" fmla="*/ 150474 w 359247"/>
                    <a:gd name="connsiteY1" fmla="*/ 353339 h 353338"/>
                    <a:gd name="connsiteX2" fmla="*/ 359247 w 359247"/>
                    <a:gd name="connsiteY2" fmla="*/ 183169 h 353338"/>
                    <a:gd name="connsiteX3" fmla="*/ 223348 w 359247"/>
                    <a:gd name="connsiteY3" fmla="*/ 0 h 353338"/>
                    <a:gd name="connsiteX4" fmla="*/ 0 w 359247"/>
                    <a:gd name="connsiteY4" fmla="*/ 150474 h 35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247" h="353338">
                      <a:moveTo>
                        <a:pt x="0" y="150474"/>
                      </a:moveTo>
                      <a:cubicBezTo>
                        <a:pt x="47269" y="220590"/>
                        <a:pt x="97690" y="288343"/>
                        <a:pt x="150474" y="353339"/>
                      </a:cubicBezTo>
                      <a:lnTo>
                        <a:pt x="359247" y="183169"/>
                      </a:lnTo>
                      <a:cubicBezTo>
                        <a:pt x="310796" y="124082"/>
                        <a:pt x="265496" y="63026"/>
                        <a:pt x="223348" y="0"/>
                      </a:cubicBezTo>
                      <a:lnTo>
                        <a:pt x="0" y="150474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C9464C4-D451-474D-96D6-4FB5904D7320}"/>
                    </a:ext>
                  </a:extLst>
                </p:cNvPr>
                <p:cNvSpPr/>
                <p:nvPr/>
              </p:nvSpPr>
              <p:spPr>
                <a:xfrm>
                  <a:off x="3231545" y="8378850"/>
                  <a:ext cx="48845" cy="51602"/>
                </a:xfrm>
                <a:custGeom>
                  <a:avLst/>
                  <a:gdLst>
                    <a:gd name="connsiteX0" fmla="*/ 21271 w 48845"/>
                    <a:gd name="connsiteY0" fmla="*/ 0 h 51602"/>
                    <a:gd name="connsiteX1" fmla="*/ 0 w 48845"/>
                    <a:gd name="connsiteY1" fmla="*/ 16544 h 51602"/>
                    <a:gd name="connsiteX2" fmla="*/ 27968 w 48845"/>
                    <a:gd name="connsiteY2" fmla="*/ 51602 h 51602"/>
                    <a:gd name="connsiteX3" fmla="*/ 48845 w 48845"/>
                    <a:gd name="connsiteY3" fmla="*/ 34664 h 51602"/>
                    <a:gd name="connsiteX4" fmla="*/ 21271 w 48845"/>
                    <a:gd name="connsiteY4" fmla="*/ 0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21271" y="0"/>
                      </a:moveTo>
                      <a:lnTo>
                        <a:pt x="0" y="16544"/>
                      </a:lnTo>
                      <a:cubicBezTo>
                        <a:pt x="9060" y="28362"/>
                        <a:pt x="18514" y="40179"/>
                        <a:pt x="27968" y="51602"/>
                      </a:cubicBezTo>
                      <a:lnTo>
                        <a:pt x="48845" y="34664"/>
                      </a:lnTo>
                      <a:cubicBezTo>
                        <a:pt x="39391" y="23241"/>
                        <a:pt x="30331" y="11817"/>
                        <a:pt x="2127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1C710538-BF95-4805-A241-E36684D62948}"/>
                    </a:ext>
                  </a:extLst>
                </p:cNvPr>
                <p:cNvSpPr/>
                <p:nvPr/>
              </p:nvSpPr>
              <p:spPr>
                <a:xfrm>
                  <a:off x="3183093" y="8315431"/>
                  <a:ext cx="48451" cy="51996"/>
                </a:xfrm>
                <a:custGeom>
                  <a:avLst/>
                  <a:gdLst>
                    <a:gd name="connsiteX0" fmla="*/ 21665 w 48451"/>
                    <a:gd name="connsiteY0" fmla="*/ 0 h 51996"/>
                    <a:gd name="connsiteX1" fmla="*/ 0 w 48451"/>
                    <a:gd name="connsiteY1" fmla="*/ 15756 h 51996"/>
                    <a:gd name="connsiteX2" fmla="*/ 26786 w 48451"/>
                    <a:gd name="connsiteY2" fmla="*/ 51996 h 51996"/>
                    <a:gd name="connsiteX3" fmla="*/ 48451 w 48451"/>
                    <a:gd name="connsiteY3" fmla="*/ 35846 h 51996"/>
                    <a:gd name="connsiteX4" fmla="*/ 21665 w 48451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21665" y="0"/>
                      </a:moveTo>
                      <a:lnTo>
                        <a:pt x="0" y="15756"/>
                      </a:lnTo>
                      <a:cubicBezTo>
                        <a:pt x="9060" y="27574"/>
                        <a:pt x="17726" y="40179"/>
                        <a:pt x="26786" y="51996"/>
                      </a:cubicBezTo>
                      <a:lnTo>
                        <a:pt x="48451" y="35846"/>
                      </a:lnTo>
                      <a:cubicBezTo>
                        <a:pt x="38997" y="24029"/>
                        <a:pt x="30331" y="11817"/>
                        <a:pt x="21665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3E98490-14AF-460A-B074-53A432369886}"/>
                    </a:ext>
                  </a:extLst>
                </p:cNvPr>
                <p:cNvSpPr/>
                <p:nvPr/>
              </p:nvSpPr>
              <p:spPr>
                <a:xfrm>
                  <a:off x="3136612" y="8250435"/>
                  <a:ext cx="47663" cy="52390"/>
                </a:xfrm>
                <a:custGeom>
                  <a:avLst/>
                  <a:gdLst>
                    <a:gd name="connsiteX0" fmla="*/ 22059 w 47663"/>
                    <a:gd name="connsiteY0" fmla="*/ 0 h 52390"/>
                    <a:gd name="connsiteX1" fmla="*/ 0 w 47663"/>
                    <a:gd name="connsiteY1" fmla="*/ 15363 h 52390"/>
                    <a:gd name="connsiteX2" fmla="*/ 25604 w 47663"/>
                    <a:gd name="connsiteY2" fmla="*/ 52390 h 52390"/>
                    <a:gd name="connsiteX3" fmla="*/ 47663 w 47663"/>
                    <a:gd name="connsiteY3" fmla="*/ 36634 h 52390"/>
                    <a:gd name="connsiteX4" fmla="*/ 22059 w 47663"/>
                    <a:gd name="connsiteY4" fmla="*/ 0 h 5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2390">
                      <a:moveTo>
                        <a:pt x="22059" y="0"/>
                      </a:moveTo>
                      <a:lnTo>
                        <a:pt x="0" y="15363"/>
                      </a:lnTo>
                      <a:cubicBezTo>
                        <a:pt x="8272" y="27968"/>
                        <a:pt x="16938" y="39785"/>
                        <a:pt x="25604" y="52390"/>
                      </a:cubicBezTo>
                      <a:lnTo>
                        <a:pt x="47663" y="36634"/>
                      </a:lnTo>
                      <a:cubicBezTo>
                        <a:pt x="38997" y="24423"/>
                        <a:pt x="30331" y="12211"/>
                        <a:pt x="22059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40" name="Graphic 27">
                <a:extLst>
                  <a:ext uri="{FF2B5EF4-FFF2-40B4-BE49-F238E27FC236}">
                    <a16:creationId xmlns:a16="http://schemas.microsoft.com/office/drawing/2014/main" id="{DDF3D45A-A961-4AD3-921C-D0D76261BD49}"/>
                  </a:ext>
                </a:extLst>
              </p:cNvPr>
              <p:cNvGrpSpPr/>
              <p:nvPr/>
            </p:nvGrpSpPr>
            <p:grpSpPr>
              <a:xfrm>
                <a:off x="3179548" y="8348519"/>
                <a:ext cx="361216" cy="358065"/>
                <a:chOff x="3179548" y="8348519"/>
                <a:chExt cx="361216" cy="358065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06A3C3D-99EC-487B-AA83-1E28325FB974}"/>
                    </a:ext>
                  </a:extLst>
                </p:cNvPr>
                <p:cNvSpPr/>
                <p:nvPr/>
              </p:nvSpPr>
              <p:spPr>
                <a:xfrm>
                  <a:off x="3179548" y="8348519"/>
                  <a:ext cx="361216" cy="358065"/>
                </a:xfrm>
                <a:custGeom>
                  <a:avLst/>
                  <a:gdLst>
                    <a:gd name="connsiteX0" fmla="*/ 0 w 361216"/>
                    <a:gd name="connsiteY0" fmla="*/ 170170 h 358065"/>
                    <a:gd name="connsiteX1" fmla="*/ 165443 w 361216"/>
                    <a:gd name="connsiteY1" fmla="*/ 358066 h 358065"/>
                    <a:gd name="connsiteX2" fmla="*/ 361217 w 361216"/>
                    <a:gd name="connsiteY2" fmla="*/ 172927 h 358065"/>
                    <a:gd name="connsiteX3" fmla="*/ 209167 w 361216"/>
                    <a:gd name="connsiteY3" fmla="*/ 0 h 358065"/>
                    <a:gd name="connsiteX4" fmla="*/ 0 w 361216"/>
                    <a:gd name="connsiteY4" fmla="*/ 170170 h 35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6" h="358065">
                      <a:moveTo>
                        <a:pt x="0" y="170170"/>
                      </a:moveTo>
                      <a:cubicBezTo>
                        <a:pt x="53178" y="235165"/>
                        <a:pt x="108326" y="297797"/>
                        <a:pt x="165443" y="358066"/>
                      </a:cubicBezTo>
                      <a:lnTo>
                        <a:pt x="361217" y="172927"/>
                      </a:lnTo>
                      <a:cubicBezTo>
                        <a:pt x="308039" y="116992"/>
                        <a:pt x="257224" y="59087"/>
                        <a:pt x="209167" y="0"/>
                      </a:cubicBezTo>
                      <a:lnTo>
                        <a:pt x="0" y="17017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1295B64B-21B3-476A-B080-151FFEBB88BB}"/>
                    </a:ext>
                  </a:extLst>
                </p:cNvPr>
                <p:cNvSpPr/>
                <p:nvPr/>
              </p:nvSpPr>
              <p:spPr>
                <a:xfrm>
                  <a:off x="3387534" y="8562019"/>
                  <a:ext cx="50026" cy="50814"/>
                </a:xfrm>
                <a:custGeom>
                  <a:avLst/>
                  <a:gdLst>
                    <a:gd name="connsiteX0" fmla="*/ 19696 w 50026"/>
                    <a:gd name="connsiteY0" fmla="*/ 0 h 50814"/>
                    <a:gd name="connsiteX1" fmla="*/ 0 w 50026"/>
                    <a:gd name="connsiteY1" fmla="*/ 18120 h 50814"/>
                    <a:gd name="connsiteX2" fmla="*/ 14969 w 50026"/>
                    <a:gd name="connsiteY2" fmla="*/ 34664 h 50814"/>
                    <a:gd name="connsiteX3" fmla="*/ 30331 w 50026"/>
                    <a:gd name="connsiteY3" fmla="*/ 50815 h 50814"/>
                    <a:gd name="connsiteX4" fmla="*/ 50027 w 50026"/>
                    <a:gd name="connsiteY4" fmla="*/ 32695 h 50814"/>
                    <a:gd name="connsiteX5" fmla="*/ 35058 w 50026"/>
                    <a:gd name="connsiteY5" fmla="*/ 16150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26" h="50814">
                      <a:moveTo>
                        <a:pt x="19696" y="0"/>
                      </a:moveTo>
                      <a:lnTo>
                        <a:pt x="0" y="18120"/>
                      </a:lnTo>
                      <a:lnTo>
                        <a:pt x="14969" y="34664"/>
                      </a:lnTo>
                      <a:lnTo>
                        <a:pt x="30331" y="50815"/>
                      </a:lnTo>
                      <a:lnTo>
                        <a:pt x="50027" y="32695"/>
                      </a:lnTo>
                      <a:lnTo>
                        <a:pt x="35058" y="1615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A17D7F3A-818F-4EC8-A97A-000DE9BBD702}"/>
                    </a:ext>
                  </a:extLst>
                </p:cNvPr>
                <p:cNvSpPr/>
                <p:nvPr/>
              </p:nvSpPr>
              <p:spPr>
                <a:xfrm>
                  <a:off x="3333962" y="8502539"/>
                  <a:ext cx="49632" cy="51208"/>
                </a:xfrm>
                <a:custGeom>
                  <a:avLst/>
                  <a:gdLst>
                    <a:gd name="connsiteX0" fmla="*/ 20483 w 49632"/>
                    <a:gd name="connsiteY0" fmla="*/ 0 h 51208"/>
                    <a:gd name="connsiteX1" fmla="*/ 0 w 49632"/>
                    <a:gd name="connsiteY1" fmla="*/ 17726 h 51208"/>
                    <a:gd name="connsiteX2" fmla="*/ 29543 w 49632"/>
                    <a:gd name="connsiteY2" fmla="*/ 51209 h 51208"/>
                    <a:gd name="connsiteX3" fmla="*/ 49633 w 49632"/>
                    <a:gd name="connsiteY3" fmla="*/ 33089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32" h="51208">
                      <a:moveTo>
                        <a:pt x="20483" y="0"/>
                      </a:moveTo>
                      <a:lnTo>
                        <a:pt x="0" y="17726"/>
                      </a:lnTo>
                      <a:lnTo>
                        <a:pt x="29543" y="51209"/>
                      </a:lnTo>
                      <a:lnTo>
                        <a:pt x="49633" y="3308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6EDFBC0-A4D1-41F2-86AE-9CA1EC15E890}"/>
                    </a:ext>
                  </a:extLst>
                </p:cNvPr>
                <p:cNvSpPr/>
                <p:nvPr/>
              </p:nvSpPr>
              <p:spPr>
                <a:xfrm>
                  <a:off x="3281965" y="8441482"/>
                  <a:ext cx="49238" cy="51208"/>
                </a:xfrm>
                <a:custGeom>
                  <a:avLst/>
                  <a:gdLst>
                    <a:gd name="connsiteX0" fmla="*/ 20877 w 49238"/>
                    <a:gd name="connsiteY0" fmla="*/ 0 h 51208"/>
                    <a:gd name="connsiteX1" fmla="*/ 0 w 49238"/>
                    <a:gd name="connsiteY1" fmla="*/ 16938 h 51208"/>
                    <a:gd name="connsiteX2" fmla="*/ 28755 w 49238"/>
                    <a:gd name="connsiteY2" fmla="*/ 51209 h 51208"/>
                    <a:gd name="connsiteX3" fmla="*/ 49239 w 49238"/>
                    <a:gd name="connsiteY3" fmla="*/ 33876 h 51208"/>
                    <a:gd name="connsiteX4" fmla="*/ 20877 w 49238"/>
                    <a:gd name="connsiteY4" fmla="*/ 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208">
                      <a:moveTo>
                        <a:pt x="20877" y="0"/>
                      </a:moveTo>
                      <a:lnTo>
                        <a:pt x="0" y="16938"/>
                      </a:lnTo>
                      <a:cubicBezTo>
                        <a:pt x="9454" y="28362"/>
                        <a:pt x="18908" y="40179"/>
                        <a:pt x="28755" y="51209"/>
                      </a:cubicBezTo>
                      <a:lnTo>
                        <a:pt x="49239" y="33876"/>
                      </a:lnTo>
                      <a:cubicBezTo>
                        <a:pt x="39785" y="23241"/>
                        <a:pt x="30331" y="11817"/>
                        <a:pt x="20877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57" name="Graphic 27">
                <a:extLst>
                  <a:ext uri="{FF2B5EF4-FFF2-40B4-BE49-F238E27FC236}">
                    <a16:creationId xmlns:a16="http://schemas.microsoft.com/office/drawing/2014/main" id="{A9517C41-9BDE-4EA5-9118-27435ED1A086}"/>
                  </a:ext>
                </a:extLst>
              </p:cNvPr>
              <p:cNvGrpSpPr/>
              <p:nvPr/>
            </p:nvGrpSpPr>
            <p:grpSpPr>
              <a:xfrm>
                <a:off x="3442681" y="8620712"/>
                <a:ext cx="165048" cy="163079"/>
                <a:chOff x="3442681" y="8620712"/>
                <a:chExt cx="165048" cy="163079"/>
              </a:xfrm>
              <a:solidFill>
                <a:srgbClr val="841918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477AC4B-A159-4B3D-92A0-2C0A77FE8152}"/>
                    </a:ext>
                  </a:extLst>
                </p:cNvPr>
                <p:cNvSpPr/>
                <p:nvPr/>
              </p:nvSpPr>
              <p:spPr>
                <a:xfrm>
                  <a:off x="3556128" y="8733765"/>
                  <a:ext cx="51602" cy="50026"/>
                </a:xfrm>
                <a:custGeom>
                  <a:avLst/>
                  <a:gdLst>
                    <a:gd name="connsiteX0" fmla="*/ 18514 w 51602"/>
                    <a:gd name="connsiteY0" fmla="*/ 0 h 50026"/>
                    <a:gd name="connsiteX1" fmla="*/ 0 w 51602"/>
                    <a:gd name="connsiteY1" fmla="*/ 19696 h 50026"/>
                    <a:gd name="connsiteX2" fmla="*/ 34270 w 51602"/>
                    <a:gd name="connsiteY2" fmla="*/ 50027 h 50026"/>
                    <a:gd name="connsiteX3" fmla="*/ 51602 w 51602"/>
                    <a:gd name="connsiteY3" fmla="*/ 29150 h 50026"/>
                    <a:gd name="connsiteX4" fmla="*/ 18514 w 51602"/>
                    <a:gd name="connsiteY4" fmla="*/ 0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18514" y="0"/>
                      </a:moveTo>
                      <a:lnTo>
                        <a:pt x="0" y="19696"/>
                      </a:lnTo>
                      <a:cubicBezTo>
                        <a:pt x="11029" y="29937"/>
                        <a:pt x="22453" y="40179"/>
                        <a:pt x="34270" y="50027"/>
                      </a:cubicBezTo>
                      <a:lnTo>
                        <a:pt x="51602" y="29150"/>
                      </a:lnTo>
                      <a:cubicBezTo>
                        <a:pt x="40179" y="19696"/>
                        <a:pt x="29149" y="9848"/>
                        <a:pt x="18514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0BEBF65-BC46-4084-B961-0CF99535AF59}"/>
                    </a:ext>
                  </a:extLst>
                </p:cNvPr>
                <p:cNvSpPr/>
                <p:nvPr/>
              </p:nvSpPr>
              <p:spPr>
                <a:xfrm>
                  <a:off x="3499011" y="8677829"/>
                  <a:ext cx="50814" cy="50420"/>
                </a:xfrm>
                <a:custGeom>
                  <a:avLst/>
                  <a:gdLst>
                    <a:gd name="connsiteX0" fmla="*/ 18908 w 50814"/>
                    <a:gd name="connsiteY0" fmla="*/ 0 h 50420"/>
                    <a:gd name="connsiteX1" fmla="*/ 0 w 50814"/>
                    <a:gd name="connsiteY1" fmla="*/ 18908 h 50420"/>
                    <a:gd name="connsiteX2" fmla="*/ 31907 w 50814"/>
                    <a:gd name="connsiteY2" fmla="*/ 50421 h 50420"/>
                    <a:gd name="connsiteX3" fmla="*/ 50814 w 50814"/>
                    <a:gd name="connsiteY3" fmla="*/ 31119 h 50420"/>
                    <a:gd name="connsiteX4" fmla="*/ 18908 w 50814"/>
                    <a:gd name="connsiteY4" fmla="*/ 0 h 5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420">
                      <a:moveTo>
                        <a:pt x="18908" y="0"/>
                      </a:moveTo>
                      <a:lnTo>
                        <a:pt x="0" y="18908"/>
                      </a:lnTo>
                      <a:cubicBezTo>
                        <a:pt x="10636" y="29543"/>
                        <a:pt x="21271" y="39785"/>
                        <a:pt x="31907" y="50421"/>
                      </a:cubicBezTo>
                      <a:lnTo>
                        <a:pt x="50814" y="31119"/>
                      </a:lnTo>
                      <a:cubicBezTo>
                        <a:pt x="39785" y="20877"/>
                        <a:pt x="29149" y="10242"/>
                        <a:pt x="1890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263B34DF-9FDB-49C6-A116-9220FE65843D}"/>
                    </a:ext>
                  </a:extLst>
                </p:cNvPr>
                <p:cNvSpPr/>
                <p:nvPr/>
              </p:nvSpPr>
              <p:spPr>
                <a:xfrm>
                  <a:off x="3442681" y="8620712"/>
                  <a:ext cx="50420" cy="50814"/>
                </a:xfrm>
                <a:custGeom>
                  <a:avLst/>
                  <a:gdLst>
                    <a:gd name="connsiteX0" fmla="*/ 19696 w 50420"/>
                    <a:gd name="connsiteY0" fmla="*/ 0 h 50814"/>
                    <a:gd name="connsiteX1" fmla="*/ 0 w 50420"/>
                    <a:gd name="connsiteY1" fmla="*/ 18514 h 50814"/>
                    <a:gd name="connsiteX2" fmla="*/ 31119 w 50420"/>
                    <a:gd name="connsiteY2" fmla="*/ 50815 h 50814"/>
                    <a:gd name="connsiteX3" fmla="*/ 50421 w 50420"/>
                    <a:gd name="connsiteY3" fmla="*/ 31907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20" h="50814">
                      <a:moveTo>
                        <a:pt x="19696" y="0"/>
                      </a:moveTo>
                      <a:lnTo>
                        <a:pt x="0" y="18514"/>
                      </a:lnTo>
                      <a:lnTo>
                        <a:pt x="31119" y="50815"/>
                      </a:lnTo>
                      <a:lnTo>
                        <a:pt x="50421" y="3190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1" name="Graphic 27">
                <a:extLst>
                  <a:ext uri="{FF2B5EF4-FFF2-40B4-BE49-F238E27FC236}">
                    <a16:creationId xmlns:a16="http://schemas.microsoft.com/office/drawing/2014/main" id="{A0FA649A-D2A5-4D95-A2BA-DEC595AEE180}"/>
                  </a:ext>
                </a:extLst>
              </p:cNvPr>
              <p:cNvGrpSpPr/>
              <p:nvPr/>
            </p:nvGrpSpPr>
            <p:grpSpPr>
              <a:xfrm>
                <a:off x="3619547" y="8784579"/>
                <a:ext cx="207985" cy="76024"/>
                <a:chOff x="3619547" y="8784579"/>
                <a:chExt cx="207985" cy="76024"/>
              </a:xfrm>
              <a:solidFill>
                <a:srgbClr val="841918"/>
              </a:solidFill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708C479E-87A0-4658-9A46-1F8A499265BA}"/>
                    </a:ext>
                  </a:extLst>
                </p:cNvPr>
                <p:cNvSpPr/>
                <p:nvPr/>
              </p:nvSpPr>
              <p:spPr>
                <a:xfrm>
                  <a:off x="3776718" y="8823577"/>
                  <a:ext cx="50814" cy="37027"/>
                </a:xfrm>
                <a:custGeom>
                  <a:avLst/>
                  <a:gdLst>
                    <a:gd name="connsiteX0" fmla="*/ 0 w 50814"/>
                    <a:gd name="connsiteY0" fmla="*/ 10242 h 37027"/>
                    <a:gd name="connsiteX1" fmla="*/ 2363 w 50814"/>
                    <a:gd name="connsiteY1" fmla="*/ 37028 h 37027"/>
                    <a:gd name="connsiteX2" fmla="*/ 50814 w 50814"/>
                    <a:gd name="connsiteY2" fmla="*/ 24816 h 37027"/>
                    <a:gd name="connsiteX3" fmla="*/ 40179 w 50814"/>
                    <a:gd name="connsiteY3" fmla="*/ 0 h 37027"/>
                    <a:gd name="connsiteX4" fmla="*/ 0 w 5081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027">
                      <a:moveTo>
                        <a:pt x="0" y="10242"/>
                      </a:moveTo>
                      <a:lnTo>
                        <a:pt x="2363" y="37028"/>
                      </a:lnTo>
                      <a:cubicBezTo>
                        <a:pt x="18908" y="35452"/>
                        <a:pt x="35452" y="31119"/>
                        <a:pt x="50814" y="24816"/>
                      </a:cubicBezTo>
                      <a:lnTo>
                        <a:pt x="40179" y="0"/>
                      </a:lnTo>
                      <a:cubicBezTo>
                        <a:pt x="27574" y="5515"/>
                        <a:pt x="13787" y="9060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D02A5B6-4585-465D-94A3-ACEEE80E8D8E}"/>
                    </a:ext>
                  </a:extLst>
                </p:cNvPr>
                <p:cNvSpPr/>
                <p:nvPr/>
              </p:nvSpPr>
              <p:spPr>
                <a:xfrm>
                  <a:off x="3692815" y="8822001"/>
                  <a:ext cx="50814" cy="37815"/>
                </a:xfrm>
                <a:custGeom>
                  <a:avLst/>
                  <a:gdLst>
                    <a:gd name="connsiteX0" fmla="*/ 9848 w 50814"/>
                    <a:gd name="connsiteY0" fmla="*/ 0 h 37815"/>
                    <a:gd name="connsiteX1" fmla="*/ 0 w 50814"/>
                    <a:gd name="connsiteY1" fmla="*/ 25210 h 37815"/>
                    <a:gd name="connsiteX2" fmla="*/ 46875 w 50814"/>
                    <a:gd name="connsiteY2" fmla="*/ 37815 h 37815"/>
                    <a:gd name="connsiteX3" fmla="*/ 50814 w 50814"/>
                    <a:gd name="connsiteY3" fmla="*/ 11029 h 37815"/>
                    <a:gd name="connsiteX4" fmla="*/ 9848 w 50814"/>
                    <a:gd name="connsiteY4" fmla="*/ 0 h 37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815">
                      <a:moveTo>
                        <a:pt x="9848" y="0"/>
                      </a:moveTo>
                      <a:lnTo>
                        <a:pt x="0" y="25210"/>
                      </a:lnTo>
                      <a:cubicBezTo>
                        <a:pt x="14969" y="31119"/>
                        <a:pt x="30725" y="35452"/>
                        <a:pt x="46875" y="37815"/>
                      </a:cubicBezTo>
                      <a:lnTo>
                        <a:pt x="50814" y="11029"/>
                      </a:lnTo>
                      <a:cubicBezTo>
                        <a:pt x="37028" y="9060"/>
                        <a:pt x="23241" y="5121"/>
                        <a:pt x="984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860C9BD1-C21F-4E2E-960A-3CFD8A3EB530}"/>
                    </a:ext>
                  </a:extLst>
                </p:cNvPr>
                <p:cNvSpPr/>
                <p:nvPr/>
              </p:nvSpPr>
              <p:spPr>
                <a:xfrm>
                  <a:off x="3619547" y="8784579"/>
                  <a:ext cx="52390" cy="47269"/>
                </a:xfrm>
                <a:custGeom>
                  <a:avLst/>
                  <a:gdLst>
                    <a:gd name="connsiteX0" fmla="*/ 15756 w 52390"/>
                    <a:gd name="connsiteY0" fmla="*/ 0 h 47269"/>
                    <a:gd name="connsiteX1" fmla="*/ 0 w 52390"/>
                    <a:gd name="connsiteY1" fmla="*/ 22059 h 47269"/>
                    <a:gd name="connsiteX2" fmla="*/ 39391 w 52390"/>
                    <a:gd name="connsiteY2" fmla="*/ 47269 h 47269"/>
                    <a:gd name="connsiteX3" fmla="*/ 52390 w 52390"/>
                    <a:gd name="connsiteY3" fmla="*/ 23635 h 47269"/>
                    <a:gd name="connsiteX4" fmla="*/ 15756 w 52390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7269">
                      <a:moveTo>
                        <a:pt x="15756" y="0"/>
                      </a:moveTo>
                      <a:lnTo>
                        <a:pt x="0" y="22059"/>
                      </a:lnTo>
                      <a:cubicBezTo>
                        <a:pt x="12605" y="31119"/>
                        <a:pt x="25604" y="39391"/>
                        <a:pt x="39391" y="47269"/>
                      </a:cubicBezTo>
                      <a:lnTo>
                        <a:pt x="52390" y="23635"/>
                      </a:lnTo>
                      <a:cubicBezTo>
                        <a:pt x="39785" y="16150"/>
                        <a:pt x="27574" y="8272"/>
                        <a:pt x="1575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5" name="Graphic 27">
                <a:extLst>
                  <a:ext uri="{FF2B5EF4-FFF2-40B4-BE49-F238E27FC236}">
                    <a16:creationId xmlns:a16="http://schemas.microsoft.com/office/drawing/2014/main" id="{EF9471C7-386D-4422-8515-1CFBC17799EA}"/>
                  </a:ext>
                </a:extLst>
              </p:cNvPr>
              <p:cNvGrpSpPr/>
              <p:nvPr/>
            </p:nvGrpSpPr>
            <p:grpSpPr>
              <a:xfrm>
                <a:off x="3846047" y="8653801"/>
                <a:ext cx="152050" cy="174502"/>
                <a:chOff x="3846047" y="8653801"/>
                <a:chExt cx="152050" cy="174502"/>
              </a:xfrm>
              <a:solidFill>
                <a:srgbClr val="841918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4AAECB8-EFAA-42A2-8BE6-4A510B238867}"/>
                    </a:ext>
                  </a:extLst>
                </p:cNvPr>
                <p:cNvSpPr/>
                <p:nvPr/>
              </p:nvSpPr>
              <p:spPr>
                <a:xfrm>
                  <a:off x="3949251" y="8653801"/>
                  <a:ext cx="48845" cy="51602"/>
                </a:xfrm>
                <a:custGeom>
                  <a:avLst/>
                  <a:gdLst>
                    <a:gd name="connsiteX0" fmla="*/ 0 w 48845"/>
                    <a:gd name="connsiteY0" fmla="*/ 35058 h 51602"/>
                    <a:gd name="connsiteX1" fmla="*/ 21271 w 48845"/>
                    <a:gd name="connsiteY1" fmla="*/ 51602 h 51602"/>
                    <a:gd name="connsiteX2" fmla="*/ 48845 w 48845"/>
                    <a:gd name="connsiteY2" fmla="*/ 18514 h 51602"/>
                    <a:gd name="connsiteX3" fmla="*/ 29150 w 48845"/>
                    <a:gd name="connsiteY3" fmla="*/ 0 h 51602"/>
                    <a:gd name="connsiteX4" fmla="*/ 0 w 48845"/>
                    <a:gd name="connsiteY4" fmla="*/ 35058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0" y="35058"/>
                      </a:moveTo>
                      <a:lnTo>
                        <a:pt x="21271" y="51602"/>
                      </a:lnTo>
                      <a:cubicBezTo>
                        <a:pt x="30331" y="40179"/>
                        <a:pt x="39391" y="28755"/>
                        <a:pt x="48845" y="18514"/>
                      </a:cubicBezTo>
                      <a:lnTo>
                        <a:pt x="29150" y="0"/>
                      </a:lnTo>
                      <a:cubicBezTo>
                        <a:pt x="18908" y="11817"/>
                        <a:pt x="9454" y="23241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B44A1D1A-EDDA-4F63-AF9C-A45FB52184BE}"/>
                    </a:ext>
                  </a:extLst>
                </p:cNvPr>
                <p:cNvSpPr/>
                <p:nvPr/>
              </p:nvSpPr>
              <p:spPr>
                <a:xfrm>
                  <a:off x="3900800" y="8717220"/>
                  <a:ext cx="48451" cy="51996"/>
                </a:xfrm>
                <a:custGeom>
                  <a:avLst/>
                  <a:gdLst>
                    <a:gd name="connsiteX0" fmla="*/ 0 w 48451"/>
                    <a:gd name="connsiteY0" fmla="*/ 35058 h 51996"/>
                    <a:gd name="connsiteX1" fmla="*/ 20877 w 48451"/>
                    <a:gd name="connsiteY1" fmla="*/ 51996 h 51996"/>
                    <a:gd name="connsiteX2" fmla="*/ 48451 w 48451"/>
                    <a:gd name="connsiteY2" fmla="*/ 16150 h 51996"/>
                    <a:gd name="connsiteX3" fmla="*/ 26786 w 48451"/>
                    <a:gd name="connsiteY3" fmla="*/ 0 h 51996"/>
                    <a:gd name="connsiteX4" fmla="*/ 0 w 48451"/>
                    <a:gd name="connsiteY4" fmla="*/ 35058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0" y="35058"/>
                      </a:moveTo>
                      <a:lnTo>
                        <a:pt x="20877" y="51996"/>
                      </a:lnTo>
                      <a:cubicBezTo>
                        <a:pt x="30331" y="40179"/>
                        <a:pt x="39391" y="27968"/>
                        <a:pt x="48451" y="16150"/>
                      </a:cubicBezTo>
                      <a:lnTo>
                        <a:pt x="26786" y="0"/>
                      </a:lnTo>
                      <a:cubicBezTo>
                        <a:pt x="18120" y="12211"/>
                        <a:pt x="9060" y="23635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CCF8E01-5E28-4D98-82BA-ED4D216B26AB}"/>
                    </a:ext>
                  </a:extLst>
                </p:cNvPr>
                <p:cNvSpPr/>
                <p:nvPr/>
              </p:nvSpPr>
              <p:spPr>
                <a:xfrm>
                  <a:off x="3846047" y="8778277"/>
                  <a:ext cx="51602" cy="50026"/>
                </a:xfrm>
                <a:custGeom>
                  <a:avLst/>
                  <a:gdLst>
                    <a:gd name="connsiteX0" fmla="*/ 0 w 51602"/>
                    <a:gd name="connsiteY0" fmla="*/ 28362 h 50026"/>
                    <a:gd name="connsiteX1" fmla="*/ 15756 w 51602"/>
                    <a:gd name="connsiteY1" fmla="*/ 50027 h 50026"/>
                    <a:gd name="connsiteX2" fmla="*/ 51603 w 51602"/>
                    <a:gd name="connsiteY2" fmla="*/ 18514 h 50026"/>
                    <a:gd name="connsiteX3" fmla="*/ 32301 w 51602"/>
                    <a:gd name="connsiteY3" fmla="*/ 0 h 50026"/>
                    <a:gd name="connsiteX4" fmla="*/ 0 w 51602"/>
                    <a:gd name="connsiteY4" fmla="*/ 2836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0" y="28362"/>
                      </a:moveTo>
                      <a:lnTo>
                        <a:pt x="15756" y="50027"/>
                      </a:lnTo>
                      <a:cubicBezTo>
                        <a:pt x="28755" y="40573"/>
                        <a:pt x="40573" y="29543"/>
                        <a:pt x="51603" y="18514"/>
                      </a:cubicBezTo>
                      <a:lnTo>
                        <a:pt x="32301" y="0"/>
                      </a:lnTo>
                      <a:cubicBezTo>
                        <a:pt x="22059" y="10636"/>
                        <a:pt x="11424" y="20090"/>
                        <a:pt x="0" y="2836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72" name="Graphic 27">
                <a:extLst>
                  <a:ext uri="{FF2B5EF4-FFF2-40B4-BE49-F238E27FC236}">
                    <a16:creationId xmlns:a16="http://schemas.microsoft.com/office/drawing/2014/main" id="{15FA61AA-6A7F-4C66-89F1-1AFF0548E75A}"/>
                  </a:ext>
                </a:extLst>
              </p:cNvPr>
              <p:cNvGrpSpPr/>
              <p:nvPr/>
            </p:nvGrpSpPr>
            <p:grpSpPr>
              <a:xfrm>
                <a:off x="4005975" y="8594953"/>
                <a:ext cx="201288" cy="54514"/>
                <a:chOff x="4005975" y="8594953"/>
                <a:chExt cx="201288" cy="54514"/>
              </a:xfrm>
              <a:solidFill>
                <a:srgbClr val="841918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D7B89CB-C52D-4CB4-93AA-3C9158B6B57A}"/>
                    </a:ext>
                  </a:extLst>
                </p:cNvPr>
                <p:cNvSpPr/>
                <p:nvPr/>
              </p:nvSpPr>
              <p:spPr>
                <a:xfrm>
                  <a:off x="4158025" y="8608501"/>
                  <a:ext cx="49238" cy="35845"/>
                </a:xfrm>
                <a:custGeom>
                  <a:avLst/>
                  <a:gdLst>
                    <a:gd name="connsiteX0" fmla="*/ 7090 w 49238"/>
                    <a:gd name="connsiteY0" fmla="*/ 0 h 35845"/>
                    <a:gd name="connsiteX1" fmla="*/ 0 w 49238"/>
                    <a:gd name="connsiteY1" fmla="*/ 25998 h 35845"/>
                    <a:gd name="connsiteX2" fmla="*/ 46088 w 49238"/>
                    <a:gd name="connsiteY2" fmla="*/ 35846 h 35845"/>
                    <a:gd name="connsiteX3" fmla="*/ 49239 w 49238"/>
                    <a:gd name="connsiteY3" fmla="*/ 9060 h 35845"/>
                    <a:gd name="connsiteX4" fmla="*/ 7090 w 49238"/>
                    <a:gd name="connsiteY4" fmla="*/ 0 h 3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35845">
                      <a:moveTo>
                        <a:pt x="7090" y="0"/>
                      </a:moveTo>
                      <a:lnTo>
                        <a:pt x="0" y="25998"/>
                      </a:lnTo>
                      <a:cubicBezTo>
                        <a:pt x="14575" y="29937"/>
                        <a:pt x="29543" y="33876"/>
                        <a:pt x="46088" y="35846"/>
                      </a:cubicBezTo>
                      <a:lnTo>
                        <a:pt x="49239" y="9060"/>
                      </a:lnTo>
                      <a:cubicBezTo>
                        <a:pt x="35452" y="7484"/>
                        <a:pt x="21271" y="3939"/>
                        <a:pt x="7090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F0D95DE0-44FE-4B82-9395-D2E57EDFF2C6}"/>
                    </a:ext>
                  </a:extLst>
                </p:cNvPr>
                <p:cNvSpPr/>
                <p:nvPr/>
              </p:nvSpPr>
              <p:spPr>
                <a:xfrm>
                  <a:off x="4083181" y="8594953"/>
                  <a:ext cx="47269" cy="30879"/>
                </a:xfrm>
                <a:custGeom>
                  <a:avLst/>
                  <a:gdLst>
                    <a:gd name="connsiteX0" fmla="*/ 0 w 47269"/>
                    <a:gd name="connsiteY0" fmla="*/ 1336 h 30879"/>
                    <a:gd name="connsiteX1" fmla="*/ 2757 w 47269"/>
                    <a:gd name="connsiteY1" fmla="*/ 28122 h 30879"/>
                    <a:gd name="connsiteX2" fmla="*/ 6697 w 47269"/>
                    <a:gd name="connsiteY2" fmla="*/ 27728 h 30879"/>
                    <a:gd name="connsiteX3" fmla="*/ 24029 w 47269"/>
                    <a:gd name="connsiteY3" fmla="*/ 28122 h 30879"/>
                    <a:gd name="connsiteX4" fmla="*/ 32695 w 47269"/>
                    <a:gd name="connsiteY4" fmla="*/ 29304 h 30879"/>
                    <a:gd name="connsiteX5" fmla="*/ 41755 w 47269"/>
                    <a:gd name="connsiteY5" fmla="*/ 30880 h 30879"/>
                    <a:gd name="connsiteX6" fmla="*/ 47269 w 47269"/>
                    <a:gd name="connsiteY6" fmla="*/ 4488 h 30879"/>
                    <a:gd name="connsiteX7" fmla="*/ 26392 w 47269"/>
                    <a:gd name="connsiteY7" fmla="*/ 942 h 30879"/>
                    <a:gd name="connsiteX8" fmla="*/ 5121 w 47269"/>
                    <a:gd name="connsiteY8" fmla="*/ 155 h 30879"/>
                    <a:gd name="connsiteX9" fmla="*/ 0 w 47269"/>
                    <a:gd name="connsiteY9" fmla="*/ 1336 h 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269" h="30879">
                      <a:moveTo>
                        <a:pt x="0" y="1336"/>
                      </a:moveTo>
                      <a:lnTo>
                        <a:pt x="2757" y="28122"/>
                      </a:lnTo>
                      <a:cubicBezTo>
                        <a:pt x="3939" y="28122"/>
                        <a:pt x="5515" y="27728"/>
                        <a:pt x="6697" y="27728"/>
                      </a:cubicBezTo>
                      <a:cubicBezTo>
                        <a:pt x="12605" y="27334"/>
                        <a:pt x="18120" y="27728"/>
                        <a:pt x="24029" y="28122"/>
                      </a:cubicBezTo>
                      <a:cubicBezTo>
                        <a:pt x="26786" y="28516"/>
                        <a:pt x="29937" y="28910"/>
                        <a:pt x="32695" y="29304"/>
                      </a:cubicBezTo>
                      <a:cubicBezTo>
                        <a:pt x="35452" y="29698"/>
                        <a:pt x="38603" y="30486"/>
                        <a:pt x="41755" y="30880"/>
                      </a:cubicBezTo>
                      <a:lnTo>
                        <a:pt x="47269" y="4488"/>
                      </a:lnTo>
                      <a:cubicBezTo>
                        <a:pt x="40573" y="2912"/>
                        <a:pt x="33482" y="1730"/>
                        <a:pt x="26392" y="942"/>
                      </a:cubicBezTo>
                      <a:cubicBezTo>
                        <a:pt x="19302" y="155"/>
                        <a:pt x="12211" y="-239"/>
                        <a:pt x="5121" y="155"/>
                      </a:cubicBezTo>
                      <a:cubicBezTo>
                        <a:pt x="3151" y="942"/>
                        <a:pt x="1576" y="942"/>
                        <a:pt x="0" y="133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467185B-5EA0-4736-BF5D-9A8235A7C5D7}"/>
                    </a:ext>
                  </a:extLst>
                </p:cNvPr>
                <p:cNvSpPr/>
                <p:nvPr/>
              </p:nvSpPr>
              <p:spPr>
                <a:xfrm>
                  <a:off x="4005975" y="8604956"/>
                  <a:ext cx="50420" cy="44511"/>
                </a:xfrm>
                <a:custGeom>
                  <a:avLst/>
                  <a:gdLst>
                    <a:gd name="connsiteX0" fmla="*/ 0 w 50420"/>
                    <a:gd name="connsiteY0" fmla="*/ 23635 h 44511"/>
                    <a:gd name="connsiteX1" fmla="*/ 16938 w 50420"/>
                    <a:gd name="connsiteY1" fmla="*/ 44512 h 44511"/>
                    <a:gd name="connsiteX2" fmla="*/ 24816 w 50420"/>
                    <a:gd name="connsiteY2" fmla="*/ 38603 h 44511"/>
                    <a:gd name="connsiteX3" fmla="*/ 28755 w 50420"/>
                    <a:gd name="connsiteY3" fmla="*/ 35846 h 44511"/>
                    <a:gd name="connsiteX4" fmla="*/ 33088 w 50420"/>
                    <a:gd name="connsiteY4" fmla="*/ 33482 h 44511"/>
                    <a:gd name="connsiteX5" fmla="*/ 37422 w 50420"/>
                    <a:gd name="connsiteY5" fmla="*/ 31119 h 44511"/>
                    <a:gd name="connsiteX6" fmla="*/ 41755 w 50420"/>
                    <a:gd name="connsiteY6" fmla="*/ 28755 h 44511"/>
                    <a:gd name="connsiteX7" fmla="*/ 46087 w 50420"/>
                    <a:gd name="connsiteY7" fmla="*/ 26786 h 44511"/>
                    <a:gd name="connsiteX8" fmla="*/ 50421 w 50420"/>
                    <a:gd name="connsiteY8" fmla="*/ 25210 h 44511"/>
                    <a:gd name="connsiteX9" fmla="*/ 40967 w 50420"/>
                    <a:gd name="connsiteY9" fmla="*/ 0 h 44511"/>
                    <a:gd name="connsiteX10" fmla="*/ 35452 w 50420"/>
                    <a:gd name="connsiteY10" fmla="*/ 2363 h 44511"/>
                    <a:gd name="connsiteX11" fmla="*/ 29937 w 50420"/>
                    <a:gd name="connsiteY11" fmla="*/ 5121 h 44511"/>
                    <a:gd name="connsiteX12" fmla="*/ 24422 w 50420"/>
                    <a:gd name="connsiteY12" fmla="*/ 7878 h 44511"/>
                    <a:gd name="connsiteX13" fmla="*/ 19302 w 50420"/>
                    <a:gd name="connsiteY13" fmla="*/ 11029 h 44511"/>
                    <a:gd name="connsiteX14" fmla="*/ 9060 w 50420"/>
                    <a:gd name="connsiteY14" fmla="*/ 17726 h 44511"/>
                    <a:gd name="connsiteX15" fmla="*/ 0 w 50420"/>
                    <a:gd name="connsiteY15" fmla="*/ 23635 h 4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0" h="44511">
                      <a:moveTo>
                        <a:pt x="0" y="23635"/>
                      </a:moveTo>
                      <a:lnTo>
                        <a:pt x="16938" y="44512"/>
                      </a:lnTo>
                      <a:cubicBezTo>
                        <a:pt x="19696" y="42542"/>
                        <a:pt x="22059" y="40179"/>
                        <a:pt x="24816" y="38603"/>
                      </a:cubicBezTo>
                      <a:lnTo>
                        <a:pt x="28755" y="35846"/>
                      </a:lnTo>
                      <a:cubicBezTo>
                        <a:pt x="29937" y="35058"/>
                        <a:pt x="31513" y="34270"/>
                        <a:pt x="33088" y="33482"/>
                      </a:cubicBezTo>
                      <a:lnTo>
                        <a:pt x="37422" y="31119"/>
                      </a:lnTo>
                      <a:cubicBezTo>
                        <a:pt x="38997" y="30331"/>
                        <a:pt x="40179" y="29543"/>
                        <a:pt x="41755" y="28755"/>
                      </a:cubicBezTo>
                      <a:lnTo>
                        <a:pt x="46087" y="26786"/>
                      </a:lnTo>
                      <a:lnTo>
                        <a:pt x="50421" y="25210"/>
                      </a:lnTo>
                      <a:lnTo>
                        <a:pt x="40967" y="0"/>
                      </a:lnTo>
                      <a:lnTo>
                        <a:pt x="35452" y="2363"/>
                      </a:lnTo>
                      <a:lnTo>
                        <a:pt x="29937" y="5121"/>
                      </a:lnTo>
                      <a:cubicBezTo>
                        <a:pt x="27968" y="5909"/>
                        <a:pt x="26392" y="6696"/>
                        <a:pt x="24422" y="7878"/>
                      </a:cubicBezTo>
                      <a:lnTo>
                        <a:pt x="19302" y="11029"/>
                      </a:lnTo>
                      <a:cubicBezTo>
                        <a:pt x="15756" y="12999"/>
                        <a:pt x="12605" y="15363"/>
                        <a:pt x="9060" y="17726"/>
                      </a:cubicBezTo>
                      <a:cubicBezTo>
                        <a:pt x="5909" y="18908"/>
                        <a:pt x="2757" y="21271"/>
                        <a:pt x="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4" name="Graphic 27">
                <a:extLst>
                  <a:ext uri="{FF2B5EF4-FFF2-40B4-BE49-F238E27FC236}">
                    <a16:creationId xmlns:a16="http://schemas.microsoft.com/office/drawing/2014/main" id="{130629FA-2827-4E47-9045-C2ED33E25655}"/>
                  </a:ext>
                </a:extLst>
              </p:cNvPr>
              <p:cNvGrpSpPr/>
              <p:nvPr/>
            </p:nvGrpSpPr>
            <p:grpSpPr>
              <a:xfrm>
                <a:off x="4240746" y="8486782"/>
                <a:ext cx="133536" cy="157564"/>
                <a:chOff x="4240746" y="8486782"/>
                <a:chExt cx="133536" cy="157564"/>
              </a:xfrm>
              <a:solidFill>
                <a:srgbClr val="841918"/>
              </a:solidFill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693DDA93-FF46-45BB-B62C-B79290376063}"/>
                    </a:ext>
                  </a:extLst>
                </p:cNvPr>
                <p:cNvSpPr/>
                <p:nvPr/>
              </p:nvSpPr>
              <p:spPr>
                <a:xfrm>
                  <a:off x="4346314" y="8486782"/>
                  <a:ext cx="27967" cy="50026"/>
                </a:xfrm>
                <a:custGeom>
                  <a:avLst/>
                  <a:gdLst>
                    <a:gd name="connsiteX0" fmla="*/ 0 w 27967"/>
                    <a:gd name="connsiteY0" fmla="*/ 42542 h 50026"/>
                    <a:gd name="connsiteX1" fmla="*/ 26392 w 27967"/>
                    <a:gd name="connsiteY1" fmla="*/ 50027 h 50026"/>
                    <a:gd name="connsiteX2" fmla="*/ 27574 w 27967"/>
                    <a:gd name="connsiteY2" fmla="*/ 37816 h 50026"/>
                    <a:gd name="connsiteX3" fmla="*/ 27574 w 27967"/>
                    <a:gd name="connsiteY3" fmla="*/ 18908 h 50026"/>
                    <a:gd name="connsiteX4" fmla="*/ 27574 w 27967"/>
                    <a:gd name="connsiteY4" fmla="*/ 9454 h 50026"/>
                    <a:gd name="connsiteX5" fmla="*/ 27968 w 27967"/>
                    <a:gd name="connsiteY5" fmla="*/ 1576 h 50026"/>
                    <a:gd name="connsiteX6" fmla="*/ 1182 w 27967"/>
                    <a:gd name="connsiteY6" fmla="*/ 0 h 50026"/>
                    <a:gd name="connsiteX7" fmla="*/ 788 w 27967"/>
                    <a:gd name="connsiteY7" fmla="*/ 8666 h 50026"/>
                    <a:gd name="connsiteX8" fmla="*/ 788 w 27967"/>
                    <a:gd name="connsiteY8" fmla="*/ 16544 h 50026"/>
                    <a:gd name="connsiteX9" fmla="*/ 788 w 27967"/>
                    <a:gd name="connsiteY9" fmla="*/ 32301 h 50026"/>
                    <a:gd name="connsiteX10" fmla="*/ 0 w 27967"/>
                    <a:gd name="connsiteY10" fmla="*/ 4254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967" h="50026">
                      <a:moveTo>
                        <a:pt x="0" y="42542"/>
                      </a:moveTo>
                      <a:lnTo>
                        <a:pt x="26392" y="50027"/>
                      </a:lnTo>
                      <a:cubicBezTo>
                        <a:pt x="26786" y="46088"/>
                        <a:pt x="27180" y="41755"/>
                        <a:pt x="27574" y="37816"/>
                      </a:cubicBezTo>
                      <a:cubicBezTo>
                        <a:pt x="27968" y="31513"/>
                        <a:pt x="27574" y="25210"/>
                        <a:pt x="27574" y="18908"/>
                      </a:cubicBezTo>
                      <a:lnTo>
                        <a:pt x="27574" y="9454"/>
                      </a:lnTo>
                      <a:cubicBezTo>
                        <a:pt x="27574" y="6696"/>
                        <a:pt x="27574" y="3939"/>
                        <a:pt x="27968" y="1576"/>
                      </a:cubicBezTo>
                      <a:lnTo>
                        <a:pt x="1182" y="0"/>
                      </a:lnTo>
                      <a:cubicBezTo>
                        <a:pt x="1182" y="3151"/>
                        <a:pt x="788" y="5909"/>
                        <a:pt x="788" y="8666"/>
                      </a:cubicBezTo>
                      <a:lnTo>
                        <a:pt x="788" y="16544"/>
                      </a:lnTo>
                      <a:cubicBezTo>
                        <a:pt x="788" y="21665"/>
                        <a:pt x="1182" y="27180"/>
                        <a:pt x="788" y="32301"/>
                      </a:cubicBezTo>
                      <a:cubicBezTo>
                        <a:pt x="394" y="35846"/>
                        <a:pt x="394" y="38997"/>
                        <a:pt x="0" y="425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056C2A7-7B2F-47CD-957D-0C6F16CD1FEC}"/>
                    </a:ext>
                  </a:extLst>
                </p:cNvPr>
                <p:cNvSpPr/>
                <p:nvPr/>
              </p:nvSpPr>
              <p:spPr>
                <a:xfrm>
                  <a:off x="4309287" y="8560444"/>
                  <a:ext cx="50814" cy="51208"/>
                </a:xfrm>
                <a:custGeom>
                  <a:avLst/>
                  <a:gdLst>
                    <a:gd name="connsiteX0" fmla="*/ 0 w 50814"/>
                    <a:gd name="connsiteY0" fmla="*/ 30725 h 51208"/>
                    <a:gd name="connsiteX1" fmla="*/ 18120 w 50814"/>
                    <a:gd name="connsiteY1" fmla="*/ 51209 h 51208"/>
                    <a:gd name="connsiteX2" fmla="*/ 50814 w 50814"/>
                    <a:gd name="connsiteY2" fmla="*/ 13787 h 51208"/>
                    <a:gd name="connsiteX3" fmla="*/ 27180 w 50814"/>
                    <a:gd name="connsiteY3" fmla="*/ 0 h 51208"/>
                    <a:gd name="connsiteX4" fmla="*/ 0 w 50814"/>
                    <a:gd name="connsiteY4" fmla="*/ 3072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1208">
                      <a:moveTo>
                        <a:pt x="0" y="30725"/>
                      </a:moveTo>
                      <a:lnTo>
                        <a:pt x="18120" y="51209"/>
                      </a:lnTo>
                      <a:cubicBezTo>
                        <a:pt x="31513" y="40967"/>
                        <a:pt x="42936" y="28362"/>
                        <a:pt x="50814" y="13787"/>
                      </a:cubicBezTo>
                      <a:lnTo>
                        <a:pt x="27180" y="0"/>
                      </a:lnTo>
                      <a:cubicBezTo>
                        <a:pt x="20483" y="11817"/>
                        <a:pt x="11029" y="22453"/>
                        <a:pt x="0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77410C8-EB8A-48A8-9AD6-7D51EC180979}"/>
                    </a:ext>
                  </a:extLst>
                </p:cNvPr>
                <p:cNvSpPr/>
                <p:nvPr/>
              </p:nvSpPr>
              <p:spPr>
                <a:xfrm>
                  <a:off x="4240746" y="8607319"/>
                  <a:ext cx="52784" cy="37027"/>
                </a:xfrm>
                <a:custGeom>
                  <a:avLst/>
                  <a:gdLst>
                    <a:gd name="connsiteX0" fmla="*/ 0 w 52784"/>
                    <a:gd name="connsiteY0" fmla="*/ 10242 h 37027"/>
                    <a:gd name="connsiteX1" fmla="*/ 4333 w 52784"/>
                    <a:gd name="connsiteY1" fmla="*/ 37028 h 37027"/>
                    <a:gd name="connsiteX2" fmla="*/ 52784 w 52784"/>
                    <a:gd name="connsiteY2" fmla="*/ 24029 h 37027"/>
                    <a:gd name="connsiteX3" fmla="*/ 40179 w 52784"/>
                    <a:gd name="connsiteY3" fmla="*/ 0 h 37027"/>
                    <a:gd name="connsiteX4" fmla="*/ 0 w 5278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84" h="37027">
                      <a:moveTo>
                        <a:pt x="0" y="10242"/>
                      </a:moveTo>
                      <a:lnTo>
                        <a:pt x="4333" y="37028"/>
                      </a:lnTo>
                      <a:cubicBezTo>
                        <a:pt x="20877" y="35058"/>
                        <a:pt x="37422" y="30725"/>
                        <a:pt x="52784" y="24029"/>
                      </a:cubicBezTo>
                      <a:lnTo>
                        <a:pt x="40179" y="0"/>
                      </a:lnTo>
                      <a:cubicBezTo>
                        <a:pt x="27180" y="5121"/>
                        <a:pt x="13787" y="8666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8" name="Graphic 27">
                <a:extLst>
                  <a:ext uri="{FF2B5EF4-FFF2-40B4-BE49-F238E27FC236}">
                    <a16:creationId xmlns:a16="http://schemas.microsoft.com/office/drawing/2014/main" id="{3D77CDD8-A17B-49A9-9B47-AC9927B4993F}"/>
                  </a:ext>
                </a:extLst>
              </p:cNvPr>
              <p:cNvGrpSpPr/>
              <p:nvPr/>
            </p:nvGrpSpPr>
            <p:grpSpPr>
              <a:xfrm>
                <a:off x="4359313" y="8349701"/>
                <a:ext cx="194198" cy="113840"/>
                <a:chOff x="4359313" y="8349701"/>
                <a:chExt cx="194198" cy="113840"/>
              </a:xfrm>
              <a:solidFill>
                <a:srgbClr val="841918"/>
              </a:solidFill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7058064-0F18-45A3-B890-CF8EF833F762}"/>
                    </a:ext>
                  </a:extLst>
                </p:cNvPr>
                <p:cNvSpPr/>
                <p:nvPr/>
              </p:nvSpPr>
              <p:spPr>
                <a:xfrm>
                  <a:off x="4501909" y="8349701"/>
                  <a:ext cx="51602" cy="42936"/>
                </a:xfrm>
                <a:custGeom>
                  <a:avLst/>
                  <a:gdLst>
                    <a:gd name="connsiteX0" fmla="*/ 0 w 51602"/>
                    <a:gd name="connsiteY0" fmla="*/ 18514 h 42936"/>
                    <a:gd name="connsiteX1" fmla="*/ 11424 w 51602"/>
                    <a:gd name="connsiteY1" fmla="*/ 42936 h 42936"/>
                    <a:gd name="connsiteX2" fmla="*/ 51603 w 51602"/>
                    <a:gd name="connsiteY2" fmla="*/ 24423 h 42936"/>
                    <a:gd name="connsiteX3" fmla="*/ 40573 w 51602"/>
                    <a:gd name="connsiteY3" fmla="*/ 0 h 4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02" h="42936">
                      <a:moveTo>
                        <a:pt x="0" y="18514"/>
                      </a:moveTo>
                      <a:lnTo>
                        <a:pt x="11424" y="42936"/>
                      </a:lnTo>
                      <a:lnTo>
                        <a:pt x="51603" y="24423"/>
                      </a:lnTo>
                      <a:lnTo>
                        <a:pt x="40573" y="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359EAB01-80AD-4E01-AE62-1DDA20AB9E2E}"/>
                    </a:ext>
                  </a:extLst>
                </p:cNvPr>
                <p:cNvSpPr/>
                <p:nvPr/>
              </p:nvSpPr>
              <p:spPr>
                <a:xfrm>
                  <a:off x="4429430" y="8382790"/>
                  <a:ext cx="51996" cy="43724"/>
                </a:xfrm>
                <a:custGeom>
                  <a:avLst/>
                  <a:gdLst>
                    <a:gd name="connsiteX0" fmla="*/ 0 w 51996"/>
                    <a:gd name="connsiteY0" fmla="*/ 19696 h 43724"/>
                    <a:gd name="connsiteX1" fmla="*/ 11817 w 51996"/>
                    <a:gd name="connsiteY1" fmla="*/ 43724 h 43724"/>
                    <a:gd name="connsiteX2" fmla="*/ 51996 w 51996"/>
                    <a:gd name="connsiteY2" fmla="*/ 24422 h 43724"/>
                    <a:gd name="connsiteX3" fmla="*/ 40573 w 51996"/>
                    <a:gd name="connsiteY3" fmla="*/ 0 h 43724"/>
                    <a:gd name="connsiteX4" fmla="*/ 0 w 51996"/>
                    <a:gd name="connsiteY4" fmla="*/ 19696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6" h="43724">
                      <a:moveTo>
                        <a:pt x="0" y="19696"/>
                      </a:moveTo>
                      <a:lnTo>
                        <a:pt x="11817" y="43724"/>
                      </a:lnTo>
                      <a:cubicBezTo>
                        <a:pt x="25210" y="37028"/>
                        <a:pt x="38603" y="30725"/>
                        <a:pt x="51996" y="24422"/>
                      </a:cubicBezTo>
                      <a:lnTo>
                        <a:pt x="40573" y="0"/>
                      </a:lnTo>
                      <a:cubicBezTo>
                        <a:pt x="26786" y="6696"/>
                        <a:pt x="13393" y="12999"/>
                        <a:pt x="0" y="196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C9154777-FD6D-4DF9-8812-DD1F7619AE3B}"/>
                    </a:ext>
                  </a:extLst>
                </p:cNvPr>
                <p:cNvSpPr/>
                <p:nvPr/>
              </p:nvSpPr>
              <p:spPr>
                <a:xfrm>
                  <a:off x="4359313" y="8417848"/>
                  <a:ext cx="50814" cy="45693"/>
                </a:xfrm>
                <a:custGeom>
                  <a:avLst/>
                  <a:gdLst>
                    <a:gd name="connsiteX0" fmla="*/ 0 w 50814"/>
                    <a:gd name="connsiteY0" fmla="*/ 29937 h 45693"/>
                    <a:gd name="connsiteX1" fmla="*/ 21665 w 50814"/>
                    <a:gd name="connsiteY1" fmla="*/ 45694 h 45693"/>
                    <a:gd name="connsiteX2" fmla="*/ 50815 w 50814"/>
                    <a:gd name="connsiteY2" fmla="*/ 24029 h 45693"/>
                    <a:gd name="connsiteX3" fmla="*/ 38604 w 50814"/>
                    <a:gd name="connsiteY3" fmla="*/ 0 h 45693"/>
                    <a:gd name="connsiteX4" fmla="*/ 18120 w 50814"/>
                    <a:gd name="connsiteY4" fmla="*/ 12211 h 45693"/>
                    <a:gd name="connsiteX5" fmla="*/ 0 w 50814"/>
                    <a:gd name="connsiteY5" fmla="*/ 29937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14" h="45693">
                      <a:moveTo>
                        <a:pt x="0" y="29937"/>
                      </a:moveTo>
                      <a:lnTo>
                        <a:pt x="21665" y="45694"/>
                      </a:lnTo>
                      <a:cubicBezTo>
                        <a:pt x="27574" y="37422"/>
                        <a:pt x="38209" y="30725"/>
                        <a:pt x="50815" y="24029"/>
                      </a:cubicBezTo>
                      <a:lnTo>
                        <a:pt x="38604" y="0"/>
                      </a:lnTo>
                      <a:cubicBezTo>
                        <a:pt x="31907" y="3545"/>
                        <a:pt x="24817" y="7484"/>
                        <a:pt x="18120" y="12211"/>
                      </a:cubicBezTo>
                      <a:cubicBezTo>
                        <a:pt x="11424" y="17332"/>
                        <a:pt x="5121" y="22847"/>
                        <a:pt x="0" y="2993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2" name="Graphic 27">
                <a:extLst>
                  <a:ext uri="{FF2B5EF4-FFF2-40B4-BE49-F238E27FC236}">
                    <a16:creationId xmlns:a16="http://schemas.microsoft.com/office/drawing/2014/main" id="{D9AB4181-A5C3-4804-9DE7-273854CB051D}"/>
                  </a:ext>
                </a:extLst>
              </p:cNvPr>
              <p:cNvGrpSpPr/>
              <p:nvPr/>
            </p:nvGrpSpPr>
            <p:grpSpPr>
              <a:xfrm>
                <a:off x="4575571" y="8258707"/>
                <a:ext cx="199319" cy="101235"/>
                <a:chOff x="4575571" y="8258707"/>
                <a:chExt cx="199319" cy="101235"/>
              </a:xfrm>
              <a:solidFill>
                <a:srgbClr val="841918"/>
              </a:solidFill>
            </p:grpSpPr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9B44ECCC-9BBC-4704-B003-36595CB03D62}"/>
                    </a:ext>
                  </a:extLst>
                </p:cNvPr>
                <p:cNvSpPr/>
                <p:nvPr/>
              </p:nvSpPr>
              <p:spPr>
                <a:xfrm>
                  <a:off x="4724076" y="8258707"/>
                  <a:ext cx="50814" cy="40966"/>
                </a:xfrm>
                <a:custGeom>
                  <a:avLst/>
                  <a:gdLst>
                    <a:gd name="connsiteX0" fmla="*/ 0 w 50814"/>
                    <a:gd name="connsiteY0" fmla="*/ 15756 h 40966"/>
                    <a:gd name="connsiteX1" fmla="*/ 9454 w 50814"/>
                    <a:gd name="connsiteY1" fmla="*/ 40967 h 40966"/>
                    <a:gd name="connsiteX2" fmla="*/ 50814 w 50814"/>
                    <a:gd name="connsiteY2" fmla="*/ 25210 h 40966"/>
                    <a:gd name="connsiteX3" fmla="*/ 41361 w 50814"/>
                    <a:gd name="connsiteY3" fmla="*/ 0 h 40966"/>
                    <a:gd name="connsiteX4" fmla="*/ 0 w 50814"/>
                    <a:gd name="connsiteY4" fmla="*/ 15756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966">
                      <a:moveTo>
                        <a:pt x="0" y="15756"/>
                      </a:moveTo>
                      <a:lnTo>
                        <a:pt x="9454" y="40967"/>
                      </a:lnTo>
                      <a:cubicBezTo>
                        <a:pt x="23241" y="35846"/>
                        <a:pt x="37028" y="30331"/>
                        <a:pt x="50814" y="25210"/>
                      </a:cubicBezTo>
                      <a:lnTo>
                        <a:pt x="41361" y="0"/>
                      </a:lnTo>
                      <a:cubicBezTo>
                        <a:pt x="27574" y="5121"/>
                        <a:pt x="13787" y="10242"/>
                        <a:pt x="0" y="1575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AE762F5B-3B99-4BB7-8301-BA0E227199E3}"/>
                    </a:ext>
                  </a:extLst>
                </p:cNvPr>
                <p:cNvSpPr/>
                <p:nvPr/>
              </p:nvSpPr>
              <p:spPr>
                <a:xfrm>
                  <a:off x="4649232" y="8287069"/>
                  <a:ext cx="51602" cy="41754"/>
                </a:xfrm>
                <a:custGeom>
                  <a:avLst/>
                  <a:gdLst>
                    <a:gd name="connsiteX0" fmla="*/ 0 w 51602"/>
                    <a:gd name="connsiteY0" fmla="*/ 16938 h 41754"/>
                    <a:gd name="connsiteX1" fmla="*/ 10242 w 51602"/>
                    <a:gd name="connsiteY1" fmla="*/ 41755 h 41754"/>
                    <a:gd name="connsiteX2" fmla="*/ 51602 w 51602"/>
                    <a:gd name="connsiteY2" fmla="*/ 25210 h 41754"/>
                    <a:gd name="connsiteX3" fmla="*/ 41755 w 51602"/>
                    <a:gd name="connsiteY3" fmla="*/ 0 h 41754"/>
                    <a:gd name="connsiteX4" fmla="*/ 0 w 51602"/>
                    <a:gd name="connsiteY4" fmla="*/ 16938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1754">
                      <a:moveTo>
                        <a:pt x="0" y="16938"/>
                      </a:moveTo>
                      <a:lnTo>
                        <a:pt x="10242" y="41755"/>
                      </a:lnTo>
                      <a:cubicBezTo>
                        <a:pt x="24029" y="36240"/>
                        <a:pt x="37815" y="30725"/>
                        <a:pt x="51602" y="25210"/>
                      </a:cubicBezTo>
                      <a:lnTo>
                        <a:pt x="41755" y="0"/>
                      </a:lnTo>
                      <a:cubicBezTo>
                        <a:pt x="27574" y="5515"/>
                        <a:pt x="13787" y="11030"/>
                        <a:pt x="0" y="1693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2BA8E77-A73C-4EA4-9774-EF5DDB2CB778}"/>
                    </a:ext>
                  </a:extLst>
                </p:cNvPr>
                <p:cNvSpPr/>
                <p:nvPr/>
              </p:nvSpPr>
              <p:spPr>
                <a:xfrm>
                  <a:off x="4575571" y="8317794"/>
                  <a:ext cx="51602" cy="42148"/>
                </a:xfrm>
                <a:custGeom>
                  <a:avLst/>
                  <a:gdLst>
                    <a:gd name="connsiteX0" fmla="*/ 0 w 51602"/>
                    <a:gd name="connsiteY0" fmla="*/ 17332 h 42148"/>
                    <a:gd name="connsiteX1" fmla="*/ 10636 w 51602"/>
                    <a:gd name="connsiteY1" fmla="*/ 42148 h 42148"/>
                    <a:gd name="connsiteX2" fmla="*/ 51602 w 51602"/>
                    <a:gd name="connsiteY2" fmla="*/ 24816 h 42148"/>
                    <a:gd name="connsiteX3" fmla="*/ 40967 w 51602"/>
                    <a:gd name="connsiteY3" fmla="*/ 0 h 42148"/>
                    <a:gd name="connsiteX4" fmla="*/ 0 w 51602"/>
                    <a:gd name="connsiteY4" fmla="*/ 17332 h 4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2148">
                      <a:moveTo>
                        <a:pt x="0" y="17332"/>
                      </a:moveTo>
                      <a:lnTo>
                        <a:pt x="10636" y="42148"/>
                      </a:lnTo>
                      <a:cubicBezTo>
                        <a:pt x="24423" y="36240"/>
                        <a:pt x="37815" y="30331"/>
                        <a:pt x="51602" y="24816"/>
                      </a:cubicBezTo>
                      <a:lnTo>
                        <a:pt x="40967" y="0"/>
                      </a:lnTo>
                      <a:cubicBezTo>
                        <a:pt x="27574" y="5121"/>
                        <a:pt x="13787" y="11423"/>
                        <a:pt x="0" y="1733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6" name="Graphic 27">
                <a:extLst>
                  <a:ext uri="{FF2B5EF4-FFF2-40B4-BE49-F238E27FC236}">
                    <a16:creationId xmlns:a16="http://schemas.microsoft.com/office/drawing/2014/main" id="{6C13080C-5953-48FE-BD28-CA99DBAB7201}"/>
                  </a:ext>
                </a:extLst>
              </p:cNvPr>
              <p:cNvGrpSpPr/>
              <p:nvPr/>
            </p:nvGrpSpPr>
            <p:grpSpPr>
              <a:xfrm>
                <a:off x="4799707" y="8181895"/>
                <a:ext cx="203258" cy="89417"/>
                <a:chOff x="4799707" y="8181895"/>
                <a:chExt cx="203258" cy="89417"/>
              </a:xfrm>
              <a:solidFill>
                <a:srgbClr val="841918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9079B23E-5B08-4ADD-AE61-BE4DDD881784}"/>
                    </a:ext>
                  </a:extLst>
                </p:cNvPr>
                <p:cNvSpPr/>
                <p:nvPr/>
              </p:nvSpPr>
              <p:spPr>
                <a:xfrm>
                  <a:off x="4951756" y="8181895"/>
                  <a:ext cx="51208" cy="39391"/>
                </a:xfrm>
                <a:custGeom>
                  <a:avLst/>
                  <a:gdLst>
                    <a:gd name="connsiteX0" fmla="*/ 0 w 51208"/>
                    <a:gd name="connsiteY0" fmla="*/ 13787 h 39391"/>
                    <a:gd name="connsiteX1" fmla="*/ 7878 w 51208"/>
                    <a:gd name="connsiteY1" fmla="*/ 39391 h 39391"/>
                    <a:gd name="connsiteX2" fmla="*/ 51209 w 51208"/>
                    <a:gd name="connsiteY2" fmla="*/ 25210 h 39391"/>
                    <a:gd name="connsiteX3" fmla="*/ 42149 w 51208"/>
                    <a:gd name="connsiteY3" fmla="*/ 0 h 39391"/>
                    <a:gd name="connsiteX4" fmla="*/ 0 w 51208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391">
                      <a:moveTo>
                        <a:pt x="0" y="13787"/>
                      </a:moveTo>
                      <a:lnTo>
                        <a:pt x="7878" y="39391"/>
                      </a:lnTo>
                      <a:cubicBezTo>
                        <a:pt x="22059" y="35058"/>
                        <a:pt x="36634" y="30725"/>
                        <a:pt x="51209" y="25210"/>
                      </a:cubicBezTo>
                      <a:lnTo>
                        <a:pt x="42149" y="0"/>
                      </a:lnTo>
                      <a:cubicBezTo>
                        <a:pt x="28362" y="5121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F30A86C-8A54-4648-8D07-68579FC82B17}"/>
                    </a:ext>
                  </a:extLst>
                </p:cNvPr>
                <p:cNvSpPr/>
                <p:nvPr/>
              </p:nvSpPr>
              <p:spPr>
                <a:xfrm>
                  <a:off x="4875337" y="8206317"/>
                  <a:ext cx="50814" cy="39391"/>
                </a:xfrm>
                <a:custGeom>
                  <a:avLst/>
                  <a:gdLst>
                    <a:gd name="connsiteX0" fmla="*/ 0 w 50814"/>
                    <a:gd name="connsiteY0" fmla="*/ 13787 h 39391"/>
                    <a:gd name="connsiteX1" fmla="*/ 8666 w 50814"/>
                    <a:gd name="connsiteY1" fmla="*/ 39391 h 39391"/>
                    <a:gd name="connsiteX2" fmla="*/ 50815 w 50814"/>
                    <a:gd name="connsiteY2" fmla="*/ 25604 h 39391"/>
                    <a:gd name="connsiteX3" fmla="*/ 42543 w 50814"/>
                    <a:gd name="connsiteY3" fmla="*/ 0 h 39391"/>
                    <a:gd name="connsiteX4" fmla="*/ 0 w 50814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9391">
                      <a:moveTo>
                        <a:pt x="0" y="13787"/>
                      </a:moveTo>
                      <a:lnTo>
                        <a:pt x="8666" y="39391"/>
                      </a:lnTo>
                      <a:cubicBezTo>
                        <a:pt x="22847" y="34664"/>
                        <a:pt x="36634" y="30331"/>
                        <a:pt x="50815" y="25604"/>
                      </a:cubicBezTo>
                      <a:lnTo>
                        <a:pt x="42543" y="0"/>
                      </a:lnTo>
                      <a:cubicBezTo>
                        <a:pt x="28362" y="4333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A3E9E56C-B07D-4AEE-A845-BA130DB1652E}"/>
                    </a:ext>
                  </a:extLst>
                </p:cNvPr>
                <p:cNvSpPr/>
                <p:nvPr/>
              </p:nvSpPr>
              <p:spPr>
                <a:xfrm>
                  <a:off x="4799707" y="8231134"/>
                  <a:ext cx="50814" cy="40178"/>
                </a:xfrm>
                <a:custGeom>
                  <a:avLst/>
                  <a:gdLst>
                    <a:gd name="connsiteX0" fmla="*/ 0 w 50814"/>
                    <a:gd name="connsiteY0" fmla="*/ 14969 h 40178"/>
                    <a:gd name="connsiteX1" fmla="*/ 9060 w 50814"/>
                    <a:gd name="connsiteY1" fmla="*/ 40179 h 40178"/>
                    <a:gd name="connsiteX2" fmla="*/ 50814 w 50814"/>
                    <a:gd name="connsiteY2" fmla="*/ 25604 h 40178"/>
                    <a:gd name="connsiteX3" fmla="*/ 42148 w 50814"/>
                    <a:gd name="connsiteY3" fmla="*/ 0 h 40178"/>
                    <a:gd name="connsiteX4" fmla="*/ 0 w 50814"/>
                    <a:gd name="connsiteY4" fmla="*/ 14969 h 4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178">
                      <a:moveTo>
                        <a:pt x="0" y="14969"/>
                      </a:moveTo>
                      <a:lnTo>
                        <a:pt x="9060" y="40179"/>
                      </a:lnTo>
                      <a:cubicBezTo>
                        <a:pt x="22847" y="35058"/>
                        <a:pt x="37028" y="30331"/>
                        <a:pt x="50814" y="25604"/>
                      </a:cubicBezTo>
                      <a:lnTo>
                        <a:pt x="42148" y="0"/>
                      </a:lnTo>
                      <a:cubicBezTo>
                        <a:pt x="27968" y="5121"/>
                        <a:pt x="13787" y="9848"/>
                        <a:pt x="0" y="1496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0" name="Graphic 27">
                <a:extLst>
                  <a:ext uri="{FF2B5EF4-FFF2-40B4-BE49-F238E27FC236}">
                    <a16:creationId xmlns:a16="http://schemas.microsoft.com/office/drawing/2014/main" id="{C7FDD999-AE58-4B2B-9124-5D6E3C4CA688}"/>
                  </a:ext>
                </a:extLst>
              </p:cNvPr>
              <p:cNvGrpSpPr/>
              <p:nvPr/>
            </p:nvGrpSpPr>
            <p:grpSpPr>
              <a:xfrm>
                <a:off x="5024630" y="7997544"/>
                <a:ext cx="90599" cy="193804"/>
                <a:chOff x="5024630" y="7997544"/>
                <a:chExt cx="90599" cy="193804"/>
              </a:xfrm>
              <a:solidFill>
                <a:srgbClr val="841918"/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69D3A6D-0F52-47D3-9DFA-8CCA460EA98A}"/>
                    </a:ext>
                  </a:extLst>
                </p:cNvPr>
                <p:cNvSpPr/>
                <p:nvPr/>
              </p:nvSpPr>
              <p:spPr>
                <a:xfrm>
                  <a:off x="5066779" y="7997544"/>
                  <a:ext cx="43724" cy="49632"/>
                </a:xfrm>
                <a:custGeom>
                  <a:avLst/>
                  <a:gdLst>
                    <a:gd name="connsiteX0" fmla="*/ 16544 w 43724"/>
                    <a:gd name="connsiteY0" fmla="*/ 49633 h 49632"/>
                    <a:gd name="connsiteX1" fmla="*/ 43724 w 43724"/>
                    <a:gd name="connsiteY1" fmla="*/ 46088 h 49632"/>
                    <a:gd name="connsiteX2" fmla="*/ 24423 w 43724"/>
                    <a:gd name="connsiteY2" fmla="*/ 0 h 49632"/>
                    <a:gd name="connsiteX3" fmla="*/ 0 w 43724"/>
                    <a:gd name="connsiteY3" fmla="*/ 11817 h 49632"/>
                    <a:gd name="connsiteX4" fmla="*/ 16544 w 43724"/>
                    <a:gd name="connsiteY4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24" h="49632">
                      <a:moveTo>
                        <a:pt x="16544" y="49633"/>
                      </a:moveTo>
                      <a:lnTo>
                        <a:pt x="43724" y="46088"/>
                      </a:lnTo>
                      <a:cubicBezTo>
                        <a:pt x="39391" y="29937"/>
                        <a:pt x="33088" y="14181"/>
                        <a:pt x="24423" y="0"/>
                      </a:cubicBezTo>
                      <a:lnTo>
                        <a:pt x="0" y="11817"/>
                      </a:lnTo>
                      <a:cubicBezTo>
                        <a:pt x="7484" y="23241"/>
                        <a:pt x="12999" y="36240"/>
                        <a:pt x="16544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84A02C1E-B3AD-4C11-868B-E929B19C2E33}"/>
                    </a:ext>
                  </a:extLst>
                </p:cNvPr>
                <p:cNvSpPr/>
                <p:nvPr/>
              </p:nvSpPr>
              <p:spPr>
                <a:xfrm>
                  <a:off x="5078202" y="8079872"/>
                  <a:ext cx="37027" cy="51208"/>
                </a:xfrm>
                <a:custGeom>
                  <a:avLst/>
                  <a:gdLst>
                    <a:gd name="connsiteX0" fmla="*/ 0 w 37027"/>
                    <a:gd name="connsiteY0" fmla="*/ 39785 h 51208"/>
                    <a:gd name="connsiteX1" fmla="*/ 25604 w 37027"/>
                    <a:gd name="connsiteY1" fmla="*/ 51209 h 51208"/>
                    <a:gd name="connsiteX2" fmla="*/ 37028 w 37027"/>
                    <a:gd name="connsiteY2" fmla="*/ 3151 h 51208"/>
                    <a:gd name="connsiteX3" fmla="*/ 9454 w 37027"/>
                    <a:gd name="connsiteY3" fmla="*/ 0 h 51208"/>
                    <a:gd name="connsiteX4" fmla="*/ 0 w 37027"/>
                    <a:gd name="connsiteY4" fmla="*/ 3978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27" h="51208">
                      <a:moveTo>
                        <a:pt x="0" y="39785"/>
                      </a:moveTo>
                      <a:lnTo>
                        <a:pt x="25604" y="51209"/>
                      </a:lnTo>
                      <a:cubicBezTo>
                        <a:pt x="33089" y="36240"/>
                        <a:pt x="36634" y="19696"/>
                        <a:pt x="37028" y="3151"/>
                      </a:cubicBezTo>
                      <a:lnTo>
                        <a:pt x="9454" y="0"/>
                      </a:lnTo>
                      <a:cubicBezTo>
                        <a:pt x="9454" y="13393"/>
                        <a:pt x="6303" y="27574"/>
                        <a:pt x="0" y="3978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CF602C3D-0F48-4BB2-873E-5F1BE19B3B86}"/>
                    </a:ext>
                  </a:extLst>
                </p:cNvPr>
                <p:cNvSpPr/>
                <p:nvPr/>
              </p:nvSpPr>
              <p:spPr>
                <a:xfrm>
                  <a:off x="5024630" y="8145655"/>
                  <a:ext cx="55935" cy="45693"/>
                </a:xfrm>
                <a:custGeom>
                  <a:avLst/>
                  <a:gdLst>
                    <a:gd name="connsiteX0" fmla="*/ 0 w 55935"/>
                    <a:gd name="connsiteY0" fmla="*/ 23241 h 45693"/>
                    <a:gd name="connsiteX1" fmla="*/ 15363 w 55935"/>
                    <a:gd name="connsiteY1" fmla="*/ 45694 h 45693"/>
                    <a:gd name="connsiteX2" fmla="*/ 55935 w 55935"/>
                    <a:gd name="connsiteY2" fmla="*/ 16938 h 45693"/>
                    <a:gd name="connsiteX3" fmla="*/ 33876 w 55935"/>
                    <a:gd name="connsiteY3" fmla="*/ 0 h 45693"/>
                    <a:gd name="connsiteX4" fmla="*/ 0 w 55935"/>
                    <a:gd name="connsiteY4" fmla="*/ 23241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35" h="45693">
                      <a:moveTo>
                        <a:pt x="0" y="23241"/>
                      </a:moveTo>
                      <a:lnTo>
                        <a:pt x="15363" y="45694"/>
                      </a:lnTo>
                      <a:cubicBezTo>
                        <a:pt x="30331" y="37816"/>
                        <a:pt x="44118" y="28756"/>
                        <a:pt x="55935" y="16938"/>
                      </a:cubicBezTo>
                      <a:lnTo>
                        <a:pt x="33876" y="0"/>
                      </a:lnTo>
                      <a:cubicBezTo>
                        <a:pt x="24029" y="9454"/>
                        <a:pt x="12211" y="16938"/>
                        <a:pt x="0" y="23241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4" name="Graphic 27">
                <a:extLst>
                  <a:ext uri="{FF2B5EF4-FFF2-40B4-BE49-F238E27FC236}">
                    <a16:creationId xmlns:a16="http://schemas.microsoft.com/office/drawing/2014/main" id="{97F49DDB-CFEC-4EAB-A595-DA925E84DDA7}"/>
                  </a:ext>
                </a:extLst>
              </p:cNvPr>
              <p:cNvGrpSpPr/>
              <p:nvPr/>
            </p:nvGrpSpPr>
            <p:grpSpPr>
              <a:xfrm>
                <a:off x="4901730" y="7821072"/>
                <a:ext cx="165836" cy="161109"/>
                <a:chOff x="4901730" y="7821072"/>
                <a:chExt cx="165836" cy="161109"/>
              </a:xfrm>
              <a:solidFill>
                <a:srgbClr val="841918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F14360E6-1DA3-40E7-A6B1-B147B20A5113}"/>
                    </a:ext>
                  </a:extLst>
                </p:cNvPr>
                <p:cNvSpPr/>
                <p:nvPr/>
              </p:nvSpPr>
              <p:spPr>
                <a:xfrm>
                  <a:off x="4901730" y="7821072"/>
                  <a:ext cx="50026" cy="50814"/>
                </a:xfrm>
                <a:custGeom>
                  <a:avLst/>
                  <a:gdLst>
                    <a:gd name="connsiteX0" fmla="*/ 30725 w 50026"/>
                    <a:gd name="connsiteY0" fmla="*/ 50815 h 50814"/>
                    <a:gd name="connsiteX1" fmla="*/ 50027 w 50026"/>
                    <a:gd name="connsiteY1" fmla="*/ 31907 h 50814"/>
                    <a:gd name="connsiteX2" fmla="*/ 20090 w 50026"/>
                    <a:gd name="connsiteY2" fmla="*/ 0 h 50814"/>
                    <a:gd name="connsiteX3" fmla="*/ 0 w 50026"/>
                    <a:gd name="connsiteY3" fmla="*/ 18120 h 50814"/>
                    <a:gd name="connsiteX4" fmla="*/ 30725 w 50026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50814">
                      <a:moveTo>
                        <a:pt x="30725" y="50815"/>
                      </a:moveTo>
                      <a:lnTo>
                        <a:pt x="50027" y="31907"/>
                      </a:lnTo>
                      <a:cubicBezTo>
                        <a:pt x="39785" y="21271"/>
                        <a:pt x="29937" y="10636"/>
                        <a:pt x="20090" y="0"/>
                      </a:cubicBezTo>
                      <a:lnTo>
                        <a:pt x="0" y="18120"/>
                      </a:lnTo>
                      <a:cubicBezTo>
                        <a:pt x="10242" y="29149"/>
                        <a:pt x="20483" y="40179"/>
                        <a:pt x="30725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3151424-3613-49D7-B6CC-55461D36EBB6}"/>
                    </a:ext>
                  </a:extLst>
                </p:cNvPr>
                <p:cNvSpPr/>
                <p:nvPr/>
              </p:nvSpPr>
              <p:spPr>
                <a:xfrm>
                  <a:off x="4958059" y="7877401"/>
                  <a:ext cx="50814" cy="50026"/>
                </a:xfrm>
                <a:custGeom>
                  <a:avLst/>
                  <a:gdLst>
                    <a:gd name="connsiteX0" fmla="*/ 33089 w 50814"/>
                    <a:gd name="connsiteY0" fmla="*/ 50027 h 50026"/>
                    <a:gd name="connsiteX1" fmla="*/ 50815 w 50814"/>
                    <a:gd name="connsiteY1" fmla="*/ 29937 h 50026"/>
                    <a:gd name="connsiteX2" fmla="*/ 18514 w 50814"/>
                    <a:gd name="connsiteY2" fmla="*/ 0 h 50026"/>
                    <a:gd name="connsiteX3" fmla="*/ 0 w 50814"/>
                    <a:gd name="connsiteY3" fmla="*/ 19302 h 50026"/>
                    <a:gd name="connsiteX4" fmla="*/ 33089 w 50814"/>
                    <a:gd name="connsiteY4" fmla="*/ 50027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026">
                      <a:moveTo>
                        <a:pt x="33089" y="50027"/>
                      </a:moveTo>
                      <a:lnTo>
                        <a:pt x="50815" y="29937"/>
                      </a:lnTo>
                      <a:cubicBezTo>
                        <a:pt x="39785" y="20090"/>
                        <a:pt x="29150" y="10242"/>
                        <a:pt x="18514" y="0"/>
                      </a:cubicBezTo>
                      <a:lnTo>
                        <a:pt x="0" y="19302"/>
                      </a:lnTo>
                      <a:cubicBezTo>
                        <a:pt x="10636" y="29937"/>
                        <a:pt x="22059" y="40179"/>
                        <a:pt x="33089" y="5002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43314411-BD89-4AC0-8414-544204CBB695}"/>
                    </a:ext>
                  </a:extLst>
                </p:cNvPr>
                <p:cNvSpPr/>
                <p:nvPr/>
              </p:nvSpPr>
              <p:spPr>
                <a:xfrm>
                  <a:off x="5016752" y="7931367"/>
                  <a:ext cx="50814" cy="50814"/>
                </a:xfrm>
                <a:custGeom>
                  <a:avLst/>
                  <a:gdLst>
                    <a:gd name="connsiteX0" fmla="*/ 30331 w 50814"/>
                    <a:gd name="connsiteY0" fmla="*/ 50815 h 50814"/>
                    <a:gd name="connsiteX1" fmla="*/ 50815 w 50814"/>
                    <a:gd name="connsiteY1" fmla="*/ 33482 h 50814"/>
                    <a:gd name="connsiteX2" fmla="*/ 18514 w 50814"/>
                    <a:gd name="connsiteY2" fmla="*/ 0 h 50814"/>
                    <a:gd name="connsiteX3" fmla="*/ 0 w 50814"/>
                    <a:gd name="connsiteY3" fmla="*/ 19696 h 50814"/>
                    <a:gd name="connsiteX4" fmla="*/ 30331 w 50814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814">
                      <a:moveTo>
                        <a:pt x="30331" y="50815"/>
                      </a:moveTo>
                      <a:lnTo>
                        <a:pt x="50815" y="33482"/>
                      </a:lnTo>
                      <a:cubicBezTo>
                        <a:pt x="40573" y="21271"/>
                        <a:pt x="29543" y="10636"/>
                        <a:pt x="18514" y="0"/>
                      </a:cubicBezTo>
                      <a:lnTo>
                        <a:pt x="0" y="19696"/>
                      </a:lnTo>
                      <a:cubicBezTo>
                        <a:pt x="11029" y="29543"/>
                        <a:pt x="21271" y="39785"/>
                        <a:pt x="30331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8" name="Graphic 27">
                <a:extLst>
                  <a:ext uri="{FF2B5EF4-FFF2-40B4-BE49-F238E27FC236}">
                    <a16:creationId xmlns:a16="http://schemas.microsoft.com/office/drawing/2014/main" id="{B1AA2657-7C72-4D66-A0C4-7548C85B5235}"/>
                  </a:ext>
                </a:extLst>
              </p:cNvPr>
              <p:cNvGrpSpPr/>
              <p:nvPr/>
            </p:nvGrpSpPr>
            <p:grpSpPr>
              <a:xfrm>
                <a:off x="4759134" y="7629237"/>
                <a:ext cx="139838" cy="182381"/>
                <a:chOff x="4759134" y="7629237"/>
                <a:chExt cx="139838" cy="182381"/>
              </a:xfrm>
              <a:solidFill>
                <a:srgbClr val="841918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1A2719CB-9F8D-4644-8DA3-D86D15DC77D2}"/>
                    </a:ext>
                  </a:extLst>
                </p:cNvPr>
                <p:cNvSpPr/>
                <p:nvPr/>
              </p:nvSpPr>
              <p:spPr>
                <a:xfrm>
                  <a:off x="4759134" y="7629237"/>
                  <a:ext cx="47269" cy="51996"/>
                </a:xfrm>
                <a:custGeom>
                  <a:avLst/>
                  <a:gdLst>
                    <a:gd name="connsiteX0" fmla="*/ 24817 w 47269"/>
                    <a:gd name="connsiteY0" fmla="*/ 51996 h 51996"/>
                    <a:gd name="connsiteX1" fmla="*/ 47269 w 47269"/>
                    <a:gd name="connsiteY1" fmla="*/ 37028 h 51996"/>
                    <a:gd name="connsiteX2" fmla="*/ 22059 w 47269"/>
                    <a:gd name="connsiteY2" fmla="*/ 0 h 51996"/>
                    <a:gd name="connsiteX3" fmla="*/ 0 w 47269"/>
                    <a:gd name="connsiteY3" fmla="*/ 15363 h 51996"/>
                    <a:gd name="connsiteX4" fmla="*/ 24817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4817" y="51996"/>
                      </a:moveTo>
                      <a:lnTo>
                        <a:pt x="47269" y="37028"/>
                      </a:lnTo>
                      <a:cubicBezTo>
                        <a:pt x="38997" y="24816"/>
                        <a:pt x="30725" y="12211"/>
                        <a:pt x="22059" y="0"/>
                      </a:cubicBezTo>
                      <a:lnTo>
                        <a:pt x="0" y="15363"/>
                      </a:lnTo>
                      <a:cubicBezTo>
                        <a:pt x="8272" y="27574"/>
                        <a:pt x="16544" y="39785"/>
                        <a:pt x="24817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B3075069-08DB-40F6-A765-BC8C1897EC3B}"/>
                    </a:ext>
                  </a:extLst>
                </p:cNvPr>
                <p:cNvSpPr/>
                <p:nvPr/>
              </p:nvSpPr>
              <p:spPr>
                <a:xfrm>
                  <a:off x="4804040" y="7695808"/>
                  <a:ext cx="47269" cy="51996"/>
                </a:xfrm>
                <a:custGeom>
                  <a:avLst/>
                  <a:gdLst>
                    <a:gd name="connsiteX0" fmla="*/ 25210 w 47269"/>
                    <a:gd name="connsiteY0" fmla="*/ 51996 h 51996"/>
                    <a:gd name="connsiteX1" fmla="*/ 47269 w 47269"/>
                    <a:gd name="connsiteY1" fmla="*/ 36240 h 51996"/>
                    <a:gd name="connsiteX2" fmla="*/ 22453 w 47269"/>
                    <a:gd name="connsiteY2" fmla="*/ 0 h 51996"/>
                    <a:gd name="connsiteX3" fmla="*/ 0 w 47269"/>
                    <a:gd name="connsiteY3" fmla="*/ 14969 h 51996"/>
                    <a:gd name="connsiteX4" fmla="*/ 25210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5210" y="51996"/>
                      </a:moveTo>
                      <a:lnTo>
                        <a:pt x="47269" y="36240"/>
                      </a:lnTo>
                      <a:cubicBezTo>
                        <a:pt x="38603" y="24423"/>
                        <a:pt x="30725" y="12211"/>
                        <a:pt x="22453" y="0"/>
                      </a:cubicBezTo>
                      <a:lnTo>
                        <a:pt x="0" y="14969"/>
                      </a:lnTo>
                      <a:cubicBezTo>
                        <a:pt x="7878" y="27180"/>
                        <a:pt x="16150" y="39785"/>
                        <a:pt x="25210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F43E748-577D-4471-9A3D-DF8049AC8FC7}"/>
                    </a:ext>
                  </a:extLst>
                </p:cNvPr>
                <p:cNvSpPr/>
                <p:nvPr/>
              </p:nvSpPr>
              <p:spPr>
                <a:xfrm>
                  <a:off x="4850521" y="7760015"/>
                  <a:ext cx="48451" cy="51602"/>
                </a:xfrm>
                <a:custGeom>
                  <a:avLst/>
                  <a:gdLst>
                    <a:gd name="connsiteX0" fmla="*/ 27574 w 48451"/>
                    <a:gd name="connsiteY0" fmla="*/ 51602 h 51602"/>
                    <a:gd name="connsiteX1" fmla="*/ 48451 w 48451"/>
                    <a:gd name="connsiteY1" fmla="*/ 34270 h 51602"/>
                    <a:gd name="connsiteX2" fmla="*/ 21271 w 48451"/>
                    <a:gd name="connsiteY2" fmla="*/ 0 h 51602"/>
                    <a:gd name="connsiteX3" fmla="*/ 0 w 48451"/>
                    <a:gd name="connsiteY3" fmla="*/ 16150 h 51602"/>
                    <a:gd name="connsiteX4" fmla="*/ 27574 w 48451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602">
                      <a:moveTo>
                        <a:pt x="27574" y="51602"/>
                      </a:moveTo>
                      <a:lnTo>
                        <a:pt x="48451" y="34270"/>
                      </a:lnTo>
                      <a:cubicBezTo>
                        <a:pt x="38997" y="22847"/>
                        <a:pt x="29937" y="11423"/>
                        <a:pt x="21271" y="0"/>
                      </a:cubicBezTo>
                      <a:lnTo>
                        <a:pt x="0" y="16150"/>
                      </a:lnTo>
                      <a:cubicBezTo>
                        <a:pt x="8666" y="28362"/>
                        <a:pt x="18120" y="39785"/>
                        <a:pt x="27574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2" name="Graphic 27">
                <a:extLst>
                  <a:ext uri="{FF2B5EF4-FFF2-40B4-BE49-F238E27FC236}">
                    <a16:creationId xmlns:a16="http://schemas.microsoft.com/office/drawing/2014/main" id="{3B0711C0-1070-49F9-A061-8B8D852CAAA4}"/>
                  </a:ext>
                </a:extLst>
              </p:cNvPr>
              <p:cNvGrpSpPr/>
              <p:nvPr/>
            </p:nvGrpSpPr>
            <p:grpSpPr>
              <a:xfrm>
                <a:off x="4586600" y="7463400"/>
                <a:ext cx="172533" cy="152443"/>
                <a:chOff x="4586600" y="7463400"/>
                <a:chExt cx="172533" cy="152443"/>
              </a:xfrm>
              <a:solidFill>
                <a:srgbClr val="841918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9F8814D8-5F8E-4CA7-858D-E1286CB36FF0}"/>
                    </a:ext>
                  </a:extLst>
                </p:cNvPr>
                <p:cNvSpPr/>
                <p:nvPr/>
              </p:nvSpPr>
              <p:spPr>
                <a:xfrm>
                  <a:off x="4586600" y="7463400"/>
                  <a:ext cx="52390" cy="45693"/>
                </a:xfrm>
                <a:custGeom>
                  <a:avLst/>
                  <a:gdLst>
                    <a:gd name="connsiteX0" fmla="*/ 38209 w 52390"/>
                    <a:gd name="connsiteY0" fmla="*/ 45694 h 45693"/>
                    <a:gd name="connsiteX1" fmla="*/ 52390 w 52390"/>
                    <a:gd name="connsiteY1" fmla="*/ 22847 h 45693"/>
                    <a:gd name="connsiteX2" fmla="*/ 12211 w 52390"/>
                    <a:gd name="connsiteY2" fmla="*/ 0 h 45693"/>
                    <a:gd name="connsiteX3" fmla="*/ 0 w 52390"/>
                    <a:gd name="connsiteY3" fmla="*/ 24029 h 45693"/>
                    <a:gd name="connsiteX4" fmla="*/ 38209 w 52390"/>
                    <a:gd name="connsiteY4" fmla="*/ 45694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5693">
                      <a:moveTo>
                        <a:pt x="38209" y="45694"/>
                      </a:moveTo>
                      <a:lnTo>
                        <a:pt x="52390" y="22847"/>
                      </a:lnTo>
                      <a:cubicBezTo>
                        <a:pt x="39391" y="14575"/>
                        <a:pt x="25998" y="7090"/>
                        <a:pt x="12211" y="0"/>
                      </a:cubicBezTo>
                      <a:lnTo>
                        <a:pt x="0" y="24029"/>
                      </a:lnTo>
                      <a:cubicBezTo>
                        <a:pt x="13393" y="30725"/>
                        <a:pt x="25998" y="38209"/>
                        <a:pt x="38209" y="45694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AB3E246-9F46-4D3D-98CF-35EF30150445}"/>
                    </a:ext>
                  </a:extLst>
                </p:cNvPr>
                <p:cNvSpPr/>
                <p:nvPr/>
              </p:nvSpPr>
              <p:spPr>
                <a:xfrm>
                  <a:off x="4653171" y="7507518"/>
                  <a:ext cx="51602" cy="49632"/>
                </a:xfrm>
                <a:custGeom>
                  <a:avLst/>
                  <a:gdLst>
                    <a:gd name="connsiteX0" fmla="*/ 33088 w 51602"/>
                    <a:gd name="connsiteY0" fmla="*/ 49633 h 49632"/>
                    <a:gd name="connsiteX1" fmla="*/ 51602 w 51602"/>
                    <a:gd name="connsiteY1" fmla="*/ 30331 h 49632"/>
                    <a:gd name="connsiteX2" fmla="*/ 34270 w 51602"/>
                    <a:gd name="connsiteY2" fmla="*/ 14575 h 49632"/>
                    <a:gd name="connsiteX3" fmla="*/ 16150 w 51602"/>
                    <a:gd name="connsiteY3" fmla="*/ 0 h 49632"/>
                    <a:gd name="connsiteX4" fmla="*/ 0 w 51602"/>
                    <a:gd name="connsiteY4" fmla="*/ 21665 h 49632"/>
                    <a:gd name="connsiteX5" fmla="*/ 16938 w 51602"/>
                    <a:gd name="connsiteY5" fmla="*/ 35452 h 49632"/>
                    <a:gd name="connsiteX6" fmla="*/ 33088 w 51602"/>
                    <a:gd name="connsiteY6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02" h="49632">
                      <a:moveTo>
                        <a:pt x="33088" y="49633"/>
                      </a:moveTo>
                      <a:lnTo>
                        <a:pt x="51602" y="30331"/>
                      </a:lnTo>
                      <a:cubicBezTo>
                        <a:pt x="46088" y="24816"/>
                        <a:pt x="40179" y="19696"/>
                        <a:pt x="34270" y="14575"/>
                      </a:cubicBezTo>
                      <a:cubicBezTo>
                        <a:pt x="28362" y="9454"/>
                        <a:pt x="22453" y="4727"/>
                        <a:pt x="16150" y="0"/>
                      </a:cubicBezTo>
                      <a:lnTo>
                        <a:pt x="0" y="21665"/>
                      </a:lnTo>
                      <a:cubicBezTo>
                        <a:pt x="5909" y="25998"/>
                        <a:pt x="11423" y="30725"/>
                        <a:pt x="16938" y="35452"/>
                      </a:cubicBezTo>
                      <a:cubicBezTo>
                        <a:pt x="22453" y="39785"/>
                        <a:pt x="27968" y="44512"/>
                        <a:pt x="33088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9374CD44-61A9-45AF-82FB-0E083345FCB2}"/>
                    </a:ext>
                  </a:extLst>
                </p:cNvPr>
                <p:cNvSpPr/>
                <p:nvPr/>
              </p:nvSpPr>
              <p:spPr>
                <a:xfrm>
                  <a:off x="4709895" y="7564241"/>
                  <a:ext cx="49238" cy="51602"/>
                </a:xfrm>
                <a:custGeom>
                  <a:avLst/>
                  <a:gdLst>
                    <a:gd name="connsiteX0" fmla="*/ 27968 w 49238"/>
                    <a:gd name="connsiteY0" fmla="*/ 51602 h 51602"/>
                    <a:gd name="connsiteX1" fmla="*/ 49239 w 49238"/>
                    <a:gd name="connsiteY1" fmla="*/ 35452 h 51602"/>
                    <a:gd name="connsiteX2" fmla="*/ 20090 w 49238"/>
                    <a:gd name="connsiteY2" fmla="*/ 0 h 51602"/>
                    <a:gd name="connsiteX3" fmla="*/ 0 w 49238"/>
                    <a:gd name="connsiteY3" fmla="*/ 17726 h 51602"/>
                    <a:gd name="connsiteX4" fmla="*/ 27968 w 49238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602">
                      <a:moveTo>
                        <a:pt x="27968" y="51602"/>
                      </a:moveTo>
                      <a:lnTo>
                        <a:pt x="49239" y="35452"/>
                      </a:lnTo>
                      <a:cubicBezTo>
                        <a:pt x="39785" y="23241"/>
                        <a:pt x="30331" y="11423"/>
                        <a:pt x="20090" y="0"/>
                      </a:cubicBezTo>
                      <a:lnTo>
                        <a:pt x="0" y="17726"/>
                      </a:lnTo>
                      <a:cubicBezTo>
                        <a:pt x="9848" y="28362"/>
                        <a:pt x="19302" y="39785"/>
                        <a:pt x="27968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6" name="Graphic 27">
                <a:extLst>
                  <a:ext uri="{FF2B5EF4-FFF2-40B4-BE49-F238E27FC236}">
                    <a16:creationId xmlns:a16="http://schemas.microsoft.com/office/drawing/2014/main" id="{F1B8AD7E-1E95-479D-9324-8538512850BE}"/>
                  </a:ext>
                </a:extLst>
              </p:cNvPr>
              <p:cNvGrpSpPr/>
              <p:nvPr/>
            </p:nvGrpSpPr>
            <p:grpSpPr>
              <a:xfrm>
                <a:off x="4363646" y="7378709"/>
                <a:ext cx="201682" cy="93750"/>
                <a:chOff x="4363646" y="7378709"/>
                <a:chExt cx="201682" cy="93750"/>
              </a:xfrm>
              <a:solidFill>
                <a:srgbClr val="841918"/>
              </a:solidFill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28CDFE6-ED27-4239-B8DA-6376A461C598}"/>
                    </a:ext>
                  </a:extLst>
                </p:cNvPr>
                <p:cNvSpPr/>
                <p:nvPr/>
              </p:nvSpPr>
              <p:spPr>
                <a:xfrm>
                  <a:off x="4363646" y="7378709"/>
                  <a:ext cx="50420" cy="38603"/>
                </a:xfrm>
                <a:custGeom>
                  <a:avLst/>
                  <a:gdLst>
                    <a:gd name="connsiteX0" fmla="*/ 42149 w 50420"/>
                    <a:gd name="connsiteY0" fmla="*/ 38603 h 38603"/>
                    <a:gd name="connsiteX1" fmla="*/ 50421 w 50420"/>
                    <a:gd name="connsiteY1" fmla="*/ 12999 h 38603"/>
                    <a:gd name="connsiteX2" fmla="*/ 28755 w 50420"/>
                    <a:gd name="connsiteY2" fmla="*/ 6303 h 38603"/>
                    <a:gd name="connsiteX3" fmla="*/ 7090 w 50420"/>
                    <a:gd name="connsiteY3" fmla="*/ 0 h 38603"/>
                    <a:gd name="connsiteX4" fmla="*/ 0 w 50420"/>
                    <a:gd name="connsiteY4" fmla="*/ 25998 h 38603"/>
                    <a:gd name="connsiteX5" fmla="*/ 21271 w 50420"/>
                    <a:gd name="connsiteY5" fmla="*/ 32301 h 38603"/>
                    <a:gd name="connsiteX6" fmla="*/ 42149 w 50420"/>
                    <a:gd name="connsiteY6" fmla="*/ 38603 h 3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20" h="38603">
                      <a:moveTo>
                        <a:pt x="42149" y="38603"/>
                      </a:moveTo>
                      <a:lnTo>
                        <a:pt x="50421" y="12999"/>
                      </a:lnTo>
                      <a:cubicBezTo>
                        <a:pt x="43330" y="10636"/>
                        <a:pt x="35846" y="8666"/>
                        <a:pt x="28755" y="6303"/>
                      </a:cubicBezTo>
                      <a:cubicBezTo>
                        <a:pt x="21665" y="3939"/>
                        <a:pt x="14181" y="1970"/>
                        <a:pt x="7090" y="0"/>
                      </a:cubicBezTo>
                      <a:lnTo>
                        <a:pt x="0" y="25998"/>
                      </a:lnTo>
                      <a:cubicBezTo>
                        <a:pt x="7090" y="27968"/>
                        <a:pt x="14181" y="29937"/>
                        <a:pt x="21271" y="32301"/>
                      </a:cubicBezTo>
                      <a:cubicBezTo>
                        <a:pt x="28362" y="34270"/>
                        <a:pt x="35452" y="36240"/>
                        <a:pt x="42149" y="3860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2C62A8A-8F08-4FAA-83E2-48361EFB784D}"/>
                    </a:ext>
                  </a:extLst>
                </p:cNvPr>
                <p:cNvSpPr/>
                <p:nvPr/>
              </p:nvSpPr>
              <p:spPr>
                <a:xfrm>
                  <a:off x="4439278" y="7402738"/>
                  <a:ext cx="51208" cy="40572"/>
                </a:xfrm>
                <a:custGeom>
                  <a:avLst/>
                  <a:gdLst>
                    <a:gd name="connsiteX0" fmla="*/ 41755 w 51208"/>
                    <a:gd name="connsiteY0" fmla="*/ 40573 h 40572"/>
                    <a:gd name="connsiteX1" fmla="*/ 51209 w 51208"/>
                    <a:gd name="connsiteY1" fmla="*/ 15363 h 40572"/>
                    <a:gd name="connsiteX2" fmla="*/ 8666 w 51208"/>
                    <a:gd name="connsiteY2" fmla="*/ 0 h 40572"/>
                    <a:gd name="connsiteX3" fmla="*/ 0 w 51208"/>
                    <a:gd name="connsiteY3" fmla="*/ 25604 h 40572"/>
                    <a:gd name="connsiteX4" fmla="*/ 41755 w 51208"/>
                    <a:gd name="connsiteY4" fmla="*/ 40573 h 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572">
                      <a:moveTo>
                        <a:pt x="41755" y="40573"/>
                      </a:moveTo>
                      <a:lnTo>
                        <a:pt x="51209" y="15363"/>
                      </a:lnTo>
                      <a:cubicBezTo>
                        <a:pt x="37028" y="10242"/>
                        <a:pt x="23241" y="5121"/>
                        <a:pt x="8666" y="0"/>
                      </a:cubicBezTo>
                      <a:lnTo>
                        <a:pt x="0" y="25604"/>
                      </a:lnTo>
                      <a:cubicBezTo>
                        <a:pt x="14181" y="30331"/>
                        <a:pt x="27968" y="35452"/>
                        <a:pt x="41755" y="4057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6C120A13-FBE4-4A37-9890-B2A7DF30FA3A}"/>
                    </a:ext>
                  </a:extLst>
                </p:cNvPr>
                <p:cNvSpPr/>
                <p:nvPr/>
              </p:nvSpPr>
              <p:spPr>
                <a:xfrm>
                  <a:off x="4513333" y="7430705"/>
                  <a:ext cx="51996" cy="41754"/>
                </a:xfrm>
                <a:custGeom>
                  <a:avLst/>
                  <a:gdLst>
                    <a:gd name="connsiteX0" fmla="*/ 41361 w 51996"/>
                    <a:gd name="connsiteY0" fmla="*/ 41755 h 41754"/>
                    <a:gd name="connsiteX1" fmla="*/ 51996 w 51996"/>
                    <a:gd name="connsiteY1" fmla="*/ 16938 h 41754"/>
                    <a:gd name="connsiteX2" fmla="*/ 30725 w 51996"/>
                    <a:gd name="connsiteY2" fmla="*/ 8272 h 41754"/>
                    <a:gd name="connsiteX3" fmla="*/ 9848 w 51996"/>
                    <a:gd name="connsiteY3" fmla="*/ 0 h 41754"/>
                    <a:gd name="connsiteX4" fmla="*/ 0 w 51996"/>
                    <a:gd name="connsiteY4" fmla="*/ 25210 h 41754"/>
                    <a:gd name="connsiteX5" fmla="*/ 41361 w 51996"/>
                    <a:gd name="connsiteY5" fmla="*/ 41755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96" h="41754">
                      <a:moveTo>
                        <a:pt x="41361" y="41755"/>
                      </a:moveTo>
                      <a:lnTo>
                        <a:pt x="51996" y="16938"/>
                      </a:lnTo>
                      <a:cubicBezTo>
                        <a:pt x="44906" y="13787"/>
                        <a:pt x="37815" y="11030"/>
                        <a:pt x="30725" y="8272"/>
                      </a:cubicBezTo>
                      <a:lnTo>
                        <a:pt x="9848" y="0"/>
                      </a:lnTo>
                      <a:lnTo>
                        <a:pt x="0" y="25210"/>
                      </a:lnTo>
                      <a:cubicBezTo>
                        <a:pt x="14181" y="30725"/>
                        <a:pt x="27968" y="35846"/>
                        <a:pt x="41361" y="4175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0" name="Graphic 27">
                <a:extLst>
                  <a:ext uri="{FF2B5EF4-FFF2-40B4-BE49-F238E27FC236}">
                    <a16:creationId xmlns:a16="http://schemas.microsoft.com/office/drawing/2014/main" id="{28E44BC6-E096-48BA-A46A-8233C25E8F7A}"/>
                  </a:ext>
                </a:extLst>
              </p:cNvPr>
              <p:cNvGrpSpPr/>
              <p:nvPr/>
            </p:nvGrpSpPr>
            <p:grpSpPr>
              <a:xfrm>
                <a:off x="4126512" y="7351135"/>
                <a:ext cx="208773" cy="44512"/>
                <a:chOff x="4126512" y="7351135"/>
                <a:chExt cx="208773" cy="44512"/>
              </a:xfrm>
              <a:solidFill>
                <a:srgbClr val="841918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AA285FC5-F4C0-44B1-8170-1CB0E2760D99}"/>
                    </a:ext>
                  </a:extLst>
                </p:cNvPr>
                <p:cNvSpPr/>
                <p:nvPr/>
              </p:nvSpPr>
              <p:spPr>
                <a:xfrm>
                  <a:off x="4126512" y="7351135"/>
                  <a:ext cx="46481" cy="29937"/>
                </a:xfrm>
                <a:custGeom>
                  <a:avLst/>
                  <a:gdLst>
                    <a:gd name="connsiteX0" fmla="*/ 46482 w 46481"/>
                    <a:gd name="connsiteY0" fmla="*/ 26786 h 29937"/>
                    <a:gd name="connsiteX1" fmla="*/ 46088 w 46481"/>
                    <a:gd name="connsiteY1" fmla="*/ 0 h 29937"/>
                    <a:gd name="connsiteX2" fmla="*/ 22847 w 46481"/>
                    <a:gd name="connsiteY2" fmla="*/ 788 h 29937"/>
                    <a:gd name="connsiteX3" fmla="*/ 0 w 46481"/>
                    <a:gd name="connsiteY3" fmla="*/ 3151 h 29937"/>
                    <a:gd name="connsiteX4" fmla="*/ 3151 w 46481"/>
                    <a:gd name="connsiteY4" fmla="*/ 29937 h 29937"/>
                    <a:gd name="connsiteX5" fmla="*/ 24816 w 46481"/>
                    <a:gd name="connsiteY5" fmla="*/ 27574 h 2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81" h="29937">
                      <a:moveTo>
                        <a:pt x="46482" y="26786"/>
                      </a:moveTo>
                      <a:lnTo>
                        <a:pt x="46088" y="0"/>
                      </a:lnTo>
                      <a:lnTo>
                        <a:pt x="22847" y="788"/>
                      </a:lnTo>
                      <a:lnTo>
                        <a:pt x="0" y="3151"/>
                      </a:lnTo>
                      <a:lnTo>
                        <a:pt x="3151" y="29937"/>
                      </a:lnTo>
                      <a:lnTo>
                        <a:pt x="24816" y="27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D27CEFA-E3D6-401F-ACE3-7B9E7B29E369}"/>
                    </a:ext>
                  </a:extLst>
                </p:cNvPr>
                <p:cNvSpPr/>
                <p:nvPr/>
              </p:nvSpPr>
              <p:spPr>
                <a:xfrm>
                  <a:off x="4208051" y="7351135"/>
                  <a:ext cx="46875" cy="30725"/>
                </a:xfrm>
                <a:custGeom>
                  <a:avLst/>
                  <a:gdLst>
                    <a:gd name="connsiteX0" fmla="*/ 43724 w 46875"/>
                    <a:gd name="connsiteY0" fmla="*/ 30725 h 30725"/>
                    <a:gd name="connsiteX1" fmla="*/ 46875 w 46875"/>
                    <a:gd name="connsiteY1" fmla="*/ 3939 h 30725"/>
                    <a:gd name="connsiteX2" fmla="*/ 24029 w 46875"/>
                    <a:gd name="connsiteY2" fmla="*/ 1576 h 30725"/>
                    <a:gd name="connsiteX3" fmla="*/ 1182 w 46875"/>
                    <a:gd name="connsiteY3" fmla="*/ 0 h 30725"/>
                    <a:gd name="connsiteX4" fmla="*/ 0 w 46875"/>
                    <a:gd name="connsiteY4" fmla="*/ 26786 h 30725"/>
                    <a:gd name="connsiteX5" fmla="*/ 22059 w 46875"/>
                    <a:gd name="connsiteY5" fmla="*/ 28362 h 30725"/>
                    <a:gd name="connsiteX6" fmla="*/ 43724 w 46875"/>
                    <a:gd name="connsiteY6" fmla="*/ 30725 h 3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875" h="30725">
                      <a:moveTo>
                        <a:pt x="43724" y="30725"/>
                      </a:moveTo>
                      <a:lnTo>
                        <a:pt x="46875" y="3939"/>
                      </a:lnTo>
                      <a:cubicBezTo>
                        <a:pt x="39391" y="3151"/>
                        <a:pt x="31513" y="1970"/>
                        <a:pt x="24029" y="1576"/>
                      </a:cubicBezTo>
                      <a:lnTo>
                        <a:pt x="1182" y="0"/>
                      </a:lnTo>
                      <a:lnTo>
                        <a:pt x="0" y="26786"/>
                      </a:lnTo>
                      <a:lnTo>
                        <a:pt x="22059" y="28362"/>
                      </a:lnTo>
                      <a:cubicBezTo>
                        <a:pt x="29149" y="28756"/>
                        <a:pt x="36240" y="29937"/>
                        <a:pt x="43724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AFBD4D4-2189-4377-ABBC-B3810F651CDD}"/>
                    </a:ext>
                  </a:extLst>
                </p:cNvPr>
                <p:cNvSpPr/>
                <p:nvPr/>
              </p:nvSpPr>
              <p:spPr>
                <a:xfrm>
                  <a:off x="4286046" y="7360195"/>
                  <a:ext cx="49238" cy="35452"/>
                </a:xfrm>
                <a:custGeom>
                  <a:avLst/>
                  <a:gdLst>
                    <a:gd name="connsiteX0" fmla="*/ 42936 w 49238"/>
                    <a:gd name="connsiteY0" fmla="*/ 35452 h 35452"/>
                    <a:gd name="connsiteX1" fmla="*/ 49239 w 49238"/>
                    <a:gd name="connsiteY1" fmla="*/ 9060 h 35452"/>
                    <a:gd name="connsiteX2" fmla="*/ 27180 w 49238"/>
                    <a:gd name="connsiteY2" fmla="*/ 4333 h 35452"/>
                    <a:gd name="connsiteX3" fmla="*/ 4727 w 49238"/>
                    <a:gd name="connsiteY3" fmla="*/ 0 h 35452"/>
                    <a:gd name="connsiteX4" fmla="*/ 0 w 49238"/>
                    <a:gd name="connsiteY4" fmla="*/ 26392 h 35452"/>
                    <a:gd name="connsiteX5" fmla="*/ 21665 w 49238"/>
                    <a:gd name="connsiteY5" fmla="*/ 30725 h 35452"/>
                    <a:gd name="connsiteX6" fmla="*/ 42936 w 49238"/>
                    <a:gd name="connsiteY6" fmla="*/ 35452 h 3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238" h="35452">
                      <a:moveTo>
                        <a:pt x="42936" y="35452"/>
                      </a:moveTo>
                      <a:lnTo>
                        <a:pt x="49239" y="9060"/>
                      </a:lnTo>
                      <a:cubicBezTo>
                        <a:pt x="41755" y="7484"/>
                        <a:pt x="34664" y="5515"/>
                        <a:pt x="27180" y="4333"/>
                      </a:cubicBezTo>
                      <a:cubicBezTo>
                        <a:pt x="19696" y="2757"/>
                        <a:pt x="12211" y="1182"/>
                        <a:pt x="4727" y="0"/>
                      </a:cubicBezTo>
                      <a:lnTo>
                        <a:pt x="0" y="26392"/>
                      </a:lnTo>
                      <a:cubicBezTo>
                        <a:pt x="7090" y="27574"/>
                        <a:pt x="14575" y="29149"/>
                        <a:pt x="21665" y="30725"/>
                      </a:cubicBezTo>
                      <a:cubicBezTo>
                        <a:pt x="28755" y="32301"/>
                        <a:pt x="35846" y="33876"/>
                        <a:pt x="42936" y="3545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4" name="Graphic 27">
                <a:extLst>
                  <a:ext uri="{FF2B5EF4-FFF2-40B4-BE49-F238E27FC236}">
                    <a16:creationId xmlns:a16="http://schemas.microsoft.com/office/drawing/2014/main" id="{44877FE3-4ED3-44AF-B3D3-F0174202D931}"/>
                  </a:ext>
                </a:extLst>
              </p:cNvPr>
              <p:cNvGrpSpPr/>
              <p:nvPr/>
            </p:nvGrpSpPr>
            <p:grpSpPr>
              <a:xfrm>
                <a:off x="3904345" y="7360195"/>
                <a:ext cx="190653" cy="120930"/>
                <a:chOff x="3904345" y="7360195"/>
                <a:chExt cx="190653" cy="120930"/>
              </a:xfrm>
              <a:solidFill>
                <a:srgbClr val="841918"/>
              </a:solidFill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6C2D568-C13B-4E22-8A4F-829A8ADEE7C6}"/>
                    </a:ext>
                  </a:extLst>
                </p:cNvPr>
                <p:cNvSpPr/>
                <p:nvPr/>
              </p:nvSpPr>
              <p:spPr>
                <a:xfrm>
                  <a:off x="3904345" y="7434251"/>
                  <a:ext cx="51602" cy="46875"/>
                </a:xfrm>
                <a:custGeom>
                  <a:avLst/>
                  <a:gdLst>
                    <a:gd name="connsiteX0" fmla="*/ 51603 w 51602"/>
                    <a:gd name="connsiteY0" fmla="*/ 22453 h 46875"/>
                    <a:gd name="connsiteX1" fmla="*/ 37028 w 51602"/>
                    <a:gd name="connsiteY1" fmla="*/ 0 h 46875"/>
                    <a:gd name="connsiteX2" fmla="*/ 0 w 51602"/>
                    <a:gd name="connsiteY2" fmla="*/ 24029 h 46875"/>
                    <a:gd name="connsiteX3" fmla="*/ 14575 w 51602"/>
                    <a:gd name="connsiteY3" fmla="*/ 46875 h 46875"/>
                    <a:gd name="connsiteX4" fmla="*/ 51603 w 51602"/>
                    <a:gd name="connsiteY4" fmla="*/ 22453 h 4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6875">
                      <a:moveTo>
                        <a:pt x="51603" y="22453"/>
                      </a:moveTo>
                      <a:lnTo>
                        <a:pt x="37028" y="0"/>
                      </a:lnTo>
                      <a:cubicBezTo>
                        <a:pt x="24423" y="8272"/>
                        <a:pt x="12211" y="16150"/>
                        <a:pt x="0" y="24029"/>
                      </a:cubicBezTo>
                      <a:lnTo>
                        <a:pt x="14575" y="46875"/>
                      </a:lnTo>
                      <a:cubicBezTo>
                        <a:pt x="26786" y="38603"/>
                        <a:pt x="39391" y="30331"/>
                        <a:pt x="51603" y="2245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ABB62C1E-7E25-47F3-8B15-32917608B45E}"/>
                    </a:ext>
                  </a:extLst>
                </p:cNvPr>
                <p:cNvSpPr/>
                <p:nvPr/>
              </p:nvSpPr>
              <p:spPr>
                <a:xfrm>
                  <a:off x="3971310" y="7391314"/>
                  <a:ext cx="52390" cy="46087"/>
                </a:xfrm>
                <a:custGeom>
                  <a:avLst/>
                  <a:gdLst>
                    <a:gd name="connsiteX0" fmla="*/ 52390 w 52390"/>
                    <a:gd name="connsiteY0" fmla="*/ 23635 h 46087"/>
                    <a:gd name="connsiteX1" fmla="*/ 39391 w 52390"/>
                    <a:gd name="connsiteY1" fmla="*/ 0 h 46087"/>
                    <a:gd name="connsiteX2" fmla="*/ 0 w 52390"/>
                    <a:gd name="connsiteY2" fmla="*/ 23241 h 46087"/>
                    <a:gd name="connsiteX3" fmla="*/ 14181 w 52390"/>
                    <a:gd name="connsiteY3" fmla="*/ 46088 h 46087"/>
                    <a:gd name="connsiteX4" fmla="*/ 52390 w 52390"/>
                    <a:gd name="connsiteY4" fmla="*/ 23635 h 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6087">
                      <a:moveTo>
                        <a:pt x="52390" y="23635"/>
                      </a:moveTo>
                      <a:lnTo>
                        <a:pt x="39391" y="0"/>
                      </a:lnTo>
                      <a:cubicBezTo>
                        <a:pt x="25604" y="7090"/>
                        <a:pt x="12999" y="15363"/>
                        <a:pt x="0" y="23241"/>
                      </a:cubicBezTo>
                      <a:lnTo>
                        <a:pt x="14181" y="46088"/>
                      </a:lnTo>
                      <a:cubicBezTo>
                        <a:pt x="26786" y="38209"/>
                        <a:pt x="39391" y="30725"/>
                        <a:pt x="5239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B2A2E5D7-37B5-4184-98F7-A58D55CF2FD8}"/>
                    </a:ext>
                  </a:extLst>
                </p:cNvPr>
                <p:cNvSpPr/>
                <p:nvPr/>
              </p:nvSpPr>
              <p:spPr>
                <a:xfrm>
                  <a:off x="4043790" y="7360195"/>
                  <a:ext cx="51208" cy="39785"/>
                </a:xfrm>
                <a:custGeom>
                  <a:avLst/>
                  <a:gdLst>
                    <a:gd name="connsiteX0" fmla="*/ 51209 w 51208"/>
                    <a:gd name="connsiteY0" fmla="*/ 26392 h 39785"/>
                    <a:gd name="connsiteX1" fmla="*/ 45694 w 51208"/>
                    <a:gd name="connsiteY1" fmla="*/ 0 h 39785"/>
                    <a:gd name="connsiteX2" fmla="*/ 0 w 51208"/>
                    <a:gd name="connsiteY2" fmla="*/ 14969 h 39785"/>
                    <a:gd name="connsiteX3" fmla="*/ 10636 w 51208"/>
                    <a:gd name="connsiteY3" fmla="*/ 39785 h 39785"/>
                    <a:gd name="connsiteX4" fmla="*/ 51209 w 51208"/>
                    <a:gd name="connsiteY4" fmla="*/ 26392 h 3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785">
                      <a:moveTo>
                        <a:pt x="51209" y="26392"/>
                      </a:moveTo>
                      <a:lnTo>
                        <a:pt x="45694" y="0"/>
                      </a:lnTo>
                      <a:cubicBezTo>
                        <a:pt x="29543" y="3545"/>
                        <a:pt x="14575" y="8666"/>
                        <a:pt x="0" y="14969"/>
                      </a:cubicBezTo>
                      <a:lnTo>
                        <a:pt x="10636" y="39785"/>
                      </a:lnTo>
                      <a:cubicBezTo>
                        <a:pt x="24029" y="34270"/>
                        <a:pt x="37422" y="29543"/>
                        <a:pt x="51209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8" name="Graphic 27">
                <a:extLst>
                  <a:ext uri="{FF2B5EF4-FFF2-40B4-BE49-F238E27FC236}">
                    <a16:creationId xmlns:a16="http://schemas.microsoft.com/office/drawing/2014/main" id="{540BEB66-D1A0-4720-B79C-B83C7C4C0391}"/>
                  </a:ext>
                </a:extLst>
              </p:cNvPr>
              <p:cNvGrpSpPr/>
              <p:nvPr/>
            </p:nvGrpSpPr>
            <p:grpSpPr>
              <a:xfrm>
                <a:off x="3658545" y="7365010"/>
                <a:ext cx="309220" cy="292700"/>
                <a:chOff x="3658545" y="7365010"/>
                <a:chExt cx="309220" cy="292700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1AA7663-DA78-41BC-B5FF-344488B4A8E0}"/>
                    </a:ext>
                  </a:extLst>
                </p:cNvPr>
                <p:cNvSpPr/>
                <p:nvPr/>
              </p:nvSpPr>
              <p:spPr>
                <a:xfrm>
                  <a:off x="3658545" y="7365010"/>
                  <a:ext cx="309220" cy="292700"/>
                </a:xfrm>
                <a:custGeom>
                  <a:avLst/>
                  <a:gdLst>
                    <a:gd name="connsiteX0" fmla="*/ 170170 w 309220"/>
                    <a:gd name="connsiteY0" fmla="*/ 1882 h 292700"/>
                    <a:gd name="connsiteX1" fmla="*/ 160322 w 309220"/>
                    <a:gd name="connsiteY1" fmla="*/ 7791 h 292700"/>
                    <a:gd name="connsiteX2" fmla="*/ 155595 w 309220"/>
                    <a:gd name="connsiteY2" fmla="*/ 10154 h 292700"/>
                    <a:gd name="connsiteX3" fmla="*/ 149292 w 309220"/>
                    <a:gd name="connsiteY3" fmla="*/ 13699 h 292700"/>
                    <a:gd name="connsiteX4" fmla="*/ 137081 w 309220"/>
                    <a:gd name="connsiteY4" fmla="*/ 20396 h 292700"/>
                    <a:gd name="connsiteX5" fmla="*/ 135505 w 309220"/>
                    <a:gd name="connsiteY5" fmla="*/ 21184 h 292700"/>
                    <a:gd name="connsiteX6" fmla="*/ 135505 w 309220"/>
                    <a:gd name="connsiteY6" fmla="*/ 21184 h 292700"/>
                    <a:gd name="connsiteX7" fmla="*/ 135505 w 309220"/>
                    <a:gd name="connsiteY7" fmla="*/ 21184 h 292700"/>
                    <a:gd name="connsiteX8" fmla="*/ 135505 w 309220"/>
                    <a:gd name="connsiteY8" fmla="*/ 21184 h 292700"/>
                    <a:gd name="connsiteX9" fmla="*/ 133930 w 309220"/>
                    <a:gd name="connsiteY9" fmla="*/ 20790 h 292700"/>
                    <a:gd name="connsiteX10" fmla="*/ 133536 w 309220"/>
                    <a:gd name="connsiteY10" fmla="*/ 20790 h 292700"/>
                    <a:gd name="connsiteX11" fmla="*/ 132354 w 309220"/>
                    <a:gd name="connsiteY11" fmla="*/ 20396 h 292700"/>
                    <a:gd name="connsiteX12" fmla="*/ 129991 w 309220"/>
                    <a:gd name="connsiteY12" fmla="*/ 19608 h 292700"/>
                    <a:gd name="connsiteX13" fmla="*/ 124476 w 309220"/>
                    <a:gd name="connsiteY13" fmla="*/ 18032 h 292700"/>
                    <a:gd name="connsiteX14" fmla="*/ 108719 w 309220"/>
                    <a:gd name="connsiteY14" fmla="*/ 13305 h 292700"/>
                    <a:gd name="connsiteX15" fmla="*/ 98872 w 309220"/>
                    <a:gd name="connsiteY15" fmla="*/ 10548 h 292700"/>
                    <a:gd name="connsiteX16" fmla="*/ 87448 w 309220"/>
                    <a:gd name="connsiteY16" fmla="*/ 7791 h 292700"/>
                    <a:gd name="connsiteX17" fmla="*/ 74449 w 309220"/>
                    <a:gd name="connsiteY17" fmla="*/ 5033 h 292700"/>
                    <a:gd name="connsiteX18" fmla="*/ 59875 w 309220"/>
                    <a:gd name="connsiteY18" fmla="*/ 2670 h 292700"/>
                    <a:gd name="connsiteX19" fmla="*/ 0 w 309220"/>
                    <a:gd name="connsiteY19" fmla="*/ 1094 h 292700"/>
                    <a:gd name="connsiteX20" fmla="*/ 23241 w 309220"/>
                    <a:gd name="connsiteY20" fmla="*/ 269348 h 292700"/>
                    <a:gd name="connsiteX21" fmla="*/ 23241 w 309220"/>
                    <a:gd name="connsiteY21" fmla="*/ 269348 h 292700"/>
                    <a:gd name="connsiteX22" fmla="*/ 23241 w 309220"/>
                    <a:gd name="connsiteY22" fmla="*/ 269348 h 292700"/>
                    <a:gd name="connsiteX23" fmla="*/ 25210 w 309220"/>
                    <a:gd name="connsiteY23" fmla="*/ 269742 h 292700"/>
                    <a:gd name="connsiteX24" fmla="*/ 28362 w 309220"/>
                    <a:gd name="connsiteY24" fmla="*/ 270530 h 292700"/>
                    <a:gd name="connsiteX25" fmla="*/ 32695 w 309220"/>
                    <a:gd name="connsiteY25" fmla="*/ 271711 h 292700"/>
                    <a:gd name="connsiteX26" fmla="*/ 45694 w 309220"/>
                    <a:gd name="connsiteY26" fmla="*/ 275650 h 292700"/>
                    <a:gd name="connsiteX27" fmla="*/ 54360 w 309220"/>
                    <a:gd name="connsiteY27" fmla="*/ 278408 h 292700"/>
                    <a:gd name="connsiteX28" fmla="*/ 59087 w 309220"/>
                    <a:gd name="connsiteY28" fmla="*/ 279983 h 292700"/>
                    <a:gd name="connsiteX29" fmla="*/ 61450 w 309220"/>
                    <a:gd name="connsiteY29" fmla="*/ 280771 h 292700"/>
                    <a:gd name="connsiteX30" fmla="*/ 64601 w 309220"/>
                    <a:gd name="connsiteY30" fmla="*/ 281559 h 292700"/>
                    <a:gd name="connsiteX31" fmla="*/ 92569 w 309220"/>
                    <a:gd name="connsiteY31" fmla="*/ 287862 h 292700"/>
                    <a:gd name="connsiteX32" fmla="*/ 122113 w 309220"/>
                    <a:gd name="connsiteY32" fmla="*/ 291801 h 292700"/>
                    <a:gd name="connsiteX33" fmla="*/ 181593 w 309220"/>
                    <a:gd name="connsiteY33" fmla="*/ 289831 h 292700"/>
                    <a:gd name="connsiteX34" fmla="*/ 238316 w 309220"/>
                    <a:gd name="connsiteY34" fmla="*/ 272105 h 292700"/>
                    <a:gd name="connsiteX35" fmla="*/ 251709 w 309220"/>
                    <a:gd name="connsiteY35" fmla="*/ 265409 h 292700"/>
                    <a:gd name="connsiteX36" fmla="*/ 263527 w 309220"/>
                    <a:gd name="connsiteY36" fmla="*/ 259106 h 292700"/>
                    <a:gd name="connsiteX37" fmla="*/ 277708 w 309220"/>
                    <a:gd name="connsiteY37" fmla="*/ 251228 h 292700"/>
                    <a:gd name="connsiteX38" fmla="*/ 293070 w 309220"/>
                    <a:gd name="connsiteY38" fmla="*/ 242562 h 292700"/>
                    <a:gd name="connsiteX39" fmla="*/ 309221 w 309220"/>
                    <a:gd name="connsiteY39" fmla="*/ 233108 h 292700"/>
                    <a:gd name="connsiteX40" fmla="*/ 170170 w 309220"/>
                    <a:gd name="connsiteY40" fmla="*/ 1882 h 29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09220" h="292700">
                      <a:moveTo>
                        <a:pt x="170170" y="1882"/>
                      </a:moveTo>
                      <a:cubicBezTo>
                        <a:pt x="167018" y="3851"/>
                        <a:pt x="163079" y="6215"/>
                        <a:pt x="160322" y="7791"/>
                      </a:cubicBezTo>
                      <a:lnTo>
                        <a:pt x="155595" y="10154"/>
                      </a:lnTo>
                      <a:lnTo>
                        <a:pt x="149292" y="13699"/>
                      </a:lnTo>
                      <a:lnTo>
                        <a:pt x="137081" y="20396"/>
                      </a:lnTo>
                      <a:lnTo>
                        <a:pt x="135505" y="21184"/>
                      </a:lnTo>
                      <a:cubicBezTo>
                        <a:pt x="135505" y="21184"/>
                        <a:pt x="135505" y="21184"/>
                        <a:pt x="135505" y="21184"/>
                      </a:cubicBezTo>
                      <a:lnTo>
                        <a:pt x="135505" y="21184"/>
                      </a:lnTo>
                      <a:lnTo>
                        <a:pt x="135505" y="21184"/>
                      </a:lnTo>
                      <a:cubicBezTo>
                        <a:pt x="135505" y="21184"/>
                        <a:pt x="136293" y="21184"/>
                        <a:pt x="133930" y="20790"/>
                      </a:cubicBezTo>
                      <a:lnTo>
                        <a:pt x="133536" y="20790"/>
                      </a:lnTo>
                      <a:lnTo>
                        <a:pt x="132354" y="20396"/>
                      </a:lnTo>
                      <a:lnTo>
                        <a:pt x="129991" y="19608"/>
                      </a:lnTo>
                      <a:lnTo>
                        <a:pt x="124476" y="18032"/>
                      </a:lnTo>
                      <a:lnTo>
                        <a:pt x="108719" y="13305"/>
                      </a:lnTo>
                      <a:lnTo>
                        <a:pt x="98872" y="10548"/>
                      </a:lnTo>
                      <a:lnTo>
                        <a:pt x="87448" y="7791"/>
                      </a:lnTo>
                      <a:cubicBezTo>
                        <a:pt x="83115" y="7003"/>
                        <a:pt x="79176" y="5821"/>
                        <a:pt x="74449" y="5033"/>
                      </a:cubicBezTo>
                      <a:cubicBezTo>
                        <a:pt x="70116" y="4245"/>
                        <a:pt x="64601" y="3064"/>
                        <a:pt x="59875" y="2670"/>
                      </a:cubicBezTo>
                      <a:cubicBezTo>
                        <a:pt x="40179" y="-88"/>
                        <a:pt x="20089" y="-875"/>
                        <a:pt x="0" y="1094"/>
                      </a:cubicBezTo>
                      <a:lnTo>
                        <a:pt x="23241" y="269348"/>
                      </a:lnTo>
                      <a:cubicBezTo>
                        <a:pt x="23241" y="269348"/>
                        <a:pt x="23241" y="269348"/>
                        <a:pt x="23241" y="269348"/>
                      </a:cubicBezTo>
                      <a:cubicBezTo>
                        <a:pt x="23241" y="269348"/>
                        <a:pt x="22847" y="269348"/>
                        <a:pt x="23241" y="269348"/>
                      </a:cubicBezTo>
                      <a:cubicBezTo>
                        <a:pt x="23635" y="269348"/>
                        <a:pt x="24423" y="269742"/>
                        <a:pt x="25210" y="269742"/>
                      </a:cubicBezTo>
                      <a:lnTo>
                        <a:pt x="28362" y="270530"/>
                      </a:lnTo>
                      <a:lnTo>
                        <a:pt x="32695" y="271711"/>
                      </a:lnTo>
                      <a:lnTo>
                        <a:pt x="45694" y="275650"/>
                      </a:lnTo>
                      <a:lnTo>
                        <a:pt x="54360" y="278408"/>
                      </a:lnTo>
                      <a:lnTo>
                        <a:pt x="59087" y="279983"/>
                      </a:lnTo>
                      <a:lnTo>
                        <a:pt x="61450" y="280771"/>
                      </a:lnTo>
                      <a:lnTo>
                        <a:pt x="64601" y="281559"/>
                      </a:lnTo>
                      <a:cubicBezTo>
                        <a:pt x="72086" y="283529"/>
                        <a:pt x="82721" y="286286"/>
                        <a:pt x="92569" y="287862"/>
                      </a:cubicBezTo>
                      <a:cubicBezTo>
                        <a:pt x="102417" y="289831"/>
                        <a:pt x="112265" y="291013"/>
                        <a:pt x="122113" y="291801"/>
                      </a:cubicBezTo>
                      <a:cubicBezTo>
                        <a:pt x="142202" y="293376"/>
                        <a:pt x="161898" y="292983"/>
                        <a:pt x="181593" y="289831"/>
                      </a:cubicBezTo>
                      <a:cubicBezTo>
                        <a:pt x="201289" y="286680"/>
                        <a:pt x="220196" y="280377"/>
                        <a:pt x="238316" y="272105"/>
                      </a:cubicBezTo>
                      <a:cubicBezTo>
                        <a:pt x="242649" y="270136"/>
                        <a:pt x="247376" y="267772"/>
                        <a:pt x="251709" y="265409"/>
                      </a:cubicBezTo>
                      <a:lnTo>
                        <a:pt x="263527" y="259106"/>
                      </a:lnTo>
                      <a:lnTo>
                        <a:pt x="277708" y="251228"/>
                      </a:lnTo>
                      <a:lnTo>
                        <a:pt x="293070" y="242562"/>
                      </a:lnTo>
                      <a:cubicBezTo>
                        <a:pt x="298979" y="239411"/>
                        <a:pt x="303706" y="236259"/>
                        <a:pt x="309221" y="233108"/>
                      </a:cubicBezTo>
                      <a:lnTo>
                        <a:pt x="170170" y="1882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744E3313-489C-4752-BAE0-470F7ADD73F9}"/>
                    </a:ext>
                  </a:extLst>
                </p:cNvPr>
                <p:cNvSpPr/>
                <p:nvPr/>
              </p:nvSpPr>
              <p:spPr>
                <a:xfrm>
                  <a:off x="3688088" y="7482308"/>
                  <a:ext cx="48844" cy="35058"/>
                </a:xfrm>
                <a:custGeom>
                  <a:avLst/>
                  <a:gdLst>
                    <a:gd name="connsiteX0" fmla="*/ 40967 w 48844"/>
                    <a:gd name="connsiteY0" fmla="*/ 35058 h 35058"/>
                    <a:gd name="connsiteX1" fmla="*/ 48845 w 48844"/>
                    <a:gd name="connsiteY1" fmla="*/ 9060 h 35058"/>
                    <a:gd name="connsiteX2" fmla="*/ 25998 w 48844"/>
                    <a:gd name="connsiteY2" fmla="*/ 3151 h 35058"/>
                    <a:gd name="connsiteX3" fmla="*/ 1182 w 48844"/>
                    <a:gd name="connsiteY3" fmla="*/ 0 h 35058"/>
                    <a:gd name="connsiteX4" fmla="*/ 0 w 48844"/>
                    <a:gd name="connsiteY4" fmla="*/ 26786 h 35058"/>
                    <a:gd name="connsiteX5" fmla="*/ 40967 w 48844"/>
                    <a:gd name="connsiteY5" fmla="*/ 35058 h 35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844" h="35058">
                      <a:moveTo>
                        <a:pt x="40967" y="35058"/>
                      </a:moveTo>
                      <a:lnTo>
                        <a:pt x="48845" y="9060"/>
                      </a:lnTo>
                      <a:cubicBezTo>
                        <a:pt x="41361" y="7090"/>
                        <a:pt x="33876" y="4727"/>
                        <a:pt x="25998" y="3151"/>
                      </a:cubicBezTo>
                      <a:cubicBezTo>
                        <a:pt x="18120" y="1576"/>
                        <a:pt x="9454" y="394"/>
                        <a:pt x="1182" y="0"/>
                      </a:cubicBezTo>
                      <a:lnTo>
                        <a:pt x="0" y="26786"/>
                      </a:lnTo>
                      <a:cubicBezTo>
                        <a:pt x="13393" y="27180"/>
                        <a:pt x="26786" y="30725"/>
                        <a:pt x="40967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AEF0C708-2317-4603-9CAC-B54F88E515C7}"/>
                    </a:ext>
                  </a:extLst>
                </p:cNvPr>
                <p:cNvSpPr/>
                <p:nvPr/>
              </p:nvSpPr>
              <p:spPr>
                <a:xfrm>
                  <a:off x="3763325" y="7500428"/>
                  <a:ext cx="47663" cy="31528"/>
                </a:xfrm>
                <a:custGeom>
                  <a:avLst/>
                  <a:gdLst>
                    <a:gd name="connsiteX0" fmla="*/ 47663 w 47663"/>
                    <a:gd name="connsiteY0" fmla="*/ 31119 h 31528"/>
                    <a:gd name="connsiteX1" fmla="*/ 44512 w 47663"/>
                    <a:gd name="connsiteY1" fmla="*/ 3939 h 31528"/>
                    <a:gd name="connsiteX2" fmla="*/ 25210 w 47663"/>
                    <a:gd name="connsiteY2" fmla="*/ 3151 h 31528"/>
                    <a:gd name="connsiteX3" fmla="*/ 5909 w 47663"/>
                    <a:gd name="connsiteY3" fmla="*/ 0 h 31528"/>
                    <a:gd name="connsiteX4" fmla="*/ 0 w 47663"/>
                    <a:gd name="connsiteY4" fmla="*/ 26392 h 31528"/>
                    <a:gd name="connsiteX5" fmla="*/ 23635 w 47663"/>
                    <a:gd name="connsiteY5" fmla="*/ 30331 h 31528"/>
                    <a:gd name="connsiteX6" fmla="*/ 47663 w 47663"/>
                    <a:gd name="connsiteY6" fmla="*/ 31119 h 3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63" h="31528">
                      <a:moveTo>
                        <a:pt x="47663" y="31119"/>
                      </a:moveTo>
                      <a:lnTo>
                        <a:pt x="44512" y="3939"/>
                      </a:lnTo>
                      <a:cubicBezTo>
                        <a:pt x="38209" y="4333"/>
                        <a:pt x="31513" y="3939"/>
                        <a:pt x="25210" y="3151"/>
                      </a:cubicBezTo>
                      <a:cubicBezTo>
                        <a:pt x="18908" y="2363"/>
                        <a:pt x="12211" y="1576"/>
                        <a:pt x="5909" y="0"/>
                      </a:cubicBezTo>
                      <a:lnTo>
                        <a:pt x="0" y="26392"/>
                      </a:lnTo>
                      <a:cubicBezTo>
                        <a:pt x="7878" y="28362"/>
                        <a:pt x="15756" y="29543"/>
                        <a:pt x="23635" y="30331"/>
                      </a:cubicBezTo>
                      <a:cubicBezTo>
                        <a:pt x="31513" y="31513"/>
                        <a:pt x="39785" y="31907"/>
                        <a:pt x="47663" y="3111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657F9B29-72BC-400D-8603-6CA1C1F94209}"/>
                    </a:ext>
                  </a:extLst>
                </p:cNvPr>
                <p:cNvSpPr/>
                <p:nvPr/>
              </p:nvSpPr>
              <p:spPr>
                <a:xfrm>
                  <a:off x="3837380" y="7476005"/>
                  <a:ext cx="50026" cy="45299"/>
                </a:xfrm>
                <a:custGeom>
                  <a:avLst/>
                  <a:gdLst>
                    <a:gd name="connsiteX0" fmla="*/ 50027 w 50026"/>
                    <a:gd name="connsiteY0" fmla="*/ 23635 h 45299"/>
                    <a:gd name="connsiteX1" fmla="*/ 37028 w 50026"/>
                    <a:gd name="connsiteY1" fmla="*/ 0 h 45299"/>
                    <a:gd name="connsiteX2" fmla="*/ 17726 w 50026"/>
                    <a:gd name="connsiteY2" fmla="*/ 10636 h 45299"/>
                    <a:gd name="connsiteX3" fmla="*/ 0 w 50026"/>
                    <a:gd name="connsiteY3" fmla="*/ 20089 h 45299"/>
                    <a:gd name="connsiteX4" fmla="*/ 9848 w 50026"/>
                    <a:gd name="connsiteY4" fmla="*/ 45300 h 45299"/>
                    <a:gd name="connsiteX5" fmla="*/ 30725 w 50026"/>
                    <a:gd name="connsiteY5" fmla="*/ 34270 h 45299"/>
                    <a:gd name="connsiteX6" fmla="*/ 50027 w 50026"/>
                    <a:gd name="connsiteY6" fmla="*/ 23635 h 4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6" h="45299">
                      <a:moveTo>
                        <a:pt x="50027" y="23635"/>
                      </a:moveTo>
                      <a:lnTo>
                        <a:pt x="37028" y="0"/>
                      </a:lnTo>
                      <a:cubicBezTo>
                        <a:pt x="31119" y="3545"/>
                        <a:pt x="24029" y="7090"/>
                        <a:pt x="17726" y="10636"/>
                      </a:cubicBezTo>
                      <a:cubicBezTo>
                        <a:pt x="11424" y="14181"/>
                        <a:pt x="5909" y="17332"/>
                        <a:pt x="0" y="20089"/>
                      </a:cubicBezTo>
                      <a:lnTo>
                        <a:pt x="9848" y="45300"/>
                      </a:lnTo>
                      <a:cubicBezTo>
                        <a:pt x="16938" y="41755"/>
                        <a:pt x="24029" y="37816"/>
                        <a:pt x="30725" y="34270"/>
                      </a:cubicBezTo>
                      <a:cubicBezTo>
                        <a:pt x="36634" y="30725"/>
                        <a:pt x="43330" y="27574"/>
                        <a:pt x="50027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636" name="Graphic 27">
            <a:extLst>
              <a:ext uri="{FF2B5EF4-FFF2-40B4-BE49-F238E27FC236}">
                <a16:creationId xmlns:a16="http://schemas.microsoft.com/office/drawing/2014/main" id="{292AD5CD-AA68-4794-9F2F-187F80507E84}"/>
              </a:ext>
            </a:extLst>
          </p:cNvPr>
          <p:cNvGrpSpPr/>
          <p:nvPr/>
        </p:nvGrpSpPr>
        <p:grpSpPr>
          <a:xfrm>
            <a:off x="10240433" y="6272974"/>
            <a:ext cx="399857" cy="399838"/>
            <a:chOff x="9126413" y="7560284"/>
            <a:chExt cx="399857" cy="399838"/>
          </a:xfrm>
        </p:grpSpPr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D56ABFED-AAD9-4389-9F4C-A981D7D2CC76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F7FE31F5-7502-45EE-A5EB-2625EEECEAF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648" name="Graphic 27">
            <a:extLst>
              <a:ext uri="{FF2B5EF4-FFF2-40B4-BE49-F238E27FC236}">
                <a16:creationId xmlns:a16="http://schemas.microsoft.com/office/drawing/2014/main" id="{D766A274-1A49-4C26-9EBF-2C6E74984F6C}"/>
              </a:ext>
            </a:extLst>
          </p:cNvPr>
          <p:cNvGrpSpPr/>
          <p:nvPr/>
        </p:nvGrpSpPr>
        <p:grpSpPr>
          <a:xfrm>
            <a:off x="11508683" y="5082128"/>
            <a:ext cx="500196" cy="500160"/>
            <a:chOff x="7339625" y="8288228"/>
            <a:chExt cx="317538" cy="317515"/>
          </a:xfrm>
        </p:grpSpPr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4EDDCB01-E0F7-4B63-9859-4192CDE368B6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3730BB08-0A47-4628-94F6-378A9B6BF3FC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1676" name="กระดานดำ">
            <a:extLst>
              <a:ext uri="{FF2B5EF4-FFF2-40B4-BE49-F238E27FC236}">
                <a16:creationId xmlns:a16="http://schemas.microsoft.com/office/drawing/2014/main" id="{B3D5290D-A866-4BB6-B6F8-11F932CA0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2265" y="2449552"/>
            <a:ext cx="7183582" cy="4181816"/>
          </a:xfrm>
          <a:prstGeom prst="rect">
            <a:avLst/>
          </a:prstGeom>
        </p:spPr>
      </p:pic>
      <p:sp>
        <p:nvSpPr>
          <p:cNvPr id="1695" name="Rectangle: Rounded Corners 1694">
            <a:extLst>
              <a:ext uri="{FF2B5EF4-FFF2-40B4-BE49-F238E27FC236}">
                <a16:creationId xmlns:a16="http://schemas.microsoft.com/office/drawing/2014/main" id="{CDF99606-63CA-436A-8ABA-6C43CFDF6F9E}"/>
              </a:ext>
            </a:extLst>
          </p:cNvPr>
          <p:cNvSpPr/>
          <p:nvPr/>
        </p:nvSpPr>
        <p:spPr>
          <a:xfrm>
            <a:off x="4116250" y="3167014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29" name="Graphic 27">
            <a:extLst>
              <a:ext uri="{FF2B5EF4-FFF2-40B4-BE49-F238E27FC236}">
                <a16:creationId xmlns:a16="http://schemas.microsoft.com/office/drawing/2014/main" id="{76318409-DFB0-4DFE-9107-1766E87144AC}"/>
              </a:ext>
            </a:extLst>
          </p:cNvPr>
          <p:cNvGrpSpPr/>
          <p:nvPr/>
        </p:nvGrpSpPr>
        <p:grpSpPr>
          <a:xfrm rot="1516477">
            <a:off x="11005783" y="1239139"/>
            <a:ext cx="921577" cy="921510"/>
            <a:chOff x="7339625" y="8288228"/>
            <a:chExt cx="317538" cy="317515"/>
          </a:xfrm>
        </p:grpSpPr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E767B390-2621-40F9-A1BD-6F1BAB0E8A63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EE226452-E8B5-4D92-8EC1-D39438E868ED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2" name="Graphic 27">
            <a:extLst>
              <a:ext uri="{FF2B5EF4-FFF2-40B4-BE49-F238E27FC236}">
                <a16:creationId xmlns:a16="http://schemas.microsoft.com/office/drawing/2014/main" id="{CBB999B0-2FC9-4E3A-93AB-C9A471667BC8}"/>
              </a:ext>
            </a:extLst>
          </p:cNvPr>
          <p:cNvGrpSpPr/>
          <p:nvPr/>
        </p:nvGrpSpPr>
        <p:grpSpPr>
          <a:xfrm>
            <a:off x="10483872" y="1505447"/>
            <a:ext cx="399857" cy="399838"/>
            <a:chOff x="9126413" y="7560284"/>
            <a:chExt cx="399857" cy="399838"/>
          </a:xfrm>
        </p:grpSpPr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F3F426A8-E398-4A81-88B3-8A9F9520B1E8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273F0914-E7AB-423B-86A9-121127A9E337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5" name="Graphic 27">
            <a:extLst>
              <a:ext uri="{FF2B5EF4-FFF2-40B4-BE49-F238E27FC236}">
                <a16:creationId xmlns:a16="http://schemas.microsoft.com/office/drawing/2014/main" id="{A8C86CFC-918D-42F8-92DA-B787AE101640}"/>
              </a:ext>
            </a:extLst>
          </p:cNvPr>
          <p:cNvGrpSpPr/>
          <p:nvPr/>
        </p:nvGrpSpPr>
        <p:grpSpPr>
          <a:xfrm>
            <a:off x="11409731" y="2209471"/>
            <a:ext cx="399857" cy="399838"/>
            <a:chOff x="9126413" y="7560284"/>
            <a:chExt cx="399857" cy="399838"/>
          </a:xfrm>
        </p:grpSpPr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FBF24AE-2D2C-482E-8F4C-F9DBE2CF8414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BABA251-128A-42BF-831E-6F40CF1FB10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sp>
        <p:nvSpPr>
          <p:cNvPr id="1675" name="Rectangle: Rounded Corners 1674">
            <a:extLst>
              <a:ext uri="{FF2B5EF4-FFF2-40B4-BE49-F238E27FC236}">
                <a16:creationId xmlns:a16="http://schemas.microsoft.com/office/drawing/2014/main" id="{8D733C2D-770C-4A11-B16D-7500CD28AF2F}"/>
              </a:ext>
            </a:extLst>
          </p:cNvPr>
          <p:cNvSpPr/>
          <p:nvPr/>
        </p:nvSpPr>
        <p:spPr>
          <a:xfrm>
            <a:off x="7791621" y="4154222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7" name="Rectangle: Rounded Corners 1676">
            <a:extLst>
              <a:ext uri="{FF2B5EF4-FFF2-40B4-BE49-F238E27FC236}">
                <a16:creationId xmlns:a16="http://schemas.microsoft.com/office/drawing/2014/main" id="{EF233E05-DCAE-49F7-889F-BE1D16628121}"/>
              </a:ext>
            </a:extLst>
          </p:cNvPr>
          <p:cNvSpPr/>
          <p:nvPr/>
        </p:nvSpPr>
        <p:spPr>
          <a:xfrm>
            <a:off x="5923699" y="5113956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8" name="Rectangle: Rounded Corners 1677">
            <a:extLst>
              <a:ext uri="{FF2B5EF4-FFF2-40B4-BE49-F238E27FC236}">
                <a16:creationId xmlns:a16="http://schemas.microsoft.com/office/drawing/2014/main" id="{4CC45C79-5506-4078-948B-651A280714DB}"/>
              </a:ext>
            </a:extLst>
          </p:cNvPr>
          <p:cNvSpPr/>
          <p:nvPr/>
        </p:nvSpPr>
        <p:spPr>
          <a:xfrm>
            <a:off x="5050062" y="4156558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9" name="Rectangle: Rounded Corners 1678">
            <a:extLst>
              <a:ext uri="{FF2B5EF4-FFF2-40B4-BE49-F238E27FC236}">
                <a16:creationId xmlns:a16="http://schemas.microsoft.com/office/drawing/2014/main" id="{C2B7053C-1FAC-4D2E-A5C2-A081C7A5A24A}"/>
              </a:ext>
            </a:extLst>
          </p:cNvPr>
          <p:cNvSpPr/>
          <p:nvPr/>
        </p:nvSpPr>
        <p:spPr>
          <a:xfrm>
            <a:off x="6866708" y="3174185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591B317-249A-4F53-94CE-5716C4AE72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08" y="3983182"/>
            <a:ext cx="2326464" cy="29695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41443-BF3E-447B-A86A-D56A194F28C3}"/>
              </a:ext>
            </a:extLst>
          </p:cNvPr>
          <p:cNvGrpSpPr/>
          <p:nvPr/>
        </p:nvGrpSpPr>
        <p:grpSpPr>
          <a:xfrm>
            <a:off x="4121931" y="5899854"/>
            <a:ext cx="4320000" cy="82260"/>
            <a:chOff x="2346960" y="4743808"/>
            <a:chExt cx="7534100" cy="2865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7EE5DC-2B78-494C-ABA7-152E76F24729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43808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52B103-BEA2-430A-944E-66965F267A1C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72460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9086C4B-44D1-4D9C-9046-CF51966FDEE8}"/>
              </a:ext>
            </a:extLst>
          </p:cNvPr>
          <p:cNvCxnSpPr>
            <a:cxnSpLocks/>
          </p:cNvCxnSpPr>
          <p:nvPr/>
        </p:nvCxnSpPr>
        <p:spPr>
          <a:xfrm>
            <a:off x="4121931" y="4910175"/>
            <a:ext cx="432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4" name="TextBox 1683">
            <a:extLst>
              <a:ext uri="{FF2B5EF4-FFF2-40B4-BE49-F238E27FC236}">
                <a16:creationId xmlns:a16="http://schemas.microsoft.com/office/drawing/2014/main" id="{504818CB-3BC2-4D89-B36B-33EAD7D3A06B}"/>
              </a:ext>
            </a:extLst>
          </p:cNvPr>
          <p:cNvSpPr txBox="1"/>
          <p:nvPr/>
        </p:nvSpPr>
        <p:spPr>
          <a:xfrm>
            <a:off x="8283097" y="353831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8" name="TextBox 1707">
            <a:extLst>
              <a:ext uri="{FF2B5EF4-FFF2-40B4-BE49-F238E27FC236}">
                <a16:creationId xmlns:a16="http://schemas.microsoft.com/office/drawing/2014/main" id="{BC00B606-6DB9-4372-8303-632A92C4716A}"/>
              </a:ext>
            </a:extLst>
          </p:cNvPr>
          <p:cNvSpPr txBox="1"/>
          <p:nvPr/>
        </p:nvSpPr>
        <p:spPr>
          <a:xfrm>
            <a:off x="7879960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9" name="TextBox 1708">
            <a:extLst>
              <a:ext uri="{FF2B5EF4-FFF2-40B4-BE49-F238E27FC236}">
                <a16:creationId xmlns:a16="http://schemas.microsoft.com/office/drawing/2014/main" id="{0B32C6C7-42F5-42E2-9CAB-E6FFB0480F90}"/>
              </a:ext>
            </a:extLst>
          </p:cNvPr>
          <p:cNvSpPr txBox="1"/>
          <p:nvPr/>
        </p:nvSpPr>
        <p:spPr>
          <a:xfrm>
            <a:off x="7879960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0" name="TextBox 1709">
            <a:extLst>
              <a:ext uri="{FF2B5EF4-FFF2-40B4-BE49-F238E27FC236}">
                <a16:creationId xmlns:a16="http://schemas.microsoft.com/office/drawing/2014/main" id="{BC7B43B2-69CA-4B5B-8EE1-EB0F590DA8D0}"/>
              </a:ext>
            </a:extLst>
          </p:cNvPr>
          <p:cNvSpPr txBox="1"/>
          <p:nvPr/>
        </p:nvSpPr>
        <p:spPr>
          <a:xfrm>
            <a:off x="7879960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3" name="TextBox 1712">
            <a:extLst>
              <a:ext uri="{FF2B5EF4-FFF2-40B4-BE49-F238E27FC236}">
                <a16:creationId xmlns:a16="http://schemas.microsoft.com/office/drawing/2014/main" id="{D7E8787C-7432-4FCC-8714-EC3751A24549}"/>
              </a:ext>
            </a:extLst>
          </p:cNvPr>
          <p:cNvSpPr txBox="1"/>
          <p:nvPr/>
        </p:nvSpPr>
        <p:spPr>
          <a:xfrm>
            <a:off x="6961206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4" name="TextBox 1713">
            <a:extLst>
              <a:ext uri="{FF2B5EF4-FFF2-40B4-BE49-F238E27FC236}">
                <a16:creationId xmlns:a16="http://schemas.microsoft.com/office/drawing/2014/main" id="{A06E1739-FFC0-4DA1-9CA9-D0CD3DA45D00}"/>
              </a:ext>
            </a:extLst>
          </p:cNvPr>
          <p:cNvSpPr txBox="1"/>
          <p:nvPr/>
        </p:nvSpPr>
        <p:spPr>
          <a:xfrm>
            <a:off x="6961206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5" name="TextBox 1714">
            <a:extLst>
              <a:ext uri="{FF2B5EF4-FFF2-40B4-BE49-F238E27FC236}">
                <a16:creationId xmlns:a16="http://schemas.microsoft.com/office/drawing/2014/main" id="{DBACCBFB-C781-4548-8D56-C67F5F7932DB}"/>
              </a:ext>
            </a:extLst>
          </p:cNvPr>
          <p:cNvSpPr txBox="1"/>
          <p:nvPr/>
        </p:nvSpPr>
        <p:spPr>
          <a:xfrm>
            <a:off x="6961206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7" name="TextBox 1716">
            <a:extLst>
              <a:ext uri="{FF2B5EF4-FFF2-40B4-BE49-F238E27FC236}">
                <a16:creationId xmlns:a16="http://schemas.microsoft.com/office/drawing/2014/main" id="{C0F2A1ED-B137-4199-A2CB-E2A92CF1357D}"/>
              </a:ext>
            </a:extLst>
          </p:cNvPr>
          <p:cNvSpPr txBox="1"/>
          <p:nvPr/>
        </p:nvSpPr>
        <p:spPr>
          <a:xfrm>
            <a:off x="6042452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8" name="TextBox 1717">
            <a:extLst>
              <a:ext uri="{FF2B5EF4-FFF2-40B4-BE49-F238E27FC236}">
                <a16:creationId xmlns:a16="http://schemas.microsoft.com/office/drawing/2014/main" id="{4B4BB31A-0B70-4C83-956C-9E6968F0FCD3}"/>
              </a:ext>
            </a:extLst>
          </p:cNvPr>
          <p:cNvSpPr txBox="1"/>
          <p:nvPr/>
        </p:nvSpPr>
        <p:spPr>
          <a:xfrm>
            <a:off x="6042452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B192275E-59FD-4721-AEBF-6A924FA9FFA5}"/>
              </a:ext>
            </a:extLst>
          </p:cNvPr>
          <p:cNvSpPr txBox="1"/>
          <p:nvPr/>
        </p:nvSpPr>
        <p:spPr>
          <a:xfrm>
            <a:off x="6042452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1" name="TextBox 1720">
            <a:extLst>
              <a:ext uri="{FF2B5EF4-FFF2-40B4-BE49-F238E27FC236}">
                <a16:creationId xmlns:a16="http://schemas.microsoft.com/office/drawing/2014/main" id="{C46C72D9-EBE5-4414-8BFA-E91BB9CAC112}"/>
              </a:ext>
            </a:extLst>
          </p:cNvPr>
          <p:cNvSpPr txBox="1"/>
          <p:nvPr/>
        </p:nvSpPr>
        <p:spPr>
          <a:xfrm>
            <a:off x="5123698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2" name="TextBox 1721">
            <a:extLst>
              <a:ext uri="{FF2B5EF4-FFF2-40B4-BE49-F238E27FC236}">
                <a16:creationId xmlns:a16="http://schemas.microsoft.com/office/drawing/2014/main" id="{F36C9071-1B1A-4A0A-9C2B-C912D45072F2}"/>
              </a:ext>
            </a:extLst>
          </p:cNvPr>
          <p:cNvSpPr txBox="1"/>
          <p:nvPr/>
        </p:nvSpPr>
        <p:spPr>
          <a:xfrm>
            <a:off x="5123698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3" name="TextBox 1722">
            <a:extLst>
              <a:ext uri="{FF2B5EF4-FFF2-40B4-BE49-F238E27FC236}">
                <a16:creationId xmlns:a16="http://schemas.microsoft.com/office/drawing/2014/main" id="{5E03700C-196C-4E57-93CD-ED1C3D99AC35}"/>
              </a:ext>
            </a:extLst>
          </p:cNvPr>
          <p:cNvSpPr txBox="1"/>
          <p:nvPr/>
        </p:nvSpPr>
        <p:spPr>
          <a:xfrm>
            <a:off x="5123698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5" name="TextBox 1724">
            <a:extLst>
              <a:ext uri="{FF2B5EF4-FFF2-40B4-BE49-F238E27FC236}">
                <a16:creationId xmlns:a16="http://schemas.microsoft.com/office/drawing/2014/main" id="{EA97FEE4-3A18-4F63-AD66-0A2A66DA6730}"/>
              </a:ext>
            </a:extLst>
          </p:cNvPr>
          <p:cNvSpPr txBox="1"/>
          <p:nvPr/>
        </p:nvSpPr>
        <p:spPr>
          <a:xfrm>
            <a:off x="4204944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6" name="TextBox 1725">
            <a:extLst>
              <a:ext uri="{FF2B5EF4-FFF2-40B4-BE49-F238E27FC236}">
                <a16:creationId xmlns:a16="http://schemas.microsoft.com/office/drawing/2014/main" id="{611F2D04-641A-4AB2-8EF7-0BB63AD92B9B}"/>
              </a:ext>
            </a:extLst>
          </p:cNvPr>
          <p:cNvSpPr txBox="1"/>
          <p:nvPr/>
        </p:nvSpPr>
        <p:spPr>
          <a:xfrm>
            <a:off x="4204944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7" name="TextBox 1726">
            <a:extLst>
              <a:ext uri="{FF2B5EF4-FFF2-40B4-BE49-F238E27FC236}">
                <a16:creationId xmlns:a16="http://schemas.microsoft.com/office/drawing/2014/main" id="{E7D23936-936F-47A3-B100-95F6BBDF27C0}"/>
              </a:ext>
            </a:extLst>
          </p:cNvPr>
          <p:cNvSpPr txBox="1"/>
          <p:nvPr/>
        </p:nvSpPr>
        <p:spPr>
          <a:xfrm>
            <a:off x="4204944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3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" grpId="0"/>
      <p:bldP spid="1715" grpId="0"/>
      <p:bldP spid="1717" grpId="0"/>
      <p:bldP spid="1722" grpId="0"/>
      <p:bldP spid="17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พื้นหลัง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จอ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548718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1" y="1696810"/>
            <a:ext cx="48460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จงเติมตัวเลขแสดงจำนวน</a:t>
            </a:r>
            <a:endParaRPr lang="en-US" sz="2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08ED15-F33D-4C49-B081-DAF03A2910CF}"/>
              </a:ext>
            </a:extLst>
          </p:cNvPr>
          <p:cNvGrpSpPr/>
          <p:nvPr/>
        </p:nvGrpSpPr>
        <p:grpSpPr>
          <a:xfrm>
            <a:off x="541321" y="1582571"/>
            <a:ext cx="771486" cy="1016671"/>
            <a:chOff x="517947" y="2517443"/>
            <a:chExt cx="771486" cy="1016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B4F766-5F67-40D4-9612-62A1EF3A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47" y="2542203"/>
              <a:ext cx="771486" cy="99191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B77B70-F3C2-4B92-A042-C5EBF0D33DE8}"/>
                </a:ext>
              </a:extLst>
            </p:cNvPr>
            <p:cNvSpPr txBox="1"/>
            <p:nvPr/>
          </p:nvSpPr>
          <p:spPr>
            <a:xfrm>
              <a:off x="647538" y="2517443"/>
              <a:ext cx="4625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4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813" y="2882310"/>
            <a:ext cx="1171110" cy="925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91B317-249A-4F53-94CE-5716C4AE7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8" y="3983182"/>
            <a:ext cx="2326464" cy="2969583"/>
          </a:xfrm>
          <a:prstGeom prst="rect">
            <a:avLst/>
          </a:prstGeom>
        </p:spPr>
      </p:pic>
      <p:grpSp>
        <p:nvGrpSpPr>
          <p:cNvPr id="29" name="Graphic 27">
            <a:extLst>
              <a:ext uri="{FF2B5EF4-FFF2-40B4-BE49-F238E27FC236}">
                <a16:creationId xmlns:a16="http://schemas.microsoft.com/office/drawing/2014/main" id="{1B3C9C60-D12A-4E70-8A65-41D2D720018D}"/>
              </a:ext>
            </a:extLst>
          </p:cNvPr>
          <p:cNvGrpSpPr/>
          <p:nvPr/>
        </p:nvGrpSpPr>
        <p:grpSpPr>
          <a:xfrm>
            <a:off x="10665599" y="5786499"/>
            <a:ext cx="1467625" cy="996153"/>
            <a:chOff x="2891340" y="7351135"/>
            <a:chExt cx="2223889" cy="1509469"/>
          </a:xfrm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9E00FCA2-2EC3-4648-8C1A-A56CF71A46F8}"/>
                </a:ext>
              </a:extLst>
            </p:cNvPr>
            <p:cNvGrpSpPr/>
            <p:nvPr/>
          </p:nvGrpSpPr>
          <p:grpSpPr>
            <a:xfrm>
              <a:off x="3083015" y="7420389"/>
              <a:ext cx="1975286" cy="1346409"/>
              <a:chOff x="3083015" y="7420389"/>
              <a:chExt cx="1975286" cy="13464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E8EE83-9B53-4A41-B626-89C96C875C83}"/>
                  </a:ext>
                </a:extLst>
              </p:cNvPr>
              <p:cNvSpPr/>
              <p:nvPr/>
            </p:nvSpPr>
            <p:spPr>
              <a:xfrm>
                <a:off x="3095237" y="7438931"/>
                <a:ext cx="1933019" cy="1311915"/>
              </a:xfrm>
              <a:custGeom>
                <a:avLst/>
                <a:gdLst>
                  <a:gd name="connsiteX0" fmla="*/ 1920333 w 1933019"/>
                  <a:gd name="connsiteY0" fmla="*/ 648424 h 1311915"/>
                  <a:gd name="connsiteX1" fmla="*/ 1919939 w 1933019"/>
                  <a:gd name="connsiteY1" fmla="*/ 646849 h 1311915"/>
                  <a:gd name="connsiteX2" fmla="*/ 1812401 w 1933019"/>
                  <a:gd name="connsiteY2" fmla="*/ 506616 h 1311915"/>
                  <a:gd name="connsiteX3" fmla="*/ 1696591 w 1933019"/>
                  <a:gd name="connsiteY3" fmla="*/ 374656 h 1311915"/>
                  <a:gd name="connsiteX4" fmla="*/ 1690288 w 1933019"/>
                  <a:gd name="connsiteY4" fmla="*/ 367565 h 1311915"/>
                  <a:gd name="connsiteX5" fmla="*/ 1681228 w 1933019"/>
                  <a:gd name="connsiteY5" fmla="*/ 349839 h 1311915"/>
                  <a:gd name="connsiteX6" fmla="*/ 1656412 w 1933019"/>
                  <a:gd name="connsiteY6" fmla="*/ 329750 h 1311915"/>
                  <a:gd name="connsiteX7" fmla="*/ 1645776 w 1933019"/>
                  <a:gd name="connsiteY7" fmla="*/ 317933 h 1311915"/>
                  <a:gd name="connsiteX8" fmla="*/ 1639080 w 1933019"/>
                  <a:gd name="connsiteY8" fmla="*/ 302176 h 1311915"/>
                  <a:gd name="connsiteX9" fmla="*/ 1575266 w 1933019"/>
                  <a:gd name="connsiteY9" fmla="*/ 239544 h 1311915"/>
                  <a:gd name="connsiteX10" fmla="*/ 1516573 w 1933019"/>
                  <a:gd name="connsiteY10" fmla="*/ 175337 h 1311915"/>
                  <a:gd name="connsiteX11" fmla="*/ 1514998 w 1933019"/>
                  <a:gd name="connsiteY11" fmla="*/ 172973 h 1311915"/>
                  <a:gd name="connsiteX12" fmla="*/ 1455517 w 1933019"/>
                  <a:gd name="connsiteY12" fmla="*/ 106796 h 1311915"/>
                  <a:gd name="connsiteX13" fmla="*/ 1288893 w 1933019"/>
                  <a:gd name="connsiteY13" fmla="*/ 23287 h 1311915"/>
                  <a:gd name="connsiteX14" fmla="*/ 1075392 w 1933019"/>
                  <a:gd name="connsiteY14" fmla="*/ 46 h 1311915"/>
                  <a:gd name="connsiteX15" fmla="*/ 880800 w 1933019"/>
                  <a:gd name="connsiteY15" fmla="*/ 48103 h 1311915"/>
                  <a:gd name="connsiteX16" fmla="*/ 817774 w 1933019"/>
                  <a:gd name="connsiteY16" fmla="*/ 97342 h 1311915"/>
                  <a:gd name="connsiteX17" fmla="*/ 815017 w 1933019"/>
                  <a:gd name="connsiteY17" fmla="*/ 98918 h 1311915"/>
                  <a:gd name="connsiteX18" fmla="*/ 750415 w 1933019"/>
                  <a:gd name="connsiteY18" fmla="*/ 163125 h 1311915"/>
                  <a:gd name="connsiteX19" fmla="*/ 404561 w 1933019"/>
                  <a:gd name="connsiteY19" fmla="*/ 179670 h 1311915"/>
                  <a:gd name="connsiteX20" fmla="*/ 14195 w 1933019"/>
                  <a:gd name="connsiteY20" fmla="*/ 339992 h 1311915"/>
                  <a:gd name="connsiteX21" fmla="*/ 7104 w 1933019"/>
                  <a:gd name="connsiteY21" fmla="*/ 347082 h 1311915"/>
                  <a:gd name="connsiteX22" fmla="*/ 408 w 1933019"/>
                  <a:gd name="connsiteY22" fmla="*/ 359293 h 1311915"/>
                  <a:gd name="connsiteX23" fmla="*/ 81947 w 1933019"/>
                  <a:gd name="connsiteY23" fmla="*/ 534978 h 1311915"/>
                  <a:gd name="connsiteX24" fmla="*/ 51222 w 1933019"/>
                  <a:gd name="connsiteY24" fmla="*/ 552310 h 1311915"/>
                  <a:gd name="connsiteX25" fmla="*/ 19316 w 1933019"/>
                  <a:gd name="connsiteY25" fmla="*/ 574763 h 1311915"/>
                  <a:gd name="connsiteX26" fmla="*/ 50435 w 1933019"/>
                  <a:gd name="connsiteY26" fmla="*/ 641728 h 1311915"/>
                  <a:gd name="connsiteX27" fmla="*/ 186334 w 1933019"/>
                  <a:gd name="connsiteY27" fmla="*/ 802444 h 1311915"/>
                  <a:gd name="connsiteX28" fmla="*/ 439225 w 1933019"/>
                  <a:gd name="connsiteY28" fmla="*/ 1078182 h 1311915"/>
                  <a:gd name="connsiteX29" fmla="*/ 545187 w 1933019"/>
                  <a:gd name="connsiteY29" fmla="*/ 1212506 h 1311915"/>
                  <a:gd name="connsiteX30" fmla="*/ 584185 w 1933019"/>
                  <a:gd name="connsiteY30" fmla="*/ 1256230 h 1311915"/>
                  <a:gd name="connsiteX31" fmla="*/ 606244 w 1933019"/>
                  <a:gd name="connsiteY31" fmla="*/ 1288925 h 1311915"/>
                  <a:gd name="connsiteX32" fmla="*/ 627909 w 1933019"/>
                  <a:gd name="connsiteY32" fmla="*/ 1297985 h 1311915"/>
                  <a:gd name="connsiteX33" fmla="*/ 696843 w 1933019"/>
                  <a:gd name="connsiteY33" fmla="*/ 1299954 h 1311915"/>
                  <a:gd name="connsiteX34" fmla="*/ 770899 w 1933019"/>
                  <a:gd name="connsiteY34" fmla="*/ 1232201 h 1311915"/>
                  <a:gd name="connsiteX35" fmla="*/ 854408 w 1933019"/>
                  <a:gd name="connsiteY35" fmla="*/ 1168782 h 1311915"/>
                  <a:gd name="connsiteX36" fmla="*/ 1033638 w 1933019"/>
                  <a:gd name="connsiteY36" fmla="*/ 1059668 h 1311915"/>
                  <a:gd name="connsiteX37" fmla="*/ 1249107 w 1933019"/>
                  <a:gd name="connsiteY37" fmla="*/ 948585 h 1311915"/>
                  <a:gd name="connsiteX38" fmla="*/ 1257380 w 1933019"/>
                  <a:gd name="connsiteY38" fmla="*/ 921799 h 1311915"/>
                  <a:gd name="connsiteX39" fmla="*/ 1291650 w 1933019"/>
                  <a:gd name="connsiteY39" fmla="*/ 875711 h 1311915"/>
                  <a:gd name="connsiteX40" fmla="*/ 1347585 w 1933019"/>
                  <a:gd name="connsiteY40" fmla="*/ 888317 h 1311915"/>
                  <a:gd name="connsiteX41" fmla="*/ 1374371 w 1933019"/>
                  <a:gd name="connsiteY41" fmla="*/ 899346 h 1311915"/>
                  <a:gd name="connsiteX42" fmla="*/ 1909697 w 1933019"/>
                  <a:gd name="connsiteY42" fmla="*/ 694512 h 1311915"/>
                  <a:gd name="connsiteX43" fmla="*/ 1920333 w 1933019"/>
                  <a:gd name="connsiteY43" fmla="*/ 648424 h 131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3019" h="1311915">
                    <a:moveTo>
                      <a:pt x="1920333" y="648424"/>
                    </a:moveTo>
                    <a:cubicBezTo>
                      <a:pt x="1919939" y="648031"/>
                      <a:pt x="1919939" y="647637"/>
                      <a:pt x="1919939" y="646849"/>
                    </a:cubicBezTo>
                    <a:cubicBezTo>
                      <a:pt x="1891577" y="595640"/>
                      <a:pt x="1850217" y="551128"/>
                      <a:pt x="1812401" y="506616"/>
                    </a:cubicBezTo>
                    <a:cubicBezTo>
                      <a:pt x="1774585" y="462104"/>
                      <a:pt x="1735194" y="418774"/>
                      <a:pt x="1696591" y="374656"/>
                    </a:cubicBezTo>
                    <a:cubicBezTo>
                      <a:pt x="1694621" y="372292"/>
                      <a:pt x="1692258" y="369929"/>
                      <a:pt x="1690288" y="367565"/>
                    </a:cubicBezTo>
                    <a:cubicBezTo>
                      <a:pt x="1689500" y="361263"/>
                      <a:pt x="1686743" y="355354"/>
                      <a:pt x="1681228" y="349839"/>
                    </a:cubicBezTo>
                    <a:cubicBezTo>
                      <a:pt x="1673744" y="342355"/>
                      <a:pt x="1664684" y="336446"/>
                      <a:pt x="1656412" y="329750"/>
                    </a:cubicBezTo>
                    <a:cubicBezTo>
                      <a:pt x="1652867" y="325811"/>
                      <a:pt x="1649322" y="321872"/>
                      <a:pt x="1645776" y="317933"/>
                    </a:cubicBezTo>
                    <a:cubicBezTo>
                      <a:pt x="1645383" y="312812"/>
                      <a:pt x="1643413" y="307297"/>
                      <a:pt x="1639080" y="302176"/>
                    </a:cubicBezTo>
                    <a:cubicBezTo>
                      <a:pt x="1618990" y="280117"/>
                      <a:pt x="1597325" y="259634"/>
                      <a:pt x="1575266" y="239544"/>
                    </a:cubicBezTo>
                    <a:cubicBezTo>
                      <a:pt x="1555571" y="218273"/>
                      <a:pt x="1536269" y="196608"/>
                      <a:pt x="1516573" y="175337"/>
                    </a:cubicBezTo>
                    <a:cubicBezTo>
                      <a:pt x="1516179" y="174549"/>
                      <a:pt x="1515786" y="173761"/>
                      <a:pt x="1514998" y="172973"/>
                    </a:cubicBezTo>
                    <a:cubicBezTo>
                      <a:pt x="1498453" y="148157"/>
                      <a:pt x="1478364" y="126098"/>
                      <a:pt x="1455517" y="106796"/>
                    </a:cubicBezTo>
                    <a:cubicBezTo>
                      <a:pt x="1407066" y="66223"/>
                      <a:pt x="1349555" y="39043"/>
                      <a:pt x="1288893" y="23287"/>
                    </a:cubicBezTo>
                    <a:cubicBezTo>
                      <a:pt x="1219564" y="5167"/>
                      <a:pt x="1146690" y="834"/>
                      <a:pt x="1075392" y="46"/>
                    </a:cubicBezTo>
                    <a:cubicBezTo>
                      <a:pt x="1005670" y="-742"/>
                      <a:pt x="939887" y="8318"/>
                      <a:pt x="880800" y="48103"/>
                    </a:cubicBezTo>
                    <a:cubicBezTo>
                      <a:pt x="858741" y="62678"/>
                      <a:pt x="837470" y="79222"/>
                      <a:pt x="817774" y="97342"/>
                    </a:cubicBezTo>
                    <a:cubicBezTo>
                      <a:pt x="816986" y="98130"/>
                      <a:pt x="815805" y="98524"/>
                      <a:pt x="815017" y="98918"/>
                    </a:cubicBezTo>
                    <a:cubicBezTo>
                      <a:pt x="790200" y="115462"/>
                      <a:pt x="761839" y="136733"/>
                      <a:pt x="750415" y="163125"/>
                    </a:cubicBezTo>
                    <a:cubicBezTo>
                      <a:pt x="641302" y="114280"/>
                      <a:pt x="515250" y="144218"/>
                      <a:pt x="404561" y="179670"/>
                    </a:cubicBezTo>
                    <a:cubicBezTo>
                      <a:pt x="271025" y="222606"/>
                      <a:pt x="138277" y="273815"/>
                      <a:pt x="14195" y="339992"/>
                    </a:cubicBezTo>
                    <a:cubicBezTo>
                      <a:pt x="10649" y="341961"/>
                      <a:pt x="8286" y="344325"/>
                      <a:pt x="7104" y="347082"/>
                    </a:cubicBezTo>
                    <a:cubicBezTo>
                      <a:pt x="1983" y="349052"/>
                      <a:pt x="-1168" y="353779"/>
                      <a:pt x="408" y="359293"/>
                    </a:cubicBezTo>
                    <a:cubicBezTo>
                      <a:pt x="14982" y="422713"/>
                      <a:pt x="47283" y="480224"/>
                      <a:pt x="81947" y="534978"/>
                    </a:cubicBezTo>
                    <a:cubicBezTo>
                      <a:pt x="71706" y="540493"/>
                      <a:pt x="61464" y="546401"/>
                      <a:pt x="51222" y="552310"/>
                    </a:cubicBezTo>
                    <a:cubicBezTo>
                      <a:pt x="40587" y="558219"/>
                      <a:pt x="26012" y="563733"/>
                      <a:pt x="19316" y="574763"/>
                    </a:cubicBezTo>
                    <a:cubicBezTo>
                      <a:pt x="3953" y="599185"/>
                      <a:pt x="36648" y="624790"/>
                      <a:pt x="50435" y="641728"/>
                    </a:cubicBezTo>
                    <a:cubicBezTo>
                      <a:pt x="94946" y="696088"/>
                      <a:pt x="139852" y="749660"/>
                      <a:pt x="186334" y="802444"/>
                    </a:cubicBezTo>
                    <a:cubicBezTo>
                      <a:pt x="268662" y="896195"/>
                      <a:pt x="352959" y="987976"/>
                      <a:pt x="439225" y="1078182"/>
                    </a:cubicBezTo>
                    <a:cubicBezTo>
                      <a:pt x="473102" y="1123876"/>
                      <a:pt x="508160" y="1168782"/>
                      <a:pt x="545187" y="1212506"/>
                    </a:cubicBezTo>
                    <a:cubicBezTo>
                      <a:pt x="557793" y="1227475"/>
                      <a:pt x="570792" y="1242049"/>
                      <a:pt x="584185" y="1256230"/>
                    </a:cubicBezTo>
                    <a:cubicBezTo>
                      <a:pt x="591669" y="1266866"/>
                      <a:pt x="598759" y="1277895"/>
                      <a:pt x="606244" y="1288925"/>
                    </a:cubicBezTo>
                    <a:cubicBezTo>
                      <a:pt x="611759" y="1297197"/>
                      <a:pt x="620425" y="1299560"/>
                      <a:pt x="627909" y="1297985"/>
                    </a:cubicBezTo>
                    <a:cubicBezTo>
                      <a:pt x="649180" y="1314135"/>
                      <a:pt x="673603" y="1318074"/>
                      <a:pt x="696843" y="1299954"/>
                    </a:cubicBezTo>
                    <a:cubicBezTo>
                      <a:pt x="722842" y="1279077"/>
                      <a:pt x="745295" y="1253867"/>
                      <a:pt x="770899" y="1232201"/>
                    </a:cubicBezTo>
                    <a:cubicBezTo>
                      <a:pt x="797685" y="1209748"/>
                      <a:pt x="825652" y="1188477"/>
                      <a:pt x="854408" y="1168782"/>
                    </a:cubicBezTo>
                    <a:cubicBezTo>
                      <a:pt x="911919" y="1128603"/>
                      <a:pt x="972188" y="1093151"/>
                      <a:pt x="1033638" y="1059668"/>
                    </a:cubicBezTo>
                    <a:cubicBezTo>
                      <a:pt x="1104148" y="1021065"/>
                      <a:pt x="1173082" y="975765"/>
                      <a:pt x="1249107" y="948585"/>
                    </a:cubicBezTo>
                    <a:cubicBezTo>
                      <a:pt x="1261713" y="944252"/>
                      <a:pt x="1262894" y="930071"/>
                      <a:pt x="1257380" y="921799"/>
                    </a:cubicBezTo>
                    <a:cubicBezTo>
                      <a:pt x="1265652" y="904073"/>
                      <a:pt x="1275499" y="887135"/>
                      <a:pt x="1291650" y="875711"/>
                    </a:cubicBezTo>
                    <a:cubicBezTo>
                      <a:pt x="1310164" y="862318"/>
                      <a:pt x="1341677" y="861137"/>
                      <a:pt x="1347585" y="888317"/>
                    </a:cubicBezTo>
                    <a:cubicBezTo>
                      <a:pt x="1349949" y="899346"/>
                      <a:pt x="1364917" y="905649"/>
                      <a:pt x="1374371" y="899346"/>
                    </a:cubicBezTo>
                    <a:cubicBezTo>
                      <a:pt x="1533905" y="790233"/>
                      <a:pt x="1717862" y="718541"/>
                      <a:pt x="1909697" y="694512"/>
                    </a:cubicBezTo>
                    <a:cubicBezTo>
                      <a:pt x="1938059" y="690573"/>
                      <a:pt x="1939240" y="657484"/>
                      <a:pt x="1920333" y="648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E07A8-BD38-4DB8-A985-571C16AF9768}"/>
                  </a:ext>
                </a:extLst>
              </p:cNvPr>
              <p:cNvSpPr/>
              <p:nvPr/>
            </p:nvSpPr>
            <p:spPr>
              <a:xfrm>
                <a:off x="3160772" y="7973533"/>
                <a:ext cx="612023" cy="699017"/>
              </a:xfrm>
              <a:custGeom>
                <a:avLst/>
                <a:gdLst>
                  <a:gd name="connsiteX0" fmla="*/ 602159 w 612023"/>
                  <a:gd name="connsiteY0" fmla="*/ 663723 h 699017"/>
                  <a:gd name="connsiteX1" fmla="*/ 584433 w 612023"/>
                  <a:gd name="connsiteY1" fmla="*/ 674753 h 699017"/>
                  <a:gd name="connsiteX2" fmla="*/ 571040 w 612023"/>
                  <a:gd name="connsiteY2" fmla="*/ 648755 h 699017"/>
                  <a:gd name="connsiteX3" fmla="*/ 548981 w 612023"/>
                  <a:gd name="connsiteY3" fmla="*/ 628271 h 699017"/>
                  <a:gd name="connsiteX4" fmla="*/ 530467 w 612023"/>
                  <a:gd name="connsiteY4" fmla="*/ 608970 h 699017"/>
                  <a:gd name="connsiteX5" fmla="*/ 492652 w 612023"/>
                  <a:gd name="connsiteY5" fmla="*/ 571548 h 699017"/>
                  <a:gd name="connsiteX6" fmla="*/ 422929 w 612023"/>
                  <a:gd name="connsiteY6" fmla="*/ 499856 h 699017"/>
                  <a:gd name="connsiteX7" fmla="*/ 285454 w 612023"/>
                  <a:gd name="connsiteY7" fmla="*/ 341110 h 699017"/>
                  <a:gd name="connsiteX8" fmla="*/ 30987 w 612023"/>
                  <a:gd name="connsiteY8" fmla="*/ 7073 h 699017"/>
                  <a:gd name="connsiteX9" fmla="*/ 3020 w 612023"/>
                  <a:gd name="connsiteY9" fmla="*/ 23617 h 699017"/>
                  <a:gd name="connsiteX10" fmla="*/ 254335 w 612023"/>
                  <a:gd name="connsiteY10" fmla="*/ 367502 h 699017"/>
                  <a:gd name="connsiteX11" fmla="*/ 393386 w 612023"/>
                  <a:gd name="connsiteY11" fmla="*/ 529400 h 699017"/>
                  <a:gd name="connsiteX12" fmla="*/ 428050 w 612023"/>
                  <a:gd name="connsiteY12" fmla="*/ 566033 h 699017"/>
                  <a:gd name="connsiteX13" fmla="*/ 429626 w 612023"/>
                  <a:gd name="connsiteY13" fmla="*/ 573124 h 699017"/>
                  <a:gd name="connsiteX14" fmla="*/ 526134 w 612023"/>
                  <a:gd name="connsiteY14" fmla="*/ 677904 h 699017"/>
                  <a:gd name="connsiteX15" fmla="*/ 578131 w 612023"/>
                  <a:gd name="connsiteY15" fmla="*/ 698782 h 699017"/>
                  <a:gd name="connsiteX16" fmla="*/ 612007 w 612023"/>
                  <a:gd name="connsiteY16" fmla="*/ 668056 h 699017"/>
                  <a:gd name="connsiteX17" fmla="*/ 602159 w 612023"/>
                  <a:gd name="connsiteY17" fmla="*/ 663723 h 69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2023" h="699017">
                    <a:moveTo>
                      <a:pt x="602159" y="663723"/>
                    </a:moveTo>
                    <a:cubicBezTo>
                      <a:pt x="597432" y="668844"/>
                      <a:pt x="591130" y="672783"/>
                      <a:pt x="584433" y="674753"/>
                    </a:cubicBezTo>
                    <a:cubicBezTo>
                      <a:pt x="587978" y="664117"/>
                      <a:pt x="582857" y="651118"/>
                      <a:pt x="571040" y="648755"/>
                    </a:cubicBezTo>
                    <a:cubicBezTo>
                      <a:pt x="562768" y="647179"/>
                      <a:pt x="554496" y="634180"/>
                      <a:pt x="548981" y="628271"/>
                    </a:cubicBezTo>
                    <a:cubicBezTo>
                      <a:pt x="543073" y="621575"/>
                      <a:pt x="536770" y="615272"/>
                      <a:pt x="530467" y="608970"/>
                    </a:cubicBezTo>
                    <a:cubicBezTo>
                      <a:pt x="517862" y="596365"/>
                      <a:pt x="505257" y="583759"/>
                      <a:pt x="492652" y="571548"/>
                    </a:cubicBezTo>
                    <a:cubicBezTo>
                      <a:pt x="469017" y="548307"/>
                      <a:pt x="445776" y="524279"/>
                      <a:pt x="422929" y="499856"/>
                    </a:cubicBezTo>
                    <a:cubicBezTo>
                      <a:pt x="375266" y="448648"/>
                      <a:pt x="329572" y="395470"/>
                      <a:pt x="285454" y="341110"/>
                    </a:cubicBezTo>
                    <a:cubicBezTo>
                      <a:pt x="197218" y="232390"/>
                      <a:pt x="114891" y="118944"/>
                      <a:pt x="30987" y="7073"/>
                    </a:cubicBezTo>
                    <a:cubicBezTo>
                      <a:pt x="18776" y="-9472"/>
                      <a:pt x="-9192" y="5891"/>
                      <a:pt x="3020" y="23617"/>
                    </a:cubicBezTo>
                    <a:cubicBezTo>
                      <a:pt x="83378" y="141003"/>
                      <a:pt x="165311" y="256419"/>
                      <a:pt x="254335" y="367502"/>
                    </a:cubicBezTo>
                    <a:cubicBezTo>
                      <a:pt x="298847" y="423043"/>
                      <a:pt x="344935" y="477403"/>
                      <a:pt x="393386" y="529400"/>
                    </a:cubicBezTo>
                    <a:cubicBezTo>
                      <a:pt x="404809" y="541611"/>
                      <a:pt x="416233" y="553822"/>
                      <a:pt x="428050" y="566033"/>
                    </a:cubicBezTo>
                    <a:cubicBezTo>
                      <a:pt x="427656" y="568397"/>
                      <a:pt x="428050" y="570760"/>
                      <a:pt x="429626" y="573124"/>
                    </a:cubicBezTo>
                    <a:cubicBezTo>
                      <a:pt x="458775" y="609758"/>
                      <a:pt x="489894" y="647967"/>
                      <a:pt x="526134" y="677904"/>
                    </a:cubicBezTo>
                    <a:cubicBezTo>
                      <a:pt x="540709" y="690115"/>
                      <a:pt x="558435" y="700751"/>
                      <a:pt x="578131" y="698782"/>
                    </a:cubicBezTo>
                    <a:cubicBezTo>
                      <a:pt x="595069" y="697206"/>
                      <a:pt x="612007" y="686570"/>
                      <a:pt x="612007" y="668056"/>
                    </a:cubicBezTo>
                    <a:cubicBezTo>
                      <a:pt x="612401" y="663330"/>
                      <a:pt x="605704" y="659784"/>
                      <a:pt x="602159" y="663723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86EF74-85AF-470A-9ECA-59C4CCADE8FE}"/>
                  </a:ext>
                </a:extLst>
              </p:cNvPr>
              <p:cNvSpPr/>
              <p:nvPr/>
            </p:nvSpPr>
            <p:spPr>
              <a:xfrm>
                <a:off x="3779524" y="8240228"/>
                <a:ext cx="491927" cy="376808"/>
              </a:xfrm>
              <a:custGeom>
                <a:avLst/>
                <a:gdLst>
                  <a:gd name="connsiteX0" fmla="*/ 484069 w 491927"/>
                  <a:gd name="connsiteY0" fmla="*/ 25570 h 376808"/>
                  <a:gd name="connsiteX1" fmla="*/ 207937 w 491927"/>
                  <a:gd name="connsiteY1" fmla="*/ 51962 h 376808"/>
                  <a:gd name="connsiteX2" fmla="*/ 112610 w 491927"/>
                  <a:gd name="connsiteY2" fmla="*/ 141380 h 376808"/>
                  <a:gd name="connsiteX3" fmla="*/ 59826 w 491927"/>
                  <a:gd name="connsiteY3" fmla="*/ 251281 h 376808"/>
                  <a:gd name="connsiteX4" fmla="*/ 46433 w 491927"/>
                  <a:gd name="connsiteY4" fmla="*/ 270977 h 376808"/>
                  <a:gd name="connsiteX5" fmla="*/ 50372 w 491927"/>
                  <a:gd name="connsiteY5" fmla="*/ 293824 h 376808"/>
                  <a:gd name="connsiteX6" fmla="*/ 3891 w 491927"/>
                  <a:gd name="connsiteY6" fmla="*/ 349759 h 376808"/>
                  <a:gd name="connsiteX7" fmla="*/ 25950 w 491927"/>
                  <a:gd name="connsiteY7" fmla="*/ 371818 h 376808"/>
                  <a:gd name="connsiteX8" fmla="*/ 133487 w 491927"/>
                  <a:gd name="connsiteY8" fmla="*/ 252463 h 376808"/>
                  <a:gd name="connsiteX9" fmla="*/ 222905 w 491927"/>
                  <a:gd name="connsiteY9" fmla="*/ 157530 h 376808"/>
                  <a:gd name="connsiteX10" fmla="*/ 328474 w 491927"/>
                  <a:gd name="connsiteY10" fmla="*/ 85444 h 376808"/>
                  <a:gd name="connsiteX11" fmla="*/ 476190 w 491927"/>
                  <a:gd name="connsiteY11" fmla="*/ 55507 h 376808"/>
                  <a:gd name="connsiteX12" fmla="*/ 484069 w 491927"/>
                  <a:gd name="connsiteY12" fmla="*/ 25570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1927" h="376808">
                    <a:moveTo>
                      <a:pt x="484069" y="25570"/>
                    </a:moveTo>
                    <a:cubicBezTo>
                      <a:pt x="395045" y="-27608"/>
                      <a:pt x="293416" y="12571"/>
                      <a:pt x="207937" y="51962"/>
                    </a:cubicBezTo>
                    <a:cubicBezTo>
                      <a:pt x="164606" y="72051"/>
                      <a:pt x="130730" y="96080"/>
                      <a:pt x="112610" y="141380"/>
                    </a:cubicBezTo>
                    <a:cubicBezTo>
                      <a:pt x="97247" y="179983"/>
                      <a:pt x="81885" y="217011"/>
                      <a:pt x="59826" y="251281"/>
                    </a:cubicBezTo>
                    <a:cubicBezTo>
                      <a:pt x="55493" y="257978"/>
                      <a:pt x="50766" y="264280"/>
                      <a:pt x="46433" y="270977"/>
                    </a:cubicBezTo>
                    <a:cubicBezTo>
                      <a:pt x="40524" y="279249"/>
                      <a:pt x="44069" y="288309"/>
                      <a:pt x="50372" y="293824"/>
                    </a:cubicBezTo>
                    <a:cubicBezTo>
                      <a:pt x="35009" y="312731"/>
                      <a:pt x="19647" y="331245"/>
                      <a:pt x="3891" y="349759"/>
                    </a:cubicBezTo>
                    <a:cubicBezTo>
                      <a:pt x="-8715" y="364728"/>
                      <a:pt x="12163" y="386787"/>
                      <a:pt x="25950" y="371818"/>
                    </a:cubicBezTo>
                    <a:cubicBezTo>
                      <a:pt x="61795" y="332033"/>
                      <a:pt x="98035" y="292642"/>
                      <a:pt x="133487" y="252463"/>
                    </a:cubicBezTo>
                    <a:cubicBezTo>
                      <a:pt x="162243" y="219768"/>
                      <a:pt x="190999" y="187074"/>
                      <a:pt x="222905" y="157530"/>
                    </a:cubicBezTo>
                    <a:cubicBezTo>
                      <a:pt x="254024" y="128381"/>
                      <a:pt x="289082" y="102383"/>
                      <a:pt x="328474" y="85444"/>
                    </a:cubicBezTo>
                    <a:cubicBezTo>
                      <a:pt x="374561" y="65749"/>
                      <a:pt x="426558" y="59446"/>
                      <a:pt x="476190" y="55507"/>
                    </a:cubicBezTo>
                    <a:cubicBezTo>
                      <a:pt x="491159" y="53931"/>
                      <a:pt x="498643" y="34236"/>
                      <a:pt x="484069" y="25570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D37506F-4201-43C9-83CC-D19482D38C61}"/>
                  </a:ext>
                </a:extLst>
              </p:cNvPr>
              <p:cNvSpPr/>
              <p:nvPr/>
            </p:nvSpPr>
            <p:spPr>
              <a:xfrm>
                <a:off x="3933538" y="8295571"/>
                <a:ext cx="431854" cy="298927"/>
              </a:xfrm>
              <a:custGeom>
                <a:avLst/>
                <a:gdLst>
                  <a:gd name="connsiteX0" fmla="*/ 431290 w 431854"/>
                  <a:gd name="connsiteY0" fmla="*/ 28132 h 298927"/>
                  <a:gd name="connsiteX1" fmla="*/ 415534 w 431854"/>
                  <a:gd name="connsiteY1" fmla="*/ 7648 h 298927"/>
                  <a:gd name="connsiteX2" fmla="*/ 204791 w 431854"/>
                  <a:gd name="connsiteY2" fmla="*/ 68311 h 298927"/>
                  <a:gd name="connsiteX3" fmla="*/ 65740 w 431854"/>
                  <a:gd name="connsiteY3" fmla="*/ 212088 h 298927"/>
                  <a:gd name="connsiteX4" fmla="*/ 66134 w 431854"/>
                  <a:gd name="connsiteY4" fmla="*/ 230996 h 298927"/>
                  <a:gd name="connsiteX5" fmla="*/ 3502 w 431854"/>
                  <a:gd name="connsiteY5" fmla="*/ 279841 h 298927"/>
                  <a:gd name="connsiteX6" fmla="*/ 16895 w 431854"/>
                  <a:gd name="connsiteY6" fmla="*/ 297173 h 298927"/>
                  <a:gd name="connsiteX7" fmla="*/ 246939 w 431854"/>
                  <a:gd name="connsiteY7" fmla="*/ 166395 h 298927"/>
                  <a:gd name="connsiteX8" fmla="*/ 365113 w 431854"/>
                  <a:gd name="connsiteY8" fmla="*/ 115580 h 298927"/>
                  <a:gd name="connsiteX9" fmla="*/ 431290 w 431854"/>
                  <a:gd name="connsiteY9" fmla="*/ 28132 h 29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854" h="298927">
                    <a:moveTo>
                      <a:pt x="431290" y="28132"/>
                    </a:moveTo>
                    <a:cubicBezTo>
                      <a:pt x="430108" y="18284"/>
                      <a:pt x="425381" y="10800"/>
                      <a:pt x="415534" y="7648"/>
                    </a:cubicBezTo>
                    <a:cubicBezTo>
                      <a:pt x="338327" y="-18350"/>
                      <a:pt x="266635" y="26950"/>
                      <a:pt x="204791" y="68311"/>
                    </a:cubicBezTo>
                    <a:cubicBezTo>
                      <a:pt x="149249" y="105732"/>
                      <a:pt x="92920" y="148669"/>
                      <a:pt x="65740" y="212088"/>
                    </a:cubicBezTo>
                    <a:cubicBezTo>
                      <a:pt x="62983" y="218785"/>
                      <a:pt x="63377" y="225481"/>
                      <a:pt x="66134" y="230996"/>
                    </a:cubicBezTo>
                    <a:cubicBezTo>
                      <a:pt x="44863" y="246753"/>
                      <a:pt x="23985" y="262509"/>
                      <a:pt x="3502" y="279841"/>
                    </a:cubicBezTo>
                    <a:cubicBezTo>
                      <a:pt x="-6346" y="288113"/>
                      <a:pt x="6653" y="304264"/>
                      <a:pt x="16895" y="297173"/>
                    </a:cubicBezTo>
                    <a:cubicBezTo>
                      <a:pt x="90163" y="248328"/>
                      <a:pt x="167763" y="204998"/>
                      <a:pt x="246939" y="166395"/>
                    </a:cubicBezTo>
                    <a:cubicBezTo>
                      <a:pt x="285543" y="147487"/>
                      <a:pt x="325722" y="132124"/>
                      <a:pt x="365113" y="115580"/>
                    </a:cubicBezTo>
                    <a:cubicBezTo>
                      <a:pt x="400959" y="100611"/>
                      <a:pt x="436805" y="71068"/>
                      <a:pt x="431290" y="28132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A6E1C57-5850-4CE8-9B55-F80AE0C3BC50}"/>
                  </a:ext>
                </a:extLst>
              </p:cNvPr>
              <p:cNvSpPr/>
              <p:nvPr/>
            </p:nvSpPr>
            <p:spPr>
              <a:xfrm>
                <a:off x="4402915" y="8105571"/>
                <a:ext cx="531046" cy="201159"/>
              </a:xfrm>
              <a:custGeom>
                <a:avLst/>
                <a:gdLst>
                  <a:gd name="connsiteX0" fmla="*/ 513783 w 531046"/>
                  <a:gd name="connsiteY0" fmla="*/ 5026 h 201159"/>
                  <a:gd name="connsiteX1" fmla="*/ 2486 w 531046"/>
                  <a:gd name="connsiteY1" fmla="*/ 180710 h 201159"/>
                  <a:gd name="connsiteX2" fmla="*/ 26909 w 531046"/>
                  <a:gd name="connsiteY2" fmla="*/ 194891 h 201159"/>
                  <a:gd name="connsiteX3" fmla="*/ 42271 w 531046"/>
                  <a:gd name="connsiteY3" fmla="*/ 175983 h 201159"/>
                  <a:gd name="connsiteX4" fmla="*/ 76936 w 531046"/>
                  <a:gd name="connsiteY4" fmla="*/ 198042 h 201159"/>
                  <a:gd name="connsiteX5" fmla="*/ 291223 w 531046"/>
                  <a:gd name="connsiteY5" fmla="*/ 99170 h 201159"/>
                  <a:gd name="connsiteX6" fmla="*/ 518117 w 531046"/>
                  <a:gd name="connsiteY6" fmla="*/ 39296 h 201159"/>
                  <a:gd name="connsiteX7" fmla="*/ 513783 w 531046"/>
                  <a:gd name="connsiteY7" fmla="*/ 5026 h 201159"/>
                  <a:gd name="connsiteX8" fmla="*/ 216774 w 531046"/>
                  <a:gd name="connsiteY8" fmla="*/ 63325 h 201159"/>
                  <a:gd name="connsiteX9" fmla="*/ 208896 w 531046"/>
                  <a:gd name="connsiteY9" fmla="*/ 66476 h 201159"/>
                  <a:gd name="connsiteX10" fmla="*/ 66300 w 531046"/>
                  <a:gd name="connsiteY10" fmla="*/ 150379 h 201159"/>
                  <a:gd name="connsiteX11" fmla="*/ 216774 w 531046"/>
                  <a:gd name="connsiteY11" fmla="*/ 63325 h 20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046" h="201159">
                    <a:moveTo>
                      <a:pt x="513783" y="5026"/>
                    </a:moveTo>
                    <a:cubicBezTo>
                      <a:pt x="328251" y="-13094"/>
                      <a:pt x="113963" y="11722"/>
                      <a:pt x="2486" y="180710"/>
                    </a:cubicBezTo>
                    <a:cubicBezTo>
                      <a:pt x="-7755" y="196073"/>
                      <a:pt x="16273" y="209466"/>
                      <a:pt x="26909" y="194891"/>
                    </a:cubicBezTo>
                    <a:cubicBezTo>
                      <a:pt x="31636" y="188195"/>
                      <a:pt x="37150" y="182286"/>
                      <a:pt x="42271" y="175983"/>
                    </a:cubicBezTo>
                    <a:cubicBezTo>
                      <a:pt x="41484" y="190952"/>
                      <a:pt x="60785" y="206708"/>
                      <a:pt x="76936" y="198042"/>
                    </a:cubicBezTo>
                    <a:cubicBezTo>
                      <a:pt x="145870" y="161015"/>
                      <a:pt x="217562" y="125169"/>
                      <a:pt x="291223" y="99170"/>
                    </a:cubicBezTo>
                    <a:cubicBezTo>
                      <a:pt x="365279" y="73172"/>
                      <a:pt x="440910" y="53477"/>
                      <a:pt x="518117" y="39296"/>
                    </a:cubicBezTo>
                    <a:cubicBezTo>
                      <a:pt x="539388" y="35357"/>
                      <a:pt x="531903" y="6601"/>
                      <a:pt x="513783" y="5026"/>
                    </a:cubicBezTo>
                    <a:close/>
                    <a:moveTo>
                      <a:pt x="216774" y="63325"/>
                    </a:moveTo>
                    <a:cubicBezTo>
                      <a:pt x="214017" y="64506"/>
                      <a:pt x="211653" y="65294"/>
                      <a:pt x="208896" y="66476"/>
                    </a:cubicBezTo>
                    <a:cubicBezTo>
                      <a:pt x="158475" y="88929"/>
                      <a:pt x="110812" y="117684"/>
                      <a:pt x="66300" y="150379"/>
                    </a:cubicBezTo>
                    <a:cubicBezTo>
                      <a:pt x="109236" y="109412"/>
                      <a:pt x="160839" y="81444"/>
                      <a:pt x="216774" y="63325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78E21F8-8ABA-42EA-9F69-1A2ECD6499E5}"/>
                  </a:ext>
                </a:extLst>
              </p:cNvPr>
              <p:cNvSpPr/>
              <p:nvPr/>
            </p:nvSpPr>
            <p:spPr>
              <a:xfrm>
                <a:off x="3848052" y="7586035"/>
                <a:ext cx="566388" cy="713225"/>
              </a:xfrm>
              <a:custGeom>
                <a:avLst/>
                <a:gdLst>
                  <a:gd name="connsiteX0" fmla="*/ 565227 w 566388"/>
                  <a:gd name="connsiteY0" fmla="*/ 677399 h 713225"/>
                  <a:gd name="connsiteX1" fmla="*/ 422631 w 566388"/>
                  <a:gd name="connsiteY1" fmla="*/ 506441 h 713225"/>
                  <a:gd name="connsiteX2" fmla="*/ 297761 w 566388"/>
                  <a:gd name="connsiteY2" fmla="*/ 337060 h 713225"/>
                  <a:gd name="connsiteX3" fmla="*/ 29901 w 566388"/>
                  <a:gd name="connsiteY3" fmla="*/ 4992 h 713225"/>
                  <a:gd name="connsiteX4" fmla="*/ 2721 w 566388"/>
                  <a:gd name="connsiteY4" fmla="*/ 25869 h 713225"/>
                  <a:gd name="connsiteX5" fmla="*/ 254037 w 566388"/>
                  <a:gd name="connsiteY5" fmla="*/ 370936 h 713225"/>
                  <a:gd name="connsiteX6" fmla="*/ 379301 w 566388"/>
                  <a:gd name="connsiteY6" fmla="*/ 540318 h 713225"/>
                  <a:gd name="connsiteX7" fmla="*/ 514019 w 566388"/>
                  <a:gd name="connsiteY7" fmla="*/ 709306 h 713225"/>
                  <a:gd name="connsiteX8" fmla="*/ 565227 w 566388"/>
                  <a:gd name="connsiteY8" fmla="*/ 677399 h 71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388" h="713225">
                    <a:moveTo>
                      <a:pt x="565227" y="677399"/>
                    </a:moveTo>
                    <a:cubicBezTo>
                      <a:pt x="531351" y="612798"/>
                      <a:pt x="465567" y="565528"/>
                      <a:pt x="422631" y="506441"/>
                    </a:cubicBezTo>
                    <a:cubicBezTo>
                      <a:pt x="381270" y="449718"/>
                      <a:pt x="339910" y="392995"/>
                      <a:pt x="297761" y="337060"/>
                    </a:cubicBezTo>
                    <a:cubicBezTo>
                      <a:pt x="211888" y="223219"/>
                      <a:pt x="125228" y="110954"/>
                      <a:pt x="29901" y="4992"/>
                    </a:cubicBezTo>
                    <a:cubicBezTo>
                      <a:pt x="16902" y="-9189"/>
                      <a:pt x="-8308" y="9719"/>
                      <a:pt x="2721" y="25869"/>
                    </a:cubicBezTo>
                    <a:cubicBezTo>
                      <a:pt x="82685" y="143649"/>
                      <a:pt x="168952" y="256702"/>
                      <a:pt x="254037" y="370936"/>
                    </a:cubicBezTo>
                    <a:cubicBezTo>
                      <a:pt x="295792" y="427265"/>
                      <a:pt x="337940" y="483595"/>
                      <a:pt x="379301" y="540318"/>
                    </a:cubicBezTo>
                    <a:cubicBezTo>
                      <a:pt x="422237" y="599011"/>
                      <a:pt x="464386" y="656522"/>
                      <a:pt x="514019" y="709306"/>
                    </a:cubicBezTo>
                    <a:cubicBezTo>
                      <a:pt x="527805" y="723881"/>
                      <a:pt x="574287" y="694337"/>
                      <a:pt x="565227" y="677399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CF8361B-0C05-404B-9E10-B62700235123}"/>
                  </a:ext>
                </a:extLst>
              </p:cNvPr>
              <p:cNvSpPr/>
              <p:nvPr/>
            </p:nvSpPr>
            <p:spPr>
              <a:xfrm>
                <a:off x="4445437" y="8126966"/>
                <a:ext cx="481372" cy="211895"/>
              </a:xfrm>
              <a:custGeom>
                <a:avLst/>
                <a:gdLst>
                  <a:gd name="connsiteX0" fmla="*/ 477564 w 481372"/>
                  <a:gd name="connsiteY0" fmla="*/ 10417 h 211895"/>
                  <a:gd name="connsiteX1" fmla="*/ 443294 w 481372"/>
                  <a:gd name="connsiteY1" fmla="*/ 4114 h 211895"/>
                  <a:gd name="connsiteX2" fmla="*/ 430294 w 481372"/>
                  <a:gd name="connsiteY2" fmla="*/ 175 h 211895"/>
                  <a:gd name="connsiteX3" fmla="*/ 375935 w 481372"/>
                  <a:gd name="connsiteY3" fmla="*/ 10417 h 211895"/>
                  <a:gd name="connsiteX4" fmla="*/ 332604 w 481372"/>
                  <a:gd name="connsiteY4" fmla="*/ 13568 h 211895"/>
                  <a:gd name="connsiteX5" fmla="*/ 186463 w 481372"/>
                  <a:gd name="connsiteY5" fmla="*/ 37991 h 211895"/>
                  <a:gd name="connsiteX6" fmla="*/ 69865 w 481372"/>
                  <a:gd name="connsiteY6" fmla="*/ 105743 h 211895"/>
                  <a:gd name="connsiteX7" fmla="*/ 143 w 481372"/>
                  <a:gd name="connsiteY7" fmla="*/ 194767 h 211895"/>
                  <a:gd name="connsiteX8" fmla="*/ 24172 w 481372"/>
                  <a:gd name="connsiteY8" fmla="*/ 205009 h 211895"/>
                  <a:gd name="connsiteX9" fmla="*/ 46625 w 481372"/>
                  <a:gd name="connsiteY9" fmla="*/ 175072 h 211895"/>
                  <a:gd name="connsiteX10" fmla="*/ 47412 w 481372"/>
                  <a:gd name="connsiteY10" fmla="*/ 174678 h 211895"/>
                  <a:gd name="connsiteX11" fmla="*/ 240429 w 481372"/>
                  <a:gd name="connsiteY11" fmla="*/ 91563 h 211895"/>
                  <a:gd name="connsiteX12" fmla="*/ 381449 w 481372"/>
                  <a:gd name="connsiteY12" fmla="*/ 46263 h 211895"/>
                  <a:gd name="connsiteX13" fmla="*/ 420053 w 481372"/>
                  <a:gd name="connsiteY13" fmla="*/ 40354 h 211895"/>
                  <a:gd name="connsiteX14" fmla="*/ 479139 w 481372"/>
                  <a:gd name="connsiteY14" fmla="*/ 23416 h 211895"/>
                  <a:gd name="connsiteX15" fmla="*/ 477564 w 481372"/>
                  <a:gd name="connsiteY15" fmla="*/ 10417 h 21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2" h="211895">
                    <a:moveTo>
                      <a:pt x="477564" y="10417"/>
                    </a:moveTo>
                    <a:cubicBezTo>
                      <a:pt x="468504" y="4508"/>
                      <a:pt x="455899" y="3326"/>
                      <a:pt x="443294" y="4114"/>
                    </a:cubicBezTo>
                    <a:cubicBezTo>
                      <a:pt x="440142" y="1357"/>
                      <a:pt x="435809" y="-613"/>
                      <a:pt x="430294" y="175"/>
                    </a:cubicBezTo>
                    <a:cubicBezTo>
                      <a:pt x="412174" y="2538"/>
                      <a:pt x="394055" y="6084"/>
                      <a:pt x="375935" y="10417"/>
                    </a:cubicBezTo>
                    <a:cubicBezTo>
                      <a:pt x="361360" y="11598"/>
                      <a:pt x="347179" y="12386"/>
                      <a:pt x="332604" y="13568"/>
                    </a:cubicBezTo>
                    <a:cubicBezTo>
                      <a:pt x="283366" y="17113"/>
                      <a:pt x="232945" y="19477"/>
                      <a:pt x="186463" y="37991"/>
                    </a:cubicBezTo>
                    <a:cubicBezTo>
                      <a:pt x="144315" y="54535"/>
                      <a:pt x="106105" y="78957"/>
                      <a:pt x="69865" y="105743"/>
                    </a:cubicBezTo>
                    <a:cubicBezTo>
                      <a:pt x="39534" y="127802"/>
                      <a:pt x="6445" y="155376"/>
                      <a:pt x="143" y="194767"/>
                    </a:cubicBezTo>
                    <a:cubicBezTo>
                      <a:pt x="-1827" y="208554"/>
                      <a:pt x="17081" y="219584"/>
                      <a:pt x="24172" y="205009"/>
                    </a:cubicBezTo>
                    <a:cubicBezTo>
                      <a:pt x="30080" y="193192"/>
                      <a:pt x="37958" y="183738"/>
                      <a:pt x="46625" y="175072"/>
                    </a:cubicBezTo>
                    <a:cubicBezTo>
                      <a:pt x="47019" y="175072"/>
                      <a:pt x="47412" y="175072"/>
                      <a:pt x="47412" y="174678"/>
                    </a:cubicBezTo>
                    <a:cubicBezTo>
                      <a:pt x="110438" y="143953"/>
                      <a:pt x="174646" y="115985"/>
                      <a:pt x="240429" y="91563"/>
                    </a:cubicBezTo>
                    <a:cubicBezTo>
                      <a:pt x="286911" y="74230"/>
                      <a:pt x="334180" y="60444"/>
                      <a:pt x="381449" y="46263"/>
                    </a:cubicBezTo>
                    <a:cubicBezTo>
                      <a:pt x="394448" y="44293"/>
                      <a:pt x="407448" y="42324"/>
                      <a:pt x="420053" y="40354"/>
                    </a:cubicBezTo>
                    <a:cubicBezTo>
                      <a:pt x="438567" y="37597"/>
                      <a:pt x="465352" y="37991"/>
                      <a:pt x="479139" y="23416"/>
                    </a:cubicBezTo>
                    <a:cubicBezTo>
                      <a:pt x="482685" y="18689"/>
                      <a:pt x="481897" y="13174"/>
                      <a:pt x="477564" y="10417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34C8EDA-E66B-4957-8E3D-2DCC9B2C46FF}"/>
                  </a:ext>
                </a:extLst>
              </p:cNvPr>
              <p:cNvSpPr/>
              <p:nvPr/>
            </p:nvSpPr>
            <p:spPr>
              <a:xfrm>
                <a:off x="3940785" y="8407234"/>
                <a:ext cx="226172" cy="182815"/>
              </a:xfrm>
              <a:custGeom>
                <a:avLst/>
                <a:gdLst>
                  <a:gd name="connsiteX0" fmla="*/ 202664 w 226172"/>
                  <a:gd name="connsiteY0" fmla="*/ 2736 h 182815"/>
                  <a:gd name="connsiteX1" fmla="*/ 130579 w 226172"/>
                  <a:gd name="connsiteY1" fmla="*/ 57883 h 182815"/>
                  <a:gd name="connsiteX2" fmla="*/ 97490 w 226172"/>
                  <a:gd name="connsiteY2" fmla="*/ 86639 h 182815"/>
                  <a:gd name="connsiteX3" fmla="*/ 78189 w 226172"/>
                  <a:gd name="connsiteY3" fmla="*/ 104365 h 182815"/>
                  <a:gd name="connsiteX4" fmla="*/ 6497 w 226172"/>
                  <a:gd name="connsiteY4" fmla="*/ 154786 h 182815"/>
                  <a:gd name="connsiteX5" fmla="*/ 21465 w 226172"/>
                  <a:gd name="connsiteY5" fmla="*/ 180390 h 182815"/>
                  <a:gd name="connsiteX6" fmla="*/ 138851 w 226172"/>
                  <a:gd name="connsiteY6" fmla="*/ 109092 h 182815"/>
                  <a:gd name="connsiteX7" fmla="*/ 195180 w 226172"/>
                  <a:gd name="connsiteY7" fmla="*/ 73246 h 182815"/>
                  <a:gd name="connsiteX8" fmla="*/ 217633 w 226172"/>
                  <a:gd name="connsiteY8" fmla="*/ 53944 h 182815"/>
                  <a:gd name="connsiteX9" fmla="*/ 225905 w 226172"/>
                  <a:gd name="connsiteY9" fmla="*/ 20856 h 182815"/>
                  <a:gd name="connsiteX10" fmla="*/ 202664 w 226172"/>
                  <a:gd name="connsiteY10" fmla="*/ 2736 h 18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172" h="182815">
                    <a:moveTo>
                      <a:pt x="202664" y="2736"/>
                    </a:moveTo>
                    <a:cubicBezTo>
                      <a:pt x="178636" y="21250"/>
                      <a:pt x="153820" y="38188"/>
                      <a:pt x="130579" y="57883"/>
                    </a:cubicBezTo>
                    <a:cubicBezTo>
                      <a:pt x="119549" y="67337"/>
                      <a:pt x="108520" y="77185"/>
                      <a:pt x="97490" y="86639"/>
                    </a:cubicBezTo>
                    <a:cubicBezTo>
                      <a:pt x="90794" y="92548"/>
                      <a:pt x="84097" y="98062"/>
                      <a:pt x="78189" y="104365"/>
                    </a:cubicBezTo>
                    <a:cubicBezTo>
                      <a:pt x="53766" y="120515"/>
                      <a:pt x="29737" y="137060"/>
                      <a:pt x="6497" y="154786"/>
                    </a:cubicBezTo>
                    <a:cubicBezTo>
                      <a:pt x="-8472" y="165815"/>
                      <a:pt x="4921" y="190632"/>
                      <a:pt x="21465" y="180390"/>
                    </a:cubicBezTo>
                    <a:cubicBezTo>
                      <a:pt x="60463" y="156755"/>
                      <a:pt x="99460" y="132727"/>
                      <a:pt x="138851" y="109092"/>
                    </a:cubicBezTo>
                    <a:cubicBezTo>
                      <a:pt x="158153" y="97668"/>
                      <a:pt x="176666" y="85851"/>
                      <a:pt x="195180" y="73246"/>
                    </a:cubicBezTo>
                    <a:cubicBezTo>
                      <a:pt x="203452" y="67731"/>
                      <a:pt x="212512" y="63004"/>
                      <a:pt x="217633" y="53944"/>
                    </a:cubicBezTo>
                    <a:cubicBezTo>
                      <a:pt x="223148" y="44490"/>
                      <a:pt x="223936" y="31097"/>
                      <a:pt x="225905" y="20856"/>
                    </a:cubicBezTo>
                    <a:cubicBezTo>
                      <a:pt x="228269" y="9038"/>
                      <a:pt x="214482" y="-6324"/>
                      <a:pt x="202664" y="2736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F4DCC8-E383-41BF-B840-AEFE69CB36F5}"/>
                  </a:ext>
                </a:extLst>
              </p:cNvPr>
              <p:cNvSpPr/>
              <p:nvPr/>
            </p:nvSpPr>
            <p:spPr>
              <a:xfrm>
                <a:off x="4250594" y="8358367"/>
                <a:ext cx="99659" cy="53481"/>
              </a:xfrm>
              <a:custGeom>
                <a:avLst/>
                <a:gdLst>
                  <a:gd name="connsiteX0" fmla="*/ 99266 w 99659"/>
                  <a:gd name="connsiteY0" fmla="*/ 7090 h 53481"/>
                  <a:gd name="connsiteX1" fmla="*/ 96508 w 99659"/>
                  <a:gd name="connsiteY1" fmla="*/ 2757 h 53481"/>
                  <a:gd name="connsiteX2" fmla="*/ 94539 w 99659"/>
                  <a:gd name="connsiteY2" fmla="*/ 1182 h 53481"/>
                  <a:gd name="connsiteX3" fmla="*/ 89418 w 99659"/>
                  <a:gd name="connsiteY3" fmla="*/ 0 h 53481"/>
                  <a:gd name="connsiteX4" fmla="*/ 82328 w 99659"/>
                  <a:gd name="connsiteY4" fmla="*/ 0 h 53481"/>
                  <a:gd name="connsiteX5" fmla="*/ 81540 w 99659"/>
                  <a:gd name="connsiteY5" fmla="*/ 394 h 53481"/>
                  <a:gd name="connsiteX6" fmla="*/ 79964 w 99659"/>
                  <a:gd name="connsiteY6" fmla="*/ 0 h 53481"/>
                  <a:gd name="connsiteX7" fmla="*/ 63026 w 99659"/>
                  <a:gd name="connsiteY7" fmla="*/ 2363 h 53481"/>
                  <a:gd name="connsiteX8" fmla="*/ 14969 w 99659"/>
                  <a:gd name="connsiteY8" fmla="*/ 4727 h 53481"/>
                  <a:gd name="connsiteX9" fmla="*/ 9848 w 99659"/>
                  <a:gd name="connsiteY9" fmla="*/ 7090 h 53481"/>
                  <a:gd name="connsiteX10" fmla="*/ 0 w 99659"/>
                  <a:gd name="connsiteY10" fmla="*/ 19696 h 53481"/>
                  <a:gd name="connsiteX11" fmla="*/ 0 w 99659"/>
                  <a:gd name="connsiteY11" fmla="*/ 40179 h 53481"/>
                  <a:gd name="connsiteX12" fmla="*/ 20089 w 99659"/>
                  <a:gd name="connsiteY12" fmla="*/ 51996 h 53481"/>
                  <a:gd name="connsiteX13" fmla="*/ 27968 w 99659"/>
                  <a:gd name="connsiteY13" fmla="*/ 48451 h 53481"/>
                  <a:gd name="connsiteX14" fmla="*/ 28755 w 99659"/>
                  <a:gd name="connsiteY14" fmla="*/ 48057 h 53481"/>
                  <a:gd name="connsiteX15" fmla="*/ 29150 w 99659"/>
                  <a:gd name="connsiteY15" fmla="*/ 47663 h 53481"/>
                  <a:gd name="connsiteX16" fmla="*/ 32695 w 99659"/>
                  <a:gd name="connsiteY16" fmla="*/ 46482 h 53481"/>
                  <a:gd name="connsiteX17" fmla="*/ 48057 w 99659"/>
                  <a:gd name="connsiteY17" fmla="*/ 40967 h 53481"/>
                  <a:gd name="connsiteX18" fmla="*/ 63420 w 99659"/>
                  <a:gd name="connsiteY18" fmla="*/ 37028 h 53481"/>
                  <a:gd name="connsiteX19" fmla="*/ 71298 w 99659"/>
                  <a:gd name="connsiteY19" fmla="*/ 35452 h 53481"/>
                  <a:gd name="connsiteX20" fmla="*/ 74843 w 99659"/>
                  <a:gd name="connsiteY20" fmla="*/ 34664 h 53481"/>
                  <a:gd name="connsiteX21" fmla="*/ 77207 w 99659"/>
                  <a:gd name="connsiteY21" fmla="*/ 34270 h 53481"/>
                  <a:gd name="connsiteX22" fmla="*/ 77207 w 99659"/>
                  <a:gd name="connsiteY22" fmla="*/ 34270 h 53481"/>
                  <a:gd name="connsiteX23" fmla="*/ 77207 w 99659"/>
                  <a:gd name="connsiteY23" fmla="*/ 34270 h 53481"/>
                  <a:gd name="connsiteX24" fmla="*/ 77207 w 99659"/>
                  <a:gd name="connsiteY24" fmla="*/ 34270 h 53481"/>
                  <a:gd name="connsiteX25" fmla="*/ 77207 w 99659"/>
                  <a:gd name="connsiteY25" fmla="*/ 34270 h 53481"/>
                  <a:gd name="connsiteX26" fmla="*/ 90993 w 99659"/>
                  <a:gd name="connsiteY26" fmla="*/ 22059 h 53481"/>
                  <a:gd name="connsiteX27" fmla="*/ 90993 w 99659"/>
                  <a:gd name="connsiteY27" fmla="*/ 20877 h 53481"/>
                  <a:gd name="connsiteX28" fmla="*/ 91781 w 99659"/>
                  <a:gd name="connsiteY28" fmla="*/ 19696 h 53481"/>
                  <a:gd name="connsiteX29" fmla="*/ 93751 w 99659"/>
                  <a:gd name="connsiteY29" fmla="*/ 19302 h 53481"/>
                  <a:gd name="connsiteX30" fmla="*/ 96902 w 99659"/>
                  <a:gd name="connsiteY30" fmla="*/ 17332 h 53481"/>
                  <a:gd name="connsiteX31" fmla="*/ 98872 w 99659"/>
                  <a:gd name="connsiteY31" fmla="*/ 14181 h 53481"/>
                  <a:gd name="connsiteX32" fmla="*/ 99660 w 99659"/>
                  <a:gd name="connsiteY32" fmla="*/ 10242 h 53481"/>
                  <a:gd name="connsiteX33" fmla="*/ 99266 w 99659"/>
                  <a:gd name="connsiteY33" fmla="*/ 7090 h 5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659" h="53481">
                    <a:moveTo>
                      <a:pt x="99266" y="7090"/>
                    </a:moveTo>
                    <a:cubicBezTo>
                      <a:pt x="98872" y="5515"/>
                      <a:pt x="98084" y="3939"/>
                      <a:pt x="96508" y="2757"/>
                    </a:cubicBezTo>
                    <a:cubicBezTo>
                      <a:pt x="95720" y="2363"/>
                      <a:pt x="95327" y="1576"/>
                      <a:pt x="94539" y="1182"/>
                    </a:cubicBezTo>
                    <a:cubicBezTo>
                      <a:pt x="92963" y="394"/>
                      <a:pt x="91388" y="0"/>
                      <a:pt x="89418" y="0"/>
                    </a:cubicBezTo>
                    <a:lnTo>
                      <a:pt x="82328" y="0"/>
                    </a:lnTo>
                    <a:cubicBezTo>
                      <a:pt x="81934" y="0"/>
                      <a:pt x="81540" y="0"/>
                      <a:pt x="81540" y="394"/>
                    </a:cubicBezTo>
                    <a:cubicBezTo>
                      <a:pt x="80752" y="394"/>
                      <a:pt x="80358" y="0"/>
                      <a:pt x="79964" y="0"/>
                    </a:cubicBezTo>
                    <a:cubicBezTo>
                      <a:pt x="74449" y="394"/>
                      <a:pt x="68935" y="1576"/>
                      <a:pt x="63026" y="2363"/>
                    </a:cubicBezTo>
                    <a:cubicBezTo>
                      <a:pt x="47269" y="0"/>
                      <a:pt x="30331" y="1970"/>
                      <a:pt x="14969" y="4727"/>
                    </a:cubicBezTo>
                    <a:cubicBezTo>
                      <a:pt x="12999" y="5121"/>
                      <a:pt x="11424" y="5909"/>
                      <a:pt x="9848" y="7090"/>
                    </a:cubicBezTo>
                    <a:cubicBezTo>
                      <a:pt x="4333" y="8666"/>
                      <a:pt x="0" y="13393"/>
                      <a:pt x="0" y="19696"/>
                    </a:cubicBezTo>
                    <a:cubicBezTo>
                      <a:pt x="0" y="26392"/>
                      <a:pt x="0" y="33482"/>
                      <a:pt x="0" y="40179"/>
                    </a:cubicBezTo>
                    <a:cubicBezTo>
                      <a:pt x="0" y="50815"/>
                      <a:pt x="11424" y="56329"/>
                      <a:pt x="20089" y="51996"/>
                    </a:cubicBezTo>
                    <a:cubicBezTo>
                      <a:pt x="22453" y="50815"/>
                      <a:pt x="25210" y="49633"/>
                      <a:pt x="27968" y="48451"/>
                    </a:cubicBezTo>
                    <a:cubicBezTo>
                      <a:pt x="28362" y="48451"/>
                      <a:pt x="28362" y="48057"/>
                      <a:pt x="28755" y="48057"/>
                    </a:cubicBezTo>
                    <a:cubicBezTo>
                      <a:pt x="28755" y="48057"/>
                      <a:pt x="29150" y="48057"/>
                      <a:pt x="29150" y="47663"/>
                    </a:cubicBezTo>
                    <a:cubicBezTo>
                      <a:pt x="30331" y="47269"/>
                      <a:pt x="31513" y="46875"/>
                      <a:pt x="32695" y="46482"/>
                    </a:cubicBezTo>
                    <a:cubicBezTo>
                      <a:pt x="37815" y="44512"/>
                      <a:pt x="42936" y="42542"/>
                      <a:pt x="48057" y="40967"/>
                    </a:cubicBezTo>
                    <a:cubicBezTo>
                      <a:pt x="53178" y="39391"/>
                      <a:pt x="58299" y="38209"/>
                      <a:pt x="63420" y="37028"/>
                    </a:cubicBezTo>
                    <a:cubicBezTo>
                      <a:pt x="66177" y="36634"/>
                      <a:pt x="68541" y="35846"/>
                      <a:pt x="71298" y="35452"/>
                    </a:cubicBezTo>
                    <a:cubicBezTo>
                      <a:pt x="72480" y="35058"/>
                      <a:pt x="73662" y="35058"/>
                      <a:pt x="74843" y="34664"/>
                    </a:cubicBezTo>
                    <a:cubicBezTo>
                      <a:pt x="75631" y="34664"/>
                      <a:pt x="76419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lnTo>
                      <a:pt x="77207" y="34270"/>
                    </a:ln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84297" y="33482"/>
                      <a:pt x="90206" y="29543"/>
                      <a:pt x="90993" y="22059"/>
                    </a:cubicBezTo>
                    <a:cubicBezTo>
                      <a:pt x="90993" y="21665"/>
                      <a:pt x="90993" y="21271"/>
                      <a:pt x="90993" y="20877"/>
                    </a:cubicBezTo>
                    <a:cubicBezTo>
                      <a:pt x="91388" y="20483"/>
                      <a:pt x="91388" y="20090"/>
                      <a:pt x="91781" y="19696"/>
                    </a:cubicBezTo>
                    <a:cubicBezTo>
                      <a:pt x="92569" y="19696"/>
                      <a:pt x="93357" y="19696"/>
                      <a:pt x="93751" y="19302"/>
                    </a:cubicBezTo>
                    <a:cubicBezTo>
                      <a:pt x="94933" y="18908"/>
                      <a:pt x="96115" y="18120"/>
                      <a:pt x="96902" y="17332"/>
                    </a:cubicBezTo>
                    <a:cubicBezTo>
                      <a:pt x="97690" y="16544"/>
                      <a:pt x="98478" y="15363"/>
                      <a:pt x="98872" y="14181"/>
                    </a:cubicBezTo>
                    <a:cubicBezTo>
                      <a:pt x="99660" y="12999"/>
                      <a:pt x="99660" y="11817"/>
                      <a:pt x="99660" y="10242"/>
                    </a:cubicBezTo>
                    <a:cubicBezTo>
                      <a:pt x="99266" y="9060"/>
                      <a:pt x="99266" y="8272"/>
                      <a:pt x="99266" y="7090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CD5D2C5-467C-469E-8B85-A6A05C7FAE28}"/>
                  </a:ext>
                </a:extLst>
              </p:cNvPr>
              <p:cNvSpPr/>
              <p:nvPr/>
            </p:nvSpPr>
            <p:spPr>
              <a:xfrm>
                <a:off x="4047575" y="8249911"/>
                <a:ext cx="251071" cy="323051"/>
              </a:xfrm>
              <a:custGeom>
                <a:avLst/>
                <a:gdLst>
                  <a:gd name="connsiteX0" fmla="*/ 248713 w 251071"/>
                  <a:gd name="connsiteY0" fmla="*/ 285322 h 323051"/>
                  <a:gd name="connsiteX1" fmla="*/ 207746 w 251071"/>
                  <a:gd name="connsiteY1" fmla="*/ 214418 h 323051"/>
                  <a:gd name="connsiteX2" fmla="*/ 203807 w 251071"/>
                  <a:gd name="connsiteY2" fmla="*/ 124212 h 323051"/>
                  <a:gd name="connsiteX3" fmla="*/ 158507 w 251071"/>
                  <a:gd name="connsiteY3" fmla="*/ 9584 h 323051"/>
                  <a:gd name="connsiteX4" fmla="*/ 103360 w 251071"/>
                  <a:gd name="connsiteY4" fmla="*/ 2100 h 323051"/>
                  <a:gd name="connsiteX5" fmla="*/ 27335 w 251071"/>
                  <a:gd name="connsiteY5" fmla="*/ 9978 h 323051"/>
                  <a:gd name="connsiteX6" fmla="*/ 18669 w 251071"/>
                  <a:gd name="connsiteY6" fmla="*/ 14311 h 323051"/>
                  <a:gd name="connsiteX7" fmla="*/ 4882 w 251071"/>
                  <a:gd name="connsiteY7" fmla="*/ 37946 h 323051"/>
                  <a:gd name="connsiteX8" fmla="*/ 87603 w 251071"/>
                  <a:gd name="connsiteY8" fmla="*/ 91124 h 323051"/>
                  <a:gd name="connsiteX9" fmla="*/ 120692 w 251071"/>
                  <a:gd name="connsiteY9" fmla="*/ 171876 h 323051"/>
                  <a:gd name="connsiteX10" fmla="*/ 118328 w 251071"/>
                  <a:gd name="connsiteY10" fmla="*/ 215994 h 323051"/>
                  <a:gd name="connsiteX11" fmla="*/ 113207 w 251071"/>
                  <a:gd name="connsiteY11" fmla="*/ 264839 h 323051"/>
                  <a:gd name="connsiteX12" fmla="*/ 134478 w 251071"/>
                  <a:gd name="connsiteY12" fmla="*/ 297927 h 323051"/>
                  <a:gd name="connsiteX13" fmla="*/ 153386 w 251071"/>
                  <a:gd name="connsiteY13" fmla="*/ 306199 h 323051"/>
                  <a:gd name="connsiteX14" fmla="*/ 171506 w 251071"/>
                  <a:gd name="connsiteY14" fmla="*/ 318017 h 323051"/>
                  <a:gd name="connsiteX15" fmla="*/ 182142 w 251071"/>
                  <a:gd name="connsiteY15" fmla="*/ 322744 h 323051"/>
                  <a:gd name="connsiteX16" fmla="*/ 188838 w 251071"/>
                  <a:gd name="connsiteY16" fmla="*/ 310926 h 323051"/>
                  <a:gd name="connsiteX17" fmla="*/ 181748 w 251071"/>
                  <a:gd name="connsiteY17" fmla="*/ 286110 h 323051"/>
                  <a:gd name="connsiteX18" fmla="*/ 180172 w 251071"/>
                  <a:gd name="connsiteY18" fmla="*/ 280989 h 323051"/>
                  <a:gd name="connsiteX19" fmla="*/ 187656 w 251071"/>
                  <a:gd name="connsiteY19" fmla="*/ 284928 h 323051"/>
                  <a:gd name="connsiteX20" fmla="*/ 199474 w 251071"/>
                  <a:gd name="connsiteY20" fmla="*/ 290837 h 323051"/>
                  <a:gd name="connsiteX21" fmla="*/ 212867 w 251071"/>
                  <a:gd name="connsiteY21" fmla="*/ 297139 h 323051"/>
                  <a:gd name="connsiteX22" fmla="*/ 222321 w 251071"/>
                  <a:gd name="connsiteY22" fmla="*/ 294776 h 323051"/>
                  <a:gd name="connsiteX23" fmla="*/ 229017 w 251071"/>
                  <a:gd name="connsiteY23" fmla="*/ 300685 h 323051"/>
                  <a:gd name="connsiteX24" fmla="*/ 248713 w 251071"/>
                  <a:gd name="connsiteY24" fmla="*/ 285322 h 32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071" h="323051">
                    <a:moveTo>
                      <a:pt x="248713" y="285322"/>
                    </a:moveTo>
                    <a:cubicBezTo>
                      <a:pt x="231775" y="263263"/>
                      <a:pt x="215230" y="241598"/>
                      <a:pt x="207746" y="214418"/>
                    </a:cubicBezTo>
                    <a:cubicBezTo>
                      <a:pt x="199474" y="184481"/>
                      <a:pt x="201837" y="154544"/>
                      <a:pt x="203807" y="124212"/>
                    </a:cubicBezTo>
                    <a:cubicBezTo>
                      <a:pt x="206564" y="82458"/>
                      <a:pt x="197898" y="30461"/>
                      <a:pt x="158507" y="9584"/>
                    </a:cubicBezTo>
                    <a:cubicBezTo>
                      <a:pt x="143932" y="-3809"/>
                      <a:pt x="122267" y="130"/>
                      <a:pt x="103360" y="2100"/>
                    </a:cubicBezTo>
                    <a:lnTo>
                      <a:pt x="27335" y="9978"/>
                    </a:lnTo>
                    <a:cubicBezTo>
                      <a:pt x="23789" y="10372"/>
                      <a:pt x="20638" y="11947"/>
                      <a:pt x="18669" y="14311"/>
                    </a:cubicBezTo>
                    <a:cubicBezTo>
                      <a:pt x="5670" y="11947"/>
                      <a:pt x="-7330" y="27704"/>
                      <a:pt x="4882" y="37946"/>
                    </a:cubicBezTo>
                    <a:cubicBezTo>
                      <a:pt x="30092" y="59611"/>
                      <a:pt x="64362" y="67489"/>
                      <a:pt x="87603" y="91124"/>
                    </a:cubicBezTo>
                    <a:cubicBezTo>
                      <a:pt x="108087" y="111607"/>
                      <a:pt x="118722" y="143514"/>
                      <a:pt x="120692" y="171876"/>
                    </a:cubicBezTo>
                    <a:cubicBezTo>
                      <a:pt x="121479" y="186450"/>
                      <a:pt x="121086" y="201419"/>
                      <a:pt x="118328" y="215994"/>
                    </a:cubicBezTo>
                    <a:cubicBezTo>
                      <a:pt x="115177" y="232144"/>
                      <a:pt x="109662" y="248294"/>
                      <a:pt x="113207" y="264839"/>
                    </a:cubicBezTo>
                    <a:cubicBezTo>
                      <a:pt x="115965" y="277444"/>
                      <a:pt x="123449" y="290443"/>
                      <a:pt x="134478" y="297927"/>
                    </a:cubicBezTo>
                    <a:cubicBezTo>
                      <a:pt x="140387" y="301866"/>
                      <a:pt x="147478" y="302654"/>
                      <a:pt x="153386" y="306199"/>
                    </a:cubicBezTo>
                    <a:cubicBezTo>
                      <a:pt x="159689" y="309745"/>
                      <a:pt x="165204" y="314472"/>
                      <a:pt x="171506" y="318017"/>
                    </a:cubicBezTo>
                    <a:cubicBezTo>
                      <a:pt x="173870" y="321562"/>
                      <a:pt x="177809" y="323925"/>
                      <a:pt x="182142" y="322744"/>
                    </a:cubicBezTo>
                    <a:cubicBezTo>
                      <a:pt x="186869" y="321168"/>
                      <a:pt x="190414" y="316047"/>
                      <a:pt x="188838" y="310926"/>
                    </a:cubicBezTo>
                    <a:cubicBezTo>
                      <a:pt x="186475" y="302654"/>
                      <a:pt x="184111" y="294382"/>
                      <a:pt x="181748" y="286110"/>
                    </a:cubicBezTo>
                    <a:cubicBezTo>
                      <a:pt x="181354" y="284534"/>
                      <a:pt x="180960" y="282959"/>
                      <a:pt x="180172" y="280989"/>
                    </a:cubicBezTo>
                    <a:lnTo>
                      <a:pt x="187656" y="284928"/>
                    </a:lnTo>
                    <a:cubicBezTo>
                      <a:pt x="191596" y="286898"/>
                      <a:pt x="195535" y="288867"/>
                      <a:pt x="199474" y="290837"/>
                    </a:cubicBezTo>
                    <a:cubicBezTo>
                      <a:pt x="203807" y="293200"/>
                      <a:pt x="208140" y="295958"/>
                      <a:pt x="212867" y="297139"/>
                    </a:cubicBezTo>
                    <a:cubicBezTo>
                      <a:pt x="216018" y="298321"/>
                      <a:pt x="219563" y="297139"/>
                      <a:pt x="222321" y="294776"/>
                    </a:cubicBezTo>
                    <a:cubicBezTo>
                      <a:pt x="224684" y="296745"/>
                      <a:pt x="226654" y="298715"/>
                      <a:pt x="229017" y="300685"/>
                    </a:cubicBezTo>
                    <a:cubicBezTo>
                      <a:pt x="238471" y="310926"/>
                      <a:pt x="257773" y="297533"/>
                      <a:pt x="248713" y="285322"/>
                    </a:cubicBezTo>
                    <a:close/>
                  </a:path>
                </a:pathLst>
              </a:custGeom>
              <a:solidFill>
                <a:srgbClr val="C065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5EB82B9-EEE0-4C4F-BE93-A6B8EC246C29}"/>
                  </a:ext>
                </a:extLst>
              </p:cNvPr>
              <p:cNvSpPr/>
              <p:nvPr/>
            </p:nvSpPr>
            <p:spPr>
              <a:xfrm>
                <a:off x="4066095" y="8249266"/>
                <a:ext cx="153839" cy="78861"/>
              </a:xfrm>
              <a:custGeom>
                <a:avLst/>
                <a:gdLst>
                  <a:gd name="connsiteX0" fmla="*/ 150623 w 153839"/>
                  <a:gd name="connsiteY0" fmla="*/ 24804 h 78861"/>
                  <a:gd name="connsiteX1" fmla="*/ 87203 w 153839"/>
                  <a:gd name="connsiteY1" fmla="*/ 382 h 78861"/>
                  <a:gd name="connsiteX2" fmla="*/ 10784 w 153839"/>
                  <a:gd name="connsiteY2" fmla="*/ 16926 h 78861"/>
                  <a:gd name="connsiteX3" fmla="*/ 10784 w 153839"/>
                  <a:gd name="connsiteY3" fmla="*/ 46076 h 78861"/>
                  <a:gd name="connsiteX4" fmla="*/ 18662 w 153839"/>
                  <a:gd name="connsiteY4" fmla="*/ 51984 h 78861"/>
                  <a:gd name="connsiteX5" fmla="*/ 31267 w 153839"/>
                  <a:gd name="connsiteY5" fmla="*/ 61044 h 78861"/>
                  <a:gd name="connsiteX6" fmla="*/ 37570 w 153839"/>
                  <a:gd name="connsiteY6" fmla="*/ 63408 h 78861"/>
                  <a:gd name="connsiteX7" fmla="*/ 36388 w 153839"/>
                  <a:gd name="connsiteY7" fmla="*/ 70892 h 78861"/>
                  <a:gd name="connsiteX8" fmla="*/ 49387 w 153839"/>
                  <a:gd name="connsiteY8" fmla="*/ 78376 h 78861"/>
                  <a:gd name="connsiteX9" fmla="*/ 145896 w 153839"/>
                  <a:gd name="connsiteY9" fmla="*/ 43712 h 78861"/>
                  <a:gd name="connsiteX10" fmla="*/ 150623 w 153839"/>
                  <a:gd name="connsiteY10" fmla="*/ 24804 h 7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9" h="78861">
                    <a:moveTo>
                      <a:pt x="150623" y="24804"/>
                    </a:moveTo>
                    <a:cubicBezTo>
                      <a:pt x="136048" y="6684"/>
                      <a:pt x="109656" y="-1982"/>
                      <a:pt x="87203" y="382"/>
                    </a:cubicBezTo>
                    <a:cubicBezTo>
                      <a:pt x="61205" y="3139"/>
                      <a:pt x="35600" y="9048"/>
                      <a:pt x="10784" y="16926"/>
                    </a:cubicBezTo>
                    <a:cubicBezTo>
                      <a:pt x="-3397" y="21653"/>
                      <a:pt x="-3791" y="41743"/>
                      <a:pt x="10784" y="46076"/>
                    </a:cubicBezTo>
                    <a:cubicBezTo>
                      <a:pt x="12753" y="46469"/>
                      <a:pt x="16299" y="50015"/>
                      <a:pt x="18662" y="51984"/>
                    </a:cubicBezTo>
                    <a:cubicBezTo>
                      <a:pt x="22601" y="55136"/>
                      <a:pt x="26540" y="58681"/>
                      <a:pt x="31267" y="61044"/>
                    </a:cubicBezTo>
                    <a:cubicBezTo>
                      <a:pt x="33237" y="62226"/>
                      <a:pt x="35206" y="62620"/>
                      <a:pt x="37570" y="63408"/>
                    </a:cubicBezTo>
                    <a:cubicBezTo>
                      <a:pt x="36388" y="65377"/>
                      <a:pt x="35600" y="68135"/>
                      <a:pt x="36388" y="70892"/>
                    </a:cubicBezTo>
                    <a:cubicBezTo>
                      <a:pt x="37570" y="76013"/>
                      <a:pt x="43872" y="80346"/>
                      <a:pt x="49387" y="78376"/>
                    </a:cubicBezTo>
                    <a:cubicBezTo>
                      <a:pt x="81294" y="65771"/>
                      <a:pt x="113201" y="53954"/>
                      <a:pt x="145896" y="43712"/>
                    </a:cubicBezTo>
                    <a:cubicBezTo>
                      <a:pt x="154562" y="40561"/>
                      <a:pt x="156137" y="31501"/>
                      <a:pt x="150623" y="24804"/>
                    </a:cubicBezTo>
                    <a:close/>
                  </a:path>
                </a:pathLst>
              </a:custGeom>
              <a:solidFill>
                <a:srgbClr val="9E59CE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585EC-45F1-403C-961F-90C42443460D}"/>
                  </a:ext>
                </a:extLst>
              </p:cNvPr>
              <p:cNvSpPr/>
              <p:nvPr/>
            </p:nvSpPr>
            <p:spPr>
              <a:xfrm>
                <a:off x="4440259" y="8138384"/>
                <a:ext cx="460888" cy="187473"/>
              </a:xfrm>
              <a:custGeom>
                <a:avLst/>
                <a:gdLst>
                  <a:gd name="connsiteX0" fmla="*/ 453199 w 460888"/>
                  <a:gd name="connsiteY0" fmla="*/ 181 h 187473"/>
                  <a:gd name="connsiteX1" fmla="*/ 340934 w 460888"/>
                  <a:gd name="connsiteY1" fmla="*/ 22240 h 187473"/>
                  <a:gd name="connsiteX2" fmla="*/ 224336 w 460888"/>
                  <a:gd name="connsiteY2" fmla="*/ 57692 h 187473"/>
                  <a:gd name="connsiteX3" fmla="*/ 25017 w 460888"/>
                  <a:gd name="connsiteY3" fmla="*/ 156958 h 187473"/>
                  <a:gd name="connsiteX4" fmla="*/ 23835 w 460888"/>
                  <a:gd name="connsiteY4" fmla="*/ 155382 h 187473"/>
                  <a:gd name="connsiteX5" fmla="*/ 2170 w 460888"/>
                  <a:gd name="connsiteY5" fmla="*/ 167987 h 187473"/>
                  <a:gd name="connsiteX6" fmla="*/ 10836 w 460888"/>
                  <a:gd name="connsiteY6" fmla="*/ 180986 h 187473"/>
                  <a:gd name="connsiteX7" fmla="*/ 28168 w 460888"/>
                  <a:gd name="connsiteY7" fmla="*/ 185713 h 187473"/>
                  <a:gd name="connsiteX8" fmla="*/ 237335 w 460888"/>
                  <a:gd name="connsiteY8" fmla="*/ 81327 h 187473"/>
                  <a:gd name="connsiteX9" fmla="*/ 347631 w 460888"/>
                  <a:gd name="connsiteY9" fmla="*/ 48238 h 187473"/>
                  <a:gd name="connsiteX10" fmla="*/ 456744 w 460888"/>
                  <a:gd name="connsiteY10" fmla="*/ 14362 h 187473"/>
                  <a:gd name="connsiteX11" fmla="*/ 453199 w 460888"/>
                  <a:gd name="connsiteY11" fmla="*/ 181 h 18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0888" h="187473">
                    <a:moveTo>
                      <a:pt x="453199" y="181"/>
                    </a:moveTo>
                    <a:cubicBezTo>
                      <a:pt x="416565" y="-1789"/>
                      <a:pt x="375992" y="12786"/>
                      <a:pt x="340934" y="22240"/>
                    </a:cubicBezTo>
                    <a:cubicBezTo>
                      <a:pt x="301937" y="32875"/>
                      <a:pt x="262940" y="44299"/>
                      <a:pt x="224336" y="57692"/>
                    </a:cubicBezTo>
                    <a:cubicBezTo>
                      <a:pt x="154220" y="82508"/>
                      <a:pt x="85679" y="113627"/>
                      <a:pt x="25017" y="156958"/>
                    </a:cubicBezTo>
                    <a:cubicBezTo>
                      <a:pt x="24623" y="156564"/>
                      <a:pt x="24229" y="155776"/>
                      <a:pt x="23835" y="155382"/>
                    </a:cubicBezTo>
                    <a:cubicBezTo>
                      <a:pt x="14775" y="142383"/>
                      <a:pt x="-6890" y="154200"/>
                      <a:pt x="2170" y="167987"/>
                    </a:cubicBezTo>
                    <a:cubicBezTo>
                      <a:pt x="4928" y="172320"/>
                      <a:pt x="7685" y="176653"/>
                      <a:pt x="10836" y="180986"/>
                    </a:cubicBezTo>
                    <a:cubicBezTo>
                      <a:pt x="14381" y="186501"/>
                      <a:pt x="22260" y="189652"/>
                      <a:pt x="28168" y="185713"/>
                    </a:cubicBezTo>
                    <a:cubicBezTo>
                      <a:pt x="92376" y="140413"/>
                      <a:pt x="163280" y="106931"/>
                      <a:pt x="237335" y="81327"/>
                    </a:cubicBezTo>
                    <a:cubicBezTo>
                      <a:pt x="273575" y="68721"/>
                      <a:pt x="310603" y="58086"/>
                      <a:pt x="347631" y="48238"/>
                    </a:cubicBezTo>
                    <a:cubicBezTo>
                      <a:pt x="383083" y="38784"/>
                      <a:pt x="424837" y="33269"/>
                      <a:pt x="456744" y="14362"/>
                    </a:cubicBezTo>
                    <a:cubicBezTo>
                      <a:pt x="464228" y="10816"/>
                      <a:pt x="460683" y="575"/>
                      <a:pt x="453199" y="181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5224EC1-061D-464F-959E-9393C9D5172D}"/>
                  </a:ext>
                </a:extLst>
              </p:cNvPr>
              <p:cNvSpPr/>
              <p:nvPr/>
            </p:nvSpPr>
            <p:spPr>
              <a:xfrm>
                <a:off x="3943201" y="8449361"/>
                <a:ext cx="226803" cy="142589"/>
              </a:xfrm>
              <a:custGeom>
                <a:avLst/>
                <a:gdLst>
                  <a:gd name="connsiteX0" fmla="*/ 215611 w 226803"/>
                  <a:gd name="connsiteY0" fmla="*/ 0 h 142589"/>
                  <a:gd name="connsiteX1" fmla="*/ 186068 w 226803"/>
                  <a:gd name="connsiteY1" fmla="*/ 9060 h 142589"/>
                  <a:gd name="connsiteX2" fmla="*/ 158888 w 226803"/>
                  <a:gd name="connsiteY2" fmla="*/ 20483 h 142589"/>
                  <a:gd name="connsiteX3" fmla="*/ 102559 w 226803"/>
                  <a:gd name="connsiteY3" fmla="*/ 48845 h 142589"/>
                  <a:gd name="connsiteX4" fmla="*/ 3687 w 226803"/>
                  <a:gd name="connsiteY4" fmla="*/ 123294 h 142589"/>
                  <a:gd name="connsiteX5" fmla="*/ 20231 w 226803"/>
                  <a:gd name="connsiteY5" fmla="*/ 139839 h 142589"/>
                  <a:gd name="connsiteX6" fmla="*/ 118315 w 226803"/>
                  <a:gd name="connsiteY6" fmla="*/ 72086 h 142589"/>
                  <a:gd name="connsiteX7" fmla="*/ 169130 w 226803"/>
                  <a:gd name="connsiteY7" fmla="*/ 44512 h 142589"/>
                  <a:gd name="connsiteX8" fmla="*/ 195916 w 226803"/>
                  <a:gd name="connsiteY8" fmla="*/ 31907 h 142589"/>
                  <a:gd name="connsiteX9" fmla="*/ 223490 w 226803"/>
                  <a:gd name="connsiteY9" fmla="*/ 18514 h 142589"/>
                  <a:gd name="connsiteX10" fmla="*/ 215611 w 226803"/>
                  <a:gd name="connsiteY10" fmla="*/ 0 h 1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03" h="142589">
                    <a:moveTo>
                      <a:pt x="215611" y="0"/>
                    </a:moveTo>
                    <a:cubicBezTo>
                      <a:pt x="205764" y="0"/>
                      <a:pt x="195522" y="5515"/>
                      <a:pt x="186068" y="9060"/>
                    </a:cubicBezTo>
                    <a:cubicBezTo>
                      <a:pt x="177008" y="12605"/>
                      <a:pt x="167948" y="16544"/>
                      <a:pt x="158888" y="20483"/>
                    </a:cubicBezTo>
                    <a:cubicBezTo>
                      <a:pt x="139586" y="29149"/>
                      <a:pt x="121073" y="38603"/>
                      <a:pt x="102559" y="48845"/>
                    </a:cubicBezTo>
                    <a:cubicBezTo>
                      <a:pt x="66713" y="69722"/>
                      <a:pt x="34018" y="95327"/>
                      <a:pt x="3687" y="123294"/>
                    </a:cubicBezTo>
                    <a:cubicBezTo>
                      <a:pt x="-7343" y="133536"/>
                      <a:pt x="8808" y="148899"/>
                      <a:pt x="20231" y="139839"/>
                    </a:cubicBezTo>
                    <a:cubicBezTo>
                      <a:pt x="50956" y="114628"/>
                      <a:pt x="84439" y="92569"/>
                      <a:pt x="118315" y="72086"/>
                    </a:cubicBezTo>
                    <a:cubicBezTo>
                      <a:pt x="134859" y="62238"/>
                      <a:pt x="151798" y="53178"/>
                      <a:pt x="169130" y="44512"/>
                    </a:cubicBezTo>
                    <a:cubicBezTo>
                      <a:pt x="178190" y="40179"/>
                      <a:pt x="186856" y="35846"/>
                      <a:pt x="195916" y="31907"/>
                    </a:cubicBezTo>
                    <a:cubicBezTo>
                      <a:pt x="205369" y="27968"/>
                      <a:pt x="215611" y="25210"/>
                      <a:pt x="223490" y="18514"/>
                    </a:cubicBezTo>
                    <a:cubicBezTo>
                      <a:pt x="230974" y="12211"/>
                      <a:pt x="224671" y="0"/>
                      <a:pt x="215611" y="0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DF3AA0-6F13-49E4-A4A6-D4C3F3D0F49B}"/>
                  </a:ext>
                </a:extLst>
              </p:cNvPr>
              <p:cNvSpPr/>
              <p:nvPr/>
            </p:nvSpPr>
            <p:spPr>
              <a:xfrm>
                <a:off x="4250023" y="8370941"/>
                <a:ext cx="85869" cy="40570"/>
              </a:xfrm>
              <a:custGeom>
                <a:avLst/>
                <a:gdLst>
                  <a:gd name="connsiteX0" fmla="*/ 78171 w 85869"/>
                  <a:gd name="connsiteY0" fmla="*/ 32 h 40570"/>
                  <a:gd name="connsiteX1" fmla="*/ 56900 w 85869"/>
                  <a:gd name="connsiteY1" fmla="*/ 2789 h 40570"/>
                  <a:gd name="connsiteX2" fmla="*/ 37992 w 85869"/>
                  <a:gd name="connsiteY2" fmla="*/ 9485 h 40570"/>
                  <a:gd name="connsiteX3" fmla="*/ 2934 w 85869"/>
                  <a:gd name="connsiteY3" fmla="*/ 28787 h 40570"/>
                  <a:gd name="connsiteX4" fmla="*/ 9237 w 85869"/>
                  <a:gd name="connsiteY4" fmla="*/ 39817 h 40570"/>
                  <a:gd name="connsiteX5" fmla="*/ 43507 w 85869"/>
                  <a:gd name="connsiteY5" fmla="*/ 25242 h 40570"/>
                  <a:gd name="connsiteX6" fmla="*/ 62021 w 85869"/>
                  <a:gd name="connsiteY6" fmla="*/ 20515 h 40570"/>
                  <a:gd name="connsiteX7" fmla="*/ 80141 w 85869"/>
                  <a:gd name="connsiteY7" fmla="*/ 15394 h 40570"/>
                  <a:gd name="connsiteX8" fmla="*/ 78171 w 85869"/>
                  <a:gd name="connsiteY8" fmla="*/ 32 h 4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69" h="40570">
                    <a:moveTo>
                      <a:pt x="78171" y="32"/>
                    </a:moveTo>
                    <a:cubicBezTo>
                      <a:pt x="71081" y="819"/>
                      <a:pt x="63990" y="1213"/>
                      <a:pt x="56900" y="2789"/>
                    </a:cubicBezTo>
                    <a:cubicBezTo>
                      <a:pt x="50597" y="4365"/>
                      <a:pt x="43901" y="7122"/>
                      <a:pt x="37992" y="9485"/>
                    </a:cubicBezTo>
                    <a:cubicBezTo>
                      <a:pt x="25387" y="14606"/>
                      <a:pt x="13964" y="21303"/>
                      <a:pt x="2934" y="28787"/>
                    </a:cubicBezTo>
                    <a:cubicBezTo>
                      <a:pt x="-3762" y="33514"/>
                      <a:pt x="2146" y="43362"/>
                      <a:pt x="9237" y="39817"/>
                    </a:cubicBezTo>
                    <a:cubicBezTo>
                      <a:pt x="20266" y="33908"/>
                      <a:pt x="31690" y="29181"/>
                      <a:pt x="43507" y="25242"/>
                    </a:cubicBezTo>
                    <a:cubicBezTo>
                      <a:pt x="49416" y="23272"/>
                      <a:pt x="55718" y="22091"/>
                      <a:pt x="62021" y="20515"/>
                    </a:cubicBezTo>
                    <a:cubicBezTo>
                      <a:pt x="67929" y="18545"/>
                      <a:pt x="74232" y="16970"/>
                      <a:pt x="80141" y="15394"/>
                    </a:cubicBezTo>
                    <a:cubicBezTo>
                      <a:pt x="88807" y="13425"/>
                      <a:pt x="87231" y="-756"/>
                      <a:pt x="78171" y="32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grpSp>
            <p:nvGrpSpPr>
              <p:cNvPr id="45" name="Graphic 27">
                <a:extLst>
                  <a:ext uri="{FF2B5EF4-FFF2-40B4-BE49-F238E27FC236}">
                    <a16:creationId xmlns:a16="http://schemas.microsoft.com/office/drawing/2014/main" id="{4A7B7364-3991-434B-B919-1F446E53363E}"/>
                  </a:ext>
                </a:extLst>
              </p:cNvPr>
              <p:cNvGrpSpPr/>
              <p:nvPr/>
            </p:nvGrpSpPr>
            <p:grpSpPr>
              <a:xfrm>
                <a:off x="3083015" y="7420389"/>
                <a:ext cx="1975286" cy="1346409"/>
                <a:chOff x="3083015" y="7420389"/>
                <a:chExt cx="1975286" cy="1346409"/>
              </a:xfrm>
              <a:solidFill>
                <a:srgbClr val="841918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3F623F6-4BBF-4C9B-AC3D-9C5349D7D0FC}"/>
                    </a:ext>
                  </a:extLst>
                </p:cNvPr>
                <p:cNvSpPr/>
                <p:nvPr/>
              </p:nvSpPr>
              <p:spPr>
                <a:xfrm>
                  <a:off x="3833029" y="7420389"/>
                  <a:ext cx="1225273" cy="908429"/>
                </a:xfrm>
                <a:custGeom>
                  <a:avLst/>
                  <a:gdLst>
                    <a:gd name="connsiteX0" fmla="*/ 574736 w 1225273"/>
                    <a:gd name="connsiteY0" fmla="*/ 899375 h 908429"/>
                    <a:gd name="connsiteX1" fmla="*/ 987161 w 1225273"/>
                    <a:gd name="connsiteY1" fmla="*/ 693753 h 908429"/>
                    <a:gd name="connsiteX2" fmla="*/ 1175451 w 1225273"/>
                    <a:gd name="connsiteY2" fmla="*/ 706358 h 908429"/>
                    <a:gd name="connsiteX3" fmla="*/ 1212085 w 1225273"/>
                    <a:gd name="connsiteY3" fmla="*/ 710691 h 908429"/>
                    <a:gd name="connsiteX4" fmla="*/ 1215236 w 1225273"/>
                    <a:gd name="connsiteY4" fmla="*/ 672482 h 908429"/>
                    <a:gd name="connsiteX5" fmla="*/ 1108880 w 1225273"/>
                    <a:gd name="connsiteY5" fmla="*/ 535007 h 908429"/>
                    <a:gd name="connsiteX6" fmla="*/ 935952 w 1225273"/>
                    <a:gd name="connsiteY6" fmla="*/ 329779 h 908429"/>
                    <a:gd name="connsiteX7" fmla="*/ 773661 w 1225273"/>
                    <a:gd name="connsiteY7" fmla="*/ 152125 h 908429"/>
                    <a:gd name="connsiteX8" fmla="*/ 720483 w 1225273"/>
                    <a:gd name="connsiteY8" fmla="*/ 103280 h 908429"/>
                    <a:gd name="connsiteX9" fmla="*/ 626732 w 1225273"/>
                    <a:gd name="connsiteY9" fmla="*/ 56404 h 908429"/>
                    <a:gd name="connsiteX10" fmla="*/ 52803 w 1225273"/>
                    <a:gd name="connsiteY10" fmla="*/ 113915 h 908429"/>
                    <a:gd name="connsiteX11" fmla="*/ 2382 w 1225273"/>
                    <a:gd name="connsiteY11" fmla="*/ 180092 h 908429"/>
                    <a:gd name="connsiteX12" fmla="*/ 25623 w 1225273"/>
                    <a:gd name="connsiteY12" fmla="*/ 198606 h 908429"/>
                    <a:gd name="connsiteX13" fmla="*/ 275757 w 1225273"/>
                    <a:gd name="connsiteY13" fmla="*/ 35527 h 908429"/>
                    <a:gd name="connsiteX14" fmla="*/ 570797 w 1225273"/>
                    <a:gd name="connsiteY14" fmla="*/ 67828 h 908429"/>
                    <a:gd name="connsiteX15" fmla="*/ 691333 w 1225273"/>
                    <a:gd name="connsiteY15" fmla="*/ 119824 h 908429"/>
                    <a:gd name="connsiteX16" fmla="*/ 700000 w 1225273"/>
                    <a:gd name="connsiteY16" fmla="*/ 125339 h 908429"/>
                    <a:gd name="connsiteX17" fmla="*/ 710241 w 1225273"/>
                    <a:gd name="connsiteY17" fmla="*/ 133611 h 908429"/>
                    <a:gd name="connsiteX18" fmla="*/ 735058 w 1225273"/>
                    <a:gd name="connsiteY18" fmla="*/ 156064 h 908429"/>
                    <a:gd name="connsiteX19" fmla="*/ 882774 w 1225273"/>
                    <a:gd name="connsiteY19" fmla="*/ 314810 h 908429"/>
                    <a:gd name="connsiteX20" fmla="*/ 1177814 w 1225273"/>
                    <a:gd name="connsiteY20" fmla="*/ 672088 h 908429"/>
                    <a:gd name="connsiteX21" fmla="*/ 1192389 w 1225273"/>
                    <a:gd name="connsiteY21" fmla="*/ 692965 h 908429"/>
                    <a:gd name="connsiteX22" fmla="*/ 1194752 w 1225273"/>
                    <a:gd name="connsiteY22" fmla="*/ 696904 h 908429"/>
                    <a:gd name="connsiteX23" fmla="*/ 1195540 w 1225273"/>
                    <a:gd name="connsiteY23" fmla="*/ 693753 h 908429"/>
                    <a:gd name="connsiteX24" fmla="*/ 1210903 w 1225273"/>
                    <a:gd name="connsiteY24" fmla="*/ 681542 h 908429"/>
                    <a:gd name="connsiteX25" fmla="*/ 1209327 w 1225273"/>
                    <a:gd name="connsiteY25" fmla="*/ 681542 h 908429"/>
                    <a:gd name="connsiteX26" fmla="*/ 1202631 w 1225273"/>
                    <a:gd name="connsiteY26" fmla="*/ 680754 h 908429"/>
                    <a:gd name="connsiteX27" fmla="*/ 1180572 w 1225273"/>
                    <a:gd name="connsiteY27" fmla="*/ 677603 h 908429"/>
                    <a:gd name="connsiteX28" fmla="*/ 997797 w 1225273"/>
                    <a:gd name="connsiteY28" fmla="*/ 664604 h 908429"/>
                    <a:gd name="connsiteX29" fmla="*/ 571584 w 1225273"/>
                    <a:gd name="connsiteY29" fmla="*/ 832016 h 908429"/>
                    <a:gd name="connsiteX30" fmla="*/ 546374 w 1225273"/>
                    <a:gd name="connsiteY30" fmla="*/ 887952 h 908429"/>
                    <a:gd name="connsiteX31" fmla="*/ 574736 w 1225273"/>
                    <a:gd name="connsiteY31" fmla="*/ 899375 h 908429"/>
                    <a:gd name="connsiteX32" fmla="*/ 574736 w 1225273"/>
                    <a:gd name="connsiteY32" fmla="*/ 899375 h 908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225273" h="908429">
                      <a:moveTo>
                        <a:pt x="574736" y="899375"/>
                      </a:moveTo>
                      <a:cubicBezTo>
                        <a:pt x="629883" y="728417"/>
                        <a:pt x="831172" y="695329"/>
                        <a:pt x="987161" y="693753"/>
                      </a:cubicBezTo>
                      <a:cubicBezTo>
                        <a:pt x="1050187" y="693359"/>
                        <a:pt x="1113213" y="698086"/>
                        <a:pt x="1175451" y="706358"/>
                      </a:cubicBezTo>
                      <a:cubicBezTo>
                        <a:pt x="1186480" y="707934"/>
                        <a:pt x="1201055" y="712661"/>
                        <a:pt x="1212085" y="710691"/>
                      </a:cubicBezTo>
                      <a:cubicBezTo>
                        <a:pt x="1234931" y="706752"/>
                        <a:pt x="1222720" y="683905"/>
                        <a:pt x="1215236" y="672482"/>
                      </a:cubicBezTo>
                      <a:cubicBezTo>
                        <a:pt x="1183723" y="624425"/>
                        <a:pt x="1145120" y="579913"/>
                        <a:pt x="1108880" y="535007"/>
                      </a:cubicBezTo>
                      <a:cubicBezTo>
                        <a:pt x="1052550" y="465678"/>
                        <a:pt x="994645" y="397138"/>
                        <a:pt x="935952" y="329779"/>
                      </a:cubicBezTo>
                      <a:cubicBezTo>
                        <a:pt x="883562" y="269510"/>
                        <a:pt x="830384" y="209242"/>
                        <a:pt x="773661" y="152125"/>
                      </a:cubicBezTo>
                      <a:cubicBezTo>
                        <a:pt x="756723" y="135187"/>
                        <a:pt x="739785" y="117461"/>
                        <a:pt x="720483" y="103280"/>
                      </a:cubicBezTo>
                      <a:cubicBezTo>
                        <a:pt x="692909" y="82796"/>
                        <a:pt x="658245" y="69009"/>
                        <a:pt x="626732" y="56404"/>
                      </a:cubicBezTo>
                      <a:cubicBezTo>
                        <a:pt x="444745" y="-16469"/>
                        <a:pt x="201307" y="-38922"/>
                        <a:pt x="52803" y="113915"/>
                      </a:cubicBezTo>
                      <a:cubicBezTo>
                        <a:pt x="33501" y="134005"/>
                        <a:pt x="16563" y="156458"/>
                        <a:pt x="2382" y="180092"/>
                      </a:cubicBezTo>
                      <a:cubicBezTo>
                        <a:pt x="-7466" y="196243"/>
                        <a:pt x="15775" y="214757"/>
                        <a:pt x="25623" y="198606"/>
                      </a:cubicBezTo>
                      <a:cubicBezTo>
                        <a:pt x="80771" y="106825"/>
                        <a:pt x="170582" y="51283"/>
                        <a:pt x="275757" y="35527"/>
                      </a:cubicBezTo>
                      <a:cubicBezTo>
                        <a:pt x="374235" y="20952"/>
                        <a:pt x="477045" y="36315"/>
                        <a:pt x="570797" y="67828"/>
                      </a:cubicBezTo>
                      <a:cubicBezTo>
                        <a:pt x="612551" y="81615"/>
                        <a:pt x="652730" y="98947"/>
                        <a:pt x="691333" y="119824"/>
                      </a:cubicBezTo>
                      <a:cubicBezTo>
                        <a:pt x="695666" y="122187"/>
                        <a:pt x="694485" y="121006"/>
                        <a:pt x="700000" y="125339"/>
                      </a:cubicBezTo>
                      <a:cubicBezTo>
                        <a:pt x="703545" y="128096"/>
                        <a:pt x="707090" y="130854"/>
                        <a:pt x="710241" y="133611"/>
                      </a:cubicBezTo>
                      <a:cubicBezTo>
                        <a:pt x="718907" y="140701"/>
                        <a:pt x="726786" y="148186"/>
                        <a:pt x="735058" y="156064"/>
                      </a:cubicBezTo>
                      <a:cubicBezTo>
                        <a:pt x="787054" y="206091"/>
                        <a:pt x="835111" y="260450"/>
                        <a:pt x="882774" y="314810"/>
                      </a:cubicBezTo>
                      <a:cubicBezTo>
                        <a:pt x="984404" y="430226"/>
                        <a:pt x="1086821" y="547612"/>
                        <a:pt x="1177814" y="672088"/>
                      </a:cubicBezTo>
                      <a:cubicBezTo>
                        <a:pt x="1182935" y="678785"/>
                        <a:pt x="1187662" y="685875"/>
                        <a:pt x="1192389" y="692965"/>
                      </a:cubicBezTo>
                      <a:cubicBezTo>
                        <a:pt x="1194359" y="696117"/>
                        <a:pt x="1196328" y="698086"/>
                        <a:pt x="1194752" y="696904"/>
                      </a:cubicBezTo>
                      <a:cubicBezTo>
                        <a:pt x="1198692" y="700056"/>
                        <a:pt x="1193571" y="701631"/>
                        <a:pt x="1195540" y="693753"/>
                      </a:cubicBezTo>
                      <a:cubicBezTo>
                        <a:pt x="1195934" y="692178"/>
                        <a:pt x="1206176" y="679178"/>
                        <a:pt x="1210903" y="681542"/>
                      </a:cubicBezTo>
                      <a:cubicBezTo>
                        <a:pt x="1210509" y="681148"/>
                        <a:pt x="1209721" y="681542"/>
                        <a:pt x="1209327" y="681542"/>
                      </a:cubicBezTo>
                      <a:cubicBezTo>
                        <a:pt x="1207358" y="680754"/>
                        <a:pt x="1204600" y="681148"/>
                        <a:pt x="1202631" y="680754"/>
                      </a:cubicBezTo>
                      <a:cubicBezTo>
                        <a:pt x="1195146" y="679966"/>
                        <a:pt x="1188056" y="678785"/>
                        <a:pt x="1180572" y="677603"/>
                      </a:cubicBezTo>
                      <a:cubicBezTo>
                        <a:pt x="1119909" y="669725"/>
                        <a:pt x="1058853" y="664604"/>
                        <a:pt x="997797" y="664604"/>
                      </a:cubicBezTo>
                      <a:cubicBezTo>
                        <a:pt x="847322" y="664210"/>
                        <a:pt x="656275" y="689814"/>
                        <a:pt x="571584" y="832016"/>
                      </a:cubicBezTo>
                      <a:cubicBezTo>
                        <a:pt x="560949" y="849742"/>
                        <a:pt x="552677" y="868256"/>
                        <a:pt x="546374" y="887952"/>
                      </a:cubicBezTo>
                      <a:cubicBezTo>
                        <a:pt x="541647" y="905678"/>
                        <a:pt x="568827" y="917495"/>
                        <a:pt x="574736" y="899375"/>
                      </a:cubicBezTo>
                      <a:lnTo>
                        <a:pt x="574736" y="89937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97E66BC-D9D8-47AD-9A53-60E78D7EB185}"/>
                    </a:ext>
                  </a:extLst>
                </p:cNvPr>
                <p:cNvSpPr/>
                <p:nvPr/>
              </p:nvSpPr>
              <p:spPr>
                <a:xfrm>
                  <a:off x="4244492" y="8274386"/>
                  <a:ext cx="160142" cy="62423"/>
                </a:xfrm>
                <a:custGeom>
                  <a:avLst/>
                  <a:gdLst>
                    <a:gd name="connsiteX0" fmla="*/ 20282 w 160142"/>
                    <a:gd name="connsiteY0" fmla="*/ 37105 h 62423"/>
                    <a:gd name="connsiteX1" fmla="*/ 80551 w 160142"/>
                    <a:gd name="connsiteY1" fmla="*/ 31197 h 62423"/>
                    <a:gd name="connsiteX2" fmla="*/ 136092 w 160142"/>
                    <a:gd name="connsiteY2" fmla="*/ 59165 h 62423"/>
                    <a:gd name="connsiteX3" fmla="*/ 154606 w 160142"/>
                    <a:gd name="connsiteY3" fmla="*/ 35924 h 62423"/>
                    <a:gd name="connsiteX4" fmla="*/ 84884 w 160142"/>
                    <a:gd name="connsiteY4" fmla="*/ 1653 h 62423"/>
                    <a:gd name="connsiteX5" fmla="*/ 9253 w 160142"/>
                    <a:gd name="connsiteY5" fmla="*/ 9532 h 62423"/>
                    <a:gd name="connsiteX6" fmla="*/ 981 w 160142"/>
                    <a:gd name="connsiteY6" fmla="*/ 28833 h 62423"/>
                    <a:gd name="connsiteX7" fmla="*/ 20282 w 160142"/>
                    <a:gd name="connsiteY7" fmla="*/ 37105 h 62423"/>
                    <a:gd name="connsiteX8" fmla="*/ 20282 w 160142"/>
                    <a:gd name="connsiteY8" fmla="*/ 37105 h 6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42" h="62423">
                      <a:moveTo>
                        <a:pt x="20282" y="37105"/>
                      </a:moveTo>
                      <a:cubicBezTo>
                        <a:pt x="40372" y="30803"/>
                        <a:pt x="60461" y="27652"/>
                        <a:pt x="80551" y="31197"/>
                      </a:cubicBezTo>
                      <a:cubicBezTo>
                        <a:pt x="100640" y="34742"/>
                        <a:pt x="119548" y="46165"/>
                        <a:pt x="136092" y="59165"/>
                      </a:cubicBezTo>
                      <a:cubicBezTo>
                        <a:pt x="151061" y="70982"/>
                        <a:pt x="169575" y="47741"/>
                        <a:pt x="154606" y="35924"/>
                      </a:cubicBezTo>
                      <a:cubicBezTo>
                        <a:pt x="134123" y="19379"/>
                        <a:pt x="110882" y="6380"/>
                        <a:pt x="84884" y="1653"/>
                      </a:cubicBezTo>
                      <a:cubicBezTo>
                        <a:pt x="59280" y="-2680"/>
                        <a:pt x="33675" y="2047"/>
                        <a:pt x="9253" y="9532"/>
                      </a:cubicBezTo>
                      <a:cubicBezTo>
                        <a:pt x="1374" y="11895"/>
                        <a:pt x="-1777" y="22137"/>
                        <a:pt x="981" y="28833"/>
                      </a:cubicBezTo>
                      <a:cubicBezTo>
                        <a:pt x="4132" y="36712"/>
                        <a:pt x="12404" y="39469"/>
                        <a:pt x="20282" y="37105"/>
                      </a:cubicBezTo>
                      <a:lnTo>
                        <a:pt x="20282" y="3710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D03664D-5276-460E-A04F-8937AD4292CE}"/>
                    </a:ext>
                  </a:extLst>
                </p:cNvPr>
                <p:cNvSpPr/>
                <p:nvPr/>
              </p:nvSpPr>
              <p:spPr>
                <a:xfrm>
                  <a:off x="3091096" y="7963512"/>
                  <a:ext cx="1057706" cy="803286"/>
                </a:xfrm>
                <a:custGeom>
                  <a:avLst/>
                  <a:gdLst>
                    <a:gd name="connsiteX0" fmla="*/ 1033840 w 1057706"/>
                    <a:gd name="connsiteY0" fmla="*/ 383037 h 803286"/>
                    <a:gd name="connsiteX1" fmla="*/ 866034 w 1057706"/>
                    <a:gd name="connsiteY1" fmla="*/ 548480 h 803286"/>
                    <a:gd name="connsiteX2" fmla="*/ 732892 w 1057706"/>
                    <a:gd name="connsiteY2" fmla="*/ 716680 h 803286"/>
                    <a:gd name="connsiteX3" fmla="*/ 687198 w 1057706"/>
                    <a:gd name="connsiteY3" fmla="*/ 757647 h 803286"/>
                    <a:gd name="connsiteX4" fmla="*/ 643868 w 1057706"/>
                    <a:gd name="connsiteY4" fmla="*/ 771040 h 803286"/>
                    <a:gd name="connsiteX5" fmla="*/ 629293 w 1057706"/>
                    <a:gd name="connsiteY5" fmla="*/ 756072 h 803286"/>
                    <a:gd name="connsiteX6" fmla="*/ 568237 w 1057706"/>
                    <a:gd name="connsiteY6" fmla="*/ 688713 h 803286"/>
                    <a:gd name="connsiteX7" fmla="*/ 163296 w 1057706"/>
                    <a:gd name="connsiteY7" fmla="*/ 221927 h 803286"/>
                    <a:gd name="connsiteX8" fmla="*/ 73484 w 1057706"/>
                    <a:gd name="connsiteY8" fmla="*/ 117147 h 803286"/>
                    <a:gd name="connsiteX9" fmla="*/ 43153 w 1057706"/>
                    <a:gd name="connsiteY9" fmla="*/ 81695 h 803286"/>
                    <a:gd name="connsiteX10" fmla="*/ 32517 w 1057706"/>
                    <a:gd name="connsiteY10" fmla="*/ 69090 h 803286"/>
                    <a:gd name="connsiteX11" fmla="*/ 47486 w 1057706"/>
                    <a:gd name="connsiteY11" fmla="*/ 47818 h 803286"/>
                    <a:gd name="connsiteX12" fmla="*/ 80968 w 1057706"/>
                    <a:gd name="connsiteY12" fmla="*/ 26153 h 803286"/>
                    <a:gd name="connsiteX13" fmla="*/ 63242 w 1057706"/>
                    <a:gd name="connsiteY13" fmla="*/ 2519 h 803286"/>
                    <a:gd name="connsiteX14" fmla="*/ 2186 w 1057706"/>
                    <a:gd name="connsiteY14" fmla="*/ 76574 h 803286"/>
                    <a:gd name="connsiteX15" fmla="*/ 28578 w 1057706"/>
                    <a:gd name="connsiteY15" fmla="*/ 110450 h 803286"/>
                    <a:gd name="connsiteX16" fmla="*/ 101452 w 1057706"/>
                    <a:gd name="connsiteY16" fmla="*/ 195535 h 803286"/>
                    <a:gd name="connsiteX17" fmla="*/ 316527 w 1057706"/>
                    <a:gd name="connsiteY17" fmla="*/ 445669 h 803286"/>
                    <a:gd name="connsiteX18" fmla="*/ 528452 w 1057706"/>
                    <a:gd name="connsiteY18" fmla="*/ 688713 h 803286"/>
                    <a:gd name="connsiteX19" fmla="*/ 598962 w 1057706"/>
                    <a:gd name="connsiteY19" fmla="*/ 767101 h 803286"/>
                    <a:gd name="connsiteX20" fmla="*/ 621415 w 1057706"/>
                    <a:gd name="connsiteY20" fmla="*/ 790342 h 803286"/>
                    <a:gd name="connsiteX21" fmla="*/ 677744 w 1057706"/>
                    <a:gd name="connsiteY21" fmla="*/ 797432 h 803286"/>
                    <a:gd name="connsiteX22" fmla="*/ 785676 w 1057706"/>
                    <a:gd name="connsiteY22" fmla="*/ 701712 h 803286"/>
                    <a:gd name="connsiteX23" fmla="*/ 858549 w 1057706"/>
                    <a:gd name="connsiteY23" fmla="*/ 605991 h 803286"/>
                    <a:gd name="connsiteX24" fmla="*/ 1051566 w 1057706"/>
                    <a:gd name="connsiteY24" fmla="*/ 406278 h 803286"/>
                    <a:gd name="connsiteX25" fmla="*/ 1033840 w 1057706"/>
                    <a:gd name="connsiteY25" fmla="*/ 383037 h 803286"/>
                    <a:gd name="connsiteX26" fmla="*/ 1033840 w 1057706"/>
                    <a:gd name="connsiteY26" fmla="*/ 383037 h 80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706" h="803286">
                      <a:moveTo>
                        <a:pt x="1033840" y="383037"/>
                      </a:moveTo>
                      <a:cubicBezTo>
                        <a:pt x="969633" y="428731"/>
                        <a:pt x="914879" y="486636"/>
                        <a:pt x="866034" y="548480"/>
                      </a:cubicBezTo>
                      <a:cubicBezTo>
                        <a:pt x="821522" y="604809"/>
                        <a:pt x="782919" y="665078"/>
                        <a:pt x="732892" y="716680"/>
                      </a:cubicBezTo>
                      <a:cubicBezTo>
                        <a:pt x="718711" y="731255"/>
                        <a:pt x="703742" y="745830"/>
                        <a:pt x="687198" y="757647"/>
                      </a:cubicBezTo>
                      <a:cubicBezTo>
                        <a:pt x="676168" y="765525"/>
                        <a:pt x="657261" y="780100"/>
                        <a:pt x="643868" y="771040"/>
                      </a:cubicBezTo>
                      <a:cubicBezTo>
                        <a:pt x="636777" y="766313"/>
                        <a:pt x="635989" y="763162"/>
                        <a:pt x="629293" y="756072"/>
                      </a:cubicBezTo>
                      <a:cubicBezTo>
                        <a:pt x="608416" y="734012"/>
                        <a:pt x="588326" y="711166"/>
                        <a:pt x="568237" y="688713"/>
                      </a:cubicBezTo>
                      <a:cubicBezTo>
                        <a:pt x="431549" y="534693"/>
                        <a:pt x="297226" y="378310"/>
                        <a:pt x="163296" y="221927"/>
                      </a:cubicBezTo>
                      <a:cubicBezTo>
                        <a:pt x="133358" y="187263"/>
                        <a:pt x="103421" y="152205"/>
                        <a:pt x="73484" y="117147"/>
                      </a:cubicBezTo>
                      <a:cubicBezTo>
                        <a:pt x="63242" y="105330"/>
                        <a:pt x="53394" y="93512"/>
                        <a:pt x="43153" y="81695"/>
                      </a:cubicBezTo>
                      <a:cubicBezTo>
                        <a:pt x="40001" y="78150"/>
                        <a:pt x="34487" y="73423"/>
                        <a:pt x="32517" y="69090"/>
                      </a:cubicBezTo>
                      <a:cubicBezTo>
                        <a:pt x="28184" y="59636"/>
                        <a:pt x="40395" y="52939"/>
                        <a:pt x="47486" y="47818"/>
                      </a:cubicBezTo>
                      <a:cubicBezTo>
                        <a:pt x="58515" y="39940"/>
                        <a:pt x="69939" y="33244"/>
                        <a:pt x="80968" y="26153"/>
                      </a:cubicBezTo>
                      <a:cubicBezTo>
                        <a:pt x="97118" y="15912"/>
                        <a:pt x="78999" y="-7723"/>
                        <a:pt x="63242" y="2519"/>
                      </a:cubicBezTo>
                      <a:cubicBezTo>
                        <a:pt x="40395" y="17093"/>
                        <a:pt x="-11207" y="41122"/>
                        <a:pt x="2186" y="76574"/>
                      </a:cubicBezTo>
                      <a:cubicBezTo>
                        <a:pt x="6913" y="89179"/>
                        <a:pt x="19912" y="100603"/>
                        <a:pt x="28578" y="110450"/>
                      </a:cubicBezTo>
                      <a:cubicBezTo>
                        <a:pt x="53000" y="138812"/>
                        <a:pt x="77029" y="167174"/>
                        <a:pt x="101452" y="195535"/>
                      </a:cubicBezTo>
                      <a:cubicBezTo>
                        <a:pt x="173143" y="279045"/>
                        <a:pt x="244835" y="362160"/>
                        <a:pt x="316527" y="445669"/>
                      </a:cubicBezTo>
                      <a:cubicBezTo>
                        <a:pt x="387037" y="526815"/>
                        <a:pt x="457154" y="608355"/>
                        <a:pt x="528452" y="688713"/>
                      </a:cubicBezTo>
                      <a:cubicBezTo>
                        <a:pt x="551693" y="715105"/>
                        <a:pt x="574933" y="741497"/>
                        <a:pt x="598962" y="767101"/>
                      </a:cubicBezTo>
                      <a:cubicBezTo>
                        <a:pt x="606446" y="774979"/>
                        <a:pt x="613537" y="782857"/>
                        <a:pt x="621415" y="790342"/>
                      </a:cubicBezTo>
                      <a:cubicBezTo>
                        <a:pt x="637565" y="805704"/>
                        <a:pt x="657655" y="806492"/>
                        <a:pt x="677744" y="797432"/>
                      </a:cubicBezTo>
                      <a:cubicBezTo>
                        <a:pt x="720680" y="778130"/>
                        <a:pt x="755739" y="737164"/>
                        <a:pt x="785676" y="701712"/>
                      </a:cubicBezTo>
                      <a:cubicBezTo>
                        <a:pt x="811674" y="670987"/>
                        <a:pt x="834915" y="638292"/>
                        <a:pt x="858549" y="605991"/>
                      </a:cubicBezTo>
                      <a:cubicBezTo>
                        <a:pt x="913697" y="531148"/>
                        <a:pt x="975541" y="460244"/>
                        <a:pt x="1051566" y="406278"/>
                      </a:cubicBezTo>
                      <a:cubicBezTo>
                        <a:pt x="1067323" y="395642"/>
                        <a:pt x="1049597" y="372008"/>
                        <a:pt x="1033840" y="383037"/>
                      </a:cubicBezTo>
                      <a:lnTo>
                        <a:pt x="1033840" y="38303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C3E4A64-CA92-4F91-A79D-7B916AB68FB9}"/>
                    </a:ext>
                  </a:extLst>
                </p:cNvPr>
                <p:cNvSpPr/>
                <p:nvPr/>
              </p:nvSpPr>
              <p:spPr>
                <a:xfrm>
                  <a:off x="3865131" y="7646255"/>
                  <a:ext cx="531821" cy="674060"/>
                </a:xfrm>
                <a:custGeom>
                  <a:avLst/>
                  <a:gdLst>
                    <a:gd name="connsiteX0" fmla="*/ 3369 w 531821"/>
                    <a:gd name="connsiteY0" fmla="*/ 23555 h 674060"/>
                    <a:gd name="connsiteX1" fmla="*/ 214112 w 531821"/>
                    <a:gd name="connsiteY1" fmla="*/ 289051 h 674060"/>
                    <a:gd name="connsiteX2" fmla="*/ 389008 w 531821"/>
                    <a:gd name="connsiteY2" fmla="*/ 521459 h 674060"/>
                    <a:gd name="connsiteX3" fmla="*/ 504818 w 531821"/>
                    <a:gd name="connsiteY3" fmla="*/ 668388 h 674060"/>
                    <a:gd name="connsiteX4" fmla="*/ 528453 w 531821"/>
                    <a:gd name="connsiteY4" fmla="*/ 650662 h 674060"/>
                    <a:gd name="connsiteX5" fmla="*/ 337800 w 531821"/>
                    <a:gd name="connsiteY5" fmla="*/ 405649 h 674060"/>
                    <a:gd name="connsiteX6" fmla="*/ 152662 w 531821"/>
                    <a:gd name="connsiteY6" fmla="*/ 158666 h 674060"/>
                    <a:gd name="connsiteX7" fmla="*/ 27004 w 531821"/>
                    <a:gd name="connsiteY7" fmla="*/ 5435 h 674060"/>
                    <a:gd name="connsiteX8" fmla="*/ 3369 w 531821"/>
                    <a:gd name="connsiteY8" fmla="*/ 23555 h 674060"/>
                    <a:gd name="connsiteX9" fmla="*/ 3369 w 531821"/>
                    <a:gd name="connsiteY9" fmla="*/ 23555 h 6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821" h="674060">
                      <a:moveTo>
                        <a:pt x="3369" y="23555"/>
                      </a:moveTo>
                      <a:cubicBezTo>
                        <a:pt x="75455" y="110609"/>
                        <a:pt x="147147" y="197663"/>
                        <a:pt x="214112" y="289051"/>
                      </a:cubicBezTo>
                      <a:cubicBezTo>
                        <a:pt x="271623" y="367045"/>
                        <a:pt x="329528" y="445040"/>
                        <a:pt x="389008" y="521459"/>
                      </a:cubicBezTo>
                      <a:cubicBezTo>
                        <a:pt x="427218" y="570698"/>
                        <a:pt x="465821" y="619543"/>
                        <a:pt x="504818" y="668388"/>
                      </a:cubicBezTo>
                      <a:cubicBezTo>
                        <a:pt x="516636" y="683356"/>
                        <a:pt x="540664" y="665630"/>
                        <a:pt x="528453" y="650662"/>
                      </a:cubicBezTo>
                      <a:cubicBezTo>
                        <a:pt x="463852" y="569910"/>
                        <a:pt x="400038" y="488370"/>
                        <a:pt x="337800" y="405649"/>
                      </a:cubicBezTo>
                      <a:cubicBezTo>
                        <a:pt x="275956" y="323321"/>
                        <a:pt x="216475" y="239418"/>
                        <a:pt x="152662" y="158666"/>
                      </a:cubicBezTo>
                      <a:cubicBezTo>
                        <a:pt x="111695" y="107064"/>
                        <a:pt x="69152" y="56249"/>
                        <a:pt x="27004" y="5435"/>
                      </a:cubicBezTo>
                      <a:cubicBezTo>
                        <a:pt x="15186" y="-9140"/>
                        <a:pt x="-8842" y="8586"/>
                        <a:pt x="3369" y="23555"/>
                      </a:cubicBezTo>
                      <a:lnTo>
                        <a:pt x="3369" y="2355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A5B48AF-9A6B-42CD-8A19-05AA8F3D3ADF}"/>
                    </a:ext>
                  </a:extLst>
                </p:cNvPr>
                <p:cNvSpPr/>
                <p:nvPr/>
              </p:nvSpPr>
              <p:spPr>
                <a:xfrm>
                  <a:off x="4335149" y="8295462"/>
                  <a:ext cx="129080" cy="97376"/>
                </a:xfrm>
                <a:custGeom>
                  <a:avLst/>
                  <a:gdLst>
                    <a:gd name="connsiteX0" fmla="*/ 28103 w 129080"/>
                    <a:gd name="connsiteY0" fmla="*/ 88509 h 97376"/>
                    <a:gd name="connsiteX1" fmla="*/ 31255 w 129080"/>
                    <a:gd name="connsiteY1" fmla="*/ 82207 h 97376"/>
                    <a:gd name="connsiteX2" fmla="*/ 31649 w 129080"/>
                    <a:gd name="connsiteY2" fmla="*/ 81419 h 97376"/>
                    <a:gd name="connsiteX3" fmla="*/ 34012 w 129080"/>
                    <a:gd name="connsiteY3" fmla="*/ 77874 h 97376"/>
                    <a:gd name="connsiteX4" fmla="*/ 43072 w 129080"/>
                    <a:gd name="connsiteY4" fmla="*/ 65268 h 97376"/>
                    <a:gd name="connsiteX5" fmla="*/ 53314 w 129080"/>
                    <a:gd name="connsiteY5" fmla="*/ 53451 h 97376"/>
                    <a:gd name="connsiteX6" fmla="*/ 55677 w 129080"/>
                    <a:gd name="connsiteY6" fmla="*/ 50694 h 97376"/>
                    <a:gd name="connsiteX7" fmla="*/ 57253 w 129080"/>
                    <a:gd name="connsiteY7" fmla="*/ 49118 h 97376"/>
                    <a:gd name="connsiteX8" fmla="*/ 58829 w 129080"/>
                    <a:gd name="connsiteY8" fmla="*/ 47542 h 97376"/>
                    <a:gd name="connsiteX9" fmla="*/ 61980 w 129080"/>
                    <a:gd name="connsiteY9" fmla="*/ 44785 h 97376"/>
                    <a:gd name="connsiteX10" fmla="*/ 73009 w 129080"/>
                    <a:gd name="connsiteY10" fmla="*/ 36119 h 97376"/>
                    <a:gd name="connsiteX11" fmla="*/ 76161 w 129080"/>
                    <a:gd name="connsiteY11" fmla="*/ 34149 h 97376"/>
                    <a:gd name="connsiteX12" fmla="*/ 76555 w 129080"/>
                    <a:gd name="connsiteY12" fmla="*/ 34149 h 97376"/>
                    <a:gd name="connsiteX13" fmla="*/ 82069 w 129080"/>
                    <a:gd name="connsiteY13" fmla="*/ 31392 h 97376"/>
                    <a:gd name="connsiteX14" fmla="*/ 84433 w 129080"/>
                    <a:gd name="connsiteY14" fmla="*/ 30604 h 97376"/>
                    <a:gd name="connsiteX15" fmla="*/ 84039 w 129080"/>
                    <a:gd name="connsiteY15" fmla="*/ 30604 h 97376"/>
                    <a:gd name="connsiteX16" fmla="*/ 89160 w 129080"/>
                    <a:gd name="connsiteY16" fmla="*/ 29816 h 97376"/>
                    <a:gd name="connsiteX17" fmla="*/ 88372 w 129080"/>
                    <a:gd name="connsiteY17" fmla="*/ 29816 h 97376"/>
                    <a:gd name="connsiteX18" fmla="*/ 90735 w 129080"/>
                    <a:gd name="connsiteY18" fmla="*/ 30210 h 97376"/>
                    <a:gd name="connsiteX19" fmla="*/ 89947 w 129080"/>
                    <a:gd name="connsiteY19" fmla="*/ 29816 h 97376"/>
                    <a:gd name="connsiteX20" fmla="*/ 92311 w 129080"/>
                    <a:gd name="connsiteY20" fmla="*/ 30998 h 97376"/>
                    <a:gd name="connsiteX21" fmla="*/ 90735 w 129080"/>
                    <a:gd name="connsiteY21" fmla="*/ 29816 h 97376"/>
                    <a:gd name="connsiteX22" fmla="*/ 91917 w 129080"/>
                    <a:gd name="connsiteY22" fmla="*/ 30604 h 97376"/>
                    <a:gd name="connsiteX23" fmla="*/ 93099 w 129080"/>
                    <a:gd name="connsiteY23" fmla="*/ 31392 h 97376"/>
                    <a:gd name="connsiteX24" fmla="*/ 93887 w 129080"/>
                    <a:gd name="connsiteY24" fmla="*/ 32574 h 97376"/>
                    <a:gd name="connsiteX25" fmla="*/ 95068 w 129080"/>
                    <a:gd name="connsiteY25" fmla="*/ 34149 h 97376"/>
                    <a:gd name="connsiteX26" fmla="*/ 95856 w 129080"/>
                    <a:gd name="connsiteY26" fmla="*/ 36119 h 97376"/>
                    <a:gd name="connsiteX27" fmla="*/ 97432 w 129080"/>
                    <a:gd name="connsiteY27" fmla="*/ 39664 h 97376"/>
                    <a:gd name="connsiteX28" fmla="*/ 98220 w 129080"/>
                    <a:gd name="connsiteY28" fmla="*/ 41240 h 97376"/>
                    <a:gd name="connsiteX29" fmla="*/ 99401 w 129080"/>
                    <a:gd name="connsiteY29" fmla="*/ 46755 h 97376"/>
                    <a:gd name="connsiteX30" fmla="*/ 115946 w 129080"/>
                    <a:gd name="connsiteY30" fmla="*/ 59754 h 97376"/>
                    <a:gd name="connsiteX31" fmla="*/ 128945 w 129080"/>
                    <a:gd name="connsiteY31" fmla="*/ 43209 h 97376"/>
                    <a:gd name="connsiteX32" fmla="*/ 112007 w 129080"/>
                    <a:gd name="connsiteY32" fmla="*/ 8151 h 97376"/>
                    <a:gd name="connsiteX33" fmla="*/ 82069 w 129080"/>
                    <a:gd name="connsiteY33" fmla="*/ 667 h 97376"/>
                    <a:gd name="connsiteX34" fmla="*/ 24952 w 129080"/>
                    <a:gd name="connsiteY34" fmla="*/ 40846 h 97376"/>
                    <a:gd name="connsiteX35" fmla="*/ 1317 w 129080"/>
                    <a:gd name="connsiteY35" fmla="*/ 76298 h 97376"/>
                    <a:gd name="connsiteX36" fmla="*/ 9196 w 129080"/>
                    <a:gd name="connsiteY36" fmla="*/ 95993 h 97376"/>
                    <a:gd name="connsiteX37" fmla="*/ 28103 w 129080"/>
                    <a:gd name="connsiteY37" fmla="*/ 88509 h 97376"/>
                    <a:gd name="connsiteX38" fmla="*/ 28103 w 129080"/>
                    <a:gd name="connsiteY38" fmla="*/ 88509 h 9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080" h="97376">
                      <a:moveTo>
                        <a:pt x="28103" y="88509"/>
                      </a:moveTo>
                      <a:cubicBezTo>
                        <a:pt x="29285" y="86540"/>
                        <a:pt x="30467" y="84570"/>
                        <a:pt x="31255" y="82207"/>
                      </a:cubicBezTo>
                      <a:cubicBezTo>
                        <a:pt x="32830" y="79843"/>
                        <a:pt x="30073" y="83782"/>
                        <a:pt x="31649" y="81419"/>
                      </a:cubicBezTo>
                      <a:cubicBezTo>
                        <a:pt x="32436" y="80237"/>
                        <a:pt x="33224" y="79055"/>
                        <a:pt x="34012" y="77874"/>
                      </a:cubicBezTo>
                      <a:cubicBezTo>
                        <a:pt x="36769" y="73541"/>
                        <a:pt x="39921" y="69208"/>
                        <a:pt x="43072" y="65268"/>
                      </a:cubicBezTo>
                      <a:cubicBezTo>
                        <a:pt x="46223" y="61329"/>
                        <a:pt x="49768" y="56996"/>
                        <a:pt x="53314" y="53451"/>
                      </a:cubicBezTo>
                      <a:cubicBezTo>
                        <a:pt x="54102" y="52663"/>
                        <a:pt x="54889" y="51482"/>
                        <a:pt x="55677" y="50694"/>
                      </a:cubicBezTo>
                      <a:cubicBezTo>
                        <a:pt x="56071" y="50300"/>
                        <a:pt x="58435" y="47936"/>
                        <a:pt x="57253" y="49118"/>
                      </a:cubicBezTo>
                      <a:cubicBezTo>
                        <a:pt x="56071" y="50300"/>
                        <a:pt x="58435" y="47936"/>
                        <a:pt x="58829" y="47542"/>
                      </a:cubicBezTo>
                      <a:cubicBezTo>
                        <a:pt x="60010" y="46755"/>
                        <a:pt x="60798" y="45573"/>
                        <a:pt x="61980" y="44785"/>
                      </a:cubicBezTo>
                      <a:cubicBezTo>
                        <a:pt x="65525" y="41634"/>
                        <a:pt x="69070" y="38876"/>
                        <a:pt x="73009" y="36119"/>
                      </a:cubicBezTo>
                      <a:cubicBezTo>
                        <a:pt x="74191" y="35331"/>
                        <a:pt x="74979" y="34937"/>
                        <a:pt x="76161" y="34149"/>
                      </a:cubicBezTo>
                      <a:cubicBezTo>
                        <a:pt x="78524" y="32574"/>
                        <a:pt x="73797" y="35331"/>
                        <a:pt x="76555" y="34149"/>
                      </a:cubicBezTo>
                      <a:cubicBezTo>
                        <a:pt x="78524" y="33362"/>
                        <a:pt x="80100" y="32180"/>
                        <a:pt x="82069" y="31392"/>
                      </a:cubicBezTo>
                      <a:cubicBezTo>
                        <a:pt x="82857" y="30998"/>
                        <a:pt x="83645" y="30604"/>
                        <a:pt x="84433" y="30604"/>
                      </a:cubicBezTo>
                      <a:cubicBezTo>
                        <a:pt x="87190" y="29422"/>
                        <a:pt x="83251" y="30604"/>
                        <a:pt x="84039" y="30604"/>
                      </a:cubicBezTo>
                      <a:cubicBezTo>
                        <a:pt x="85615" y="30604"/>
                        <a:pt x="87584" y="30210"/>
                        <a:pt x="89160" y="29816"/>
                      </a:cubicBezTo>
                      <a:cubicBezTo>
                        <a:pt x="91523" y="29422"/>
                        <a:pt x="86008" y="29422"/>
                        <a:pt x="88372" y="29816"/>
                      </a:cubicBezTo>
                      <a:cubicBezTo>
                        <a:pt x="89160" y="29816"/>
                        <a:pt x="89947" y="30210"/>
                        <a:pt x="90735" y="30210"/>
                      </a:cubicBezTo>
                      <a:cubicBezTo>
                        <a:pt x="93099" y="30210"/>
                        <a:pt x="87584" y="29029"/>
                        <a:pt x="89947" y="29816"/>
                      </a:cubicBezTo>
                      <a:cubicBezTo>
                        <a:pt x="90735" y="30210"/>
                        <a:pt x="91523" y="30604"/>
                        <a:pt x="92311" y="30998"/>
                      </a:cubicBezTo>
                      <a:cubicBezTo>
                        <a:pt x="93887" y="31392"/>
                        <a:pt x="90341" y="30210"/>
                        <a:pt x="90735" y="29816"/>
                      </a:cubicBezTo>
                      <a:cubicBezTo>
                        <a:pt x="90735" y="29816"/>
                        <a:pt x="91917" y="30604"/>
                        <a:pt x="91917" y="30604"/>
                      </a:cubicBezTo>
                      <a:cubicBezTo>
                        <a:pt x="92311" y="30998"/>
                        <a:pt x="94674" y="33362"/>
                        <a:pt x="93099" y="31392"/>
                      </a:cubicBezTo>
                      <a:cubicBezTo>
                        <a:pt x="91523" y="29816"/>
                        <a:pt x="93493" y="32180"/>
                        <a:pt x="93887" y="32574"/>
                      </a:cubicBezTo>
                      <a:cubicBezTo>
                        <a:pt x="94281" y="32968"/>
                        <a:pt x="96250" y="36119"/>
                        <a:pt x="95068" y="34149"/>
                      </a:cubicBezTo>
                      <a:cubicBezTo>
                        <a:pt x="93887" y="32180"/>
                        <a:pt x="95856" y="35725"/>
                        <a:pt x="95856" y="36119"/>
                      </a:cubicBezTo>
                      <a:cubicBezTo>
                        <a:pt x="96250" y="37301"/>
                        <a:pt x="97038" y="38482"/>
                        <a:pt x="97432" y="39664"/>
                      </a:cubicBezTo>
                      <a:cubicBezTo>
                        <a:pt x="97826" y="40452"/>
                        <a:pt x="98614" y="43997"/>
                        <a:pt x="98220" y="41240"/>
                      </a:cubicBezTo>
                      <a:cubicBezTo>
                        <a:pt x="98614" y="43209"/>
                        <a:pt x="99007" y="44785"/>
                        <a:pt x="99401" y="46755"/>
                      </a:cubicBezTo>
                      <a:cubicBezTo>
                        <a:pt x="100977" y="54633"/>
                        <a:pt x="107673" y="60541"/>
                        <a:pt x="115946" y="59754"/>
                      </a:cubicBezTo>
                      <a:cubicBezTo>
                        <a:pt x="123430" y="58572"/>
                        <a:pt x="130126" y="51088"/>
                        <a:pt x="128945" y="43209"/>
                      </a:cubicBezTo>
                      <a:cubicBezTo>
                        <a:pt x="126581" y="30210"/>
                        <a:pt x="122248" y="17211"/>
                        <a:pt x="112007" y="8151"/>
                      </a:cubicBezTo>
                      <a:cubicBezTo>
                        <a:pt x="103734" y="1061"/>
                        <a:pt x="92311" y="-1303"/>
                        <a:pt x="82069" y="667"/>
                      </a:cubicBezTo>
                      <a:cubicBezTo>
                        <a:pt x="58829" y="5000"/>
                        <a:pt x="39527" y="23514"/>
                        <a:pt x="24952" y="40846"/>
                      </a:cubicBezTo>
                      <a:cubicBezTo>
                        <a:pt x="15892" y="51875"/>
                        <a:pt x="7620" y="63693"/>
                        <a:pt x="1317" y="76298"/>
                      </a:cubicBezTo>
                      <a:cubicBezTo>
                        <a:pt x="-2228" y="83388"/>
                        <a:pt x="1711" y="93236"/>
                        <a:pt x="9196" y="95993"/>
                      </a:cubicBezTo>
                      <a:cubicBezTo>
                        <a:pt x="16680" y="99539"/>
                        <a:pt x="24558" y="95993"/>
                        <a:pt x="28103" y="88509"/>
                      </a:cubicBezTo>
                      <a:lnTo>
                        <a:pt x="28103" y="8850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7E5EC21-2EFC-4F51-B56A-31982C3BF8B1}"/>
                    </a:ext>
                  </a:extLst>
                </p:cNvPr>
                <p:cNvSpPr/>
                <p:nvPr/>
              </p:nvSpPr>
              <p:spPr>
                <a:xfrm>
                  <a:off x="3803571" y="8471586"/>
                  <a:ext cx="356318" cy="250395"/>
                </a:xfrm>
                <a:custGeom>
                  <a:avLst/>
                  <a:gdLst>
                    <a:gd name="connsiteX0" fmla="*/ 23568 w 356318"/>
                    <a:gd name="connsiteY0" fmla="*/ 247210 h 250395"/>
                    <a:gd name="connsiteX1" fmla="*/ 66505 w 356318"/>
                    <a:gd name="connsiteY1" fmla="*/ 213727 h 250395"/>
                    <a:gd name="connsiteX2" fmla="*/ 89745 w 356318"/>
                    <a:gd name="connsiteY2" fmla="*/ 186153 h 250395"/>
                    <a:gd name="connsiteX3" fmla="*/ 83837 w 356318"/>
                    <a:gd name="connsiteY3" fmla="*/ 199940 h 250395"/>
                    <a:gd name="connsiteX4" fmla="*/ 348151 w 356318"/>
                    <a:gd name="connsiteY4" fmla="*/ 29377 h 250395"/>
                    <a:gd name="connsiteX5" fmla="*/ 336728 w 356318"/>
                    <a:gd name="connsiteY5" fmla="*/ 1803 h 250395"/>
                    <a:gd name="connsiteX6" fmla="*/ 187829 w 356318"/>
                    <a:gd name="connsiteY6" fmla="*/ 89645 h 250395"/>
                    <a:gd name="connsiteX7" fmla="*/ 118501 w 356318"/>
                    <a:gd name="connsiteY7" fmla="*/ 136914 h 250395"/>
                    <a:gd name="connsiteX8" fmla="*/ 80685 w 356318"/>
                    <a:gd name="connsiteY8" fmla="*/ 164882 h 250395"/>
                    <a:gd name="connsiteX9" fmla="*/ 60202 w 356318"/>
                    <a:gd name="connsiteY9" fmla="*/ 190093 h 250395"/>
                    <a:gd name="connsiteX10" fmla="*/ 66111 w 356318"/>
                    <a:gd name="connsiteY10" fmla="*/ 176306 h 250395"/>
                    <a:gd name="connsiteX11" fmla="*/ 5842 w 356318"/>
                    <a:gd name="connsiteY11" fmla="*/ 223575 h 250395"/>
                    <a:gd name="connsiteX12" fmla="*/ 23568 w 356318"/>
                    <a:gd name="connsiteY12" fmla="*/ 247210 h 250395"/>
                    <a:gd name="connsiteX13" fmla="*/ 23568 w 356318"/>
                    <a:gd name="connsiteY13" fmla="*/ 247210 h 2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6318" h="250395">
                      <a:moveTo>
                        <a:pt x="23568" y="247210"/>
                      </a:moveTo>
                      <a:cubicBezTo>
                        <a:pt x="37749" y="235786"/>
                        <a:pt x="51930" y="224757"/>
                        <a:pt x="66505" y="213727"/>
                      </a:cubicBezTo>
                      <a:cubicBezTo>
                        <a:pt x="76352" y="206243"/>
                        <a:pt x="89745" y="199940"/>
                        <a:pt x="89745" y="186153"/>
                      </a:cubicBezTo>
                      <a:cubicBezTo>
                        <a:pt x="87776" y="190880"/>
                        <a:pt x="85806" y="195213"/>
                        <a:pt x="83837" y="199940"/>
                      </a:cubicBezTo>
                      <a:cubicBezTo>
                        <a:pt x="167346" y="135733"/>
                        <a:pt x="255582" y="80191"/>
                        <a:pt x="348151" y="29377"/>
                      </a:cubicBezTo>
                      <a:cubicBezTo>
                        <a:pt x="364696" y="20317"/>
                        <a:pt x="353666" y="-7257"/>
                        <a:pt x="336728" y="1803"/>
                      </a:cubicBezTo>
                      <a:cubicBezTo>
                        <a:pt x="286307" y="29377"/>
                        <a:pt x="236280" y="58132"/>
                        <a:pt x="187829" y="89645"/>
                      </a:cubicBezTo>
                      <a:cubicBezTo>
                        <a:pt x="164195" y="105008"/>
                        <a:pt x="141348" y="120764"/>
                        <a:pt x="118501" y="136914"/>
                      </a:cubicBezTo>
                      <a:cubicBezTo>
                        <a:pt x="105896" y="145974"/>
                        <a:pt x="92897" y="155428"/>
                        <a:pt x="80685" y="164882"/>
                      </a:cubicBezTo>
                      <a:cubicBezTo>
                        <a:pt x="71231" y="171973"/>
                        <a:pt x="60202" y="177093"/>
                        <a:pt x="60202" y="190093"/>
                      </a:cubicBezTo>
                      <a:cubicBezTo>
                        <a:pt x="62172" y="185366"/>
                        <a:pt x="64141" y="181033"/>
                        <a:pt x="66111" y="176306"/>
                      </a:cubicBezTo>
                      <a:cubicBezTo>
                        <a:pt x="46021" y="191668"/>
                        <a:pt x="25538" y="207819"/>
                        <a:pt x="5842" y="223575"/>
                      </a:cubicBezTo>
                      <a:cubicBezTo>
                        <a:pt x="-9520" y="234998"/>
                        <a:pt x="8600" y="259027"/>
                        <a:pt x="23568" y="247210"/>
                      </a:cubicBezTo>
                      <a:lnTo>
                        <a:pt x="23568" y="24721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5CB9D2D-8268-446B-A3C3-1A154D8CFF9B}"/>
                    </a:ext>
                  </a:extLst>
                </p:cNvPr>
                <p:cNvSpPr/>
                <p:nvPr/>
              </p:nvSpPr>
              <p:spPr>
                <a:xfrm>
                  <a:off x="4247580" y="8371567"/>
                  <a:ext cx="112826" cy="61111"/>
                </a:xfrm>
                <a:custGeom>
                  <a:avLst/>
                  <a:gdLst>
                    <a:gd name="connsiteX0" fmla="*/ 92432 w 112826"/>
                    <a:gd name="connsiteY0" fmla="*/ 981 h 61111"/>
                    <a:gd name="connsiteX1" fmla="*/ 9316 w 112826"/>
                    <a:gd name="connsiteY1" fmla="*/ 32494 h 61111"/>
                    <a:gd name="connsiteX2" fmla="*/ 1044 w 112826"/>
                    <a:gd name="connsiteY2" fmla="*/ 51795 h 61111"/>
                    <a:gd name="connsiteX3" fmla="*/ 20346 w 112826"/>
                    <a:gd name="connsiteY3" fmla="*/ 60067 h 61111"/>
                    <a:gd name="connsiteX4" fmla="*/ 103461 w 112826"/>
                    <a:gd name="connsiteY4" fmla="*/ 28554 h 61111"/>
                    <a:gd name="connsiteX5" fmla="*/ 111733 w 112826"/>
                    <a:gd name="connsiteY5" fmla="*/ 9253 h 61111"/>
                    <a:gd name="connsiteX6" fmla="*/ 92432 w 112826"/>
                    <a:gd name="connsiteY6" fmla="*/ 981 h 61111"/>
                    <a:gd name="connsiteX7" fmla="*/ 92432 w 112826"/>
                    <a:gd name="connsiteY7" fmla="*/ 981 h 6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826" h="61111">
                      <a:moveTo>
                        <a:pt x="92432" y="981"/>
                      </a:moveTo>
                      <a:cubicBezTo>
                        <a:pt x="64464" y="10828"/>
                        <a:pt x="36496" y="19888"/>
                        <a:pt x="9316" y="32494"/>
                      </a:cubicBezTo>
                      <a:cubicBezTo>
                        <a:pt x="2226" y="35645"/>
                        <a:pt x="-2107" y="44311"/>
                        <a:pt x="1044" y="51795"/>
                      </a:cubicBezTo>
                      <a:cubicBezTo>
                        <a:pt x="4196" y="58886"/>
                        <a:pt x="12862" y="63219"/>
                        <a:pt x="20346" y="60067"/>
                      </a:cubicBezTo>
                      <a:cubicBezTo>
                        <a:pt x="47132" y="47462"/>
                        <a:pt x="75494" y="38402"/>
                        <a:pt x="103461" y="28554"/>
                      </a:cubicBezTo>
                      <a:cubicBezTo>
                        <a:pt x="110946" y="25797"/>
                        <a:pt x="114885" y="16343"/>
                        <a:pt x="111733" y="9253"/>
                      </a:cubicBezTo>
                      <a:cubicBezTo>
                        <a:pt x="108188" y="1375"/>
                        <a:pt x="100310" y="-1777"/>
                        <a:pt x="92432" y="981"/>
                      </a:cubicBezTo>
                      <a:lnTo>
                        <a:pt x="92432" y="98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B850FE-A453-4F04-A777-44A83CE0BB8C}"/>
                    </a:ext>
                  </a:extLst>
                </p:cNvPr>
                <p:cNvSpPr/>
                <p:nvPr/>
              </p:nvSpPr>
              <p:spPr>
                <a:xfrm>
                  <a:off x="4443677" y="8102087"/>
                  <a:ext cx="601010" cy="250834"/>
                </a:xfrm>
                <a:custGeom>
                  <a:avLst/>
                  <a:gdLst>
                    <a:gd name="connsiteX0" fmla="*/ 23568 w 601010"/>
                    <a:gd name="connsiteY0" fmla="*/ 247614 h 250834"/>
                    <a:gd name="connsiteX1" fmla="*/ 298518 w 601010"/>
                    <a:gd name="connsiteY1" fmla="*/ 116441 h 250834"/>
                    <a:gd name="connsiteX2" fmla="*/ 591589 w 601010"/>
                    <a:gd name="connsiteY2" fmla="*/ 28205 h 250834"/>
                    <a:gd name="connsiteX3" fmla="*/ 580165 w 601010"/>
                    <a:gd name="connsiteY3" fmla="*/ 631 h 250834"/>
                    <a:gd name="connsiteX4" fmla="*/ 281974 w 601010"/>
                    <a:gd name="connsiteY4" fmla="*/ 90837 h 250834"/>
                    <a:gd name="connsiteX5" fmla="*/ 5842 w 601010"/>
                    <a:gd name="connsiteY5" fmla="*/ 223979 h 250834"/>
                    <a:gd name="connsiteX6" fmla="*/ 23568 w 601010"/>
                    <a:gd name="connsiteY6" fmla="*/ 247614 h 250834"/>
                    <a:gd name="connsiteX7" fmla="*/ 23568 w 601010"/>
                    <a:gd name="connsiteY7" fmla="*/ 247614 h 25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010" h="250834">
                      <a:moveTo>
                        <a:pt x="23568" y="247614"/>
                      </a:moveTo>
                      <a:cubicBezTo>
                        <a:pt x="103926" y="185770"/>
                        <a:pt x="203586" y="149136"/>
                        <a:pt x="298518" y="116441"/>
                      </a:cubicBezTo>
                      <a:cubicBezTo>
                        <a:pt x="395027" y="83352"/>
                        <a:pt x="493505" y="56173"/>
                        <a:pt x="591589" y="28205"/>
                      </a:cubicBezTo>
                      <a:cubicBezTo>
                        <a:pt x="610103" y="23084"/>
                        <a:pt x="598679" y="-4490"/>
                        <a:pt x="580165" y="631"/>
                      </a:cubicBezTo>
                      <a:cubicBezTo>
                        <a:pt x="480112" y="28993"/>
                        <a:pt x="380058" y="56566"/>
                        <a:pt x="281974" y="90837"/>
                      </a:cubicBezTo>
                      <a:cubicBezTo>
                        <a:pt x="186648" y="123925"/>
                        <a:pt x="86594" y="161347"/>
                        <a:pt x="5842" y="223979"/>
                      </a:cubicBezTo>
                      <a:cubicBezTo>
                        <a:pt x="-9520" y="235796"/>
                        <a:pt x="8600" y="259431"/>
                        <a:pt x="23568" y="247614"/>
                      </a:cubicBezTo>
                      <a:lnTo>
                        <a:pt x="23568" y="24761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F8B2943-11DA-4F1D-B9C2-DA2B7C555C44}"/>
                    </a:ext>
                  </a:extLst>
                </p:cNvPr>
                <p:cNvSpPr/>
                <p:nvPr/>
              </p:nvSpPr>
              <p:spPr>
                <a:xfrm>
                  <a:off x="4438892" y="8120304"/>
                  <a:ext cx="541225" cy="194533"/>
                </a:xfrm>
                <a:custGeom>
                  <a:avLst/>
                  <a:gdLst>
                    <a:gd name="connsiteX0" fmla="*/ 14172 w 541225"/>
                    <a:gd name="connsiteY0" fmla="*/ 191187 h 194533"/>
                    <a:gd name="connsiteX1" fmla="*/ 184342 w 541225"/>
                    <a:gd name="connsiteY1" fmla="*/ 63560 h 194533"/>
                    <a:gd name="connsiteX2" fmla="*/ 408478 w 541225"/>
                    <a:gd name="connsiteY2" fmla="*/ 16684 h 194533"/>
                    <a:gd name="connsiteX3" fmla="*/ 534135 w 541225"/>
                    <a:gd name="connsiteY3" fmla="*/ 17866 h 194533"/>
                    <a:gd name="connsiteX4" fmla="*/ 534135 w 541225"/>
                    <a:gd name="connsiteY4" fmla="*/ 2898 h 194533"/>
                    <a:gd name="connsiteX5" fmla="*/ 299758 w 541225"/>
                    <a:gd name="connsiteY5" fmla="*/ 15109 h 194533"/>
                    <a:gd name="connsiteX6" fmla="*/ 86652 w 541225"/>
                    <a:gd name="connsiteY6" fmla="*/ 98224 h 194533"/>
                    <a:gd name="connsiteX7" fmla="*/ 1173 w 541225"/>
                    <a:gd name="connsiteY7" fmla="*/ 183703 h 194533"/>
                    <a:gd name="connsiteX8" fmla="*/ 14172 w 541225"/>
                    <a:gd name="connsiteY8" fmla="*/ 191187 h 194533"/>
                    <a:gd name="connsiteX9" fmla="*/ 14172 w 541225"/>
                    <a:gd name="connsiteY9" fmla="*/ 191187 h 19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1225" h="194533">
                      <a:moveTo>
                        <a:pt x="14172" y="191187"/>
                      </a:moveTo>
                      <a:cubicBezTo>
                        <a:pt x="54745" y="130919"/>
                        <a:pt x="117771" y="89952"/>
                        <a:pt x="184342" y="63560"/>
                      </a:cubicBezTo>
                      <a:cubicBezTo>
                        <a:pt x="255640" y="35198"/>
                        <a:pt x="332453" y="21411"/>
                        <a:pt x="408478" y="16684"/>
                      </a:cubicBezTo>
                      <a:cubicBezTo>
                        <a:pt x="450232" y="14321"/>
                        <a:pt x="492381" y="14715"/>
                        <a:pt x="534135" y="17866"/>
                      </a:cubicBezTo>
                      <a:cubicBezTo>
                        <a:pt x="543589" y="18654"/>
                        <a:pt x="543589" y="3685"/>
                        <a:pt x="534135" y="2898"/>
                      </a:cubicBezTo>
                      <a:cubicBezTo>
                        <a:pt x="456141" y="-3405"/>
                        <a:pt x="376965" y="534"/>
                        <a:pt x="299758" y="15109"/>
                      </a:cubicBezTo>
                      <a:cubicBezTo>
                        <a:pt x="224915" y="29290"/>
                        <a:pt x="149678" y="54500"/>
                        <a:pt x="86652" y="98224"/>
                      </a:cubicBezTo>
                      <a:cubicBezTo>
                        <a:pt x="53169" y="121465"/>
                        <a:pt x="23626" y="149827"/>
                        <a:pt x="1173" y="183703"/>
                      </a:cubicBezTo>
                      <a:cubicBezTo>
                        <a:pt x="-3948" y="191581"/>
                        <a:pt x="9051" y="199065"/>
                        <a:pt x="14172" y="191187"/>
                      </a:cubicBezTo>
                      <a:lnTo>
                        <a:pt x="14172" y="19118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AE0651E-5821-4C39-9D46-4B52EFFDF48F}"/>
                    </a:ext>
                  </a:extLst>
                </p:cNvPr>
                <p:cNvSpPr/>
                <p:nvPr/>
              </p:nvSpPr>
              <p:spPr>
                <a:xfrm>
                  <a:off x="3857933" y="8392407"/>
                  <a:ext cx="314717" cy="291673"/>
                </a:xfrm>
                <a:custGeom>
                  <a:avLst/>
                  <a:gdLst>
                    <a:gd name="connsiteX0" fmla="*/ 14112 w 314717"/>
                    <a:gd name="connsiteY0" fmla="*/ 288574 h 291673"/>
                    <a:gd name="connsiteX1" fmla="*/ 148042 w 314717"/>
                    <a:gd name="connsiteY1" fmla="*/ 136524 h 291673"/>
                    <a:gd name="connsiteX2" fmla="*/ 311121 w 314717"/>
                    <a:gd name="connsiteY2" fmla="*/ 14017 h 291673"/>
                    <a:gd name="connsiteX3" fmla="*/ 303637 w 314717"/>
                    <a:gd name="connsiteY3" fmla="*/ 1018 h 291673"/>
                    <a:gd name="connsiteX4" fmla="*/ 137800 w 314717"/>
                    <a:gd name="connsiteY4" fmla="*/ 125888 h 291673"/>
                    <a:gd name="connsiteX5" fmla="*/ 1507 w 314717"/>
                    <a:gd name="connsiteY5" fmla="*/ 281089 h 291673"/>
                    <a:gd name="connsiteX6" fmla="*/ 14112 w 314717"/>
                    <a:gd name="connsiteY6" fmla="*/ 288574 h 291673"/>
                    <a:gd name="connsiteX7" fmla="*/ 14112 w 314717"/>
                    <a:gd name="connsiteY7" fmla="*/ 288574 h 291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17" h="291673">
                      <a:moveTo>
                        <a:pt x="14112" y="288574"/>
                      </a:moveTo>
                      <a:cubicBezTo>
                        <a:pt x="53503" y="233426"/>
                        <a:pt x="98409" y="182612"/>
                        <a:pt x="148042" y="136524"/>
                      </a:cubicBezTo>
                      <a:cubicBezTo>
                        <a:pt x="197675" y="90436"/>
                        <a:pt x="252035" y="47106"/>
                        <a:pt x="311121" y="14017"/>
                      </a:cubicBezTo>
                      <a:cubicBezTo>
                        <a:pt x="319394" y="9291"/>
                        <a:pt x="311909" y="-3709"/>
                        <a:pt x="303637" y="1018"/>
                      </a:cubicBezTo>
                      <a:cubicBezTo>
                        <a:pt x="243368" y="34895"/>
                        <a:pt x="188221" y="79013"/>
                        <a:pt x="137800" y="125888"/>
                      </a:cubicBezTo>
                      <a:cubicBezTo>
                        <a:pt x="87380" y="172764"/>
                        <a:pt x="41686" y="225154"/>
                        <a:pt x="1507" y="281089"/>
                      </a:cubicBezTo>
                      <a:cubicBezTo>
                        <a:pt x="-4402" y="288574"/>
                        <a:pt x="8597" y="296058"/>
                        <a:pt x="14112" y="288574"/>
                      </a:cubicBezTo>
                      <a:lnTo>
                        <a:pt x="14112" y="288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946C166-9A02-42AD-A7C5-691FE4D78960}"/>
                    </a:ext>
                  </a:extLst>
                </p:cNvPr>
                <p:cNvSpPr/>
                <p:nvPr/>
              </p:nvSpPr>
              <p:spPr>
                <a:xfrm>
                  <a:off x="4247032" y="8346067"/>
                  <a:ext cx="116913" cy="22806"/>
                </a:xfrm>
                <a:custGeom>
                  <a:avLst/>
                  <a:gdLst>
                    <a:gd name="connsiteX0" fmla="*/ 9076 w 116913"/>
                    <a:gd name="connsiteY0" fmla="*/ 22541 h 22806"/>
                    <a:gd name="connsiteX1" fmla="*/ 107554 w 116913"/>
                    <a:gd name="connsiteY1" fmla="*/ 19390 h 22806"/>
                    <a:gd name="connsiteX2" fmla="*/ 111493 w 116913"/>
                    <a:gd name="connsiteY2" fmla="*/ 5209 h 22806"/>
                    <a:gd name="connsiteX3" fmla="*/ 5137 w 116913"/>
                    <a:gd name="connsiteY3" fmla="*/ 8361 h 22806"/>
                    <a:gd name="connsiteX4" fmla="*/ 9076 w 116913"/>
                    <a:gd name="connsiteY4" fmla="*/ 22541 h 22806"/>
                    <a:gd name="connsiteX5" fmla="*/ 9076 w 116913"/>
                    <a:gd name="connsiteY5" fmla="*/ 22541 h 2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913" h="22806">
                      <a:moveTo>
                        <a:pt x="9076" y="22541"/>
                      </a:moveTo>
                      <a:cubicBezTo>
                        <a:pt x="41377" y="13875"/>
                        <a:pt x="74859" y="11512"/>
                        <a:pt x="107554" y="19390"/>
                      </a:cubicBezTo>
                      <a:cubicBezTo>
                        <a:pt x="117008" y="21754"/>
                        <a:pt x="120947" y="7179"/>
                        <a:pt x="111493" y="5209"/>
                      </a:cubicBezTo>
                      <a:cubicBezTo>
                        <a:pt x="76041" y="-3063"/>
                        <a:pt x="39801" y="-1093"/>
                        <a:pt x="5137" y="8361"/>
                      </a:cubicBezTo>
                      <a:cubicBezTo>
                        <a:pt x="-3923" y="10724"/>
                        <a:pt x="16" y="24905"/>
                        <a:pt x="9076" y="22541"/>
                      </a:cubicBezTo>
                      <a:lnTo>
                        <a:pt x="9076" y="2254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0205E0D-FDDB-4230-9CC1-83E9C5B0EFF1}"/>
                    </a:ext>
                  </a:extLst>
                </p:cNvPr>
                <p:cNvSpPr/>
                <p:nvPr/>
              </p:nvSpPr>
              <p:spPr>
                <a:xfrm>
                  <a:off x="3083015" y="7558449"/>
                  <a:ext cx="1298686" cy="1099981"/>
                </a:xfrm>
                <a:custGeom>
                  <a:avLst/>
                  <a:gdLst>
                    <a:gd name="connsiteX0" fmla="*/ 1292448 w 1298686"/>
                    <a:gd name="connsiteY0" fmla="*/ 726257 h 1099981"/>
                    <a:gd name="connsiteX1" fmla="*/ 843783 w 1298686"/>
                    <a:gd name="connsiteY1" fmla="*/ 764072 h 1099981"/>
                    <a:gd name="connsiteX2" fmla="*/ 698430 w 1298686"/>
                    <a:gd name="connsiteY2" fmla="*/ 1018145 h 1099981"/>
                    <a:gd name="connsiteX3" fmla="*/ 681098 w 1298686"/>
                    <a:gd name="connsiteY3" fmla="*/ 1052022 h 1099981"/>
                    <a:gd name="connsiteX4" fmla="*/ 671644 w 1298686"/>
                    <a:gd name="connsiteY4" fmla="*/ 1066597 h 1099981"/>
                    <a:gd name="connsiteX5" fmla="*/ 655493 w 1298686"/>
                    <a:gd name="connsiteY5" fmla="*/ 1061870 h 1099981"/>
                    <a:gd name="connsiteX6" fmla="*/ 600346 w 1298686"/>
                    <a:gd name="connsiteY6" fmla="*/ 995693 h 1099981"/>
                    <a:gd name="connsiteX7" fmla="*/ 483748 w 1298686"/>
                    <a:gd name="connsiteY7" fmla="*/ 866096 h 1099981"/>
                    <a:gd name="connsiteX8" fmla="*/ 269460 w 1298686"/>
                    <a:gd name="connsiteY8" fmla="*/ 615174 h 1099981"/>
                    <a:gd name="connsiteX9" fmla="*/ 90624 w 1298686"/>
                    <a:gd name="connsiteY9" fmla="*/ 368191 h 1099981"/>
                    <a:gd name="connsiteX10" fmla="*/ 55960 w 1298686"/>
                    <a:gd name="connsiteY10" fmla="*/ 303196 h 1099981"/>
                    <a:gd name="connsiteX11" fmla="*/ 42173 w 1298686"/>
                    <a:gd name="connsiteY11" fmla="*/ 271683 h 1099981"/>
                    <a:gd name="connsiteX12" fmla="*/ 31931 w 1298686"/>
                    <a:gd name="connsiteY12" fmla="*/ 232292 h 1099981"/>
                    <a:gd name="connsiteX13" fmla="*/ 59899 w 1298686"/>
                    <a:gd name="connsiteY13" fmla="*/ 221656 h 1099981"/>
                    <a:gd name="connsiteX14" fmla="*/ 89836 w 1298686"/>
                    <a:gd name="connsiteY14" fmla="*/ 210233 h 1099981"/>
                    <a:gd name="connsiteX15" fmla="*/ 154438 w 1298686"/>
                    <a:gd name="connsiteY15" fmla="*/ 185416 h 1099981"/>
                    <a:gd name="connsiteX16" fmla="*/ 291519 w 1298686"/>
                    <a:gd name="connsiteY16" fmla="*/ 131057 h 1099981"/>
                    <a:gd name="connsiteX17" fmla="*/ 426237 w 1298686"/>
                    <a:gd name="connsiteY17" fmla="*/ 73939 h 1099981"/>
                    <a:gd name="connsiteX18" fmla="*/ 675189 w 1298686"/>
                    <a:gd name="connsiteY18" fmla="*/ 33367 h 1099981"/>
                    <a:gd name="connsiteX19" fmla="*/ 771697 w 1298686"/>
                    <a:gd name="connsiteY19" fmla="*/ 91272 h 1099981"/>
                    <a:gd name="connsiteX20" fmla="*/ 799271 w 1298686"/>
                    <a:gd name="connsiteY20" fmla="*/ 79848 h 1099981"/>
                    <a:gd name="connsiteX21" fmla="*/ 516836 w 1298686"/>
                    <a:gd name="connsiteY21" fmla="*/ 14459 h 1099981"/>
                    <a:gd name="connsiteX22" fmla="*/ 235190 w 1298686"/>
                    <a:gd name="connsiteY22" fmla="*/ 121603 h 1099981"/>
                    <a:gd name="connsiteX23" fmla="*/ 91806 w 1298686"/>
                    <a:gd name="connsiteY23" fmla="*/ 177144 h 1099981"/>
                    <a:gd name="connsiteX24" fmla="*/ 25235 w 1298686"/>
                    <a:gd name="connsiteY24" fmla="*/ 202355 h 1099981"/>
                    <a:gd name="connsiteX25" fmla="*/ 1600 w 1298686"/>
                    <a:gd name="connsiteY25" fmla="*/ 245685 h 1099981"/>
                    <a:gd name="connsiteX26" fmla="*/ 64232 w 1298686"/>
                    <a:gd name="connsiteY26" fmla="*/ 380009 h 1099981"/>
                    <a:gd name="connsiteX27" fmla="*/ 154438 w 1298686"/>
                    <a:gd name="connsiteY27" fmla="*/ 515120 h 1099981"/>
                    <a:gd name="connsiteX28" fmla="*/ 358090 w 1298686"/>
                    <a:gd name="connsiteY28" fmla="*/ 768799 h 1099981"/>
                    <a:gd name="connsiteX29" fmla="*/ 602315 w 1298686"/>
                    <a:gd name="connsiteY29" fmla="*/ 1042962 h 1099981"/>
                    <a:gd name="connsiteX30" fmla="*/ 655099 w 1298686"/>
                    <a:gd name="connsiteY30" fmla="*/ 1098110 h 1099981"/>
                    <a:gd name="connsiteX31" fmla="*/ 702763 w 1298686"/>
                    <a:gd name="connsiteY31" fmla="*/ 1074475 h 1099981"/>
                    <a:gd name="connsiteX32" fmla="*/ 770909 w 1298686"/>
                    <a:gd name="connsiteY32" fmla="*/ 927546 h 1099981"/>
                    <a:gd name="connsiteX33" fmla="*/ 852449 w 1298686"/>
                    <a:gd name="connsiteY33" fmla="*/ 796767 h 1099981"/>
                    <a:gd name="connsiteX34" fmla="*/ 962351 w 1298686"/>
                    <a:gd name="connsiteY34" fmla="*/ 724287 h 1099981"/>
                    <a:gd name="connsiteX35" fmla="*/ 1216423 w 1298686"/>
                    <a:gd name="connsiteY35" fmla="*/ 719560 h 1099981"/>
                    <a:gd name="connsiteX36" fmla="*/ 1274328 w 1298686"/>
                    <a:gd name="connsiteY36" fmla="*/ 749104 h 1099981"/>
                    <a:gd name="connsiteX37" fmla="*/ 1292448 w 1298686"/>
                    <a:gd name="connsiteY37" fmla="*/ 726257 h 1099981"/>
                    <a:gd name="connsiteX38" fmla="*/ 1292448 w 1298686"/>
                    <a:gd name="connsiteY38" fmla="*/ 726257 h 109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8686" h="1099981">
                      <a:moveTo>
                        <a:pt x="1292448" y="726257"/>
                      </a:moveTo>
                      <a:cubicBezTo>
                        <a:pt x="1156943" y="636839"/>
                        <a:pt x="963138" y="654171"/>
                        <a:pt x="843783" y="764072"/>
                      </a:cubicBezTo>
                      <a:cubicBezTo>
                        <a:pt x="769334" y="832613"/>
                        <a:pt x="740578" y="929121"/>
                        <a:pt x="698430" y="1018145"/>
                      </a:cubicBezTo>
                      <a:cubicBezTo>
                        <a:pt x="692915" y="1029569"/>
                        <a:pt x="687400" y="1040992"/>
                        <a:pt x="681098" y="1052022"/>
                      </a:cubicBezTo>
                      <a:cubicBezTo>
                        <a:pt x="678734" y="1056355"/>
                        <a:pt x="675583" y="1063051"/>
                        <a:pt x="671644" y="1066597"/>
                      </a:cubicBezTo>
                      <a:cubicBezTo>
                        <a:pt x="662978" y="1073687"/>
                        <a:pt x="661008" y="1067778"/>
                        <a:pt x="655493" y="1061870"/>
                      </a:cubicBezTo>
                      <a:cubicBezTo>
                        <a:pt x="636192" y="1040992"/>
                        <a:pt x="618860" y="1017358"/>
                        <a:pt x="600346" y="995693"/>
                      </a:cubicBezTo>
                      <a:cubicBezTo>
                        <a:pt x="562530" y="951574"/>
                        <a:pt x="523139" y="909032"/>
                        <a:pt x="483748" y="866096"/>
                      </a:cubicBezTo>
                      <a:cubicBezTo>
                        <a:pt x="409299" y="784556"/>
                        <a:pt x="338788" y="700653"/>
                        <a:pt x="269460" y="615174"/>
                      </a:cubicBezTo>
                      <a:cubicBezTo>
                        <a:pt x="205646" y="535998"/>
                        <a:pt x="142227" y="455640"/>
                        <a:pt x="90624" y="368191"/>
                      </a:cubicBezTo>
                      <a:cubicBezTo>
                        <a:pt x="78019" y="346920"/>
                        <a:pt x="66596" y="325255"/>
                        <a:pt x="55960" y="303196"/>
                      </a:cubicBezTo>
                      <a:cubicBezTo>
                        <a:pt x="51233" y="292954"/>
                        <a:pt x="46506" y="282319"/>
                        <a:pt x="42173" y="271683"/>
                      </a:cubicBezTo>
                      <a:cubicBezTo>
                        <a:pt x="39022" y="263805"/>
                        <a:pt x="25629" y="240564"/>
                        <a:pt x="31931" y="232292"/>
                      </a:cubicBezTo>
                      <a:cubicBezTo>
                        <a:pt x="35477" y="227565"/>
                        <a:pt x="53990" y="224020"/>
                        <a:pt x="59899" y="221656"/>
                      </a:cubicBezTo>
                      <a:cubicBezTo>
                        <a:pt x="69747" y="217717"/>
                        <a:pt x="79988" y="214172"/>
                        <a:pt x="89836" y="210233"/>
                      </a:cubicBezTo>
                      <a:cubicBezTo>
                        <a:pt x="111501" y="201961"/>
                        <a:pt x="132773" y="193689"/>
                        <a:pt x="154438" y="185416"/>
                      </a:cubicBezTo>
                      <a:cubicBezTo>
                        <a:pt x="200132" y="167690"/>
                        <a:pt x="246219" y="149964"/>
                        <a:pt x="291519" y="131057"/>
                      </a:cubicBezTo>
                      <a:cubicBezTo>
                        <a:pt x="336819" y="112543"/>
                        <a:pt x="380937" y="91272"/>
                        <a:pt x="426237" y="73939"/>
                      </a:cubicBezTo>
                      <a:cubicBezTo>
                        <a:pt x="503444" y="44396"/>
                        <a:pt x="591680" y="18792"/>
                        <a:pt x="675189" y="33367"/>
                      </a:cubicBezTo>
                      <a:cubicBezTo>
                        <a:pt x="712610" y="40063"/>
                        <a:pt x="753577" y="58971"/>
                        <a:pt x="771697" y="91272"/>
                      </a:cubicBezTo>
                      <a:cubicBezTo>
                        <a:pt x="780757" y="107816"/>
                        <a:pt x="808725" y="96786"/>
                        <a:pt x="799271" y="79848"/>
                      </a:cubicBezTo>
                      <a:cubicBezTo>
                        <a:pt x="744911" y="-16660"/>
                        <a:pt x="608224" y="-7600"/>
                        <a:pt x="516836" y="14459"/>
                      </a:cubicBezTo>
                      <a:cubicBezTo>
                        <a:pt x="418752" y="38093"/>
                        <a:pt x="328547" y="84575"/>
                        <a:pt x="235190" y="121603"/>
                      </a:cubicBezTo>
                      <a:cubicBezTo>
                        <a:pt x="187526" y="140510"/>
                        <a:pt x="139863" y="159024"/>
                        <a:pt x="91806" y="177144"/>
                      </a:cubicBezTo>
                      <a:cubicBezTo>
                        <a:pt x="69747" y="185416"/>
                        <a:pt x="47294" y="193295"/>
                        <a:pt x="25235" y="202355"/>
                      </a:cubicBezTo>
                      <a:cubicBezTo>
                        <a:pt x="6721" y="210233"/>
                        <a:pt x="-4309" y="224808"/>
                        <a:pt x="1600" y="245685"/>
                      </a:cubicBezTo>
                      <a:cubicBezTo>
                        <a:pt x="14599" y="292954"/>
                        <a:pt x="39810" y="337860"/>
                        <a:pt x="64232" y="380009"/>
                      </a:cubicBezTo>
                      <a:cubicBezTo>
                        <a:pt x="91412" y="426884"/>
                        <a:pt x="122137" y="471396"/>
                        <a:pt x="154438" y="515120"/>
                      </a:cubicBezTo>
                      <a:cubicBezTo>
                        <a:pt x="219039" y="602175"/>
                        <a:pt x="287580" y="686866"/>
                        <a:pt x="358090" y="768799"/>
                      </a:cubicBezTo>
                      <a:cubicBezTo>
                        <a:pt x="437660" y="861763"/>
                        <a:pt x="523927" y="948817"/>
                        <a:pt x="602315" y="1042962"/>
                      </a:cubicBezTo>
                      <a:cubicBezTo>
                        <a:pt x="616890" y="1060294"/>
                        <a:pt x="632646" y="1090231"/>
                        <a:pt x="655099" y="1098110"/>
                      </a:cubicBezTo>
                      <a:cubicBezTo>
                        <a:pt x="675583" y="1105200"/>
                        <a:pt x="692521" y="1091019"/>
                        <a:pt x="702763" y="1074475"/>
                      </a:cubicBezTo>
                      <a:cubicBezTo>
                        <a:pt x="731124" y="1028781"/>
                        <a:pt x="749244" y="976785"/>
                        <a:pt x="770909" y="927546"/>
                      </a:cubicBezTo>
                      <a:cubicBezTo>
                        <a:pt x="791787" y="880276"/>
                        <a:pt x="816209" y="834189"/>
                        <a:pt x="852449" y="796767"/>
                      </a:cubicBezTo>
                      <a:cubicBezTo>
                        <a:pt x="883174" y="765254"/>
                        <a:pt x="921777" y="740832"/>
                        <a:pt x="962351" y="724287"/>
                      </a:cubicBezTo>
                      <a:cubicBezTo>
                        <a:pt x="1042315" y="691987"/>
                        <a:pt x="1135278" y="688441"/>
                        <a:pt x="1216423" y="719560"/>
                      </a:cubicBezTo>
                      <a:cubicBezTo>
                        <a:pt x="1236907" y="727439"/>
                        <a:pt x="1256208" y="737287"/>
                        <a:pt x="1274328" y="749104"/>
                      </a:cubicBezTo>
                      <a:cubicBezTo>
                        <a:pt x="1290085" y="760133"/>
                        <a:pt x="1308599" y="736893"/>
                        <a:pt x="1292448" y="726257"/>
                      </a:cubicBezTo>
                      <a:lnTo>
                        <a:pt x="1292448" y="72625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46EB466-25D3-4361-ABF9-08C3ACCB2432}"/>
                    </a:ext>
                  </a:extLst>
                </p:cNvPr>
                <p:cNvSpPr/>
                <p:nvPr/>
              </p:nvSpPr>
              <p:spPr>
                <a:xfrm>
                  <a:off x="4043396" y="8244535"/>
                  <a:ext cx="263358" cy="344289"/>
                </a:xfrm>
                <a:custGeom>
                  <a:avLst/>
                  <a:gdLst>
                    <a:gd name="connsiteX0" fmla="*/ 2364 w 263358"/>
                    <a:gd name="connsiteY0" fmla="*/ 38988 h 344289"/>
                    <a:gd name="connsiteX1" fmla="*/ 69722 w 263358"/>
                    <a:gd name="connsiteY1" fmla="*/ 83894 h 344289"/>
                    <a:gd name="connsiteX2" fmla="*/ 97690 w 263358"/>
                    <a:gd name="connsiteY2" fmla="*/ 113044 h 344289"/>
                    <a:gd name="connsiteX3" fmla="*/ 116204 w 263358"/>
                    <a:gd name="connsiteY3" fmla="*/ 167010 h 344289"/>
                    <a:gd name="connsiteX4" fmla="*/ 109114 w 263358"/>
                    <a:gd name="connsiteY4" fmla="*/ 274547 h 344289"/>
                    <a:gd name="connsiteX5" fmla="*/ 169776 w 263358"/>
                    <a:gd name="connsiteY5" fmla="*/ 336392 h 344289"/>
                    <a:gd name="connsiteX6" fmla="*/ 205228 w 263358"/>
                    <a:gd name="connsiteY6" fmla="*/ 337967 h 344289"/>
                    <a:gd name="connsiteX7" fmla="*/ 203652 w 263358"/>
                    <a:gd name="connsiteY7" fmla="*/ 314727 h 344289"/>
                    <a:gd name="connsiteX8" fmla="*/ 191441 w 263358"/>
                    <a:gd name="connsiteY8" fmla="*/ 279668 h 344289"/>
                    <a:gd name="connsiteX9" fmla="*/ 180412 w 263358"/>
                    <a:gd name="connsiteY9" fmla="*/ 287941 h 344289"/>
                    <a:gd name="connsiteX10" fmla="*/ 223742 w 263358"/>
                    <a:gd name="connsiteY10" fmla="*/ 310000 h 344289"/>
                    <a:gd name="connsiteX11" fmla="*/ 257618 w 263358"/>
                    <a:gd name="connsiteY11" fmla="*/ 311969 h 344289"/>
                    <a:gd name="connsiteX12" fmla="*/ 254861 w 263358"/>
                    <a:gd name="connsiteY12" fmla="*/ 283214 h 344289"/>
                    <a:gd name="connsiteX13" fmla="*/ 224530 w 263358"/>
                    <a:gd name="connsiteY13" fmla="*/ 246974 h 344289"/>
                    <a:gd name="connsiteX14" fmla="*/ 215076 w 263358"/>
                    <a:gd name="connsiteY14" fmla="*/ 152435 h 344289"/>
                    <a:gd name="connsiteX15" fmla="*/ 209561 w 263358"/>
                    <a:gd name="connsiteY15" fmla="*/ 58684 h 344289"/>
                    <a:gd name="connsiteX16" fmla="*/ 153232 w 263358"/>
                    <a:gd name="connsiteY16" fmla="*/ 1173 h 344289"/>
                    <a:gd name="connsiteX17" fmla="*/ 145748 w 263358"/>
                    <a:gd name="connsiteY17" fmla="*/ 14172 h 344289"/>
                    <a:gd name="connsiteX18" fmla="*/ 193017 w 263358"/>
                    <a:gd name="connsiteY18" fmla="*/ 58290 h 344289"/>
                    <a:gd name="connsiteX19" fmla="*/ 201683 w 263358"/>
                    <a:gd name="connsiteY19" fmla="*/ 134709 h 344289"/>
                    <a:gd name="connsiteX20" fmla="*/ 200107 w 263358"/>
                    <a:gd name="connsiteY20" fmla="*/ 218612 h 344289"/>
                    <a:gd name="connsiteX21" fmla="*/ 233984 w 263358"/>
                    <a:gd name="connsiteY21" fmla="*/ 283214 h 344289"/>
                    <a:gd name="connsiteX22" fmla="*/ 248558 w 263358"/>
                    <a:gd name="connsiteY22" fmla="*/ 300152 h 344289"/>
                    <a:gd name="connsiteX23" fmla="*/ 232014 w 263358"/>
                    <a:gd name="connsiteY23" fmla="*/ 297788 h 344289"/>
                    <a:gd name="connsiteX24" fmla="*/ 187502 w 263358"/>
                    <a:gd name="connsiteY24" fmla="*/ 275729 h 344289"/>
                    <a:gd name="connsiteX25" fmla="*/ 176473 w 263358"/>
                    <a:gd name="connsiteY25" fmla="*/ 284001 h 344289"/>
                    <a:gd name="connsiteX26" fmla="*/ 185533 w 263358"/>
                    <a:gd name="connsiteY26" fmla="*/ 310393 h 344289"/>
                    <a:gd name="connsiteX27" fmla="*/ 189865 w 263358"/>
                    <a:gd name="connsiteY27" fmla="*/ 322605 h 344289"/>
                    <a:gd name="connsiteX28" fmla="*/ 190653 w 263358"/>
                    <a:gd name="connsiteY28" fmla="*/ 329695 h 344289"/>
                    <a:gd name="connsiteX29" fmla="*/ 173715 w 263358"/>
                    <a:gd name="connsiteY29" fmla="*/ 322605 h 344289"/>
                    <a:gd name="connsiteX30" fmla="*/ 155989 w 263358"/>
                    <a:gd name="connsiteY30" fmla="*/ 311575 h 344289"/>
                    <a:gd name="connsiteX31" fmla="*/ 126052 w 263358"/>
                    <a:gd name="connsiteY31" fmla="*/ 280456 h 344289"/>
                    <a:gd name="connsiteX32" fmla="*/ 122507 w 263358"/>
                    <a:gd name="connsiteY32" fmla="*/ 232399 h 344289"/>
                    <a:gd name="connsiteX33" fmla="*/ 130385 w 263358"/>
                    <a:gd name="connsiteY33" fmla="*/ 185524 h 344289"/>
                    <a:gd name="connsiteX34" fmla="*/ 123688 w 263358"/>
                    <a:gd name="connsiteY34" fmla="*/ 139042 h 344289"/>
                    <a:gd name="connsiteX35" fmla="*/ 79570 w 263358"/>
                    <a:gd name="connsiteY35" fmla="*/ 74440 h 344289"/>
                    <a:gd name="connsiteX36" fmla="*/ 11030 w 263358"/>
                    <a:gd name="connsiteY36" fmla="*/ 29141 h 344289"/>
                    <a:gd name="connsiteX37" fmla="*/ 2364 w 263358"/>
                    <a:gd name="connsiteY37" fmla="*/ 38988 h 344289"/>
                    <a:gd name="connsiteX38" fmla="*/ 2364 w 263358"/>
                    <a:gd name="connsiteY38" fmla="*/ 38988 h 34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63358" h="344289">
                      <a:moveTo>
                        <a:pt x="2364" y="38988"/>
                      </a:moveTo>
                      <a:cubicBezTo>
                        <a:pt x="21665" y="57896"/>
                        <a:pt x="47664" y="68532"/>
                        <a:pt x="69722" y="83894"/>
                      </a:cubicBezTo>
                      <a:cubicBezTo>
                        <a:pt x="81540" y="91773"/>
                        <a:pt x="90600" y="100439"/>
                        <a:pt x="97690" y="113044"/>
                      </a:cubicBezTo>
                      <a:cubicBezTo>
                        <a:pt x="107144" y="129588"/>
                        <a:pt x="114235" y="148102"/>
                        <a:pt x="116204" y="167010"/>
                      </a:cubicBezTo>
                      <a:cubicBezTo>
                        <a:pt x="120143" y="203250"/>
                        <a:pt x="98872" y="238702"/>
                        <a:pt x="109114" y="274547"/>
                      </a:cubicBezTo>
                      <a:cubicBezTo>
                        <a:pt x="117386" y="304091"/>
                        <a:pt x="144566" y="322211"/>
                        <a:pt x="169776" y="336392"/>
                      </a:cubicBezTo>
                      <a:cubicBezTo>
                        <a:pt x="179624" y="341906"/>
                        <a:pt x="196956" y="350179"/>
                        <a:pt x="205228" y="337967"/>
                      </a:cubicBezTo>
                      <a:cubicBezTo>
                        <a:pt x="210349" y="330483"/>
                        <a:pt x="206410" y="322211"/>
                        <a:pt x="203652" y="314727"/>
                      </a:cubicBezTo>
                      <a:cubicBezTo>
                        <a:pt x="199713" y="302909"/>
                        <a:pt x="195380" y="291486"/>
                        <a:pt x="191441" y="279668"/>
                      </a:cubicBezTo>
                      <a:cubicBezTo>
                        <a:pt x="187896" y="282426"/>
                        <a:pt x="184351" y="285183"/>
                        <a:pt x="180412" y="287941"/>
                      </a:cubicBezTo>
                      <a:cubicBezTo>
                        <a:pt x="194199" y="296607"/>
                        <a:pt x="208773" y="304091"/>
                        <a:pt x="223742" y="310000"/>
                      </a:cubicBezTo>
                      <a:cubicBezTo>
                        <a:pt x="233984" y="313939"/>
                        <a:pt x="247771" y="319453"/>
                        <a:pt x="257618" y="311969"/>
                      </a:cubicBezTo>
                      <a:cubicBezTo>
                        <a:pt x="268648" y="304091"/>
                        <a:pt x="261557" y="291486"/>
                        <a:pt x="254861" y="283214"/>
                      </a:cubicBezTo>
                      <a:cubicBezTo>
                        <a:pt x="244619" y="271002"/>
                        <a:pt x="232014" y="261155"/>
                        <a:pt x="224530" y="246974"/>
                      </a:cubicBezTo>
                      <a:cubicBezTo>
                        <a:pt x="209167" y="218218"/>
                        <a:pt x="212318" y="183554"/>
                        <a:pt x="215076" y="152435"/>
                      </a:cubicBezTo>
                      <a:cubicBezTo>
                        <a:pt x="217833" y="121316"/>
                        <a:pt x="220985" y="88621"/>
                        <a:pt x="209561" y="58684"/>
                      </a:cubicBezTo>
                      <a:cubicBezTo>
                        <a:pt x="199319" y="32292"/>
                        <a:pt x="176473" y="15748"/>
                        <a:pt x="153232" y="1173"/>
                      </a:cubicBezTo>
                      <a:cubicBezTo>
                        <a:pt x="144960" y="-3948"/>
                        <a:pt x="137475" y="9051"/>
                        <a:pt x="145748" y="14172"/>
                      </a:cubicBezTo>
                      <a:cubicBezTo>
                        <a:pt x="163867" y="25595"/>
                        <a:pt x="183169" y="38594"/>
                        <a:pt x="193017" y="58290"/>
                      </a:cubicBezTo>
                      <a:cubicBezTo>
                        <a:pt x="204440" y="81531"/>
                        <a:pt x="203652" y="109499"/>
                        <a:pt x="201683" y="134709"/>
                      </a:cubicBezTo>
                      <a:cubicBezTo>
                        <a:pt x="199713" y="162677"/>
                        <a:pt x="195774" y="190644"/>
                        <a:pt x="200107" y="218612"/>
                      </a:cubicBezTo>
                      <a:cubicBezTo>
                        <a:pt x="204046" y="244610"/>
                        <a:pt x="215864" y="264306"/>
                        <a:pt x="233984" y="283214"/>
                      </a:cubicBezTo>
                      <a:cubicBezTo>
                        <a:pt x="236347" y="285577"/>
                        <a:pt x="249740" y="297000"/>
                        <a:pt x="248558" y="300152"/>
                      </a:cubicBezTo>
                      <a:cubicBezTo>
                        <a:pt x="247377" y="303697"/>
                        <a:pt x="234378" y="298576"/>
                        <a:pt x="232014" y="297788"/>
                      </a:cubicBezTo>
                      <a:cubicBezTo>
                        <a:pt x="216258" y="291880"/>
                        <a:pt x="201683" y="284395"/>
                        <a:pt x="187502" y="275729"/>
                      </a:cubicBezTo>
                      <a:cubicBezTo>
                        <a:pt x="182381" y="272578"/>
                        <a:pt x="174503" y="278093"/>
                        <a:pt x="176473" y="284001"/>
                      </a:cubicBezTo>
                      <a:cubicBezTo>
                        <a:pt x="179624" y="292667"/>
                        <a:pt x="182775" y="301727"/>
                        <a:pt x="185533" y="310393"/>
                      </a:cubicBezTo>
                      <a:cubicBezTo>
                        <a:pt x="187108" y="314333"/>
                        <a:pt x="188290" y="318666"/>
                        <a:pt x="189865" y="322605"/>
                      </a:cubicBezTo>
                      <a:cubicBezTo>
                        <a:pt x="191047" y="325756"/>
                        <a:pt x="193805" y="328907"/>
                        <a:pt x="190653" y="329695"/>
                      </a:cubicBezTo>
                      <a:cubicBezTo>
                        <a:pt x="185926" y="331271"/>
                        <a:pt x="177654" y="324574"/>
                        <a:pt x="173715" y="322605"/>
                      </a:cubicBezTo>
                      <a:cubicBezTo>
                        <a:pt x="167807" y="319060"/>
                        <a:pt x="161504" y="315514"/>
                        <a:pt x="155989" y="311575"/>
                      </a:cubicBezTo>
                      <a:cubicBezTo>
                        <a:pt x="144172" y="303303"/>
                        <a:pt x="132748" y="293455"/>
                        <a:pt x="126052" y="280456"/>
                      </a:cubicBezTo>
                      <a:cubicBezTo>
                        <a:pt x="118174" y="265488"/>
                        <a:pt x="119355" y="248549"/>
                        <a:pt x="122507" y="232399"/>
                      </a:cubicBezTo>
                      <a:cubicBezTo>
                        <a:pt x="125264" y="216643"/>
                        <a:pt x="129597" y="201280"/>
                        <a:pt x="130385" y="185524"/>
                      </a:cubicBezTo>
                      <a:cubicBezTo>
                        <a:pt x="131173" y="169767"/>
                        <a:pt x="128809" y="154011"/>
                        <a:pt x="123688" y="139042"/>
                      </a:cubicBezTo>
                      <a:cubicBezTo>
                        <a:pt x="115416" y="113044"/>
                        <a:pt x="102023" y="90591"/>
                        <a:pt x="79570" y="74440"/>
                      </a:cubicBezTo>
                      <a:cubicBezTo>
                        <a:pt x="57511" y="58684"/>
                        <a:pt x="30725" y="48442"/>
                        <a:pt x="11030" y="29141"/>
                      </a:cubicBezTo>
                      <a:cubicBezTo>
                        <a:pt x="5909" y="22050"/>
                        <a:pt x="-4727" y="32292"/>
                        <a:pt x="2364" y="38988"/>
                      </a:cubicBezTo>
                      <a:lnTo>
                        <a:pt x="2364" y="38988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3" name="Graphic 27">
              <a:extLst>
                <a:ext uri="{FF2B5EF4-FFF2-40B4-BE49-F238E27FC236}">
                  <a16:creationId xmlns:a16="http://schemas.microsoft.com/office/drawing/2014/main" id="{AFC3C215-80BA-492B-94B5-3EF0AFEF87BC}"/>
                </a:ext>
              </a:extLst>
            </p:cNvPr>
            <p:cNvGrpSpPr/>
            <p:nvPr/>
          </p:nvGrpSpPr>
          <p:grpSpPr>
            <a:xfrm>
              <a:off x="2891340" y="7351135"/>
              <a:ext cx="2223889" cy="1509469"/>
              <a:chOff x="2891340" y="7351135"/>
              <a:chExt cx="2223889" cy="1509469"/>
            </a:xfrm>
          </p:grpSpPr>
          <p:grpSp>
            <p:nvGrpSpPr>
              <p:cNvPr id="64" name="Graphic 27">
                <a:extLst>
                  <a:ext uri="{FF2B5EF4-FFF2-40B4-BE49-F238E27FC236}">
                    <a16:creationId xmlns:a16="http://schemas.microsoft.com/office/drawing/2014/main" id="{D939442D-3F97-4B0A-A4EB-F40E79E25C78}"/>
                  </a:ext>
                </a:extLst>
              </p:cNvPr>
              <p:cNvGrpSpPr/>
              <p:nvPr/>
            </p:nvGrpSpPr>
            <p:grpSpPr>
              <a:xfrm>
                <a:off x="3392654" y="7365710"/>
                <a:ext cx="289524" cy="335612"/>
                <a:chOff x="3392654" y="7365710"/>
                <a:chExt cx="289524" cy="335612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7C572BA-16E5-4114-9719-945A975997FB}"/>
                    </a:ext>
                  </a:extLst>
                </p:cNvPr>
                <p:cNvSpPr/>
                <p:nvPr/>
              </p:nvSpPr>
              <p:spPr>
                <a:xfrm>
                  <a:off x="3392654" y="7365710"/>
                  <a:ext cx="289524" cy="335612"/>
                </a:xfrm>
                <a:custGeom>
                  <a:avLst/>
                  <a:gdLst>
                    <a:gd name="connsiteX0" fmla="*/ 265890 w 289524"/>
                    <a:gd name="connsiteY0" fmla="*/ 0 h 335612"/>
                    <a:gd name="connsiteX1" fmla="*/ 259194 w 289524"/>
                    <a:gd name="connsiteY1" fmla="*/ 788 h 335612"/>
                    <a:gd name="connsiteX2" fmla="*/ 253679 w 289524"/>
                    <a:gd name="connsiteY2" fmla="*/ 1576 h 335612"/>
                    <a:gd name="connsiteX3" fmla="*/ 242649 w 289524"/>
                    <a:gd name="connsiteY3" fmla="*/ 3151 h 335612"/>
                    <a:gd name="connsiteX4" fmla="*/ 221378 w 289524"/>
                    <a:gd name="connsiteY4" fmla="*/ 6696 h 335612"/>
                    <a:gd name="connsiteX5" fmla="*/ 181593 w 289524"/>
                    <a:gd name="connsiteY5" fmla="*/ 16544 h 335612"/>
                    <a:gd name="connsiteX6" fmla="*/ 113053 w 289524"/>
                    <a:gd name="connsiteY6" fmla="*/ 40179 h 335612"/>
                    <a:gd name="connsiteX7" fmla="*/ 55541 w 289524"/>
                    <a:gd name="connsiteY7" fmla="*/ 63420 h 335612"/>
                    <a:gd name="connsiteX8" fmla="*/ 0 w 289524"/>
                    <a:gd name="connsiteY8" fmla="*/ 85873 h 335612"/>
                    <a:gd name="connsiteX9" fmla="*/ 101235 w 289524"/>
                    <a:gd name="connsiteY9" fmla="*/ 335613 h 335612"/>
                    <a:gd name="connsiteX10" fmla="*/ 156777 w 289524"/>
                    <a:gd name="connsiteY10" fmla="*/ 313160 h 335612"/>
                    <a:gd name="connsiteX11" fmla="*/ 210743 w 289524"/>
                    <a:gd name="connsiteY11" fmla="*/ 291495 h 335612"/>
                    <a:gd name="connsiteX12" fmla="*/ 255648 w 289524"/>
                    <a:gd name="connsiteY12" fmla="*/ 275738 h 335612"/>
                    <a:gd name="connsiteX13" fmla="*/ 274556 w 289524"/>
                    <a:gd name="connsiteY13" fmla="*/ 271011 h 335612"/>
                    <a:gd name="connsiteX14" fmla="*/ 282828 w 289524"/>
                    <a:gd name="connsiteY14" fmla="*/ 269436 h 335612"/>
                    <a:gd name="connsiteX15" fmla="*/ 286768 w 289524"/>
                    <a:gd name="connsiteY15" fmla="*/ 269042 h 335612"/>
                    <a:gd name="connsiteX16" fmla="*/ 288737 w 289524"/>
                    <a:gd name="connsiteY16" fmla="*/ 268648 h 335612"/>
                    <a:gd name="connsiteX17" fmla="*/ 289525 w 289524"/>
                    <a:gd name="connsiteY17" fmla="*/ 268648 h 335612"/>
                    <a:gd name="connsiteX18" fmla="*/ 265890 w 289524"/>
                    <a:gd name="connsiteY18" fmla="*/ 0 h 335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9524" h="335612">
                      <a:moveTo>
                        <a:pt x="265890" y="0"/>
                      </a:moveTo>
                      <a:cubicBezTo>
                        <a:pt x="263527" y="0"/>
                        <a:pt x="261163" y="394"/>
                        <a:pt x="259194" y="788"/>
                      </a:cubicBezTo>
                      <a:lnTo>
                        <a:pt x="253679" y="1576"/>
                      </a:lnTo>
                      <a:cubicBezTo>
                        <a:pt x="250134" y="1970"/>
                        <a:pt x="246589" y="2757"/>
                        <a:pt x="242649" y="3151"/>
                      </a:cubicBezTo>
                      <a:cubicBezTo>
                        <a:pt x="235165" y="4333"/>
                        <a:pt x="228469" y="5515"/>
                        <a:pt x="221378" y="6696"/>
                      </a:cubicBezTo>
                      <a:cubicBezTo>
                        <a:pt x="207591" y="9454"/>
                        <a:pt x="194592" y="12605"/>
                        <a:pt x="181593" y="16544"/>
                      </a:cubicBezTo>
                      <a:cubicBezTo>
                        <a:pt x="156383" y="23635"/>
                        <a:pt x="133536" y="31907"/>
                        <a:pt x="113053" y="40179"/>
                      </a:cubicBezTo>
                      <a:cubicBezTo>
                        <a:pt x="92175" y="48451"/>
                        <a:pt x="74055" y="55935"/>
                        <a:pt x="55541" y="63420"/>
                      </a:cubicBezTo>
                      <a:lnTo>
                        <a:pt x="0" y="85873"/>
                      </a:lnTo>
                      <a:lnTo>
                        <a:pt x="101235" y="335613"/>
                      </a:lnTo>
                      <a:lnTo>
                        <a:pt x="156777" y="313160"/>
                      </a:lnTo>
                      <a:cubicBezTo>
                        <a:pt x="175291" y="305675"/>
                        <a:pt x="194198" y="297797"/>
                        <a:pt x="210743" y="291495"/>
                      </a:cubicBezTo>
                      <a:cubicBezTo>
                        <a:pt x="227287" y="285192"/>
                        <a:pt x="242256" y="279677"/>
                        <a:pt x="255648" y="275738"/>
                      </a:cubicBezTo>
                      <a:cubicBezTo>
                        <a:pt x="262345" y="273769"/>
                        <a:pt x="268648" y="272193"/>
                        <a:pt x="274556" y="271011"/>
                      </a:cubicBezTo>
                      <a:cubicBezTo>
                        <a:pt x="277314" y="270617"/>
                        <a:pt x="280465" y="269829"/>
                        <a:pt x="282828" y="269436"/>
                      </a:cubicBezTo>
                      <a:cubicBezTo>
                        <a:pt x="284010" y="269436"/>
                        <a:pt x="285586" y="269042"/>
                        <a:pt x="286768" y="269042"/>
                      </a:cubicBezTo>
                      <a:lnTo>
                        <a:pt x="288737" y="268648"/>
                      </a:lnTo>
                      <a:lnTo>
                        <a:pt x="289525" y="268648"/>
                      </a:lnTo>
                      <a:lnTo>
                        <a:pt x="26589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0B852291-4B2A-47A6-BD20-6B49C5A26DFE}"/>
                    </a:ext>
                  </a:extLst>
                </p:cNvPr>
                <p:cNvSpPr/>
                <p:nvPr/>
              </p:nvSpPr>
              <p:spPr>
                <a:xfrm rot="-1324108">
                  <a:off x="3456331" y="7543810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D8D73E41-CBDC-47A7-8166-05A3BC881769}"/>
                    </a:ext>
                  </a:extLst>
                </p:cNvPr>
                <p:cNvSpPr/>
                <p:nvPr/>
              </p:nvSpPr>
              <p:spPr>
                <a:xfrm>
                  <a:off x="3527372" y="7507124"/>
                  <a:ext cx="51208" cy="40966"/>
                </a:xfrm>
                <a:custGeom>
                  <a:avLst/>
                  <a:gdLst>
                    <a:gd name="connsiteX0" fmla="*/ 51209 w 51208"/>
                    <a:gd name="connsiteY0" fmla="*/ 25210 h 40966"/>
                    <a:gd name="connsiteX1" fmla="*/ 42148 w 51208"/>
                    <a:gd name="connsiteY1" fmla="*/ 0 h 40966"/>
                    <a:gd name="connsiteX2" fmla="*/ 0 w 51208"/>
                    <a:gd name="connsiteY2" fmla="*/ 16150 h 40966"/>
                    <a:gd name="connsiteX3" fmla="*/ 10242 w 51208"/>
                    <a:gd name="connsiteY3" fmla="*/ 40967 h 40966"/>
                    <a:gd name="connsiteX4" fmla="*/ 51209 w 51208"/>
                    <a:gd name="connsiteY4" fmla="*/ 25210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966">
                      <a:moveTo>
                        <a:pt x="51209" y="25210"/>
                      </a:moveTo>
                      <a:lnTo>
                        <a:pt x="42148" y="0"/>
                      </a:lnTo>
                      <a:cubicBezTo>
                        <a:pt x="27968" y="5121"/>
                        <a:pt x="13787" y="10636"/>
                        <a:pt x="0" y="16150"/>
                      </a:cubicBezTo>
                      <a:lnTo>
                        <a:pt x="10242" y="40967"/>
                      </a:lnTo>
                      <a:cubicBezTo>
                        <a:pt x="23635" y="35452"/>
                        <a:pt x="37422" y="29937"/>
                        <a:pt x="51209" y="2521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4FD341E-6247-4376-9B1A-BDB4EF8752E5}"/>
                    </a:ext>
                  </a:extLst>
                </p:cNvPr>
                <p:cNvSpPr/>
                <p:nvPr/>
              </p:nvSpPr>
              <p:spPr>
                <a:xfrm>
                  <a:off x="3603791" y="7485459"/>
                  <a:ext cx="50026" cy="36633"/>
                </a:xfrm>
                <a:custGeom>
                  <a:avLst/>
                  <a:gdLst>
                    <a:gd name="connsiteX0" fmla="*/ 50027 w 50026"/>
                    <a:gd name="connsiteY0" fmla="*/ 26392 h 36633"/>
                    <a:gd name="connsiteX1" fmla="*/ 45694 w 50026"/>
                    <a:gd name="connsiteY1" fmla="*/ 0 h 36633"/>
                    <a:gd name="connsiteX2" fmla="*/ 0 w 50026"/>
                    <a:gd name="connsiteY2" fmla="*/ 10636 h 36633"/>
                    <a:gd name="connsiteX3" fmla="*/ 7484 w 50026"/>
                    <a:gd name="connsiteY3" fmla="*/ 36634 h 36633"/>
                    <a:gd name="connsiteX4" fmla="*/ 50027 w 50026"/>
                    <a:gd name="connsiteY4" fmla="*/ 26392 h 3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36633">
                      <a:moveTo>
                        <a:pt x="50027" y="26392"/>
                      </a:moveTo>
                      <a:lnTo>
                        <a:pt x="45694" y="0"/>
                      </a:lnTo>
                      <a:cubicBezTo>
                        <a:pt x="30331" y="2363"/>
                        <a:pt x="14969" y="6303"/>
                        <a:pt x="0" y="10636"/>
                      </a:cubicBezTo>
                      <a:lnTo>
                        <a:pt x="7484" y="36634"/>
                      </a:lnTo>
                      <a:cubicBezTo>
                        <a:pt x="21665" y="31907"/>
                        <a:pt x="35452" y="28362"/>
                        <a:pt x="50027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9" name="Graphic 27">
                <a:extLst>
                  <a:ext uri="{FF2B5EF4-FFF2-40B4-BE49-F238E27FC236}">
                    <a16:creationId xmlns:a16="http://schemas.microsoft.com/office/drawing/2014/main" id="{1F510BBC-1D2D-4761-A521-EE758DAFF0D7}"/>
                  </a:ext>
                </a:extLst>
              </p:cNvPr>
              <p:cNvGrpSpPr/>
              <p:nvPr/>
            </p:nvGrpSpPr>
            <p:grpSpPr>
              <a:xfrm>
                <a:off x="3169649" y="7451444"/>
                <a:ext cx="323899" cy="339961"/>
                <a:chOff x="3169649" y="7451444"/>
                <a:chExt cx="323899" cy="33996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FED3983-D16C-4256-8F16-AC8F74A7C5FA}"/>
                    </a:ext>
                  </a:extLst>
                </p:cNvPr>
                <p:cNvSpPr/>
                <p:nvPr/>
              </p:nvSpPr>
              <p:spPr>
                <a:xfrm rot="-1324108">
                  <a:off x="3211460" y="7486712"/>
                  <a:ext cx="240276" cy="269425"/>
                </a:xfrm>
                <a:custGeom>
                  <a:avLst/>
                  <a:gdLst>
                    <a:gd name="connsiteX0" fmla="*/ 0 w 240276"/>
                    <a:gd name="connsiteY0" fmla="*/ 0 h 269425"/>
                    <a:gd name="connsiteX1" fmla="*/ 240277 w 240276"/>
                    <a:gd name="connsiteY1" fmla="*/ 0 h 269425"/>
                    <a:gd name="connsiteX2" fmla="*/ 240277 w 240276"/>
                    <a:gd name="connsiteY2" fmla="*/ 269425 h 269425"/>
                    <a:gd name="connsiteX3" fmla="*/ 0 w 240276"/>
                    <a:gd name="connsiteY3" fmla="*/ 269425 h 26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276" h="269425">
                      <a:moveTo>
                        <a:pt x="0" y="0"/>
                      </a:moveTo>
                      <a:lnTo>
                        <a:pt x="240277" y="0"/>
                      </a:lnTo>
                      <a:lnTo>
                        <a:pt x="240277" y="269425"/>
                      </a:lnTo>
                      <a:lnTo>
                        <a:pt x="0" y="269425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ED4F264-3C34-4359-8167-683C27D75BD2}"/>
                    </a:ext>
                  </a:extLst>
                </p:cNvPr>
                <p:cNvSpPr/>
                <p:nvPr/>
              </p:nvSpPr>
              <p:spPr>
                <a:xfrm rot="-1324108">
                  <a:off x="3233502" y="7634468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83DAA9A-4ED4-4973-AC4F-B815EACA83FB}"/>
                    </a:ext>
                  </a:extLst>
                </p:cNvPr>
                <p:cNvSpPr/>
                <p:nvPr/>
              </p:nvSpPr>
              <p:spPr>
                <a:xfrm rot="-1324108">
                  <a:off x="3307827" y="7604029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BA0A40C-F86B-43E9-907A-4633ED462567}"/>
                    </a:ext>
                  </a:extLst>
                </p:cNvPr>
                <p:cNvSpPr/>
                <p:nvPr/>
              </p:nvSpPr>
              <p:spPr>
                <a:xfrm rot="-1324108">
                  <a:off x="3381524" y="7574216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80" name="Graphic 27">
                <a:extLst>
                  <a:ext uri="{FF2B5EF4-FFF2-40B4-BE49-F238E27FC236}">
                    <a16:creationId xmlns:a16="http://schemas.microsoft.com/office/drawing/2014/main" id="{6BC5D9E6-B5B9-42DA-BFED-8E1F08196FAE}"/>
                  </a:ext>
                </a:extLst>
              </p:cNvPr>
              <p:cNvGrpSpPr/>
              <p:nvPr/>
            </p:nvGrpSpPr>
            <p:grpSpPr>
              <a:xfrm>
                <a:off x="2904598" y="7541788"/>
                <a:ext cx="366731" cy="287949"/>
                <a:chOff x="2904598" y="7541788"/>
                <a:chExt cx="366731" cy="28794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4D5E2AE-D190-4CBA-9B1C-67DFE0C3B68A}"/>
                    </a:ext>
                  </a:extLst>
                </p:cNvPr>
                <p:cNvSpPr/>
                <p:nvPr/>
              </p:nvSpPr>
              <p:spPr>
                <a:xfrm>
                  <a:off x="2904598" y="7541788"/>
                  <a:ext cx="366731" cy="287949"/>
                </a:xfrm>
                <a:custGeom>
                  <a:avLst/>
                  <a:gdLst>
                    <a:gd name="connsiteX0" fmla="*/ 265103 w 366731"/>
                    <a:gd name="connsiteY0" fmla="*/ 0 h 287949"/>
                    <a:gd name="connsiteX1" fmla="*/ 209561 w 366731"/>
                    <a:gd name="connsiteY1" fmla="*/ 22453 h 287949"/>
                    <a:gd name="connsiteX2" fmla="*/ 195774 w 366731"/>
                    <a:gd name="connsiteY2" fmla="*/ 27968 h 287949"/>
                    <a:gd name="connsiteX3" fmla="*/ 187896 w 366731"/>
                    <a:gd name="connsiteY3" fmla="*/ 31119 h 287949"/>
                    <a:gd name="connsiteX4" fmla="*/ 179624 w 366731"/>
                    <a:gd name="connsiteY4" fmla="*/ 34664 h 287949"/>
                    <a:gd name="connsiteX5" fmla="*/ 161898 w 366731"/>
                    <a:gd name="connsiteY5" fmla="*/ 42542 h 287949"/>
                    <a:gd name="connsiteX6" fmla="*/ 152050 w 366731"/>
                    <a:gd name="connsiteY6" fmla="*/ 47269 h 287949"/>
                    <a:gd name="connsiteX7" fmla="*/ 138657 w 366731"/>
                    <a:gd name="connsiteY7" fmla="*/ 53966 h 287949"/>
                    <a:gd name="connsiteX8" fmla="*/ 88630 w 366731"/>
                    <a:gd name="connsiteY8" fmla="*/ 86267 h 287949"/>
                    <a:gd name="connsiteX9" fmla="*/ 66571 w 366731"/>
                    <a:gd name="connsiteY9" fmla="*/ 105568 h 287949"/>
                    <a:gd name="connsiteX10" fmla="*/ 46876 w 366731"/>
                    <a:gd name="connsiteY10" fmla="*/ 127233 h 287949"/>
                    <a:gd name="connsiteX11" fmla="*/ 16544 w 366731"/>
                    <a:gd name="connsiteY11" fmla="*/ 176472 h 287949"/>
                    <a:gd name="connsiteX12" fmla="*/ 11030 w 366731"/>
                    <a:gd name="connsiteY12" fmla="*/ 189865 h 287949"/>
                    <a:gd name="connsiteX13" fmla="*/ 8666 w 366731"/>
                    <a:gd name="connsiteY13" fmla="*/ 196562 h 287949"/>
                    <a:gd name="connsiteX14" fmla="*/ 6697 w 366731"/>
                    <a:gd name="connsiteY14" fmla="*/ 203652 h 287949"/>
                    <a:gd name="connsiteX15" fmla="*/ 4727 w 366731"/>
                    <a:gd name="connsiteY15" fmla="*/ 210743 h 287949"/>
                    <a:gd name="connsiteX16" fmla="*/ 3545 w 366731"/>
                    <a:gd name="connsiteY16" fmla="*/ 214288 h 287949"/>
                    <a:gd name="connsiteX17" fmla="*/ 2757 w 366731"/>
                    <a:gd name="connsiteY17" fmla="*/ 217833 h 287949"/>
                    <a:gd name="connsiteX18" fmla="*/ 0 w 366731"/>
                    <a:gd name="connsiteY18" fmla="*/ 232014 h 287949"/>
                    <a:gd name="connsiteX19" fmla="*/ 272587 w 366731"/>
                    <a:gd name="connsiteY19" fmla="*/ 287949 h 287949"/>
                    <a:gd name="connsiteX20" fmla="*/ 272587 w 366731"/>
                    <a:gd name="connsiteY20" fmla="*/ 287949 h 287949"/>
                    <a:gd name="connsiteX21" fmla="*/ 276132 w 366731"/>
                    <a:gd name="connsiteY21" fmla="*/ 286374 h 287949"/>
                    <a:gd name="connsiteX22" fmla="*/ 285980 w 366731"/>
                    <a:gd name="connsiteY22" fmla="*/ 282041 h 287949"/>
                    <a:gd name="connsiteX23" fmla="*/ 291495 w 366731"/>
                    <a:gd name="connsiteY23" fmla="*/ 279677 h 287949"/>
                    <a:gd name="connsiteX24" fmla="*/ 297403 w 366731"/>
                    <a:gd name="connsiteY24" fmla="*/ 277314 h 287949"/>
                    <a:gd name="connsiteX25" fmla="*/ 311190 w 366731"/>
                    <a:gd name="connsiteY25" fmla="*/ 271799 h 287949"/>
                    <a:gd name="connsiteX26" fmla="*/ 366732 w 366731"/>
                    <a:gd name="connsiteY26" fmla="*/ 249346 h 287949"/>
                    <a:gd name="connsiteX27" fmla="*/ 265103 w 366731"/>
                    <a:gd name="connsiteY27" fmla="*/ 0 h 28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66731" h="287949">
                      <a:moveTo>
                        <a:pt x="265103" y="0"/>
                      </a:moveTo>
                      <a:lnTo>
                        <a:pt x="209561" y="22453"/>
                      </a:lnTo>
                      <a:lnTo>
                        <a:pt x="195774" y="27968"/>
                      </a:lnTo>
                      <a:lnTo>
                        <a:pt x="187896" y="31119"/>
                      </a:lnTo>
                      <a:lnTo>
                        <a:pt x="179624" y="34664"/>
                      </a:lnTo>
                      <a:cubicBezTo>
                        <a:pt x="174109" y="37028"/>
                        <a:pt x="168200" y="39785"/>
                        <a:pt x="161898" y="42542"/>
                      </a:cubicBezTo>
                      <a:lnTo>
                        <a:pt x="152050" y="47269"/>
                      </a:lnTo>
                      <a:cubicBezTo>
                        <a:pt x="147717" y="49239"/>
                        <a:pt x="142990" y="51602"/>
                        <a:pt x="138657" y="53966"/>
                      </a:cubicBezTo>
                      <a:cubicBezTo>
                        <a:pt x="120931" y="63420"/>
                        <a:pt x="103993" y="74055"/>
                        <a:pt x="88630" y="86267"/>
                      </a:cubicBezTo>
                      <a:cubicBezTo>
                        <a:pt x="80752" y="92175"/>
                        <a:pt x="73662" y="98872"/>
                        <a:pt x="66571" y="105568"/>
                      </a:cubicBezTo>
                      <a:cubicBezTo>
                        <a:pt x="59875" y="112659"/>
                        <a:pt x="52784" y="119749"/>
                        <a:pt x="46876" y="127233"/>
                      </a:cubicBezTo>
                      <a:cubicBezTo>
                        <a:pt x="34664" y="142202"/>
                        <a:pt x="24423" y="158746"/>
                        <a:pt x="16544" y="176472"/>
                      </a:cubicBezTo>
                      <a:cubicBezTo>
                        <a:pt x="14575" y="180805"/>
                        <a:pt x="12999" y="185532"/>
                        <a:pt x="11030" y="189865"/>
                      </a:cubicBezTo>
                      <a:cubicBezTo>
                        <a:pt x="10242" y="192229"/>
                        <a:pt x="9454" y="194198"/>
                        <a:pt x="8666" y="196562"/>
                      </a:cubicBezTo>
                      <a:lnTo>
                        <a:pt x="6697" y="203652"/>
                      </a:lnTo>
                      <a:lnTo>
                        <a:pt x="4727" y="210743"/>
                      </a:lnTo>
                      <a:cubicBezTo>
                        <a:pt x="4333" y="211924"/>
                        <a:pt x="4333" y="213106"/>
                        <a:pt x="3545" y="214288"/>
                      </a:cubicBezTo>
                      <a:lnTo>
                        <a:pt x="2757" y="217833"/>
                      </a:lnTo>
                      <a:cubicBezTo>
                        <a:pt x="1576" y="222560"/>
                        <a:pt x="788" y="227287"/>
                        <a:pt x="0" y="232014"/>
                      </a:cubicBezTo>
                      <a:lnTo>
                        <a:pt x="272587" y="287949"/>
                      </a:lnTo>
                      <a:lnTo>
                        <a:pt x="272587" y="287949"/>
                      </a:lnTo>
                      <a:lnTo>
                        <a:pt x="276132" y="286374"/>
                      </a:lnTo>
                      <a:cubicBezTo>
                        <a:pt x="279283" y="284798"/>
                        <a:pt x="282435" y="283616"/>
                        <a:pt x="285980" y="282041"/>
                      </a:cubicBezTo>
                      <a:cubicBezTo>
                        <a:pt x="287555" y="281253"/>
                        <a:pt x="289525" y="280465"/>
                        <a:pt x="291495" y="279677"/>
                      </a:cubicBezTo>
                      <a:lnTo>
                        <a:pt x="297403" y="277314"/>
                      </a:lnTo>
                      <a:lnTo>
                        <a:pt x="311190" y="271799"/>
                      </a:lnTo>
                      <a:lnTo>
                        <a:pt x="366732" y="249346"/>
                      </a:lnTo>
                      <a:lnTo>
                        <a:pt x="265103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87CD672-130B-46EF-9194-67E0124D2B2B}"/>
                    </a:ext>
                  </a:extLst>
                </p:cNvPr>
                <p:cNvSpPr/>
                <p:nvPr/>
              </p:nvSpPr>
              <p:spPr>
                <a:xfrm>
                  <a:off x="3022771" y="7735987"/>
                  <a:ext cx="47663" cy="51208"/>
                </a:xfrm>
                <a:custGeom>
                  <a:avLst/>
                  <a:gdLst>
                    <a:gd name="connsiteX0" fmla="*/ 47663 w 47663"/>
                    <a:gd name="connsiteY0" fmla="*/ 16150 h 51208"/>
                    <a:gd name="connsiteX1" fmla="*/ 25604 w 47663"/>
                    <a:gd name="connsiteY1" fmla="*/ 0 h 51208"/>
                    <a:gd name="connsiteX2" fmla="*/ 0 w 47663"/>
                    <a:gd name="connsiteY2" fmla="*/ 42542 h 51208"/>
                    <a:gd name="connsiteX3" fmla="*/ 25998 w 47663"/>
                    <a:gd name="connsiteY3" fmla="*/ 51209 h 51208"/>
                    <a:gd name="connsiteX4" fmla="*/ 47663 w 47663"/>
                    <a:gd name="connsiteY4" fmla="*/ 1615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1208">
                      <a:moveTo>
                        <a:pt x="47663" y="16150"/>
                      </a:moveTo>
                      <a:lnTo>
                        <a:pt x="25604" y="0"/>
                      </a:lnTo>
                      <a:cubicBezTo>
                        <a:pt x="14181" y="12211"/>
                        <a:pt x="4727" y="26392"/>
                        <a:pt x="0" y="42542"/>
                      </a:cubicBezTo>
                      <a:lnTo>
                        <a:pt x="25998" y="51209"/>
                      </a:lnTo>
                      <a:cubicBezTo>
                        <a:pt x="30331" y="37816"/>
                        <a:pt x="38209" y="25998"/>
                        <a:pt x="47663" y="1615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071B54D-5783-4E0E-AF29-8B593BA4B99C}"/>
                    </a:ext>
                  </a:extLst>
                </p:cNvPr>
                <p:cNvSpPr/>
                <p:nvPr/>
              </p:nvSpPr>
              <p:spPr>
                <a:xfrm>
                  <a:off x="3079101" y="7687930"/>
                  <a:ext cx="54359" cy="43724"/>
                </a:xfrm>
                <a:custGeom>
                  <a:avLst/>
                  <a:gdLst>
                    <a:gd name="connsiteX0" fmla="*/ 54360 w 54359"/>
                    <a:gd name="connsiteY0" fmla="*/ 24423 h 43724"/>
                    <a:gd name="connsiteX1" fmla="*/ 43330 w 54359"/>
                    <a:gd name="connsiteY1" fmla="*/ 0 h 43724"/>
                    <a:gd name="connsiteX2" fmla="*/ 32695 w 54359"/>
                    <a:gd name="connsiteY2" fmla="*/ 4727 h 43724"/>
                    <a:gd name="connsiteX3" fmla="*/ 21665 w 54359"/>
                    <a:gd name="connsiteY3" fmla="*/ 10242 h 43724"/>
                    <a:gd name="connsiteX4" fmla="*/ 10636 w 54359"/>
                    <a:gd name="connsiteY4" fmla="*/ 16150 h 43724"/>
                    <a:gd name="connsiteX5" fmla="*/ 0 w 54359"/>
                    <a:gd name="connsiteY5" fmla="*/ 22847 h 43724"/>
                    <a:gd name="connsiteX6" fmla="*/ 16938 w 54359"/>
                    <a:gd name="connsiteY6" fmla="*/ 43724 h 43724"/>
                    <a:gd name="connsiteX7" fmla="*/ 25998 w 54359"/>
                    <a:gd name="connsiteY7" fmla="*/ 38209 h 43724"/>
                    <a:gd name="connsiteX8" fmla="*/ 35058 w 54359"/>
                    <a:gd name="connsiteY8" fmla="*/ 33089 h 43724"/>
                    <a:gd name="connsiteX9" fmla="*/ 54360 w 54359"/>
                    <a:gd name="connsiteY9" fmla="*/ 24423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59" h="43724">
                      <a:moveTo>
                        <a:pt x="54360" y="24423"/>
                      </a:moveTo>
                      <a:lnTo>
                        <a:pt x="43330" y="0"/>
                      </a:lnTo>
                      <a:cubicBezTo>
                        <a:pt x="39785" y="1576"/>
                        <a:pt x="36240" y="3151"/>
                        <a:pt x="32695" y="4727"/>
                      </a:cubicBezTo>
                      <a:cubicBezTo>
                        <a:pt x="29149" y="6303"/>
                        <a:pt x="25210" y="8272"/>
                        <a:pt x="21665" y="10242"/>
                      </a:cubicBezTo>
                      <a:cubicBezTo>
                        <a:pt x="18120" y="12211"/>
                        <a:pt x="14181" y="14181"/>
                        <a:pt x="10636" y="16150"/>
                      </a:cubicBezTo>
                      <a:cubicBezTo>
                        <a:pt x="7090" y="18120"/>
                        <a:pt x="3545" y="20483"/>
                        <a:pt x="0" y="22847"/>
                      </a:cubicBezTo>
                      <a:lnTo>
                        <a:pt x="16938" y="43724"/>
                      </a:lnTo>
                      <a:cubicBezTo>
                        <a:pt x="19696" y="41755"/>
                        <a:pt x="22847" y="40179"/>
                        <a:pt x="25998" y="38209"/>
                      </a:cubicBezTo>
                      <a:cubicBezTo>
                        <a:pt x="29149" y="36634"/>
                        <a:pt x="31907" y="34664"/>
                        <a:pt x="35058" y="33089"/>
                      </a:cubicBezTo>
                      <a:cubicBezTo>
                        <a:pt x="40967" y="30331"/>
                        <a:pt x="47663" y="27180"/>
                        <a:pt x="54360" y="2442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F1A41C3-DFC6-494B-A6C7-935CCDDE0F03}"/>
                    </a:ext>
                  </a:extLst>
                </p:cNvPr>
                <p:cNvSpPr/>
                <p:nvPr/>
              </p:nvSpPr>
              <p:spPr>
                <a:xfrm rot="-1324108">
                  <a:off x="3158906" y="7664337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4" name="Graphic 27">
                <a:extLst>
                  <a:ext uri="{FF2B5EF4-FFF2-40B4-BE49-F238E27FC236}">
                    <a16:creationId xmlns:a16="http://schemas.microsoft.com/office/drawing/2014/main" id="{88A4F013-2D84-4A02-A18B-46E2E64DF369}"/>
                  </a:ext>
                </a:extLst>
              </p:cNvPr>
              <p:cNvGrpSpPr/>
              <p:nvPr/>
            </p:nvGrpSpPr>
            <p:grpSpPr>
              <a:xfrm>
                <a:off x="2891340" y="7774196"/>
                <a:ext cx="303176" cy="284579"/>
                <a:chOff x="2891340" y="7774196"/>
                <a:chExt cx="303176" cy="284579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0F911FD-B931-4F34-B1E9-925842018DD8}"/>
                    </a:ext>
                  </a:extLst>
                </p:cNvPr>
                <p:cNvSpPr/>
                <p:nvPr/>
              </p:nvSpPr>
              <p:spPr>
                <a:xfrm>
                  <a:off x="2891340" y="7774196"/>
                  <a:ext cx="303176" cy="284579"/>
                </a:xfrm>
                <a:custGeom>
                  <a:avLst/>
                  <a:gdLst>
                    <a:gd name="connsiteX0" fmla="*/ 12470 w 303176"/>
                    <a:gd name="connsiteY0" fmla="*/ 0 h 284579"/>
                    <a:gd name="connsiteX1" fmla="*/ 14046 w 303176"/>
                    <a:gd name="connsiteY1" fmla="*/ 81934 h 284579"/>
                    <a:gd name="connsiteX2" fmla="*/ 23893 w 303176"/>
                    <a:gd name="connsiteY2" fmla="*/ 122900 h 284579"/>
                    <a:gd name="connsiteX3" fmla="*/ 30590 w 303176"/>
                    <a:gd name="connsiteY3" fmla="*/ 145353 h 284579"/>
                    <a:gd name="connsiteX4" fmla="*/ 30590 w 303176"/>
                    <a:gd name="connsiteY4" fmla="*/ 145353 h 284579"/>
                    <a:gd name="connsiteX5" fmla="*/ 30590 w 303176"/>
                    <a:gd name="connsiteY5" fmla="*/ 145353 h 284579"/>
                    <a:gd name="connsiteX6" fmla="*/ 30590 w 303176"/>
                    <a:gd name="connsiteY6" fmla="*/ 145353 h 284579"/>
                    <a:gd name="connsiteX7" fmla="*/ 30590 w 303176"/>
                    <a:gd name="connsiteY7" fmla="*/ 144959 h 284579"/>
                    <a:gd name="connsiteX8" fmla="*/ 29014 w 303176"/>
                    <a:gd name="connsiteY8" fmla="*/ 147717 h 284579"/>
                    <a:gd name="connsiteX9" fmla="*/ 26651 w 303176"/>
                    <a:gd name="connsiteY9" fmla="*/ 151656 h 284579"/>
                    <a:gd name="connsiteX10" fmla="*/ 21530 w 303176"/>
                    <a:gd name="connsiteY10" fmla="*/ 160716 h 284579"/>
                    <a:gd name="connsiteX11" fmla="*/ 11288 w 303176"/>
                    <a:gd name="connsiteY11" fmla="*/ 184745 h 284579"/>
                    <a:gd name="connsiteX12" fmla="*/ 6955 w 303176"/>
                    <a:gd name="connsiteY12" fmla="*/ 198531 h 284579"/>
                    <a:gd name="connsiteX13" fmla="*/ 3804 w 303176"/>
                    <a:gd name="connsiteY13" fmla="*/ 212712 h 284579"/>
                    <a:gd name="connsiteX14" fmla="*/ 259 w 303176"/>
                    <a:gd name="connsiteY14" fmla="*/ 240680 h 284579"/>
                    <a:gd name="connsiteX15" fmla="*/ 653 w 303176"/>
                    <a:gd name="connsiteY15" fmla="*/ 266678 h 284579"/>
                    <a:gd name="connsiteX16" fmla="*/ 269300 w 303176"/>
                    <a:gd name="connsiteY16" fmla="*/ 246195 h 284579"/>
                    <a:gd name="connsiteX17" fmla="*/ 269300 w 303176"/>
                    <a:gd name="connsiteY17" fmla="*/ 254467 h 284579"/>
                    <a:gd name="connsiteX18" fmla="*/ 268119 w 303176"/>
                    <a:gd name="connsiteY18" fmla="*/ 264709 h 284579"/>
                    <a:gd name="connsiteX19" fmla="*/ 261816 w 303176"/>
                    <a:gd name="connsiteY19" fmla="*/ 283222 h 284579"/>
                    <a:gd name="connsiteX20" fmla="*/ 261028 w 303176"/>
                    <a:gd name="connsiteY20" fmla="*/ 284404 h 284579"/>
                    <a:gd name="connsiteX21" fmla="*/ 261028 w 303176"/>
                    <a:gd name="connsiteY21" fmla="*/ 284404 h 284579"/>
                    <a:gd name="connsiteX22" fmla="*/ 261422 w 303176"/>
                    <a:gd name="connsiteY22" fmla="*/ 283616 h 284579"/>
                    <a:gd name="connsiteX23" fmla="*/ 266543 w 303176"/>
                    <a:gd name="connsiteY23" fmla="*/ 275738 h 284579"/>
                    <a:gd name="connsiteX24" fmla="*/ 271270 w 303176"/>
                    <a:gd name="connsiteY24" fmla="*/ 268254 h 284579"/>
                    <a:gd name="connsiteX25" fmla="*/ 287420 w 303176"/>
                    <a:gd name="connsiteY25" fmla="*/ 236741 h 284579"/>
                    <a:gd name="connsiteX26" fmla="*/ 299238 w 303176"/>
                    <a:gd name="connsiteY26" fmla="*/ 196956 h 284579"/>
                    <a:gd name="connsiteX27" fmla="*/ 303177 w 303176"/>
                    <a:gd name="connsiteY27" fmla="*/ 155595 h 284579"/>
                    <a:gd name="connsiteX28" fmla="*/ 290178 w 303176"/>
                    <a:gd name="connsiteY28" fmla="*/ 72874 h 284579"/>
                    <a:gd name="connsiteX29" fmla="*/ 286239 w 303176"/>
                    <a:gd name="connsiteY29" fmla="*/ 59875 h 284579"/>
                    <a:gd name="connsiteX30" fmla="*/ 284663 w 303176"/>
                    <a:gd name="connsiteY30" fmla="*/ 55148 h 284579"/>
                    <a:gd name="connsiteX31" fmla="*/ 284663 w 303176"/>
                    <a:gd name="connsiteY31" fmla="*/ 55148 h 284579"/>
                    <a:gd name="connsiteX32" fmla="*/ 284663 w 303176"/>
                    <a:gd name="connsiteY32" fmla="*/ 55148 h 284579"/>
                    <a:gd name="connsiteX33" fmla="*/ 12470 w 303176"/>
                    <a:gd name="connsiteY33" fmla="*/ 0 h 28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3176" h="284579">
                      <a:moveTo>
                        <a:pt x="12470" y="0"/>
                      </a:moveTo>
                      <a:cubicBezTo>
                        <a:pt x="8137" y="26786"/>
                        <a:pt x="8925" y="54360"/>
                        <a:pt x="14046" y="81934"/>
                      </a:cubicBezTo>
                      <a:cubicBezTo>
                        <a:pt x="16409" y="95721"/>
                        <a:pt x="19954" y="109113"/>
                        <a:pt x="23893" y="122900"/>
                      </a:cubicBez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5353"/>
                      </a:cubicBezTo>
                      <a:lnTo>
                        <a:pt x="30590" y="145353"/>
                      </a:ln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4959"/>
                      </a:cubicBezTo>
                      <a:lnTo>
                        <a:pt x="29014" y="147717"/>
                      </a:lnTo>
                      <a:lnTo>
                        <a:pt x="26651" y="151656"/>
                      </a:lnTo>
                      <a:cubicBezTo>
                        <a:pt x="25075" y="154413"/>
                        <a:pt x="23500" y="157565"/>
                        <a:pt x="21530" y="160716"/>
                      </a:cubicBezTo>
                      <a:cubicBezTo>
                        <a:pt x="17985" y="167806"/>
                        <a:pt x="14440" y="175291"/>
                        <a:pt x="11288" y="184745"/>
                      </a:cubicBezTo>
                      <a:cubicBezTo>
                        <a:pt x="9713" y="189078"/>
                        <a:pt x="8137" y="194198"/>
                        <a:pt x="6955" y="198531"/>
                      </a:cubicBezTo>
                      <a:cubicBezTo>
                        <a:pt x="5773" y="203258"/>
                        <a:pt x="4592" y="207985"/>
                        <a:pt x="3804" y="212712"/>
                      </a:cubicBezTo>
                      <a:cubicBezTo>
                        <a:pt x="1834" y="222166"/>
                        <a:pt x="1047" y="231620"/>
                        <a:pt x="259" y="240680"/>
                      </a:cubicBezTo>
                      <a:cubicBezTo>
                        <a:pt x="-135" y="249346"/>
                        <a:pt x="-135" y="258406"/>
                        <a:pt x="653" y="266678"/>
                      </a:cubicBezTo>
                      <a:lnTo>
                        <a:pt x="269300" y="246195"/>
                      </a:lnTo>
                      <a:cubicBezTo>
                        <a:pt x="269300" y="248164"/>
                        <a:pt x="269694" y="251316"/>
                        <a:pt x="269300" y="254467"/>
                      </a:cubicBezTo>
                      <a:cubicBezTo>
                        <a:pt x="269300" y="257618"/>
                        <a:pt x="268907" y="261163"/>
                        <a:pt x="268119" y="264709"/>
                      </a:cubicBezTo>
                      <a:cubicBezTo>
                        <a:pt x="266937" y="271799"/>
                        <a:pt x="263392" y="280465"/>
                        <a:pt x="261816" y="283222"/>
                      </a:cubicBezTo>
                      <a:cubicBezTo>
                        <a:pt x="261422" y="283616"/>
                        <a:pt x="261028" y="284404"/>
                        <a:pt x="261028" y="284404"/>
                      </a:cubicBezTo>
                      <a:cubicBezTo>
                        <a:pt x="261028" y="284404"/>
                        <a:pt x="261028" y="284798"/>
                        <a:pt x="261028" y="284404"/>
                      </a:cubicBezTo>
                      <a:lnTo>
                        <a:pt x="261422" y="283616"/>
                      </a:lnTo>
                      <a:lnTo>
                        <a:pt x="266543" y="275738"/>
                      </a:lnTo>
                      <a:cubicBezTo>
                        <a:pt x="268119" y="273375"/>
                        <a:pt x="269694" y="270617"/>
                        <a:pt x="271270" y="268254"/>
                      </a:cubicBezTo>
                      <a:cubicBezTo>
                        <a:pt x="277572" y="258012"/>
                        <a:pt x="282693" y="247770"/>
                        <a:pt x="287420" y="236741"/>
                      </a:cubicBezTo>
                      <a:cubicBezTo>
                        <a:pt x="292541" y="224136"/>
                        <a:pt x="296874" y="210743"/>
                        <a:pt x="299238" y="196956"/>
                      </a:cubicBezTo>
                      <a:cubicBezTo>
                        <a:pt x="301995" y="183169"/>
                        <a:pt x="303177" y="169382"/>
                        <a:pt x="303177" y="155595"/>
                      </a:cubicBezTo>
                      <a:cubicBezTo>
                        <a:pt x="303177" y="128021"/>
                        <a:pt x="298056" y="100054"/>
                        <a:pt x="290178" y="72874"/>
                      </a:cubicBezTo>
                      <a:lnTo>
                        <a:pt x="286239" y="59875"/>
                      </a:lnTo>
                      <a:lnTo>
                        <a:pt x="284663" y="55148"/>
                      </a:lnTo>
                      <a:cubicBezTo>
                        <a:pt x="284663" y="55148"/>
                        <a:pt x="284663" y="55148"/>
                        <a:pt x="284663" y="55148"/>
                      </a:cubicBezTo>
                      <a:lnTo>
                        <a:pt x="284663" y="55148"/>
                      </a:lnTo>
                      <a:lnTo>
                        <a:pt x="1247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9EEB4C7-1B65-4A59-A9BE-AD3D81BC18B5}"/>
                    </a:ext>
                  </a:extLst>
                </p:cNvPr>
                <p:cNvSpPr/>
                <p:nvPr/>
              </p:nvSpPr>
              <p:spPr>
                <a:xfrm>
                  <a:off x="3010560" y="7966425"/>
                  <a:ext cx="45299" cy="48451"/>
                </a:xfrm>
                <a:custGeom>
                  <a:avLst/>
                  <a:gdLst>
                    <a:gd name="connsiteX0" fmla="*/ 45300 w 45299"/>
                    <a:gd name="connsiteY0" fmla="*/ 11030 h 48451"/>
                    <a:gd name="connsiteX1" fmla="*/ 20483 w 45299"/>
                    <a:gd name="connsiteY1" fmla="*/ 0 h 48451"/>
                    <a:gd name="connsiteX2" fmla="*/ 15363 w 45299"/>
                    <a:gd name="connsiteY2" fmla="*/ 8272 h 48451"/>
                    <a:gd name="connsiteX3" fmla="*/ 9848 w 45299"/>
                    <a:gd name="connsiteY3" fmla="*/ 17332 h 48451"/>
                    <a:gd name="connsiteX4" fmla="*/ 3939 w 45299"/>
                    <a:gd name="connsiteY4" fmla="*/ 29543 h 48451"/>
                    <a:gd name="connsiteX5" fmla="*/ 1576 w 45299"/>
                    <a:gd name="connsiteY5" fmla="*/ 36240 h 48451"/>
                    <a:gd name="connsiteX6" fmla="*/ 0 w 45299"/>
                    <a:gd name="connsiteY6" fmla="*/ 43330 h 48451"/>
                    <a:gd name="connsiteX7" fmla="*/ 26392 w 45299"/>
                    <a:gd name="connsiteY7" fmla="*/ 48451 h 48451"/>
                    <a:gd name="connsiteX8" fmla="*/ 27574 w 45299"/>
                    <a:gd name="connsiteY8" fmla="*/ 43724 h 48451"/>
                    <a:gd name="connsiteX9" fmla="*/ 29149 w 45299"/>
                    <a:gd name="connsiteY9" fmla="*/ 39391 h 48451"/>
                    <a:gd name="connsiteX10" fmla="*/ 33482 w 45299"/>
                    <a:gd name="connsiteY10" fmla="*/ 30725 h 48451"/>
                    <a:gd name="connsiteX11" fmla="*/ 39391 w 45299"/>
                    <a:gd name="connsiteY11" fmla="*/ 20877 h 48451"/>
                    <a:gd name="connsiteX12" fmla="*/ 45300 w 45299"/>
                    <a:gd name="connsiteY12" fmla="*/ 11030 h 4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299" h="48451">
                      <a:moveTo>
                        <a:pt x="45300" y="11030"/>
                      </a:moveTo>
                      <a:lnTo>
                        <a:pt x="20483" y="0"/>
                      </a:lnTo>
                      <a:lnTo>
                        <a:pt x="15363" y="8272"/>
                      </a:lnTo>
                      <a:cubicBezTo>
                        <a:pt x="13393" y="11030"/>
                        <a:pt x="12211" y="13393"/>
                        <a:pt x="9848" y="17332"/>
                      </a:cubicBezTo>
                      <a:cubicBezTo>
                        <a:pt x="7878" y="20877"/>
                        <a:pt x="5515" y="25210"/>
                        <a:pt x="3939" y="29543"/>
                      </a:cubicBezTo>
                      <a:cubicBezTo>
                        <a:pt x="3151" y="31907"/>
                        <a:pt x="2363" y="33876"/>
                        <a:pt x="1576" y="36240"/>
                      </a:cubicBezTo>
                      <a:cubicBezTo>
                        <a:pt x="788" y="38603"/>
                        <a:pt x="394" y="40967"/>
                        <a:pt x="0" y="43330"/>
                      </a:cubicBezTo>
                      <a:lnTo>
                        <a:pt x="26392" y="48451"/>
                      </a:lnTo>
                      <a:cubicBezTo>
                        <a:pt x="26786" y="46875"/>
                        <a:pt x="27180" y="45300"/>
                        <a:pt x="27574" y="43724"/>
                      </a:cubicBezTo>
                      <a:cubicBezTo>
                        <a:pt x="27968" y="42149"/>
                        <a:pt x="28362" y="40573"/>
                        <a:pt x="29149" y="39391"/>
                      </a:cubicBezTo>
                      <a:cubicBezTo>
                        <a:pt x="30331" y="36634"/>
                        <a:pt x="31907" y="33482"/>
                        <a:pt x="33482" y="30725"/>
                      </a:cubicBezTo>
                      <a:cubicBezTo>
                        <a:pt x="35058" y="27968"/>
                        <a:pt x="37422" y="24423"/>
                        <a:pt x="39391" y="20877"/>
                      </a:cubicBezTo>
                      <a:cubicBezTo>
                        <a:pt x="40967" y="18120"/>
                        <a:pt x="43330" y="14575"/>
                        <a:pt x="45300" y="1103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EA52110-12F5-4C4C-ACBF-05BE12361E97}"/>
                    </a:ext>
                  </a:extLst>
                </p:cNvPr>
                <p:cNvSpPr/>
                <p:nvPr/>
              </p:nvSpPr>
              <p:spPr>
                <a:xfrm>
                  <a:off x="3038134" y="7895127"/>
                  <a:ext cx="31439" cy="47269"/>
                </a:xfrm>
                <a:custGeom>
                  <a:avLst/>
                  <a:gdLst>
                    <a:gd name="connsiteX0" fmla="*/ 26786 w 31439"/>
                    <a:gd name="connsiteY0" fmla="*/ 0 h 47269"/>
                    <a:gd name="connsiteX1" fmla="*/ 0 w 31439"/>
                    <a:gd name="connsiteY1" fmla="*/ 4333 h 47269"/>
                    <a:gd name="connsiteX2" fmla="*/ 3545 w 31439"/>
                    <a:gd name="connsiteY2" fmla="*/ 42936 h 47269"/>
                    <a:gd name="connsiteX3" fmla="*/ 30725 w 31439"/>
                    <a:gd name="connsiteY3" fmla="*/ 47269 h 47269"/>
                    <a:gd name="connsiteX4" fmla="*/ 26786 w 31439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9" h="47269">
                      <a:moveTo>
                        <a:pt x="26786" y="0"/>
                      </a:moveTo>
                      <a:lnTo>
                        <a:pt x="0" y="4333"/>
                      </a:lnTo>
                      <a:cubicBezTo>
                        <a:pt x="3151" y="16938"/>
                        <a:pt x="5121" y="29937"/>
                        <a:pt x="3545" y="42936"/>
                      </a:cubicBezTo>
                      <a:lnTo>
                        <a:pt x="30725" y="47269"/>
                      </a:lnTo>
                      <a:cubicBezTo>
                        <a:pt x="32695" y="31513"/>
                        <a:pt x="30331" y="15363"/>
                        <a:pt x="2678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88D8E79-5E2A-42B9-A9AB-F228AAC21A28}"/>
                    </a:ext>
                  </a:extLst>
                </p:cNvPr>
                <p:cNvSpPr/>
                <p:nvPr/>
              </p:nvSpPr>
              <p:spPr>
                <a:xfrm>
                  <a:off x="3018438" y="7818314"/>
                  <a:ext cx="36239" cy="49238"/>
                </a:xfrm>
                <a:custGeom>
                  <a:avLst/>
                  <a:gdLst>
                    <a:gd name="connsiteX0" fmla="*/ 27574 w 36239"/>
                    <a:gd name="connsiteY0" fmla="*/ 1970 h 49238"/>
                    <a:gd name="connsiteX1" fmla="*/ 0 w 36239"/>
                    <a:gd name="connsiteY1" fmla="*/ 0 h 49238"/>
                    <a:gd name="connsiteX2" fmla="*/ 10242 w 36239"/>
                    <a:gd name="connsiteY2" fmla="*/ 49239 h 49238"/>
                    <a:gd name="connsiteX3" fmla="*/ 36240 w 36239"/>
                    <a:gd name="connsiteY3" fmla="*/ 42542 h 49238"/>
                    <a:gd name="connsiteX4" fmla="*/ 27574 w 36239"/>
                    <a:gd name="connsiteY4" fmla="*/ 1970 h 49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39" h="49238">
                      <a:moveTo>
                        <a:pt x="27574" y="1970"/>
                      </a:moveTo>
                      <a:lnTo>
                        <a:pt x="0" y="0"/>
                      </a:lnTo>
                      <a:cubicBezTo>
                        <a:pt x="1182" y="16544"/>
                        <a:pt x="5515" y="33089"/>
                        <a:pt x="10242" y="49239"/>
                      </a:cubicBezTo>
                      <a:lnTo>
                        <a:pt x="36240" y="42542"/>
                      </a:lnTo>
                      <a:cubicBezTo>
                        <a:pt x="32695" y="29149"/>
                        <a:pt x="28755" y="15756"/>
                        <a:pt x="27574" y="197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9" name="Graphic 27">
                <a:extLst>
                  <a:ext uri="{FF2B5EF4-FFF2-40B4-BE49-F238E27FC236}">
                    <a16:creationId xmlns:a16="http://schemas.microsoft.com/office/drawing/2014/main" id="{88AF17DC-1C78-446E-B6A4-F9C76227EAE0}"/>
                  </a:ext>
                </a:extLst>
              </p:cNvPr>
              <p:cNvGrpSpPr/>
              <p:nvPr/>
            </p:nvGrpSpPr>
            <p:grpSpPr>
              <a:xfrm>
                <a:off x="2891993" y="8011958"/>
                <a:ext cx="360823" cy="304260"/>
                <a:chOff x="2891993" y="8011958"/>
                <a:chExt cx="360823" cy="304260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974AE04-BAF1-48C2-B46F-A5EF2D54BA67}"/>
                    </a:ext>
                  </a:extLst>
                </p:cNvPr>
                <p:cNvSpPr/>
                <p:nvPr/>
              </p:nvSpPr>
              <p:spPr>
                <a:xfrm>
                  <a:off x="2891993" y="8011958"/>
                  <a:ext cx="360823" cy="304260"/>
                </a:xfrm>
                <a:custGeom>
                  <a:avLst/>
                  <a:gdLst>
                    <a:gd name="connsiteX0" fmla="*/ 0 w 360823"/>
                    <a:gd name="connsiteY0" fmla="*/ 29310 h 304260"/>
                    <a:gd name="connsiteX1" fmla="*/ 15756 w 360823"/>
                    <a:gd name="connsiteY1" fmla="*/ 96669 h 304260"/>
                    <a:gd name="connsiteX2" fmla="*/ 36240 w 360823"/>
                    <a:gd name="connsiteY2" fmla="*/ 139999 h 304260"/>
                    <a:gd name="connsiteX3" fmla="*/ 40967 w 360823"/>
                    <a:gd name="connsiteY3" fmla="*/ 148271 h 304260"/>
                    <a:gd name="connsiteX4" fmla="*/ 44906 w 360823"/>
                    <a:gd name="connsiteY4" fmla="*/ 155362 h 304260"/>
                    <a:gd name="connsiteX5" fmla="*/ 52784 w 360823"/>
                    <a:gd name="connsiteY5" fmla="*/ 169149 h 304260"/>
                    <a:gd name="connsiteX6" fmla="*/ 68935 w 360823"/>
                    <a:gd name="connsiteY6" fmla="*/ 196722 h 304260"/>
                    <a:gd name="connsiteX7" fmla="*/ 137081 w 360823"/>
                    <a:gd name="connsiteY7" fmla="*/ 304260 h 304260"/>
                    <a:gd name="connsiteX8" fmla="*/ 360823 w 360823"/>
                    <a:gd name="connsiteY8" fmla="*/ 154180 h 304260"/>
                    <a:gd name="connsiteX9" fmla="*/ 300161 w 360823"/>
                    <a:gd name="connsiteY9" fmla="*/ 58853 h 304260"/>
                    <a:gd name="connsiteX10" fmla="*/ 285980 w 360823"/>
                    <a:gd name="connsiteY10" fmla="*/ 34431 h 304260"/>
                    <a:gd name="connsiteX11" fmla="*/ 278889 w 360823"/>
                    <a:gd name="connsiteY11" fmla="*/ 22220 h 304260"/>
                    <a:gd name="connsiteX12" fmla="*/ 275344 w 360823"/>
                    <a:gd name="connsiteY12" fmla="*/ 16311 h 304260"/>
                    <a:gd name="connsiteX13" fmla="*/ 272587 w 360823"/>
                    <a:gd name="connsiteY13" fmla="*/ 11190 h 304260"/>
                    <a:gd name="connsiteX14" fmla="*/ 267072 w 360823"/>
                    <a:gd name="connsiteY14" fmla="*/ 161 h 304260"/>
                    <a:gd name="connsiteX15" fmla="*/ 268648 w 360823"/>
                    <a:gd name="connsiteY15" fmla="*/ 9221 h 304260"/>
                    <a:gd name="connsiteX16" fmla="*/ 0 w 360823"/>
                    <a:gd name="connsiteY16" fmla="*/ 29310 h 30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0823" h="304260">
                      <a:moveTo>
                        <a:pt x="0" y="29310"/>
                      </a:moveTo>
                      <a:cubicBezTo>
                        <a:pt x="2363" y="57278"/>
                        <a:pt x="9060" y="78943"/>
                        <a:pt x="15756" y="96669"/>
                      </a:cubicBezTo>
                      <a:cubicBezTo>
                        <a:pt x="22453" y="114395"/>
                        <a:pt x="29937" y="128182"/>
                        <a:pt x="36240" y="139999"/>
                      </a:cubicBezTo>
                      <a:lnTo>
                        <a:pt x="40967" y="148271"/>
                      </a:lnTo>
                      <a:lnTo>
                        <a:pt x="44906" y="155362"/>
                      </a:lnTo>
                      <a:lnTo>
                        <a:pt x="52784" y="169149"/>
                      </a:lnTo>
                      <a:cubicBezTo>
                        <a:pt x="58299" y="178209"/>
                        <a:pt x="63420" y="187662"/>
                        <a:pt x="68935" y="196722"/>
                      </a:cubicBezTo>
                      <a:cubicBezTo>
                        <a:pt x="90994" y="232962"/>
                        <a:pt x="113446" y="269202"/>
                        <a:pt x="137081" y="304260"/>
                      </a:cubicBezTo>
                      <a:lnTo>
                        <a:pt x="360823" y="154180"/>
                      </a:lnTo>
                      <a:cubicBezTo>
                        <a:pt x="339552" y="123061"/>
                        <a:pt x="319856" y="90760"/>
                        <a:pt x="300161" y="58853"/>
                      </a:cubicBezTo>
                      <a:lnTo>
                        <a:pt x="285980" y="34431"/>
                      </a:lnTo>
                      <a:lnTo>
                        <a:pt x="278889" y="22220"/>
                      </a:lnTo>
                      <a:lnTo>
                        <a:pt x="275344" y="16311"/>
                      </a:lnTo>
                      <a:lnTo>
                        <a:pt x="272587" y="11190"/>
                      </a:lnTo>
                      <a:cubicBezTo>
                        <a:pt x="269435" y="5281"/>
                        <a:pt x="267466" y="1342"/>
                        <a:pt x="267072" y="161"/>
                      </a:cubicBezTo>
                      <a:cubicBezTo>
                        <a:pt x="266678" y="-627"/>
                        <a:pt x="267860" y="1342"/>
                        <a:pt x="268648" y="9221"/>
                      </a:cubicBezTo>
                      <a:lnTo>
                        <a:pt x="0" y="2931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3A4758F-FCD8-4117-99D4-BA3707DA00E6}"/>
                    </a:ext>
                  </a:extLst>
                </p:cNvPr>
                <p:cNvSpPr/>
                <p:nvPr/>
              </p:nvSpPr>
              <p:spPr>
                <a:xfrm>
                  <a:off x="3092100" y="8183470"/>
                  <a:ext cx="46875" cy="51996"/>
                </a:xfrm>
                <a:custGeom>
                  <a:avLst/>
                  <a:gdLst>
                    <a:gd name="connsiteX0" fmla="*/ 22453 w 46875"/>
                    <a:gd name="connsiteY0" fmla="*/ 0 h 51996"/>
                    <a:gd name="connsiteX1" fmla="*/ 0 w 46875"/>
                    <a:gd name="connsiteY1" fmla="*/ 14181 h 51996"/>
                    <a:gd name="connsiteX2" fmla="*/ 24029 w 46875"/>
                    <a:gd name="connsiteY2" fmla="*/ 51996 h 51996"/>
                    <a:gd name="connsiteX3" fmla="*/ 46875 w 46875"/>
                    <a:gd name="connsiteY3" fmla="*/ 37422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75" h="51996">
                      <a:moveTo>
                        <a:pt x="22453" y="0"/>
                      </a:moveTo>
                      <a:lnTo>
                        <a:pt x="0" y="14181"/>
                      </a:lnTo>
                      <a:lnTo>
                        <a:pt x="24029" y="51996"/>
                      </a:lnTo>
                      <a:lnTo>
                        <a:pt x="46875" y="37422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6BCCB7D9-84F2-4CA4-8B74-DD86A12D45F0}"/>
                    </a:ext>
                  </a:extLst>
                </p:cNvPr>
                <p:cNvSpPr/>
                <p:nvPr/>
              </p:nvSpPr>
              <p:spPr>
                <a:xfrm>
                  <a:off x="3049951" y="8115324"/>
                  <a:ext cx="46087" cy="51996"/>
                </a:xfrm>
                <a:custGeom>
                  <a:avLst/>
                  <a:gdLst>
                    <a:gd name="connsiteX0" fmla="*/ 23241 w 46087"/>
                    <a:gd name="connsiteY0" fmla="*/ 0 h 51996"/>
                    <a:gd name="connsiteX1" fmla="*/ 0 w 46087"/>
                    <a:gd name="connsiteY1" fmla="*/ 13393 h 51996"/>
                    <a:gd name="connsiteX2" fmla="*/ 11423 w 46087"/>
                    <a:gd name="connsiteY2" fmla="*/ 32695 h 51996"/>
                    <a:gd name="connsiteX3" fmla="*/ 23241 w 46087"/>
                    <a:gd name="connsiteY3" fmla="*/ 51996 h 51996"/>
                    <a:gd name="connsiteX4" fmla="*/ 46088 w 46087"/>
                    <a:gd name="connsiteY4" fmla="*/ 37815 h 51996"/>
                    <a:gd name="connsiteX5" fmla="*/ 34664 w 46087"/>
                    <a:gd name="connsiteY5" fmla="*/ 18908 h 51996"/>
                    <a:gd name="connsiteX6" fmla="*/ 23241 w 46087"/>
                    <a:gd name="connsiteY6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087" h="51996">
                      <a:moveTo>
                        <a:pt x="23241" y="0"/>
                      </a:moveTo>
                      <a:lnTo>
                        <a:pt x="0" y="13393"/>
                      </a:lnTo>
                      <a:cubicBezTo>
                        <a:pt x="3939" y="19696"/>
                        <a:pt x="7484" y="26392"/>
                        <a:pt x="11423" y="32695"/>
                      </a:cubicBezTo>
                      <a:lnTo>
                        <a:pt x="23241" y="51996"/>
                      </a:lnTo>
                      <a:lnTo>
                        <a:pt x="46088" y="37815"/>
                      </a:lnTo>
                      <a:lnTo>
                        <a:pt x="34664" y="18908"/>
                      </a:lnTo>
                      <a:cubicBezTo>
                        <a:pt x="30725" y="12999"/>
                        <a:pt x="27180" y="6303"/>
                        <a:pt x="2324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BC6E19EC-F0D4-47CC-88A3-61349D510D76}"/>
                    </a:ext>
                  </a:extLst>
                </p:cNvPr>
                <p:cNvSpPr/>
                <p:nvPr/>
              </p:nvSpPr>
              <p:spPr>
                <a:xfrm>
                  <a:off x="3012530" y="8046389"/>
                  <a:ext cx="43330" cy="51996"/>
                </a:xfrm>
                <a:custGeom>
                  <a:avLst/>
                  <a:gdLst>
                    <a:gd name="connsiteX0" fmla="*/ 25998 w 43330"/>
                    <a:gd name="connsiteY0" fmla="*/ 0 h 51996"/>
                    <a:gd name="connsiteX1" fmla="*/ 0 w 43330"/>
                    <a:gd name="connsiteY1" fmla="*/ 7484 h 51996"/>
                    <a:gd name="connsiteX2" fmla="*/ 19696 w 43330"/>
                    <a:gd name="connsiteY2" fmla="*/ 51996 h 51996"/>
                    <a:gd name="connsiteX3" fmla="*/ 43330 w 43330"/>
                    <a:gd name="connsiteY3" fmla="*/ 38997 h 51996"/>
                    <a:gd name="connsiteX4" fmla="*/ 25998 w 43330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30" h="51996">
                      <a:moveTo>
                        <a:pt x="25998" y="0"/>
                      </a:moveTo>
                      <a:lnTo>
                        <a:pt x="0" y="7484"/>
                      </a:lnTo>
                      <a:cubicBezTo>
                        <a:pt x="4727" y="24029"/>
                        <a:pt x="12211" y="38209"/>
                        <a:pt x="19696" y="51996"/>
                      </a:cubicBezTo>
                      <a:lnTo>
                        <a:pt x="43330" y="38997"/>
                      </a:lnTo>
                      <a:cubicBezTo>
                        <a:pt x="36240" y="25998"/>
                        <a:pt x="29937" y="12999"/>
                        <a:pt x="2599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34" name="Graphic 27">
                <a:extLst>
                  <a:ext uri="{FF2B5EF4-FFF2-40B4-BE49-F238E27FC236}">
                    <a16:creationId xmlns:a16="http://schemas.microsoft.com/office/drawing/2014/main" id="{E99C2DF5-DE80-436B-909A-A7D8DB4E74C3}"/>
                  </a:ext>
                </a:extLst>
              </p:cNvPr>
              <p:cNvGrpSpPr/>
              <p:nvPr/>
            </p:nvGrpSpPr>
            <p:grpSpPr>
              <a:xfrm>
                <a:off x="3029074" y="8165350"/>
                <a:ext cx="359247" cy="353338"/>
                <a:chOff x="3029074" y="8165350"/>
                <a:chExt cx="359247" cy="353338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6EB094-34AC-4616-8674-696A39AE9A32}"/>
                    </a:ext>
                  </a:extLst>
                </p:cNvPr>
                <p:cNvSpPr/>
                <p:nvPr/>
              </p:nvSpPr>
              <p:spPr>
                <a:xfrm>
                  <a:off x="3029074" y="8165350"/>
                  <a:ext cx="359247" cy="353338"/>
                </a:xfrm>
                <a:custGeom>
                  <a:avLst/>
                  <a:gdLst>
                    <a:gd name="connsiteX0" fmla="*/ 0 w 359247"/>
                    <a:gd name="connsiteY0" fmla="*/ 150474 h 353338"/>
                    <a:gd name="connsiteX1" fmla="*/ 150474 w 359247"/>
                    <a:gd name="connsiteY1" fmla="*/ 353339 h 353338"/>
                    <a:gd name="connsiteX2" fmla="*/ 359247 w 359247"/>
                    <a:gd name="connsiteY2" fmla="*/ 183169 h 353338"/>
                    <a:gd name="connsiteX3" fmla="*/ 223348 w 359247"/>
                    <a:gd name="connsiteY3" fmla="*/ 0 h 353338"/>
                    <a:gd name="connsiteX4" fmla="*/ 0 w 359247"/>
                    <a:gd name="connsiteY4" fmla="*/ 150474 h 35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247" h="353338">
                      <a:moveTo>
                        <a:pt x="0" y="150474"/>
                      </a:moveTo>
                      <a:cubicBezTo>
                        <a:pt x="47269" y="220590"/>
                        <a:pt x="97690" y="288343"/>
                        <a:pt x="150474" y="353339"/>
                      </a:cubicBezTo>
                      <a:lnTo>
                        <a:pt x="359247" y="183169"/>
                      </a:lnTo>
                      <a:cubicBezTo>
                        <a:pt x="310796" y="124082"/>
                        <a:pt x="265496" y="63026"/>
                        <a:pt x="223348" y="0"/>
                      </a:cubicBezTo>
                      <a:lnTo>
                        <a:pt x="0" y="150474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C9464C4-D451-474D-96D6-4FB5904D7320}"/>
                    </a:ext>
                  </a:extLst>
                </p:cNvPr>
                <p:cNvSpPr/>
                <p:nvPr/>
              </p:nvSpPr>
              <p:spPr>
                <a:xfrm>
                  <a:off x="3231545" y="8378850"/>
                  <a:ext cx="48845" cy="51602"/>
                </a:xfrm>
                <a:custGeom>
                  <a:avLst/>
                  <a:gdLst>
                    <a:gd name="connsiteX0" fmla="*/ 21271 w 48845"/>
                    <a:gd name="connsiteY0" fmla="*/ 0 h 51602"/>
                    <a:gd name="connsiteX1" fmla="*/ 0 w 48845"/>
                    <a:gd name="connsiteY1" fmla="*/ 16544 h 51602"/>
                    <a:gd name="connsiteX2" fmla="*/ 27968 w 48845"/>
                    <a:gd name="connsiteY2" fmla="*/ 51602 h 51602"/>
                    <a:gd name="connsiteX3" fmla="*/ 48845 w 48845"/>
                    <a:gd name="connsiteY3" fmla="*/ 34664 h 51602"/>
                    <a:gd name="connsiteX4" fmla="*/ 21271 w 48845"/>
                    <a:gd name="connsiteY4" fmla="*/ 0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21271" y="0"/>
                      </a:moveTo>
                      <a:lnTo>
                        <a:pt x="0" y="16544"/>
                      </a:lnTo>
                      <a:cubicBezTo>
                        <a:pt x="9060" y="28362"/>
                        <a:pt x="18514" y="40179"/>
                        <a:pt x="27968" y="51602"/>
                      </a:cubicBezTo>
                      <a:lnTo>
                        <a:pt x="48845" y="34664"/>
                      </a:lnTo>
                      <a:cubicBezTo>
                        <a:pt x="39391" y="23241"/>
                        <a:pt x="30331" y="11817"/>
                        <a:pt x="2127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1C710538-BF95-4805-A241-E36684D62948}"/>
                    </a:ext>
                  </a:extLst>
                </p:cNvPr>
                <p:cNvSpPr/>
                <p:nvPr/>
              </p:nvSpPr>
              <p:spPr>
                <a:xfrm>
                  <a:off x="3183093" y="8315431"/>
                  <a:ext cx="48451" cy="51996"/>
                </a:xfrm>
                <a:custGeom>
                  <a:avLst/>
                  <a:gdLst>
                    <a:gd name="connsiteX0" fmla="*/ 21665 w 48451"/>
                    <a:gd name="connsiteY0" fmla="*/ 0 h 51996"/>
                    <a:gd name="connsiteX1" fmla="*/ 0 w 48451"/>
                    <a:gd name="connsiteY1" fmla="*/ 15756 h 51996"/>
                    <a:gd name="connsiteX2" fmla="*/ 26786 w 48451"/>
                    <a:gd name="connsiteY2" fmla="*/ 51996 h 51996"/>
                    <a:gd name="connsiteX3" fmla="*/ 48451 w 48451"/>
                    <a:gd name="connsiteY3" fmla="*/ 35846 h 51996"/>
                    <a:gd name="connsiteX4" fmla="*/ 21665 w 48451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21665" y="0"/>
                      </a:moveTo>
                      <a:lnTo>
                        <a:pt x="0" y="15756"/>
                      </a:lnTo>
                      <a:cubicBezTo>
                        <a:pt x="9060" y="27574"/>
                        <a:pt x="17726" y="40179"/>
                        <a:pt x="26786" y="51996"/>
                      </a:cubicBezTo>
                      <a:lnTo>
                        <a:pt x="48451" y="35846"/>
                      </a:lnTo>
                      <a:cubicBezTo>
                        <a:pt x="38997" y="24029"/>
                        <a:pt x="30331" y="11817"/>
                        <a:pt x="21665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3E98490-14AF-460A-B074-53A432369886}"/>
                    </a:ext>
                  </a:extLst>
                </p:cNvPr>
                <p:cNvSpPr/>
                <p:nvPr/>
              </p:nvSpPr>
              <p:spPr>
                <a:xfrm>
                  <a:off x="3136612" y="8250435"/>
                  <a:ext cx="47663" cy="52390"/>
                </a:xfrm>
                <a:custGeom>
                  <a:avLst/>
                  <a:gdLst>
                    <a:gd name="connsiteX0" fmla="*/ 22059 w 47663"/>
                    <a:gd name="connsiteY0" fmla="*/ 0 h 52390"/>
                    <a:gd name="connsiteX1" fmla="*/ 0 w 47663"/>
                    <a:gd name="connsiteY1" fmla="*/ 15363 h 52390"/>
                    <a:gd name="connsiteX2" fmla="*/ 25604 w 47663"/>
                    <a:gd name="connsiteY2" fmla="*/ 52390 h 52390"/>
                    <a:gd name="connsiteX3" fmla="*/ 47663 w 47663"/>
                    <a:gd name="connsiteY3" fmla="*/ 36634 h 52390"/>
                    <a:gd name="connsiteX4" fmla="*/ 22059 w 47663"/>
                    <a:gd name="connsiteY4" fmla="*/ 0 h 5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2390">
                      <a:moveTo>
                        <a:pt x="22059" y="0"/>
                      </a:moveTo>
                      <a:lnTo>
                        <a:pt x="0" y="15363"/>
                      </a:lnTo>
                      <a:cubicBezTo>
                        <a:pt x="8272" y="27968"/>
                        <a:pt x="16938" y="39785"/>
                        <a:pt x="25604" y="52390"/>
                      </a:cubicBezTo>
                      <a:lnTo>
                        <a:pt x="47663" y="36634"/>
                      </a:lnTo>
                      <a:cubicBezTo>
                        <a:pt x="38997" y="24423"/>
                        <a:pt x="30331" y="12211"/>
                        <a:pt x="22059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40" name="Graphic 27">
                <a:extLst>
                  <a:ext uri="{FF2B5EF4-FFF2-40B4-BE49-F238E27FC236}">
                    <a16:creationId xmlns:a16="http://schemas.microsoft.com/office/drawing/2014/main" id="{DDF3D45A-A961-4AD3-921C-D0D76261BD49}"/>
                  </a:ext>
                </a:extLst>
              </p:cNvPr>
              <p:cNvGrpSpPr/>
              <p:nvPr/>
            </p:nvGrpSpPr>
            <p:grpSpPr>
              <a:xfrm>
                <a:off x="3179548" y="8348519"/>
                <a:ext cx="361216" cy="358065"/>
                <a:chOff x="3179548" y="8348519"/>
                <a:chExt cx="361216" cy="358065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06A3C3D-99EC-487B-AA83-1E28325FB974}"/>
                    </a:ext>
                  </a:extLst>
                </p:cNvPr>
                <p:cNvSpPr/>
                <p:nvPr/>
              </p:nvSpPr>
              <p:spPr>
                <a:xfrm>
                  <a:off x="3179548" y="8348519"/>
                  <a:ext cx="361216" cy="358065"/>
                </a:xfrm>
                <a:custGeom>
                  <a:avLst/>
                  <a:gdLst>
                    <a:gd name="connsiteX0" fmla="*/ 0 w 361216"/>
                    <a:gd name="connsiteY0" fmla="*/ 170170 h 358065"/>
                    <a:gd name="connsiteX1" fmla="*/ 165443 w 361216"/>
                    <a:gd name="connsiteY1" fmla="*/ 358066 h 358065"/>
                    <a:gd name="connsiteX2" fmla="*/ 361217 w 361216"/>
                    <a:gd name="connsiteY2" fmla="*/ 172927 h 358065"/>
                    <a:gd name="connsiteX3" fmla="*/ 209167 w 361216"/>
                    <a:gd name="connsiteY3" fmla="*/ 0 h 358065"/>
                    <a:gd name="connsiteX4" fmla="*/ 0 w 361216"/>
                    <a:gd name="connsiteY4" fmla="*/ 170170 h 35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6" h="358065">
                      <a:moveTo>
                        <a:pt x="0" y="170170"/>
                      </a:moveTo>
                      <a:cubicBezTo>
                        <a:pt x="53178" y="235165"/>
                        <a:pt x="108326" y="297797"/>
                        <a:pt x="165443" y="358066"/>
                      </a:cubicBezTo>
                      <a:lnTo>
                        <a:pt x="361217" y="172927"/>
                      </a:lnTo>
                      <a:cubicBezTo>
                        <a:pt x="308039" y="116992"/>
                        <a:pt x="257224" y="59087"/>
                        <a:pt x="209167" y="0"/>
                      </a:cubicBezTo>
                      <a:lnTo>
                        <a:pt x="0" y="17017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1295B64B-21B3-476A-B080-151FFEBB88BB}"/>
                    </a:ext>
                  </a:extLst>
                </p:cNvPr>
                <p:cNvSpPr/>
                <p:nvPr/>
              </p:nvSpPr>
              <p:spPr>
                <a:xfrm>
                  <a:off x="3387534" y="8562019"/>
                  <a:ext cx="50026" cy="50814"/>
                </a:xfrm>
                <a:custGeom>
                  <a:avLst/>
                  <a:gdLst>
                    <a:gd name="connsiteX0" fmla="*/ 19696 w 50026"/>
                    <a:gd name="connsiteY0" fmla="*/ 0 h 50814"/>
                    <a:gd name="connsiteX1" fmla="*/ 0 w 50026"/>
                    <a:gd name="connsiteY1" fmla="*/ 18120 h 50814"/>
                    <a:gd name="connsiteX2" fmla="*/ 14969 w 50026"/>
                    <a:gd name="connsiteY2" fmla="*/ 34664 h 50814"/>
                    <a:gd name="connsiteX3" fmla="*/ 30331 w 50026"/>
                    <a:gd name="connsiteY3" fmla="*/ 50815 h 50814"/>
                    <a:gd name="connsiteX4" fmla="*/ 50027 w 50026"/>
                    <a:gd name="connsiteY4" fmla="*/ 32695 h 50814"/>
                    <a:gd name="connsiteX5" fmla="*/ 35058 w 50026"/>
                    <a:gd name="connsiteY5" fmla="*/ 16150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26" h="50814">
                      <a:moveTo>
                        <a:pt x="19696" y="0"/>
                      </a:moveTo>
                      <a:lnTo>
                        <a:pt x="0" y="18120"/>
                      </a:lnTo>
                      <a:lnTo>
                        <a:pt x="14969" y="34664"/>
                      </a:lnTo>
                      <a:lnTo>
                        <a:pt x="30331" y="50815"/>
                      </a:lnTo>
                      <a:lnTo>
                        <a:pt x="50027" y="32695"/>
                      </a:lnTo>
                      <a:lnTo>
                        <a:pt x="35058" y="1615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A17D7F3A-818F-4EC8-A97A-000DE9BBD702}"/>
                    </a:ext>
                  </a:extLst>
                </p:cNvPr>
                <p:cNvSpPr/>
                <p:nvPr/>
              </p:nvSpPr>
              <p:spPr>
                <a:xfrm>
                  <a:off x="3333962" y="8502539"/>
                  <a:ext cx="49632" cy="51208"/>
                </a:xfrm>
                <a:custGeom>
                  <a:avLst/>
                  <a:gdLst>
                    <a:gd name="connsiteX0" fmla="*/ 20483 w 49632"/>
                    <a:gd name="connsiteY0" fmla="*/ 0 h 51208"/>
                    <a:gd name="connsiteX1" fmla="*/ 0 w 49632"/>
                    <a:gd name="connsiteY1" fmla="*/ 17726 h 51208"/>
                    <a:gd name="connsiteX2" fmla="*/ 29543 w 49632"/>
                    <a:gd name="connsiteY2" fmla="*/ 51209 h 51208"/>
                    <a:gd name="connsiteX3" fmla="*/ 49633 w 49632"/>
                    <a:gd name="connsiteY3" fmla="*/ 33089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32" h="51208">
                      <a:moveTo>
                        <a:pt x="20483" y="0"/>
                      </a:moveTo>
                      <a:lnTo>
                        <a:pt x="0" y="17726"/>
                      </a:lnTo>
                      <a:lnTo>
                        <a:pt x="29543" y="51209"/>
                      </a:lnTo>
                      <a:lnTo>
                        <a:pt x="49633" y="3308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6EDFBC0-A4D1-41F2-86AE-9CA1EC15E890}"/>
                    </a:ext>
                  </a:extLst>
                </p:cNvPr>
                <p:cNvSpPr/>
                <p:nvPr/>
              </p:nvSpPr>
              <p:spPr>
                <a:xfrm>
                  <a:off x="3281965" y="8441482"/>
                  <a:ext cx="49238" cy="51208"/>
                </a:xfrm>
                <a:custGeom>
                  <a:avLst/>
                  <a:gdLst>
                    <a:gd name="connsiteX0" fmla="*/ 20877 w 49238"/>
                    <a:gd name="connsiteY0" fmla="*/ 0 h 51208"/>
                    <a:gd name="connsiteX1" fmla="*/ 0 w 49238"/>
                    <a:gd name="connsiteY1" fmla="*/ 16938 h 51208"/>
                    <a:gd name="connsiteX2" fmla="*/ 28755 w 49238"/>
                    <a:gd name="connsiteY2" fmla="*/ 51209 h 51208"/>
                    <a:gd name="connsiteX3" fmla="*/ 49239 w 49238"/>
                    <a:gd name="connsiteY3" fmla="*/ 33876 h 51208"/>
                    <a:gd name="connsiteX4" fmla="*/ 20877 w 49238"/>
                    <a:gd name="connsiteY4" fmla="*/ 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208">
                      <a:moveTo>
                        <a:pt x="20877" y="0"/>
                      </a:moveTo>
                      <a:lnTo>
                        <a:pt x="0" y="16938"/>
                      </a:lnTo>
                      <a:cubicBezTo>
                        <a:pt x="9454" y="28362"/>
                        <a:pt x="18908" y="40179"/>
                        <a:pt x="28755" y="51209"/>
                      </a:cubicBezTo>
                      <a:lnTo>
                        <a:pt x="49239" y="33876"/>
                      </a:lnTo>
                      <a:cubicBezTo>
                        <a:pt x="39785" y="23241"/>
                        <a:pt x="30331" y="11817"/>
                        <a:pt x="20877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57" name="Graphic 27">
                <a:extLst>
                  <a:ext uri="{FF2B5EF4-FFF2-40B4-BE49-F238E27FC236}">
                    <a16:creationId xmlns:a16="http://schemas.microsoft.com/office/drawing/2014/main" id="{A9517C41-9BDE-4EA5-9118-27435ED1A086}"/>
                  </a:ext>
                </a:extLst>
              </p:cNvPr>
              <p:cNvGrpSpPr/>
              <p:nvPr/>
            </p:nvGrpSpPr>
            <p:grpSpPr>
              <a:xfrm>
                <a:off x="3442681" y="8620712"/>
                <a:ext cx="165048" cy="163079"/>
                <a:chOff x="3442681" y="8620712"/>
                <a:chExt cx="165048" cy="163079"/>
              </a:xfrm>
              <a:solidFill>
                <a:srgbClr val="841918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477AC4B-A159-4B3D-92A0-2C0A77FE8152}"/>
                    </a:ext>
                  </a:extLst>
                </p:cNvPr>
                <p:cNvSpPr/>
                <p:nvPr/>
              </p:nvSpPr>
              <p:spPr>
                <a:xfrm>
                  <a:off x="3556128" y="8733765"/>
                  <a:ext cx="51602" cy="50026"/>
                </a:xfrm>
                <a:custGeom>
                  <a:avLst/>
                  <a:gdLst>
                    <a:gd name="connsiteX0" fmla="*/ 18514 w 51602"/>
                    <a:gd name="connsiteY0" fmla="*/ 0 h 50026"/>
                    <a:gd name="connsiteX1" fmla="*/ 0 w 51602"/>
                    <a:gd name="connsiteY1" fmla="*/ 19696 h 50026"/>
                    <a:gd name="connsiteX2" fmla="*/ 34270 w 51602"/>
                    <a:gd name="connsiteY2" fmla="*/ 50027 h 50026"/>
                    <a:gd name="connsiteX3" fmla="*/ 51602 w 51602"/>
                    <a:gd name="connsiteY3" fmla="*/ 29150 h 50026"/>
                    <a:gd name="connsiteX4" fmla="*/ 18514 w 51602"/>
                    <a:gd name="connsiteY4" fmla="*/ 0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18514" y="0"/>
                      </a:moveTo>
                      <a:lnTo>
                        <a:pt x="0" y="19696"/>
                      </a:lnTo>
                      <a:cubicBezTo>
                        <a:pt x="11029" y="29937"/>
                        <a:pt x="22453" y="40179"/>
                        <a:pt x="34270" y="50027"/>
                      </a:cubicBezTo>
                      <a:lnTo>
                        <a:pt x="51602" y="29150"/>
                      </a:lnTo>
                      <a:cubicBezTo>
                        <a:pt x="40179" y="19696"/>
                        <a:pt x="29149" y="9848"/>
                        <a:pt x="18514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0BEBF65-BC46-4084-B961-0CF99535AF59}"/>
                    </a:ext>
                  </a:extLst>
                </p:cNvPr>
                <p:cNvSpPr/>
                <p:nvPr/>
              </p:nvSpPr>
              <p:spPr>
                <a:xfrm>
                  <a:off x="3499011" y="8677829"/>
                  <a:ext cx="50814" cy="50420"/>
                </a:xfrm>
                <a:custGeom>
                  <a:avLst/>
                  <a:gdLst>
                    <a:gd name="connsiteX0" fmla="*/ 18908 w 50814"/>
                    <a:gd name="connsiteY0" fmla="*/ 0 h 50420"/>
                    <a:gd name="connsiteX1" fmla="*/ 0 w 50814"/>
                    <a:gd name="connsiteY1" fmla="*/ 18908 h 50420"/>
                    <a:gd name="connsiteX2" fmla="*/ 31907 w 50814"/>
                    <a:gd name="connsiteY2" fmla="*/ 50421 h 50420"/>
                    <a:gd name="connsiteX3" fmla="*/ 50814 w 50814"/>
                    <a:gd name="connsiteY3" fmla="*/ 31119 h 50420"/>
                    <a:gd name="connsiteX4" fmla="*/ 18908 w 50814"/>
                    <a:gd name="connsiteY4" fmla="*/ 0 h 5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420">
                      <a:moveTo>
                        <a:pt x="18908" y="0"/>
                      </a:moveTo>
                      <a:lnTo>
                        <a:pt x="0" y="18908"/>
                      </a:lnTo>
                      <a:cubicBezTo>
                        <a:pt x="10636" y="29543"/>
                        <a:pt x="21271" y="39785"/>
                        <a:pt x="31907" y="50421"/>
                      </a:cubicBezTo>
                      <a:lnTo>
                        <a:pt x="50814" y="31119"/>
                      </a:lnTo>
                      <a:cubicBezTo>
                        <a:pt x="39785" y="20877"/>
                        <a:pt x="29149" y="10242"/>
                        <a:pt x="1890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263B34DF-9FDB-49C6-A116-9220FE65843D}"/>
                    </a:ext>
                  </a:extLst>
                </p:cNvPr>
                <p:cNvSpPr/>
                <p:nvPr/>
              </p:nvSpPr>
              <p:spPr>
                <a:xfrm>
                  <a:off x="3442681" y="8620712"/>
                  <a:ext cx="50420" cy="50814"/>
                </a:xfrm>
                <a:custGeom>
                  <a:avLst/>
                  <a:gdLst>
                    <a:gd name="connsiteX0" fmla="*/ 19696 w 50420"/>
                    <a:gd name="connsiteY0" fmla="*/ 0 h 50814"/>
                    <a:gd name="connsiteX1" fmla="*/ 0 w 50420"/>
                    <a:gd name="connsiteY1" fmla="*/ 18514 h 50814"/>
                    <a:gd name="connsiteX2" fmla="*/ 31119 w 50420"/>
                    <a:gd name="connsiteY2" fmla="*/ 50815 h 50814"/>
                    <a:gd name="connsiteX3" fmla="*/ 50421 w 50420"/>
                    <a:gd name="connsiteY3" fmla="*/ 31907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20" h="50814">
                      <a:moveTo>
                        <a:pt x="19696" y="0"/>
                      </a:moveTo>
                      <a:lnTo>
                        <a:pt x="0" y="18514"/>
                      </a:lnTo>
                      <a:lnTo>
                        <a:pt x="31119" y="50815"/>
                      </a:lnTo>
                      <a:lnTo>
                        <a:pt x="50421" y="3190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1" name="Graphic 27">
                <a:extLst>
                  <a:ext uri="{FF2B5EF4-FFF2-40B4-BE49-F238E27FC236}">
                    <a16:creationId xmlns:a16="http://schemas.microsoft.com/office/drawing/2014/main" id="{A0FA649A-D2A5-4D95-A2BA-DEC595AEE180}"/>
                  </a:ext>
                </a:extLst>
              </p:cNvPr>
              <p:cNvGrpSpPr/>
              <p:nvPr/>
            </p:nvGrpSpPr>
            <p:grpSpPr>
              <a:xfrm>
                <a:off x="3619547" y="8784579"/>
                <a:ext cx="207985" cy="76024"/>
                <a:chOff x="3619547" y="8784579"/>
                <a:chExt cx="207985" cy="76024"/>
              </a:xfrm>
              <a:solidFill>
                <a:srgbClr val="841918"/>
              </a:solidFill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708C479E-87A0-4658-9A46-1F8A499265BA}"/>
                    </a:ext>
                  </a:extLst>
                </p:cNvPr>
                <p:cNvSpPr/>
                <p:nvPr/>
              </p:nvSpPr>
              <p:spPr>
                <a:xfrm>
                  <a:off x="3776718" y="8823577"/>
                  <a:ext cx="50814" cy="37027"/>
                </a:xfrm>
                <a:custGeom>
                  <a:avLst/>
                  <a:gdLst>
                    <a:gd name="connsiteX0" fmla="*/ 0 w 50814"/>
                    <a:gd name="connsiteY0" fmla="*/ 10242 h 37027"/>
                    <a:gd name="connsiteX1" fmla="*/ 2363 w 50814"/>
                    <a:gd name="connsiteY1" fmla="*/ 37028 h 37027"/>
                    <a:gd name="connsiteX2" fmla="*/ 50814 w 50814"/>
                    <a:gd name="connsiteY2" fmla="*/ 24816 h 37027"/>
                    <a:gd name="connsiteX3" fmla="*/ 40179 w 50814"/>
                    <a:gd name="connsiteY3" fmla="*/ 0 h 37027"/>
                    <a:gd name="connsiteX4" fmla="*/ 0 w 5081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027">
                      <a:moveTo>
                        <a:pt x="0" y="10242"/>
                      </a:moveTo>
                      <a:lnTo>
                        <a:pt x="2363" y="37028"/>
                      </a:lnTo>
                      <a:cubicBezTo>
                        <a:pt x="18908" y="35452"/>
                        <a:pt x="35452" y="31119"/>
                        <a:pt x="50814" y="24816"/>
                      </a:cubicBezTo>
                      <a:lnTo>
                        <a:pt x="40179" y="0"/>
                      </a:lnTo>
                      <a:cubicBezTo>
                        <a:pt x="27574" y="5515"/>
                        <a:pt x="13787" y="9060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D02A5B6-4585-465D-94A3-ACEEE80E8D8E}"/>
                    </a:ext>
                  </a:extLst>
                </p:cNvPr>
                <p:cNvSpPr/>
                <p:nvPr/>
              </p:nvSpPr>
              <p:spPr>
                <a:xfrm>
                  <a:off x="3692815" y="8822001"/>
                  <a:ext cx="50814" cy="37815"/>
                </a:xfrm>
                <a:custGeom>
                  <a:avLst/>
                  <a:gdLst>
                    <a:gd name="connsiteX0" fmla="*/ 9848 w 50814"/>
                    <a:gd name="connsiteY0" fmla="*/ 0 h 37815"/>
                    <a:gd name="connsiteX1" fmla="*/ 0 w 50814"/>
                    <a:gd name="connsiteY1" fmla="*/ 25210 h 37815"/>
                    <a:gd name="connsiteX2" fmla="*/ 46875 w 50814"/>
                    <a:gd name="connsiteY2" fmla="*/ 37815 h 37815"/>
                    <a:gd name="connsiteX3" fmla="*/ 50814 w 50814"/>
                    <a:gd name="connsiteY3" fmla="*/ 11029 h 37815"/>
                    <a:gd name="connsiteX4" fmla="*/ 9848 w 50814"/>
                    <a:gd name="connsiteY4" fmla="*/ 0 h 37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815">
                      <a:moveTo>
                        <a:pt x="9848" y="0"/>
                      </a:moveTo>
                      <a:lnTo>
                        <a:pt x="0" y="25210"/>
                      </a:lnTo>
                      <a:cubicBezTo>
                        <a:pt x="14969" y="31119"/>
                        <a:pt x="30725" y="35452"/>
                        <a:pt x="46875" y="37815"/>
                      </a:cubicBezTo>
                      <a:lnTo>
                        <a:pt x="50814" y="11029"/>
                      </a:lnTo>
                      <a:cubicBezTo>
                        <a:pt x="37028" y="9060"/>
                        <a:pt x="23241" y="5121"/>
                        <a:pt x="984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860C9BD1-C21F-4E2E-960A-3CFD8A3EB530}"/>
                    </a:ext>
                  </a:extLst>
                </p:cNvPr>
                <p:cNvSpPr/>
                <p:nvPr/>
              </p:nvSpPr>
              <p:spPr>
                <a:xfrm>
                  <a:off x="3619547" y="8784579"/>
                  <a:ext cx="52390" cy="47269"/>
                </a:xfrm>
                <a:custGeom>
                  <a:avLst/>
                  <a:gdLst>
                    <a:gd name="connsiteX0" fmla="*/ 15756 w 52390"/>
                    <a:gd name="connsiteY0" fmla="*/ 0 h 47269"/>
                    <a:gd name="connsiteX1" fmla="*/ 0 w 52390"/>
                    <a:gd name="connsiteY1" fmla="*/ 22059 h 47269"/>
                    <a:gd name="connsiteX2" fmla="*/ 39391 w 52390"/>
                    <a:gd name="connsiteY2" fmla="*/ 47269 h 47269"/>
                    <a:gd name="connsiteX3" fmla="*/ 52390 w 52390"/>
                    <a:gd name="connsiteY3" fmla="*/ 23635 h 47269"/>
                    <a:gd name="connsiteX4" fmla="*/ 15756 w 52390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7269">
                      <a:moveTo>
                        <a:pt x="15756" y="0"/>
                      </a:moveTo>
                      <a:lnTo>
                        <a:pt x="0" y="22059"/>
                      </a:lnTo>
                      <a:cubicBezTo>
                        <a:pt x="12605" y="31119"/>
                        <a:pt x="25604" y="39391"/>
                        <a:pt x="39391" y="47269"/>
                      </a:cubicBezTo>
                      <a:lnTo>
                        <a:pt x="52390" y="23635"/>
                      </a:lnTo>
                      <a:cubicBezTo>
                        <a:pt x="39785" y="16150"/>
                        <a:pt x="27574" y="8272"/>
                        <a:pt x="1575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5" name="Graphic 27">
                <a:extLst>
                  <a:ext uri="{FF2B5EF4-FFF2-40B4-BE49-F238E27FC236}">
                    <a16:creationId xmlns:a16="http://schemas.microsoft.com/office/drawing/2014/main" id="{EF9471C7-386D-4422-8515-1CFBC17799EA}"/>
                  </a:ext>
                </a:extLst>
              </p:cNvPr>
              <p:cNvGrpSpPr/>
              <p:nvPr/>
            </p:nvGrpSpPr>
            <p:grpSpPr>
              <a:xfrm>
                <a:off x="3846047" y="8653801"/>
                <a:ext cx="152050" cy="174502"/>
                <a:chOff x="3846047" y="8653801"/>
                <a:chExt cx="152050" cy="174502"/>
              </a:xfrm>
              <a:solidFill>
                <a:srgbClr val="841918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4AAECB8-EFAA-42A2-8BE6-4A510B238867}"/>
                    </a:ext>
                  </a:extLst>
                </p:cNvPr>
                <p:cNvSpPr/>
                <p:nvPr/>
              </p:nvSpPr>
              <p:spPr>
                <a:xfrm>
                  <a:off x="3949251" y="8653801"/>
                  <a:ext cx="48845" cy="51602"/>
                </a:xfrm>
                <a:custGeom>
                  <a:avLst/>
                  <a:gdLst>
                    <a:gd name="connsiteX0" fmla="*/ 0 w 48845"/>
                    <a:gd name="connsiteY0" fmla="*/ 35058 h 51602"/>
                    <a:gd name="connsiteX1" fmla="*/ 21271 w 48845"/>
                    <a:gd name="connsiteY1" fmla="*/ 51602 h 51602"/>
                    <a:gd name="connsiteX2" fmla="*/ 48845 w 48845"/>
                    <a:gd name="connsiteY2" fmla="*/ 18514 h 51602"/>
                    <a:gd name="connsiteX3" fmla="*/ 29150 w 48845"/>
                    <a:gd name="connsiteY3" fmla="*/ 0 h 51602"/>
                    <a:gd name="connsiteX4" fmla="*/ 0 w 48845"/>
                    <a:gd name="connsiteY4" fmla="*/ 35058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0" y="35058"/>
                      </a:moveTo>
                      <a:lnTo>
                        <a:pt x="21271" y="51602"/>
                      </a:lnTo>
                      <a:cubicBezTo>
                        <a:pt x="30331" y="40179"/>
                        <a:pt x="39391" y="28755"/>
                        <a:pt x="48845" y="18514"/>
                      </a:cubicBezTo>
                      <a:lnTo>
                        <a:pt x="29150" y="0"/>
                      </a:lnTo>
                      <a:cubicBezTo>
                        <a:pt x="18908" y="11817"/>
                        <a:pt x="9454" y="23241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B44A1D1A-EDDA-4F63-AF9C-A45FB52184BE}"/>
                    </a:ext>
                  </a:extLst>
                </p:cNvPr>
                <p:cNvSpPr/>
                <p:nvPr/>
              </p:nvSpPr>
              <p:spPr>
                <a:xfrm>
                  <a:off x="3900800" y="8717220"/>
                  <a:ext cx="48451" cy="51996"/>
                </a:xfrm>
                <a:custGeom>
                  <a:avLst/>
                  <a:gdLst>
                    <a:gd name="connsiteX0" fmla="*/ 0 w 48451"/>
                    <a:gd name="connsiteY0" fmla="*/ 35058 h 51996"/>
                    <a:gd name="connsiteX1" fmla="*/ 20877 w 48451"/>
                    <a:gd name="connsiteY1" fmla="*/ 51996 h 51996"/>
                    <a:gd name="connsiteX2" fmla="*/ 48451 w 48451"/>
                    <a:gd name="connsiteY2" fmla="*/ 16150 h 51996"/>
                    <a:gd name="connsiteX3" fmla="*/ 26786 w 48451"/>
                    <a:gd name="connsiteY3" fmla="*/ 0 h 51996"/>
                    <a:gd name="connsiteX4" fmla="*/ 0 w 48451"/>
                    <a:gd name="connsiteY4" fmla="*/ 35058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0" y="35058"/>
                      </a:moveTo>
                      <a:lnTo>
                        <a:pt x="20877" y="51996"/>
                      </a:lnTo>
                      <a:cubicBezTo>
                        <a:pt x="30331" y="40179"/>
                        <a:pt x="39391" y="27968"/>
                        <a:pt x="48451" y="16150"/>
                      </a:cubicBezTo>
                      <a:lnTo>
                        <a:pt x="26786" y="0"/>
                      </a:lnTo>
                      <a:cubicBezTo>
                        <a:pt x="18120" y="12211"/>
                        <a:pt x="9060" y="23635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CCF8E01-5E28-4D98-82BA-ED4D216B26AB}"/>
                    </a:ext>
                  </a:extLst>
                </p:cNvPr>
                <p:cNvSpPr/>
                <p:nvPr/>
              </p:nvSpPr>
              <p:spPr>
                <a:xfrm>
                  <a:off x="3846047" y="8778277"/>
                  <a:ext cx="51602" cy="50026"/>
                </a:xfrm>
                <a:custGeom>
                  <a:avLst/>
                  <a:gdLst>
                    <a:gd name="connsiteX0" fmla="*/ 0 w 51602"/>
                    <a:gd name="connsiteY0" fmla="*/ 28362 h 50026"/>
                    <a:gd name="connsiteX1" fmla="*/ 15756 w 51602"/>
                    <a:gd name="connsiteY1" fmla="*/ 50027 h 50026"/>
                    <a:gd name="connsiteX2" fmla="*/ 51603 w 51602"/>
                    <a:gd name="connsiteY2" fmla="*/ 18514 h 50026"/>
                    <a:gd name="connsiteX3" fmla="*/ 32301 w 51602"/>
                    <a:gd name="connsiteY3" fmla="*/ 0 h 50026"/>
                    <a:gd name="connsiteX4" fmla="*/ 0 w 51602"/>
                    <a:gd name="connsiteY4" fmla="*/ 2836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0" y="28362"/>
                      </a:moveTo>
                      <a:lnTo>
                        <a:pt x="15756" y="50027"/>
                      </a:lnTo>
                      <a:cubicBezTo>
                        <a:pt x="28755" y="40573"/>
                        <a:pt x="40573" y="29543"/>
                        <a:pt x="51603" y="18514"/>
                      </a:cubicBezTo>
                      <a:lnTo>
                        <a:pt x="32301" y="0"/>
                      </a:lnTo>
                      <a:cubicBezTo>
                        <a:pt x="22059" y="10636"/>
                        <a:pt x="11424" y="20090"/>
                        <a:pt x="0" y="2836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72" name="Graphic 27">
                <a:extLst>
                  <a:ext uri="{FF2B5EF4-FFF2-40B4-BE49-F238E27FC236}">
                    <a16:creationId xmlns:a16="http://schemas.microsoft.com/office/drawing/2014/main" id="{15FA61AA-6A7F-4C66-89F1-1AFF0548E75A}"/>
                  </a:ext>
                </a:extLst>
              </p:cNvPr>
              <p:cNvGrpSpPr/>
              <p:nvPr/>
            </p:nvGrpSpPr>
            <p:grpSpPr>
              <a:xfrm>
                <a:off x="4005975" y="8594953"/>
                <a:ext cx="201288" cy="54514"/>
                <a:chOff x="4005975" y="8594953"/>
                <a:chExt cx="201288" cy="54514"/>
              </a:xfrm>
              <a:solidFill>
                <a:srgbClr val="841918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D7B89CB-C52D-4CB4-93AA-3C9158B6B57A}"/>
                    </a:ext>
                  </a:extLst>
                </p:cNvPr>
                <p:cNvSpPr/>
                <p:nvPr/>
              </p:nvSpPr>
              <p:spPr>
                <a:xfrm>
                  <a:off x="4158025" y="8608501"/>
                  <a:ext cx="49238" cy="35845"/>
                </a:xfrm>
                <a:custGeom>
                  <a:avLst/>
                  <a:gdLst>
                    <a:gd name="connsiteX0" fmla="*/ 7090 w 49238"/>
                    <a:gd name="connsiteY0" fmla="*/ 0 h 35845"/>
                    <a:gd name="connsiteX1" fmla="*/ 0 w 49238"/>
                    <a:gd name="connsiteY1" fmla="*/ 25998 h 35845"/>
                    <a:gd name="connsiteX2" fmla="*/ 46088 w 49238"/>
                    <a:gd name="connsiteY2" fmla="*/ 35846 h 35845"/>
                    <a:gd name="connsiteX3" fmla="*/ 49239 w 49238"/>
                    <a:gd name="connsiteY3" fmla="*/ 9060 h 35845"/>
                    <a:gd name="connsiteX4" fmla="*/ 7090 w 49238"/>
                    <a:gd name="connsiteY4" fmla="*/ 0 h 3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35845">
                      <a:moveTo>
                        <a:pt x="7090" y="0"/>
                      </a:moveTo>
                      <a:lnTo>
                        <a:pt x="0" y="25998"/>
                      </a:lnTo>
                      <a:cubicBezTo>
                        <a:pt x="14575" y="29937"/>
                        <a:pt x="29543" y="33876"/>
                        <a:pt x="46088" y="35846"/>
                      </a:cubicBezTo>
                      <a:lnTo>
                        <a:pt x="49239" y="9060"/>
                      </a:lnTo>
                      <a:cubicBezTo>
                        <a:pt x="35452" y="7484"/>
                        <a:pt x="21271" y="3939"/>
                        <a:pt x="7090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F0D95DE0-44FE-4B82-9395-D2E57EDFF2C6}"/>
                    </a:ext>
                  </a:extLst>
                </p:cNvPr>
                <p:cNvSpPr/>
                <p:nvPr/>
              </p:nvSpPr>
              <p:spPr>
                <a:xfrm>
                  <a:off x="4083181" y="8594953"/>
                  <a:ext cx="47269" cy="30879"/>
                </a:xfrm>
                <a:custGeom>
                  <a:avLst/>
                  <a:gdLst>
                    <a:gd name="connsiteX0" fmla="*/ 0 w 47269"/>
                    <a:gd name="connsiteY0" fmla="*/ 1336 h 30879"/>
                    <a:gd name="connsiteX1" fmla="*/ 2757 w 47269"/>
                    <a:gd name="connsiteY1" fmla="*/ 28122 h 30879"/>
                    <a:gd name="connsiteX2" fmla="*/ 6697 w 47269"/>
                    <a:gd name="connsiteY2" fmla="*/ 27728 h 30879"/>
                    <a:gd name="connsiteX3" fmla="*/ 24029 w 47269"/>
                    <a:gd name="connsiteY3" fmla="*/ 28122 h 30879"/>
                    <a:gd name="connsiteX4" fmla="*/ 32695 w 47269"/>
                    <a:gd name="connsiteY4" fmla="*/ 29304 h 30879"/>
                    <a:gd name="connsiteX5" fmla="*/ 41755 w 47269"/>
                    <a:gd name="connsiteY5" fmla="*/ 30880 h 30879"/>
                    <a:gd name="connsiteX6" fmla="*/ 47269 w 47269"/>
                    <a:gd name="connsiteY6" fmla="*/ 4488 h 30879"/>
                    <a:gd name="connsiteX7" fmla="*/ 26392 w 47269"/>
                    <a:gd name="connsiteY7" fmla="*/ 942 h 30879"/>
                    <a:gd name="connsiteX8" fmla="*/ 5121 w 47269"/>
                    <a:gd name="connsiteY8" fmla="*/ 155 h 30879"/>
                    <a:gd name="connsiteX9" fmla="*/ 0 w 47269"/>
                    <a:gd name="connsiteY9" fmla="*/ 1336 h 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269" h="30879">
                      <a:moveTo>
                        <a:pt x="0" y="1336"/>
                      </a:moveTo>
                      <a:lnTo>
                        <a:pt x="2757" y="28122"/>
                      </a:lnTo>
                      <a:cubicBezTo>
                        <a:pt x="3939" y="28122"/>
                        <a:pt x="5515" y="27728"/>
                        <a:pt x="6697" y="27728"/>
                      </a:cubicBezTo>
                      <a:cubicBezTo>
                        <a:pt x="12605" y="27334"/>
                        <a:pt x="18120" y="27728"/>
                        <a:pt x="24029" y="28122"/>
                      </a:cubicBezTo>
                      <a:cubicBezTo>
                        <a:pt x="26786" y="28516"/>
                        <a:pt x="29937" y="28910"/>
                        <a:pt x="32695" y="29304"/>
                      </a:cubicBezTo>
                      <a:cubicBezTo>
                        <a:pt x="35452" y="29698"/>
                        <a:pt x="38603" y="30486"/>
                        <a:pt x="41755" y="30880"/>
                      </a:cubicBezTo>
                      <a:lnTo>
                        <a:pt x="47269" y="4488"/>
                      </a:lnTo>
                      <a:cubicBezTo>
                        <a:pt x="40573" y="2912"/>
                        <a:pt x="33482" y="1730"/>
                        <a:pt x="26392" y="942"/>
                      </a:cubicBezTo>
                      <a:cubicBezTo>
                        <a:pt x="19302" y="155"/>
                        <a:pt x="12211" y="-239"/>
                        <a:pt x="5121" y="155"/>
                      </a:cubicBezTo>
                      <a:cubicBezTo>
                        <a:pt x="3151" y="942"/>
                        <a:pt x="1576" y="942"/>
                        <a:pt x="0" y="133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467185B-5EA0-4736-BF5D-9A8235A7C5D7}"/>
                    </a:ext>
                  </a:extLst>
                </p:cNvPr>
                <p:cNvSpPr/>
                <p:nvPr/>
              </p:nvSpPr>
              <p:spPr>
                <a:xfrm>
                  <a:off x="4005975" y="8604956"/>
                  <a:ext cx="50420" cy="44511"/>
                </a:xfrm>
                <a:custGeom>
                  <a:avLst/>
                  <a:gdLst>
                    <a:gd name="connsiteX0" fmla="*/ 0 w 50420"/>
                    <a:gd name="connsiteY0" fmla="*/ 23635 h 44511"/>
                    <a:gd name="connsiteX1" fmla="*/ 16938 w 50420"/>
                    <a:gd name="connsiteY1" fmla="*/ 44512 h 44511"/>
                    <a:gd name="connsiteX2" fmla="*/ 24816 w 50420"/>
                    <a:gd name="connsiteY2" fmla="*/ 38603 h 44511"/>
                    <a:gd name="connsiteX3" fmla="*/ 28755 w 50420"/>
                    <a:gd name="connsiteY3" fmla="*/ 35846 h 44511"/>
                    <a:gd name="connsiteX4" fmla="*/ 33088 w 50420"/>
                    <a:gd name="connsiteY4" fmla="*/ 33482 h 44511"/>
                    <a:gd name="connsiteX5" fmla="*/ 37422 w 50420"/>
                    <a:gd name="connsiteY5" fmla="*/ 31119 h 44511"/>
                    <a:gd name="connsiteX6" fmla="*/ 41755 w 50420"/>
                    <a:gd name="connsiteY6" fmla="*/ 28755 h 44511"/>
                    <a:gd name="connsiteX7" fmla="*/ 46087 w 50420"/>
                    <a:gd name="connsiteY7" fmla="*/ 26786 h 44511"/>
                    <a:gd name="connsiteX8" fmla="*/ 50421 w 50420"/>
                    <a:gd name="connsiteY8" fmla="*/ 25210 h 44511"/>
                    <a:gd name="connsiteX9" fmla="*/ 40967 w 50420"/>
                    <a:gd name="connsiteY9" fmla="*/ 0 h 44511"/>
                    <a:gd name="connsiteX10" fmla="*/ 35452 w 50420"/>
                    <a:gd name="connsiteY10" fmla="*/ 2363 h 44511"/>
                    <a:gd name="connsiteX11" fmla="*/ 29937 w 50420"/>
                    <a:gd name="connsiteY11" fmla="*/ 5121 h 44511"/>
                    <a:gd name="connsiteX12" fmla="*/ 24422 w 50420"/>
                    <a:gd name="connsiteY12" fmla="*/ 7878 h 44511"/>
                    <a:gd name="connsiteX13" fmla="*/ 19302 w 50420"/>
                    <a:gd name="connsiteY13" fmla="*/ 11029 h 44511"/>
                    <a:gd name="connsiteX14" fmla="*/ 9060 w 50420"/>
                    <a:gd name="connsiteY14" fmla="*/ 17726 h 44511"/>
                    <a:gd name="connsiteX15" fmla="*/ 0 w 50420"/>
                    <a:gd name="connsiteY15" fmla="*/ 23635 h 4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0" h="44511">
                      <a:moveTo>
                        <a:pt x="0" y="23635"/>
                      </a:moveTo>
                      <a:lnTo>
                        <a:pt x="16938" y="44512"/>
                      </a:lnTo>
                      <a:cubicBezTo>
                        <a:pt x="19696" y="42542"/>
                        <a:pt x="22059" y="40179"/>
                        <a:pt x="24816" y="38603"/>
                      </a:cubicBezTo>
                      <a:lnTo>
                        <a:pt x="28755" y="35846"/>
                      </a:lnTo>
                      <a:cubicBezTo>
                        <a:pt x="29937" y="35058"/>
                        <a:pt x="31513" y="34270"/>
                        <a:pt x="33088" y="33482"/>
                      </a:cubicBezTo>
                      <a:lnTo>
                        <a:pt x="37422" y="31119"/>
                      </a:lnTo>
                      <a:cubicBezTo>
                        <a:pt x="38997" y="30331"/>
                        <a:pt x="40179" y="29543"/>
                        <a:pt x="41755" y="28755"/>
                      </a:cubicBezTo>
                      <a:lnTo>
                        <a:pt x="46087" y="26786"/>
                      </a:lnTo>
                      <a:lnTo>
                        <a:pt x="50421" y="25210"/>
                      </a:lnTo>
                      <a:lnTo>
                        <a:pt x="40967" y="0"/>
                      </a:lnTo>
                      <a:lnTo>
                        <a:pt x="35452" y="2363"/>
                      </a:lnTo>
                      <a:lnTo>
                        <a:pt x="29937" y="5121"/>
                      </a:lnTo>
                      <a:cubicBezTo>
                        <a:pt x="27968" y="5909"/>
                        <a:pt x="26392" y="6696"/>
                        <a:pt x="24422" y="7878"/>
                      </a:cubicBezTo>
                      <a:lnTo>
                        <a:pt x="19302" y="11029"/>
                      </a:lnTo>
                      <a:cubicBezTo>
                        <a:pt x="15756" y="12999"/>
                        <a:pt x="12605" y="15363"/>
                        <a:pt x="9060" y="17726"/>
                      </a:cubicBezTo>
                      <a:cubicBezTo>
                        <a:pt x="5909" y="18908"/>
                        <a:pt x="2757" y="21271"/>
                        <a:pt x="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4" name="Graphic 27">
                <a:extLst>
                  <a:ext uri="{FF2B5EF4-FFF2-40B4-BE49-F238E27FC236}">
                    <a16:creationId xmlns:a16="http://schemas.microsoft.com/office/drawing/2014/main" id="{130629FA-2827-4E47-9045-C2ED33E25655}"/>
                  </a:ext>
                </a:extLst>
              </p:cNvPr>
              <p:cNvGrpSpPr/>
              <p:nvPr/>
            </p:nvGrpSpPr>
            <p:grpSpPr>
              <a:xfrm>
                <a:off x="4240746" y="8486782"/>
                <a:ext cx="133536" cy="157564"/>
                <a:chOff x="4240746" y="8486782"/>
                <a:chExt cx="133536" cy="157564"/>
              </a:xfrm>
              <a:solidFill>
                <a:srgbClr val="841918"/>
              </a:solidFill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693DDA93-FF46-45BB-B62C-B79290376063}"/>
                    </a:ext>
                  </a:extLst>
                </p:cNvPr>
                <p:cNvSpPr/>
                <p:nvPr/>
              </p:nvSpPr>
              <p:spPr>
                <a:xfrm>
                  <a:off x="4346314" y="8486782"/>
                  <a:ext cx="27967" cy="50026"/>
                </a:xfrm>
                <a:custGeom>
                  <a:avLst/>
                  <a:gdLst>
                    <a:gd name="connsiteX0" fmla="*/ 0 w 27967"/>
                    <a:gd name="connsiteY0" fmla="*/ 42542 h 50026"/>
                    <a:gd name="connsiteX1" fmla="*/ 26392 w 27967"/>
                    <a:gd name="connsiteY1" fmla="*/ 50027 h 50026"/>
                    <a:gd name="connsiteX2" fmla="*/ 27574 w 27967"/>
                    <a:gd name="connsiteY2" fmla="*/ 37816 h 50026"/>
                    <a:gd name="connsiteX3" fmla="*/ 27574 w 27967"/>
                    <a:gd name="connsiteY3" fmla="*/ 18908 h 50026"/>
                    <a:gd name="connsiteX4" fmla="*/ 27574 w 27967"/>
                    <a:gd name="connsiteY4" fmla="*/ 9454 h 50026"/>
                    <a:gd name="connsiteX5" fmla="*/ 27968 w 27967"/>
                    <a:gd name="connsiteY5" fmla="*/ 1576 h 50026"/>
                    <a:gd name="connsiteX6" fmla="*/ 1182 w 27967"/>
                    <a:gd name="connsiteY6" fmla="*/ 0 h 50026"/>
                    <a:gd name="connsiteX7" fmla="*/ 788 w 27967"/>
                    <a:gd name="connsiteY7" fmla="*/ 8666 h 50026"/>
                    <a:gd name="connsiteX8" fmla="*/ 788 w 27967"/>
                    <a:gd name="connsiteY8" fmla="*/ 16544 h 50026"/>
                    <a:gd name="connsiteX9" fmla="*/ 788 w 27967"/>
                    <a:gd name="connsiteY9" fmla="*/ 32301 h 50026"/>
                    <a:gd name="connsiteX10" fmla="*/ 0 w 27967"/>
                    <a:gd name="connsiteY10" fmla="*/ 4254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967" h="50026">
                      <a:moveTo>
                        <a:pt x="0" y="42542"/>
                      </a:moveTo>
                      <a:lnTo>
                        <a:pt x="26392" y="50027"/>
                      </a:lnTo>
                      <a:cubicBezTo>
                        <a:pt x="26786" y="46088"/>
                        <a:pt x="27180" y="41755"/>
                        <a:pt x="27574" y="37816"/>
                      </a:cubicBezTo>
                      <a:cubicBezTo>
                        <a:pt x="27968" y="31513"/>
                        <a:pt x="27574" y="25210"/>
                        <a:pt x="27574" y="18908"/>
                      </a:cubicBezTo>
                      <a:lnTo>
                        <a:pt x="27574" y="9454"/>
                      </a:lnTo>
                      <a:cubicBezTo>
                        <a:pt x="27574" y="6696"/>
                        <a:pt x="27574" y="3939"/>
                        <a:pt x="27968" y="1576"/>
                      </a:cubicBezTo>
                      <a:lnTo>
                        <a:pt x="1182" y="0"/>
                      </a:lnTo>
                      <a:cubicBezTo>
                        <a:pt x="1182" y="3151"/>
                        <a:pt x="788" y="5909"/>
                        <a:pt x="788" y="8666"/>
                      </a:cubicBezTo>
                      <a:lnTo>
                        <a:pt x="788" y="16544"/>
                      </a:lnTo>
                      <a:cubicBezTo>
                        <a:pt x="788" y="21665"/>
                        <a:pt x="1182" y="27180"/>
                        <a:pt x="788" y="32301"/>
                      </a:cubicBezTo>
                      <a:cubicBezTo>
                        <a:pt x="394" y="35846"/>
                        <a:pt x="394" y="38997"/>
                        <a:pt x="0" y="425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056C2A7-7B2F-47CD-957D-0C6F16CD1FEC}"/>
                    </a:ext>
                  </a:extLst>
                </p:cNvPr>
                <p:cNvSpPr/>
                <p:nvPr/>
              </p:nvSpPr>
              <p:spPr>
                <a:xfrm>
                  <a:off x="4309287" y="8560444"/>
                  <a:ext cx="50814" cy="51208"/>
                </a:xfrm>
                <a:custGeom>
                  <a:avLst/>
                  <a:gdLst>
                    <a:gd name="connsiteX0" fmla="*/ 0 w 50814"/>
                    <a:gd name="connsiteY0" fmla="*/ 30725 h 51208"/>
                    <a:gd name="connsiteX1" fmla="*/ 18120 w 50814"/>
                    <a:gd name="connsiteY1" fmla="*/ 51209 h 51208"/>
                    <a:gd name="connsiteX2" fmla="*/ 50814 w 50814"/>
                    <a:gd name="connsiteY2" fmla="*/ 13787 h 51208"/>
                    <a:gd name="connsiteX3" fmla="*/ 27180 w 50814"/>
                    <a:gd name="connsiteY3" fmla="*/ 0 h 51208"/>
                    <a:gd name="connsiteX4" fmla="*/ 0 w 50814"/>
                    <a:gd name="connsiteY4" fmla="*/ 3072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1208">
                      <a:moveTo>
                        <a:pt x="0" y="30725"/>
                      </a:moveTo>
                      <a:lnTo>
                        <a:pt x="18120" y="51209"/>
                      </a:lnTo>
                      <a:cubicBezTo>
                        <a:pt x="31513" y="40967"/>
                        <a:pt x="42936" y="28362"/>
                        <a:pt x="50814" y="13787"/>
                      </a:cubicBezTo>
                      <a:lnTo>
                        <a:pt x="27180" y="0"/>
                      </a:lnTo>
                      <a:cubicBezTo>
                        <a:pt x="20483" y="11817"/>
                        <a:pt x="11029" y="22453"/>
                        <a:pt x="0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77410C8-EB8A-48A8-9AD6-7D51EC180979}"/>
                    </a:ext>
                  </a:extLst>
                </p:cNvPr>
                <p:cNvSpPr/>
                <p:nvPr/>
              </p:nvSpPr>
              <p:spPr>
                <a:xfrm>
                  <a:off x="4240746" y="8607319"/>
                  <a:ext cx="52784" cy="37027"/>
                </a:xfrm>
                <a:custGeom>
                  <a:avLst/>
                  <a:gdLst>
                    <a:gd name="connsiteX0" fmla="*/ 0 w 52784"/>
                    <a:gd name="connsiteY0" fmla="*/ 10242 h 37027"/>
                    <a:gd name="connsiteX1" fmla="*/ 4333 w 52784"/>
                    <a:gd name="connsiteY1" fmla="*/ 37028 h 37027"/>
                    <a:gd name="connsiteX2" fmla="*/ 52784 w 52784"/>
                    <a:gd name="connsiteY2" fmla="*/ 24029 h 37027"/>
                    <a:gd name="connsiteX3" fmla="*/ 40179 w 52784"/>
                    <a:gd name="connsiteY3" fmla="*/ 0 h 37027"/>
                    <a:gd name="connsiteX4" fmla="*/ 0 w 5278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84" h="37027">
                      <a:moveTo>
                        <a:pt x="0" y="10242"/>
                      </a:moveTo>
                      <a:lnTo>
                        <a:pt x="4333" y="37028"/>
                      </a:lnTo>
                      <a:cubicBezTo>
                        <a:pt x="20877" y="35058"/>
                        <a:pt x="37422" y="30725"/>
                        <a:pt x="52784" y="24029"/>
                      </a:cubicBezTo>
                      <a:lnTo>
                        <a:pt x="40179" y="0"/>
                      </a:lnTo>
                      <a:cubicBezTo>
                        <a:pt x="27180" y="5121"/>
                        <a:pt x="13787" y="8666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8" name="Graphic 27">
                <a:extLst>
                  <a:ext uri="{FF2B5EF4-FFF2-40B4-BE49-F238E27FC236}">
                    <a16:creationId xmlns:a16="http://schemas.microsoft.com/office/drawing/2014/main" id="{3D77CDD8-A17B-49A9-9B47-AC9927B4993F}"/>
                  </a:ext>
                </a:extLst>
              </p:cNvPr>
              <p:cNvGrpSpPr/>
              <p:nvPr/>
            </p:nvGrpSpPr>
            <p:grpSpPr>
              <a:xfrm>
                <a:off x="4359313" y="8349701"/>
                <a:ext cx="194198" cy="113840"/>
                <a:chOff x="4359313" y="8349701"/>
                <a:chExt cx="194198" cy="113840"/>
              </a:xfrm>
              <a:solidFill>
                <a:srgbClr val="841918"/>
              </a:solidFill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7058064-0F18-45A3-B890-CF8EF833F762}"/>
                    </a:ext>
                  </a:extLst>
                </p:cNvPr>
                <p:cNvSpPr/>
                <p:nvPr/>
              </p:nvSpPr>
              <p:spPr>
                <a:xfrm>
                  <a:off x="4501909" y="8349701"/>
                  <a:ext cx="51602" cy="42936"/>
                </a:xfrm>
                <a:custGeom>
                  <a:avLst/>
                  <a:gdLst>
                    <a:gd name="connsiteX0" fmla="*/ 0 w 51602"/>
                    <a:gd name="connsiteY0" fmla="*/ 18514 h 42936"/>
                    <a:gd name="connsiteX1" fmla="*/ 11424 w 51602"/>
                    <a:gd name="connsiteY1" fmla="*/ 42936 h 42936"/>
                    <a:gd name="connsiteX2" fmla="*/ 51603 w 51602"/>
                    <a:gd name="connsiteY2" fmla="*/ 24423 h 42936"/>
                    <a:gd name="connsiteX3" fmla="*/ 40573 w 51602"/>
                    <a:gd name="connsiteY3" fmla="*/ 0 h 4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02" h="42936">
                      <a:moveTo>
                        <a:pt x="0" y="18514"/>
                      </a:moveTo>
                      <a:lnTo>
                        <a:pt x="11424" y="42936"/>
                      </a:lnTo>
                      <a:lnTo>
                        <a:pt x="51603" y="24423"/>
                      </a:lnTo>
                      <a:lnTo>
                        <a:pt x="40573" y="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359EAB01-80AD-4E01-AE62-1DDA20AB9E2E}"/>
                    </a:ext>
                  </a:extLst>
                </p:cNvPr>
                <p:cNvSpPr/>
                <p:nvPr/>
              </p:nvSpPr>
              <p:spPr>
                <a:xfrm>
                  <a:off x="4429430" y="8382790"/>
                  <a:ext cx="51996" cy="43724"/>
                </a:xfrm>
                <a:custGeom>
                  <a:avLst/>
                  <a:gdLst>
                    <a:gd name="connsiteX0" fmla="*/ 0 w 51996"/>
                    <a:gd name="connsiteY0" fmla="*/ 19696 h 43724"/>
                    <a:gd name="connsiteX1" fmla="*/ 11817 w 51996"/>
                    <a:gd name="connsiteY1" fmla="*/ 43724 h 43724"/>
                    <a:gd name="connsiteX2" fmla="*/ 51996 w 51996"/>
                    <a:gd name="connsiteY2" fmla="*/ 24422 h 43724"/>
                    <a:gd name="connsiteX3" fmla="*/ 40573 w 51996"/>
                    <a:gd name="connsiteY3" fmla="*/ 0 h 43724"/>
                    <a:gd name="connsiteX4" fmla="*/ 0 w 51996"/>
                    <a:gd name="connsiteY4" fmla="*/ 19696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6" h="43724">
                      <a:moveTo>
                        <a:pt x="0" y="19696"/>
                      </a:moveTo>
                      <a:lnTo>
                        <a:pt x="11817" y="43724"/>
                      </a:lnTo>
                      <a:cubicBezTo>
                        <a:pt x="25210" y="37028"/>
                        <a:pt x="38603" y="30725"/>
                        <a:pt x="51996" y="24422"/>
                      </a:cubicBezTo>
                      <a:lnTo>
                        <a:pt x="40573" y="0"/>
                      </a:lnTo>
                      <a:cubicBezTo>
                        <a:pt x="26786" y="6696"/>
                        <a:pt x="13393" y="12999"/>
                        <a:pt x="0" y="196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C9154777-FD6D-4DF9-8812-DD1F7619AE3B}"/>
                    </a:ext>
                  </a:extLst>
                </p:cNvPr>
                <p:cNvSpPr/>
                <p:nvPr/>
              </p:nvSpPr>
              <p:spPr>
                <a:xfrm>
                  <a:off x="4359313" y="8417848"/>
                  <a:ext cx="50814" cy="45693"/>
                </a:xfrm>
                <a:custGeom>
                  <a:avLst/>
                  <a:gdLst>
                    <a:gd name="connsiteX0" fmla="*/ 0 w 50814"/>
                    <a:gd name="connsiteY0" fmla="*/ 29937 h 45693"/>
                    <a:gd name="connsiteX1" fmla="*/ 21665 w 50814"/>
                    <a:gd name="connsiteY1" fmla="*/ 45694 h 45693"/>
                    <a:gd name="connsiteX2" fmla="*/ 50815 w 50814"/>
                    <a:gd name="connsiteY2" fmla="*/ 24029 h 45693"/>
                    <a:gd name="connsiteX3" fmla="*/ 38604 w 50814"/>
                    <a:gd name="connsiteY3" fmla="*/ 0 h 45693"/>
                    <a:gd name="connsiteX4" fmla="*/ 18120 w 50814"/>
                    <a:gd name="connsiteY4" fmla="*/ 12211 h 45693"/>
                    <a:gd name="connsiteX5" fmla="*/ 0 w 50814"/>
                    <a:gd name="connsiteY5" fmla="*/ 29937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14" h="45693">
                      <a:moveTo>
                        <a:pt x="0" y="29937"/>
                      </a:moveTo>
                      <a:lnTo>
                        <a:pt x="21665" y="45694"/>
                      </a:lnTo>
                      <a:cubicBezTo>
                        <a:pt x="27574" y="37422"/>
                        <a:pt x="38209" y="30725"/>
                        <a:pt x="50815" y="24029"/>
                      </a:cubicBezTo>
                      <a:lnTo>
                        <a:pt x="38604" y="0"/>
                      </a:lnTo>
                      <a:cubicBezTo>
                        <a:pt x="31907" y="3545"/>
                        <a:pt x="24817" y="7484"/>
                        <a:pt x="18120" y="12211"/>
                      </a:cubicBezTo>
                      <a:cubicBezTo>
                        <a:pt x="11424" y="17332"/>
                        <a:pt x="5121" y="22847"/>
                        <a:pt x="0" y="2993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2" name="Graphic 27">
                <a:extLst>
                  <a:ext uri="{FF2B5EF4-FFF2-40B4-BE49-F238E27FC236}">
                    <a16:creationId xmlns:a16="http://schemas.microsoft.com/office/drawing/2014/main" id="{D9AB4181-A5C3-4804-9DE7-273854CB051D}"/>
                  </a:ext>
                </a:extLst>
              </p:cNvPr>
              <p:cNvGrpSpPr/>
              <p:nvPr/>
            </p:nvGrpSpPr>
            <p:grpSpPr>
              <a:xfrm>
                <a:off x="4575571" y="8258707"/>
                <a:ext cx="199319" cy="101235"/>
                <a:chOff x="4575571" y="8258707"/>
                <a:chExt cx="199319" cy="101235"/>
              </a:xfrm>
              <a:solidFill>
                <a:srgbClr val="841918"/>
              </a:solidFill>
            </p:grpSpPr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9B44ECCC-9BBC-4704-B003-36595CB03D62}"/>
                    </a:ext>
                  </a:extLst>
                </p:cNvPr>
                <p:cNvSpPr/>
                <p:nvPr/>
              </p:nvSpPr>
              <p:spPr>
                <a:xfrm>
                  <a:off x="4724076" y="8258707"/>
                  <a:ext cx="50814" cy="40966"/>
                </a:xfrm>
                <a:custGeom>
                  <a:avLst/>
                  <a:gdLst>
                    <a:gd name="connsiteX0" fmla="*/ 0 w 50814"/>
                    <a:gd name="connsiteY0" fmla="*/ 15756 h 40966"/>
                    <a:gd name="connsiteX1" fmla="*/ 9454 w 50814"/>
                    <a:gd name="connsiteY1" fmla="*/ 40967 h 40966"/>
                    <a:gd name="connsiteX2" fmla="*/ 50814 w 50814"/>
                    <a:gd name="connsiteY2" fmla="*/ 25210 h 40966"/>
                    <a:gd name="connsiteX3" fmla="*/ 41361 w 50814"/>
                    <a:gd name="connsiteY3" fmla="*/ 0 h 40966"/>
                    <a:gd name="connsiteX4" fmla="*/ 0 w 50814"/>
                    <a:gd name="connsiteY4" fmla="*/ 15756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966">
                      <a:moveTo>
                        <a:pt x="0" y="15756"/>
                      </a:moveTo>
                      <a:lnTo>
                        <a:pt x="9454" y="40967"/>
                      </a:lnTo>
                      <a:cubicBezTo>
                        <a:pt x="23241" y="35846"/>
                        <a:pt x="37028" y="30331"/>
                        <a:pt x="50814" y="25210"/>
                      </a:cubicBezTo>
                      <a:lnTo>
                        <a:pt x="41361" y="0"/>
                      </a:lnTo>
                      <a:cubicBezTo>
                        <a:pt x="27574" y="5121"/>
                        <a:pt x="13787" y="10242"/>
                        <a:pt x="0" y="1575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AE762F5B-3B99-4BB7-8301-BA0E227199E3}"/>
                    </a:ext>
                  </a:extLst>
                </p:cNvPr>
                <p:cNvSpPr/>
                <p:nvPr/>
              </p:nvSpPr>
              <p:spPr>
                <a:xfrm>
                  <a:off x="4649232" y="8287069"/>
                  <a:ext cx="51602" cy="41754"/>
                </a:xfrm>
                <a:custGeom>
                  <a:avLst/>
                  <a:gdLst>
                    <a:gd name="connsiteX0" fmla="*/ 0 w 51602"/>
                    <a:gd name="connsiteY0" fmla="*/ 16938 h 41754"/>
                    <a:gd name="connsiteX1" fmla="*/ 10242 w 51602"/>
                    <a:gd name="connsiteY1" fmla="*/ 41755 h 41754"/>
                    <a:gd name="connsiteX2" fmla="*/ 51602 w 51602"/>
                    <a:gd name="connsiteY2" fmla="*/ 25210 h 41754"/>
                    <a:gd name="connsiteX3" fmla="*/ 41755 w 51602"/>
                    <a:gd name="connsiteY3" fmla="*/ 0 h 41754"/>
                    <a:gd name="connsiteX4" fmla="*/ 0 w 51602"/>
                    <a:gd name="connsiteY4" fmla="*/ 16938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1754">
                      <a:moveTo>
                        <a:pt x="0" y="16938"/>
                      </a:moveTo>
                      <a:lnTo>
                        <a:pt x="10242" y="41755"/>
                      </a:lnTo>
                      <a:cubicBezTo>
                        <a:pt x="24029" y="36240"/>
                        <a:pt x="37815" y="30725"/>
                        <a:pt x="51602" y="25210"/>
                      </a:cubicBezTo>
                      <a:lnTo>
                        <a:pt x="41755" y="0"/>
                      </a:lnTo>
                      <a:cubicBezTo>
                        <a:pt x="27574" y="5515"/>
                        <a:pt x="13787" y="11030"/>
                        <a:pt x="0" y="1693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2BA8E77-A73C-4EA4-9774-EF5DDB2CB778}"/>
                    </a:ext>
                  </a:extLst>
                </p:cNvPr>
                <p:cNvSpPr/>
                <p:nvPr/>
              </p:nvSpPr>
              <p:spPr>
                <a:xfrm>
                  <a:off x="4575571" y="8317794"/>
                  <a:ext cx="51602" cy="42148"/>
                </a:xfrm>
                <a:custGeom>
                  <a:avLst/>
                  <a:gdLst>
                    <a:gd name="connsiteX0" fmla="*/ 0 w 51602"/>
                    <a:gd name="connsiteY0" fmla="*/ 17332 h 42148"/>
                    <a:gd name="connsiteX1" fmla="*/ 10636 w 51602"/>
                    <a:gd name="connsiteY1" fmla="*/ 42148 h 42148"/>
                    <a:gd name="connsiteX2" fmla="*/ 51602 w 51602"/>
                    <a:gd name="connsiteY2" fmla="*/ 24816 h 42148"/>
                    <a:gd name="connsiteX3" fmla="*/ 40967 w 51602"/>
                    <a:gd name="connsiteY3" fmla="*/ 0 h 42148"/>
                    <a:gd name="connsiteX4" fmla="*/ 0 w 51602"/>
                    <a:gd name="connsiteY4" fmla="*/ 17332 h 4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2148">
                      <a:moveTo>
                        <a:pt x="0" y="17332"/>
                      </a:moveTo>
                      <a:lnTo>
                        <a:pt x="10636" y="42148"/>
                      </a:lnTo>
                      <a:cubicBezTo>
                        <a:pt x="24423" y="36240"/>
                        <a:pt x="37815" y="30331"/>
                        <a:pt x="51602" y="24816"/>
                      </a:cubicBezTo>
                      <a:lnTo>
                        <a:pt x="40967" y="0"/>
                      </a:lnTo>
                      <a:cubicBezTo>
                        <a:pt x="27574" y="5121"/>
                        <a:pt x="13787" y="11423"/>
                        <a:pt x="0" y="1733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6" name="Graphic 27">
                <a:extLst>
                  <a:ext uri="{FF2B5EF4-FFF2-40B4-BE49-F238E27FC236}">
                    <a16:creationId xmlns:a16="http://schemas.microsoft.com/office/drawing/2014/main" id="{6C13080C-5953-48FE-BD28-CA99DBAB7201}"/>
                  </a:ext>
                </a:extLst>
              </p:cNvPr>
              <p:cNvGrpSpPr/>
              <p:nvPr/>
            </p:nvGrpSpPr>
            <p:grpSpPr>
              <a:xfrm>
                <a:off x="4799707" y="8181895"/>
                <a:ext cx="203258" cy="89417"/>
                <a:chOff x="4799707" y="8181895"/>
                <a:chExt cx="203258" cy="89417"/>
              </a:xfrm>
              <a:solidFill>
                <a:srgbClr val="841918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9079B23E-5B08-4ADD-AE61-BE4DDD881784}"/>
                    </a:ext>
                  </a:extLst>
                </p:cNvPr>
                <p:cNvSpPr/>
                <p:nvPr/>
              </p:nvSpPr>
              <p:spPr>
                <a:xfrm>
                  <a:off x="4951756" y="8181895"/>
                  <a:ext cx="51208" cy="39391"/>
                </a:xfrm>
                <a:custGeom>
                  <a:avLst/>
                  <a:gdLst>
                    <a:gd name="connsiteX0" fmla="*/ 0 w 51208"/>
                    <a:gd name="connsiteY0" fmla="*/ 13787 h 39391"/>
                    <a:gd name="connsiteX1" fmla="*/ 7878 w 51208"/>
                    <a:gd name="connsiteY1" fmla="*/ 39391 h 39391"/>
                    <a:gd name="connsiteX2" fmla="*/ 51209 w 51208"/>
                    <a:gd name="connsiteY2" fmla="*/ 25210 h 39391"/>
                    <a:gd name="connsiteX3" fmla="*/ 42149 w 51208"/>
                    <a:gd name="connsiteY3" fmla="*/ 0 h 39391"/>
                    <a:gd name="connsiteX4" fmla="*/ 0 w 51208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391">
                      <a:moveTo>
                        <a:pt x="0" y="13787"/>
                      </a:moveTo>
                      <a:lnTo>
                        <a:pt x="7878" y="39391"/>
                      </a:lnTo>
                      <a:cubicBezTo>
                        <a:pt x="22059" y="35058"/>
                        <a:pt x="36634" y="30725"/>
                        <a:pt x="51209" y="25210"/>
                      </a:cubicBezTo>
                      <a:lnTo>
                        <a:pt x="42149" y="0"/>
                      </a:lnTo>
                      <a:cubicBezTo>
                        <a:pt x="28362" y="5121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F30A86C-8A54-4648-8D07-68579FC82B17}"/>
                    </a:ext>
                  </a:extLst>
                </p:cNvPr>
                <p:cNvSpPr/>
                <p:nvPr/>
              </p:nvSpPr>
              <p:spPr>
                <a:xfrm>
                  <a:off x="4875337" y="8206317"/>
                  <a:ext cx="50814" cy="39391"/>
                </a:xfrm>
                <a:custGeom>
                  <a:avLst/>
                  <a:gdLst>
                    <a:gd name="connsiteX0" fmla="*/ 0 w 50814"/>
                    <a:gd name="connsiteY0" fmla="*/ 13787 h 39391"/>
                    <a:gd name="connsiteX1" fmla="*/ 8666 w 50814"/>
                    <a:gd name="connsiteY1" fmla="*/ 39391 h 39391"/>
                    <a:gd name="connsiteX2" fmla="*/ 50815 w 50814"/>
                    <a:gd name="connsiteY2" fmla="*/ 25604 h 39391"/>
                    <a:gd name="connsiteX3" fmla="*/ 42543 w 50814"/>
                    <a:gd name="connsiteY3" fmla="*/ 0 h 39391"/>
                    <a:gd name="connsiteX4" fmla="*/ 0 w 50814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9391">
                      <a:moveTo>
                        <a:pt x="0" y="13787"/>
                      </a:moveTo>
                      <a:lnTo>
                        <a:pt x="8666" y="39391"/>
                      </a:lnTo>
                      <a:cubicBezTo>
                        <a:pt x="22847" y="34664"/>
                        <a:pt x="36634" y="30331"/>
                        <a:pt x="50815" y="25604"/>
                      </a:cubicBezTo>
                      <a:lnTo>
                        <a:pt x="42543" y="0"/>
                      </a:lnTo>
                      <a:cubicBezTo>
                        <a:pt x="28362" y="4333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A3E9E56C-B07D-4AEE-A845-BA130DB1652E}"/>
                    </a:ext>
                  </a:extLst>
                </p:cNvPr>
                <p:cNvSpPr/>
                <p:nvPr/>
              </p:nvSpPr>
              <p:spPr>
                <a:xfrm>
                  <a:off x="4799707" y="8231134"/>
                  <a:ext cx="50814" cy="40178"/>
                </a:xfrm>
                <a:custGeom>
                  <a:avLst/>
                  <a:gdLst>
                    <a:gd name="connsiteX0" fmla="*/ 0 w 50814"/>
                    <a:gd name="connsiteY0" fmla="*/ 14969 h 40178"/>
                    <a:gd name="connsiteX1" fmla="*/ 9060 w 50814"/>
                    <a:gd name="connsiteY1" fmla="*/ 40179 h 40178"/>
                    <a:gd name="connsiteX2" fmla="*/ 50814 w 50814"/>
                    <a:gd name="connsiteY2" fmla="*/ 25604 h 40178"/>
                    <a:gd name="connsiteX3" fmla="*/ 42148 w 50814"/>
                    <a:gd name="connsiteY3" fmla="*/ 0 h 40178"/>
                    <a:gd name="connsiteX4" fmla="*/ 0 w 50814"/>
                    <a:gd name="connsiteY4" fmla="*/ 14969 h 4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178">
                      <a:moveTo>
                        <a:pt x="0" y="14969"/>
                      </a:moveTo>
                      <a:lnTo>
                        <a:pt x="9060" y="40179"/>
                      </a:lnTo>
                      <a:cubicBezTo>
                        <a:pt x="22847" y="35058"/>
                        <a:pt x="37028" y="30331"/>
                        <a:pt x="50814" y="25604"/>
                      </a:cubicBezTo>
                      <a:lnTo>
                        <a:pt x="42148" y="0"/>
                      </a:lnTo>
                      <a:cubicBezTo>
                        <a:pt x="27968" y="5121"/>
                        <a:pt x="13787" y="9848"/>
                        <a:pt x="0" y="1496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0" name="Graphic 27">
                <a:extLst>
                  <a:ext uri="{FF2B5EF4-FFF2-40B4-BE49-F238E27FC236}">
                    <a16:creationId xmlns:a16="http://schemas.microsoft.com/office/drawing/2014/main" id="{C7FDD999-AE58-4B2B-9124-5D6E3C4CA688}"/>
                  </a:ext>
                </a:extLst>
              </p:cNvPr>
              <p:cNvGrpSpPr/>
              <p:nvPr/>
            </p:nvGrpSpPr>
            <p:grpSpPr>
              <a:xfrm>
                <a:off x="5024630" y="7997544"/>
                <a:ext cx="90599" cy="193804"/>
                <a:chOff x="5024630" y="7997544"/>
                <a:chExt cx="90599" cy="193804"/>
              </a:xfrm>
              <a:solidFill>
                <a:srgbClr val="841918"/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69D3A6D-0F52-47D3-9DFA-8CCA460EA98A}"/>
                    </a:ext>
                  </a:extLst>
                </p:cNvPr>
                <p:cNvSpPr/>
                <p:nvPr/>
              </p:nvSpPr>
              <p:spPr>
                <a:xfrm>
                  <a:off x="5066779" y="7997544"/>
                  <a:ext cx="43724" cy="49632"/>
                </a:xfrm>
                <a:custGeom>
                  <a:avLst/>
                  <a:gdLst>
                    <a:gd name="connsiteX0" fmla="*/ 16544 w 43724"/>
                    <a:gd name="connsiteY0" fmla="*/ 49633 h 49632"/>
                    <a:gd name="connsiteX1" fmla="*/ 43724 w 43724"/>
                    <a:gd name="connsiteY1" fmla="*/ 46088 h 49632"/>
                    <a:gd name="connsiteX2" fmla="*/ 24423 w 43724"/>
                    <a:gd name="connsiteY2" fmla="*/ 0 h 49632"/>
                    <a:gd name="connsiteX3" fmla="*/ 0 w 43724"/>
                    <a:gd name="connsiteY3" fmla="*/ 11817 h 49632"/>
                    <a:gd name="connsiteX4" fmla="*/ 16544 w 43724"/>
                    <a:gd name="connsiteY4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24" h="49632">
                      <a:moveTo>
                        <a:pt x="16544" y="49633"/>
                      </a:moveTo>
                      <a:lnTo>
                        <a:pt x="43724" y="46088"/>
                      </a:lnTo>
                      <a:cubicBezTo>
                        <a:pt x="39391" y="29937"/>
                        <a:pt x="33088" y="14181"/>
                        <a:pt x="24423" y="0"/>
                      </a:cubicBezTo>
                      <a:lnTo>
                        <a:pt x="0" y="11817"/>
                      </a:lnTo>
                      <a:cubicBezTo>
                        <a:pt x="7484" y="23241"/>
                        <a:pt x="12999" y="36240"/>
                        <a:pt x="16544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84A02C1E-B3AD-4C11-868B-E929B19C2E33}"/>
                    </a:ext>
                  </a:extLst>
                </p:cNvPr>
                <p:cNvSpPr/>
                <p:nvPr/>
              </p:nvSpPr>
              <p:spPr>
                <a:xfrm>
                  <a:off x="5078202" y="8079872"/>
                  <a:ext cx="37027" cy="51208"/>
                </a:xfrm>
                <a:custGeom>
                  <a:avLst/>
                  <a:gdLst>
                    <a:gd name="connsiteX0" fmla="*/ 0 w 37027"/>
                    <a:gd name="connsiteY0" fmla="*/ 39785 h 51208"/>
                    <a:gd name="connsiteX1" fmla="*/ 25604 w 37027"/>
                    <a:gd name="connsiteY1" fmla="*/ 51209 h 51208"/>
                    <a:gd name="connsiteX2" fmla="*/ 37028 w 37027"/>
                    <a:gd name="connsiteY2" fmla="*/ 3151 h 51208"/>
                    <a:gd name="connsiteX3" fmla="*/ 9454 w 37027"/>
                    <a:gd name="connsiteY3" fmla="*/ 0 h 51208"/>
                    <a:gd name="connsiteX4" fmla="*/ 0 w 37027"/>
                    <a:gd name="connsiteY4" fmla="*/ 3978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27" h="51208">
                      <a:moveTo>
                        <a:pt x="0" y="39785"/>
                      </a:moveTo>
                      <a:lnTo>
                        <a:pt x="25604" y="51209"/>
                      </a:lnTo>
                      <a:cubicBezTo>
                        <a:pt x="33089" y="36240"/>
                        <a:pt x="36634" y="19696"/>
                        <a:pt x="37028" y="3151"/>
                      </a:cubicBezTo>
                      <a:lnTo>
                        <a:pt x="9454" y="0"/>
                      </a:lnTo>
                      <a:cubicBezTo>
                        <a:pt x="9454" y="13393"/>
                        <a:pt x="6303" y="27574"/>
                        <a:pt x="0" y="3978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CF602C3D-0F48-4BB2-873E-5F1BE19B3B86}"/>
                    </a:ext>
                  </a:extLst>
                </p:cNvPr>
                <p:cNvSpPr/>
                <p:nvPr/>
              </p:nvSpPr>
              <p:spPr>
                <a:xfrm>
                  <a:off x="5024630" y="8145655"/>
                  <a:ext cx="55935" cy="45693"/>
                </a:xfrm>
                <a:custGeom>
                  <a:avLst/>
                  <a:gdLst>
                    <a:gd name="connsiteX0" fmla="*/ 0 w 55935"/>
                    <a:gd name="connsiteY0" fmla="*/ 23241 h 45693"/>
                    <a:gd name="connsiteX1" fmla="*/ 15363 w 55935"/>
                    <a:gd name="connsiteY1" fmla="*/ 45694 h 45693"/>
                    <a:gd name="connsiteX2" fmla="*/ 55935 w 55935"/>
                    <a:gd name="connsiteY2" fmla="*/ 16938 h 45693"/>
                    <a:gd name="connsiteX3" fmla="*/ 33876 w 55935"/>
                    <a:gd name="connsiteY3" fmla="*/ 0 h 45693"/>
                    <a:gd name="connsiteX4" fmla="*/ 0 w 55935"/>
                    <a:gd name="connsiteY4" fmla="*/ 23241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35" h="45693">
                      <a:moveTo>
                        <a:pt x="0" y="23241"/>
                      </a:moveTo>
                      <a:lnTo>
                        <a:pt x="15363" y="45694"/>
                      </a:lnTo>
                      <a:cubicBezTo>
                        <a:pt x="30331" y="37816"/>
                        <a:pt x="44118" y="28756"/>
                        <a:pt x="55935" y="16938"/>
                      </a:cubicBezTo>
                      <a:lnTo>
                        <a:pt x="33876" y="0"/>
                      </a:lnTo>
                      <a:cubicBezTo>
                        <a:pt x="24029" y="9454"/>
                        <a:pt x="12211" y="16938"/>
                        <a:pt x="0" y="23241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4" name="Graphic 27">
                <a:extLst>
                  <a:ext uri="{FF2B5EF4-FFF2-40B4-BE49-F238E27FC236}">
                    <a16:creationId xmlns:a16="http://schemas.microsoft.com/office/drawing/2014/main" id="{97F49DDB-CFEC-4EAB-A595-DA925E84DDA7}"/>
                  </a:ext>
                </a:extLst>
              </p:cNvPr>
              <p:cNvGrpSpPr/>
              <p:nvPr/>
            </p:nvGrpSpPr>
            <p:grpSpPr>
              <a:xfrm>
                <a:off x="4901730" y="7821072"/>
                <a:ext cx="165836" cy="161109"/>
                <a:chOff x="4901730" y="7821072"/>
                <a:chExt cx="165836" cy="161109"/>
              </a:xfrm>
              <a:solidFill>
                <a:srgbClr val="841918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F14360E6-1DA3-40E7-A6B1-B147B20A5113}"/>
                    </a:ext>
                  </a:extLst>
                </p:cNvPr>
                <p:cNvSpPr/>
                <p:nvPr/>
              </p:nvSpPr>
              <p:spPr>
                <a:xfrm>
                  <a:off x="4901730" y="7821072"/>
                  <a:ext cx="50026" cy="50814"/>
                </a:xfrm>
                <a:custGeom>
                  <a:avLst/>
                  <a:gdLst>
                    <a:gd name="connsiteX0" fmla="*/ 30725 w 50026"/>
                    <a:gd name="connsiteY0" fmla="*/ 50815 h 50814"/>
                    <a:gd name="connsiteX1" fmla="*/ 50027 w 50026"/>
                    <a:gd name="connsiteY1" fmla="*/ 31907 h 50814"/>
                    <a:gd name="connsiteX2" fmla="*/ 20090 w 50026"/>
                    <a:gd name="connsiteY2" fmla="*/ 0 h 50814"/>
                    <a:gd name="connsiteX3" fmla="*/ 0 w 50026"/>
                    <a:gd name="connsiteY3" fmla="*/ 18120 h 50814"/>
                    <a:gd name="connsiteX4" fmla="*/ 30725 w 50026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50814">
                      <a:moveTo>
                        <a:pt x="30725" y="50815"/>
                      </a:moveTo>
                      <a:lnTo>
                        <a:pt x="50027" y="31907"/>
                      </a:lnTo>
                      <a:cubicBezTo>
                        <a:pt x="39785" y="21271"/>
                        <a:pt x="29937" y="10636"/>
                        <a:pt x="20090" y="0"/>
                      </a:cubicBezTo>
                      <a:lnTo>
                        <a:pt x="0" y="18120"/>
                      </a:lnTo>
                      <a:cubicBezTo>
                        <a:pt x="10242" y="29149"/>
                        <a:pt x="20483" y="40179"/>
                        <a:pt x="30725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3151424-3613-49D7-B6CC-55461D36EBB6}"/>
                    </a:ext>
                  </a:extLst>
                </p:cNvPr>
                <p:cNvSpPr/>
                <p:nvPr/>
              </p:nvSpPr>
              <p:spPr>
                <a:xfrm>
                  <a:off x="4958059" y="7877401"/>
                  <a:ext cx="50814" cy="50026"/>
                </a:xfrm>
                <a:custGeom>
                  <a:avLst/>
                  <a:gdLst>
                    <a:gd name="connsiteX0" fmla="*/ 33089 w 50814"/>
                    <a:gd name="connsiteY0" fmla="*/ 50027 h 50026"/>
                    <a:gd name="connsiteX1" fmla="*/ 50815 w 50814"/>
                    <a:gd name="connsiteY1" fmla="*/ 29937 h 50026"/>
                    <a:gd name="connsiteX2" fmla="*/ 18514 w 50814"/>
                    <a:gd name="connsiteY2" fmla="*/ 0 h 50026"/>
                    <a:gd name="connsiteX3" fmla="*/ 0 w 50814"/>
                    <a:gd name="connsiteY3" fmla="*/ 19302 h 50026"/>
                    <a:gd name="connsiteX4" fmla="*/ 33089 w 50814"/>
                    <a:gd name="connsiteY4" fmla="*/ 50027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026">
                      <a:moveTo>
                        <a:pt x="33089" y="50027"/>
                      </a:moveTo>
                      <a:lnTo>
                        <a:pt x="50815" y="29937"/>
                      </a:lnTo>
                      <a:cubicBezTo>
                        <a:pt x="39785" y="20090"/>
                        <a:pt x="29150" y="10242"/>
                        <a:pt x="18514" y="0"/>
                      </a:cubicBezTo>
                      <a:lnTo>
                        <a:pt x="0" y="19302"/>
                      </a:lnTo>
                      <a:cubicBezTo>
                        <a:pt x="10636" y="29937"/>
                        <a:pt x="22059" y="40179"/>
                        <a:pt x="33089" y="5002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43314411-BD89-4AC0-8414-544204CBB695}"/>
                    </a:ext>
                  </a:extLst>
                </p:cNvPr>
                <p:cNvSpPr/>
                <p:nvPr/>
              </p:nvSpPr>
              <p:spPr>
                <a:xfrm>
                  <a:off x="5016752" y="7931367"/>
                  <a:ext cx="50814" cy="50814"/>
                </a:xfrm>
                <a:custGeom>
                  <a:avLst/>
                  <a:gdLst>
                    <a:gd name="connsiteX0" fmla="*/ 30331 w 50814"/>
                    <a:gd name="connsiteY0" fmla="*/ 50815 h 50814"/>
                    <a:gd name="connsiteX1" fmla="*/ 50815 w 50814"/>
                    <a:gd name="connsiteY1" fmla="*/ 33482 h 50814"/>
                    <a:gd name="connsiteX2" fmla="*/ 18514 w 50814"/>
                    <a:gd name="connsiteY2" fmla="*/ 0 h 50814"/>
                    <a:gd name="connsiteX3" fmla="*/ 0 w 50814"/>
                    <a:gd name="connsiteY3" fmla="*/ 19696 h 50814"/>
                    <a:gd name="connsiteX4" fmla="*/ 30331 w 50814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814">
                      <a:moveTo>
                        <a:pt x="30331" y="50815"/>
                      </a:moveTo>
                      <a:lnTo>
                        <a:pt x="50815" y="33482"/>
                      </a:lnTo>
                      <a:cubicBezTo>
                        <a:pt x="40573" y="21271"/>
                        <a:pt x="29543" y="10636"/>
                        <a:pt x="18514" y="0"/>
                      </a:cubicBezTo>
                      <a:lnTo>
                        <a:pt x="0" y="19696"/>
                      </a:lnTo>
                      <a:cubicBezTo>
                        <a:pt x="11029" y="29543"/>
                        <a:pt x="21271" y="39785"/>
                        <a:pt x="30331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8" name="Graphic 27">
                <a:extLst>
                  <a:ext uri="{FF2B5EF4-FFF2-40B4-BE49-F238E27FC236}">
                    <a16:creationId xmlns:a16="http://schemas.microsoft.com/office/drawing/2014/main" id="{B1AA2657-7C72-4D66-A0C4-7548C85B5235}"/>
                  </a:ext>
                </a:extLst>
              </p:cNvPr>
              <p:cNvGrpSpPr/>
              <p:nvPr/>
            </p:nvGrpSpPr>
            <p:grpSpPr>
              <a:xfrm>
                <a:off x="4759134" y="7629237"/>
                <a:ext cx="139838" cy="182381"/>
                <a:chOff x="4759134" y="7629237"/>
                <a:chExt cx="139838" cy="182381"/>
              </a:xfrm>
              <a:solidFill>
                <a:srgbClr val="841918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1A2719CB-9F8D-4644-8DA3-D86D15DC77D2}"/>
                    </a:ext>
                  </a:extLst>
                </p:cNvPr>
                <p:cNvSpPr/>
                <p:nvPr/>
              </p:nvSpPr>
              <p:spPr>
                <a:xfrm>
                  <a:off x="4759134" y="7629237"/>
                  <a:ext cx="47269" cy="51996"/>
                </a:xfrm>
                <a:custGeom>
                  <a:avLst/>
                  <a:gdLst>
                    <a:gd name="connsiteX0" fmla="*/ 24817 w 47269"/>
                    <a:gd name="connsiteY0" fmla="*/ 51996 h 51996"/>
                    <a:gd name="connsiteX1" fmla="*/ 47269 w 47269"/>
                    <a:gd name="connsiteY1" fmla="*/ 37028 h 51996"/>
                    <a:gd name="connsiteX2" fmla="*/ 22059 w 47269"/>
                    <a:gd name="connsiteY2" fmla="*/ 0 h 51996"/>
                    <a:gd name="connsiteX3" fmla="*/ 0 w 47269"/>
                    <a:gd name="connsiteY3" fmla="*/ 15363 h 51996"/>
                    <a:gd name="connsiteX4" fmla="*/ 24817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4817" y="51996"/>
                      </a:moveTo>
                      <a:lnTo>
                        <a:pt x="47269" y="37028"/>
                      </a:lnTo>
                      <a:cubicBezTo>
                        <a:pt x="38997" y="24816"/>
                        <a:pt x="30725" y="12211"/>
                        <a:pt x="22059" y="0"/>
                      </a:cubicBezTo>
                      <a:lnTo>
                        <a:pt x="0" y="15363"/>
                      </a:lnTo>
                      <a:cubicBezTo>
                        <a:pt x="8272" y="27574"/>
                        <a:pt x="16544" y="39785"/>
                        <a:pt x="24817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B3075069-08DB-40F6-A765-BC8C1897EC3B}"/>
                    </a:ext>
                  </a:extLst>
                </p:cNvPr>
                <p:cNvSpPr/>
                <p:nvPr/>
              </p:nvSpPr>
              <p:spPr>
                <a:xfrm>
                  <a:off x="4804040" y="7695808"/>
                  <a:ext cx="47269" cy="51996"/>
                </a:xfrm>
                <a:custGeom>
                  <a:avLst/>
                  <a:gdLst>
                    <a:gd name="connsiteX0" fmla="*/ 25210 w 47269"/>
                    <a:gd name="connsiteY0" fmla="*/ 51996 h 51996"/>
                    <a:gd name="connsiteX1" fmla="*/ 47269 w 47269"/>
                    <a:gd name="connsiteY1" fmla="*/ 36240 h 51996"/>
                    <a:gd name="connsiteX2" fmla="*/ 22453 w 47269"/>
                    <a:gd name="connsiteY2" fmla="*/ 0 h 51996"/>
                    <a:gd name="connsiteX3" fmla="*/ 0 w 47269"/>
                    <a:gd name="connsiteY3" fmla="*/ 14969 h 51996"/>
                    <a:gd name="connsiteX4" fmla="*/ 25210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5210" y="51996"/>
                      </a:moveTo>
                      <a:lnTo>
                        <a:pt x="47269" y="36240"/>
                      </a:lnTo>
                      <a:cubicBezTo>
                        <a:pt x="38603" y="24423"/>
                        <a:pt x="30725" y="12211"/>
                        <a:pt x="22453" y="0"/>
                      </a:cubicBezTo>
                      <a:lnTo>
                        <a:pt x="0" y="14969"/>
                      </a:lnTo>
                      <a:cubicBezTo>
                        <a:pt x="7878" y="27180"/>
                        <a:pt x="16150" y="39785"/>
                        <a:pt x="25210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F43E748-577D-4471-9A3D-DF8049AC8FC7}"/>
                    </a:ext>
                  </a:extLst>
                </p:cNvPr>
                <p:cNvSpPr/>
                <p:nvPr/>
              </p:nvSpPr>
              <p:spPr>
                <a:xfrm>
                  <a:off x="4850521" y="7760015"/>
                  <a:ext cx="48451" cy="51602"/>
                </a:xfrm>
                <a:custGeom>
                  <a:avLst/>
                  <a:gdLst>
                    <a:gd name="connsiteX0" fmla="*/ 27574 w 48451"/>
                    <a:gd name="connsiteY0" fmla="*/ 51602 h 51602"/>
                    <a:gd name="connsiteX1" fmla="*/ 48451 w 48451"/>
                    <a:gd name="connsiteY1" fmla="*/ 34270 h 51602"/>
                    <a:gd name="connsiteX2" fmla="*/ 21271 w 48451"/>
                    <a:gd name="connsiteY2" fmla="*/ 0 h 51602"/>
                    <a:gd name="connsiteX3" fmla="*/ 0 w 48451"/>
                    <a:gd name="connsiteY3" fmla="*/ 16150 h 51602"/>
                    <a:gd name="connsiteX4" fmla="*/ 27574 w 48451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602">
                      <a:moveTo>
                        <a:pt x="27574" y="51602"/>
                      </a:moveTo>
                      <a:lnTo>
                        <a:pt x="48451" y="34270"/>
                      </a:lnTo>
                      <a:cubicBezTo>
                        <a:pt x="38997" y="22847"/>
                        <a:pt x="29937" y="11423"/>
                        <a:pt x="21271" y="0"/>
                      </a:cubicBezTo>
                      <a:lnTo>
                        <a:pt x="0" y="16150"/>
                      </a:lnTo>
                      <a:cubicBezTo>
                        <a:pt x="8666" y="28362"/>
                        <a:pt x="18120" y="39785"/>
                        <a:pt x="27574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2" name="Graphic 27">
                <a:extLst>
                  <a:ext uri="{FF2B5EF4-FFF2-40B4-BE49-F238E27FC236}">
                    <a16:creationId xmlns:a16="http://schemas.microsoft.com/office/drawing/2014/main" id="{3B0711C0-1070-49F9-A061-8B8D852CAAA4}"/>
                  </a:ext>
                </a:extLst>
              </p:cNvPr>
              <p:cNvGrpSpPr/>
              <p:nvPr/>
            </p:nvGrpSpPr>
            <p:grpSpPr>
              <a:xfrm>
                <a:off x="4586600" y="7463400"/>
                <a:ext cx="172533" cy="152443"/>
                <a:chOff x="4586600" y="7463400"/>
                <a:chExt cx="172533" cy="152443"/>
              </a:xfrm>
              <a:solidFill>
                <a:srgbClr val="841918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9F8814D8-5F8E-4CA7-858D-E1286CB36FF0}"/>
                    </a:ext>
                  </a:extLst>
                </p:cNvPr>
                <p:cNvSpPr/>
                <p:nvPr/>
              </p:nvSpPr>
              <p:spPr>
                <a:xfrm>
                  <a:off x="4586600" y="7463400"/>
                  <a:ext cx="52390" cy="45693"/>
                </a:xfrm>
                <a:custGeom>
                  <a:avLst/>
                  <a:gdLst>
                    <a:gd name="connsiteX0" fmla="*/ 38209 w 52390"/>
                    <a:gd name="connsiteY0" fmla="*/ 45694 h 45693"/>
                    <a:gd name="connsiteX1" fmla="*/ 52390 w 52390"/>
                    <a:gd name="connsiteY1" fmla="*/ 22847 h 45693"/>
                    <a:gd name="connsiteX2" fmla="*/ 12211 w 52390"/>
                    <a:gd name="connsiteY2" fmla="*/ 0 h 45693"/>
                    <a:gd name="connsiteX3" fmla="*/ 0 w 52390"/>
                    <a:gd name="connsiteY3" fmla="*/ 24029 h 45693"/>
                    <a:gd name="connsiteX4" fmla="*/ 38209 w 52390"/>
                    <a:gd name="connsiteY4" fmla="*/ 45694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5693">
                      <a:moveTo>
                        <a:pt x="38209" y="45694"/>
                      </a:moveTo>
                      <a:lnTo>
                        <a:pt x="52390" y="22847"/>
                      </a:lnTo>
                      <a:cubicBezTo>
                        <a:pt x="39391" y="14575"/>
                        <a:pt x="25998" y="7090"/>
                        <a:pt x="12211" y="0"/>
                      </a:cubicBezTo>
                      <a:lnTo>
                        <a:pt x="0" y="24029"/>
                      </a:lnTo>
                      <a:cubicBezTo>
                        <a:pt x="13393" y="30725"/>
                        <a:pt x="25998" y="38209"/>
                        <a:pt x="38209" y="45694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AB3E246-9F46-4D3D-98CF-35EF30150445}"/>
                    </a:ext>
                  </a:extLst>
                </p:cNvPr>
                <p:cNvSpPr/>
                <p:nvPr/>
              </p:nvSpPr>
              <p:spPr>
                <a:xfrm>
                  <a:off x="4653171" y="7507518"/>
                  <a:ext cx="51602" cy="49632"/>
                </a:xfrm>
                <a:custGeom>
                  <a:avLst/>
                  <a:gdLst>
                    <a:gd name="connsiteX0" fmla="*/ 33088 w 51602"/>
                    <a:gd name="connsiteY0" fmla="*/ 49633 h 49632"/>
                    <a:gd name="connsiteX1" fmla="*/ 51602 w 51602"/>
                    <a:gd name="connsiteY1" fmla="*/ 30331 h 49632"/>
                    <a:gd name="connsiteX2" fmla="*/ 34270 w 51602"/>
                    <a:gd name="connsiteY2" fmla="*/ 14575 h 49632"/>
                    <a:gd name="connsiteX3" fmla="*/ 16150 w 51602"/>
                    <a:gd name="connsiteY3" fmla="*/ 0 h 49632"/>
                    <a:gd name="connsiteX4" fmla="*/ 0 w 51602"/>
                    <a:gd name="connsiteY4" fmla="*/ 21665 h 49632"/>
                    <a:gd name="connsiteX5" fmla="*/ 16938 w 51602"/>
                    <a:gd name="connsiteY5" fmla="*/ 35452 h 49632"/>
                    <a:gd name="connsiteX6" fmla="*/ 33088 w 51602"/>
                    <a:gd name="connsiteY6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02" h="49632">
                      <a:moveTo>
                        <a:pt x="33088" y="49633"/>
                      </a:moveTo>
                      <a:lnTo>
                        <a:pt x="51602" y="30331"/>
                      </a:lnTo>
                      <a:cubicBezTo>
                        <a:pt x="46088" y="24816"/>
                        <a:pt x="40179" y="19696"/>
                        <a:pt x="34270" y="14575"/>
                      </a:cubicBezTo>
                      <a:cubicBezTo>
                        <a:pt x="28362" y="9454"/>
                        <a:pt x="22453" y="4727"/>
                        <a:pt x="16150" y="0"/>
                      </a:cubicBezTo>
                      <a:lnTo>
                        <a:pt x="0" y="21665"/>
                      </a:lnTo>
                      <a:cubicBezTo>
                        <a:pt x="5909" y="25998"/>
                        <a:pt x="11423" y="30725"/>
                        <a:pt x="16938" y="35452"/>
                      </a:cubicBezTo>
                      <a:cubicBezTo>
                        <a:pt x="22453" y="39785"/>
                        <a:pt x="27968" y="44512"/>
                        <a:pt x="33088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9374CD44-61A9-45AF-82FB-0E083345FCB2}"/>
                    </a:ext>
                  </a:extLst>
                </p:cNvPr>
                <p:cNvSpPr/>
                <p:nvPr/>
              </p:nvSpPr>
              <p:spPr>
                <a:xfrm>
                  <a:off x="4709895" y="7564241"/>
                  <a:ext cx="49238" cy="51602"/>
                </a:xfrm>
                <a:custGeom>
                  <a:avLst/>
                  <a:gdLst>
                    <a:gd name="connsiteX0" fmla="*/ 27968 w 49238"/>
                    <a:gd name="connsiteY0" fmla="*/ 51602 h 51602"/>
                    <a:gd name="connsiteX1" fmla="*/ 49239 w 49238"/>
                    <a:gd name="connsiteY1" fmla="*/ 35452 h 51602"/>
                    <a:gd name="connsiteX2" fmla="*/ 20090 w 49238"/>
                    <a:gd name="connsiteY2" fmla="*/ 0 h 51602"/>
                    <a:gd name="connsiteX3" fmla="*/ 0 w 49238"/>
                    <a:gd name="connsiteY3" fmla="*/ 17726 h 51602"/>
                    <a:gd name="connsiteX4" fmla="*/ 27968 w 49238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602">
                      <a:moveTo>
                        <a:pt x="27968" y="51602"/>
                      </a:moveTo>
                      <a:lnTo>
                        <a:pt x="49239" y="35452"/>
                      </a:lnTo>
                      <a:cubicBezTo>
                        <a:pt x="39785" y="23241"/>
                        <a:pt x="30331" y="11423"/>
                        <a:pt x="20090" y="0"/>
                      </a:cubicBezTo>
                      <a:lnTo>
                        <a:pt x="0" y="17726"/>
                      </a:lnTo>
                      <a:cubicBezTo>
                        <a:pt x="9848" y="28362"/>
                        <a:pt x="19302" y="39785"/>
                        <a:pt x="27968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6" name="Graphic 27">
                <a:extLst>
                  <a:ext uri="{FF2B5EF4-FFF2-40B4-BE49-F238E27FC236}">
                    <a16:creationId xmlns:a16="http://schemas.microsoft.com/office/drawing/2014/main" id="{F1B8AD7E-1E95-479D-9324-8538512850BE}"/>
                  </a:ext>
                </a:extLst>
              </p:cNvPr>
              <p:cNvGrpSpPr/>
              <p:nvPr/>
            </p:nvGrpSpPr>
            <p:grpSpPr>
              <a:xfrm>
                <a:off x="4363646" y="7378709"/>
                <a:ext cx="201682" cy="93750"/>
                <a:chOff x="4363646" y="7378709"/>
                <a:chExt cx="201682" cy="93750"/>
              </a:xfrm>
              <a:solidFill>
                <a:srgbClr val="841918"/>
              </a:solidFill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28CDFE6-ED27-4239-B8DA-6376A461C598}"/>
                    </a:ext>
                  </a:extLst>
                </p:cNvPr>
                <p:cNvSpPr/>
                <p:nvPr/>
              </p:nvSpPr>
              <p:spPr>
                <a:xfrm>
                  <a:off x="4363646" y="7378709"/>
                  <a:ext cx="50420" cy="38603"/>
                </a:xfrm>
                <a:custGeom>
                  <a:avLst/>
                  <a:gdLst>
                    <a:gd name="connsiteX0" fmla="*/ 42149 w 50420"/>
                    <a:gd name="connsiteY0" fmla="*/ 38603 h 38603"/>
                    <a:gd name="connsiteX1" fmla="*/ 50421 w 50420"/>
                    <a:gd name="connsiteY1" fmla="*/ 12999 h 38603"/>
                    <a:gd name="connsiteX2" fmla="*/ 28755 w 50420"/>
                    <a:gd name="connsiteY2" fmla="*/ 6303 h 38603"/>
                    <a:gd name="connsiteX3" fmla="*/ 7090 w 50420"/>
                    <a:gd name="connsiteY3" fmla="*/ 0 h 38603"/>
                    <a:gd name="connsiteX4" fmla="*/ 0 w 50420"/>
                    <a:gd name="connsiteY4" fmla="*/ 25998 h 38603"/>
                    <a:gd name="connsiteX5" fmla="*/ 21271 w 50420"/>
                    <a:gd name="connsiteY5" fmla="*/ 32301 h 38603"/>
                    <a:gd name="connsiteX6" fmla="*/ 42149 w 50420"/>
                    <a:gd name="connsiteY6" fmla="*/ 38603 h 3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20" h="38603">
                      <a:moveTo>
                        <a:pt x="42149" y="38603"/>
                      </a:moveTo>
                      <a:lnTo>
                        <a:pt x="50421" y="12999"/>
                      </a:lnTo>
                      <a:cubicBezTo>
                        <a:pt x="43330" y="10636"/>
                        <a:pt x="35846" y="8666"/>
                        <a:pt x="28755" y="6303"/>
                      </a:cubicBezTo>
                      <a:cubicBezTo>
                        <a:pt x="21665" y="3939"/>
                        <a:pt x="14181" y="1970"/>
                        <a:pt x="7090" y="0"/>
                      </a:cubicBezTo>
                      <a:lnTo>
                        <a:pt x="0" y="25998"/>
                      </a:lnTo>
                      <a:cubicBezTo>
                        <a:pt x="7090" y="27968"/>
                        <a:pt x="14181" y="29937"/>
                        <a:pt x="21271" y="32301"/>
                      </a:cubicBezTo>
                      <a:cubicBezTo>
                        <a:pt x="28362" y="34270"/>
                        <a:pt x="35452" y="36240"/>
                        <a:pt x="42149" y="3860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2C62A8A-8F08-4FAA-83E2-48361EFB784D}"/>
                    </a:ext>
                  </a:extLst>
                </p:cNvPr>
                <p:cNvSpPr/>
                <p:nvPr/>
              </p:nvSpPr>
              <p:spPr>
                <a:xfrm>
                  <a:off x="4439278" y="7402738"/>
                  <a:ext cx="51208" cy="40572"/>
                </a:xfrm>
                <a:custGeom>
                  <a:avLst/>
                  <a:gdLst>
                    <a:gd name="connsiteX0" fmla="*/ 41755 w 51208"/>
                    <a:gd name="connsiteY0" fmla="*/ 40573 h 40572"/>
                    <a:gd name="connsiteX1" fmla="*/ 51209 w 51208"/>
                    <a:gd name="connsiteY1" fmla="*/ 15363 h 40572"/>
                    <a:gd name="connsiteX2" fmla="*/ 8666 w 51208"/>
                    <a:gd name="connsiteY2" fmla="*/ 0 h 40572"/>
                    <a:gd name="connsiteX3" fmla="*/ 0 w 51208"/>
                    <a:gd name="connsiteY3" fmla="*/ 25604 h 40572"/>
                    <a:gd name="connsiteX4" fmla="*/ 41755 w 51208"/>
                    <a:gd name="connsiteY4" fmla="*/ 40573 h 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572">
                      <a:moveTo>
                        <a:pt x="41755" y="40573"/>
                      </a:moveTo>
                      <a:lnTo>
                        <a:pt x="51209" y="15363"/>
                      </a:lnTo>
                      <a:cubicBezTo>
                        <a:pt x="37028" y="10242"/>
                        <a:pt x="23241" y="5121"/>
                        <a:pt x="8666" y="0"/>
                      </a:cubicBezTo>
                      <a:lnTo>
                        <a:pt x="0" y="25604"/>
                      </a:lnTo>
                      <a:cubicBezTo>
                        <a:pt x="14181" y="30331"/>
                        <a:pt x="27968" y="35452"/>
                        <a:pt x="41755" y="4057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6C120A13-FBE4-4A37-9890-B2A7DF30FA3A}"/>
                    </a:ext>
                  </a:extLst>
                </p:cNvPr>
                <p:cNvSpPr/>
                <p:nvPr/>
              </p:nvSpPr>
              <p:spPr>
                <a:xfrm>
                  <a:off x="4513333" y="7430705"/>
                  <a:ext cx="51996" cy="41754"/>
                </a:xfrm>
                <a:custGeom>
                  <a:avLst/>
                  <a:gdLst>
                    <a:gd name="connsiteX0" fmla="*/ 41361 w 51996"/>
                    <a:gd name="connsiteY0" fmla="*/ 41755 h 41754"/>
                    <a:gd name="connsiteX1" fmla="*/ 51996 w 51996"/>
                    <a:gd name="connsiteY1" fmla="*/ 16938 h 41754"/>
                    <a:gd name="connsiteX2" fmla="*/ 30725 w 51996"/>
                    <a:gd name="connsiteY2" fmla="*/ 8272 h 41754"/>
                    <a:gd name="connsiteX3" fmla="*/ 9848 w 51996"/>
                    <a:gd name="connsiteY3" fmla="*/ 0 h 41754"/>
                    <a:gd name="connsiteX4" fmla="*/ 0 w 51996"/>
                    <a:gd name="connsiteY4" fmla="*/ 25210 h 41754"/>
                    <a:gd name="connsiteX5" fmla="*/ 41361 w 51996"/>
                    <a:gd name="connsiteY5" fmla="*/ 41755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96" h="41754">
                      <a:moveTo>
                        <a:pt x="41361" y="41755"/>
                      </a:moveTo>
                      <a:lnTo>
                        <a:pt x="51996" y="16938"/>
                      </a:lnTo>
                      <a:cubicBezTo>
                        <a:pt x="44906" y="13787"/>
                        <a:pt x="37815" y="11030"/>
                        <a:pt x="30725" y="8272"/>
                      </a:cubicBezTo>
                      <a:lnTo>
                        <a:pt x="9848" y="0"/>
                      </a:lnTo>
                      <a:lnTo>
                        <a:pt x="0" y="25210"/>
                      </a:lnTo>
                      <a:cubicBezTo>
                        <a:pt x="14181" y="30725"/>
                        <a:pt x="27968" y="35846"/>
                        <a:pt x="41361" y="4175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0" name="Graphic 27">
                <a:extLst>
                  <a:ext uri="{FF2B5EF4-FFF2-40B4-BE49-F238E27FC236}">
                    <a16:creationId xmlns:a16="http://schemas.microsoft.com/office/drawing/2014/main" id="{28E44BC6-E096-48BA-A46A-8233C25E8F7A}"/>
                  </a:ext>
                </a:extLst>
              </p:cNvPr>
              <p:cNvGrpSpPr/>
              <p:nvPr/>
            </p:nvGrpSpPr>
            <p:grpSpPr>
              <a:xfrm>
                <a:off x="4126512" y="7351135"/>
                <a:ext cx="208773" cy="44512"/>
                <a:chOff x="4126512" y="7351135"/>
                <a:chExt cx="208773" cy="44512"/>
              </a:xfrm>
              <a:solidFill>
                <a:srgbClr val="841918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AA285FC5-F4C0-44B1-8170-1CB0E2760D99}"/>
                    </a:ext>
                  </a:extLst>
                </p:cNvPr>
                <p:cNvSpPr/>
                <p:nvPr/>
              </p:nvSpPr>
              <p:spPr>
                <a:xfrm>
                  <a:off x="4126512" y="7351135"/>
                  <a:ext cx="46481" cy="29937"/>
                </a:xfrm>
                <a:custGeom>
                  <a:avLst/>
                  <a:gdLst>
                    <a:gd name="connsiteX0" fmla="*/ 46482 w 46481"/>
                    <a:gd name="connsiteY0" fmla="*/ 26786 h 29937"/>
                    <a:gd name="connsiteX1" fmla="*/ 46088 w 46481"/>
                    <a:gd name="connsiteY1" fmla="*/ 0 h 29937"/>
                    <a:gd name="connsiteX2" fmla="*/ 22847 w 46481"/>
                    <a:gd name="connsiteY2" fmla="*/ 788 h 29937"/>
                    <a:gd name="connsiteX3" fmla="*/ 0 w 46481"/>
                    <a:gd name="connsiteY3" fmla="*/ 3151 h 29937"/>
                    <a:gd name="connsiteX4" fmla="*/ 3151 w 46481"/>
                    <a:gd name="connsiteY4" fmla="*/ 29937 h 29937"/>
                    <a:gd name="connsiteX5" fmla="*/ 24816 w 46481"/>
                    <a:gd name="connsiteY5" fmla="*/ 27574 h 2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81" h="29937">
                      <a:moveTo>
                        <a:pt x="46482" y="26786"/>
                      </a:moveTo>
                      <a:lnTo>
                        <a:pt x="46088" y="0"/>
                      </a:lnTo>
                      <a:lnTo>
                        <a:pt x="22847" y="788"/>
                      </a:lnTo>
                      <a:lnTo>
                        <a:pt x="0" y="3151"/>
                      </a:lnTo>
                      <a:lnTo>
                        <a:pt x="3151" y="29937"/>
                      </a:lnTo>
                      <a:lnTo>
                        <a:pt x="24816" y="27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D27CEFA-E3D6-401F-ACE3-7B9E7B29E369}"/>
                    </a:ext>
                  </a:extLst>
                </p:cNvPr>
                <p:cNvSpPr/>
                <p:nvPr/>
              </p:nvSpPr>
              <p:spPr>
                <a:xfrm>
                  <a:off x="4208051" y="7351135"/>
                  <a:ext cx="46875" cy="30725"/>
                </a:xfrm>
                <a:custGeom>
                  <a:avLst/>
                  <a:gdLst>
                    <a:gd name="connsiteX0" fmla="*/ 43724 w 46875"/>
                    <a:gd name="connsiteY0" fmla="*/ 30725 h 30725"/>
                    <a:gd name="connsiteX1" fmla="*/ 46875 w 46875"/>
                    <a:gd name="connsiteY1" fmla="*/ 3939 h 30725"/>
                    <a:gd name="connsiteX2" fmla="*/ 24029 w 46875"/>
                    <a:gd name="connsiteY2" fmla="*/ 1576 h 30725"/>
                    <a:gd name="connsiteX3" fmla="*/ 1182 w 46875"/>
                    <a:gd name="connsiteY3" fmla="*/ 0 h 30725"/>
                    <a:gd name="connsiteX4" fmla="*/ 0 w 46875"/>
                    <a:gd name="connsiteY4" fmla="*/ 26786 h 30725"/>
                    <a:gd name="connsiteX5" fmla="*/ 22059 w 46875"/>
                    <a:gd name="connsiteY5" fmla="*/ 28362 h 30725"/>
                    <a:gd name="connsiteX6" fmla="*/ 43724 w 46875"/>
                    <a:gd name="connsiteY6" fmla="*/ 30725 h 3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875" h="30725">
                      <a:moveTo>
                        <a:pt x="43724" y="30725"/>
                      </a:moveTo>
                      <a:lnTo>
                        <a:pt x="46875" y="3939"/>
                      </a:lnTo>
                      <a:cubicBezTo>
                        <a:pt x="39391" y="3151"/>
                        <a:pt x="31513" y="1970"/>
                        <a:pt x="24029" y="1576"/>
                      </a:cubicBezTo>
                      <a:lnTo>
                        <a:pt x="1182" y="0"/>
                      </a:lnTo>
                      <a:lnTo>
                        <a:pt x="0" y="26786"/>
                      </a:lnTo>
                      <a:lnTo>
                        <a:pt x="22059" y="28362"/>
                      </a:lnTo>
                      <a:cubicBezTo>
                        <a:pt x="29149" y="28756"/>
                        <a:pt x="36240" y="29937"/>
                        <a:pt x="43724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AFBD4D4-2189-4377-ABBC-B3810F651CDD}"/>
                    </a:ext>
                  </a:extLst>
                </p:cNvPr>
                <p:cNvSpPr/>
                <p:nvPr/>
              </p:nvSpPr>
              <p:spPr>
                <a:xfrm>
                  <a:off x="4286046" y="7360195"/>
                  <a:ext cx="49238" cy="35452"/>
                </a:xfrm>
                <a:custGeom>
                  <a:avLst/>
                  <a:gdLst>
                    <a:gd name="connsiteX0" fmla="*/ 42936 w 49238"/>
                    <a:gd name="connsiteY0" fmla="*/ 35452 h 35452"/>
                    <a:gd name="connsiteX1" fmla="*/ 49239 w 49238"/>
                    <a:gd name="connsiteY1" fmla="*/ 9060 h 35452"/>
                    <a:gd name="connsiteX2" fmla="*/ 27180 w 49238"/>
                    <a:gd name="connsiteY2" fmla="*/ 4333 h 35452"/>
                    <a:gd name="connsiteX3" fmla="*/ 4727 w 49238"/>
                    <a:gd name="connsiteY3" fmla="*/ 0 h 35452"/>
                    <a:gd name="connsiteX4" fmla="*/ 0 w 49238"/>
                    <a:gd name="connsiteY4" fmla="*/ 26392 h 35452"/>
                    <a:gd name="connsiteX5" fmla="*/ 21665 w 49238"/>
                    <a:gd name="connsiteY5" fmla="*/ 30725 h 35452"/>
                    <a:gd name="connsiteX6" fmla="*/ 42936 w 49238"/>
                    <a:gd name="connsiteY6" fmla="*/ 35452 h 3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238" h="35452">
                      <a:moveTo>
                        <a:pt x="42936" y="35452"/>
                      </a:moveTo>
                      <a:lnTo>
                        <a:pt x="49239" y="9060"/>
                      </a:lnTo>
                      <a:cubicBezTo>
                        <a:pt x="41755" y="7484"/>
                        <a:pt x="34664" y="5515"/>
                        <a:pt x="27180" y="4333"/>
                      </a:cubicBezTo>
                      <a:cubicBezTo>
                        <a:pt x="19696" y="2757"/>
                        <a:pt x="12211" y="1182"/>
                        <a:pt x="4727" y="0"/>
                      </a:cubicBezTo>
                      <a:lnTo>
                        <a:pt x="0" y="26392"/>
                      </a:lnTo>
                      <a:cubicBezTo>
                        <a:pt x="7090" y="27574"/>
                        <a:pt x="14575" y="29149"/>
                        <a:pt x="21665" y="30725"/>
                      </a:cubicBezTo>
                      <a:cubicBezTo>
                        <a:pt x="28755" y="32301"/>
                        <a:pt x="35846" y="33876"/>
                        <a:pt x="42936" y="3545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4" name="Graphic 27">
                <a:extLst>
                  <a:ext uri="{FF2B5EF4-FFF2-40B4-BE49-F238E27FC236}">
                    <a16:creationId xmlns:a16="http://schemas.microsoft.com/office/drawing/2014/main" id="{44877FE3-4ED3-44AF-B3D3-F0174202D931}"/>
                  </a:ext>
                </a:extLst>
              </p:cNvPr>
              <p:cNvGrpSpPr/>
              <p:nvPr/>
            </p:nvGrpSpPr>
            <p:grpSpPr>
              <a:xfrm>
                <a:off x="3904345" y="7360195"/>
                <a:ext cx="190653" cy="120930"/>
                <a:chOff x="3904345" y="7360195"/>
                <a:chExt cx="190653" cy="120930"/>
              </a:xfrm>
              <a:solidFill>
                <a:srgbClr val="841918"/>
              </a:solidFill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6C2D568-C13B-4E22-8A4F-829A8ADEE7C6}"/>
                    </a:ext>
                  </a:extLst>
                </p:cNvPr>
                <p:cNvSpPr/>
                <p:nvPr/>
              </p:nvSpPr>
              <p:spPr>
                <a:xfrm>
                  <a:off x="3904345" y="7434251"/>
                  <a:ext cx="51602" cy="46875"/>
                </a:xfrm>
                <a:custGeom>
                  <a:avLst/>
                  <a:gdLst>
                    <a:gd name="connsiteX0" fmla="*/ 51603 w 51602"/>
                    <a:gd name="connsiteY0" fmla="*/ 22453 h 46875"/>
                    <a:gd name="connsiteX1" fmla="*/ 37028 w 51602"/>
                    <a:gd name="connsiteY1" fmla="*/ 0 h 46875"/>
                    <a:gd name="connsiteX2" fmla="*/ 0 w 51602"/>
                    <a:gd name="connsiteY2" fmla="*/ 24029 h 46875"/>
                    <a:gd name="connsiteX3" fmla="*/ 14575 w 51602"/>
                    <a:gd name="connsiteY3" fmla="*/ 46875 h 46875"/>
                    <a:gd name="connsiteX4" fmla="*/ 51603 w 51602"/>
                    <a:gd name="connsiteY4" fmla="*/ 22453 h 4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6875">
                      <a:moveTo>
                        <a:pt x="51603" y="22453"/>
                      </a:moveTo>
                      <a:lnTo>
                        <a:pt x="37028" y="0"/>
                      </a:lnTo>
                      <a:cubicBezTo>
                        <a:pt x="24423" y="8272"/>
                        <a:pt x="12211" y="16150"/>
                        <a:pt x="0" y="24029"/>
                      </a:cubicBezTo>
                      <a:lnTo>
                        <a:pt x="14575" y="46875"/>
                      </a:lnTo>
                      <a:cubicBezTo>
                        <a:pt x="26786" y="38603"/>
                        <a:pt x="39391" y="30331"/>
                        <a:pt x="51603" y="2245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ABB62C1E-7E25-47F3-8B15-32917608B45E}"/>
                    </a:ext>
                  </a:extLst>
                </p:cNvPr>
                <p:cNvSpPr/>
                <p:nvPr/>
              </p:nvSpPr>
              <p:spPr>
                <a:xfrm>
                  <a:off x="3971310" y="7391314"/>
                  <a:ext cx="52390" cy="46087"/>
                </a:xfrm>
                <a:custGeom>
                  <a:avLst/>
                  <a:gdLst>
                    <a:gd name="connsiteX0" fmla="*/ 52390 w 52390"/>
                    <a:gd name="connsiteY0" fmla="*/ 23635 h 46087"/>
                    <a:gd name="connsiteX1" fmla="*/ 39391 w 52390"/>
                    <a:gd name="connsiteY1" fmla="*/ 0 h 46087"/>
                    <a:gd name="connsiteX2" fmla="*/ 0 w 52390"/>
                    <a:gd name="connsiteY2" fmla="*/ 23241 h 46087"/>
                    <a:gd name="connsiteX3" fmla="*/ 14181 w 52390"/>
                    <a:gd name="connsiteY3" fmla="*/ 46088 h 46087"/>
                    <a:gd name="connsiteX4" fmla="*/ 52390 w 52390"/>
                    <a:gd name="connsiteY4" fmla="*/ 23635 h 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6087">
                      <a:moveTo>
                        <a:pt x="52390" y="23635"/>
                      </a:moveTo>
                      <a:lnTo>
                        <a:pt x="39391" y="0"/>
                      </a:lnTo>
                      <a:cubicBezTo>
                        <a:pt x="25604" y="7090"/>
                        <a:pt x="12999" y="15363"/>
                        <a:pt x="0" y="23241"/>
                      </a:cubicBezTo>
                      <a:lnTo>
                        <a:pt x="14181" y="46088"/>
                      </a:lnTo>
                      <a:cubicBezTo>
                        <a:pt x="26786" y="38209"/>
                        <a:pt x="39391" y="30725"/>
                        <a:pt x="5239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B2A2E5D7-37B5-4184-98F7-A58D55CF2FD8}"/>
                    </a:ext>
                  </a:extLst>
                </p:cNvPr>
                <p:cNvSpPr/>
                <p:nvPr/>
              </p:nvSpPr>
              <p:spPr>
                <a:xfrm>
                  <a:off x="4043790" y="7360195"/>
                  <a:ext cx="51208" cy="39785"/>
                </a:xfrm>
                <a:custGeom>
                  <a:avLst/>
                  <a:gdLst>
                    <a:gd name="connsiteX0" fmla="*/ 51209 w 51208"/>
                    <a:gd name="connsiteY0" fmla="*/ 26392 h 39785"/>
                    <a:gd name="connsiteX1" fmla="*/ 45694 w 51208"/>
                    <a:gd name="connsiteY1" fmla="*/ 0 h 39785"/>
                    <a:gd name="connsiteX2" fmla="*/ 0 w 51208"/>
                    <a:gd name="connsiteY2" fmla="*/ 14969 h 39785"/>
                    <a:gd name="connsiteX3" fmla="*/ 10636 w 51208"/>
                    <a:gd name="connsiteY3" fmla="*/ 39785 h 39785"/>
                    <a:gd name="connsiteX4" fmla="*/ 51209 w 51208"/>
                    <a:gd name="connsiteY4" fmla="*/ 26392 h 3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785">
                      <a:moveTo>
                        <a:pt x="51209" y="26392"/>
                      </a:moveTo>
                      <a:lnTo>
                        <a:pt x="45694" y="0"/>
                      </a:lnTo>
                      <a:cubicBezTo>
                        <a:pt x="29543" y="3545"/>
                        <a:pt x="14575" y="8666"/>
                        <a:pt x="0" y="14969"/>
                      </a:cubicBezTo>
                      <a:lnTo>
                        <a:pt x="10636" y="39785"/>
                      </a:lnTo>
                      <a:cubicBezTo>
                        <a:pt x="24029" y="34270"/>
                        <a:pt x="37422" y="29543"/>
                        <a:pt x="51209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8" name="Graphic 27">
                <a:extLst>
                  <a:ext uri="{FF2B5EF4-FFF2-40B4-BE49-F238E27FC236}">
                    <a16:creationId xmlns:a16="http://schemas.microsoft.com/office/drawing/2014/main" id="{540BEB66-D1A0-4720-B79C-B83C7C4C0391}"/>
                  </a:ext>
                </a:extLst>
              </p:cNvPr>
              <p:cNvGrpSpPr/>
              <p:nvPr/>
            </p:nvGrpSpPr>
            <p:grpSpPr>
              <a:xfrm>
                <a:off x="3658545" y="7365010"/>
                <a:ext cx="309220" cy="292700"/>
                <a:chOff x="3658545" y="7365010"/>
                <a:chExt cx="309220" cy="292700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1AA7663-DA78-41BC-B5FF-344488B4A8E0}"/>
                    </a:ext>
                  </a:extLst>
                </p:cNvPr>
                <p:cNvSpPr/>
                <p:nvPr/>
              </p:nvSpPr>
              <p:spPr>
                <a:xfrm>
                  <a:off x="3658545" y="7365010"/>
                  <a:ext cx="309220" cy="292700"/>
                </a:xfrm>
                <a:custGeom>
                  <a:avLst/>
                  <a:gdLst>
                    <a:gd name="connsiteX0" fmla="*/ 170170 w 309220"/>
                    <a:gd name="connsiteY0" fmla="*/ 1882 h 292700"/>
                    <a:gd name="connsiteX1" fmla="*/ 160322 w 309220"/>
                    <a:gd name="connsiteY1" fmla="*/ 7791 h 292700"/>
                    <a:gd name="connsiteX2" fmla="*/ 155595 w 309220"/>
                    <a:gd name="connsiteY2" fmla="*/ 10154 h 292700"/>
                    <a:gd name="connsiteX3" fmla="*/ 149292 w 309220"/>
                    <a:gd name="connsiteY3" fmla="*/ 13699 h 292700"/>
                    <a:gd name="connsiteX4" fmla="*/ 137081 w 309220"/>
                    <a:gd name="connsiteY4" fmla="*/ 20396 h 292700"/>
                    <a:gd name="connsiteX5" fmla="*/ 135505 w 309220"/>
                    <a:gd name="connsiteY5" fmla="*/ 21184 h 292700"/>
                    <a:gd name="connsiteX6" fmla="*/ 135505 w 309220"/>
                    <a:gd name="connsiteY6" fmla="*/ 21184 h 292700"/>
                    <a:gd name="connsiteX7" fmla="*/ 135505 w 309220"/>
                    <a:gd name="connsiteY7" fmla="*/ 21184 h 292700"/>
                    <a:gd name="connsiteX8" fmla="*/ 135505 w 309220"/>
                    <a:gd name="connsiteY8" fmla="*/ 21184 h 292700"/>
                    <a:gd name="connsiteX9" fmla="*/ 133930 w 309220"/>
                    <a:gd name="connsiteY9" fmla="*/ 20790 h 292700"/>
                    <a:gd name="connsiteX10" fmla="*/ 133536 w 309220"/>
                    <a:gd name="connsiteY10" fmla="*/ 20790 h 292700"/>
                    <a:gd name="connsiteX11" fmla="*/ 132354 w 309220"/>
                    <a:gd name="connsiteY11" fmla="*/ 20396 h 292700"/>
                    <a:gd name="connsiteX12" fmla="*/ 129991 w 309220"/>
                    <a:gd name="connsiteY12" fmla="*/ 19608 h 292700"/>
                    <a:gd name="connsiteX13" fmla="*/ 124476 w 309220"/>
                    <a:gd name="connsiteY13" fmla="*/ 18032 h 292700"/>
                    <a:gd name="connsiteX14" fmla="*/ 108719 w 309220"/>
                    <a:gd name="connsiteY14" fmla="*/ 13305 h 292700"/>
                    <a:gd name="connsiteX15" fmla="*/ 98872 w 309220"/>
                    <a:gd name="connsiteY15" fmla="*/ 10548 h 292700"/>
                    <a:gd name="connsiteX16" fmla="*/ 87448 w 309220"/>
                    <a:gd name="connsiteY16" fmla="*/ 7791 h 292700"/>
                    <a:gd name="connsiteX17" fmla="*/ 74449 w 309220"/>
                    <a:gd name="connsiteY17" fmla="*/ 5033 h 292700"/>
                    <a:gd name="connsiteX18" fmla="*/ 59875 w 309220"/>
                    <a:gd name="connsiteY18" fmla="*/ 2670 h 292700"/>
                    <a:gd name="connsiteX19" fmla="*/ 0 w 309220"/>
                    <a:gd name="connsiteY19" fmla="*/ 1094 h 292700"/>
                    <a:gd name="connsiteX20" fmla="*/ 23241 w 309220"/>
                    <a:gd name="connsiteY20" fmla="*/ 269348 h 292700"/>
                    <a:gd name="connsiteX21" fmla="*/ 23241 w 309220"/>
                    <a:gd name="connsiteY21" fmla="*/ 269348 h 292700"/>
                    <a:gd name="connsiteX22" fmla="*/ 23241 w 309220"/>
                    <a:gd name="connsiteY22" fmla="*/ 269348 h 292700"/>
                    <a:gd name="connsiteX23" fmla="*/ 25210 w 309220"/>
                    <a:gd name="connsiteY23" fmla="*/ 269742 h 292700"/>
                    <a:gd name="connsiteX24" fmla="*/ 28362 w 309220"/>
                    <a:gd name="connsiteY24" fmla="*/ 270530 h 292700"/>
                    <a:gd name="connsiteX25" fmla="*/ 32695 w 309220"/>
                    <a:gd name="connsiteY25" fmla="*/ 271711 h 292700"/>
                    <a:gd name="connsiteX26" fmla="*/ 45694 w 309220"/>
                    <a:gd name="connsiteY26" fmla="*/ 275650 h 292700"/>
                    <a:gd name="connsiteX27" fmla="*/ 54360 w 309220"/>
                    <a:gd name="connsiteY27" fmla="*/ 278408 h 292700"/>
                    <a:gd name="connsiteX28" fmla="*/ 59087 w 309220"/>
                    <a:gd name="connsiteY28" fmla="*/ 279983 h 292700"/>
                    <a:gd name="connsiteX29" fmla="*/ 61450 w 309220"/>
                    <a:gd name="connsiteY29" fmla="*/ 280771 h 292700"/>
                    <a:gd name="connsiteX30" fmla="*/ 64601 w 309220"/>
                    <a:gd name="connsiteY30" fmla="*/ 281559 h 292700"/>
                    <a:gd name="connsiteX31" fmla="*/ 92569 w 309220"/>
                    <a:gd name="connsiteY31" fmla="*/ 287862 h 292700"/>
                    <a:gd name="connsiteX32" fmla="*/ 122113 w 309220"/>
                    <a:gd name="connsiteY32" fmla="*/ 291801 h 292700"/>
                    <a:gd name="connsiteX33" fmla="*/ 181593 w 309220"/>
                    <a:gd name="connsiteY33" fmla="*/ 289831 h 292700"/>
                    <a:gd name="connsiteX34" fmla="*/ 238316 w 309220"/>
                    <a:gd name="connsiteY34" fmla="*/ 272105 h 292700"/>
                    <a:gd name="connsiteX35" fmla="*/ 251709 w 309220"/>
                    <a:gd name="connsiteY35" fmla="*/ 265409 h 292700"/>
                    <a:gd name="connsiteX36" fmla="*/ 263527 w 309220"/>
                    <a:gd name="connsiteY36" fmla="*/ 259106 h 292700"/>
                    <a:gd name="connsiteX37" fmla="*/ 277708 w 309220"/>
                    <a:gd name="connsiteY37" fmla="*/ 251228 h 292700"/>
                    <a:gd name="connsiteX38" fmla="*/ 293070 w 309220"/>
                    <a:gd name="connsiteY38" fmla="*/ 242562 h 292700"/>
                    <a:gd name="connsiteX39" fmla="*/ 309221 w 309220"/>
                    <a:gd name="connsiteY39" fmla="*/ 233108 h 292700"/>
                    <a:gd name="connsiteX40" fmla="*/ 170170 w 309220"/>
                    <a:gd name="connsiteY40" fmla="*/ 1882 h 29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09220" h="292700">
                      <a:moveTo>
                        <a:pt x="170170" y="1882"/>
                      </a:moveTo>
                      <a:cubicBezTo>
                        <a:pt x="167018" y="3851"/>
                        <a:pt x="163079" y="6215"/>
                        <a:pt x="160322" y="7791"/>
                      </a:cubicBezTo>
                      <a:lnTo>
                        <a:pt x="155595" y="10154"/>
                      </a:lnTo>
                      <a:lnTo>
                        <a:pt x="149292" y="13699"/>
                      </a:lnTo>
                      <a:lnTo>
                        <a:pt x="137081" y="20396"/>
                      </a:lnTo>
                      <a:lnTo>
                        <a:pt x="135505" y="21184"/>
                      </a:lnTo>
                      <a:cubicBezTo>
                        <a:pt x="135505" y="21184"/>
                        <a:pt x="135505" y="21184"/>
                        <a:pt x="135505" y="21184"/>
                      </a:cubicBezTo>
                      <a:lnTo>
                        <a:pt x="135505" y="21184"/>
                      </a:lnTo>
                      <a:lnTo>
                        <a:pt x="135505" y="21184"/>
                      </a:lnTo>
                      <a:cubicBezTo>
                        <a:pt x="135505" y="21184"/>
                        <a:pt x="136293" y="21184"/>
                        <a:pt x="133930" y="20790"/>
                      </a:cubicBezTo>
                      <a:lnTo>
                        <a:pt x="133536" y="20790"/>
                      </a:lnTo>
                      <a:lnTo>
                        <a:pt x="132354" y="20396"/>
                      </a:lnTo>
                      <a:lnTo>
                        <a:pt x="129991" y="19608"/>
                      </a:lnTo>
                      <a:lnTo>
                        <a:pt x="124476" y="18032"/>
                      </a:lnTo>
                      <a:lnTo>
                        <a:pt x="108719" y="13305"/>
                      </a:lnTo>
                      <a:lnTo>
                        <a:pt x="98872" y="10548"/>
                      </a:lnTo>
                      <a:lnTo>
                        <a:pt x="87448" y="7791"/>
                      </a:lnTo>
                      <a:cubicBezTo>
                        <a:pt x="83115" y="7003"/>
                        <a:pt x="79176" y="5821"/>
                        <a:pt x="74449" y="5033"/>
                      </a:cubicBezTo>
                      <a:cubicBezTo>
                        <a:pt x="70116" y="4245"/>
                        <a:pt x="64601" y="3064"/>
                        <a:pt x="59875" y="2670"/>
                      </a:cubicBezTo>
                      <a:cubicBezTo>
                        <a:pt x="40179" y="-88"/>
                        <a:pt x="20089" y="-875"/>
                        <a:pt x="0" y="1094"/>
                      </a:cubicBezTo>
                      <a:lnTo>
                        <a:pt x="23241" y="269348"/>
                      </a:lnTo>
                      <a:cubicBezTo>
                        <a:pt x="23241" y="269348"/>
                        <a:pt x="23241" y="269348"/>
                        <a:pt x="23241" y="269348"/>
                      </a:cubicBezTo>
                      <a:cubicBezTo>
                        <a:pt x="23241" y="269348"/>
                        <a:pt x="22847" y="269348"/>
                        <a:pt x="23241" y="269348"/>
                      </a:cubicBezTo>
                      <a:cubicBezTo>
                        <a:pt x="23635" y="269348"/>
                        <a:pt x="24423" y="269742"/>
                        <a:pt x="25210" y="269742"/>
                      </a:cubicBezTo>
                      <a:lnTo>
                        <a:pt x="28362" y="270530"/>
                      </a:lnTo>
                      <a:lnTo>
                        <a:pt x="32695" y="271711"/>
                      </a:lnTo>
                      <a:lnTo>
                        <a:pt x="45694" y="275650"/>
                      </a:lnTo>
                      <a:lnTo>
                        <a:pt x="54360" y="278408"/>
                      </a:lnTo>
                      <a:lnTo>
                        <a:pt x="59087" y="279983"/>
                      </a:lnTo>
                      <a:lnTo>
                        <a:pt x="61450" y="280771"/>
                      </a:lnTo>
                      <a:lnTo>
                        <a:pt x="64601" y="281559"/>
                      </a:lnTo>
                      <a:cubicBezTo>
                        <a:pt x="72086" y="283529"/>
                        <a:pt x="82721" y="286286"/>
                        <a:pt x="92569" y="287862"/>
                      </a:cubicBezTo>
                      <a:cubicBezTo>
                        <a:pt x="102417" y="289831"/>
                        <a:pt x="112265" y="291013"/>
                        <a:pt x="122113" y="291801"/>
                      </a:cubicBezTo>
                      <a:cubicBezTo>
                        <a:pt x="142202" y="293376"/>
                        <a:pt x="161898" y="292983"/>
                        <a:pt x="181593" y="289831"/>
                      </a:cubicBezTo>
                      <a:cubicBezTo>
                        <a:pt x="201289" y="286680"/>
                        <a:pt x="220196" y="280377"/>
                        <a:pt x="238316" y="272105"/>
                      </a:cubicBezTo>
                      <a:cubicBezTo>
                        <a:pt x="242649" y="270136"/>
                        <a:pt x="247376" y="267772"/>
                        <a:pt x="251709" y="265409"/>
                      </a:cubicBezTo>
                      <a:lnTo>
                        <a:pt x="263527" y="259106"/>
                      </a:lnTo>
                      <a:lnTo>
                        <a:pt x="277708" y="251228"/>
                      </a:lnTo>
                      <a:lnTo>
                        <a:pt x="293070" y="242562"/>
                      </a:lnTo>
                      <a:cubicBezTo>
                        <a:pt x="298979" y="239411"/>
                        <a:pt x="303706" y="236259"/>
                        <a:pt x="309221" y="233108"/>
                      </a:cubicBezTo>
                      <a:lnTo>
                        <a:pt x="170170" y="1882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744E3313-489C-4752-BAE0-470F7ADD73F9}"/>
                    </a:ext>
                  </a:extLst>
                </p:cNvPr>
                <p:cNvSpPr/>
                <p:nvPr/>
              </p:nvSpPr>
              <p:spPr>
                <a:xfrm>
                  <a:off x="3688088" y="7482308"/>
                  <a:ext cx="48844" cy="35058"/>
                </a:xfrm>
                <a:custGeom>
                  <a:avLst/>
                  <a:gdLst>
                    <a:gd name="connsiteX0" fmla="*/ 40967 w 48844"/>
                    <a:gd name="connsiteY0" fmla="*/ 35058 h 35058"/>
                    <a:gd name="connsiteX1" fmla="*/ 48845 w 48844"/>
                    <a:gd name="connsiteY1" fmla="*/ 9060 h 35058"/>
                    <a:gd name="connsiteX2" fmla="*/ 25998 w 48844"/>
                    <a:gd name="connsiteY2" fmla="*/ 3151 h 35058"/>
                    <a:gd name="connsiteX3" fmla="*/ 1182 w 48844"/>
                    <a:gd name="connsiteY3" fmla="*/ 0 h 35058"/>
                    <a:gd name="connsiteX4" fmla="*/ 0 w 48844"/>
                    <a:gd name="connsiteY4" fmla="*/ 26786 h 35058"/>
                    <a:gd name="connsiteX5" fmla="*/ 40967 w 48844"/>
                    <a:gd name="connsiteY5" fmla="*/ 35058 h 35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844" h="35058">
                      <a:moveTo>
                        <a:pt x="40967" y="35058"/>
                      </a:moveTo>
                      <a:lnTo>
                        <a:pt x="48845" y="9060"/>
                      </a:lnTo>
                      <a:cubicBezTo>
                        <a:pt x="41361" y="7090"/>
                        <a:pt x="33876" y="4727"/>
                        <a:pt x="25998" y="3151"/>
                      </a:cubicBezTo>
                      <a:cubicBezTo>
                        <a:pt x="18120" y="1576"/>
                        <a:pt x="9454" y="394"/>
                        <a:pt x="1182" y="0"/>
                      </a:cubicBezTo>
                      <a:lnTo>
                        <a:pt x="0" y="26786"/>
                      </a:lnTo>
                      <a:cubicBezTo>
                        <a:pt x="13393" y="27180"/>
                        <a:pt x="26786" y="30725"/>
                        <a:pt x="40967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AEF0C708-2317-4603-9CAC-B54F88E515C7}"/>
                    </a:ext>
                  </a:extLst>
                </p:cNvPr>
                <p:cNvSpPr/>
                <p:nvPr/>
              </p:nvSpPr>
              <p:spPr>
                <a:xfrm>
                  <a:off x="3763325" y="7500428"/>
                  <a:ext cx="47663" cy="31528"/>
                </a:xfrm>
                <a:custGeom>
                  <a:avLst/>
                  <a:gdLst>
                    <a:gd name="connsiteX0" fmla="*/ 47663 w 47663"/>
                    <a:gd name="connsiteY0" fmla="*/ 31119 h 31528"/>
                    <a:gd name="connsiteX1" fmla="*/ 44512 w 47663"/>
                    <a:gd name="connsiteY1" fmla="*/ 3939 h 31528"/>
                    <a:gd name="connsiteX2" fmla="*/ 25210 w 47663"/>
                    <a:gd name="connsiteY2" fmla="*/ 3151 h 31528"/>
                    <a:gd name="connsiteX3" fmla="*/ 5909 w 47663"/>
                    <a:gd name="connsiteY3" fmla="*/ 0 h 31528"/>
                    <a:gd name="connsiteX4" fmla="*/ 0 w 47663"/>
                    <a:gd name="connsiteY4" fmla="*/ 26392 h 31528"/>
                    <a:gd name="connsiteX5" fmla="*/ 23635 w 47663"/>
                    <a:gd name="connsiteY5" fmla="*/ 30331 h 31528"/>
                    <a:gd name="connsiteX6" fmla="*/ 47663 w 47663"/>
                    <a:gd name="connsiteY6" fmla="*/ 31119 h 3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63" h="31528">
                      <a:moveTo>
                        <a:pt x="47663" y="31119"/>
                      </a:moveTo>
                      <a:lnTo>
                        <a:pt x="44512" y="3939"/>
                      </a:lnTo>
                      <a:cubicBezTo>
                        <a:pt x="38209" y="4333"/>
                        <a:pt x="31513" y="3939"/>
                        <a:pt x="25210" y="3151"/>
                      </a:cubicBezTo>
                      <a:cubicBezTo>
                        <a:pt x="18908" y="2363"/>
                        <a:pt x="12211" y="1576"/>
                        <a:pt x="5909" y="0"/>
                      </a:cubicBezTo>
                      <a:lnTo>
                        <a:pt x="0" y="26392"/>
                      </a:lnTo>
                      <a:cubicBezTo>
                        <a:pt x="7878" y="28362"/>
                        <a:pt x="15756" y="29543"/>
                        <a:pt x="23635" y="30331"/>
                      </a:cubicBezTo>
                      <a:cubicBezTo>
                        <a:pt x="31513" y="31513"/>
                        <a:pt x="39785" y="31907"/>
                        <a:pt x="47663" y="3111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657F9B29-72BC-400D-8603-6CA1C1F94209}"/>
                    </a:ext>
                  </a:extLst>
                </p:cNvPr>
                <p:cNvSpPr/>
                <p:nvPr/>
              </p:nvSpPr>
              <p:spPr>
                <a:xfrm>
                  <a:off x="3837380" y="7476005"/>
                  <a:ext cx="50026" cy="45299"/>
                </a:xfrm>
                <a:custGeom>
                  <a:avLst/>
                  <a:gdLst>
                    <a:gd name="connsiteX0" fmla="*/ 50027 w 50026"/>
                    <a:gd name="connsiteY0" fmla="*/ 23635 h 45299"/>
                    <a:gd name="connsiteX1" fmla="*/ 37028 w 50026"/>
                    <a:gd name="connsiteY1" fmla="*/ 0 h 45299"/>
                    <a:gd name="connsiteX2" fmla="*/ 17726 w 50026"/>
                    <a:gd name="connsiteY2" fmla="*/ 10636 h 45299"/>
                    <a:gd name="connsiteX3" fmla="*/ 0 w 50026"/>
                    <a:gd name="connsiteY3" fmla="*/ 20089 h 45299"/>
                    <a:gd name="connsiteX4" fmla="*/ 9848 w 50026"/>
                    <a:gd name="connsiteY4" fmla="*/ 45300 h 45299"/>
                    <a:gd name="connsiteX5" fmla="*/ 30725 w 50026"/>
                    <a:gd name="connsiteY5" fmla="*/ 34270 h 45299"/>
                    <a:gd name="connsiteX6" fmla="*/ 50027 w 50026"/>
                    <a:gd name="connsiteY6" fmla="*/ 23635 h 4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6" h="45299">
                      <a:moveTo>
                        <a:pt x="50027" y="23635"/>
                      </a:moveTo>
                      <a:lnTo>
                        <a:pt x="37028" y="0"/>
                      </a:lnTo>
                      <a:cubicBezTo>
                        <a:pt x="31119" y="3545"/>
                        <a:pt x="24029" y="7090"/>
                        <a:pt x="17726" y="10636"/>
                      </a:cubicBezTo>
                      <a:cubicBezTo>
                        <a:pt x="11424" y="14181"/>
                        <a:pt x="5909" y="17332"/>
                        <a:pt x="0" y="20089"/>
                      </a:cubicBezTo>
                      <a:lnTo>
                        <a:pt x="9848" y="45300"/>
                      </a:lnTo>
                      <a:cubicBezTo>
                        <a:pt x="16938" y="41755"/>
                        <a:pt x="24029" y="37816"/>
                        <a:pt x="30725" y="34270"/>
                      </a:cubicBezTo>
                      <a:cubicBezTo>
                        <a:pt x="36634" y="30725"/>
                        <a:pt x="43330" y="27574"/>
                        <a:pt x="50027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636" name="Graphic 27">
            <a:extLst>
              <a:ext uri="{FF2B5EF4-FFF2-40B4-BE49-F238E27FC236}">
                <a16:creationId xmlns:a16="http://schemas.microsoft.com/office/drawing/2014/main" id="{292AD5CD-AA68-4794-9F2F-187F80507E84}"/>
              </a:ext>
            </a:extLst>
          </p:cNvPr>
          <p:cNvGrpSpPr/>
          <p:nvPr/>
        </p:nvGrpSpPr>
        <p:grpSpPr>
          <a:xfrm>
            <a:off x="10240433" y="6272974"/>
            <a:ext cx="399857" cy="399838"/>
            <a:chOff x="9126413" y="7560284"/>
            <a:chExt cx="399857" cy="399838"/>
          </a:xfrm>
        </p:grpSpPr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D56ABFED-AAD9-4389-9F4C-A981D7D2CC76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F7FE31F5-7502-45EE-A5EB-2625EEECEAF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648" name="Graphic 27">
            <a:extLst>
              <a:ext uri="{FF2B5EF4-FFF2-40B4-BE49-F238E27FC236}">
                <a16:creationId xmlns:a16="http://schemas.microsoft.com/office/drawing/2014/main" id="{D766A274-1A49-4C26-9EBF-2C6E74984F6C}"/>
              </a:ext>
            </a:extLst>
          </p:cNvPr>
          <p:cNvGrpSpPr/>
          <p:nvPr/>
        </p:nvGrpSpPr>
        <p:grpSpPr>
          <a:xfrm>
            <a:off x="11508683" y="5082128"/>
            <a:ext cx="500196" cy="500160"/>
            <a:chOff x="7339625" y="8288228"/>
            <a:chExt cx="317538" cy="317515"/>
          </a:xfrm>
        </p:grpSpPr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4EDDCB01-E0F7-4B63-9859-4192CDE368B6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3730BB08-0A47-4628-94F6-378A9B6BF3FC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1676" name="กระดานดำ">
            <a:extLst>
              <a:ext uri="{FF2B5EF4-FFF2-40B4-BE49-F238E27FC236}">
                <a16:creationId xmlns:a16="http://schemas.microsoft.com/office/drawing/2014/main" id="{B3D5290D-A866-4BB6-B6F8-11F932CA0E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265" y="2449552"/>
            <a:ext cx="7183582" cy="4181816"/>
          </a:xfrm>
          <a:prstGeom prst="rect">
            <a:avLst/>
          </a:prstGeom>
        </p:spPr>
      </p:pic>
      <p:sp>
        <p:nvSpPr>
          <p:cNvPr id="1695" name="Rectangle: Rounded Corners 1694">
            <a:extLst>
              <a:ext uri="{FF2B5EF4-FFF2-40B4-BE49-F238E27FC236}">
                <a16:creationId xmlns:a16="http://schemas.microsoft.com/office/drawing/2014/main" id="{CDF99606-63CA-436A-8ABA-6C43CFDF6F9E}"/>
              </a:ext>
            </a:extLst>
          </p:cNvPr>
          <p:cNvSpPr/>
          <p:nvPr/>
        </p:nvSpPr>
        <p:spPr>
          <a:xfrm>
            <a:off x="4144726" y="4121850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29" name="Graphic 27">
            <a:extLst>
              <a:ext uri="{FF2B5EF4-FFF2-40B4-BE49-F238E27FC236}">
                <a16:creationId xmlns:a16="http://schemas.microsoft.com/office/drawing/2014/main" id="{76318409-DFB0-4DFE-9107-1766E87144AC}"/>
              </a:ext>
            </a:extLst>
          </p:cNvPr>
          <p:cNvGrpSpPr/>
          <p:nvPr/>
        </p:nvGrpSpPr>
        <p:grpSpPr>
          <a:xfrm rot="1516477">
            <a:off x="11005783" y="1239139"/>
            <a:ext cx="921577" cy="921510"/>
            <a:chOff x="7339625" y="8288228"/>
            <a:chExt cx="317538" cy="317515"/>
          </a:xfrm>
        </p:grpSpPr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E767B390-2621-40F9-A1BD-6F1BAB0E8A63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EE226452-E8B5-4D92-8EC1-D39438E868ED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2" name="Graphic 27">
            <a:extLst>
              <a:ext uri="{FF2B5EF4-FFF2-40B4-BE49-F238E27FC236}">
                <a16:creationId xmlns:a16="http://schemas.microsoft.com/office/drawing/2014/main" id="{CBB999B0-2FC9-4E3A-93AB-C9A471667BC8}"/>
              </a:ext>
            </a:extLst>
          </p:cNvPr>
          <p:cNvGrpSpPr/>
          <p:nvPr/>
        </p:nvGrpSpPr>
        <p:grpSpPr>
          <a:xfrm>
            <a:off x="10483872" y="1505447"/>
            <a:ext cx="399857" cy="399838"/>
            <a:chOff x="9126413" y="7560284"/>
            <a:chExt cx="399857" cy="399838"/>
          </a:xfrm>
        </p:grpSpPr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F3F426A8-E398-4A81-88B3-8A9F9520B1E8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273F0914-E7AB-423B-86A9-121127A9E337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5" name="Graphic 27">
            <a:extLst>
              <a:ext uri="{FF2B5EF4-FFF2-40B4-BE49-F238E27FC236}">
                <a16:creationId xmlns:a16="http://schemas.microsoft.com/office/drawing/2014/main" id="{A8C86CFC-918D-42F8-92DA-B787AE101640}"/>
              </a:ext>
            </a:extLst>
          </p:cNvPr>
          <p:cNvGrpSpPr/>
          <p:nvPr/>
        </p:nvGrpSpPr>
        <p:grpSpPr>
          <a:xfrm>
            <a:off x="11409731" y="2209471"/>
            <a:ext cx="399857" cy="399838"/>
            <a:chOff x="9126413" y="7560284"/>
            <a:chExt cx="399857" cy="399838"/>
          </a:xfrm>
        </p:grpSpPr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FBF24AE-2D2C-482E-8F4C-F9DBE2CF8414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BABA251-128A-42BF-831E-6F40CF1FB10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sp>
        <p:nvSpPr>
          <p:cNvPr id="1675" name="Rectangle: Rounded Corners 1674">
            <a:extLst>
              <a:ext uri="{FF2B5EF4-FFF2-40B4-BE49-F238E27FC236}">
                <a16:creationId xmlns:a16="http://schemas.microsoft.com/office/drawing/2014/main" id="{147C638A-F071-4503-AFDF-0AD1786D7E22}"/>
              </a:ext>
            </a:extLst>
          </p:cNvPr>
          <p:cNvSpPr/>
          <p:nvPr/>
        </p:nvSpPr>
        <p:spPr>
          <a:xfrm>
            <a:off x="5048010" y="3151945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7" name="Rectangle: Rounded Corners 1676">
            <a:extLst>
              <a:ext uri="{FF2B5EF4-FFF2-40B4-BE49-F238E27FC236}">
                <a16:creationId xmlns:a16="http://schemas.microsoft.com/office/drawing/2014/main" id="{1596FA16-4CB6-4F1C-ACE1-65C84C1D0E80}"/>
              </a:ext>
            </a:extLst>
          </p:cNvPr>
          <p:cNvSpPr/>
          <p:nvPr/>
        </p:nvSpPr>
        <p:spPr>
          <a:xfrm>
            <a:off x="7803233" y="5117698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9" name="Rectangle: Rounded Corners 1678">
            <a:extLst>
              <a:ext uri="{FF2B5EF4-FFF2-40B4-BE49-F238E27FC236}">
                <a16:creationId xmlns:a16="http://schemas.microsoft.com/office/drawing/2014/main" id="{4457AB17-4A6A-4FCD-AEAD-5880A631EE40}"/>
              </a:ext>
            </a:extLst>
          </p:cNvPr>
          <p:cNvSpPr/>
          <p:nvPr/>
        </p:nvSpPr>
        <p:spPr>
          <a:xfrm>
            <a:off x="5997387" y="3151945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80" name="Rectangle: Rounded Corners 1679">
            <a:extLst>
              <a:ext uri="{FF2B5EF4-FFF2-40B4-BE49-F238E27FC236}">
                <a16:creationId xmlns:a16="http://schemas.microsoft.com/office/drawing/2014/main" id="{0D043D5A-426D-4D14-97D8-A9EF1483C90B}"/>
              </a:ext>
            </a:extLst>
          </p:cNvPr>
          <p:cNvSpPr/>
          <p:nvPr/>
        </p:nvSpPr>
        <p:spPr>
          <a:xfrm>
            <a:off x="6869998" y="4121850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41443-BF3E-447B-A86A-D56A194F28C3}"/>
              </a:ext>
            </a:extLst>
          </p:cNvPr>
          <p:cNvGrpSpPr/>
          <p:nvPr/>
        </p:nvGrpSpPr>
        <p:grpSpPr>
          <a:xfrm>
            <a:off x="4121931" y="5899854"/>
            <a:ext cx="4320000" cy="82260"/>
            <a:chOff x="2346960" y="4743808"/>
            <a:chExt cx="7534100" cy="2865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7EE5DC-2B78-494C-ABA7-152E76F24729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43808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52B103-BEA2-430A-944E-66965F267A1C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72460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9086C4B-44D1-4D9C-9046-CF51966FDEE8}"/>
              </a:ext>
            </a:extLst>
          </p:cNvPr>
          <p:cNvCxnSpPr>
            <a:cxnSpLocks/>
          </p:cNvCxnSpPr>
          <p:nvPr/>
        </p:nvCxnSpPr>
        <p:spPr>
          <a:xfrm>
            <a:off x="4121931" y="4910175"/>
            <a:ext cx="432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4" name="TextBox 1683">
            <a:extLst>
              <a:ext uri="{FF2B5EF4-FFF2-40B4-BE49-F238E27FC236}">
                <a16:creationId xmlns:a16="http://schemas.microsoft.com/office/drawing/2014/main" id="{504818CB-3BC2-4D89-B36B-33EAD7D3A06B}"/>
              </a:ext>
            </a:extLst>
          </p:cNvPr>
          <p:cNvSpPr txBox="1"/>
          <p:nvPr/>
        </p:nvSpPr>
        <p:spPr>
          <a:xfrm>
            <a:off x="8283097" y="362975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8" name="TextBox 1707">
            <a:extLst>
              <a:ext uri="{FF2B5EF4-FFF2-40B4-BE49-F238E27FC236}">
                <a16:creationId xmlns:a16="http://schemas.microsoft.com/office/drawing/2014/main" id="{BC00B606-6DB9-4372-8303-632A92C4716A}"/>
              </a:ext>
            </a:extLst>
          </p:cNvPr>
          <p:cNvSpPr txBox="1"/>
          <p:nvPr/>
        </p:nvSpPr>
        <p:spPr>
          <a:xfrm>
            <a:off x="7879960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9" name="TextBox 1708">
            <a:extLst>
              <a:ext uri="{FF2B5EF4-FFF2-40B4-BE49-F238E27FC236}">
                <a16:creationId xmlns:a16="http://schemas.microsoft.com/office/drawing/2014/main" id="{0B32C6C7-42F5-42E2-9CAB-E6FFB0480F90}"/>
              </a:ext>
            </a:extLst>
          </p:cNvPr>
          <p:cNvSpPr txBox="1"/>
          <p:nvPr/>
        </p:nvSpPr>
        <p:spPr>
          <a:xfrm>
            <a:off x="7879960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0" name="TextBox 1709">
            <a:extLst>
              <a:ext uri="{FF2B5EF4-FFF2-40B4-BE49-F238E27FC236}">
                <a16:creationId xmlns:a16="http://schemas.microsoft.com/office/drawing/2014/main" id="{BC7B43B2-69CA-4B5B-8EE1-EB0F590DA8D0}"/>
              </a:ext>
            </a:extLst>
          </p:cNvPr>
          <p:cNvSpPr txBox="1"/>
          <p:nvPr/>
        </p:nvSpPr>
        <p:spPr>
          <a:xfrm>
            <a:off x="7879960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3" name="TextBox 1712">
            <a:extLst>
              <a:ext uri="{FF2B5EF4-FFF2-40B4-BE49-F238E27FC236}">
                <a16:creationId xmlns:a16="http://schemas.microsoft.com/office/drawing/2014/main" id="{D7E8787C-7432-4FCC-8714-EC3751A24549}"/>
              </a:ext>
            </a:extLst>
          </p:cNvPr>
          <p:cNvSpPr txBox="1"/>
          <p:nvPr/>
        </p:nvSpPr>
        <p:spPr>
          <a:xfrm>
            <a:off x="6961206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4" name="TextBox 1713">
            <a:extLst>
              <a:ext uri="{FF2B5EF4-FFF2-40B4-BE49-F238E27FC236}">
                <a16:creationId xmlns:a16="http://schemas.microsoft.com/office/drawing/2014/main" id="{A06E1739-FFC0-4DA1-9CA9-D0CD3DA45D00}"/>
              </a:ext>
            </a:extLst>
          </p:cNvPr>
          <p:cNvSpPr txBox="1"/>
          <p:nvPr/>
        </p:nvSpPr>
        <p:spPr>
          <a:xfrm>
            <a:off x="6961206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5" name="TextBox 1714">
            <a:extLst>
              <a:ext uri="{FF2B5EF4-FFF2-40B4-BE49-F238E27FC236}">
                <a16:creationId xmlns:a16="http://schemas.microsoft.com/office/drawing/2014/main" id="{DBACCBFB-C781-4548-8D56-C67F5F7932DB}"/>
              </a:ext>
            </a:extLst>
          </p:cNvPr>
          <p:cNvSpPr txBox="1"/>
          <p:nvPr/>
        </p:nvSpPr>
        <p:spPr>
          <a:xfrm>
            <a:off x="6961206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7" name="TextBox 1716">
            <a:extLst>
              <a:ext uri="{FF2B5EF4-FFF2-40B4-BE49-F238E27FC236}">
                <a16:creationId xmlns:a16="http://schemas.microsoft.com/office/drawing/2014/main" id="{C0F2A1ED-B137-4199-A2CB-E2A92CF1357D}"/>
              </a:ext>
            </a:extLst>
          </p:cNvPr>
          <p:cNvSpPr txBox="1"/>
          <p:nvPr/>
        </p:nvSpPr>
        <p:spPr>
          <a:xfrm>
            <a:off x="6042452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8" name="TextBox 1717">
            <a:extLst>
              <a:ext uri="{FF2B5EF4-FFF2-40B4-BE49-F238E27FC236}">
                <a16:creationId xmlns:a16="http://schemas.microsoft.com/office/drawing/2014/main" id="{4B4BB31A-0B70-4C83-956C-9E6968F0FCD3}"/>
              </a:ext>
            </a:extLst>
          </p:cNvPr>
          <p:cNvSpPr txBox="1"/>
          <p:nvPr/>
        </p:nvSpPr>
        <p:spPr>
          <a:xfrm>
            <a:off x="6042452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B192275E-59FD-4721-AEBF-6A924FA9FFA5}"/>
              </a:ext>
            </a:extLst>
          </p:cNvPr>
          <p:cNvSpPr txBox="1"/>
          <p:nvPr/>
        </p:nvSpPr>
        <p:spPr>
          <a:xfrm>
            <a:off x="6042452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1" name="TextBox 1720">
            <a:extLst>
              <a:ext uri="{FF2B5EF4-FFF2-40B4-BE49-F238E27FC236}">
                <a16:creationId xmlns:a16="http://schemas.microsoft.com/office/drawing/2014/main" id="{C46C72D9-EBE5-4414-8BFA-E91BB9CAC112}"/>
              </a:ext>
            </a:extLst>
          </p:cNvPr>
          <p:cNvSpPr txBox="1"/>
          <p:nvPr/>
        </p:nvSpPr>
        <p:spPr>
          <a:xfrm>
            <a:off x="5123698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2" name="TextBox 1721">
            <a:extLst>
              <a:ext uri="{FF2B5EF4-FFF2-40B4-BE49-F238E27FC236}">
                <a16:creationId xmlns:a16="http://schemas.microsoft.com/office/drawing/2014/main" id="{F36C9071-1B1A-4A0A-9C2B-C912D45072F2}"/>
              </a:ext>
            </a:extLst>
          </p:cNvPr>
          <p:cNvSpPr txBox="1"/>
          <p:nvPr/>
        </p:nvSpPr>
        <p:spPr>
          <a:xfrm>
            <a:off x="5123698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3" name="TextBox 1722">
            <a:extLst>
              <a:ext uri="{FF2B5EF4-FFF2-40B4-BE49-F238E27FC236}">
                <a16:creationId xmlns:a16="http://schemas.microsoft.com/office/drawing/2014/main" id="{5E03700C-196C-4E57-93CD-ED1C3D99AC35}"/>
              </a:ext>
            </a:extLst>
          </p:cNvPr>
          <p:cNvSpPr txBox="1"/>
          <p:nvPr/>
        </p:nvSpPr>
        <p:spPr>
          <a:xfrm>
            <a:off x="5123698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5" name="TextBox 1724">
            <a:extLst>
              <a:ext uri="{FF2B5EF4-FFF2-40B4-BE49-F238E27FC236}">
                <a16:creationId xmlns:a16="http://schemas.microsoft.com/office/drawing/2014/main" id="{EA97FEE4-3A18-4F63-AD66-0A2A66DA6730}"/>
              </a:ext>
            </a:extLst>
          </p:cNvPr>
          <p:cNvSpPr txBox="1"/>
          <p:nvPr/>
        </p:nvSpPr>
        <p:spPr>
          <a:xfrm>
            <a:off x="4204944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6" name="TextBox 1725">
            <a:extLst>
              <a:ext uri="{FF2B5EF4-FFF2-40B4-BE49-F238E27FC236}">
                <a16:creationId xmlns:a16="http://schemas.microsoft.com/office/drawing/2014/main" id="{611F2D04-641A-4AB2-8EF7-0BB63AD92B9B}"/>
              </a:ext>
            </a:extLst>
          </p:cNvPr>
          <p:cNvSpPr txBox="1"/>
          <p:nvPr/>
        </p:nvSpPr>
        <p:spPr>
          <a:xfrm>
            <a:off x="4204944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7" name="TextBox 1726">
            <a:extLst>
              <a:ext uri="{FF2B5EF4-FFF2-40B4-BE49-F238E27FC236}">
                <a16:creationId xmlns:a16="http://schemas.microsoft.com/office/drawing/2014/main" id="{E7D23936-936F-47A3-B100-95F6BBDF27C0}"/>
              </a:ext>
            </a:extLst>
          </p:cNvPr>
          <p:cNvSpPr txBox="1"/>
          <p:nvPr/>
        </p:nvSpPr>
        <p:spPr>
          <a:xfrm>
            <a:off x="4204944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D037D56-E14A-461B-8AEE-362EEF9DEA3C}"/>
              </a:ext>
            </a:extLst>
          </p:cNvPr>
          <p:cNvSpPr txBox="1"/>
          <p:nvPr/>
        </p:nvSpPr>
        <p:spPr>
          <a:xfrm>
            <a:off x="4204944" y="2491668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0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8" grpId="0"/>
      <p:bldP spid="1714" grpId="0"/>
      <p:bldP spid="1719" grpId="0"/>
      <p:bldP spid="1723" grpId="0"/>
      <p:bldP spid="1726" grpId="0"/>
      <p:bldP spid="1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พื้นหลัง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จอ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548718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1" y="1696810"/>
            <a:ext cx="48460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จงเติมตัวเลขแสดงจำนวน</a:t>
            </a:r>
            <a:endParaRPr lang="en-US" sz="2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08ED15-F33D-4C49-B081-DAF03A2910CF}"/>
              </a:ext>
            </a:extLst>
          </p:cNvPr>
          <p:cNvGrpSpPr/>
          <p:nvPr/>
        </p:nvGrpSpPr>
        <p:grpSpPr>
          <a:xfrm>
            <a:off x="541321" y="1582571"/>
            <a:ext cx="771486" cy="1016671"/>
            <a:chOff x="517947" y="2517443"/>
            <a:chExt cx="771486" cy="1016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B4F766-5F67-40D4-9612-62A1EF3A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47" y="2542203"/>
              <a:ext cx="771486" cy="99191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B77B70-F3C2-4B92-A042-C5EBF0D33DE8}"/>
                </a:ext>
              </a:extLst>
            </p:cNvPr>
            <p:cNvSpPr txBox="1"/>
            <p:nvPr/>
          </p:nvSpPr>
          <p:spPr>
            <a:xfrm>
              <a:off x="647538" y="2517443"/>
              <a:ext cx="4625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4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813" y="2882310"/>
            <a:ext cx="1171110" cy="925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91B317-249A-4F53-94CE-5716C4AE7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8" y="3983182"/>
            <a:ext cx="2326464" cy="2969583"/>
          </a:xfrm>
          <a:prstGeom prst="rect">
            <a:avLst/>
          </a:prstGeom>
        </p:spPr>
      </p:pic>
      <p:grpSp>
        <p:nvGrpSpPr>
          <p:cNvPr id="29" name="Graphic 27">
            <a:extLst>
              <a:ext uri="{FF2B5EF4-FFF2-40B4-BE49-F238E27FC236}">
                <a16:creationId xmlns:a16="http://schemas.microsoft.com/office/drawing/2014/main" id="{1B3C9C60-D12A-4E70-8A65-41D2D720018D}"/>
              </a:ext>
            </a:extLst>
          </p:cNvPr>
          <p:cNvGrpSpPr/>
          <p:nvPr/>
        </p:nvGrpSpPr>
        <p:grpSpPr>
          <a:xfrm>
            <a:off x="10665599" y="5786499"/>
            <a:ext cx="1467625" cy="996153"/>
            <a:chOff x="2891340" y="7351135"/>
            <a:chExt cx="2223889" cy="1509469"/>
          </a:xfrm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9E00FCA2-2EC3-4648-8C1A-A56CF71A46F8}"/>
                </a:ext>
              </a:extLst>
            </p:cNvPr>
            <p:cNvGrpSpPr/>
            <p:nvPr/>
          </p:nvGrpSpPr>
          <p:grpSpPr>
            <a:xfrm>
              <a:off x="3083015" y="7420389"/>
              <a:ext cx="1975286" cy="1346409"/>
              <a:chOff x="3083015" y="7420389"/>
              <a:chExt cx="1975286" cy="13464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E8EE83-9B53-4A41-B626-89C96C875C83}"/>
                  </a:ext>
                </a:extLst>
              </p:cNvPr>
              <p:cNvSpPr/>
              <p:nvPr/>
            </p:nvSpPr>
            <p:spPr>
              <a:xfrm>
                <a:off x="3095237" y="7438931"/>
                <a:ext cx="1933019" cy="1311915"/>
              </a:xfrm>
              <a:custGeom>
                <a:avLst/>
                <a:gdLst>
                  <a:gd name="connsiteX0" fmla="*/ 1920333 w 1933019"/>
                  <a:gd name="connsiteY0" fmla="*/ 648424 h 1311915"/>
                  <a:gd name="connsiteX1" fmla="*/ 1919939 w 1933019"/>
                  <a:gd name="connsiteY1" fmla="*/ 646849 h 1311915"/>
                  <a:gd name="connsiteX2" fmla="*/ 1812401 w 1933019"/>
                  <a:gd name="connsiteY2" fmla="*/ 506616 h 1311915"/>
                  <a:gd name="connsiteX3" fmla="*/ 1696591 w 1933019"/>
                  <a:gd name="connsiteY3" fmla="*/ 374656 h 1311915"/>
                  <a:gd name="connsiteX4" fmla="*/ 1690288 w 1933019"/>
                  <a:gd name="connsiteY4" fmla="*/ 367565 h 1311915"/>
                  <a:gd name="connsiteX5" fmla="*/ 1681228 w 1933019"/>
                  <a:gd name="connsiteY5" fmla="*/ 349839 h 1311915"/>
                  <a:gd name="connsiteX6" fmla="*/ 1656412 w 1933019"/>
                  <a:gd name="connsiteY6" fmla="*/ 329750 h 1311915"/>
                  <a:gd name="connsiteX7" fmla="*/ 1645776 w 1933019"/>
                  <a:gd name="connsiteY7" fmla="*/ 317933 h 1311915"/>
                  <a:gd name="connsiteX8" fmla="*/ 1639080 w 1933019"/>
                  <a:gd name="connsiteY8" fmla="*/ 302176 h 1311915"/>
                  <a:gd name="connsiteX9" fmla="*/ 1575266 w 1933019"/>
                  <a:gd name="connsiteY9" fmla="*/ 239544 h 1311915"/>
                  <a:gd name="connsiteX10" fmla="*/ 1516573 w 1933019"/>
                  <a:gd name="connsiteY10" fmla="*/ 175337 h 1311915"/>
                  <a:gd name="connsiteX11" fmla="*/ 1514998 w 1933019"/>
                  <a:gd name="connsiteY11" fmla="*/ 172973 h 1311915"/>
                  <a:gd name="connsiteX12" fmla="*/ 1455517 w 1933019"/>
                  <a:gd name="connsiteY12" fmla="*/ 106796 h 1311915"/>
                  <a:gd name="connsiteX13" fmla="*/ 1288893 w 1933019"/>
                  <a:gd name="connsiteY13" fmla="*/ 23287 h 1311915"/>
                  <a:gd name="connsiteX14" fmla="*/ 1075392 w 1933019"/>
                  <a:gd name="connsiteY14" fmla="*/ 46 h 1311915"/>
                  <a:gd name="connsiteX15" fmla="*/ 880800 w 1933019"/>
                  <a:gd name="connsiteY15" fmla="*/ 48103 h 1311915"/>
                  <a:gd name="connsiteX16" fmla="*/ 817774 w 1933019"/>
                  <a:gd name="connsiteY16" fmla="*/ 97342 h 1311915"/>
                  <a:gd name="connsiteX17" fmla="*/ 815017 w 1933019"/>
                  <a:gd name="connsiteY17" fmla="*/ 98918 h 1311915"/>
                  <a:gd name="connsiteX18" fmla="*/ 750415 w 1933019"/>
                  <a:gd name="connsiteY18" fmla="*/ 163125 h 1311915"/>
                  <a:gd name="connsiteX19" fmla="*/ 404561 w 1933019"/>
                  <a:gd name="connsiteY19" fmla="*/ 179670 h 1311915"/>
                  <a:gd name="connsiteX20" fmla="*/ 14195 w 1933019"/>
                  <a:gd name="connsiteY20" fmla="*/ 339992 h 1311915"/>
                  <a:gd name="connsiteX21" fmla="*/ 7104 w 1933019"/>
                  <a:gd name="connsiteY21" fmla="*/ 347082 h 1311915"/>
                  <a:gd name="connsiteX22" fmla="*/ 408 w 1933019"/>
                  <a:gd name="connsiteY22" fmla="*/ 359293 h 1311915"/>
                  <a:gd name="connsiteX23" fmla="*/ 81947 w 1933019"/>
                  <a:gd name="connsiteY23" fmla="*/ 534978 h 1311915"/>
                  <a:gd name="connsiteX24" fmla="*/ 51222 w 1933019"/>
                  <a:gd name="connsiteY24" fmla="*/ 552310 h 1311915"/>
                  <a:gd name="connsiteX25" fmla="*/ 19316 w 1933019"/>
                  <a:gd name="connsiteY25" fmla="*/ 574763 h 1311915"/>
                  <a:gd name="connsiteX26" fmla="*/ 50435 w 1933019"/>
                  <a:gd name="connsiteY26" fmla="*/ 641728 h 1311915"/>
                  <a:gd name="connsiteX27" fmla="*/ 186334 w 1933019"/>
                  <a:gd name="connsiteY27" fmla="*/ 802444 h 1311915"/>
                  <a:gd name="connsiteX28" fmla="*/ 439225 w 1933019"/>
                  <a:gd name="connsiteY28" fmla="*/ 1078182 h 1311915"/>
                  <a:gd name="connsiteX29" fmla="*/ 545187 w 1933019"/>
                  <a:gd name="connsiteY29" fmla="*/ 1212506 h 1311915"/>
                  <a:gd name="connsiteX30" fmla="*/ 584185 w 1933019"/>
                  <a:gd name="connsiteY30" fmla="*/ 1256230 h 1311915"/>
                  <a:gd name="connsiteX31" fmla="*/ 606244 w 1933019"/>
                  <a:gd name="connsiteY31" fmla="*/ 1288925 h 1311915"/>
                  <a:gd name="connsiteX32" fmla="*/ 627909 w 1933019"/>
                  <a:gd name="connsiteY32" fmla="*/ 1297985 h 1311915"/>
                  <a:gd name="connsiteX33" fmla="*/ 696843 w 1933019"/>
                  <a:gd name="connsiteY33" fmla="*/ 1299954 h 1311915"/>
                  <a:gd name="connsiteX34" fmla="*/ 770899 w 1933019"/>
                  <a:gd name="connsiteY34" fmla="*/ 1232201 h 1311915"/>
                  <a:gd name="connsiteX35" fmla="*/ 854408 w 1933019"/>
                  <a:gd name="connsiteY35" fmla="*/ 1168782 h 1311915"/>
                  <a:gd name="connsiteX36" fmla="*/ 1033638 w 1933019"/>
                  <a:gd name="connsiteY36" fmla="*/ 1059668 h 1311915"/>
                  <a:gd name="connsiteX37" fmla="*/ 1249107 w 1933019"/>
                  <a:gd name="connsiteY37" fmla="*/ 948585 h 1311915"/>
                  <a:gd name="connsiteX38" fmla="*/ 1257380 w 1933019"/>
                  <a:gd name="connsiteY38" fmla="*/ 921799 h 1311915"/>
                  <a:gd name="connsiteX39" fmla="*/ 1291650 w 1933019"/>
                  <a:gd name="connsiteY39" fmla="*/ 875711 h 1311915"/>
                  <a:gd name="connsiteX40" fmla="*/ 1347585 w 1933019"/>
                  <a:gd name="connsiteY40" fmla="*/ 888317 h 1311915"/>
                  <a:gd name="connsiteX41" fmla="*/ 1374371 w 1933019"/>
                  <a:gd name="connsiteY41" fmla="*/ 899346 h 1311915"/>
                  <a:gd name="connsiteX42" fmla="*/ 1909697 w 1933019"/>
                  <a:gd name="connsiteY42" fmla="*/ 694512 h 1311915"/>
                  <a:gd name="connsiteX43" fmla="*/ 1920333 w 1933019"/>
                  <a:gd name="connsiteY43" fmla="*/ 648424 h 131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3019" h="1311915">
                    <a:moveTo>
                      <a:pt x="1920333" y="648424"/>
                    </a:moveTo>
                    <a:cubicBezTo>
                      <a:pt x="1919939" y="648031"/>
                      <a:pt x="1919939" y="647637"/>
                      <a:pt x="1919939" y="646849"/>
                    </a:cubicBezTo>
                    <a:cubicBezTo>
                      <a:pt x="1891577" y="595640"/>
                      <a:pt x="1850217" y="551128"/>
                      <a:pt x="1812401" y="506616"/>
                    </a:cubicBezTo>
                    <a:cubicBezTo>
                      <a:pt x="1774585" y="462104"/>
                      <a:pt x="1735194" y="418774"/>
                      <a:pt x="1696591" y="374656"/>
                    </a:cubicBezTo>
                    <a:cubicBezTo>
                      <a:pt x="1694621" y="372292"/>
                      <a:pt x="1692258" y="369929"/>
                      <a:pt x="1690288" y="367565"/>
                    </a:cubicBezTo>
                    <a:cubicBezTo>
                      <a:pt x="1689500" y="361263"/>
                      <a:pt x="1686743" y="355354"/>
                      <a:pt x="1681228" y="349839"/>
                    </a:cubicBezTo>
                    <a:cubicBezTo>
                      <a:pt x="1673744" y="342355"/>
                      <a:pt x="1664684" y="336446"/>
                      <a:pt x="1656412" y="329750"/>
                    </a:cubicBezTo>
                    <a:cubicBezTo>
                      <a:pt x="1652867" y="325811"/>
                      <a:pt x="1649322" y="321872"/>
                      <a:pt x="1645776" y="317933"/>
                    </a:cubicBezTo>
                    <a:cubicBezTo>
                      <a:pt x="1645383" y="312812"/>
                      <a:pt x="1643413" y="307297"/>
                      <a:pt x="1639080" y="302176"/>
                    </a:cubicBezTo>
                    <a:cubicBezTo>
                      <a:pt x="1618990" y="280117"/>
                      <a:pt x="1597325" y="259634"/>
                      <a:pt x="1575266" y="239544"/>
                    </a:cubicBezTo>
                    <a:cubicBezTo>
                      <a:pt x="1555571" y="218273"/>
                      <a:pt x="1536269" y="196608"/>
                      <a:pt x="1516573" y="175337"/>
                    </a:cubicBezTo>
                    <a:cubicBezTo>
                      <a:pt x="1516179" y="174549"/>
                      <a:pt x="1515786" y="173761"/>
                      <a:pt x="1514998" y="172973"/>
                    </a:cubicBezTo>
                    <a:cubicBezTo>
                      <a:pt x="1498453" y="148157"/>
                      <a:pt x="1478364" y="126098"/>
                      <a:pt x="1455517" y="106796"/>
                    </a:cubicBezTo>
                    <a:cubicBezTo>
                      <a:pt x="1407066" y="66223"/>
                      <a:pt x="1349555" y="39043"/>
                      <a:pt x="1288893" y="23287"/>
                    </a:cubicBezTo>
                    <a:cubicBezTo>
                      <a:pt x="1219564" y="5167"/>
                      <a:pt x="1146690" y="834"/>
                      <a:pt x="1075392" y="46"/>
                    </a:cubicBezTo>
                    <a:cubicBezTo>
                      <a:pt x="1005670" y="-742"/>
                      <a:pt x="939887" y="8318"/>
                      <a:pt x="880800" y="48103"/>
                    </a:cubicBezTo>
                    <a:cubicBezTo>
                      <a:pt x="858741" y="62678"/>
                      <a:pt x="837470" y="79222"/>
                      <a:pt x="817774" y="97342"/>
                    </a:cubicBezTo>
                    <a:cubicBezTo>
                      <a:pt x="816986" y="98130"/>
                      <a:pt x="815805" y="98524"/>
                      <a:pt x="815017" y="98918"/>
                    </a:cubicBezTo>
                    <a:cubicBezTo>
                      <a:pt x="790200" y="115462"/>
                      <a:pt x="761839" y="136733"/>
                      <a:pt x="750415" y="163125"/>
                    </a:cubicBezTo>
                    <a:cubicBezTo>
                      <a:pt x="641302" y="114280"/>
                      <a:pt x="515250" y="144218"/>
                      <a:pt x="404561" y="179670"/>
                    </a:cubicBezTo>
                    <a:cubicBezTo>
                      <a:pt x="271025" y="222606"/>
                      <a:pt x="138277" y="273815"/>
                      <a:pt x="14195" y="339992"/>
                    </a:cubicBezTo>
                    <a:cubicBezTo>
                      <a:pt x="10649" y="341961"/>
                      <a:pt x="8286" y="344325"/>
                      <a:pt x="7104" y="347082"/>
                    </a:cubicBezTo>
                    <a:cubicBezTo>
                      <a:pt x="1983" y="349052"/>
                      <a:pt x="-1168" y="353779"/>
                      <a:pt x="408" y="359293"/>
                    </a:cubicBezTo>
                    <a:cubicBezTo>
                      <a:pt x="14982" y="422713"/>
                      <a:pt x="47283" y="480224"/>
                      <a:pt x="81947" y="534978"/>
                    </a:cubicBezTo>
                    <a:cubicBezTo>
                      <a:pt x="71706" y="540493"/>
                      <a:pt x="61464" y="546401"/>
                      <a:pt x="51222" y="552310"/>
                    </a:cubicBezTo>
                    <a:cubicBezTo>
                      <a:pt x="40587" y="558219"/>
                      <a:pt x="26012" y="563733"/>
                      <a:pt x="19316" y="574763"/>
                    </a:cubicBezTo>
                    <a:cubicBezTo>
                      <a:pt x="3953" y="599185"/>
                      <a:pt x="36648" y="624790"/>
                      <a:pt x="50435" y="641728"/>
                    </a:cubicBezTo>
                    <a:cubicBezTo>
                      <a:pt x="94946" y="696088"/>
                      <a:pt x="139852" y="749660"/>
                      <a:pt x="186334" y="802444"/>
                    </a:cubicBezTo>
                    <a:cubicBezTo>
                      <a:pt x="268662" y="896195"/>
                      <a:pt x="352959" y="987976"/>
                      <a:pt x="439225" y="1078182"/>
                    </a:cubicBezTo>
                    <a:cubicBezTo>
                      <a:pt x="473102" y="1123876"/>
                      <a:pt x="508160" y="1168782"/>
                      <a:pt x="545187" y="1212506"/>
                    </a:cubicBezTo>
                    <a:cubicBezTo>
                      <a:pt x="557793" y="1227475"/>
                      <a:pt x="570792" y="1242049"/>
                      <a:pt x="584185" y="1256230"/>
                    </a:cubicBezTo>
                    <a:cubicBezTo>
                      <a:pt x="591669" y="1266866"/>
                      <a:pt x="598759" y="1277895"/>
                      <a:pt x="606244" y="1288925"/>
                    </a:cubicBezTo>
                    <a:cubicBezTo>
                      <a:pt x="611759" y="1297197"/>
                      <a:pt x="620425" y="1299560"/>
                      <a:pt x="627909" y="1297985"/>
                    </a:cubicBezTo>
                    <a:cubicBezTo>
                      <a:pt x="649180" y="1314135"/>
                      <a:pt x="673603" y="1318074"/>
                      <a:pt x="696843" y="1299954"/>
                    </a:cubicBezTo>
                    <a:cubicBezTo>
                      <a:pt x="722842" y="1279077"/>
                      <a:pt x="745295" y="1253867"/>
                      <a:pt x="770899" y="1232201"/>
                    </a:cubicBezTo>
                    <a:cubicBezTo>
                      <a:pt x="797685" y="1209748"/>
                      <a:pt x="825652" y="1188477"/>
                      <a:pt x="854408" y="1168782"/>
                    </a:cubicBezTo>
                    <a:cubicBezTo>
                      <a:pt x="911919" y="1128603"/>
                      <a:pt x="972188" y="1093151"/>
                      <a:pt x="1033638" y="1059668"/>
                    </a:cubicBezTo>
                    <a:cubicBezTo>
                      <a:pt x="1104148" y="1021065"/>
                      <a:pt x="1173082" y="975765"/>
                      <a:pt x="1249107" y="948585"/>
                    </a:cubicBezTo>
                    <a:cubicBezTo>
                      <a:pt x="1261713" y="944252"/>
                      <a:pt x="1262894" y="930071"/>
                      <a:pt x="1257380" y="921799"/>
                    </a:cubicBezTo>
                    <a:cubicBezTo>
                      <a:pt x="1265652" y="904073"/>
                      <a:pt x="1275499" y="887135"/>
                      <a:pt x="1291650" y="875711"/>
                    </a:cubicBezTo>
                    <a:cubicBezTo>
                      <a:pt x="1310164" y="862318"/>
                      <a:pt x="1341677" y="861137"/>
                      <a:pt x="1347585" y="888317"/>
                    </a:cubicBezTo>
                    <a:cubicBezTo>
                      <a:pt x="1349949" y="899346"/>
                      <a:pt x="1364917" y="905649"/>
                      <a:pt x="1374371" y="899346"/>
                    </a:cubicBezTo>
                    <a:cubicBezTo>
                      <a:pt x="1533905" y="790233"/>
                      <a:pt x="1717862" y="718541"/>
                      <a:pt x="1909697" y="694512"/>
                    </a:cubicBezTo>
                    <a:cubicBezTo>
                      <a:pt x="1938059" y="690573"/>
                      <a:pt x="1939240" y="657484"/>
                      <a:pt x="1920333" y="648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E07A8-BD38-4DB8-A985-571C16AF9768}"/>
                  </a:ext>
                </a:extLst>
              </p:cNvPr>
              <p:cNvSpPr/>
              <p:nvPr/>
            </p:nvSpPr>
            <p:spPr>
              <a:xfrm>
                <a:off x="3160772" y="7973533"/>
                <a:ext cx="612023" cy="699017"/>
              </a:xfrm>
              <a:custGeom>
                <a:avLst/>
                <a:gdLst>
                  <a:gd name="connsiteX0" fmla="*/ 602159 w 612023"/>
                  <a:gd name="connsiteY0" fmla="*/ 663723 h 699017"/>
                  <a:gd name="connsiteX1" fmla="*/ 584433 w 612023"/>
                  <a:gd name="connsiteY1" fmla="*/ 674753 h 699017"/>
                  <a:gd name="connsiteX2" fmla="*/ 571040 w 612023"/>
                  <a:gd name="connsiteY2" fmla="*/ 648755 h 699017"/>
                  <a:gd name="connsiteX3" fmla="*/ 548981 w 612023"/>
                  <a:gd name="connsiteY3" fmla="*/ 628271 h 699017"/>
                  <a:gd name="connsiteX4" fmla="*/ 530467 w 612023"/>
                  <a:gd name="connsiteY4" fmla="*/ 608970 h 699017"/>
                  <a:gd name="connsiteX5" fmla="*/ 492652 w 612023"/>
                  <a:gd name="connsiteY5" fmla="*/ 571548 h 699017"/>
                  <a:gd name="connsiteX6" fmla="*/ 422929 w 612023"/>
                  <a:gd name="connsiteY6" fmla="*/ 499856 h 699017"/>
                  <a:gd name="connsiteX7" fmla="*/ 285454 w 612023"/>
                  <a:gd name="connsiteY7" fmla="*/ 341110 h 699017"/>
                  <a:gd name="connsiteX8" fmla="*/ 30987 w 612023"/>
                  <a:gd name="connsiteY8" fmla="*/ 7073 h 699017"/>
                  <a:gd name="connsiteX9" fmla="*/ 3020 w 612023"/>
                  <a:gd name="connsiteY9" fmla="*/ 23617 h 699017"/>
                  <a:gd name="connsiteX10" fmla="*/ 254335 w 612023"/>
                  <a:gd name="connsiteY10" fmla="*/ 367502 h 699017"/>
                  <a:gd name="connsiteX11" fmla="*/ 393386 w 612023"/>
                  <a:gd name="connsiteY11" fmla="*/ 529400 h 699017"/>
                  <a:gd name="connsiteX12" fmla="*/ 428050 w 612023"/>
                  <a:gd name="connsiteY12" fmla="*/ 566033 h 699017"/>
                  <a:gd name="connsiteX13" fmla="*/ 429626 w 612023"/>
                  <a:gd name="connsiteY13" fmla="*/ 573124 h 699017"/>
                  <a:gd name="connsiteX14" fmla="*/ 526134 w 612023"/>
                  <a:gd name="connsiteY14" fmla="*/ 677904 h 699017"/>
                  <a:gd name="connsiteX15" fmla="*/ 578131 w 612023"/>
                  <a:gd name="connsiteY15" fmla="*/ 698782 h 699017"/>
                  <a:gd name="connsiteX16" fmla="*/ 612007 w 612023"/>
                  <a:gd name="connsiteY16" fmla="*/ 668056 h 699017"/>
                  <a:gd name="connsiteX17" fmla="*/ 602159 w 612023"/>
                  <a:gd name="connsiteY17" fmla="*/ 663723 h 69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2023" h="699017">
                    <a:moveTo>
                      <a:pt x="602159" y="663723"/>
                    </a:moveTo>
                    <a:cubicBezTo>
                      <a:pt x="597432" y="668844"/>
                      <a:pt x="591130" y="672783"/>
                      <a:pt x="584433" y="674753"/>
                    </a:cubicBezTo>
                    <a:cubicBezTo>
                      <a:pt x="587978" y="664117"/>
                      <a:pt x="582857" y="651118"/>
                      <a:pt x="571040" y="648755"/>
                    </a:cubicBezTo>
                    <a:cubicBezTo>
                      <a:pt x="562768" y="647179"/>
                      <a:pt x="554496" y="634180"/>
                      <a:pt x="548981" y="628271"/>
                    </a:cubicBezTo>
                    <a:cubicBezTo>
                      <a:pt x="543073" y="621575"/>
                      <a:pt x="536770" y="615272"/>
                      <a:pt x="530467" y="608970"/>
                    </a:cubicBezTo>
                    <a:cubicBezTo>
                      <a:pt x="517862" y="596365"/>
                      <a:pt x="505257" y="583759"/>
                      <a:pt x="492652" y="571548"/>
                    </a:cubicBezTo>
                    <a:cubicBezTo>
                      <a:pt x="469017" y="548307"/>
                      <a:pt x="445776" y="524279"/>
                      <a:pt x="422929" y="499856"/>
                    </a:cubicBezTo>
                    <a:cubicBezTo>
                      <a:pt x="375266" y="448648"/>
                      <a:pt x="329572" y="395470"/>
                      <a:pt x="285454" y="341110"/>
                    </a:cubicBezTo>
                    <a:cubicBezTo>
                      <a:pt x="197218" y="232390"/>
                      <a:pt x="114891" y="118944"/>
                      <a:pt x="30987" y="7073"/>
                    </a:cubicBezTo>
                    <a:cubicBezTo>
                      <a:pt x="18776" y="-9472"/>
                      <a:pt x="-9192" y="5891"/>
                      <a:pt x="3020" y="23617"/>
                    </a:cubicBezTo>
                    <a:cubicBezTo>
                      <a:pt x="83378" y="141003"/>
                      <a:pt x="165311" y="256419"/>
                      <a:pt x="254335" y="367502"/>
                    </a:cubicBezTo>
                    <a:cubicBezTo>
                      <a:pt x="298847" y="423043"/>
                      <a:pt x="344935" y="477403"/>
                      <a:pt x="393386" y="529400"/>
                    </a:cubicBezTo>
                    <a:cubicBezTo>
                      <a:pt x="404809" y="541611"/>
                      <a:pt x="416233" y="553822"/>
                      <a:pt x="428050" y="566033"/>
                    </a:cubicBezTo>
                    <a:cubicBezTo>
                      <a:pt x="427656" y="568397"/>
                      <a:pt x="428050" y="570760"/>
                      <a:pt x="429626" y="573124"/>
                    </a:cubicBezTo>
                    <a:cubicBezTo>
                      <a:pt x="458775" y="609758"/>
                      <a:pt x="489894" y="647967"/>
                      <a:pt x="526134" y="677904"/>
                    </a:cubicBezTo>
                    <a:cubicBezTo>
                      <a:pt x="540709" y="690115"/>
                      <a:pt x="558435" y="700751"/>
                      <a:pt x="578131" y="698782"/>
                    </a:cubicBezTo>
                    <a:cubicBezTo>
                      <a:pt x="595069" y="697206"/>
                      <a:pt x="612007" y="686570"/>
                      <a:pt x="612007" y="668056"/>
                    </a:cubicBezTo>
                    <a:cubicBezTo>
                      <a:pt x="612401" y="663330"/>
                      <a:pt x="605704" y="659784"/>
                      <a:pt x="602159" y="663723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86EF74-85AF-470A-9ECA-59C4CCADE8FE}"/>
                  </a:ext>
                </a:extLst>
              </p:cNvPr>
              <p:cNvSpPr/>
              <p:nvPr/>
            </p:nvSpPr>
            <p:spPr>
              <a:xfrm>
                <a:off x="3779524" y="8240228"/>
                <a:ext cx="491927" cy="376808"/>
              </a:xfrm>
              <a:custGeom>
                <a:avLst/>
                <a:gdLst>
                  <a:gd name="connsiteX0" fmla="*/ 484069 w 491927"/>
                  <a:gd name="connsiteY0" fmla="*/ 25570 h 376808"/>
                  <a:gd name="connsiteX1" fmla="*/ 207937 w 491927"/>
                  <a:gd name="connsiteY1" fmla="*/ 51962 h 376808"/>
                  <a:gd name="connsiteX2" fmla="*/ 112610 w 491927"/>
                  <a:gd name="connsiteY2" fmla="*/ 141380 h 376808"/>
                  <a:gd name="connsiteX3" fmla="*/ 59826 w 491927"/>
                  <a:gd name="connsiteY3" fmla="*/ 251281 h 376808"/>
                  <a:gd name="connsiteX4" fmla="*/ 46433 w 491927"/>
                  <a:gd name="connsiteY4" fmla="*/ 270977 h 376808"/>
                  <a:gd name="connsiteX5" fmla="*/ 50372 w 491927"/>
                  <a:gd name="connsiteY5" fmla="*/ 293824 h 376808"/>
                  <a:gd name="connsiteX6" fmla="*/ 3891 w 491927"/>
                  <a:gd name="connsiteY6" fmla="*/ 349759 h 376808"/>
                  <a:gd name="connsiteX7" fmla="*/ 25950 w 491927"/>
                  <a:gd name="connsiteY7" fmla="*/ 371818 h 376808"/>
                  <a:gd name="connsiteX8" fmla="*/ 133487 w 491927"/>
                  <a:gd name="connsiteY8" fmla="*/ 252463 h 376808"/>
                  <a:gd name="connsiteX9" fmla="*/ 222905 w 491927"/>
                  <a:gd name="connsiteY9" fmla="*/ 157530 h 376808"/>
                  <a:gd name="connsiteX10" fmla="*/ 328474 w 491927"/>
                  <a:gd name="connsiteY10" fmla="*/ 85444 h 376808"/>
                  <a:gd name="connsiteX11" fmla="*/ 476190 w 491927"/>
                  <a:gd name="connsiteY11" fmla="*/ 55507 h 376808"/>
                  <a:gd name="connsiteX12" fmla="*/ 484069 w 491927"/>
                  <a:gd name="connsiteY12" fmla="*/ 25570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1927" h="376808">
                    <a:moveTo>
                      <a:pt x="484069" y="25570"/>
                    </a:moveTo>
                    <a:cubicBezTo>
                      <a:pt x="395045" y="-27608"/>
                      <a:pt x="293416" y="12571"/>
                      <a:pt x="207937" y="51962"/>
                    </a:cubicBezTo>
                    <a:cubicBezTo>
                      <a:pt x="164606" y="72051"/>
                      <a:pt x="130730" y="96080"/>
                      <a:pt x="112610" y="141380"/>
                    </a:cubicBezTo>
                    <a:cubicBezTo>
                      <a:pt x="97247" y="179983"/>
                      <a:pt x="81885" y="217011"/>
                      <a:pt x="59826" y="251281"/>
                    </a:cubicBezTo>
                    <a:cubicBezTo>
                      <a:pt x="55493" y="257978"/>
                      <a:pt x="50766" y="264280"/>
                      <a:pt x="46433" y="270977"/>
                    </a:cubicBezTo>
                    <a:cubicBezTo>
                      <a:pt x="40524" y="279249"/>
                      <a:pt x="44069" y="288309"/>
                      <a:pt x="50372" y="293824"/>
                    </a:cubicBezTo>
                    <a:cubicBezTo>
                      <a:pt x="35009" y="312731"/>
                      <a:pt x="19647" y="331245"/>
                      <a:pt x="3891" y="349759"/>
                    </a:cubicBezTo>
                    <a:cubicBezTo>
                      <a:pt x="-8715" y="364728"/>
                      <a:pt x="12163" y="386787"/>
                      <a:pt x="25950" y="371818"/>
                    </a:cubicBezTo>
                    <a:cubicBezTo>
                      <a:pt x="61795" y="332033"/>
                      <a:pt x="98035" y="292642"/>
                      <a:pt x="133487" y="252463"/>
                    </a:cubicBezTo>
                    <a:cubicBezTo>
                      <a:pt x="162243" y="219768"/>
                      <a:pt x="190999" y="187074"/>
                      <a:pt x="222905" y="157530"/>
                    </a:cubicBezTo>
                    <a:cubicBezTo>
                      <a:pt x="254024" y="128381"/>
                      <a:pt x="289082" y="102383"/>
                      <a:pt x="328474" y="85444"/>
                    </a:cubicBezTo>
                    <a:cubicBezTo>
                      <a:pt x="374561" y="65749"/>
                      <a:pt x="426558" y="59446"/>
                      <a:pt x="476190" y="55507"/>
                    </a:cubicBezTo>
                    <a:cubicBezTo>
                      <a:pt x="491159" y="53931"/>
                      <a:pt x="498643" y="34236"/>
                      <a:pt x="484069" y="25570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D37506F-4201-43C9-83CC-D19482D38C61}"/>
                  </a:ext>
                </a:extLst>
              </p:cNvPr>
              <p:cNvSpPr/>
              <p:nvPr/>
            </p:nvSpPr>
            <p:spPr>
              <a:xfrm>
                <a:off x="3933538" y="8295571"/>
                <a:ext cx="431854" cy="298927"/>
              </a:xfrm>
              <a:custGeom>
                <a:avLst/>
                <a:gdLst>
                  <a:gd name="connsiteX0" fmla="*/ 431290 w 431854"/>
                  <a:gd name="connsiteY0" fmla="*/ 28132 h 298927"/>
                  <a:gd name="connsiteX1" fmla="*/ 415534 w 431854"/>
                  <a:gd name="connsiteY1" fmla="*/ 7648 h 298927"/>
                  <a:gd name="connsiteX2" fmla="*/ 204791 w 431854"/>
                  <a:gd name="connsiteY2" fmla="*/ 68311 h 298927"/>
                  <a:gd name="connsiteX3" fmla="*/ 65740 w 431854"/>
                  <a:gd name="connsiteY3" fmla="*/ 212088 h 298927"/>
                  <a:gd name="connsiteX4" fmla="*/ 66134 w 431854"/>
                  <a:gd name="connsiteY4" fmla="*/ 230996 h 298927"/>
                  <a:gd name="connsiteX5" fmla="*/ 3502 w 431854"/>
                  <a:gd name="connsiteY5" fmla="*/ 279841 h 298927"/>
                  <a:gd name="connsiteX6" fmla="*/ 16895 w 431854"/>
                  <a:gd name="connsiteY6" fmla="*/ 297173 h 298927"/>
                  <a:gd name="connsiteX7" fmla="*/ 246939 w 431854"/>
                  <a:gd name="connsiteY7" fmla="*/ 166395 h 298927"/>
                  <a:gd name="connsiteX8" fmla="*/ 365113 w 431854"/>
                  <a:gd name="connsiteY8" fmla="*/ 115580 h 298927"/>
                  <a:gd name="connsiteX9" fmla="*/ 431290 w 431854"/>
                  <a:gd name="connsiteY9" fmla="*/ 28132 h 29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854" h="298927">
                    <a:moveTo>
                      <a:pt x="431290" y="28132"/>
                    </a:moveTo>
                    <a:cubicBezTo>
                      <a:pt x="430108" y="18284"/>
                      <a:pt x="425381" y="10800"/>
                      <a:pt x="415534" y="7648"/>
                    </a:cubicBezTo>
                    <a:cubicBezTo>
                      <a:pt x="338327" y="-18350"/>
                      <a:pt x="266635" y="26950"/>
                      <a:pt x="204791" y="68311"/>
                    </a:cubicBezTo>
                    <a:cubicBezTo>
                      <a:pt x="149249" y="105732"/>
                      <a:pt x="92920" y="148669"/>
                      <a:pt x="65740" y="212088"/>
                    </a:cubicBezTo>
                    <a:cubicBezTo>
                      <a:pt x="62983" y="218785"/>
                      <a:pt x="63377" y="225481"/>
                      <a:pt x="66134" y="230996"/>
                    </a:cubicBezTo>
                    <a:cubicBezTo>
                      <a:pt x="44863" y="246753"/>
                      <a:pt x="23985" y="262509"/>
                      <a:pt x="3502" y="279841"/>
                    </a:cubicBezTo>
                    <a:cubicBezTo>
                      <a:pt x="-6346" y="288113"/>
                      <a:pt x="6653" y="304264"/>
                      <a:pt x="16895" y="297173"/>
                    </a:cubicBezTo>
                    <a:cubicBezTo>
                      <a:pt x="90163" y="248328"/>
                      <a:pt x="167763" y="204998"/>
                      <a:pt x="246939" y="166395"/>
                    </a:cubicBezTo>
                    <a:cubicBezTo>
                      <a:pt x="285543" y="147487"/>
                      <a:pt x="325722" y="132124"/>
                      <a:pt x="365113" y="115580"/>
                    </a:cubicBezTo>
                    <a:cubicBezTo>
                      <a:pt x="400959" y="100611"/>
                      <a:pt x="436805" y="71068"/>
                      <a:pt x="431290" y="28132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A6E1C57-5850-4CE8-9B55-F80AE0C3BC50}"/>
                  </a:ext>
                </a:extLst>
              </p:cNvPr>
              <p:cNvSpPr/>
              <p:nvPr/>
            </p:nvSpPr>
            <p:spPr>
              <a:xfrm>
                <a:off x="4402915" y="8105571"/>
                <a:ext cx="531046" cy="201159"/>
              </a:xfrm>
              <a:custGeom>
                <a:avLst/>
                <a:gdLst>
                  <a:gd name="connsiteX0" fmla="*/ 513783 w 531046"/>
                  <a:gd name="connsiteY0" fmla="*/ 5026 h 201159"/>
                  <a:gd name="connsiteX1" fmla="*/ 2486 w 531046"/>
                  <a:gd name="connsiteY1" fmla="*/ 180710 h 201159"/>
                  <a:gd name="connsiteX2" fmla="*/ 26909 w 531046"/>
                  <a:gd name="connsiteY2" fmla="*/ 194891 h 201159"/>
                  <a:gd name="connsiteX3" fmla="*/ 42271 w 531046"/>
                  <a:gd name="connsiteY3" fmla="*/ 175983 h 201159"/>
                  <a:gd name="connsiteX4" fmla="*/ 76936 w 531046"/>
                  <a:gd name="connsiteY4" fmla="*/ 198042 h 201159"/>
                  <a:gd name="connsiteX5" fmla="*/ 291223 w 531046"/>
                  <a:gd name="connsiteY5" fmla="*/ 99170 h 201159"/>
                  <a:gd name="connsiteX6" fmla="*/ 518117 w 531046"/>
                  <a:gd name="connsiteY6" fmla="*/ 39296 h 201159"/>
                  <a:gd name="connsiteX7" fmla="*/ 513783 w 531046"/>
                  <a:gd name="connsiteY7" fmla="*/ 5026 h 201159"/>
                  <a:gd name="connsiteX8" fmla="*/ 216774 w 531046"/>
                  <a:gd name="connsiteY8" fmla="*/ 63325 h 201159"/>
                  <a:gd name="connsiteX9" fmla="*/ 208896 w 531046"/>
                  <a:gd name="connsiteY9" fmla="*/ 66476 h 201159"/>
                  <a:gd name="connsiteX10" fmla="*/ 66300 w 531046"/>
                  <a:gd name="connsiteY10" fmla="*/ 150379 h 201159"/>
                  <a:gd name="connsiteX11" fmla="*/ 216774 w 531046"/>
                  <a:gd name="connsiteY11" fmla="*/ 63325 h 20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046" h="201159">
                    <a:moveTo>
                      <a:pt x="513783" y="5026"/>
                    </a:moveTo>
                    <a:cubicBezTo>
                      <a:pt x="328251" y="-13094"/>
                      <a:pt x="113963" y="11722"/>
                      <a:pt x="2486" y="180710"/>
                    </a:cubicBezTo>
                    <a:cubicBezTo>
                      <a:pt x="-7755" y="196073"/>
                      <a:pt x="16273" y="209466"/>
                      <a:pt x="26909" y="194891"/>
                    </a:cubicBezTo>
                    <a:cubicBezTo>
                      <a:pt x="31636" y="188195"/>
                      <a:pt x="37150" y="182286"/>
                      <a:pt x="42271" y="175983"/>
                    </a:cubicBezTo>
                    <a:cubicBezTo>
                      <a:pt x="41484" y="190952"/>
                      <a:pt x="60785" y="206708"/>
                      <a:pt x="76936" y="198042"/>
                    </a:cubicBezTo>
                    <a:cubicBezTo>
                      <a:pt x="145870" y="161015"/>
                      <a:pt x="217562" y="125169"/>
                      <a:pt x="291223" y="99170"/>
                    </a:cubicBezTo>
                    <a:cubicBezTo>
                      <a:pt x="365279" y="73172"/>
                      <a:pt x="440910" y="53477"/>
                      <a:pt x="518117" y="39296"/>
                    </a:cubicBezTo>
                    <a:cubicBezTo>
                      <a:pt x="539388" y="35357"/>
                      <a:pt x="531903" y="6601"/>
                      <a:pt x="513783" y="5026"/>
                    </a:cubicBezTo>
                    <a:close/>
                    <a:moveTo>
                      <a:pt x="216774" y="63325"/>
                    </a:moveTo>
                    <a:cubicBezTo>
                      <a:pt x="214017" y="64506"/>
                      <a:pt x="211653" y="65294"/>
                      <a:pt x="208896" y="66476"/>
                    </a:cubicBezTo>
                    <a:cubicBezTo>
                      <a:pt x="158475" y="88929"/>
                      <a:pt x="110812" y="117684"/>
                      <a:pt x="66300" y="150379"/>
                    </a:cubicBezTo>
                    <a:cubicBezTo>
                      <a:pt x="109236" y="109412"/>
                      <a:pt x="160839" y="81444"/>
                      <a:pt x="216774" y="63325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78E21F8-8ABA-42EA-9F69-1A2ECD6499E5}"/>
                  </a:ext>
                </a:extLst>
              </p:cNvPr>
              <p:cNvSpPr/>
              <p:nvPr/>
            </p:nvSpPr>
            <p:spPr>
              <a:xfrm>
                <a:off x="3848052" y="7586035"/>
                <a:ext cx="566388" cy="713225"/>
              </a:xfrm>
              <a:custGeom>
                <a:avLst/>
                <a:gdLst>
                  <a:gd name="connsiteX0" fmla="*/ 565227 w 566388"/>
                  <a:gd name="connsiteY0" fmla="*/ 677399 h 713225"/>
                  <a:gd name="connsiteX1" fmla="*/ 422631 w 566388"/>
                  <a:gd name="connsiteY1" fmla="*/ 506441 h 713225"/>
                  <a:gd name="connsiteX2" fmla="*/ 297761 w 566388"/>
                  <a:gd name="connsiteY2" fmla="*/ 337060 h 713225"/>
                  <a:gd name="connsiteX3" fmla="*/ 29901 w 566388"/>
                  <a:gd name="connsiteY3" fmla="*/ 4992 h 713225"/>
                  <a:gd name="connsiteX4" fmla="*/ 2721 w 566388"/>
                  <a:gd name="connsiteY4" fmla="*/ 25869 h 713225"/>
                  <a:gd name="connsiteX5" fmla="*/ 254037 w 566388"/>
                  <a:gd name="connsiteY5" fmla="*/ 370936 h 713225"/>
                  <a:gd name="connsiteX6" fmla="*/ 379301 w 566388"/>
                  <a:gd name="connsiteY6" fmla="*/ 540318 h 713225"/>
                  <a:gd name="connsiteX7" fmla="*/ 514019 w 566388"/>
                  <a:gd name="connsiteY7" fmla="*/ 709306 h 713225"/>
                  <a:gd name="connsiteX8" fmla="*/ 565227 w 566388"/>
                  <a:gd name="connsiteY8" fmla="*/ 677399 h 71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388" h="713225">
                    <a:moveTo>
                      <a:pt x="565227" y="677399"/>
                    </a:moveTo>
                    <a:cubicBezTo>
                      <a:pt x="531351" y="612798"/>
                      <a:pt x="465567" y="565528"/>
                      <a:pt x="422631" y="506441"/>
                    </a:cubicBezTo>
                    <a:cubicBezTo>
                      <a:pt x="381270" y="449718"/>
                      <a:pt x="339910" y="392995"/>
                      <a:pt x="297761" y="337060"/>
                    </a:cubicBezTo>
                    <a:cubicBezTo>
                      <a:pt x="211888" y="223219"/>
                      <a:pt x="125228" y="110954"/>
                      <a:pt x="29901" y="4992"/>
                    </a:cubicBezTo>
                    <a:cubicBezTo>
                      <a:pt x="16902" y="-9189"/>
                      <a:pt x="-8308" y="9719"/>
                      <a:pt x="2721" y="25869"/>
                    </a:cubicBezTo>
                    <a:cubicBezTo>
                      <a:pt x="82685" y="143649"/>
                      <a:pt x="168952" y="256702"/>
                      <a:pt x="254037" y="370936"/>
                    </a:cubicBezTo>
                    <a:cubicBezTo>
                      <a:pt x="295792" y="427265"/>
                      <a:pt x="337940" y="483595"/>
                      <a:pt x="379301" y="540318"/>
                    </a:cubicBezTo>
                    <a:cubicBezTo>
                      <a:pt x="422237" y="599011"/>
                      <a:pt x="464386" y="656522"/>
                      <a:pt x="514019" y="709306"/>
                    </a:cubicBezTo>
                    <a:cubicBezTo>
                      <a:pt x="527805" y="723881"/>
                      <a:pt x="574287" y="694337"/>
                      <a:pt x="565227" y="677399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CF8361B-0C05-404B-9E10-B62700235123}"/>
                  </a:ext>
                </a:extLst>
              </p:cNvPr>
              <p:cNvSpPr/>
              <p:nvPr/>
            </p:nvSpPr>
            <p:spPr>
              <a:xfrm>
                <a:off x="4445437" y="8126966"/>
                <a:ext cx="481372" cy="211895"/>
              </a:xfrm>
              <a:custGeom>
                <a:avLst/>
                <a:gdLst>
                  <a:gd name="connsiteX0" fmla="*/ 477564 w 481372"/>
                  <a:gd name="connsiteY0" fmla="*/ 10417 h 211895"/>
                  <a:gd name="connsiteX1" fmla="*/ 443294 w 481372"/>
                  <a:gd name="connsiteY1" fmla="*/ 4114 h 211895"/>
                  <a:gd name="connsiteX2" fmla="*/ 430294 w 481372"/>
                  <a:gd name="connsiteY2" fmla="*/ 175 h 211895"/>
                  <a:gd name="connsiteX3" fmla="*/ 375935 w 481372"/>
                  <a:gd name="connsiteY3" fmla="*/ 10417 h 211895"/>
                  <a:gd name="connsiteX4" fmla="*/ 332604 w 481372"/>
                  <a:gd name="connsiteY4" fmla="*/ 13568 h 211895"/>
                  <a:gd name="connsiteX5" fmla="*/ 186463 w 481372"/>
                  <a:gd name="connsiteY5" fmla="*/ 37991 h 211895"/>
                  <a:gd name="connsiteX6" fmla="*/ 69865 w 481372"/>
                  <a:gd name="connsiteY6" fmla="*/ 105743 h 211895"/>
                  <a:gd name="connsiteX7" fmla="*/ 143 w 481372"/>
                  <a:gd name="connsiteY7" fmla="*/ 194767 h 211895"/>
                  <a:gd name="connsiteX8" fmla="*/ 24172 w 481372"/>
                  <a:gd name="connsiteY8" fmla="*/ 205009 h 211895"/>
                  <a:gd name="connsiteX9" fmla="*/ 46625 w 481372"/>
                  <a:gd name="connsiteY9" fmla="*/ 175072 h 211895"/>
                  <a:gd name="connsiteX10" fmla="*/ 47412 w 481372"/>
                  <a:gd name="connsiteY10" fmla="*/ 174678 h 211895"/>
                  <a:gd name="connsiteX11" fmla="*/ 240429 w 481372"/>
                  <a:gd name="connsiteY11" fmla="*/ 91563 h 211895"/>
                  <a:gd name="connsiteX12" fmla="*/ 381449 w 481372"/>
                  <a:gd name="connsiteY12" fmla="*/ 46263 h 211895"/>
                  <a:gd name="connsiteX13" fmla="*/ 420053 w 481372"/>
                  <a:gd name="connsiteY13" fmla="*/ 40354 h 211895"/>
                  <a:gd name="connsiteX14" fmla="*/ 479139 w 481372"/>
                  <a:gd name="connsiteY14" fmla="*/ 23416 h 211895"/>
                  <a:gd name="connsiteX15" fmla="*/ 477564 w 481372"/>
                  <a:gd name="connsiteY15" fmla="*/ 10417 h 21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2" h="211895">
                    <a:moveTo>
                      <a:pt x="477564" y="10417"/>
                    </a:moveTo>
                    <a:cubicBezTo>
                      <a:pt x="468504" y="4508"/>
                      <a:pt x="455899" y="3326"/>
                      <a:pt x="443294" y="4114"/>
                    </a:cubicBezTo>
                    <a:cubicBezTo>
                      <a:pt x="440142" y="1357"/>
                      <a:pt x="435809" y="-613"/>
                      <a:pt x="430294" y="175"/>
                    </a:cubicBezTo>
                    <a:cubicBezTo>
                      <a:pt x="412174" y="2538"/>
                      <a:pt x="394055" y="6084"/>
                      <a:pt x="375935" y="10417"/>
                    </a:cubicBezTo>
                    <a:cubicBezTo>
                      <a:pt x="361360" y="11598"/>
                      <a:pt x="347179" y="12386"/>
                      <a:pt x="332604" y="13568"/>
                    </a:cubicBezTo>
                    <a:cubicBezTo>
                      <a:pt x="283366" y="17113"/>
                      <a:pt x="232945" y="19477"/>
                      <a:pt x="186463" y="37991"/>
                    </a:cubicBezTo>
                    <a:cubicBezTo>
                      <a:pt x="144315" y="54535"/>
                      <a:pt x="106105" y="78957"/>
                      <a:pt x="69865" y="105743"/>
                    </a:cubicBezTo>
                    <a:cubicBezTo>
                      <a:pt x="39534" y="127802"/>
                      <a:pt x="6445" y="155376"/>
                      <a:pt x="143" y="194767"/>
                    </a:cubicBezTo>
                    <a:cubicBezTo>
                      <a:pt x="-1827" y="208554"/>
                      <a:pt x="17081" y="219584"/>
                      <a:pt x="24172" y="205009"/>
                    </a:cubicBezTo>
                    <a:cubicBezTo>
                      <a:pt x="30080" y="193192"/>
                      <a:pt x="37958" y="183738"/>
                      <a:pt x="46625" y="175072"/>
                    </a:cubicBezTo>
                    <a:cubicBezTo>
                      <a:pt x="47019" y="175072"/>
                      <a:pt x="47412" y="175072"/>
                      <a:pt x="47412" y="174678"/>
                    </a:cubicBezTo>
                    <a:cubicBezTo>
                      <a:pt x="110438" y="143953"/>
                      <a:pt x="174646" y="115985"/>
                      <a:pt x="240429" y="91563"/>
                    </a:cubicBezTo>
                    <a:cubicBezTo>
                      <a:pt x="286911" y="74230"/>
                      <a:pt x="334180" y="60444"/>
                      <a:pt x="381449" y="46263"/>
                    </a:cubicBezTo>
                    <a:cubicBezTo>
                      <a:pt x="394448" y="44293"/>
                      <a:pt x="407448" y="42324"/>
                      <a:pt x="420053" y="40354"/>
                    </a:cubicBezTo>
                    <a:cubicBezTo>
                      <a:pt x="438567" y="37597"/>
                      <a:pt x="465352" y="37991"/>
                      <a:pt x="479139" y="23416"/>
                    </a:cubicBezTo>
                    <a:cubicBezTo>
                      <a:pt x="482685" y="18689"/>
                      <a:pt x="481897" y="13174"/>
                      <a:pt x="477564" y="10417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34C8EDA-E66B-4957-8E3D-2DCC9B2C46FF}"/>
                  </a:ext>
                </a:extLst>
              </p:cNvPr>
              <p:cNvSpPr/>
              <p:nvPr/>
            </p:nvSpPr>
            <p:spPr>
              <a:xfrm>
                <a:off x="3940785" y="8407234"/>
                <a:ext cx="226172" cy="182815"/>
              </a:xfrm>
              <a:custGeom>
                <a:avLst/>
                <a:gdLst>
                  <a:gd name="connsiteX0" fmla="*/ 202664 w 226172"/>
                  <a:gd name="connsiteY0" fmla="*/ 2736 h 182815"/>
                  <a:gd name="connsiteX1" fmla="*/ 130579 w 226172"/>
                  <a:gd name="connsiteY1" fmla="*/ 57883 h 182815"/>
                  <a:gd name="connsiteX2" fmla="*/ 97490 w 226172"/>
                  <a:gd name="connsiteY2" fmla="*/ 86639 h 182815"/>
                  <a:gd name="connsiteX3" fmla="*/ 78189 w 226172"/>
                  <a:gd name="connsiteY3" fmla="*/ 104365 h 182815"/>
                  <a:gd name="connsiteX4" fmla="*/ 6497 w 226172"/>
                  <a:gd name="connsiteY4" fmla="*/ 154786 h 182815"/>
                  <a:gd name="connsiteX5" fmla="*/ 21465 w 226172"/>
                  <a:gd name="connsiteY5" fmla="*/ 180390 h 182815"/>
                  <a:gd name="connsiteX6" fmla="*/ 138851 w 226172"/>
                  <a:gd name="connsiteY6" fmla="*/ 109092 h 182815"/>
                  <a:gd name="connsiteX7" fmla="*/ 195180 w 226172"/>
                  <a:gd name="connsiteY7" fmla="*/ 73246 h 182815"/>
                  <a:gd name="connsiteX8" fmla="*/ 217633 w 226172"/>
                  <a:gd name="connsiteY8" fmla="*/ 53944 h 182815"/>
                  <a:gd name="connsiteX9" fmla="*/ 225905 w 226172"/>
                  <a:gd name="connsiteY9" fmla="*/ 20856 h 182815"/>
                  <a:gd name="connsiteX10" fmla="*/ 202664 w 226172"/>
                  <a:gd name="connsiteY10" fmla="*/ 2736 h 18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172" h="182815">
                    <a:moveTo>
                      <a:pt x="202664" y="2736"/>
                    </a:moveTo>
                    <a:cubicBezTo>
                      <a:pt x="178636" y="21250"/>
                      <a:pt x="153820" y="38188"/>
                      <a:pt x="130579" y="57883"/>
                    </a:cubicBezTo>
                    <a:cubicBezTo>
                      <a:pt x="119549" y="67337"/>
                      <a:pt x="108520" y="77185"/>
                      <a:pt x="97490" y="86639"/>
                    </a:cubicBezTo>
                    <a:cubicBezTo>
                      <a:pt x="90794" y="92548"/>
                      <a:pt x="84097" y="98062"/>
                      <a:pt x="78189" y="104365"/>
                    </a:cubicBezTo>
                    <a:cubicBezTo>
                      <a:pt x="53766" y="120515"/>
                      <a:pt x="29737" y="137060"/>
                      <a:pt x="6497" y="154786"/>
                    </a:cubicBezTo>
                    <a:cubicBezTo>
                      <a:pt x="-8472" y="165815"/>
                      <a:pt x="4921" y="190632"/>
                      <a:pt x="21465" y="180390"/>
                    </a:cubicBezTo>
                    <a:cubicBezTo>
                      <a:pt x="60463" y="156755"/>
                      <a:pt x="99460" y="132727"/>
                      <a:pt x="138851" y="109092"/>
                    </a:cubicBezTo>
                    <a:cubicBezTo>
                      <a:pt x="158153" y="97668"/>
                      <a:pt x="176666" y="85851"/>
                      <a:pt x="195180" y="73246"/>
                    </a:cubicBezTo>
                    <a:cubicBezTo>
                      <a:pt x="203452" y="67731"/>
                      <a:pt x="212512" y="63004"/>
                      <a:pt x="217633" y="53944"/>
                    </a:cubicBezTo>
                    <a:cubicBezTo>
                      <a:pt x="223148" y="44490"/>
                      <a:pt x="223936" y="31097"/>
                      <a:pt x="225905" y="20856"/>
                    </a:cubicBezTo>
                    <a:cubicBezTo>
                      <a:pt x="228269" y="9038"/>
                      <a:pt x="214482" y="-6324"/>
                      <a:pt x="202664" y="2736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F4DCC8-E383-41BF-B840-AEFE69CB36F5}"/>
                  </a:ext>
                </a:extLst>
              </p:cNvPr>
              <p:cNvSpPr/>
              <p:nvPr/>
            </p:nvSpPr>
            <p:spPr>
              <a:xfrm>
                <a:off x="4250594" y="8358367"/>
                <a:ext cx="99659" cy="53481"/>
              </a:xfrm>
              <a:custGeom>
                <a:avLst/>
                <a:gdLst>
                  <a:gd name="connsiteX0" fmla="*/ 99266 w 99659"/>
                  <a:gd name="connsiteY0" fmla="*/ 7090 h 53481"/>
                  <a:gd name="connsiteX1" fmla="*/ 96508 w 99659"/>
                  <a:gd name="connsiteY1" fmla="*/ 2757 h 53481"/>
                  <a:gd name="connsiteX2" fmla="*/ 94539 w 99659"/>
                  <a:gd name="connsiteY2" fmla="*/ 1182 h 53481"/>
                  <a:gd name="connsiteX3" fmla="*/ 89418 w 99659"/>
                  <a:gd name="connsiteY3" fmla="*/ 0 h 53481"/>
                  <a:gd name="connsiteX4" fmla="*/ 82328 w 99659"/>
                  <a:gd name="connsiteY4" fmla="*/ 0 h 53481"/>
                  <a:gd name="connsiteX5" fmla="*/ 81540 w 99659"/>
                  <a:gd name="connsiteY5" fmla="*/ 394 h 53481"/>
                  <a:gd name="connsiteX6" fmla="*/ 79964 w 99659"/>
                  <a:gd name="connsiteY6" fmla="*/ 0 h 53481"/>
                  <a:gd name="connsiteX7" fmla="*/ 63026 w 99659"/>
                  <a:gd name="connsiteY7" fmla="*/ 2363 h 53481"/>
                  <a:gd name="connsiteX8" fmla="*/ 14969 w 99659"/>
                  <a:gd name="connsiteY8" fmla="*/ 4727 h 53481"/>
                  <a:gd name="connsiteX9" fmla="*/ 9848 w 99659"/>
                  <a:gd name="connsiteY9" fmla="*/ 7090 h 53481"/>
                  <a:gd name="connsiteX10" fmla="*/ 0 w 99659"/>
                  <a:gd name="connsiteY10" fmla="*/ 19696 h 53481"/>
                  <a:gd name="connsiteX11" fmla="*/ 0 w 99659"/>
                  <a:gd name="connsiteY11" fmla="*/ 40179 h 53481"/>
                  <a:gd name="connsiteX12" fmla="*/ 20089 w 99659"/>
                  <a:gd name="connsiteY12" fmla="*/ 51996 h 53481"/>
                  <a:gd name="connsiteX13" fmla="*/ 27968 w 99659"/>
                  <a:gd name="connsiteY13" fmla="*/ 48451 h 53481"/>
                  <a:gd name="connsiteX14" fmla="*/ 28755 w 99659"/>
                  <a:gd name="connsiteY14" fmla="*/ 48057 h 53481"/>
                  <a:gd name="connsiteX15" fmla="*/ 29150 w 99659"/>
                  <a:gd name="connsiteY15" fmla="*/ 47663 h 53481"/>
                  <a:gd name="connsiteX16" fmla="*/ 32695 w 99659"/>
                  <a:gd name="connsiteY16" fmla="*/ 46482 h 53481"/>
                  <a:gd name="connsiteX17" fmla="*/ 48057 w 99659"/>
                  <a:gd name="connsiteY17" fmla="*/ 40967 h 53481"/>
                  <a:gd name="connsiteX18" fmla="*/ 63420 w 99659"/>
                  <a:gd name="connsiteY18" fmla="*/ 37028 h 53481"/>
                  <a:gd name="connsiteX19" fmla="*/ 71298 w 99659"/>
                  <a:gd name="connsiteY19" fmla="*/ 35452 h 53481"/>
                  <a:gd name="connsiteX20" fmla="*/ 74843 w 99659"/>
                  <a:gd name="connsiteY20" fmla="*/ 34664 h 53481"/>
                  <a:gd name="connsiteX21" fmla="*/ 77207 w 99659"/>
                  <a:gd name="connsiteY21" fmla="*/ 34270 h 53481"/>
                  <a:gd name="connsiteX22" fmla="*/ 77207 w 99659"/>
                  <a:gd name="connsiteY22" fmla="*/ 34270 h 53481"/>
                  <a:gd name="connsiteX23" fmla="*/ 77207 w 99659"/>
                  <a:gd name="connsiteY23" fmla="*/ 34270 h 53481"/>
                  <a:gd name="connsiteX24" fmla="*/ 77207 w 99659"/>
                  <a:gd name="connsiteY24" fmla="*/ 34270 h 53481"/>
                  <a:gd name="connsiteX25" fmla="*/ 77207 w 99659"/>
                  <a:gd name="connsiteY25" fmla="*/ 34270 h 53481"/>
                  <a:gd name="connsiteX26" fmla="*/ 90993 w 99659"/>
                  <a:gd name="connsiteY26" fmla="*/ 22059 h 53481"/>
                  <a:gd name="connsiteX27" fmla="*/ 90993 w 99659"/>
                  <a:gd name="connsiteY27" fmla="*/ 20877 h 53481"/>
                  <a:gd name="connsiteX28" fmla="*/ 91781 w 99659"/>
                  <a:gd name="connsiteY28" fmla="*/ 19696 h 53481"/>
                  <a:gd name="connsiteX29" fmla="*/ 93751 w 99659"/>
                  <a:gd name="connsiteY29" fmla="*/ 19302 h 53481"/>
                  <a:gd name="connsiteX30" fmla="*/ 96902 w 99659"/>
                  <a:gd name="connsiteY30" fmla="*/ 17332 h 53481"/>
                  <a:gd name="connsiteX31" fmla="*/ 98872 w 99659"/>
                  <a:gd name="connsiteY31" fmla="*/ 14181 h 53481"/>
                  <a:gd name="connsiteX32" fmla="*/ 99660 w 99659"/>
                  <a:gd name="connsiteY32" fmla="*/ 10242 h 53481"/>
                  <a:gd name="connsiteX33" fmla="*/ 99266 w 99659"/>
                  <a:gd name="connsiteY33" fmla="*/ 7090 h 5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659" h="53481">
                    <a:moveTo>
                      <a:pt x="99266" y="7090"/>
                    </a:moveTo>
                    <a:cubicBezTo>
                      <a:pt x="98872" y="5515"/>
                      <a:pt x="98084" y="3939"/>
                      <a:pt x="96508" y="2757"/>
                    </a:cubicBezTo>
                    <a:cubicBezTo>
                      <a:pt x="95720" y="2363"/>
                      <a:pt x="95327" y="1576"/>
                      <a:pt x="94539" y="1182"/>
                    </a:cubicBezTo>
                    <a:cubicBezTo>
                      <a:pt x="92963" y="394"/>
                      <a:pt x="91388" y="0"/>
                      <a:pt x="89418" y="0"/>
                    </a:cubicBezTo>
                    <a:lnTo>
                      <a:pt x="82328" y="0"/>
                    </a:lnTo>
                    <a:cubicBezTo>
                      <a:pt x="81934" y="0"/>
                      <a:pt x="81540" y="0"/>
                      <a:pt x="81540" y="394"/>
                    </a:cubicBezTo>
                    <a:cubicBezTo>
                      <a:pt x="80752" y="394"/>
                      <a:pt x="80358" y="0"/>
                      <a:pt x="79964" y="0"/>
                    </a:cubicBezTo>
                    <a:cubicBezTo>
                      <a:pt x="74449" y="394"/>
                      <a:pt x="68935" y="1576"/>
                      <a:pt x="63026" y="2363"/>
                    </a:cubicBezTo>
                    <a:cubicBezTo>
                      <a:pt x="47269" y="0"/>
                      <a:pt x="30331" y="1970"/>
                      <a:pt x="14969" y="4727"/>
                    </a:cubicBezTo>
                    <a:cubicBezTo>
                      <a:pt x="12999" y="5121"/>
                      <a:pt x="11424" y="5909"/>
                      <a:pt x="9848" y="7090"/>
                    </a:cubicBezTo>
                    <a:cubicBezTo>
                      <a:pt x="4333" y="8666"/>
                      <a:pt x="0" y="13393"/>
                      <a:pt x="0" y="19696"/>
                    </a:cubicBezTo>
                    <a:cubicBezTo>
                      <a:pt x="0" y="26392"/>
                      <a:pt x="0" y="33482"/>
                      <a:pt x="0" y="40179"/>
                    </a:cubicBezTo>
                    <a:cubicBezTo>
                      <a:pt x="0" y="50815"/>
                      <a:pt x="11424" y="56329"/>
                      <a:pt x="20089" y="51996"/>
                    </a:cubicBezTo>
                    <a:cubicBezTo>
                      <a:pt x="22453" y="50815"/>
                      <a:pt x="25210" y="49633"/>
                      <a:pt x="27968" y="48451"/>
                    </a:cubicBezTo>
                    <a:cubicBezTo>
                      <a:pt x="28362" y="48451"/>
                      <a:pt x="28362" y="48057"/>
                      <a:pt x="28755" y="48057"/>
                    </a:cubicBezTo>
                    <a:cubicBezTo>
                      <a:pt x="28755" y="48057"/>
                      <a:pt x="29150" y="48057"/>
                      <a:pt x="29150" y="47663"/>
                    </a:cubicBezTo>
                    <a:cubicBezTo>
                      <a:pt x="30331" y="47269"/>
                      <a:pt x="31513" y="46875"/>
                      <a:pt x="32695" y="46482"/>
                    </a:cubicBezTo>
                    <a:cubicBezTo>
                      <a:pt x="37815" y="44512"/>
                      <a:pt x="42936" y="42542"/>
                      <a:pt x="48057" y="40967"/>
                    </a:cubicBezTo>
                    <a:cubicBezTo>
                      <a:pt x="53178" y="39391"/>
                      <a:pt x="58299" y="38209"/>
                      <a:pt x="63420" y="37028"/>
                    </a:cubicBezTo>
                    <a:cubicBezTo>
                      <a:pt x="66177" y="36634"/>
                      <a:pt x="68541" y="35846"/>
                      <a:pt x="71298" y="35452"/>
                    </a:cubicBezTo>
                    <a:cubicBezTo>
                      <a:pt x="72480" y="35058"/>
                      <a:pt x="73662" y="35058"/>
                      <a:pt x="74843" y="34664"/>
                    </a:cubicBezTo>
                    <a:cubicBezTo>
                      <a:pt x="75631" y="34664"/>
                      <a:pt x="76419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lnTo>
                      <a:pt x="77207" y="34270"/>
                    </a:ln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84297" y="33482"/>
                      <a:pt x="90206" y="29543"/>
                      <a:pt x="90993" y="22059"/>
                    </a:cubicBezTo>
                    <a:cubicBezTo>
                      <a:pt x="90993" y="21665"/>
                      <a:pt x="90993" y="21271"/>
                      <a:pt x="90993" y="20877"/>
                    </a:cubicBezTo>
                    <a:cubicBezTo>
                      <a:pt x="91388" y="20483"/>
                      <a:pt x="91388" y="20090"/>
                      <a:pt x="91781" y="19696"/>
                    </a:cubicBezTo>
                    <a:cubicBezTo>
                      <a:pt x="92569" y="19696"/>
                      <a:pt x="93357" y="19696"/>
                      <a:pt x="93751" y="19302"/>
                    </a:cubicBezTo>
                    <a:cubicBezTo>
                      <a:pt x="94933" y="18908"/>
                      <a:pt x="96115" y="18120"/>
                      <a:pt x="96902" y="17332"/>
                    </a:cubicBezTo>
                    <a:cubicBezTo>
                      <a:pt x="97690" y="16544"/>
                      <a:pt x="98478" y="15363"/>
                      <a:pt x="98872" y="14181"/>
                    </a:cubicBezTo>
                    <a:cubicBezTo>
                      <a:pt x="99660" y="12999"/>
                      <a:pt x="99660" y="11817"/>
                      <a:pt x="99660" y="10242"/>
                    </a:cubicBezTo>
                    <a:cubicBezTo>
                      <a:pt x="99266" y="9060"/>
                      <a:pt x="99266" y="8272"/>
                      <a:pt x="99266" y="7090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CD5D2C5-467C-469E-8B85-A6A05C7FAE28}"/>
                  </a:ext>
                </a:extLst>
              </p:cNvPr>
              <p:cNvSpPr/>
              <p:nvPr/>
            </p:nvSpPr>
            <p:spPr>
              <a:xfrm>
                <a:off x="4047575" y="8249911"/>
                <a:ext cx="251071" cy="323051"/>
              </a:xfrm>
              <a:custGeom>
                <a:avLst/>
                <a:gdLst>
                  <a:gd name="connsiteX0" fmla="*/ 248713 w 251071"/>
                  <a:gd name="connsiteY0" fmla="*/ 285322 h 323051"/>
                  <a:gd name="connsiteX1" fmla="*/ 207746 w 251071"/>
                  <a:gd name="connsiteY1" fmla="*/ 214418 h 323051"/>
                  <a:gd name="connsiteX2" fmla="*/ 203807 w 251071"/>
                  <a:gd name="connsiteY2" fmla="*/ 124212 h 323051"/>
                  <a:gd name="connsiteX3" fmla="*/ 158507 w 251071"/>
                  <a:gd name="connsiteY3" fmla="*/ 9584 h 323051"/>
                  <a:gd name="connsiteX4" fmla="*/ 103360 w 251071"/>
                  <a:gd name="connsiteY4" fmla="*/ 2100 h 323051"/>
                  <a:gd name="connsiteX5" fmla="*/ 27335 w 251071"/>
                  <a:gd name="connsiteY5" fmla="*/ 9978 h 323051"/>
                  <a:gd name="connsiteX6" fmla="*/ 18669 w 251071"/>
                  <a:gd name="connsiteY6" fmla="*/ 14311 h 323051"/>
                  <a:gd name="connsiteX7" fmla="*/ 4882 w 251071"/>
                  <a:gd name="connsiteY7" fmla="*/ 37946 h 323051"/>
                  <a:gd name="connsiteX8" fmla="*/ 87603 w 251071"/>
                  <a:gd name="connsiteY8" fmla="*/ 91124 h 323051"/>
                  <a:gd name="connsiteX9" fmla="*/ 120692 w 251071"/>
                  <a:gd name="connsiteY9" fmla="*/ 171876 h 323051"/>
                  <a:gd name="connsiteX10" fmla="*/ 118328 w 251071"/>
                  <a:gd name="connsiteY10" fmla="*/ 215994 h 323051"/>
                  <a:gd name="connsiteX11" fmla="*/ 113207 w 251071"/>
                  <a:gd name="connsiteY11" fmla="*/ 264839 h 323051"/>
                  <a:gd name="connsiteX12" fmla="*/ 134478 w 251071"/>
                  <a:gd name="connsiteY12" fmla="*/ 297927 h 323051"/>
                  <a:gd name="connsiteX13" fmla="*/ 153386 w 251071"/>
                  <a:gd name="connsiteY13" fmla="*/ 306199 h 323051"/>
                  <a:gd name="connsiteX14" fmla="*/ 171506 w 251071"/>
                  <a:gd name="connsiteY14" fmla="*/ 318017 h 323051"/>
                  <a:gd name="connsiteX15" fmla="*/ 182142 w 251071"/>
                  <a:gd name="connsiteY15" fmla="*/ 322744 h 323051"/>
                  <a:gd name="connsiteX16" fmla="*/ 188838 w 251071"/>
                  <a:gd name="connsiteY16" fmla="*/ 310926 h 323051"/>
                  <a:gd name="connsiteX17" fmla="*/ 181748 w 251071"/>
                  <a:gd name="connsiteY17" fmla="*/ 286110 h 323051"/>
                  <a:gd name="connsiteX18" fmla="*/ 180172 w 251071"/>
                  <a:gd name="connsiteY18" fmla="*/ 280989 h 323051"/>
                  <a:gd name="connsiteX19" fmla="*/ 187656 w 251071"/>
                  <a:gd name="connsiteY19" fmla="*/ 284928 h 323051"/>
                  <a:gd name="connsiteX20" fmla="*/ 199474 w 251071"/>
                  <a:gd name="connsiteY20" fmla="*/ 290837 h 323051"/>
                  <a:gd name="connsiteX21" fmla="*/ 212867 w 251071"/>
                  <a:gd name="connsiteY21" fmla="*/ 297139 h 323051"/>
                  <a:gd name="connsiteX22" fmla="*/ 222321 w 251071"/>
                  <a:gd name="connsiteY22" fmla="*/ 294776 h 323051"/>
                  <a:gd name="connsiteX23" fmla="*/ 229017 w 251071"/>
                  <a:gd name="connsiteY23" fmla="*/ 300685 h 323051"/>
                  <a:gd name="connsiteX24" fmla="*/ 248713 w 251071"/>
                  <a:gd name="connsiteY24" fmla="*/ 285322 h 32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071" h="323051">
                    <a:moveTo>
                      <a:pt x="248713" y="285322"/>
                    </a:moveTo>
                    <a:cubicBezTo>
                      <a:pt x="231775" y="263263"/>
                      <a:pt x="215230" y="241598"/>
                      <a:pt x="207746" y="214418"/>
                    </a:cubicBezTo>
                    <a:cubicBezTo>
                      <a:pt x="199474" y="184481"/>
                      <a:pt x="201837" y="154544"/>
                      <a:pt x="203807" y="124212"/>
                    </a:cubicBezTo>
                    <a:cubicBezTo>
                      <a:pt x="206564" y="82458"/>
                      <a:pt x="197898" y="30461"/>
                      <a:pt x="158507" y="9584"/>
                    </a:cubicBezTo>
                    <a:cubicBezTo>
                      <a:pt x="143932" y="-3809"/>
                      <a:pt x="122267" y="130"/>
                      <a:pt x="103360" y="2100"/>
                    </a:cubicBezTo>
                    <a:lnTo>
                      <a:pt x="27335" y="9978"/>
                    </a:lnTo>
                    <a:cubicBezTo>
                      <a:pt x="23789" y="10372"/>
                      <a:pt x="20638" y="11947"/>
                      <a:pt x="18669" y="14311"/>
                    </a:cubicBezTo>
                    <a:cubicBezTo>
                      <a:pt x="5670" y="11947"/>
                      <a:pt x="-7330" y="27704"/>
                      <a:pt x="4882" y="37946"/>
                    </a:cubicBezTo>
                    <a:cubicBezTo>
                      <a:pt x="30092" y="59611"/>
                      <a:pt x="64362" y="67489"/>
                      <a:pt x="87603" y="91124"/>
                    </a:cubicBezTo>
                    <a:cubicBezTo>
                      <a:pt x="108087" y="111607"/>
                      <a:pt x="118722" y="143514"/>
                      <a:pt x="120692" y="171876"/>
                    </a:cubicBezTo>
                    <a:cubicBezTo>
                      <a:pt x="121479" y="186450"/>
                      <a:pt x="121086" y="201419"/>
                      <a:pt x="118328" y="215994"/>
                    </a:cubicBezTo>
                    <a:cubicBezTo>
                      <a:pt x="115177" y="232144"/>
                      <a:pt x="109662" y="248294"/>
                      <a:pt x="113207" y="264839"/>
                    </a:cubicBezTo>
                    <a:cubicBezTo>
                      <a:pt x="115965" y="277444"/>
                      <a:pt x="123449" y="290443"/>
                      <a:pt x="134478" y="297927"/>
                    </a:cubicBezTo>
                    <a:cubicBezTo>
                      <a:pt x="140387" y="301866"/>
                      <a:pt x="147478" y="302654"/>
                      <a:pt x="153386" y="306199"/>
                    </a:cubicBezTo>
                    <a:cubicBezTo>
                      <a:pt x="159689" y="309745"/>
                      <a:pt x="165204" y="314472"/>
                      <a:pt x="171506" y="318017"/>
                    </a:cubicBezTo>
                    <a:cubicBezTo>
                      <a:pt x="173870" y="321562"/>
                      <a:pt x="177809" y="323925"/>
                      <a:pt x="182142" y="322744"/>
                    </a:cubicBezTo>
                    <a:cubicBezTo>
                      <a:pt x="186869" y="321168"/>
                      <a:pt x="190414" y="316047"/>
                      <a:pt x="188838" y="310926"/>
                    </a:cubicBezTo>
                    <a:cubicBezTo>
                      <a:pt x="186475" y="302654"/>
                      <a:pt x="184111" y="294382"/>
                      <a:pt x="181748" y="286110"/>
                    </a:cubicBezTo>
                    <a:cubicBezTo>
                      <a:pt x="181354" y="284534"/>
                      <a:pt x="180960" y="282959"/>
                      <a:pt x="180172" y="280989"/>
                    </a:cubicBezTo>
                    <a:lnTo>
                      <a:pt x="187656" y="284928"/>
                    </a:lnTo>
                    <a:cubicBezTo>
                      <a:pt x="191596" y="286898"/>
                      <a:pt x="195535" y="288867"/>
                      <a:pt x="199474" y="290837"/>
                    </a:cubicBezTo>
                    <a:cubicBezTo>
                      <a:pt x="203807" y="293200"/>
                      <a:pt x="208140" y="295958"/>
                      <a:pt x="212867" y="297139"/>
                    </a:cubicBezTo>
                    <a:cubicBezTo>
                      <a:pt x="216018" y="298321"/>
                      <a:pt x="219563" y="297139"/>
                      <a:pt x="222321" y="294776"/>
                    </a:cubicBezTo>
                    <a:cubicBezTo>
                      <a:pt x="224684" y="296745"/>
                      <a:pt x="226654" y="298715"/>
                      <a:pt x="229017" y="300685"/>
                    </a:cubicBezTo>
                    <a:cubicBezTo>
                      <a:pt x="238471" y="310926"/>
                      <a:pt x="257773" y="297533"/>
                      <a:pt x="248713" y="285322"/>
                    </a:cubicBezTo>
                    <a:close/>
                  </a:path>
                </a:pathLst>
              </a:custGeom>
              <a:solidFill>
                <a:srgbClr val="C065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5EB82B9-EEE0-4C4F-BE93-A6B8EC246C29}"/>
                  </a:ext>
                </a:extLst>
              </p:cNvPr>
              <p:cNvSpPr/>
              <p:nvPr/>
            </p:nvSpPr>
            <p:spPr>
              <a:xfrm>
                <a:off x="4066095" y="8249266"/>
                <a:ext cx="153839" cy="78861"/>
              </a:xfrm>
              <a:custGeom>
                <a:avLst/>
                <a:gdLst>
                  <a:gd name="connsiteX0" fmla="*/ 150623 w 153839"/>
                  <a:gd name="connsiteY0" fmla="*/ 24804 h 78861"/>
                  <a:gd name="connsiteX1" fmla="*/ 87203 w 153839"/>
                  <a:gd name="connsiteY1" fmla="*/ 382 h 78861"/>
                  <a:gd name="connsiteX2" fmla="*/ 10784 w 153839"/>
                  <a:gd name="connsiteY2" fmla="*/ 16926 h 78861"/>
                  <a:gd name="connsiteX3" fmla="*/ 10784 w 153839"/>
                  <a:gd name="connsiteY3" fmla="*/ 46076 h 78861"/>
                  <a:gd name="connsiteX4" fmla="*/ 18662 w 153839"/>
                  <a:gd name="connsiteY4" fmla="*/ 51984 h 78861"/>
                  <a:gd name="connsiteX5" fmla="*/ 31267 w 153839"/>
                  <a:gd name="connsiteY5" fmla="*/ 61044 h 78861"/>
                  <a:gd name="connsiteX6" fmla="*/ 37570 w 153839"/>
                  <a:gd name="connsiteY6" fmla="*/ 63408 h 78861"/>
                  <a:gd name="connsiteX7" fmla="*/ 36388 w 153839"/>
                  <a:gd name="connsiteY7" fmla="*/ 70892 h 78861"/>
                  <a:gd name="connsiteX8" fmla="*/ 49387 w 153839"/>
                  <a:gd name="connsiteY8" fmla="*/ 78376 h 78861"/>
                  <a:gd name="connsiteX9" fmla="*/ 145896 w 153839"/>
                  <a:gd name="connsiteY9" fmla="*/ 43712 h 78861"/>
                  <a:gd name="connsiteX10" fmla="*/ 150623 w 153839"/>
                  <a:gd name="connsiteY10" fmla="*/ 24804 h 7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9" h="78861">
                    <a:moveTo>
                      <a:pt x="150623" y="24804"/>
                    </a:moveTo>
                    <a:cubicBezTo>
                      <a:pt x="136048" y="6684"/>
                      <a:pt x="109656" y="-1982"/>
                      <a:pt x="87203" y="382"/>
                    </a:cubicBezTo>
                    <a:cubicBezTo>
                      <a:pt x="61205" y="3139"/>
                      <a:pt x="35600" y="9048"/>
                      <a:pt x="10784" y="16926"/>
                    </a:cubicBezTo>
                    <a:cubicBezTo>
                      <a:pt x="-3397" y="21653"/>
                      <a:pt x="-3791" y="41743"/>
                      <a:pt x="10784" y="46076"/>
                    </a:cubicBezTo>
                    <a:cubicBezTo>
                      <a:pt x="12753" y="46469"/>
                      <a:pt x="16299" y="50015"/>
                      <a:pt x="18662" y="51984"/>
                    </a:cubicBezTo>
                    <a:cubicBezTo>
                      <a:pt x="22601" y="55136"/>
                      <a:pt x="26540" y="58681"/>
                      <a:pt x="31267" y="61044"/>
                    </a:cubicBezTo>
                    <a:cubicBezTo>
                      <a:pt x="33237" y="62226"/>
                      <a:pt x="35206" y="62620"/>
                      <a:pt x="37570" y="63408"/>
                    </a:cubicBezTo>
                    <a:cubicBezTo>
                      <a:pt x="36388" y="65377"/>
                      <a:pt x="35600" y="68135"/>
                      <a:pt x="36388" y="70892"/>
                    </a:cubicBezTo>
                    <a:cubicBezTo>
                      <a:pt x="37570" y="76013"/>
                      <a:pt x="43872" y="80346"/>
                      <a:pt x="49387" y="78376"/>
                    </a:cubicBezTo>
                    <a:cubicBezTo>
                      <a:pt x="81294" y="65771"/>
                      <a:pt x="113201" y="53954"/>
                      <a:pt x="145896" y="43712"/>
                    </a:cubicBezTo>
                    <a:cubicBezTo>
                      <a:pt x="154562" y="40561"/>
                      <a:pt x="156137" y="31501"/>
                      <a:pt x="150623" y="24804"/>
                    </a:cubicBezTo>
                    <a:close/>
                  </a:path>
                </a:pathLst>
              </a:custGeom>
              <a:solidFill>
                <a:srgbClr val="9E59CE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585EC-45F1-403C-961F-90C42443460D}"/>
                  </a:ext>
                </a:extLst>
              </p:cNvPr>
              <p:cNvSpPr/>
              <p:nvPr/>
            </p:nvSpPr>
            <p:spPr>
              <a:xfrm>
                <a:off x="4440259" y="8138384"/>
                <a:ext cx="460888" cy="187473"/>
              </a:xfrm>
              <a:custGeom>
                <a:avLst/>
                <a:gdLst>
                  <a:gd name="connsiteX0" fmla="*/ 453199 w 460888"/>
                  <a:gd name="connsiteY0" fmla="*/ 181 h 187473"/>
                  <a:gd name="connsiteX1" fmla="*/ 340934 w 460888"/>
                  <a:gd name="connsiteY1" fmla="*/ 22240 h 187473"/>
                  <a:gd name="connsiteX2" fmla="*/ 224336 w 460888"/>
                  <a:gd name="connsiteY2" fmla="*/ 57692 h 187473"/>
                  <a:gd name="connsiteX3" fmla="*/ 25017 w 460888"/>
                  <a:gd name="connsiteY3" fmla="*/ 156958 h 187473"/>
                  <a:gd name="connsiteX4" fmla="*/ 23835 w 460888"/>
                  <a:gd name="connsiteY4" fmla="*/ 155382 h 187473"/>
                  <a:gd name="connsiteX5" fmla="*/ 2170 w 460888"/>
                  <a:gd name="connsiteY5" fmla="*/ 167987 h 187473"/>
                  <a:gd name="connsiteX6" fmla="*/ 10836 w 460888"/>
                  <a:gd name="connsiteY6" fmla="*/ 180986 h 187473"/>
                  <a:gd name="connsiteX7" fmla="*/ 28168 w 460888"/>
                  <a:gd name="connsiteY7" fmla="*/ 185713 h 187473"/>
                  <a:gd name="connsiteX8" fmla="*/ 237335 w 460888"/>
                  <a:gd name="connsiteY8" fmla="*/ 81327 h 187473"/>
                  <a:gd name="connsiteX9" fmla="*/ 347631 w 460888"/>
                  <a:gd name="connsiteY9" fmla="*/ 48238 h 187473"/>
                  <a:gd name="connsiteX10" fmla="*/ 456744 w 460888"/>
                  <a:gd name="connsiteY10" fmla="*/ 14362 h 187473"/>
                  <a:gd name="connsiteX11" fmla="*/ 453199 w 460888"/>
                  <a:gd name="connsiteY11" fmla="*/ 181 h 18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0888" h="187473">
                    <a:moveTo>
                      <a:pt x="453199" y="181"/>
                    </a:moveTo>
                    <a:cubicBezTo>
                      <a:pt x="416565" y="-1789"/>
                      <a:pt x="375992" y="12786"/>
                      <a:pt x="340934" y="22240"/>
                    </a:cubicBezTo>
                    <a:cubicBezTo>
                      <a:pt x="301937" y="32875"/>
                      <a:pt x="262940" y="44299"/>
                      <a:pt x="224336" y="57692"/>
                    </a:cubicBezTo>
                    <a:cubicBezTo>
                      <a:pt x="154220" y="82508"/>
                      <a:pt x="85679" y="113627"/>
                      <a:pt x="25017" y="156958"/>
                    </a:cubicBezTo>
                    <a:cubicBezTo>
                      <a:pt x="24623" y="156564"/>
                      <a:pt x="24229" y="155776"/>
                      <a:pt x="23835" y="155382"/>
                    </a:cubicBezTo>
                    <a:cubicBezTo>
                      <a:pt x="14775" y="142383"/>
                      <a:pt x="-6890" y="154200"/>
                      <a:pt x="2170" y="167987"/>
                    </a:cubicBezTo>
                    <a:cubicBezTo>
                      <a:pt x="4928" y="172320"/>
                      <a:pt x="7685" y="176653"/>
                      <a:pt x="10836" y="180986"/>
                    </a:cubicBezTo>
                    <a:cubicBezTo>
                      <a:pt x="14381" y="186501"/>
                      <a:pt x="22260" y="189652"/>
                      <a:pt x="28168" y="185713"/>
                    </a:cubicBezTo>
                    <a:cubicBezTo>
                      <a:pt x="92376" y="140413"/>
                      <a:pt x="163280" y="106931"/>
                      <a:pt x="237335" y="81327"/>
                    </a:cubicBezTo>
                    <a:cubicBezTo>
                      <a:pt x="273575" y="68721"/>
                      <a:pt x="310603" y="58086"/>
                      <a:pt x="347631" y="48238"/>
                    </a:cubicBezTo>
                    <a:cubicBezTo>
                      <a:pt x="383083" y="38784"/>
                      <a:pt x="424837" y="33269"/>
                      <a:pt x="456744" y="14362"/>
                    </a:cubicBezTo>
                    <a:cubicBezTo>
                      <a:pt x="464228" y="10816"/>
                      <a:pt x="460683" y="575"/>
                      <a:pt x="453199" y="181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5224EC1-061D-464F-959E-9393C9D5172D}"/>
                  </a:ext>
                </a:extLst>
              </p:cNvPr>
              <p:cNvSpPr/>
              <p:nvPr/>
            </p:nvSpPr>
            <p:spPr>
              <a:xfrm>
                <a:off x="3943201" y="8449361"/>
                <a:ext cx="226803" cy="142589"/>
              </a:xfrm>
              <a:custGeom>
                <a:avLst/>
                <a:gdLst>
                  <a:gd name="connsiteX0" fmla="*/ 215611 w 226803"/>
                  <a:gd name="connsiteY0" fmla="*/ 0 h 142589"/>
                  <a:gd name="connsiteX1" fmla="*/ 186068 w 226803"/>
                  <a:gd name="connsiteY1" fmla="*/ 9060 h 142589"/>
                  <a:gd name="connsiteX2" fmla="*/ 158888 w 226803"/>
                  <a:gd name="connsiteY2" fmla="*/ 20483 h 142589"/>
                  <a:gd name="connsiteX3" fmla="*/ 102559 w 226803"/>
                  <a:gd name="connsiteY3" fmla="*/ 48845 h 142589"/>
                  <a:gd name="connsiteX4" fmla="*/ 3687 w 226803"/>
                  <a:gd name="connsiteY4" fmla="*/ 123294 h 142589"/>
                  <a:gd name="connsiteX5" fmla="*/ 20231 w 226803"/>
                  <a:gd name="connsiteY5" fmla="*/ 139839 h 142589"/>
                  <a:gd name="connsiteX6" fmla="*/ 118315 w 226803"/>
                  <a:gd name="connsiteY6" fmla="*/ 72086 h 142589"/>
                  <a:gd name="connsiteX7" fmla="*/ 169130 w 226803"/>
                  <a:gd name="connsiteY7" fmla="*/ 44512 h 142589"/>
                  <a:gd name="connsiteX8" fmla="*/ 195916 w 226803"/>
                  <a:gd name="connsiteY8" fmla="*/ 31907 h 142589"/>
                  <a:gd name="connsiteX9" fmla="*/ 223490 w 226803"/>
                  <a:gd name="connsiteY9" fmla="*/ 18514 h 142589"/>
                  <a:gd name="connsiteX10" fmla="*/ 215611 w 226803"/>
                  <a:gd name="connsiteY10" fmla="*/ 0 h 1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03" h="142589">
                    <a:moveTo>
                      <a:pt x="215611" y="0"/>
                    </a:moveTo>
                    <a:cubicBezTo>
                      <a:pt x="205764" y="0"/>
                      <a:pt x="195522" y="5515"/>
                      <a:pt x="186068" y="9060"/>
                    </a:cubicBezTo>
                    <a:cubicBezTo>
                      <a:pt x="177008" y="12605"/>
                      <a:pt x="167948" y="16544"/>
                      <a:pt x="158888" y="20483"/>
                    </a:cubicBezTo>
                    <a:cubicBezTo>
                      <a:pt x="139586" y="29149"/>
                      <a:pt x="121073" y="38603"/>
                      <a:pt x="102559" y="48845"/>
                    </a:cubicBezTo>
                    <a:cubicBezTo>
                      <a:pt x="66713" y="69722"/>
                      <a:pt x="34018" y="95327"/>
                      <a:pt x="3687" y="123294"/>
                    </a:cubicBezTo>
                    <a:cubicBezTo>
                      <a:pt x="-7343" y="133536"/>
                      <a:pt x="8808" y="148899"/>
                      <a:pt x="20231" y="139839"/>
                    </a:cubicBezTo>
                    <a:cubicBezTo>
                      <a:pt x="50956" y="114628"/>
                      <a:pt x="84439" y="92569"/>
                      <a:pt x="118315" y="72086"/>
                    </a:cubicBezTo>
                    <a:cubicBezTo>
                      <a:pt x="134859" y="62238"/>
                      <a:pt x="151798" y="53178"/>
                      <a:pt x="169130" y="44512"/>
                    </a:cubicBezTo>
                    <a:cubicBezTo>
                      <a:pt x="178190" y="40179"/>
                      <a:pt x="186856" y="35846"/>
                      <a:pt x="195916" y="31907"/>
                    </a:cubicBezTo>
                    <a:cubicBezTo>
                      <a:pt x="205369" y="27968"/>
                      <a:pt x="215611" y="25210"/>
                      <a:pt x="223490" y="18514"/>
                    </a:cubicBezTo>
                    <a:cubicBezTo>
                      <a:pt x="230974" y="12211"/>
                      <a:pt x="224671" y="0"/>
                      <a:pt x="215611" y="0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DF3AA0-6F13-49E4-A4A6-D4C3F3D0F49B}"/>
                  </a:ext>
                </a:extLst>
              </p:cNvPr>
              <p:cNvSpPr/>
              <p:nvPr/>
            </p:nvSpPr>
            <p:spPr>
              <a:xfrm>
                <a:off x="4250023" y="8370941"/>
                <a:ext cx="85869" cy="40570"/>
              </a:xfrm>
              <a:custGeom>
                <a:avLst/>
                <a:gdLst>
                  <a:gd name="connsiteX0" fmla="*/ 78171 w 85869"/>
                  <a:gd name="connsiteY0" fmla="*/ 32 h 40570"/>
                  <a:gd name="connsiteX1" fmla="*/ 56900 w 85869"/>
                  <a:gd name="connsiteY1" fmla="*/ 2789 h 40570"/>
                  <a:gd name="connsiteX2" fmla="*/ 37992 w 85869"/>
                  <a:gd name="connsiteY2" fmla="*/ 9485 h 40570"/>
                  <a:gd name="connsiteX3" fmla="*/ 2934 w 85869"/>
                  <a:gd name="connsiteY3" fmla="*/ 28787 h 40570"/>
                  <a:gd name="connsiteX4" fmla="*/ 9237 w 85869"/>
                  <a:gd name="connsiteY4" fmla="*/ 39817 h 40570"/>
                  <a:gd name="connsiteX5" fmla="*/ 43507 w 85869"/>
                  <a:gd name="connsiteY5" fmla="*/ 25242 h 40570"/>
                  <a:gd name="connsiteX6" fmla="*/ 62021 w 85869"/>
                  <a:gd name="connsiteY6" fmla="*/ 20515 h 40570"/>
                  <a:gd name="connsiteX7" fmla="*/ 80141 w 85869"/>
                  <a:gd name="connsiteY7" fmla="*/ 15394 h 40570"/>
                  <a:gd name="connsiteX8" fmla="*/ 78171 w 85869"/>
                  <a:gd name="connsiteY8" fmla="*/ 32 h 4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69" h="40570">
                    <a:moveTo>
                      <a:pt x="78171" y="32"/>
                    </a:moveTo>
                    <a:cubicBezTo>
                      <a:pt x="71081" y="819"/>
                      <a:pt x="63990" y="1213"/>
                      <a:pt x="56900" y="2789"/>
                    </a:cubicBezTo>
                    <a:cubicBezTo>
                      <a:pt x="50597" y="4365"/>
                      <a:pt x="43901" y="7122"/>
                      <a:pt x="37992" y="9485"/>
                    </a:cubicBezTo>
                    <a:cubicBezTo>
                      <a:pt x="25387" y="14606"/>
                      <a:pt x="13964" y="21303"/>
                      <a:pt x="2934" y="28787"/>
                    </a:cubicBezTo>
                    <a:cubicBezTo>
                      <a:pt x="-3762" y="33514"/>
                      <a:pt x="2146" y="43362"/>
                      <a:pt x="9237" y="39817"/>
                    </a:cubicBezTo>
                    <a:cubicBezTo>
                      <a:pt x="20266" y="33908"/>
                      <a:pt x="31690" y="29181"/>
                      <a:pt x="43507" y="25242"/>
                    </a:cubicBezTo>
                    <a:cubicBezTo>
                      <a:pt x="49416" y="23272"/>
                      <a:pt x="55718" y="22091"/>
                      <a:pt x="62021" y="20515"/>
                    </a:cubicBezTo>
                    <a:cubicBezTo>
                      <a:pt x="67929" y="18545"/>
                      <a:pt x="74232" y="16970"/>
                      <a:pt x="80141" y="15394"/>
                    </a:cubicBezTo>
                    <a:cubicBezTo>
                      <a:pt x="88807" y="13425"/>
                      <a:pt x="87231" y="-756"/>
                      <a:pt x="78171" y="32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grpSp>
            <p:nvGrpSpPr>
              <p:cNvPr id="45" name="Graphic 27">
                <a:extLst>
                  <a:ext uri="{FF2B5EF4-FFF2-40B4-BE49-F238E27FC236}">
                    <a16:creationId xmlns:a16="http://schemas.microsoft.com/office/drawing/2014/main" id="{4A7B7364-3991-434B-B919-1F446E53363E}"/>
                  </a:ext>
                </a:extLst>
              </p:cNvPr>
              <p:cNvGrpSpPr/>
              <p:nvPr/>
            </p:nvGrpSpPr>
            <p:grpSpPr>
              <a:xfrm>
                <a:off x="3083015" y="7420389"/>
                <a:ext cx="1975286" cy="1346409"/>
                <a:chOff x="3083015" y="7420389"/>
                <a:chExt cx="1975286" cy="1346409"/>
              </a:xfrm>
              <a:solidFill>
                <a:srgbClr val="841918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3F623F6-4BBF-4C9B-AC3D-9C5349D7D0FC}"/>
                    </a:ext>
                  </a:extLst>
                </p:cNvPr>
                <p:cNvSpPr/>
                <p:nvPr/>
              </p:nvSpPr>
              <p:spPr>
                <a:xfrm>
                  <a:off x="3833029" y="7420389"/>
                  <a:ext cx="1225273" cy="908429"/>
                </a:xfrm>
                <a:custGeom>
                  <a:avLst/>
                  <a:gdLst>
                    <a:gd name="connsiteX0" fmla="*/ 574736 w 1225273"/>
                    <a:gd name="connsiteY0" fmla="*/ 899375 h 908429"/>
                    <a:gd name="connsiteX1" fmla="*/ 987161 w 1225273"/>
                    <a:gd name="connsiteY1" fmla="*/ 693753 h 908429"/>
                    <a:gd name="connsiteX2" fmla="*/ 1175451 w 1225273"/>
                    <a:gd name="connsiteY2" fmla="*/ 706358 h 908429"/>
                    <a:gd name="connsiteX3" fmla="*/ 1212085 w 1225273"/>
                    <a:gd name="connsiteY3" fmla="*/ 710691 h 908429"/>
                    <a:gd name="connsiteX4" fmla="*/ 1215236 w 1225273"/>
                    <a:gd name="connsiteY4" fmla="*/ 672482 h 908429"/>
                    <a:gd name="connsiteX5" fmla="*/ 1108880 w 1225273"/>
                    <a:gd name="connsiteY5" fmla="*/ 535007 h 908429"/>
                    <a:gd name="connsiteX6" fmla="*/ 935952 w 1225273"/>
                    <a:gd name="connsiteY6" fmla="*/ 329779 h 908429"/>
                    <a:gd name="connsiteX7" fmla="*/ 773661 w 1225273"/>
                    <a:gd name="connsiteY7" fmla="*/ 152125 h 908429"/>
                    <a:gd name="connsiteX8" fmla="*/ 720483 w 1225273"/>
                    <a:gd name="connsiteY8" fmla="*/ 103280 h 908429"/>
                    <a:gd name="connsiteX9" fmla="*/ 626732 w 1225273"/>
                    <a:gd name="connsiteY9" fmla="*/ 56404 h 908429"/>
                    <a:gd name="connsiteX10" fmla="*/ 52803 w 1225273"/>
                    <a:gd name="connsiteY10" fmla="*/ 113915 h 908429"/>
                    <a:gd name="connsiteX11" fmla="*/ 2382 w 1225273"/>
                    <a:gd name="connsiteY11" fmla="*/ 180092 h 908429"/>
                    <a:gd name="connsiteX12" fmla="*/ 25623 w 1225273"/>
                    <a:gd name="connsiteY12" fmla="*/ 198606 h 908429"/>
                    <a:gd name="connsiteX13" fmla="*/ 275757 w 1225273"/>
                    <a:gd name="connsiteY13" fmla="*/ 35527 h 908429"/>
                    <a:gd name="connsiteX14" fmla="*/ 570797 w 1225273"/>
                    <a:gd name="connsiteY14" fmla="*/ 67828 h 908429"/>
                    <a:gd name="connsiteX15" fmla="*/ 691333 w 1225273"/>
                    <a:gd name="connsiteY15" fmla="*/ 119824 h 908429"/>
                    <a:gd name="connsiteX16" fmla="*/ 700000 w 1225273"/>
                    <a:gd name="connsiteY16" fmla="*/ 125339 h 908429"/>
                    <a:gd name="connsiteX17" fmla="*/ 710241 w 1225273"/>
                    <a:gd name="connsiteY17" fmla="*/ 133611 h 908429"/>
                    <a:gd name="connsiteX18" fmla="*/ 735058 w 1225273"/>
                    <a:gd name="connsiteY18" fmla="*/ 156064 h 908429"/>
                    <a:gd name="connsiteX19" fmla="*/ 882774 w 1225273"/>
                    <a:gd name="connsiteY19" fmla="*/ 314810 h 908429"/>
                    <a:gd name="connsiteX20" fmla="*/ 1177814 w 1225273"/>
                    <a:gd name="connsiteY20" fmla="*/ 672088 h 908429"/>
                    <a:gd name="connsiteX21" fmla="*/ 1192389 w 1225273"/>
                    <a:gd name="connsiteY21" fmla="*/ 692965 h 908429"/>
                    <a:gd name="connsiteX22" fmla="*/ 1194752 w 1225273"/>
                    <a:gd name="connsiteY22" fmla="*/ 696904 h 908429"/>
                    <a:gd name="connsiteX23" fmla="*/ 1195540 w 1225273"/>
                    <a:gd name="connsiteY23" fmla="*/ 693753 h 908429"/>
                    <a:gd name="connsiteX24" fmla="*/ 1210903 w 1225273"/>
                    <a:gd name="connsiteY24" fmla="*/ 681542 h 908429"/>
                    <a:gd name="connsiteX25" fmla="*/ 1209327 w 1225273"/>
                    <a:gd name="connsiteY25" fmla="*/ 681542 h 908429"/>
                    <a:gd name="connsiteX26" fmla="*/ 1202631 w 1225273"/>
                    <a:gd name="connsiteY26" fmla="*/ 680754 h 908429"/>
                    <a:gd name="connsiteX27" fmla="*/ 1180572 w 1225273"/>
                    <a:gd name="connsiteY27" fmla="*/ 677603 h 908429"/>
                    <a:gd name="connsiteX28" fmla="*/ 997797 w 1225273"/>
                    <a:gd name="connsiteY28" fmla="*/ 664604 h 908429"/>
                    <a:gd name="connsiteX29" fmla="*/ 571584 w 1225273"/>
                    <a:gd name="connsiteY29" fmla="*/ 832016 h 908429"/>
                    <a:gd name="connsiteX30" fmla="*/ 546374 w 1225273"/>
                    <a:gd name="connsiteY30" fmla="*/ 887952 h 908429"/>
                    <a:gd name="connsiteX31" fmla="*/ 574736 w 1225273"/>
                    <a:gd name="connsiteY31" fmla="*/ 899375 h 908429"/>
                    <a:gd name="connsiteX32" fmla="*/ 574736 w 1225273"/>
                    <a:gd name="connsiteY32" fmla="*/ 899375 h 908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225273" h="908429">
                      <a:moveTo>
                        <a:pt x="574736" y="899375"/>
                      </a:moveTo>
                      <a:cubicBezTo>
                        <a:pt x="629883" y="728417"/>
                        <a:pt x="831172" y="695329"/>
                        <a:pt x="987161" y="693753"/>
                      </a:cubicBezTo>
                      <a:cubicBezTo>
                        <a:pt x="1050187" y="693359"/>
                        <a:pt x="1113213" y="698086"/>
                        <a:pt x="1175451" y="706358"/>
                      </a:cubicBezTo>
                      <a:cubicBezTo>
                        <a:pt x="1186480" y="707934"/>
                        <a:pt x="1201055" y="712661"/>
                        <a:pt x="1212085" y="710691"/>
                      </a:cubicBezTo>
                      <a:cubicBezTo>
                        <a:pt x="1234931" y="706752"/>
                        <a:pt x="1222720" y="683905"/>
                        <a:pt x="1215236" y="672482"/>
                      </a:cubicBezTo>
                      <a:cubicBezTo>
                        <a:pt x="1183723" y="624425"/>
                        <a:pt x="1145120" y="579913"/>
                        <a:pt x="1108880" y="535007"/>
                      </a:cubicBezTo>
                      <a:cubicBezTo>
                        <a:pt x="1052550" y="465678"/>
                        <a:pt x="994645" y="397138"/>
                        <a:pt x="935952" y="329779"/>
                      </a:cubicBezTo>
                      <a:cubicBezTo>
                        <a:pt x="883562" y="269510"/>
                        <a:pt x="830384" y="209242"/>
                        <a:pt x="773661" y="152125"/>
                      </a:cubicBezTo>
                      <a:cubicBezTo>
                        <a:pt x="756723" y="135187"/>
                        <a:pt x="739785" y="117461"/>
                        <a:pt x="720483" y="103280"/>
                      </a:cubicBezTo>
                      <a:cubicBezTo>
                        <a:pt x="692909" y="82796"/>
                        <a:pt x="658245" y="69009"/>
                        <a:pt x="626732" y="56404"/>
                      </a:cubicBezTo>
                      <a:cubicBezTo>
                        <a:pt x="444745" y="-16469"/>
                        <a:pt x="201307" y="-38922"/>
                        <a:pt x="52803" y="113915"/>
                      </a:cubicBezTo>
                      <a:cubicBezTo>
                        <a:pt x="33501" y="134005"/>
                        <a:pt x="16563" y="156458"/>
                        <a:pt x="2382" y="180092"/>
                      </a:cubicBezTo>
                      <a:cubicBezTo>
                        <a:pt x="-7466" y="196243"/>
                        <a:pt x="15775" y="214757"/>
                        <a:pt x="25623" y="198606"/>
                      </a:cubicBezTo>
                      <a:cubicBezTo>
                        <a:pt x="80771" y="106825"/>
                        <a:pt x="170582" y="51283"/>
                        <a:pt x="275757" y="35527"/>
                      </a:cubicBezTo>
                      <a:cubicBezTo>
                        <a:pt x="374235" y="20952"/>
                        <a:pt x="477045" y="36315"/>
                        <a:pt x="570797" y="67828"/>
                      </a:cubicBezTo>
                      <a:cubicBezTo>
                        <a:pt x="612551" y="81615"/>
                        <a:pt x="652730" y="98947"/>
                        <a:pt x="691333" y="119824"/>
                      </a:cubicBezTo>
                      <a:cubicBezTo>
                        <a:pt x="695666" y="122187"/>
                        <a:pt x="694485" y="121006"/>
                        <a:pt x="700000" y="125339"/>
                      </a:cubicBezTo>
                      <a:cubicBezTo>
                        <a:pt x="703545" y="128096"/>
                        <a:pt x="707090" y="130854"/>
                        <a:pt x="710241" y="133611"/>
                      </a:cubicBezTo>
                      <a:cubicBezTo>
                        <a:pt x="718907" y="140701"/>
                        <a:pt x="726786" y="148186"/>
                        <a:pt x="735058" y="156064"/>
                      </a:cubicBezTo>
                      <a:cubicBezTo>
                        <a:pt x="787054" y="206091"/>
                        <a:pt x="835111" y="260450"/>
                        <a:pt x="882774" y="314810"/>
                      </a:cubicBezTo>
                      <a:cubicBezTo>
                        <a:pt x="984404" y="430226"/>
                        <a:pt x="1086821" y="547612"/>
                        <a:pt x="1177814" y="672088"/>
                      </a:cubicBezTo>
                      <a:cubicBezTo>
                        <a:pt x="1182935" y="678785"/>
                        <a:pt x="1187662" y="685875"/>
                        <a:pt x="1192389" y="692965"/>
                      </a:cubicBezTo>
                      <a:cubicBezTo>
                        <a:pt x="1194359" y="696117"/>
                        <a:pt x="1196328" y="698086"/>
                        <a:pt x="1194752" y="696904"/>
                      </a:cubicBezTo>
                      <a:cubicBezTo>
                        <a:pt x="1198692" y="700056"/>
                        <a:pt x="1193571" y="701631"/>
                        <a:pt x="1195540" y="693753"/>
                      </a:cubicBezTo>
                      <a:cubicBezTo>
                        <a:pt x="1195934" y="692178"/>
                        <a:pt x="1206176" y="679178"/>
                        <a:pt x="1210903" y="681542"/>
                      </a:cubicBezTo>
                      <a:cubicBezTo>
                        <a:pt x="1210509" y="681148"/>
                        <a:pt x="1209721" y="681542"/>
                        <a:pt x="1209327" y="681542"/>
                      </a:cubicBezTo>
                      <a:cubicBezTo>
                        <a:pt x="1207358" y="680754"/>
                        <a:pt x="1204600" y="681148"/>
                        <a:pt x="1202631" y="680754"/>
                      </a:cubicBezTo>
                      <a:cubicBezTo>
                        <a:pt x="1195146" y="679966"/>
                        <a:pt x="1188056" y="678785"/>
                        <a:pt x="1180572" y="677603"/>
                      </a:cubicBezTo>
                      <a:cubicBezTo>
                        <a:pt x="1119909" y="669725"/>
                        <a:pt x="1058853" y="664604"/>
                        <a:pt x="997797" y="664604"/>
                      </a:cubicBezTo>
                      <a:cubicBezTo>
                        <a:pt x="847322" y="664210"/>
                        <a:pt x="656275" y="689814"/>
                        <a:pt x="571584" y="832016"/>
                      </a:cubicBezTo>
                      <a:cubicBezTo>
                        <a:pt x="560949" y="849742"/>
                        <a:pt x="552677" y="868256"/>
                        <a:pt x="546374" y="887952"/>
                      </a:cubicBezTo>
                      <a:cubicBezTo>
                        <a:pt x="541647" y="905678"/>
                        <a:pt x="568827" y="917495"/>
                        <a:pt x="574736" y="899375"/>
                      </a:cubicBezTo>
                      <a:lnTo>
                        <a:pt x="574736" y="89937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97E66BC-D9D8-47AD-9A53-60E78D7EB185}"/>
                    </a:ext>
                  </a:extLst>
                </p:cNvPr>
                <p:cNvSpPr/>
                <p:nvPr/>
              </p:nvSpPr>
              <p:spPr>
                <a:xfrm>
                  <a:off x="4244492" y="8274386"/>
                  <a:ext cx="160142" cy="62423"/>
                </a:xfrm>
                <a:custGeom>
                  <a:avLst/>
                  <a:gdLst>
                    <a:gd name="connsiteX0" fmla="*/ 20282 w 160142"/>
                    <a:gd name="connsiteY0" fmla="*/ 37105 h 62423"/>
                    <a:gd name="connsiteX1" fmla="*/ 80551 w 160142"/>
                    <a:gd name="connsiteY1" fmla="*/ 31197 h 62423"/>
                    <a:gd name="connsiteX2" fmla="*/ 136092 w 160142"/>
                    <a:gd name="connsiteY2" fmla="*/ 59165 h 62423"/>
                    <a:gd name="connsiteX3" fmla="*/ 154606 w 160142"/>
                    <a:gd name="connsiteY3" fmla="*/ 35924 h 62423"/>
                    <a:gd name="connsiteX4" fmla="*/ 84884 w 160142"/>
                    <a:gd name="connsiteY4" fmla="*/ 1653 h 62423"/>
                    <a:gd name="connsiteX5" fmla="*/ 9253 w 160142"/>
                    <a:gd name="connsiteY5" fmla="*/ 9532 h 62423"/>
                    <a:gd name="connsiteX6" fmla="*/ 981 w 160142"/>
                    <a:gd name="connsiteY6" fmla="*/ 28833 h 62423"/>
                    <a:gd name="connsiteX7" fmla="*/ 20282 w 160142"/>
                    <a:gd name="connsiteY7" fmla="*/ 37105 h 62423"/>
                    <a:gd name="connsiteX8" fmla="*/ 20282 w 160142"/>
                    <a:gd name="connsiteY8" fmla="*/ 37105 h 6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42" h="62423">
                      <a:moveTo>
                        <a:pt x="20282" y="37105"/>
                      </a:moveTo>
                      <a:cubicBezTo>
                        <a:pt x="40372" y="30803"/>
                        <a:pt x="60461" y="27652"/>
                        <a:pt x="80551" y="31197"/>
                      </a:cubicBezTo>
                      <a:cubicBezTo>
                        <a:pt x="100640" y="34742"/>
                        <a:pt x="119548" y="46165"/>
                        <a:pt x="136092" y="59165"/>
                      </a:cubicBezTo>
                      <a:cubicBezTo>
                        <a:pt x="151061" y="70982"/>
                        <a:pt x="169575" y="47741"/>
                        <a:pt x="154606" y="35924"/>
                      </a:cubicBezTo>
                      <a:cubicBezTo>
                        <a:pt x="134123" y="19379"/>
                        <a:pt x="110882" y="6380"/>
                        <a:pt x="84884" y="1653"/>
                      </a:cubicBezTo>
                      <a:cubicBezTo>
                        <a:pt x="59280" y="-2680"/>
                        <a:pt x="33675" y="2047"/>
                        <a:pt x="9253" y="9532"/>
                      </a:cubicBezTo>
                      <a:cubicBezTo>
                        <a:pt x="1374" y="11895"/>
                        <a:pt x="-1777" y="22137"/>
                        <a:pt x="981" y="28833"/>
                      </a:cubicBezTo>
                      <a:cubicBezTo>
                        <a:pt x="4132" y="36712"/>
                        <a:pt x="12404" y="39469"/>
                        <a:pt x="20282" y="37105"/>
                      </a:cubicBezTo>
                      <a:lnTo>
                        <a:pt x="20282" y="3710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D03664D-5276-460E-A04F-8937AD4292CE}"/>
                    </a:ext>
                  </a:extLst>
                </p:cNvPr>
                <p:cNvSpPr/>
                <p:nvPr/>
              </p:nvSpPr>
              <p:spPr>
                <a:xfrm>
                  <a:off x="3091096" y="7963512"/>
                  <a:ext cx="1057706" cy="803286"/>
                </a:xfrm>
                <a:custGeom>
                  <a:avLst/>
                  <a:gdLst>
                    <a:gd name="connsiteX0" fmla="*/ 1033840 w 1057706"/>
                    <a:gd name="connsiteY0" fmla="*/ 383037 h 803286"/>
                    <a:gd name="connsiteX1" fmla="*/ 866034 w 1057706"/>
                    <a:gd name="connsiteY1" fmla="*/ 548480 h 803286"/>
                    <a:gd name="connsiteX2" fmla="*/ 732892 w 1057706"/>
                    <a:gd name="connsiteY2" fmla="*/ 716680 h 803286"/>
                    <a:gd name="connsiteX3" fmla="*/ 687198 w 1057706"/>
                    <a:gd name="connsiteY3" fmla="*/ 757647 h 803286"/>
                    <a:gd name="connsiteX4" fmla="*/ 643868 w 1057706"/>
                    <a:gd name="connsiteY4" fmla="*/ 771040 h 803286"/>
                    <a:gd name="connsiteX5" fmla="*/ 629293 w 1057706"/>
                    <a:gd name="connsiteY5" fmla="*/ 756072 h 803286"/>
                    <a:gd name="connsiteX6" fmla="*/ 568237 w 1057706"/>
                    <a:gd name="connsiteY6" fmla="*/ 688713 h 803286"/>
                    <a:gd name="connsiteX7" fmla="*/ 163296 w 1057706"/>
                    <a:gd name="connsiteY7" fmla="*/ 221927 h 803286"/>
                    <a:gd name="connsiteX8" fmla="*/ 73484 w 1057706"/>
                    <a:gd name="connsiteY8" fmla="*/ 117147 h 803286"/>
                    <a:gd name="connsiteX9" fmla="*/ 43153 w 1057706"/>
                    <a:gd name="connsiteY9" fmla="*/ 81695 h 803286"/>
                    <a:gd name="connsiteX10" fmla="*/ 32517 w 1057706"/>
                    <a:gd name="connsiteY10" fmla="*/ 69090 h 803286"/>
                    <a:gd name="connsiteX11" fmla="*/ 47486 w 1057706"/>
                    <a:gd name="connsiteY11" fmla="*/ 47818 h 803286"/>
                    <a:gd name="connsiteX12" fmla="*/ 80968 w 1057706"/>
                    <a:gd name="connsiteY12" fmla="*/ 26153 h 803286"/>
                    <a:gd name="connsiteX13" fmla="*/ 63242 w 1057706"/>
                    <a:gd name="connsiteY13" fmla="*/ 2519 h 803286"/>
                    <a:gd name="connsiteX14" fmla="*/ 2186 w 1057706"/>
                    <a:gd name="connsiteY14" fmla="*/ 76574 h 803286"/>
                    <a:gd name="connsiteX15" fmla="*/ 28578 w 1057706"/>
                    <a:gd name="connsiteY15" fmla="*/ 110450 h 803286"/>
                    <a:gd name="connsiteX16" fmla="*/ 101452 w 1057706"/>
                    <a:gd name="connsiteY16" fmla="*/ 195535 h 803286"/>
                    <a:gd name="connsiteX17" fmla="*/ 316527 w 1057706"/>
                    <a:gd name="connsiteY17" fmla="*/ 445669 h 803286"/>
                    <a:gd name="connsiteX18" fmla="*/ 528452 w 1057706"/>
                    <a:gd name="connsiteY18" fmla="*/ 688713 h 803286"/>
                    <a:gd name="connsiteX19" fmla="*/ 598962 w 1057706"/>
                    <a:gd name="connsiteY19" fmla="*/ 767101 h 803286"/>
                    <a:gd name="connsiteX20" fmla="*/ 621415 w 1057706"/>
                    <a:gd name="connsiteY20" fmla="*/ 790342 h 803286"/>
                    <a:gd name="connsiteX21" fmla="*/ 677744 w 1057706"/>
                    <a:gd name="connsiteY21" fmla="*/ 797432 h 803286"/>
                    <a:gd name="connsiteX22" fmla="*/ 785676 w 1057706"/>
                    <a:gd name="connsiteY22" fmla="*/ 701712 h 803286"/>
                    <a:gd name="connsiteX23" fmla="*/ 858549 w 1057706"/>
                    <a:gd name="connsiteY23" fmla="*/ 605991 h 803286"/>
                    <a:gd name="connsiteX24" fmla="*/ 1051566 w 1057706"/>
                    <a:gd name="connsiteY24" fmla="*/ 406278 h 803286"/>
                    <a:gd name="connsiteX25" fmla="*/ 1033840 w 1057706"/>
                    <a:gd name="connsiteY25" fmla="*/ 383037 h 803286"/>
                    <a:gd name="connsiteX26" fmla="*/ 1033840 w 1057706"/>
                    <a:gd name="connsiteY26" fmla="*/ 383037 h 80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706" h="803286">
                      <a:moveTo>
                        <a:pt x="1033840" y="383037"/>
                      </a:moveTo>
                      <a:cubicBezTo>
                        <a:pt x="969633" y="428731"/>
                        <a:pt x="914879" y="486636"/>
                        <a:pt x="866034" y="548480"/>
                      </a:cubicBezTo>
                      <a:cubicBezTo>
                        <a:pt x="821522" y="604809"/>
                        <a:pt x="782919" y="665078"/>
                        <a:pt x="732892" y="716680"/>
                      </a:cubicBezTo>
                      <a:cubicBezTo>
                        <a:pt x="718711" y="731255"/>
                        <a:pt x="703742" y="745830"/>
                        <a:pt x="687198" y="757647"/>
                      </a:cubicBezTo>
                      <a:cubicBezTo>
                        <a:pt x="676168" y="765525"/>
                        <a:pt x="657261" y="780100"/>
                        <a:pt x="643868" y="771040"/>
                      </a:cubicBezTo>
                      <a:cubicBezTo>
                        <a:pt x="636777" y="766313"/>
                        <a:pt x="635989" y="763162"/>
                        <a:pt x="629293" y="756072"/>
                      </a:cubicBezTo>
                      <a:cubicBezTo>
                        <a:pt x="608416" y="734012"/>
                        <a:pt x="588326" y="711166"/>
                        <a:pt x="568237" y="688713"/>
                      </a:cubicBezTo>
                      <a:cubicBezTo>
                        <a:pt x="431549" y="534693"/>
                        <a:pt x="297226" y="378310"/>
                        <a:pt x="163296" y="221927"/>
                      </a:cubicBezTo>
                      <a:cubicBezTo>
                        <a:pt x="133358" y="187263"/>
                        <a:pt x="103421" y="152205"/>
                        <a:pt x="73484" y="117147"/>
                      </a:cubicBezTo>
                      <a:cubicBezTo>
                        <a:pt x="63242" y="105330"/>
                        <a:pt x="53394" y="93512"/>
                        <a:pt x="43153" y="81695"/>
                      </a:cubicBezTo>
                      <a:cubicBezTo>
                        <a:pt x="40001" y="78150"/>
                        <a:pt x="34487" y="73423"/>
                        <a:pt x="32517" y="69090"/>
                      </a:cubicBezTo>
                      <a:cubicBezTo>
                        <a:pt x="28184" y="59636"/>
                        <a:pt x="40395" y="52939"/>
                        <a:pt x="47486" y="47818"/>
                      </a:cubicBezTo>
                      <a:cubicBezTo>
                        <a:pt x="58515" y="39940"/>
                        <a:pt x="69939" y="33244"/>
                        <a:pt x="80968" y="26153"/>
                      </a:cubicBezTo>
                      <a:cubicBezTo>
                        <a:pt x="97118" y="15912"/>
                        <a:pt x="78999" y="-7723"/>
                        <a:pt x="63242" y="2519"/>
                      </a:cubicBezTo>
                      <a:cubicBezTo>
                        <a:pt x="40395" y="17093"/>
                        <a:pt x="-11207" y="41122"/>
                        <a:pt x="2186" y="76574"/>
                      </a:cubicBezTo>
                      <a:cubicBezTo>
                        <a:pt x="6913" y="89179"/>
                        <a:pt x="19912" y="100603"/>
                        <a:pt x="28578" y="110450"/>
                      </a:cubicBezTo>
                      <a:cubicBezTo>
                        <a:pt x="53000" y="138812"/>
                        <a:pt x="77029" y="167174"/>
                        <a:pt x="101452" y="195535"/>
                      </a:cubicBezTo>
                      <a:cubicBezTo>
                        <a:pt x="173143" y="279045"/>
                        <a:pt x="244835" y="362160"/>
                        <a:pt x="316527" y="445669"/>
                      </a:cubicBezTo>
                      <a:cubicBezTo>
                        <a:pt x="387037" y="526815"/>
                        <a:pt x="457154" y="608355"/>
                        <a:pt x="528452" y="688713"/>
                      </a:cubicBezTo>
                      <a:cubicBezTo>
                        <a:pt x="551693" y="715105"/>
                        <a:pt x="574933" y="741497"/>
                        <a:pt x="598962" y="767101"/>
                      </a:cubicBezTo>
                      <a:cubicBezTo>
                        <a:pt x="606446" y="774979"/>
                        <a:pt x="613537" y="782857"/>
                        <a:pt x="621415" y="790342"/>
                      </a:cubicBezTo>
                      <a:cubicBezTo>
                        <a:pt x="637565" y="805704"/>
                        <a:pt x="657655" y="806492"/>
                        <a:pt x="677744" y="797432"/>
                      </a:cubicBezTo>
                      <a:cubicBezTo>
                        <a:pt x="720680" y="778130"/>
                        <a:pt x="755739" y="737164"/>
                        <a:pt x="785676" y="701712"/>
                      </a:cubicBezTo>
                      <a:cubicBezTo>
                        <a:pt x="811674" y="670987"/>
                        <a:pt x="834915" y="638292"/>
                        <a:pt x="858549" y="605991"/>
                      </a:cubicBezTo>
                      <a:cubicBezTo>
                        <a:pt x="913697" y="531148"/>
                        <a:pt x="975541" y="460244"/>
                        <a:pt x="1051566" y="406278"/>
                      </a:cubicBezTo>
                      <a:cubicBezTo>
                        <a:pt x="1067323" y="395642"/>
                        <a:pt x="1049597" y="372008"/>
                        <a:pt x="1033840" y="383037"/>
                      </a:cubicBezTo>
                      <a:lnTo>
                        <a:pt x="1033840" y="38303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C3E4A64-CA92-4F91-A79D-7B916AB68FB9}"/>
                    </a:ext>
                  </a:extLst>
                </p:cNvPr>
                <p:cNvSpPr/>
                <p:nvPr/>
              </p:nvSpPr>
              <p:spPr>
                <a:xfrm>
                  <a:off x="3865131" y="7646255"/>
                  <a:ext cx="531821" cy="674060"/>
                </a:xfrm>
                <a:custGeom>
                  <a:avLst/>
                  <a:gdLst>
                    <a:gd name="connsiteX0" fmla="*/ 3369 w 531821"/>
                    <a:gd name="connsiteY0" fmla="*/ 23555 h 674060"/>
                    <a:gd name="connsiteX1" fmla="*/ 214112 w 531821"/>
                    <a:gd name="connsiteY1" fmla="*/ 289051 h 674060"/>
                    <a:gd name="connsiteX2" fmla="*/ 389008 w 531821"/>
                    <a:gd name="connsiteY2" fmla="*/ 521459 h 674060"/>
                    <a:gd name="connsiteX3" fmla="*/ 504818 w 531821"/>
                    <a:gd name="connsiteY3" fmla="*/ 668388 h 674060"/>
                    <a:gd name="connsiteX4" fmla="*/ 528453 w 531821"/>
                    <a:gd name="connsiteY4" fmla="*/ 650662 h 674060"/>
                    <a:gd name="connsiteX5" fmla="*/ 337800 w 531821"/>
                    <a:gd name="connsiteY5" fmla="*/ 405649 h 674060"/>
                    <a:gd name="connsiteX6" fmla="*/ 152662 w 531821"/>
                    <a:gd name="connsiteY6" fmla="*/ 158666 h 674060"/>
                    <a:gd name="connsiteX7" fmla="*/ 27004 w 531821"/>
                    <a:gd name="connsiteY7" fmla="*/ 5435 h 674060"/>
                    <a:gd name="connsiteX8" fmla="*/ 3369 w 531821"/>
                    <a:gd name="connsiteY8" fmla="*/ 23555 h 674060"/>
                    <a:gd name="connsiteX9" fmla="*/ 3369 w 531821"/>
                    <a:gd name="connsiteY9" fmla="*/ 23555 h 6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821" h="674060">
                      <a:moveTo>
                        <a:pt x="3369" y="23555"/>
                      </a:moveTo>
                      <a:cubicBezTo>
                        <a:pt x="75455" y="110609"/>
                        <a:pt x="147147" y="197663"/>
                        <a:pt x="214112" y="289051"/>
                      </a:cubicBezTo>
                      <a:cubicBezTo>
                        <a:pt x="271623" y="367045"/>
                        <a:pt x="329528" y="445040"/>
                        <a:pt x="389008" y="521459"/>
                      </a:cubicBezTo>
                      <a:cubicBezTo>
                        <a:pt x="427218" y="570698"/>
                        <a:pt x="465821" y="619543"/>
                        <a:pt x="504818" y="668388"/>
                      </a:cubicBezTo>
                      <a:cubicBezTo>
                        <a:pt x="516636" y="683356"/>
                        <a:pt x="540664" y="665630"/>
                        <a:pt x="528453" y="650662"/>
                      </a:cubicBezTo>
                      <a:cubicBezTo>
                        <a:pt x="463852" y="569910"/>
                        <a:pt x="400038" y="488370"/>
                        <a:pt x="337800" y="405649"/>
                      </a:cubicBezTo>
                      <a:cubicBezTo>
                        <a:pt x="275956" y="323321"/>
                        <a:pt x="216475" y="239418"/>
                        <a:pt x="152662" y="158666"/>
                      </a:cubicBezTo>
                      <a:cubicBezTo>
                        <a:pt x="111695" y="107064"/>
                        <a:pt x="69152" y="56249"/>
                        <a:pt x="27004" y="5435"/>
                      </a:cubicBezTo>
                      <a:cubicBezTo>
                        <a:pt x="15186" y="-9140"/>
                        <a:pt x="-8842" y="8586"/>
                        <a:pt x="3369" y="23555"/>
                      </a:cubicBezTo>
                      <a:lnTo>
                        <a:pt x="3369" y="2355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A5B48AF-9A6B-42CD-8A19-05AA8F3D3ADF}"/>
                    </a:ext>
                  </a:extLst>
                </p:cNvPr>
                <p:cNvSpPr/>
                <p:nvPr/>
              </p:nvSpPr>
              <p:spPr>
                <a:xfrm>
                  <a:off x="4335149" y="8295462"/>
                  <a:ext cx="129080" cy="97376"/>
                </a:xfrm>
                <a:custGeom>
                  <a:avLst/>
                  <a:gdLst>
                    <a:gd name="connsiteX0" fmla="*/ 28103 w 129080"/>
                    <a:gd name="connsiteY0" fmla="*/ 88509 h 97376"/>
                    <a:gd name="connsiteX1" fmla="*/ 31255 w 129080"/>
                    <a:gd name="connsiteY1" fmla="*/ 82207 h 97376"/>
                    <a:gd name="connsiteX2" fmla="*/ 31649 w 129080"/>
                    <a:gd name="connsiteY2" fmla="*/ 81419 h 97376"/>
                    <a:gd name="connsiteX3" fmla="*/ 34012 w 129080"/>
                    <a:gd name="connsiteY3" fmla="*/ 77874 h 97376"/>
                    <a:gd name="connsiteX4" fmla="*/ 43072 w 129080"/>
                    <a:gd name="connsiteY4" fmla="*/ 65268 h 97376"/>
                    <a:gd name="connsiteX5" fmla="*/ 53314 w 129080"/>
                    <a:gd name="connsiteY5" fmla="*/ 53451 h 97376"/>
                    <a:gd name="connsiteX6" fmla="*/ 55677 w 129080"/>
                    <a:gd name="connsiteY6" fmla="*/ 50694 h 97376"/>
                    <a:gd name="connsiteX7" fmla="*/ 57253 w 129080"/>
                    <a:gd name="connsiteY7" fmla="*/ 49118 h 97376"/>
                    <a:gd name="connsiteX8" fmla="*/ 58829 w 129080"/>
                    <a:gd name="connsiteY8" fmla="*/ 47542 h 97376"/>
                    <a:gd name="connsiteX9" fmla="*/ 61980 w 129080"/>
                    <a:gd name="connsiteY9" fmla="*/ 44785 h 97376"/>
                    <a:gd name="connsiteX10" fmla="*/ 73009 w 129080"/>
                    <a:gd name="connsiteY10" fmla="*/ 36119 h 97376"/>
                    <a:gd name="connsiteX11" fmla="*/ 76161 w 129080"/>
                    <a:gd name="connsiteY11" fmla="*/ 34149 h 97376"/>
                    <a:gd name="connsiteX12" fmla="*/ 76555 w 129080"/>
                    <a:gd name="connsiteY12" fmla="*/ 34149 h 97376"/>
                    <a:gd name="connsiteX13" fmla="*/ 82069 w 129080"/>
                    <a:gd name="connsiteY13" fmla="*/ 31392 h 97376"/>
                    <a:gd name="connsiteX14" fmla="*/ 84433 w 129080"/>
                    <a:gd name="connsiteY14" fmla="*/ 30604 h 97376"/>
                    <a:gd name="connsiteX15" fmla="*/ 84039 w 129080"/>
                    <a:gd name="connsiteY15" fmla="*/ 30604 h 97376"/>
                    <a:gd name="connsiteX16" fmla="*/ 89160 w 129080"/>
                    <a:gd name="connsiteY16" fmla="*/ 29816 h 97376"/>
                    <a:gd name="connsiteX17" fmla="*/ 88372 w 129080"/>
                    <a:gd name="connsiteY17" fmla="*/ 29816 h 97376"/>
                    <a:gd name="connsiteX18" fmla="*/ 90735 w 129080"/>
                    <a:gd name="connsiteY18" fmla="*/ 30210 h 97376"/>
                    <a:gd name="connsiteX19" fmla="*/ 89947 w 129080"/>
                    <a:gd name="connsiteY19" fmla="*/ 29816 h 97376"/>
                    <a:gd name="connsiteX20" fmla="*/ 92311 w 129080"/>
                    <a:gd name="connsiteY20" fmla="*/ 30998 h 97376"/>
                    <a:gd name="connsiteX21" fmla="*/ 90735 w 129080"/>
                    <a:gd name="connsiteY21" fmla="*/ 29816 h 97376"/>
                    <a:gd name="connsiteX22" fmla="*/ 91917 w 129080"/>
                    <a:gd name="connsiteY22" fmla="*/ 30604 h 97376"/>
                    <a:gd name="connsiteX23" fmla="*/ 93099 w 129080"/>
                    <a:gd name="connsiteY23" fmla="*/ 31392 h 97376"/>
                    <a:gd name="connsiteX24" fmla="*/ 93887 w 129080"/>
                    <a:gd name="connsiteY24" fmla="*/ 32574 h 97376"/>
                    <a:gd name="connsiteX25" fmla="*/ 95068 w 129080"/>
                    <a:gd name="connsiteY25" fmla="*/ 34149 h 97376"/>
                    <a:gd name="connsiteX26" fmla="*/ 95856 w 129080"/>
                    <a:gd name="connsiteY26" fmla="*/ 36119 h 97376"/>
                    <a:gd name="connsiteX27" fmla="*/ 97432 w 129080"/>
                    <a:gd name="connsiteY27" fmla="*/ 39664 h 97376"/>
                    <a:gd name="connsiteX28" fmla="*/ 98220 w 129080"/>
                    <a:gd name="connsiteY28" fmla="*/ 41240 h 97376"/>
                    <a:gd name="connsiteX29" fmla="*/ 99401 w 129080"/>
                    <a:gd name="connsiteY29" fmla="*/ 46755 h 97376"/>
                    <a:gd name="connsiteX30" fmla="*/ 115946 w 129080"/>
                    <a:gd name="connsiteY30" fmla="*/ 59754 h 97376"/>
                    <a:gd name="connsiteX31" fmla="*/ 128945 w 129080"/>
                    <a:gd name="connsiteY31" fmla="*/ 43209 h 97376"/>
                    <a:gd name="connsiteX32" fmla="*/ 112007 w 129080"/>
                    <a:gd name="connsiteY32" fmla="*/ 8151 h 97376"/>
                    <a:gd name="connsiteX33" fmla="*/ 82069 w 129080"/>
                    <a:gd name="connsiteY33" fmla="*/ 667 h 97376"/>
                    <a:gd name="connsiteX34" fmla="*/ 24952 w 129080"/>
                    <a:gd name="connsiteY34" fmla="*/ 40846 h 97376"/>
                    <a:gd name="connsiteX35" fmla="*/ 1317 w 129080"/>
                    <a:gd name="connsiteY35" fmla="*/ 76298 h 97376"/>
                    <a:gd name="connsiteX36" fmla="*/ 9196 w 129080"/>
                    <a:gd name="connsiteY36" fmla="*/ 95993 h 97376"/>
                    <a:gd name="connsiteX37" fmla="*/ 28103 w 129080"/>
                    <a:gd name="connsiteY37" fmla="*/ 88509 h 97376"/>
                    <a:gd name="connsiteX38" fmla="*/ 28103 w 129080"/>
                    <a:gd name="connsiteY38" fmla="*/ 88509 h 9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080" h="97376">
                      <a:moveTo>
                        <a:pt x="28103" y="88509"/>
                      </a:moveTo>
                      <a:cubicBezTo>
                        <a:pt x="29285" y="86540"/>
                        <a:pt x="30467" y="84570"/>
                        <a:pt x="31255" y="82207"/>
                      </a:cubicBezTo>
                      <a:cubicBezTo>
                        <a:pt x="32830" y="79843"/>
                        <a:pt x="30073" y="83782"/>
                        <a:pt x="31649" y="81419"/>
                      </a:cubicBezTo>
                      <a:cubicBezTo>
                        <a:pt x="32436" y="80237"/>
                        <a:pt x="33224" y="79055"/>
                        <a:pt x="34012" y="77874"/>
                      </a:cubicBezTo>
                      <a:cubicBezTo>
                        <a:pt x="36769" y="73541"/>
                        <a:pt x="39921" y="69208"/>
                        <a:pt x="43072" y="65268"/>
                      </a:cubicBezTo>
                      <a:cubicBezTo>
                        <a:pt x="46223" y="61329"/>
                        <a:pt x="49768" y="56996"/>
                        <a:pt x="53314" y="53451"/>
                      </a:cubicBezTo>
                      <a:cubicBezTo>
                        <a:pt x="54102" y="52663"/>
                        <a:pt x="54889" y="51482"/>
                        <a:pt x="55677" y="50694"/>
                      </a:cubicBezTo>
                      <a:cubicBezTo>
                        <a:pt x="56071" y="50300"/>
                        <a:pt x="58435" y="47936"/>
                        <a:pt x="57253" y="49118"/>
                      </a:cubicBezTo>
                      <a:cubicBezTo>
                        <a:pt x="56071" y="50300"/>
                        <a:pt x="58435" y="47936"/>
                        <a:pt x="58829" y="47542"/>
                      </a:cubicBezTo>
                      <a:cubicBezTo>
                        <a:pt x="60010" y="46755"/>
                        <a:pt x="60798" y="45573"/>
                        <a:pt x="61980" y="44785"/>
                      </a:cubicBezTo>
                      <a:cubicBezTo>
                        <a:pt x="65525" y="41634"/>
                        <a:pt x="69070" y="38876"/>
                        <a:pt x="73009" y="36119"/>
                      </a:cubicBezTo>
                      <a:cubicBezTo>
                        <a:pt x="74191" y="35331"/>
                        <a:pt x="74979" y="34937"/>
                        <a:pt x="76161" y="34149"/>
                      </a:cubicBezTo>
                      <a:cubicBezTo>
                        <a:pt x="78524" y="32574"/>
                        <a:pt x="73797" y="35331"/>
                        <a:pt x="76555" y="34149"/>
                      </a:cubicBezTo>
                      <a:cubicBezTo>
                        <a:pt x="78524" y="33362"/>
                        <a:pt x="80100" y="32180"/>
                        <a:pt x="82069" y="31392"/>
                      </a:cubicBezTo>
                      <a:cubicBezTo>
                        <a:pt x="82857" y="30998"/>
                        <a:pt x="83645" y="30604"/>
                        <a:pt x="84433" y="30604"/>
                      </a:cubicBezTo>
                      <a:cubicBezTo>
                        <a:pt x="87190" y="29422"/>
                        <a:pt x="83251" y="30604"/>
                        <a:pt x="84039" y="30604"/>
                      </a:cubicBezTo>
                      <a:cubicBezTo>
                        <a:pt x="85615" y="30604"/>
                        <a:pt x="87584" y="30210"/>
                        <a:pt x="89160" y="29816"/>
                      </a:cubicBezTo>
                      <a:cubicBezTo>
                        <a:pt x="91523" y="29422"/>
                        <a:pt x="86008" y="29422"/>
                        <a:pt x="88372" y="29816"/>
                      </a:cubicBezTo>
                      <a:cubicBezTo>
                        <a:pt x="89160" y="29816"/>
                        <a:pt x="89947" y="30210"/>
                        <a:pt x="90735" y="30210"/>
                      </a:cubicBezTo>
                      <a:cubicBezTo>
                        <a:pt x="93099" y="30210"/>
                        <a:pt x="87584" y="29029"/>
                        <a:pt x="89947" y="29816"/>
                      </a:cubicBezTo>
                      <a:cubicBezTo>
                        <a:pt x="90735" y="30210"/>
                        <a:pt x="91523" y="30604"/>
                        <a:pt x="92311" y="30998"/>
                      </a:cubicBezTo>
                      <a:cubicBezTo>
                        <a:pt x="93887" y="31392"/>
                        <a:pt x="90341" y="30210"/>
                        <a:pt x="90735" y="29816"/>
                      </a:cubicBezTo>
                      <a:cubicBezTo>
                        <a:pt x="90735" y="29816"/>
                        <a:pt x="91917" y="30604"/>
                        <a:pt x="91917" y="30604"/>
                      </a:cubicBezTo>
                      <a:cubicBezTo>
                        <a:pt x="92311" y="30998"/>
                        <a:pt x="94674" y="33362"/>
                        <a:pt x="93099" y="31392"/>
                      </a:cubicBezTo>
                      <a:cubicBezTo>
                        <a:pt x="91523" y="29816"/>
                        <a:pt x="93493" y="32180"/>
                        <a:pt x="93887" y="32574"/>
                      </a:cubicBezTo>
                      <a:cubicBezTo>
                        <a:pt x="94281" y="32968"/>
                        <a:pt x="96250" y="36119"/>
                        <a:pt x="95068" y="34149"/>
                      </a:cubicBezTo>
                      <a:cubicBezTo>
                        <a:pt x="93887" y="32180"/>
                        <a:pt x="95856" y="35725"/>
                        <a:pt x="95856" y="36119"/>
                      </a:cubicBezTo>
                      <a:cubicBezTo>
                        <a:pt x="96250" y="37301"/>
                        <a:pt x="97038" y="38482"/>
                        <a:pt x="97432" y="39664"/>
                      </a:cubicBezTo>
                      <a:cubicBezTo>
                        <a:pt x="97826" y="40452"/>
                        <a:pt x="98614" y="43997"/>
                        <a:pt x="98220" y="41240"/>
                      </a:cubicBezTo>
                      <a:cubicBezTo>
                        <a:pt x="98614" y="43209"/>
                        <a:pt x="99007" y="44785"/>
                        <a:pt x="99401" y="46755"/>
                      </a:cubicBezTo>
                      <a:cubicBezTo>
                        <a:pt x="100977" y="54633"/>
                        <a:pt x="107673" y="60541"/>
                        <a:pt x="115946" y="59754"/>
                      </a:cubicBezTo>
                      <a:cubicBezTo>
                        <a:pt x="123430" y="58572"/>
                        <a:pt x="130126" y="51088"/>
                        <a:pt x="128945" y="43209"/>
                      </a:cubicBezTo>
                      <a:cubicBezTo>
                        <a:pt x="126581" y="30210"/>
                        <a:pt x="122248" y="17211"/>
                        <a:pt x="112007" y="8151"/>
                      </a:cubicBezTo>
                      <a:cubicBezTo>
                        <a:pt x="103734" y="1061"/>
                        <a:pt x="92311" y="-1303"/>
                        <a:pt x="82069" y="667"/>
                      </a:cubicBezTo>
                      <a:cubicBezTo>
                        <a:pt x="58829" y="5000"/>
                        <a:pt x="39527" y="23514"/>
                        <a:pt x="24952" y="40846"/>
                      </a:cubicBezTo>
                      <a:cubicBezTo>
                        <a:pt x="15892" y="51875"/>
                        <a:pt x="7620" y="63693"/>
                        <a:pt x="1317" y="76298"/>
                      </a:cubicBezTo>
                      <a:cubicBezTo>
                        <a:pt x="-2228" y="83388"/>
                        <a:pt x="1711" y="93236"/>
                        <a:pt x="9196" y="95993"/>
                      </a:cubicBezTo>
                      <a:cubicBezTo>
                        <a:pt x="16680" y="99539"/>
                        <a:pt x="24558" y="95993"/>
                        <a:pt x="28103" y="88509"/>
                      </a:cubicBezTo>
                      <a:lnTo>
                        <a:pt x="28103" y="8850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7E5EC21-2EFC-4F51-B56A-31982C3BF8B1}"/>
                    </a:ext>
                  </a:extLst>
                </p:cNvPr>
                <p:cNvSpPr/>
                <p:nvPr/>
              </p:nvSpPr>
              <p:spPr>
                <a:xfrm>
                  <a:off x="3803571" y="8471586"/>
                  <a:ext cx="356318" cy="250395"/>
                </a:xfrm>
                <a:custGeom>
                  <a:avLst/>
                  <a:gdLst>
                    <a:gd name="connsiteX0" fmla="*/ 23568 w 356318"/>
                    <a:gd name="connsiteY0" fmla="*/ 247210 h 250395"/>
                    <a:gd name="connsiteX1" fmla="*/ 66505 w 356318"/>
                    <a:gd name="connsiteY1" fmla="*/ 213727 h 250395"/>
                    <a:gd name="connsiteX2" fmla="*/ 89745 w 356318"/>
                    <a:gd name="connsiteY2" fmla="*/ 186153 h 250395"/>
                    <a:gd name="connsiteX3" fmla="*/ 83837 w 356318"/>
                    <a:gd name="connsiteY3" fmla="*/ 199940 h 250395"/>
                    <a:gd name="connsiteX4" fmla="*/ 348151 w 356318"/>
                    <a:gd name="connsiteY4" fmla="*/ 29377 h 250395"/>
                    <a:gd name="connsiteX5" fmla="*/ 336728 w 356318"/>
                    <a:gd name="connsiteY5" fmla="*/ 1803 h 250395"/>
                    <a:gd name="connsiteX6" fmla="*/ 187829 w 356318"/>
                    <a:gd name="connsiteY6" fmla="*/ 89645 h 250395"/>
                    <a:gd name="connsiteX7" fmla="*/ 118501 w 356318"/>
                    <a:gd name="connsiteY7" fmla="*/ 136914 h 250395"/>
                    <a:gd name="connsiteX8" fmla="*/ 80685 w 356318"/>
                    <a:gd name="connsiteY8" fmla="*/ 164882 h 250395"/>
                    <a:gd name="connsiteX9" fmla="*/ 60202 w 356318"/>
                    <a:gd name="connsiteY9" fmla="*/ 190093 h 250395"/>
                    <a:gd name="connsiteX10" fmla="*/ 66111 w 356318"/>
                    <a:gd name="connsiteY10" fmla="*/ 176306 h 250395"/>
                    <a:gd name="connsiteX11" fmla="*/ 5842 w 356318"/>
                    <a:gd name="connsiteY11" fmla="*/ 223575 h 250395"/>
                    <a:gd name="connsiteX12" fmla="*/ 23568 w 356318"/>
                    <a:gd name="connsiteY12" fmla="*/ 247210 h 250395"/>
                    <a:gd name="connsiteX13" fmla="*/ 23568 w 356318"/>
                    <a:gd name="connsiteY13" fmla="*/ 247210 h 2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6318" h="250395">
                      <a:moveTo>
                        <a:pt x="23568" y="247210"/>
                      </a:moveTo>
                      <a:cubicBezTo>
                        <a:pt x="37749" y="235786"/>
                        <a:pt x="51930" y="224757"/>
                        <a:pt x="66505" y="213727"/>
                      </a:cubicBezTo>
                      <a:cubicBezTo>
                        <a:pt x="76352" y="206243"/>
                        <a:pt x="89745" y="199940"/>
                        <a:pt x="89745" y="186153"/>
                      </a:cubicBezTo>
                      <a:cubicBezTo>
                        <a:pt x="87776" y="190880"/>
                        <a:pt x="85806" y="195213"/>
                        <a:pt x="83837" y="199940"/>
                      </a:cubicBezTo>
                      <a:cubicBezTo>
                        <a:pt x="167346" y="135733"/>
                        <a:pt x="255582" y="80191"/>
                        <a:pt x="348151" y="29377"/>
                      </a:cubicBezTo>
                      <a:cubicBezTo>
                        <a:pt x="364696" y="20317"/>
                        <a:pt x="353666" y="-7257"/>
                        <a:pt x="336728" y="1803"/>
                      </a:cubicBezTo>
                      <a:cubicBezTo>
                        <a:pt x="286307" y="29377"/>
                        <a:pt x="236280" y="58132"/>
                        <a:pt x="187829" y="89645"/>
                      </a:cubicBezTo>
                      <a:cubicBezTo>
                        <a:pt x="164195" y="105008"/>
                        <a:pt x="141348" y="120764"/>
                        <a:pt x="118501" y="136914"/>
                      </a:cubicBezTo>
                      <a:cubicBezTo>
                        <a:pt x="105896" y="145974"/>
                        <a:pt x="92897" y="155428"/>
                        <a:pt x="80685" y="164882"/>
                      </a:cubicBezTo>
                      <a:cubicBezTo>
                        <a:pt x="71231" y="171973"/>
                        <a:pt x="60202" y="177093"/>
                        <a:pt x="60202" y="190093"/>
                      </a:cubicBezTo>
                      <a:cubicBezTo>
                        <a:pt x="62172" y="185366"/>
                        <a:pt x="64141" y="181033"/>
                        <a:pt x="66111" y="176306"/>
                      </a:cubicBezTo>
                      <a:cubicBezTo>
                        <a:pt x="46021" y="191668"/>
                        <a:pt x="25538" y="207819"/>
                        <a:pt x="5842" y="223575"/>
                      </a:cubicBezTo>
                      <a:cubicBezTo>
                        <a:pt x="-9520" y="234998"/>
                        <a:pt x="8600" y="259027"/>
                        <a:pt x="23568" y="247210"/>
                      </a:cubicBezTo>
                      <a:lnTo>
                        <a:pt x="23568" y="24721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5CB9D2D-8268-446B-A3C3-1A154D8CFF9B}"/>
                    </a:ext>
                  </a:extLst>
                </p:cNvPr>
                <p:cNvSpPr/>
                <p:nvPr/>
              </p:nvSpPr>
              <p:spPr>
                <a:xfrm>
                  <a:off x="4247580" y="8371567"/>
                  <a:ext cx="112826" cy="61111"/>
                </a:xfrm>
                <a:custGeom>
                  <a:avLst/>
                  <a:gdLst>
                    <a:gd name="connsiteX0" fmla="*/ 92432 w 112826"/>
                    <a:gd name="connsiteY0" fmla="*/ 981 h 61111"/>
                    <a:gd name="connsiteX1" fmla="*/ 9316 w 112826"/>
                    <a:gd name="connsiteY1" fmla="*/ 32494 h 61111"/>
                    <a:gd name="connsiteX2" fmla="*/ 1044 w 112826"/>
                    <a:gd name="connsiteY2" fmla="*/ 51795 h 61111"/>
                    <a:gd name="connsiteX3" fmla="*/ 20346 w 112826"/>
                    <a:gd name="connsiteY3" fmla="*/ 60067 h 61111"/>
                    <a:gd name="connsiteX4" fmla="*/ 103461 w 112826"/>
                    <a:gd name="connsiteY4" fmla="*/ 28554 h 61111"/>
                    <a:gd name="connsiteX5" fmla="*/ 111733 w 112826"/>
                    <a:gd name="connsiteY5" fmla="*/ 9253 h 61111"/>
                    <a:gd name="connsiteX6" fmla="*/ 92432 w 112826"/>
                    <a:gd name="connsiteY6" fmla="*/ 981 h 61111"/>
                    <a:gd name="connsiteX7" fmla="*/ 92432 w 112826"/>
                    <a:gd name="connsiteY7" fmla="*/ 981 h 6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826" h="61111">
                      <a:moveTo>
                        <a:pt x="92432" y="981"/>
                      </a:moveTo>
                      <a:cubicBezTo>
                        <a:pt x="64464" y="10828"/>
                        <a:pt x="36496" y="19888"/>
                        <a:pt x="9316" y="32494"/>
                      </a:cubicBezTo>
                      <a:cubicBezTo>
                        <a:pt x="2226" y="35645"/>
                        <a:pt x="-2107" y="44311"/>
                        <a:pt x="1044" y="51795"/>
                      </a:cubicBezTo>
                      <a:cubicBezTo>
                        <a:pt x="4196" y="58886"/>
                        <a:pt x="12862" y="63219"/>
                        <a:pt x="20346" y="60067"/>
                      </a:cubicBezTo>
                      <a:cubicBezTo>
                        <a:pt x="47132" y="47462"/>
                        <a:pt x="75494" y="38402"/>
                        <a:pt x="103461" y="28554"/>
                      </a:cubicBezTo>
                      <a:cubicBezTo>
                        <a:pt x="110946" y="25797"/>
                        <a:pt x="114885" y="16343"/>
                        <a:pt x="111733" y="9253"/>
                      </a:cubicBezTo>
                      <a:cubicBezTo>
                        <a:pt x="108188" y="1375"/>
                        <a:pt x="100310" y="-1777"/>
                        <a:pt x="92432" y="981"/>
                      </a:cubicBezTo>
                      <a:lnTo>
                        <a:pt x="92432" y="98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B850FE-A453-4F04-A777-44A83CE0BB8C}"/>
                    </a:ext>
                  </a:extLst>
                </p:cNvPr>
                <p:cNvSpPr/>
                <p:nvPr/>
              </p:nvSpPr>
              <p:spPr>
                <a:xfrm>
                  <a:off x="4443677" y="8102087"/>
                  <a:ext cx="601010" cy="250834"/>
                </a:xfrm>
                <a:custGeom>
                  <a:avLst/>
                  <a:gdLst>
                    <a:gd name="connsiteX0" fmla="*/ 23568 w 601010"/>
                    <a:gd name="connsiteY0" fmla="*/ 247614 h 250834"/>
                    <a:gd name="connsiteX1" fmla="*/ 298518 w 601010"/>
                    <a:gd name="connsiteY1" fmla="*/ 116441 h 250834"/>
                    <a:gd name="connsiteX2" fmla="*/ 591589 w 601010"/>
                    <a:gd name="connsiteY2" fmla="*/ 28205 h 250834"/>
                    <a:gd name="connsiteX3" fmla="*/ 580165 w 601010"/>
                    <a:gd name="connsiteY3" fmla="*/ 631 h 250834"/>
                    <a:gd name="connsiteX4" fmla="*/ 281974 w 601010"/>
                    <a:gd name="connsiteY4" fmla="*/ 90837 h 250834"/>
                    <a:gd name="connsiteX5" fmla="*/ 5842 w 601010"/>
                    <a:gd name="connsiteY5" fmla="*/ 223979 h 250834"/>
                    <a:gd name="connsiteX6" fmla="*/ 23568 w 601010"/>
                    <a:gd name="connsiteY6" fmla="*/ 247614 h 250834"/>
                    <a:gd name="connsiteX7" fmla="*/ 23568 w 601010"/>
                    <a:gd name="connsiteY7" fmla="*/ 247614 h 25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010" h="250834">
                      <a:moveTo>
                        <a:pt x="23568" y="247614"/>
                      </a:moveTo>
                      <a:cubicBezTo>
                        <a:pt x="103926" y="185770"/>
                        <a:pt x="203586" y="149136"/>
                        <a:pt x="298518" y="116441"/>
                      </a:cubicBezTo>
                      <a:cubicBezTo>
                        <a:pt x="395027" y="83352"/>
                        <a:pt x="493505" y="56173"/>
                        <a:pt x="591589" y="28205"/>
                      </a:cubicBezTo>
                      <a:cubicBezTo>
                        <a:pt x="610103" y="23084"/>
                        <a:pt x="598679" y="-4490"/>
                        <a:pt x="580165" y="631"/>
                      </a:cubicBezTo>
                      <a:cubicBezTo>
                        <a:pt x="480112" y="28993"/>
                        <a:pt x="380058" y="56566"/>
                        <a:pt x="281974" y="90837"/>
                      </a:cubicBezTo>
                      <a:cubicBezTo>
                        <a:pt x="186648" y="123925"/>
                        <a:pt x="86594" y="161347"/>
                        <a:pt x="5842" y="223979"/>
                      </a:cubicBezTo>
                      <a:cubicBezTo>
                        <a:pt x="-9520" y="235796"/>
                        <a:pt x="8600" y="259431"/>
                        <a:pt x="23568" y="247614"/>
                      </a:cubicBezTo>
                      <a:lnTo>
                        <a:pt x="23568" y="24761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F8B2943-11DA-4F1D-B9C2-DA2B7C555C44}"/>
                    </a:ext>
                  </a:extLst>
                </p:cNvPr>
                <p:cNvSpPr/>
                <p:nvPr/>
              </p:nvSpPr>
              <p:spPr>
                <a:xfrm>
                  <a:off x="4438892" y="8120304"/>
                  <a:ext cx="541225" cy="194533"/>
                </a:xfrm>
                <a:custGeom>
                  <a:avLst/>
                  <a:gdLst>
                    <a:gd name="connsiteX0" fmla="*/ 14172 w 541225"/>
                    <a:gd name="connsiteY0" fmla="*/ 191187 h 194533"/>
                    <a:gd name="connsiteX1" fmla="*/ 184342 w 541225"/>
                    <a:gd name="connsiteY1" fmla="*/ 63560 h 194533"/>
                    <a:gd name="connsiteX2" fmla="*/ 408478 w 541225"/>
                    <a:gd name="connsiteY2" fmla="*/ 16684 h 194533"/>
                    <a:gd name="connsiteX3" fmla="*/ 534135 w 541225"/>
                    <a:gd name="connsiteY3" fmla="*/ 17866 h 194533"/>
                    <a:gd name="connsiteX4" fmla="*/ 534135 w 541225"/>
                    <a:gd name="connsiteY4" fmla="*/ 2898 h 194533"/>
                    <a:gd name="connsiteX5" fmla="*/ 299758 w 541225"/>
                    <a:gd name="connsiteY5" fmla="*/ 15109 h 194533"/>
                    <a:gd name="connsiteX6" fmla="*/ 86652 w 541225"/>
                    <a:gd name="connsiteY6" fmla="*/ 98224 h 194533"/>
                    <a:gd name="connsiteX7" fmla="*/ 1173 w 541225"/>
                    <a:gd name="connsiteY7" fmla="*/ 183703 h 194533"/>
                    <a:gd name="connsiteX8" fmla="*/ 14172 w 541225"/>
                    <a:gd name="connsiteY8" fmla="*/ 191187 h 194533"/>
                    <a:gd name="connsiteX9" fmla="*/ 14172 w 541225"/>
                    <a:gd name="connsiteY9" fmla="*/ 191187 h 19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1225" h="194533">
                      <a:moveTo>
                        <a:pt x="14172" y="191187"/>
                      </a:moveTo>
                      <a:cubicBezTo>
                        <a:pt x="54745" y="130919"/>
                        <a:pt x="117771" y="89952"/>
                        <a:pt x="184342" y="63560"/>
                      </a:cubicBezTo>
                      <a:cubicBezTo>
                        <a:pt x="255640" y="35198"/>
                        <a:pt x="332453" y="21411"/>
                        <a:pt x="408478" y="16684"/>
                      </a:cubicBezTo>
                      <a:cubicBezTo>
                        <a:pt x="450232" y="14321"/>
                        <a:pt x="492381" y="14715"/>
                        <a:pt x="534135" y="17866"/>
                      </a:cubicBezTo>
                      <a:cubicBezTo>
                        <a:pt x="543589" y="18654"/>
                        <a:pt x="543589" y="3685"/>
                        <a:pt x="534135" y="2898"/>
                      </a:cubicBezTo>
                      <a:cubicBezTo>
                        <a:pt x="456141" y="-3405"/>
                        <a:pt x="376965" y="534"/>
                        <a:pt x="299758" y="15109"/>
                      </a:cubicBezTo>
                      <a:cubicBezTo>
                        <a:pt x="224915" y="29290"/>
                        <a:pt x="149678" y="54500"/>
                        <a:pt x="86652" y="98224"/>
                      </a:cubicBezTo>
                      <a:cubicBezTo>
                        <a:pt x="53169" y="121465"/>
                        <a:pt x="23626" y="149827"/>
                        <a:pt x="1173" y="183703"/>
                      </a:cubicBezTo>
                      <a:cubicBezTo>
                        <a:pt x="-3948" y="191581"/>
                        <a:pt x="9051" y="199065"/>
                        <a:pt x="14172" y="191187"/>
                      </a:cubicBezTo>
                      <a:lnTo>
                        <a:pt x="14172" y="19118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AE0651E-5821-4C39-9D46-4B52EFFDF48F}"/>
                    </a:ext>
                  </a:extLst>
                </p:cNvPr>
                <p:cNvSpPr/>
                <p:nvPr/>
              </p:nvSpPr>
              <p:spPr>
                <a:xfrm>
                  <a:off x="3857933" y="8392407"/>
                  <a:ext cx="314717" cy="291673"/>
                </a:xfrm>
                <a:custGeom>
                  <a:avLst/>
                  <a:gdLst>
                    <a:gd name="connsiteX0" fmla="*/ 14112 w 314717"/>
                    <a:gd name="connsiteY0" fmla="*/ 288574 h 291673"/>
                    <a:gd name="connsiteX1" fmla="*/ 148042 w 314717"/>
                    <a:gd name="connsiteY1" fmla="*/ 136524 h 291673"/>
                    <a:gd name="connsiteX2" fmla="*/ 311121 w 314717"/>
                    <a:gd name="connsiteY2" fmla="*/ 14017 h 291673"/>
                    <a:gd name="connsiteX3" fmla="*/ 303637 w 314717"/>
                    <a:gd name="connsiteY3" fmla="*/ 1018 h 291673"/>
                    <a:gd name="connsiteX4" fmla="*/ 137800 w 314717"/>
                    <a:gd name="connsiteY4" fmla="*/ 125888 h 291673"/>
                    <a:gd name="connsiteX5" fmla="*/ 1507 w 314717"/>
                    <a:gd name="connsiteY5" fmla="*/ 281089 h 291673"/>
                    <a:gd name="connsiteX6" fmla="*/ 14112 w 314717"/>
                    <a:gd name="connsiteY6" fmla="*/ 288574 h 291673"/>
                    <a:gd name="connsiteX7" fmla="*/ 14112 w 314717"/>
                    <a:gd name="connsiteY7" fmla="*/ 288574 h 291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17" h="291673">
                      <a:moveTo>
                        <a:pt x="14112" y="288574"/>
                      </a:moveTo>
                      <a:cubicBezTo>
                        <a:pt x="53503" y="233426"/>
                        <a:pt x="98409" y="182612"/>
                        <a:pt x="148042" y="136524"/>
                      </a:cubicBezTo>
                      <a:cubicBezTo>
                        <a:pt x="197675" y="90436"/>
                        <a:pt x="252035" y="47106"/>
                        <a:pt x="311121" y="14017"/>
                      </a:cubicBezTo>
                      <a:cubicBezTo>
                        <a:pt x="319394" y="9291"/>
                        <a:pt x="311909" y="-3709"/>
                        <a:pt x="303637" y="1018"/>
                      </a:cubicBezTo>
                      <a:cubicBezTo>
                        <a:pt x="243368" y="34895"/>
                        <a:pt x="188221" y="79013"/>
                        <a:pt x="137800" y="125888"/>
                      </a:cubicBezTo>
                      <a:cubicBezTo>
                        <a:pt x="87380" y="172764"/>
                        <a:pt x="41686" y="225154"/>
                        <a:pt x="1507" y="281089"/>
                      </a:cubicBezTo>
                      <a:cubicBezTo>
                        <a:pt x="-4402" y="288574"/>
                        <a:pt x="8597" y="296058"/>
                        <a:pt x="14112" y="288574"/>
                      </a:cubicBezTo>
                      <a:lnTo>
                        <a:pt x="14112" y="288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946C166-9A02-42AD-A7C5-691FE4D78960}"/>
                    </a:ext>
                  </a:extLst>
                </p:cNvPr>
                <p:cNvSpPr/>
                <p:nvPr/>
              </p:nvSpPr>
              <p:spPr>
                <a:xfrm>
                  <a:off x="4247032" y="8346067"/>
                  <a:ext cx="116913" cy="22806"/>
                </a:xfrm>
                <a:custGeom>
                  <a:avLst/>
                  <a:gdLst>
                    <a:gd name="connsiteX0" fmla="*/ 9076 w 116913"/>
                    <a:gd name="connsiteY0" fmla="*/ 22541 h 22806"/>
                    <a:gd name="connsiteX1" fmla="*/ 107554 w 116913"/>
                    <a:gd name="connsiteY1" fmla="*/ 19390 h 22806"/>
                    <a:gd name="connsiteX2" fmla="*/ 111493 w 116913"/>
                    <a:gd name="connsiteY2" fmla="*/ 5209 h 22806"/>
                    <a:gd name="connsiteX3" fmla="*/ 5137 w 116913"/>
                    <a:gd name="connsiteY3" fmla="*/ 8361 h 22806"/>
                    <a:gd name="connsiteX4" fmla="*/ 9076 w 116913"/>
                    <a:gd name="connsiteY4" fmla="*/ 22541 h 22806"/>
                    <a:gd name="connsiteX5" fmla="*/ 9076 w 116913"/>
                    <a:gd name="connsiteY5" fmla="*/ 22541 h 2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913" h="22806">
                      <a:moveTo>
                        <a:pt x="9076" y="22541"/>
                      </a:moveTo>
                      <a:cubicBezTo>
                        <a:pt x="41377" y="13875"/>
                        <a:pt x="74859" y="11512"/>
                        <a:pt x="107554" y="19390"/>
                      </a:cubicBezTo>
                      <a:cubicBezTo>
                        <a:pt x="117008" y="21754"/>
                        <a:pt x="120947" y="7179"/>
                        <a:pt x="111493" y="5209"/>
                      </a:cubicBezTo>
                      <a:cubicBezTo>
                        <a:pt x="76041" y="-3063"/>
                        <a:pt x="39801" y="-1093"/>
                        <a:pt x="5137" y="8361"/>
                      </a:cubicBezTo>
                      <a:cubicBezTo>
                        <a:pt x="-3923" y="10724"/>
                        <a:pt x="16" y="24905"/>
                        <a:pt x="9076" y="22541"/>
                      </a:cubicBezTo>
                      <a:lnTo>
                        <a:pt x="9076" y="2254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0205E0D-FDDB-4230-9CC1-83E9C5B0EFF1}"/>
                    </a:ext>
                  </a:extLst>
                </p:cNvPr>
                <p:cNvSpPr/>
                <p:nvPr/>
              </p:nvSpPr>
              <p:spPr>
                <a:xfrm>
                  <a:off x="3083015" y="7558449"/>
                  <a:ext cx="1298686" cy="1099981"/>
                </a:xfrm>
                <a:custGeom>
                  <a:avLst/>
                  <a:gdLst>
                    <a:gd name="connsiteX0" fmla="*/ 1292448 w 1298686"/>
                    <a:gd name="connsiteY0" fmla="*/ 726257 h 1099981"/>
                    <a:gd name="connsiteX1" fmla="*/ 843783 w 1298686"/>
                    <a:gd name="connsiteY1" fmla="*/ 764072 h 1099981"/>
                    <a:gd name="connsiteX2" fmla="*/ 698430 w 1298686"/>
                    <a:gd name="connsiteY2" fmla="*/ 1018145 h 1099981"/>
                    <a:gd name="connsiteX3" fmla="*/ 681098 w 1298686"/>
                    <a:gd name="connsiteY3" fmla="*/ 1052022 h 1099981"/>
                    <a:gd name="connsiteX4" fmla="*/ 671644 w 1298686"/>
                    <a:gd name="connsiteY4" fmla="*/ 1066597 h 1099981"/>
                    <a:gd name="connsiteX5" fmla="*/ 655493 w 1298686"/>
                    <a:gd name="connsiteY5" fmla="*/ 1061870 h 1099981"/>
                    <a:gd name="connsiteX6" fmla="*/ 600346 w 1298686"/>
                    <a:gd name="connsiteY6" fmla="*/ 995693 h 1099981"/>
                    <a:gd name="connsiteX7" fmla="*/ 483748 w 1298686"/>
                    <a:gd name="connsiteY7" fmla="*/ 866096 h 1099981"/>
                    <a:gd name="connsiteX8" fmla="*/ 269460 w 1298686"/>
                    <a:gd name="connsiteY8" fmla="*/ 615174 h 1099981"/>
                    <a:gd name="connsiteX9" fmla="*/ 90624 w 1298686"/>
                    <a:gd name="connsiteY9" fmla="*/ 368191 h 1099981"/>
                    <a:gd name="connsiteX10" fmla="*/ 55960 w 1298686"/>
                    <a:gd name="connsiteY10" fmla="*/ 303196 h 1099981"/>
                    <a:gd name="connsiteX11" fmla="*/ 42173 w 1298686"/>
                    <a:gd name="connsiteY11" fmla="*/ 271683 h 1099981"/>
                    <a:gd name="connsiteX12" fmla="*/ 31931 w 1298686"/>
                    <a:gd name="connsiteY12" fmla="*/ 232292 h 1099981"/>
                    <a:gd name="connsiteX13" fmla="*/ 59899 w 1298686"/>
                    <a:gd name="connsiteY13" fmla="*/ 221656 h 1099981"/>
                    <a:gd name="connsiteX14" fmla="*/ 89836 w 1298686"/>
                    <a:gd name="connsiteY14" fmla="*/ 210233 h 1099981"/>
                    <a:gd name="connsiteX15" fmla="*/ 154438 w 1298686"/>
                    <a:gd name="connsiteY15" fmla="*/ 185416 h 1099981"/>
                    <a:gd name="connsiteX16" fmla="*/ 291519 w 1298686"/>
                    <a:gd name="connsiteY16" fmla="*/ 131057 h 1099981"/>
                    <a:gd name="connsiteX17" fmla="*/ 426237 w 1298686"/>
                    <a:gd name="connsiteY17" fmla="*/ 73939 h 1099981"/>
                    <a:gd name="connsiteX18" fmla="*/ 675189 w 1298686"/>
                    <a:gd name="connsiteY18" fmla="*/ 33367 h 1099981"/>
                    <a:gd name="connsiteX19" fmla="*/ 771697 w 1298686"/>
                    <a:gd name="connsiteY19" fmla="*/ 91272 h 1099981"/>
                    <a:gd name="connsiteX20" fmla="*/ 799271 w 1298686"/>
                    <a:gd name="connsiteY20" fmla="*/ 79848 h 1099981"/>
                    <a:gd name="connsiteX21" fmla="*/ 516836 w 1298686"/>
                    <a:gd name="connsiteY21" fmla="*/ 14459 h 1099981"/>
                    <a:gd name="connsiteX22" fmla="*/ 235190 w 1298686"/>
                    <a:gd name="connsiteY22" fmla="*/ 121603 h 1099981"/>
                    <a:gd name="connsiteX23" fmla="*/ 91806 w 1298686"/>
                    <a:gd name="connsiteY23" fmla="*/ 177144 h 1099981"/>
                    <a:gd name="connsiteX24" fmla="*/ 25235 w 1298686"/>
                    <a:gd name="connsiteY24" fmla="*/ 202355 h 1099981"/>
                    <a:gd name="connsiteX25" fmla="*/ 1600 w 1298686"/>
                    <a:gd name="connsiteY25" fmla="*/ 245685 h 1099981"/>
                    <a:gd name="connsiteX26" fmla="*/ 64232 w 1298686"/>
                    <a:gd name="connsiteY26" fmla="*/ 380009 h 1099981"/>
                    <a:gd name="connsiteX27" fmla="*/ 154438 w 1298686"/>
                    <a:gd name="connsiteY27" fmla="*/ 515120 h 1099981"/>
                    <a:gd name="connsiteX28" fmla="*/ 358090 w 1298686"/>
                    <a:gd name="connsiteY28" fmla="*/ 768799 h 1099981"/>
                    <a:gd name="connsiteX29" fmla="*/ 602315 w 1298686"/>
                    <a:gd name="connsiteY29" fmla="*/ 1042962 h 1099981"/>
                    <a:gd name="connsiteX30" fmla="*/ 655099 w 1298686"/>
                    <a:gd name="connsiteY30" fmla="*/ 1098110 h 1099981"/>
                    <a:gd name="connsiteX31" fmla="*/ 702763 w 1298686"/>
                    <a:gd name="connsiteY31" fmla="*/ 1074475 h 1099981"/>
                    <a:gd name="connsiteX32" fmla="*/ 770909 w 1298686"/>
                    <a:gd name="connsiteY32" fmla="*/ 927546 h 1099981"/>
                    <a:gd name="connsiteX33" fmla="*/ 852449 w 1298686"/>
                    <a:gd name="connsiteY33" fmla="*/ 796767 h 1099981"/>
                    <a:gd name="connsiteX34" fmla="*/ 962351 w 1298686"/>
                    <a:gd name="connsiteY34" fmla="*/ 724287 h 1099981"/>
                    <a:gd name="connsiteX35" fmla="*/ 1216423 w 1298686"/>
                    <a:gd name="connsiteY35" fmla="*/ 719560 h 1099981"/>
                    <a:gd name="connsiteX36" fmla="*/ 1274328 w 1298686"/>
                    <a:gd name="connsiteY36" fmla="*/ 749104 h 1099981"/>
                    <a:gd name="connsiteX37" fmla="*/ 1292448 w 1298686"/>
                    <a:gd name="connsiteY37" fmla="*/ 726257 h 1099981"/>
                    <a:gd name="connsiteX38" fmla="*/ 1292448 w 1298686"/>
                    <a:gd name="connsiteY38" fmla="*/ 726257 h 109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8686" h="1099981">
                      <a:moveTo>
                        <a:pt x="1292448" y="726257"/>
                      </a:moveTo>
                      <a:cubicBezTo>
                        <a:pt x="1156943" y="636839"/>
                        <a:pt x="963138" y="654171"/>
                        <a:pt x="843783" y="764072"/>
                      </a:cubicBezTo>
                      <a:cubicBezTo>
                        <a:pt x="769334" y="832613"/>
                        <a:pt x="740578" y="929121"/>
                        <a:pt x="698430" y="1018145"/>
                      </a:cubicBezTo>
                      <a:cubicBezTo>
                        <a:pt x="692915" y="1029569"/>
                        <a:pt x="687400" y="1040992"/>
                        <a:pt x="681098" y="1052022"/>
                      </a:cubicBezTo>
                      <a:cubicBezTo>
                        <a:pt x="678734" y="1056355"/>
                        <a:pt x="675583" y="1063051"/>
                        <a:pt x="671644" y="1066597"/>
                      </a:cubicBezTo>
                      <a:cubicBezTo>
                        <a:pt x="662978" y="1073687"/>
                        <a:pt x="661008" y="1067778"/>
                        <a:pt x="655493" y="1061870"/>
                      </a:cubicBezTo>
                      <a:cubicBezTo>
                        <a:pt x="636192" y="1040992"/>
                        <a:pt x="618860" y="1017358"/>
                        <a:pt x="600346" y="995693"/>
                      </a:cubicBezTo>
                      <a:cubicBezTo>
                        <a:pt x="562530" y="951574"/>
                        <a:pt x="523139" y="909032"/>
                        <a:pt x="483748" y="866096"/>
                      </a:cubicBezTo>
                      <a:cubicBezTo>
                        <a:pt x="409299" y="784556"/>
                        <a:pt x="338788" y="700653"/>
                        <a:pt x="269460" y="615174"/>
                      </a:cubicBezTo>
                      <a:cubicBezTo>
                        <a:pt x="205646" y="535998"/>
                        <a:pt x="142227" y="455640"/>
                        <a:pt x="90624" y="368191"/>
                      </a:cubicBezTo>
                      <a:cubicBezTo>
                        <a:pt x="78019" y="346920"/>
                        <a:pt x="66596" y="325255"/>
                        <a:pt x="55960" y="303196"/>
                      </a:cubicBezTo>
                      <a:cubicBezTo>
                        <a:pt x="51233" y="292954"/>
                        <a:pt x="46506" y="282319"/>
                        <a:pt x="42173" y="271683"/>
                      </a:cubicBezTo>
                      <a:cubicBezTo>
                        <a:pt x="39022" y="263805"/>
                        <a:pt x="25629" y="240564"/>
                        <a:pt x="31931" y="232292"/>
                      </a:cubicBezTo>
                      <a:cubicBezTo>
                        <a:pt x="35477" y="227565"/>
                        <a:pt x="53990" y="224020"/>
                        <a:pt x="59899" y="221656"/>
                      </a:cubicBezTo>
                      <a:cubicBezTo>
                        <a:pt x="69747" y="217717"/>
                        <a:pt x="79988" y="214172"/>
                        <a:pt x="89836" y="210233"/>
                      </a:cubicBezTo>
                      <a:cubicBezTo>
                        <a:pt x="111501" y="201961"/>
                        <a:pt x="132773" y="193689"/>
                        <a:pt x="154438" y="185416"/>
                      </a:cubicBezTo>
                      <a:cubicBezTo>
                        <a:pt x="200132" y="167690"/>
                        <a:pt x="246219" y="149964"/>
                        <a:pt x="291519" y="131057"/>
                      </a:cubicBezTo>
                      <a:cubicBezTo>
                        <a:pt x="336819" y="112543"/>
                        <a:pt x="380937" y="91272"/>
                        <a:pt x="426237" y="73939"/>
                      </a:cubicBezTo>
                      <a:cubicBezTo>
                        <a:pt x="503444" y="44396"/>
                        <a:pt x="591680" y="18792"/>
                        <a:pt x="675189" y="33367"/>
                      </a:cubicBezTo>
                      <a:cubicBezTo>
                        <a:pt x="712610" y="40063"/>
                        <a:pt x="753577" y="58971"/>
                        <a:pt x="771697" y="91272"/>
                      </a:cubicBezTo>
                      <a:cubicBezTo>
                        <a:pt x="780757" y="107816"/>
                        <a:pt x="808725" y="96786"/>
                        <a:pt x="799271" y="79848"/>
                      </a:cubicBezTo>
                      <a:cubicBezTo>
                        <a:pt x="744911" y="-16660"/>
                        <a:pt x="608224" y="-7600"/>
                        <a:pt x="516836" y="14459"/>
                      </a:cubicBezTo>
                      <a:cubicBezTo>
                        <a:pt x="418752" y="38093"/>
                        <a:pt x="328547" y="84575"/>
                        <a:pt x="235190" y="121603"/>
                      </a:cubicBezTo>
                      <a:cubicBezTo>
                        <a:pt x="187526" y="140510"/>
                        <a:pt x="139863" y="159024"/>
                        <a:pt x="91806" y="177144"/>
                      </a:cubicBezTo>
                      <a:cubicBezTo>
                        <a:pt x="69747" y="185416"/>
                        <a:pt x="47294" y="193295"/>
                        <a:pt x="25235" y="202355"/>
                      </a:cubicBezTo>
                      <a:cubicBezTo>
                        <a:pt x="6721" y="210233"/>
                        <a:pt x="-4309" y="224808"/>
                        <a:pt x="1600" y="245685"/>
                      </a:cubicBezTo>
                      <a:cubicBezTo>
                        <a:pt x="14599" y="292954"/>
                        <a:pt x="39810" y="337860"/>
                        <a:pt x="64232" y="380009"/>
                      </a:cubicBezTo>
                      <a:cubicBezTo>
                        <a:pt x="91412" y="426884"/>
                        <a:pt x="122137" y="471396"/>
                        <a:pt x="154438" y="515120"/>
                      </a:cubicBezTo>
                      <a:cubicBezTo>
                        <a:pt x="219039" y="602175"/>
                        <a:pt x="287580" y="686866"/>
                        <a:pt x="358090" y="768799"/>
                      </a:cubicBezTo>
                      <a:cubicBezTo>
                        <a:pt x="437660" y="861763"/>
                        <a:pt x="523927" y="948817"/>
                        <a:pt x="602315" y="1042962"/>
                      </a:cubicBezTo>
                      <a:cubicBezTo>
                        <a:pt x="616890" y="1060294"/>
                        <a:pt x="632646" y="1090231"/>
                        <a:pt x="655099" y="1098110"/>
                      </a:cubicBezTo>
                      <a:cubicBezTo>
                        <a:pt x="675583" y="1105200"/>
                        <a:pt x="692521" y="1091019"/>
                        <a:pt x="702763" y="1074475"/>
                      </a:cubicBezTo>
                      <a:cubicBezTo>
                        <a:pt x="731124" y="1028781"/>
                        <a:pt x="749244" y="976785"/>
                        <a:pt x="770909" y="927546"/>
                      </a:cubicBezTo>
                      <a:cubicBezTo>
                        <a:pt x="791787" y="880276"/>
                        <a:pt x="816209" y="834189"/>
                        <a:pt x="852449" y="796767"/>
                      </a:cubicBezTo>
                      <a:cubicBezTo>
                        <a:pt x="883174" y="765254"/>
                        <a:pt x="921777" y="740832"/>
                        <a:pt x="962351" y="724287"/>
                      </a:cubicBezTo>
                      <a:cubicBezTo>
                        <a:pt x="1042315" y="691987"/>
                        <a:pt x="1135278" y="688441"/>
                        <a:pt x="1216423" y="719560"/>
                      </a:cubicBezTo>
                      <a:cubicBezTo>
                        <a:pt x="1236907" y="727439"/>
                        <a:pt x="1256208" y="737287"/>
                        <a:pt x="1274328" y="749104"/>
                      </a:cubicBezTo>
                      <a:cubicBezTo>
                        <a:pt x="1290085" y="760133"/>
                        <a:pt x="1308599" y="736893"/>
                        <a:pt x="1292448" y="726257"/>
                      </a:cubicBezTo>
                      <a:lnTo>
                        <a:pt x="1292448" y="72625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46EB466-25D3-4361-ABF9-08C3ACCB2432}"/>
                    </a:ext>
                  </a:extLst>
                </p:cNvPr>
                <p:cNvSpPr/>
                <p:nvPr/>
              </p:nvSpPr>
              <p:spPr>
                <a:xfrm>
                  <a:off x="4043396" y="8244535"/>
                  <a:ext cx="263358" cy="344289"/>
                </a:xfrm>
                <a:custGeom>
                  <a:avLst/>
                  <a:gdLst>
                    <a:gd name="connsiteX0" fmla="*/ 2364 w 263358"/>
                    <a:gd name="connsiteY0" fmla="*/ 38988 h 344289"/>
                    <a:gd name="connsiteX1" fmla="*/ 69722 w 263358"/>
                    <a:gd name="connsiteY1" fmla="*/ 83894 h 344289"/>
                    <a:gd name="connsiteX2" fmla="*/ 97690 w 263358"/>
                    <a:gd name="connsiteY2" fmla="*/ 113044 h 344289"/>
                    <a:gd name="connsiteX3" fmla="*/ 116204 w 263358"/>
                    <a:gd name="connsiteY3" fmla="*/ 167010 h 344289"/>
                    <a:gd name="connsiteX4" fmla="*/ 109114 w 263358"/>
                    <a:gd name="connsiteY4" fmla="*/ 274547 h 344289"/>
                    <a:gd name="connsiteX5" fmla="*/ 169776 w 263358"/>
                    <a:gd name="connsiteY5" fmla="*/ 336392 h 344289"/>
                    <a:gd name="connsiteX6" fmla="*/ 205228 w 263358"/>
                    <a:gd name="connsiteY6" fmla="*/ 337967 h 344289"/>
                    <a:gd name="connsiteX7" fmla="*/ 203652 w 263358"/>
                    <a:gd name="connsiteY7" fmla="*/ 314727 h 344289"/>
                    <a:gd name="connsiteX8" fmla="*/ 191441 w 263358"/>
                    <a:gd name="connsiteY8" fmla="*/ 279668 h 344289"/>
                    <a:gd name="connsiteX9" fmla="*/ 180412 w 263358"/>
                    <a:gd name="connsiteY9" fmla="*/ 287941 h 344289"/>
                    <a:gd name="connsiteX10" fmla="*/ 223742 w 263358"/>
                    <a:gd name="connsiteY10" fmla="*/ 310000 h 344289"/>
                    <a:gd name="connsiteX11" fmla="*/ 257618 w 263358"/>
                    <a:gd name="connsiteY11" fmla="*/ 311969 h 344289"/>
                    <a:gd name="connsiteX12" fmla="*/ 254861 w 263358"/>
                    <a:gd name="connsiteY12" fmla="*/ 283214 h 344289"/>
                    <a:gd name="connsiteX13" fmla="*/ 224530 w 263358"/>
                    <a:gd name="connsiteY13" fmla="*/ 246974 h 344289"/>
                    <a:gd name="connsiteX14" fmla="*/ 215076 w 263358"/>
                    <a:gd name="connsiteY14" fmla="*/ 152435 h 344289"/>
                    <a:gd name="connsiteX15" fmla="*/ 209561 w 263358"/>
                    <a:gd name="connsiteY15" fmla="*/ 58684 h 344289"/>
                    <a:gd name="connsiteX16" fmla="*/ 153232 w 263358"/>
                    <a:gd name="connsiteY16" fmla="*/ 1173 h 344289"/>
                    <a:gd name="connsiteX17" fmla="*/ 145748 w 263358"/>
                    <a:gd name="connsiteY17" fmla="*/ 14172 h 344289"/>
                    <a:gd name="connsiteX18" fmla="*/ 193017 w 263358"/>
                    <a:gd name="connsiteY18" fmla="*/ 58290 h 344289"/>
                    <a:gd name="connsiteX19" fmla="*/ 201683 w 263358"/>
                    <a:gd name="connsiteY19" fmla="*/ 134709 h 344289"/>
                    <a:gd name="connsiteX20" fmla="*/ 200107 w 263358"/>
                    <a:gd name="connsiteY20" fmla="*/ 218612 h 344289"/>
                    <a:gd name="connsiteX21" fmla="*/ 233984 w 263358"/>
                    <a:gd name="connsiteY21" fmla="*/ 283214 h 344289"/>
                    <a:gd name="connsiteX22" fmla="*/ 248558 w 263358"/>
                    <a:gd name="connsiteY22" fmla="*/ 300152 h 344289"/>
                    <a:gd name="connsiteX23" fmla="*/ 232014 w 263358"/>
                    <a:gd name="connsiteY23" fmla="*/ 297788 h 344289"/>
                    <a:gd name="connsiteX24" fmla="*/ 187502 w 263358"/>
                    <a:gd name="connsiteY24" fmla="*/ 275729 h 344289"/>
                    <a:gd name="connsiteX25" fmla="*/ 176473 w 263358"/>
                    <a:gd name="connsiteY25" fmla="*/ 284001 h 344289"/>
                    <a:gd name="connsiteX26" fmla="*/ 185533 w 263358"/>
                    <a:gd name="connsiteY26" fmla="*/ 310393 h 344289"/>
                    <a:gd name="connsiteX27" fmla="*/ 189865 w 263358"/>
                    <a:gd name="connsiteY27" fmla="*/ 322605 h 344289"/>
                    <a:gd name="connsiteX28" fmla="*/ 190653 w 263358"/>
                    <a:gd name="connsiteY28" fmla="*/ 329695 h 344289"/>
                    <a:gd name="connsiteX29" fmla="*/ 173715 w 263358"/>
                    <a:gd name="connsiteY29" fmla="*/ 322605 h 344289"/>
                    <a:gd name="connsiteX30" fmla="*/ 155989 w 263358"/>
                    <a:gd name="connsiteY30" fmla="*/ 311575 h 344289"/>
                    <a:gd name="connsiteX31" fmla="*/ 126052 w 263358"/>
                    <a:gd name="connsiteY31" fmla="*/ 280456 h 344289"/>
                    <a:gd name="connsiteX32" fmla="*/ 122507 w 263358"/>
                    <a:gd name="connsiteY32" fmla="*/ 232399 h 344289"/>
                    <a:gd name="connsiteX33" fmla="*/ 130385 w 263358"/>
                    <a:gd name="connsiteY33" fmla="*/ 185524 h 344289"/>
                    <a:gd name="connsiteX34" fmla="*/ 123688 w 263358"/>
                    <a:gd name="connsiteY34" fmla="*/ 139042 h 344289"/>
                    <a:gd name="connsiteX35" fmla="*/ 79570 w 263358"/>
                    <a:gd name="connsiteY35" fmla="*/ 74440 h 344289"/>
                    <a:gd name="connsiteX36" fmla="*/ 11030 w 263358"/>
                    <a:gd name="connsiteY36" fmla="*/ 29141 h 344289"/>
                    <a:gd name="connsiteX37" fmla="*/ 2364 w 263358"/>
                    <a:gd name="connsiteY37" fmla="*/ 38988 h 344289"/>
                    <a:gd name="connsiteX38" fmla="*/ 2364 w 263358"/>
                    <a:gd name="connsiteY38" fmla="*/ 38988 h 34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63358" h="344289">
                      <a:moveTo>
                        <a:pt x="2364" y="38988"/>
                      </a:moveTo>
                      <a:cubicBezTo>
                        <a:pt x="21665" y="57896"/>
                        <a:pt x="47664" y="68532"/>
                        <a:pt x="69722" y="83894"/>
                      </a:cubicBezTo>
                      <a:cubicBezTo>
                        <a:pt x="81540" y="91773"/>
                        <a:pt x="90600" y="100439"/>
                        <a:pt x="97690" y="113044"/>
                      </a:cubicBezTo>
                      <a:cubicBezTo>
                        <a:pt x="107144" y="129588"/>
                        <a:pt x="114235" y="148102"/>
                        <a:pt x="116204" y="167010"/>
                      </a:cubicBezTo>
                      <a:cubicBezTo>
                        <a:pt x="120143" y="203250"/>
                        <a:pt x="98872" y="238702"/>
                        <a:pt x="109114" y="274547"/>
                      </a:cubicBezTo>
                      <a:cubicBezTo>
                        <a:pt x="117386" y="304091"/>
                        <a:pt x="144566" y="322211"/>
                        <a:pt x="169776" y="336392"/>
                      </a:cubicBezTo>
                      <a:cubicBezTo>
                        <a:pt x="179624" y="341906"/>
                        <a:pt x="196956" y="350179"/>
                        <a:pt x="205228" y="337967"/>
                      </a:cubicBezTo>
                      <a:cubicBezTo>
                        <a:pt x="210349" y="330483"/>
                        <a:pt x="206410" y="322211"/>
                        <a:pt x="203652" y="314727"/>
                      </a:cubicBezTo>
                      <a:cubicBezTo>
                        <a:pt x="199713" y="302909"/>
                        <a:pt x="195380" y="291486"/>
                        <a:pt x="191441" y="279668"/>
                      </a:cubicBezTo>
                      <a:cubicBezTo>
                        <a:pt x="187896" y="282426"/>
                        <a:pt x="184351" y="285183"/>
                        <a:pt x="180412" y="287941"/>
                      </a:cubicBezTo>
                      <a:cubicBezTo>
                        <a:pt x="194199" y="296607"/>
                        <a:pt x="208773" y="304091"/>
                        <a:pt x="223742" y="310000"/>
                      </a:cubicBezTo>
                      <a:cubicBezTo>
                        <a:pt x="233984" y="313939"/>
                        <a:pt x="247771" y="319453"/>
                        <a:pt x="257618" y="311969"/>
                      </a:cubicBezTo>
                      <a:cubicBezTo>
                        <a:pt x="268648" y="304091"/>
                        <a:pt x="261557" y="291486"/>
                        <a:pt x="254861" y="283214"/>
                      </a:cubicBezTo>
                      <a:cubicBezTo>
                        <a:pt x="244619" y="271002"/>
                        <a:pt x="232014" y="261155"/>
                        <a:pt x="224530" y="246974"/>
                      </a:cubicBezTo>
                      <a:cubicBezTo>
                        <a:pt x="209167" y="218218"/>
                        <a:pt x="212318" y="183554"/>
                        <a:pt x="215076" y="152435"/>
                      </a:cubicBezTo>
                      <a:cubicBezTo>
                        <a:pt x="217833" y="121316"/>
                        <a:pt x="220985" y="88621"/>
                        <a:pt x="209561" y="58684"/>
                      </a:cubicBezTo>
                      <a:cubicBezTo>
                        <a:pt x="199319" y="32292"/>
                        <a:pt x="176473" y="15748"/>
                        <a:pt x="153232" y="1173"/>
                      </a:cubicBezTo>
                      <a:cubicBezTo>
                        <a:pt x="144960" y="-3948"/>
                        <a:pt x="137475" y="9051"/>
                        <a:pt x="145748" y="14172"/>
                      </a:cubicBezTo>
                      <a:cubicBezTo>
                        <a:pt x="163867" y="25595"/>
                        <a:pt x="183169" y="38594"/>
                        <a:pt x="193017" y="58290"/>
                      </a:cubicBezTo>
                      <a:cubicBezTo>
                        <a:pt x="204440" y="81531"/>
                        <a:pt x="203652" y="109499"/>
                        <a:pt x="201683" y="134709"/>
                      </a:cubicBezTo>
                      <a:cubicBezTo>
                        <a:pt x="199713" y="162677"/>
                        <a:pt x="195774" y="190644"/>
                        <a:pt x="200107" y="218612"/>
                      </a:cubicBezTo>
                      <a:cubicBezTo>
                        <a:pt x="204046" y="244610"/>
                        <a:pt x="215864" y="264306"/>
                        <a:pt x="233984" y="283214"/>
                      </a:cubicBezTo>
                      <a:cubicBezTo>
                        <a:pt x="236347" y="285577"/>
                        <a:pt x="249740" y="297000"/>
                        <a:pt x="248558" y="300152"/>
                      </a:cubicBezTo>
                      <a:cubicBezTo>
                        <a:pt x="247377" y="303697"/>
                        <a:pt x="234378" y="298576"/>
                        <a:pt x="232014" y="297788"/>
                      </a:cubicBezTo>
                      <a:cubicBezTo>
                        <a:pt x="216258" y="291880"/>
                        <a:pt x="201683" y="284395"/>
                        <a:pt x="187502" y="275729"/>
                      </a:cubicBezTo>
                      <a:cubicBezTo>
                        <a:pt x="182381" y="272578"/>
                        <a:pt x="174503" y="278093"/>
                        <a:pt x="176473" y="284001"/>
                      </a:cubicBezTo>
                      <a:cubicBezTo>
                        <a:pt x="179624" y="292667"/>
                        <a:pt x="182775" y="301727"/>
                        <a:pt x="185533" y="310393"/>
                      </a:cubicBezTo>
                      <a:cubicBezTo>
                        <a:pt x="187108" y="314333"/>
                        <a:pt x="188290" y="318666"/>
                        <a:pt x="189865" y="322605"/>
                      </a:cubicBezTo>
                      <a:cubicBezTo>
                        <a:pt x="191047" y="325756"/>
                        <a:pt x="193805" y="328907"/>
                        <a:pt x="190653" y="329695"/>
                      </a:cubicBezTo>
                      <a:cubicBezTo>
                        <a:pt x="185926" y="331271"/>
                        <a:pt x="177654" y="324574"/>
                        <a:pt x="173715" y="322605"/>
                      </a:cubicBezTo>
                      <a:cubicBezTo>
                        <a:pt x="167807" y="319060"/>
                        <a:pt x="161504" y="315514"/>
                        <a:pt x="155989" y="311575"/>
                      </a:cubicBezTo>
                      <a:cubicBezTo>
                        <a:pt x="144172" y="303303"/>
                        <a:pt x="132748" y="293455"/>
                        <a:pt x="126052" y="280456"/>
                      </a:cubicBezTo>
                      <a:cubicBezTo>
                        <a:pt x="118174" y="265488"/>
                        <a:pt x="119355" y="248549"/>
                        <a:pt x="122507" y="232399"/>
                      </a:cubicBezTo>
                      <a:cubicBezTo>
                        <a:pt x="125264" y="216643"/>
                        <a:pt x="129597" y="201280"/>
                        <a:pt x="130385" y="185524"/>
                      </a:cubicBezTo>
                      <a:cubicBezTo>
                        <a:pt x="131173" y="169767"/>
                        <a:pt x="128809" y="154011"/>
                        <a:pt x="123688" y="139042"/>
                      </a:cubicBezTo>
                      <a:cubicBezTo>
                        <a:pt x="115416" y="113044"/>
                        <a:pt x="102023" y="90591"/>
                        <a:pt x="79570" y="74440"/>
                      </a:cubicBezTo>
                      <a:cubicBezTo>
                        <a:pt x="57511" y="58684"/>
                        <a:pt x="30725" y="48442"/>
                        <a:pt x="11030" y="29141"/>
                      </a:cubicBezTo>
                      <a:cubicBezTo>
                        <a:pt x="5909" y="22050"/>
                        <a:pt x="-4727" y="32292"/>
                        <a:pt x="2364" y="38988"/>
                      </a:cubicBezTo>
                      <a:lnTo>
                        <a:pt x="2364" y="38988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3" name="Graphic 27">
              <a:extLst>
                <a:ext uri="{FF2B5EF4-FFF2-40B4-BE49-F238E27FC236}">
                  <a16:creationId xmlns:a16="http://schemas.microsoft.com/office/drawing/2014/main" id="{AFC3C215-80BA-492B-94B5-3EF0AFEF87BC}"/>
                </a:ext>
              </a:extLst>
            </p:cNvPr>
            <p:cNvGrpSpPr/>
            <p:nvPr/>
          </p:nvGrpSpPr>
          <p:grpSpPr>
            <a:xfrm>
              <a:off x="2891340" y="7351135"/>
              <a:ext cx="2223889" cy="1509469"/>
              <a:chOff x="2891340" y="7351135"/>
              <a:chExt cx="2223889" cy="1509469"/>
            </a:xfrm>
          </p:grpSpPr>
          <p:grpSp>
            <p:nvGrpSpPr>
              <p:cNvPr id="64" name="Graphic 27">
                <a:extLst>
                  <a:ext uri="{FF2B5EF4-FFF2-40B4-BE49-F238E27FC236}">
                    <a16:creationId xmlns:a16="http://schemas.microsoft.com/office/drawing/2014/main" id="{D939442D-3F97-4B0A-A4EB-F40E79E25C78}"/>
                  </a:ext>
                </a:extLst>
              </p:cNvPr>
              <p:cNvGrpSpPr/>
              <p:nvPr/>
            </p:nvGrpSpPr>
            <p:grpSpPr>
              <a:xfrm>
                <a:off x="3392654" y="7365710"/>
                <a:ext cx="289524" cy="335612"/>
                <a:chOff x="3392654" y="7365710"/>
                <a:chExt cx="289524" cy="335612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7C572BA-16E5-4114-9719-945A975997FB}"/>
                    </a:ext>
                  </a:extLst>
                </p:cNvPr>
                <p:cNvSpPr/>
                <p:nvPr/>
              </p:nvSpPr>
              <p:spPr>
                <a:xfrm>
                  <a:off x="3392654" y="7365710"/>
                  <a:ext cx="289524" cy="335612"/>
                </a:xfrm>
                <a:custGeom>
                  <a:avLst/>
                  <a:gdLst>
                    <a:gd name="connsiteX0" fmla="*/ 265890 w 289524"/>
                    <a:gd name="connsiteY0" fmla="*/ 0 h 335612"/>
                    <a:gd name="connsiteX1" fmla="*/ 259194 w 289524"/>
                    <a:gd name="connsiteY1" fmla="*/ 788 h 335612"/>
                    <a:gd name="connsiteX2" fmla="*/ 253679 w 289524"/>
                    <a:gd name="connsiteY2" fmla="*/ 1576 h 335612"/>
                    <a:gd name="connsiteX3" fmla="*/ 242649 w 289524"/>
                    <a:gd name="connsiteY3" fmla="*/ 3151 h 335612"/>
                    <a:gd name="connsiteX4" fmla="*/ 221378 w 289524"/>
                    <a:gd name="connsiteY4" fmla="*/ 6696 h 335612"/>
                    <a:gd name="connsiteX5" fmla="*/ 181593 w 289524"/>
                    <a:gd name="connsiteY5" fmla="*/ 16544 h 335612"/>
                    <a:gd name="connsiteX6" fmla="*/ 113053 w 289524"/>
                    <a:gd name="connsiteY6" fmla="*/ 40179 h 335612"/>
                    <a:gd name="connsiteX7" fmla="*/ 55541 w 289524"/>
                    <a:gd name="connsiteY7" fmla="*/ 63420 h 335612"/>
                    <a:gd name="connsiteX8" fmla="*/ 0 w 289524"/>
                    <a:gd name="connsiteY8" fmla="*/ 85873 h 335612"/>
                    <a:gd name="connsiteX9" fmla="*/ 101235 w 289524"/>
                    <a:gd name="connsiteY9" fmla="*/ 335613 h 335612"/>
                    <a:gd name="connsiteX10" fmla="*/ 156777 w 289524"/>
                    <a:gd name="connsiteY10" fmla="*/ 313160 h 335612"/>
                    <a:gd name="connsiteX11" fmla="*/ 210743 w 289524"/>
                    <a:gd name="connsiteY11" fmla="*/ 291495 h 335612"/>
                    <a:gd name="connsiteX12" fmla="*/ 255648 w 289524"/>
                    <a:gd name="connsiteY12" fmla="*/ 275738 h 335612"/>
                    <a:gd name="connsiteX13" fmla="*/ 274556 w 289524"/>
                    <a:gd name="connsiteY13" fmla="*/ 271011 h 335612"/>
                    <a:gd name="connsiteX14" fmla="*/ 282828 w 289524"/>
                    <a:gd name="connsiteY14" fmla="*/ 269436 h 335612"/>
                    <a:gd name="connsiteX15" fmla="*/ 286768 w 289524"/>
                    <a:gd name="connsiteY15" fmla="*/ 269042 h 335612"/>
                    <a:gd name="connsiteX16" fmla="*/ 288737 w 289524"/>
                    <a:gd name="connsiteY16" fmla="*/ 268648 h 335612"/>
                    <a:gd name="connsiteX17" fmla="*/ 289525 w 289524"/>
                    <a:gd name="connsiteY17" fmla="*/ 268648 h 335612"/>
                    <a:gd name="connsiteX18" fmla="*/ 265890 w 289524"/>
                    <a:gd name="connsiteY18" fmla="*/ 0 h 335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9524" h="335612">
                      <a:moveTo>
                        <a:pt x="265890" y="0"/>
                      </a:moveTo>
                      <a:cubicBezTo>
                        <a:pt x="263527" y="0"/>
                        <a:pt x="261163" y="394"/>
                        <a:pt x="259194" y="788"/>
                      </a:cubicBezTo>
                      <a:lnTo>
                        <a:pt x="253679" y="1576"/>
                      </a:lnTo>
                      <a:cubicBezTo>
                        <a:pt x="250134" y="1970"/>
                        <a:pt x="246589" y="2757"/>
                        <a:pt x="242649" y="3151"/>
                      </a:cubicBezTo>
                      <a:cubicBezTo>
                        <a:pt x="235165" y="4333"/>
                        <a:pt x="228469" y="5515"/>
                        <a:pt x="221378" y="6696"/>
                      </a:cubicBezTo>
                      <a:cubicBezTo>
                        <a:pt x="207591" y="9454"/>
                        <a:pt x="194592" y="12605"/>
                        <a:pt x="181593" y="16544"/>
                      </a:cubicBezTo>
                      <a:cubicBezTo>
                        <a:pt x="156383" y="23635"/>
                        <a:pt x="133536" y="31907"/>
                        <a:pt x="113053" y="40179"/>
                      </a:cubicBezTo>
                      <a:cubicBezTo>
                        <a:pt x="92175" y="48451"/>
                        <a:pt x="74055" y="55935"/>
                        <a:pt x="55541" y="63420"/>
                      </a:cubicBezTo>
                      <a:lnTo>
                        <a:pt x="0" y="85873"/>
                      </a:lnTo>
                      <a:lnTo>
                        <a:pt x="101235" y="335613"/>
                      </a:lnTo>
                      <a:lnTo>
                        <a:pt x="156777" y="313160"/>
                      </a:lnTo>
                      <a:cubicBezTo>
                        <a:pt x="175291" y="305675"/>
                        <a:pt x="194198" y="297797"/>
                        <a:pt x="210743" y="291495"/>
                      </a:cubicBezTo>
                      <a:cubicBezTo>
                        <a:pt x="227287" y="285192"/>
                        <a:pt x="242256" y="279677"/>
                        <a:pt x="255648" y="275738"/>
                      </a:cubicBezTo>
                      <a:cubicBezTo>
                        <a:pt x="262345" y="273769"/>
                        <a:pt x="268648" y="272193"/>
                        <a:pt x="274556" y="271011"/>
                      </a:cubicBezTo>
                      <a:cubicBezTo>
                        <a:pt x="277314" y="270617"/>
                        <a:pt x="280465" y="269829"/>
                        <a:pt x="282828" y="269436"/>
                      </a:cubicBezTo>
                      <a:cubicBezTo>
                        <a:pt x="284010" y="269436"/>
                        <a:pt x="285586" y="269042"/>
                        <a:pt x="286768" y="269042"/>
                      </a:cubicBezTo>
                      <a:lnTo>
                        <a:pt x="288737" y="268648"/>
                      </a:lnTo>
                      <a:lnTo>
                        <a:pt x="289525" y="268648"/>
                      </a:lnTo>
                      <a:lnTo>
                        <a:pt x="26589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0B852291-4B2A-47A6-BD20-6B49C5A26DFE}"/>
                    </a:ext>
                  </a:extLst>
                </p:cNvPr>
                <p:cNvSpPr/>
                <p:nvPr/>
              </p:nvSpPr>
              <p:spPr>
                <a:xfrm rot="-1324108">
                  <a:off x="3456331" y="7543810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D8D73E41-CBDC-47A7-8166-05A3BC881769}"/>
                    </a:ext>
                  </a:extLst>
                </p:cNvPr>
                <p:cNvSpPr/>
                <p:nvPr/>
              </p:nvSpPr>
              <p:spPr>
                <a:xfrm>
                  <a:off x="3527372" y="7507124"/>
                  <a:ext cx="51208" cy="40966"/>
                </a:xfrm>
                <a:custGeom>
                  <a:avLst/>
                  <a:gdLst>
                    <a:gd name="connsiteX0" fmla="*/ 51209 w 51208"/>
                    <a:gd name="connsiteY0" fmla="*/ 25210 h 40966"/>
                    <a:gd name="connsiteX1" fmla="*/ 42148 w 51208"/>
                    <a:gd name="connsiteY1" fmla="*/ 0 h 40966"/>
                    <a:gd name="connsiteX2" fmla="*/ 0 w 51208"/>
                    <a:gd name="connsiteY2" fmla="*/ 16150 h 40966"/>
                    <a:gd name="connsiteX3" fmla="*/ 10242 w 51208"/>
                    <a:gd name="connsiteY3" fmla="*/ 40967 h 40966"/>
                    <a:gd name="connsiteX4" fmla="*/ 51209 w 51208"/>
                    <a:gd name="connsiteY4" fmla="*/ 25210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966">
                      <a:moveTo>
                        <a:pt x="51209" y="25210"/>
                      </a:moveTo>
                      <a:lnTo>
                        <a:pt x="42148" y="0"/>
                      </a:lnTo>
                      <a:cubicBezTo>
                        <a:pt x="27968" y="5121"/>
                        <a:pt x="13787" y="10636"/>
                        <a:pt x="0" y="16150"/>
                      </a:cubicBezTo>
                      <a:lnTo>
                        <a:pt x="10242" y="40967"/>
                      </a:lnTo>
                      <a:cubicBezTo>
                        <a:pt x="23635" y="35452"/>
                        <a:pt x="37422" y="29937"/>
                        <a:pt x="51209" y="2521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4FD341E-6247-4376-9B1A-BDB4EF8752E5}"/>
                    </a:ext>
                  </a:extLst>
                </p:cNvPr>
                <p:cNvSpPr/>
                <p:nvPr/>
              </p:nvSpPr>
              <p:spPr>
                <a:xfrm>
                  <a:off x="3603791" y="7485459"/>
                  <a:ext cx="50026" cy="36633"/>
                </a:xfrm>
                <a:custGeom>
                  <a:avLst/>
                  <a:gdLst>
                    <a:gd name="connsiteX0" fmla="*/ 50027 w 50026"/>
                    <a:gd name="connsiteY0" fmla="*/ 26392 h 36633"/>
                    <a:gd name="connsiteX1" fmla="*/ 45694 w 50026"/>
                    <a:gd name="connsiteY1" fmla="*/ 0 h 36633"/>
                    <a:gd name="connsiteX2" fmla="*/ 0 w 50026"/>
                    <a:gd name="connsiteY2" fmla="*/ 10636 h 36633"/>
                    <a:gd name="connsiteX3" fmla="*/ 7484 w 50026"/>
                    <a:gd name="connsiteY3" fmla="*/ 36634 h 36633"/>
                    <a:gd name="connsiteX4" fmla="*/ 50027 w 50026"/>
                    <a:gd name="connsiteY4" fmla="*/ 26392 h 3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36633">
                      <a:moveTo>
                        <a:pt x="50027" y="26392"/>
                      </a:moveTo>
                      <a:lnTo>
                        <a:pt x="45694" y="0"/>
                      </a:lnTo>
                      <a:cubicBezTo>
                        <a:pt x="30331" y="2363"/>
                        <a:pt x="14969" y="6303"/>
                        <a:pt x="0" y="10636"/>
                      </a:cubicBezTo>
                      <a:lnTo>
                        <a:pt x="7484" y="36634"/>
                      </a:lnTo>
                      <a:cubicBezTo>
                        <a:pt x="21665" y="31907"/>
                        <a:pt x="35452" y="28362"/>
                        <a:pt x="50027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9" name="Graphic 27">
                <a:extLst>
                  <a:ext uri="{FF2B5EF4-FFF2-40B4-BE49-F238E27FC236}">
                    <a16:creationId xmlns:a16="http://schemas.microsoft.com/office/drawing/2014/main" id="{1F510BBC-1D2D-4761-A521-EE758DAFF0D7}"/>
                  </a:ext>
                </a:extLst>
              </p:cNvPr>
              <p:cNvGrpSpPr/>
              <p:nvPr/>
            </p:nvGrpSpPr>
            <p:grpSpPr>
              <a:xfrm>
                <a:off x="3169649" y="7451444"/>
                <a:ext cx="323899" cy="339961"/>
                <a:chOff x="3169649" y="7451444"/>
                <a:chExt cx="323899" cy="33996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FED3983-D16C-4256-8F16-AC8F74A7C5FA}"/>
                    </a:ext>
                  </a:extLst>
                </p:cNvPr>
                <p:cNvSpPr/>
                <p:nvPr/>
              </p:nvSpPr>
              <p:spPr>
                <a:xfrm rot="-1324108">
                  <a:off x="3211460" y="7486712"/>
                  <a:ext cx="240276" cy="269425"/>
                </a:xfrm>
                <a:custGeom>
                  <a:avLst/>
                  <a:gdLst>
                    <a:gd name="connsiteX0" fmla="*/ 0 w 240276"/>
                    <a:gd name="connsiteY0" fmla="*/ 0 h 269425"/>
                    <a:gd name="connsiteX1" fmla="*/ 240277 w 240276"/>
                    <a:gd name="connsiteY1" fmla="*/ 0 h 269425"/>
                    <a:gd name="connsiteX2" fmla="*/ 240277 w 240276"/>
                    <a:gd name="connsiteY2" fmla="*/ 269425 h 269425"/>
                    <a:gd name="connsiteX3" fmla="*/ 0 w 240276"/>
                    <a:gd name="connsiteY3" fmla="*/ 269425 h 26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276" h="269425">
                      <a:moveTo>
                        <a:pt x="0" y="0"/>
                      </a:moveTo>
                      <a:lnTo>
                        <a:pt x="240277" y="0"/>
                      </a:lnTo>
                      <a:lnTo>
                        <a:pt x="240277" y="269425"/>
                      </a:lnTo>
                      <a:lnTo>
                        <a:pt x="0" y="269425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ED4F264-3C34-4359-8167-683C27D75BD2}"/>
                    </a:ext>
                  </a:extLst>
                </p:cNvPr>
                <p:cNvSpPr/>
                <p:nvPr/>
              </p:nvSpPr>
              <p:spPr>
                <a:xfrm rot="-1324108">
                  <a:off x="3233502" y="7634468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83DAA9A-4ED4-4973-AC4F-B815EACA83FB}"/>
                    </a:ext>
                  </a:extLst>
                </p:cNvPr>
                <p:cNvSpPr/>
                <p:nvPr/>
              </p:nvSpPr>
              <p:spPr>
                <a:xfrm rot="-1324108">
                  <a:off x="3307827" y="7604029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BA0A40C-F86B-43E9-907A-4633ED462567}"/>
                    </a:ext>
                  </a:extLst>
                </p:cNvPr>
                <p:cNvSpPr/>
                <p:nvPr/>
              </p:nvSpPr>
              <p:spPr>
                <a:xfrm rot="-1324108">
                  <a:off x="3381524" y="7574216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80" name="Graphic 27">
                <a:extLst>
                  <a:ext uri="{FF2B5EF4-FFF2-40B4-BE49-F238E27FC236}">
                    <a16:creationId xmlns:a16="http://schemas.microsoft.com/office/drawing/2014/main" id="{6BC5D9E6-B5B9-42DA-BFED-8E1F08196FAE}"/>
                  </a:ext>
                </a:extLst>
              </p:cNvPr>
              <p:cNvGrpSpPr/>
              <p:nvPr/>
            </p:nvGrpSpPr>
            <p:grpSpPr>
              <a:xfrm>
                <a:off x="2904598" y="7541788"/>
                <a:ext cx="366731" cy="287949"/>
                <a:chOff x="2904598" y="7541788"/>
                <a:chExt cx="366731" cy="28794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4D5E2AE-D190-4CBA-9B1C-67DFE0C3B68A}"/>
                    </a:ext>
                  </a:extLst>
                </p:cNvPr>
                <p:cNvSpPr/>
                <p:nvPr/>
              </p:nvSpPr>
              <p:spPr>
                <a:xfrm>
                  <a:off x="2904598" y="7541788"/>
                  <a:ext cx="366731" cy="287949"/>
                </a:xfrm>
                <a:custGeom>
                  <a:avLst/>
                  <a:gdLst>
                    <a:gd name="connsiteX0" fmla="*/ 265103 w 366731"/>
                    <a:gd name="connsiteY0" fmla="*/ 0 h 287949"/>
                    <a:gd name="connsiteX1" fmla="*/ 209561 w 366731"/>
                    <a:gd name="connsiteY1" fmla="*/ 22453 h 287949"/>
                    <a:gd name="connsiteX2" fmla="*/ 195774 w 366731"/>
                    <a:gd name="connsiteY2" fmla="*/ 27968 h 287949"/>
                    <a:gd name="connsiteX3" fmla="*/ 187896 w 366731"/>
                    <a:gd name="connsiteY3" fmla="*/ 31119 h 287949"/>
                    <a:gd name="connsiteX4" fmla="*/ 179624 w 366731"/>
                    <a:gd name="connsiteY4" fmla="*/ 34664 h 287949"/>
                    <a:gd name="connsiteX5" fmla="*/ 161898 w 366731"/>
                    <a:gd name="connsiteY5" fmla="*/ 42542 h 287949"/>
                    <a:gd name="connsiteX6" fmla="*/ 152050 w 366731"/>
                    <a:gd name="connsiteY6" fmla="*/ 47269 h 287949"/>
                    <a:gd name="connsiteX7" fmla="*/ 138657 w 366731"/>
                    <a:gd name="connsiteY7" fmla="*/ 53966 h 287949"/>
                    <a:gd name="connsiteX8" fmla="*/ 88630 w 366731"/>
                    <a:gd name="connsiteY8" fmla="*/ 86267 h 287949"/>
                    <a:gd name="connsiteX9" fmla="*/ 66571 w 366731"/>
                    <a:gd name="connsiteY9" fmla="*/ 105568 h 287949"/>
                    <a:gd name="connsiteX10" fmla="*/ 46876 w 366731"/>
                    <a:gd name="connsiteY10" fmla="*/ 127233 h 287949"/>
                    <a:gd name="connsiteX11" fmla="*/ 16544 w 366731"/>
                    <a:gd name="connsiteY11" fmla="*/ 176472 h 287949"/>
                    <a:gd name="connsiteX12" fmla="*/ 11030 w 366731"/>
                    <a:gd name="connsiteY12" fmla="*/ 189865 h 287949"/>
                    <a:gd name="connsiteX13" fmla="*/ 8666 w 366731"/>
                    <a:gd name="connsiteY13" fmla="*/ 196562 h 287949"/>
                    <a:gd name="connsiteX14" fmla="*/ 6697 w 366731"/>
                    <a:gd name="connsiteY14" fmla="*/ 203652 h 287949"/>
                    <a:gd name="connsiteX15" fmla="*/ 4727 w 366731"/>
                    <a:gd name="connsiteY15" fmla="*/ 210743 h 287949"/>
                    <a:gd name="connsiteX16" fmla="*/ 3545 w 366731"/>
                    <a:gd name="connsiteY16" fmla="*/ 214288 h 287949"/>
                    <a:gd name="connsiteX17" fmla="*/ 2757 w 366731"/>
                    <a:gd name="connsiteY17" fmla="*/ 217833 h 287949"/>
                    <a:gd name="connsiteX18" fmla="*/ 0 w 366731"/>
                    <a:gd name="connsiteY18" fmla="*/ 232014 h 287949"/>
                    <a:gd name="connsiteX19" fmla="*/ 272587 w 366731"/>
                    <a:gd name="connsiteY19" fmla="*/ 287949 h 287949"/>
                    <a:gd name="connsiteX20" fmla="*/ 272587 w 366731"/>
                    <a:gd name="connsiteY20" fmla="*/ 287949 h 287949"/>
                    <a:gd name="connsiteX21" fmla="*/ 276132 w 366731"/>
                    <a:gd name="connsiteY21" fmla="*/ 286374 h 287949"/>
                    <a:gd name="connsiteX22" fmla="*/ 285980 w 366731"/>
                    <a:gd name="connsiteY22" fmla="*/ 282041 h 287949"/>
                    <a:gd name="connsiteX23" fmla="*/ 291495 w 366731"/>
                    <a:gd name="connsiteY23" fmla="*/ 279677 h 287949"/>
                    <a:gd name="connsiteX24" fmla="*/ 297403 w 366731"/>
                    <a:gd name="connsiteY24" fmla="*/ 277314 h 287949"/>
                    <a:gd name="connsiteX25" fmla="*/ 311190 w 366731"/>
                    <a:gd name="connsiteY25" fmla="*/ 271799 h 287949"/>
                    <a:gd name="connsiteX26" fmla="*/ 366732 w 366731"/>
                    <a:gd name="connsiteY26" fmla="*/ 249346 h 287949"/>
                    <a:gd name="connsiteX27" fmla="*/ 265103 w 366731"/>
                    <a:gd name="connsiteY27" fmla="*/ 0 h 28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66731" h="287949">
                      <a:moveTo>
                        <a:pt x="265103" y="0"/>
                      </a:moveTo>
                      <a:lnTo>
                        <a:pt x="209561" y="22453"/>
                      </a:lnTo>
                      <a:lnTo>
                        <a:pt x="195774" y="27968"/>
                      </a:lnTo>
                      <a:lnTo>
                        <a:pt x="187896" y="31119"/>
                      </a:lnTo>
                      <a:lnTo>
                        <a:pt x="179624" y="34664"/>
                      </a:lnTo>
                      <a:cubicBezTo>
                        <a:pt x="174109" y="37028"/>
                        <a:pt x="168200" y="39785"/>
                        <a:pt x="161898" y="42542"/>
                      </a:cubicBezTo>
                      <a:lnTo>
                        <a:pt x="152050" y="47269"/>
                      </a:lnTo>
                      <a:cubicBezTo>
                        <a:pt x="147717" y="49239"/>
                        <a:pt x="142990" y="51602"/>
                        <a:pt x="138657" y="53966"/>
                      </a:cubicBezTo>
                      <a:cubicBezTo>
                        <a:pt x="120931" y="63420"/>
                        <a:pt x="103993" y="74055"/>
                        <a:pt x="88630" y="86267"/>
                      </a:cubicBezTo>
                      <a:cubicBezTo>
                        <a:pt x="80752" y="92175"/>
                        <a:pt x="73662" y="98872"/>
                        <a:pt x="66571" y="105568"/>
                      </a:cubicBezTo>
                      <a:cubicBezTo>
                        <a:pt x="59875" y="112659"/>
                        <a:pt x="52784" y="119749"/>
                        <a:pt x="46876" y="127233"/>
                      </a:cubicBezTo>
                      <a:cubicBezTo>
                        <a:pt x="34664" y="142202"/>
                        <a:pt x="24423" y="158746"/>
                        <a:pt x="16544" y="176472"/>
                      </a:cubicBezTo>
                      <a:cubicBezTo>
                        <a:pt x="14575" y="180805"/>
                        <a:pt x="12999" y="185532"/>
                        <a:pt x="11030" y="189865"/>
                      </a:cubicBezTo>
                      <a:cubicBezTo>
                        <a:pt x="10242" y="192229"/>
                        <a:pt x="9454" y="194198"/>
                        <a:pt x="8666" y="196562"/>
                      </a:cubicBezTo>
                      <a:lnTo>
                        <a:pt x="6697" y="203652"/>
                      </a:lnTo>
                      <a:lnTo>
                        <a:pt x="4727" y="210743"/>
                      </a:lnTo>
                      <a:cubicBezTo>
                        <a:pt x="4333" y="211924"/>
                        <a:pt x="4333" y="213106"/>
                        <a:pt x="3545" y="214288"/>
                      </a:cubicBezTo>
                      <a:lnTo>
                        <a:pt x="2757" y="217833"/>
                      </a:lnTo>
                      <a:cubicBezTo>
                        <a:pt x="1576" y="222560"/>
                        <a:pt x="788" y="227287"/>
                        <a:pt x="0" y="232014"/>
                      </a:cubicBezTo>
                      <a:lnTo>
                        <a:pt x="272587" y="287949"/>
                      </a:lnTo>
                      <a:lnTo>
                        <a:pt x="272587" y="287949"/>
                      </a:lnTo>
                      <a:lnTo>
                        <a:pt x="276132" y="286374"/>
                      </a:lnTo>
                      <a:cubicBezTo>
                        <a:pt x="279283" y="284798"/>
                        <a:pt x="282435" y="283616"/>
                        <a:pt x="285980" y="282041"/>
                      </a:cubicBezTo>
                      <a:cubicBezTo>
                        <a:pt x="287555" y="281253"/>
                        <a:pt x="289525" y="280465"/>
                        <a:pt x="291495" y="279677"/>
                      </a:cubicBezTo>
                      <a:lnTo>
                        <a:pt x="297403" y="277314"/>
                      </a:lnTo>
                      <a:lnTo>
                        <a:pt x="311190" y="271799"/>
                      </a:lnTo>
                      <a:lnTo>
                        <a:pt x="366732" y="249346"/>
                      </a:lnTo>
                      <a:lnTo>
                        <a:pt x="265103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87CD672-130B-46EF-9194-67E0124D2B2B}"/>
                    </a:ext>
                  </a:extLst>
                </p:cNvPr>
                <p:cNvSpPr/>
                <p:nvPr/>
              </p:nvSpPr>
              <p:spPr>
                <a:xfrm>
                  <a:off x="3022771" y="7735987"/>
                  <a:ext cx="47663" cy="51208"/>
                </a:xfrm>
                <a:custGeom>
                  <a:avLst/>
                  <a:gdLst>
                    <a:gd name="connsiteX0" fmla="*/ 47663 w 47663"/>
                    <a:gd name="connsiteY0" fmla="*/ 16150 h 51208"/>
                    <a:gd name="connsiteX1" fmla="*/ 25604 w 47663"/>
                    <a:gd name="connsiteY1" fmla="*/ 0 h 51208"/>
                    <a:gd name="connsiteX2" fmla="*/ 0 w 47663"/>
                    <a:gd name="connsiteY2" fmla="*/ 42542 h 51208"/>
                    <a:gd name="connsiteX3" fmla="*/ 25998 w 47663"/>
                    <a:gd name="connsiteY3" fmla="*/ 51209 h 51208"/>
                    <a:gd name="connsiteX4" fmla="*/ 47663 w 47663"/>
                    <a:gd name="connsiteY4" fmla="*/ 1615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1208">
                      <a:moveTo>
                        <a:pt x="47663" y="16150"/>
                      </a:moveTo>
                      <a:lnTo>
                        <a:pt x="25604" y="0"/>
                      </a:lnTo>
                      <a:cubicBezTo>
                        <a:pt x="14181" y="12211"/>
                        <a:pt x="4727" y="26392"/>
                        <a:pt x="0" y="42542"/>
                      </a:cubicBezTo>
                      <a:lnTo>
                        <a:pt x="25998" y="51209"/>
                      </a:lnTo>
                      <a:cubicBezTo>
                        <a:pt x="30331" y="37816"/>
                        <a:pt x="38209" y="25998"/>
                        <a:pt x="47663" y="1615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071B54D-5783-4E0E-AF29-8B593BA4B99C}"/>
                    </a:ext>
                  </a:extLst>
                </p:cNvPr>
                <p:cNvSpPr/>
                <p:nvPr/>
              </p:nvSpPr>
              <p:spPr>
                <a:xfrm>
                  <a:off x="3079101" y="7687930"/>
                  <a:ext cx="54359" cy="43724"/>
                </a:xfrm>
                <a:custGeom>
                  <a:avLst/>
                  <a:gdLst>
                    <a:gd name="connsiteX0" fmla="*/ 54360 w 54359"/>
                    <a:gd name="connsiteY0" fmla="*/ 24423 h 43724"/>
                    <a:gd name="connsiteX1" fmla="*/ 43330 w 54359"/>
                    <a:gd name="connsiteY1" fmla="*/ 0 h 43724"/>
                    <a:gd name="connsiteX2" fmla="*/ 32695 w 54359"/>
                    <a:gd name="connsiteY2" fmla="*/ 4727 h 43724"/>
                    <a:gd name="connsiteX3" fmla="*/ 21665 w 54359"/>
                    <a:gd name="connsiteY3" fmla="*/ 10242 h 43724"/>
                    <a:gd name="connsiteX4" fmla="*/ 10636 w 54359"/>
                    <a:gd name="connsiteY4" fmla="*/ 16150 h 43724"/>
                    <a:gd name="connsiteX5" fmla="*/ 0 w 54359"/>
                    <a:gd name="connsiteY5" fmla="*/ 22847 h 43724"/>
                    <a:gd name="connsiteX6" fmla="*/ 16938 w 54359"/>
                    <a:gd name="connsiteY6" fmla="*/ 43724 h 43724"/>
                    <a:gd name="connsiteX7" fmla="*/ 25998 w 54359"/>
                    <a:gd name="connsiteY7" fmla="*/ 38209 h 43724"/>
                    <a:gd name="connsiteX8" fmla="*/ 35058 w 54359"/>
                    <a:gd name="connsiteY8" fmla="*/ 33089 h 43724"/>
                    <a:gd name="connsiteX9" fmla="*/ 54360 w 54359"/>
                    <a:gd name="connsiteY9" fmla="*/ 24423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59" h="43724">
                      <a:moveTo>
                        <a:pt x="54360" y="24423"/>
                      </a:moveTo>
                      <a:lnTo>
                        <a:pt x="43330" y="0"/>
                      </a:lnTo>
                      <a:cubicBezTo>
                        <a:pt x="39785" y="1576"/>
                        <a:pt x="36240" y="3151"/>
                        <a:pt x="32695" y="4727"/>
                      </a:cubicBezTo>
                      <a:cubicBezTo>
                        <a:pt x="29149" y="6303"/>
                        <a:pt x="25210" y="8272"/>
                        <a:pt x="21665" y="10242"/>
                      </a:cubicBezTo>
                      <a:cubicBezTo>
                        <a:pt x="18120" y="12211"/>
                        <a:pt x="14181" y="14181"/>
                        <a:pt x="10636" y="16150"/>
                      </a:cubicBezTo>
                      <a:cubicBezTo>
                        <a:pt x="7090" y="18120"/>
                        <a:pt x="3545" y="20483"/>
                        <a:pt x="0" y="22847"/>
                      </a:cubicBezTo>
                      <a:lnTo>
                        <a:pt x="16938" y="43724"/>
                      </a:lnTo>
                      <a:cubicBezTo>
                        <a:pt x="19696" y="41755"/>
                        <a:pt x="22847" y="40179"/>
                        <a:pt x="25998" y="38209"/>
                      </a:cubicBezTo>
                      <a:cubicBezTo>
                        <a:pt x="29149" y="36634"/>
                        <a:pt x="31907" y="34664"/>
                        <a:pt x="35058" y="33089"/>
                      </a:cubicBezTo>
                      <a:cubicBezTo>
                        <a:pt x="40967" y="30331"/>
                        <a:pt x="47663" y="27180"/>
                        <a:pt x="54360" y="2442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F1A41C3-DFC6-494B-A6C7-935CCDDE0F03}"/>
                    </a:ext>
                  </a:extLst>
                </p:cNvPr>
                <p:cNvSpPr/>
                <p:nvPr/>
              </p:nvSpPr>
              <p:spPr>
                <a:xfrm rot="-1324108">
                  <a:off x="3158906" y="7664337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4" name="Graphic 27">
                <a:extLst>
                  <a:ext uri="{FF2B5EF4-FFF2-40B4-BE49-F238E27FC236}">
                    <a16:creationId xmlns:a16="http://schemas.microsoft.com/office/drawing/2014/main" id="{88A4F013-2D84-4A02-A18B-46E2E64DF369}"/>
                  </a:ext>
                </a:extLst>
              </p:cNvPr>
              <p:cNvGrpSpPr/>
              <p:nvPr/>
            </p:nvGrpSpPr>
            <p:grpSpPr>
              <a:xfrm>
                <a:off x="2891340" y="7774196"/>
                <a:ext cx="303176" cy="284579"/>
                <a:chOff x="2891340" y="7774196"/>
                <a:chExt cx="303176" cy="284579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0F911FD-B931-4F34-B1E9-925842018DD8}"/>
                    </a:ext>
                  </a:extLst>
                </p:cNvPr>
                <p:cNvSpPr/>
                <p:nvPr/>
              </p:nvSpPr>
              <p:spPr>
                <a:xfrm>
                  <a:off x="2891340" y="7774196"/>
                  <a:ext cx="303176" cy="284579"/>
                </a:xfrm>
                <a:custGeom>
                  <a:avLst/>
                  <a:gdLst>
                    <a:gd name="connsiteX0" fmla="*/ 12470 w 303176"/>
                    <a:gd name="connsiteY0" fmla="*/ 0 h 284579"/>
                    <a:gd name="connsiteX1" fmla="*/ 14046 w 303176"/>
                    <a:gd name="connsiteY1" fmla="*/ 81934 h 284579"/>
                    <a:gd name="connsiteX2" fmla="*/ 23893 w 303176"/>
                    <a:gd name="connsiteY2" fmla="*/ 122900 h 284579"/>
                    <a:gd name="connsiteX3" fmla="*/ 30590 w 303176"/>
                    <a:gd name="connsiteY3" fmla="*/ 145353 h 284579"/>
                    <a:gd name="connsiteX4" fmla="*/ 30590 w 303176"/>
                    <a:gd name="connsiteY4" fmla="*/ 145353 h 284579"/>
                    <a:gd name="connsiteX5" fmla="*/ 30590 w 303176"/>
                    <a:gd name="connsiteY5" fmla="*/ 145353 h 284579"/>
                    <a:gd name="connsiteX6" fmla="*/ 30590 w 303176"/>
                    <a:gd name="connsiteY6" fmla="*/ 145353 h 284579"/>
                    <a:gd name="connsiteX7" fmla="*/ 30590 w 303176"/>
                    <a:gd name="connsiteY7" fmla="*/ 144959 h 284579"/>
                    <a:gd name="connsiteX8" fmla="*/ 29014 w 303176"/>
                    <a:gd name="connsiteY8" fmla="*/ 147717 h 284579"/>
                    <a:gd name="connsiteX9" fmla="*/ 26651 w 303176"/>
                    <a:gd name="connsiteY9" fmla="*/ 151656 h 284579"/>
                    <a:gd name="connsiteX10" fmla="*/ 21530 w 303176"/>
                    <a:gd name="connsiteY10" fmla="*/ 160716 h 284579"/>
                    <a:gd name="connsiteX11" fmla="*/ 11288 w 303176"/>
                    <a:gd name="connsiteY11" fmla="*/ 184745 h 284579"/>
                    <a:gd name="connsiteX12" fmla="*/ 6955 w 303176"/>
                    <a:gd name="connsiteY12" fmla="*/ 198531 h 284579"/>
                    <a:gd name="connsiteX13" fmla="*/ 3804 w 303176"/>
                    <a:gd name="connsiteY13" fmla="*/ 212712 h 284579"/>
                    <a:gd name="connsiteX14" fmla="*/ 259 w 303176"/>
                    <a:gd name="connsiteY14" fmla="*/ 240680 h 284579"/>
                    <a:gd name="connsiteX15" fmla="*/ 653 w 303176"/>
                    <a:gd name="connsiteY15" fmla="*/ 266678 h 284579"/>
                    <a:gd name="connsiteX16" fmla="*/ 269300 w 303176"/>
                    <a:gd name="connsiteY16" fmla="*/ 246195 h 284579"/>
                    <a:gd name="connsiteX17" fmla="*/ 269300 w 303176"/>
                    <a:gd name="connsiteY17" fmla="*/ 254467 h 284579"/>
                    <a:gd name="connsiteX18" fmla="*/ 268119 w 303176"/>
                    <a:gd name="connsiteY18" fmla="*/ 264709 h 284579"/>
                    <a:gd name="connsiteX19" fmla="*/ 261816 w 303176"/>
                    <a:gd name="connsiteY19" fmla="*/ 283222 h 284579"/>
                    <a:gd name="connsiteX20" fmla="*/ 261028 w 303176"/>
                    <a:gd name="connsiteY20" fmla="*/ 284404 h 284579"/>
                    <a:gd name="connsiteX21" fmla="*/ 261028 w 303176"/>
                    <a:gd name="connsiteY21" fmla="*/ 284404 h 284579"/>
                    <a:gd name="connsiteX22" fmla="*/ 261422 w 303176"/>
                    <a:gd name="connsiteY22" fmla="*/ 283616 h 284579"/>
                    <a:gd name="connsiteX23" fmla="*/ 266543 w 303176"/>
                    <a:gd name="connsiteY23" fmla="*/ 275738 h 284579"/>
                    <a:gd name="connsiteX24" fmla="*/ 271270 w 303176"/>
                    <a:gd name="connsiteY24" fmla="*/ 268254 h 284579"/>
                    <a:gd name="connsiteX25" fmla="*/ 287420 w 303176"/>
                    <a:gd name="connsiteY25" fmla="*/ 236741 h 284579"/>
                    <a:gd name="connsiteX26" fmla="*/ 299238 w 303176"/>
                    <a:gd name="connsiteY26" fmla="*/ 196956 h 284579"/>
                    <a:gd name="connsiteX27" fmla="*/ 303177 w 303176"/>
                    <a:gd name="connsiteY27" fmla="*/ 155595 h 284579"/>
                    <a:gd name="connsiteX28" fmla="*/ 290178 w 303176"/>
                    <a:gd name="connsiteY28" fmla="*/ 72874 h 284579"/>
                    <a:gd name="connsiteX29" fmla="*/ 286239 w 303176"/>
                    <a:gd name="connsiteY29" fmla="*/ 59875 h 284579"/>
                    <a:gd name="connsiteX30" fmla="*/ 284663 w 303176"/>
                    <a:gd name="connsiteY30" fmla="*/ 55148 h 284579"/>
                    <a:gd name="connsiteX31" fmla="*/ 284663 w 303176"/>
                    <a:gd name="connsiteY31" fmla="*/ 55148 h 284579"/>
                    <a:gd name="connsiteX32" fmla="*/ 284663 w 303176"/>
                    <a:gd name="connsiteY32" fmla="*/ 55148 h 284579"/>
                    <a:gd name="connsiteX33" fmla="*/ 12470 w 303176"/>
                    <a:gd name="connsiteY33" fmla="*/ 0 h 28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3176" h="284579">
                      <a:moveTo>
                        <a:pt x="12470" y="0"/>
                      </a:moveTo>
                      <a:cubicBezTo>
                        <a:pt x="8137" y="26786"/>
                        <a:pt x="8925" y="54360"/>
                        <a:pt x="14046" y="81934"/>
                      </a:cubicBezTo>
                      <a:cubicBezTo>
                        <a:pt x="16409" y="95721"/>
                        <a:pt x="19954" y="109113"/>
                        <a:pt x="23893" y="122900"/>
                      </a:cubicBez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5353"/>
                      </a:cubicBezTo>
                      <a:lnTo>
                        <a:pt x="30590" y="145353"/>
                      </a:ln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4959"/>
                      </a:cubicBezTo>
                      <a:lnTo>
                        <a:pt x="29014" y="147717"/>
                      </a:lnTo>
                      <a:lnTo>
                        <a:pt x="26651" y="151656"/>
                      </a:lnTo>
                      <a:cubicBezTo>
                        <a:pt x="25075" y="154413"/>
                        <a:pt x="23500" y="157565"/>
                        <a:pt x="21530" y="160716"/>
                      </a:cubicBezTo>
                      <a:cubicBezTo>
                        <a:pt x="17985" y="167806"/>
                        <a:pt x="14440" y="175291"/>
                        <a:pt x="11288" y="184745"/>
                      </a:cubicBezTo>
                      <a:cubicBezTo>
                        <a:pt x="9713" y="189078"/>
                        <a:pt x="8137" y="194198"/>
                        <a:pt x="6955" y="198531"/>
                      </a:cubicBezTo>
                      <a:cubicBezTo>
                        <a:pt x="5773" y="203258"/>
                        <a:pt x="4592" y="207985"/>
                        <a:pt x="3804" y="212712"/>
                      </a:cubicBezTo>
                      <a:cubicBezTo>
                        <a:pt x="1834" y="222166"/>
                        <a:pt x="1047" y="231620"/>
                        <a:pt x="259" y="240680"/>
                      </a:cubicBezTo>
                      <a:cubicBezTo>
                        <a:pt x="-135" y="249346"/>
                        <a:pt x="-135" y="258406"/>
                        <a:pt x="653" y="266678"/>
                      </a:cubicBezTo>
                      <a:lnTo>
                        <a:pt x="269300" y="246195"/>
                      </a:lnTo>
                      <a:cubicBezTo>
                        <a:pt x="269300" y="248164"/>
                        <a:pt x="269694" y="251316"/>
                        <a:pt x="269300" y="254467"/>
                      </a:cubicBezTo>
                      <a:cubicBezTo>
                        <a:pt x="269300" y="257618"/>
                        <a:pt x="268907" y="261163"/>
                        <a:pt x="268119" y="264709"/>
                      </a:cubicBezTo>
                      <a:cubicBezTo>
                        <a:pt x="266937" y="271799"/>
                        <a:pt x="263392" y="280465"/>
                        <a:pt x="261816" y="283222"/>
                      </a:cubicBezTo>
                      <a:cubicBezTo>
                        <a:pt x="261422" y="283616"/>
                        <a:pt x="261028" y="284404"/>
                        <a:pt x="261028" y="284404"/>
                      </a:cubicBezTo>
                      <a:cubicBezTo>
                        <a:pt x="261028" y="284404"/>
                        <a:pt x="261028" y="284798"/>
                        <a:pt x="261028" y="284404"/>
                      </a:cubicBezTo>
                      <a:lnTo>
                        <a:pt x="261422" y="283616"/>
                      </a:lnTo>
                      <a:lnTo>
                        <a:pt x="266543" y="275738"/>
                      </a:lnTo>
                      <a:cubicBezTo>
                        <a:pt x="268119" y="273375"/>
                        <a:pt x="269694" y="270617"/>
                        <a:pt x="271270" y="268254"/>
                      </a:cubicBezTo>
                      <a:cubicBezTo>
                        <a:pt x="277572" y="258012"/>
                        <a:pt x="282693" y="247770"/>
                        <a:pt x="287420" y="236741"/>
                      </a:cubicBezTo>
                      <a:cubicBezTo>
                        <a:pt x="292541" y="224136"/>
                        <a:pt x="296874" y="210743"/>
                        <a:pt x="299238" y="196956"/>
                      </a:cubicBezTo>
                      <a:cubicBezTo>
                        <a:pt x="301995" y="183169"/>
                        <a:pt x="303177" y="169382"/>
                        <a:pt x="303177" y="155595"/>
                      </a:cubicBezTo>
                      <a:cubicBezTo>
                        <a:pt x="303177" y="128021"/>
                        <a:pt x="298056" y="100054"/>
                        <a:pt x="290178" y="72874"/>
                      </a:cubicBezTo>
                      <a:lnTo>
                        <a:pt x="286239" y="59875"/>
                      </a:lnTo>
                      <a:lnTo>
                        <a:pt x="284663" y="55148"/>
                      </a:lnTo>
                      <a:cubicBezTo>
                        <a:pt x="284663" y="55148"/>
                        <a:pt x="284663" y="55148"/>
                        <a:pt x="284663" y="55148"/>
                      </a:cubicBezTo>
                      <a:lnTo>
                        <a:pt x="284663" y="55148"/>
                      </a:lnTo>
                      <a:lnTo>
                        <a:pt x="1247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9EEB4C7-1B65-4A59-A9BE-AD3D81BC18B5}"/>
                    </a:ext>
                  </a:extLst>
                </p:cNvPr>
                <p:cNvSpPr/>
                <p:nvPr/>
              </p:nvSpPr>
              <p:spPr>
                <a:xfrm>
                  <a:off x="3010560" y="7966425"/>
                  <a:ext cx="45299" cy="48451"/>
                </a:xfrm>
                <a:custGeom>
                  <a:avLst/>
                  <a:gdLst>
                    <a:gd name="connsiteX0" fmla="*/ 45300 w 45299"/>
                    <a:gd name="connsiteY0" fmla="*/ 11030 h 48451"/>
                    <a:gd name="connsiteX1" fmla="*/ 20483 w 45299"/>
                    <a:gd name="connsiteY1" fmla="*/ 0 h 48451"/>
                    <a:gd name="connsiteX2" fmla="*/ 15363 w 45299"/>
                    <a:gd name="connsiteY2" fmla="*/ 8272 h 48451"/>
                    <a:gd name="connsiteX3" fmla="*/ 9848 w 45299"/>
                    <a:gd name="connsiteY3" fmla="*/ 17332 h 48451"/>
                    <a:gd name="connsiteX4" fmla="*/ 3939 w 45299"/>
                    <a:gd name="connsiteY4" fmla="*/ 29543 h 48451"/>
                    <a:gd name="connsiteX5" fmla="*/ 1576 w 45299"/>
                    <a:gd name="connsiteY5" fmla="*/ 36240 h 48451"/>
                    <a:gd name="connsiteX6" fmla="*/ 0 w 45299"/>
                    <a:gd name="connsiteY6" fmla="*/ 43330 h 48451"/>
                    <a:gd name="connsiteX7" fmla="*/ 26392 w 45299"/>
                    <a:gd name="connsiteY7" fmla="*/ 48451 h 48451"/>
                    <a:gd name="connsiteX8" fmla="*/ 27574 w 45299"/>
                    <a:gd name="connsiteY8" fmla="*/ 43724 h 48451"/>
                    <a:gd name="connsiteX9" fmla="*/ 29149 w 45299"/>
                    <a:gd name="connsiteY9" fmla="*/ 39391 h 48451"/>
                    <a:gd name="connsiteX10" fmla="*/ 33482 w 45299"/>
                    <a:gd name="connsiteY10" fmla="*/ 30725 h 48451"/>
                    <a:gd name="connsiteX11" fmla="*/ 39391 w 45299"/>
                    <a:gd name="connsiteY11" fmla="*/ 20877 h 48451"/>
                    <a:gd name="connsiteX12" fmla="*/ 45300 w 45299"/>
                    <a:gd name="connsiteY12" fmla="*/ 11030 h 4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299" h="48451">
                      <a:moveTo>
                        <a:pt x="45300" y="11030"/>
                      </a:moveTo>
                      <a:lnTo>
                        <a:pt x="20483" y="0"/>
                      </a:lnTo>
                      <a:lnTo>
                        <a:pt x="15363" y="8272"/>
                      </a:lnTo>
                      <a:cubicBezTo>
                        <a:pt x="13393" y="11030"/>
                        <a:pt x="12211" y="13393"/>
                        <a:pt x="9848" y="17332"/>
                      </a:cubicBezTo>
                      <a:cubicBezTo>
                        <a:pt x="7878" y="20877"/>
                        <a:pt x="5515" y="25210"/>
                        <a:pt x="3939" y="29543"/>
                      </a:cubicBezTo>
                      <a:cubicBezTo>
                        <a:pt x="3151" y="31907"/>
                        <a:pt x="2363" y="33876"/>
                        <a:pt x="1576" y="36240"/>
                      </a:cubicBezTo>
                      <a:cubicBezTo>
                        <a:pt x="788" y="38603"/>
                        <a:pt x="394" y="40967"/>
                        <a:pt x="0" y="43330"/>
                      </a:cubicBezTo>
                      <a:lnTo>
                        <a:pt x="26392" y="48451"/>
                      </a:lnTo>
                      <a:cubicBezTo>
                        <a:pt x="26786" y="46875"/>
                        <a:pt x="27180" y="45300"/>
                        <a:pt x="27574" y="43724"/>
                      </a:cubicBezTo>
                      <a:cubicBezTo>
                        <a:pt x="27968" y="42149"/>
                        <a:pt x="28362" y="40573"/>
                        <a:pt x="29149" y="39391"/>
                      </a:cubicBezTo>
                      <a:cubicBezTo>
                        <a:pt x="30331" y="36634"/>
                        <a:pt x="31907" y="33482"/>
                        <a:pt x="33482" y="30725"/>
                      </a:cubicBezTo>
                      <a:cubicBezTo>
                        <a:pt x="35058" y="27968"/>
                        <a:pt x="37422" y="24423"/>
                        <a:pt x="39391" y="20877"/>
                      </a:cubicBezTo>
                      <a:cubicBezTo>
                        <a:pt x="40967" y="18120"/>
                        <a:pt x="43330" y="14575"/>
                        <a:pt x="45300" y="1103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EA52110-12F5-4C4C-ACBF-05BE12361E97}"/>
                    </a:ext>
                  </a:extLst>
                </p:cNvPr>
                <p:cNvSpPr/>
                <p:nvPr/>
              </p:nvSpPr>
              <p:spPr>
                <a:xfrm>
                  <a:off x="3038134" y="7895127"/>
                  <a:ext cx="31439" cy="47269"/>
                </a:xfrm>
                <a:custGeom>
                  <a:avLst/>
                  <a:gdLst>
                    <a:gd name="connsiteX0" fmla="*/ 26786 w 31439"/>
                    <a:gd name="connsiteY0" fmla="*/ 0 h 47269"/>
                    <a:gd name="connsiteX1" fmla="*/ 0 w 31439"/>
                    <a:gd name="connsiteY1" fmla="*/ 4333 h 47269"/>
                    <a:gd name="connsiteX2" fmla="*/ 3545 w 31439"/>
                    <a:gd name="connsiteY2" fmla="*/ 42936 h 47269"/>
                    <a:gd name="connsiteX3" fmla="*/ 30725 w 31439"/>
                    <a:gd name="connsiteY3" fmla="*/ 47269 h 47269"/>
                    <a:gd name="connsiteX4" fmla="*/ 26786 w 31439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9" h="47269">
                      <a:moveTo>
                        <a:pt x="26786" y="0"/>
                      </a:moveTo>
                      <a:lnTo>
                        <a:pt x="0" y="4333"/>
                      </a:lnTo>
                      <a:cubicBezTo>
                        <a:pt x="3151" y="16938"/>
                        <a:pt x="5121" y="29937"/>
                        <a:pt x="3545" y="42936"/>
                      </a:cubicBezTo>
                      <a:lnTo>
                        <a:pt x="30725" y="47269"/>
                      </a:lnTo>
                      <a:cubicBezTo>
                        <a:pt x="32695" y="31513"/>
                        <a:pt x="30331" y="15363"/>
                        <a:pt x="2678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88D8E79-5E2A-42B9-A9AB-F228AAC21A28}"/>
                    </a:ext>
                  </a:extLst>
                </p:cNvPr>
                <p:cNvSpPr/>
                <p:nvPr/>
              </p:nvSpPr>
              <p:spPr>
                <a:xfrm>
                  <a:off x="3018438" y="7818314"/>
                  <a:ext cx="36239" cy="49238"/>
                </a:xfrm>
                <a:custGeom>
                  <a:avLst/>
                  <a:gdLst>
                    <a:gd name="connsiteX0" fmla="*/ 27574 w 36239"/>
                    <a:gd name="connsiteY0" fmla="*/ 1970 h 49238"/>
                    <a:gd name="connsiteX1" fmla="*/ 0 w 36239"/>
                    <a:gd name="connsiteY1" fmla="*/ 0 h 49238"/>
                    <a:gd name="connsiteX2" fmla="*/ 10242 w 36239"/>
                    <a:gd name="connsiteY2" fmla="*/ 49239 h 49238"/>
                    <a:gd name="connsiteX3" fmla="*/ 36240 w 36239"/>
                    <a:gd name="connsiteY3" fmla="*/ 42542 h 49238"/>
                    <a:gd name="connsiteX4" fmla="*/ 27574 w 36239"/>
                    <a:gd name="connsiteY4" fmla="*/ 1970 h 49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39" h="49238">
                      <a:moveTo>
                        <a:pt x="27574" y="1970"/>
                      </a:moveTo>
                      <a:lnTo>
                        <a:pt x="0" y="0"/>
                      </a:lnTo>
                      <a:cubicBezTo>
                        <a:pt x="1182" y="16544"/>
                        <a:pt x="5515" y="33089"/>
                        <a:pt x="10242" y="49239"/>
                      </a:cubicBezTo>
                      <a:lnTo>
                        <a:pt x="36240" y="42542"/>
                      </a:lnTo>
                      <a:cubicBezTo>
                        <a:pt x="32695" y="29149"/>
                        <a:pt x="28755" y="15756"/>
                        <a:pt x="27574" y="197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9" name="Graphic 27">
                <a:extLst>
                  <a:ext uri="{FF2B5EF4-FFF2-40B4-BE49-F238E27FC236}">
                    <a16:creationId xmlns:a16="http://schemas.microsoft.com/office/drawing/2014/main" id="{88AF17DC-1C78-446E-B6A4-F9C76227EAE0}"/>
                  </a:ext>
                </a:extLst>
              </p:cNvPr>
              <p:cNvGrpSpPr/>
              <p:nvPr/>
            </p:nvGrpSpPr>
            <p:grpSpPr>
              <a:xfrm>
                <a:off x="2891993" y="8011958"/>
                <a:ext cx="360823" cy="304260"/>
                <a:chOff x="2891993" y="8011958"/>
                <a:chExt cx="360823" cy="304260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974AE04-BAF1-48C2-B46F-A5EF2D54BA67}"/>
                    </a:ext>
                  </a:extLst>
                </p:cNvPr>
                <p:cNvSpPr/>
                <p:nvPr/>
              </p:nvSpPr>
              <p:spPr>
                <a:xfrm>
                  <a:off x="2891993" y="8011958"/>
                  <a:ext cx="360823" cy="304260"/>
                </a:xfrm>
                <a:custGeom>
                  <a:avLst/>
                  <a:gdLst>
                    <a:gd name="connsiteX0" fmla="*/ 0 w 360823"/>
                    <a:gd name="connsiteY0" fmla="*/ 29310 h 304260"/>
                    <a:gd name="connsiteX1" fmla="*/ 15756 w 360823"/>
                    <a:gd name="connsiteY1" fmla="*/ 96669 h 304260"/>
                    <a:gd name="connsiteX2" fmla="*/ 36240 w 360823"/>
                    <a:gd name="connsiteY2" fmla="*/ 139999 h 304260"/>
                    <a:gd name="connsiteX3" fmla="*/ 40967 w 360823"/>
                    <a:gd name="connsiteY3" fmla="*/ 148271 h 304260"/>
                    <a:gd name="connsiteX4" fmla="*/ 44906 w 360823"/>
                    <a:gd name="connsiteY4" fmla="*/ 155362 h 304260"/>
                    <a:gd name="connsiteX5" fmla="*/ 52784 w 360823"/>
                    <a:gd name="connsiteY5" fmla="*/ 169149 h 304260"/>
                    <a:gd name="connsiteX6" fmla="*/ 68935 w 360823"/>
                    <a:gd name="connsiteY6" fmla="*/ 196722 h 304260"/>
                    <a:gd name="connsiteX7" fmla="*/ 137081 w 360823"/>
                    <a:gd name="connsiteY7" fmla="*/ 304260 h 304260"/>
                    <a:gd name="connsiteX8" fmla="*/ 360823 w 360823"/>
                    <a:gd name="connsiteY8" fmla="*/ 154180 h 304260"/>
                    <a:gd name="connsiteX9" fmla="*/ 300161 w 360823"/>
                    <a:gd name="connsiteY9" fmla="*/ 58853 h 304260"/>
                    <a:gd name="connsiteX10" fmla="*/ 285980 w 360823"/>
                    <a:gd name="connsiteY10" fmla="*/ 34431 h 304260"/>
                    <a:gd name="connsiteX11" fmla="*/ 278889 w 360823"/>
                    <a:gd name="connsiteY11" fmla="*/ 22220 h 304260"/>
                    <a:gd name="connsiteX12" fmla="*/ 275344 w 360823"/>
                    <a:gd name="connsiteY12" fmla="*/ 16311 h 304260"/>
                    <a:gd name="connsiteX13" fmla="*/ 272587 w 360823"/>
                    <a:gd name="connsiteY13" fmla="*/ 11190 h 304260"/>
                    <a:gd name="connsiteX14" fmla="*/ 267072 w 360823"/>
                    <a:gd name="connsiteY14" fmla="*/ 161 h 304260"/>
                    <a:gd name="connsiteX15" fmla="*/ 268648 w 360823"/>
                    <a:gd name="connsiteY15" fmla="*/ 9221 h 304260"/>
                    <a:gd name="connsiteX16" fmla="*/ 0 w 360823"/>
                    <a:gd name="connsiteY16" fmla="*/ 29310 h 30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0823" h="304260">
                      <a:moveTo>
                        <a:pt x="0" y="29310"/>
                      </a:moveTo>
                      <a:cubicBezTo>
                        <a:pt x="2363" y="57278"/>
                        <a:pt x="9060" y="78943"/>
                        <a:pt x="15756" y="96669"/>
                      </a:cubicBezTo>
                      <a:cubicBezTo>
                        <a:pt x="22453" y="114395"/>
                        <a:pt x="29937" y="128182"/>
                        <a:pt x="36240" y="139999"/>
                      </a:cubicBezTo>
                      <a:lnTo>
                        <a:pt x="40967" y="148271"/>
                      </a:lnTo>
                      <a:lnTo>
                        <a:pt x="44906" y="155362"/>
                      </a:lnTo>
                      <a:lnTo>
                        <a:pt x="52784" y="169149"/>
                      </a:lnTo>
                      <a:cubicBezTo>
                        <a:pt x="58299" y="178209"/>
                        <a:pt x="63420" y="187662"/>
                        <a:pt x="68935" y="196722"/>
                      </a:cubicBezTo>
                      <a:cubicBezTo>
                        <a:pt x="90994" y="232962"/>
                        <a:pt x="113446" y="269202"/>
                        <a:pt x="137081" y="304260"/>
                      </a:cubicBezTo>
                      <a:lnTo>
                        <a:pt x="360823" y="154180"/>
                      </a:lnTo>
                      <a:cubicBezTo>
                        <a:pt x="339552" y="123061"/>
                        <a:pt x="319856" y="90760"/>
                        <a:pt x="300161" y="58853"/>
                      </a:cubicBezTo>
                      <a:lnTo>
                        <a:pt x="285980" y="34431"/>
                      </a:lnTo>
                      <a:lnTo>
                        <a:pt x="278889" y="22220"/>
                      </a:lnTo>
                      <a:lnTo>
                        <a:pt x="275344" y="16311"/>
                      </a:lnTo>
                      <a:lnTo>
                        <a:pt x="272587" y="11190"/>
                      </a:lnTo>
                      <a:cubicBezTo>
                        <a:pt x="269435" y="5281"/>
                        <a:pt x="267466" y="1342"/>
                        <a:pt x="267072" y="161"/>
                      </a:cubicBezTo>
                      <a:cubicBezTo>
                        <a:pt x="266678" y="-627"/>
                        <a:pt x="267860" y="1342"/>
                        <a:pt x="268648" y="9221"/>
                      </a:cubicBezTo>
                      <a:lnTo>
                        <a:pt x="0" y="2931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3A4758F-FCD8-4117-99D4-BA3707DA00E6}"/>
                    </a:ext>
                  </a:extLst>
                </p:cNvPr>
                <p:cNvSpPr/>
                <p:nvPr/>
              </p:nvSpPr>
              <p:spPr>
                <a:xfrm>
                  <a:off x="3092100" y="8183470"/>
                  <a:ext cx="46875" cy="51996"/>
                </a:xfrm>
                <a:custGeom>
                  <a:avLst/>
                  <a:gdLst>
                    <a:gd name="connsiteX0" fmla="*/ 22453 w 46875"/>
                    <a:gd name="connsiteY0" fmla="*/ 0 h 51996"/>
                    <a:gd name="connsiteX1" fmla="*/ 0 w 46875"/>
                    <a:gd name="connsiteY1" fmla="*/ 14181 h 51996"/>
                    <a:gd name="connsiteX2" fmla="*/ 24029 w 46875"/>
                    <a:gd name="connsiteY2" fmla="*/ 51996 h 51996"/>
                    <a:gd name="connsiteX3" fmla="*/ 46875 w 46875"/>
                    <a:gd name="connsiteY3" fmla="*/ 37422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75" h="51996">
                      <a:moveTo>
                        <a:pt x="22453" y="0"/>
                      </a:moveTo>
                      <a:lnTo>
                        <a:pt x="0" y="14181"/>
                      </a:lnTo>
                      <a:lnTo>
                        <a:pt x="24029" y="51996"/>
                      </a:lnTo>
                      <a:lnTo>
                        <a:pt x="46875" y="37422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6BCCB7D9-84F2-4CA4-8B74-DD86A12D45F0}"/>
                    </a:ext>
                  </a:extLst>
                </p:cNvPr>
                <p:cNvSpPr/>
                <p:nvPr/>
              </p:nvSpPr>
              <p:spPr>
                <a:xfrm>
                  <a:off x="3049951" y="8115324"/>
                  <a:ext cx="46087" cy="51996"/>
                </a:xfrm>
                <a:custGeom>
                  <a:avLst/>
                  <a:gdLst>
                    <a:gd name="connsiteX0" fmla="*/ 23241 w 46087"/>
                    <a:gd name="connsiteY0" fmla="*/ 0 h 51996"/>
                    <a:gd name="connsiteX1" fmla="*/ 0 w 46087"/>
                    <a:gd name="connsiteY1" fmla="*/ 13393 h 51996"/>
                    <a:gd name="connsiteX2" fmla="*/ 11423 w 46087"/>
                    <a:gd name="connsiteY2" fmla="*/ 32695 h 51996"/>
                    <a:gd name="connsiteX3" fmla="*/ 23241 w 46087"/>
                    <a:gd name="connsiteY3" fmla="*/ 51996 h 51996"/>
                    <a:gd name="connsiteX4" fmla="*/ 46088 w 46087"/>
                    <a:gd name="connsiteY4" fmla="*/ 37815 h 51996"/>
                    <a:gd name="connsiteX5" fmla="*/ 34664 w 46087"/>
                    <a:gd name="connsiteY5" fmla="*/ 18908 h 51996"/>
                    <a:gd name="connsiteX6" fmla="*/ 23241 w 46087"/>
                    <a:gd name="connsiteY6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087" h="51996">
                      <a:moveTo>
                        <a:pt x="23241" y="0"/>
                      </a:moveTo>
                      <a:lnTo>
                        <a:pt x="0" y="13393"/>
                      </a:lnTo>
                      <a:cubicBezTo>
                        <a:pt x="3939" y="19696"/>
                        <a:pt x="7484" y="26392"/>
                        <a:pt x="11423" y="32695"/>
                      </a:cubicBezTo>
                      <a:lnTo>
                        <a:pt x="23241" y="51996"/>
                      </a:lnTo>
                      <a:lnTo>
                        <a:pt x="46088" y="37815"/>
                      </a:lnTo>
                      <a:lnTo>
                        <a:pt x="34664" y="18908"/>
                      </a:lnTo>
                      <a:cubicBezTo>
                        <a:pt x="30725" y="12999"/>
                        <a:pt x="27180" y="6303"/>
                        <a:pt x="2324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BC6E19EC-F0D4-47CC-88A3-61349D510D76}"/>
                    </a:ext>
                  </a:extLst>
                </p:cNvPr>
                <p:cNvSpPr/>
                <p:nvPr/>
              </p:nvSpPr>
              <p:spPr>
                <a:xfrm>
                  <a:off x="3012530" y="8046389"/>
                  <a:ext cx="43330" cy="51996"/>
                </a:xfrm>
                <a:custGeom>
                  <a:avLst/>
                  <a:gdLst>
                    <a:gd name="connsiteX0" fmla="*/ 25998 w 43330"/>
                    <a:gd name="connsiteY0" fmla="*/ 0 h 51996"/>
                    <a:gd name="connsiteX1" fmla="*/ 0 w 43330"/>
                    <a:gd name="connsiteY1" fmla="*/ 7484 h 51996"/>
                    <a:gd name="connsiteX2" fmla="*/ 19696 w 43330"/>
                    <a:gd name="connsiteY2" fmla="*/ 51996 h 51996"/>
                    <a:gd name="connsiteX3" fmla="*/ 43330 w 43330"/>
                    <a:gd name="connsiteY3" fmla="*/ 38997 h 51996"/>
                    <a:gd name="connsiteX4" fmla="*/ 25998 w 43330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30" h="51996">
                      <a:moveTo>
                        <a:pt x="25998" y="0"/>
                      </a:moveTo>
                      <a:lnTo>
                        <a:pt x="0" y="7484"/>
                      </a:lnTo>
                      <a:cubicBezTo>
                        <a:pt x="4727" y="24029"/>
                        <a:pt x="12211" y="38209"/>
                        <a:pt x="19696" y="51996"/>
                      </a:cubicBezTo>
                      <a:lnTo>
                        <a:pt x="43330" y="38997"/>
                      </a:lnTo>
                      <a:cubicBezTo>
                        <a:pt x="36240" y="25998"/>
                        <a:pt x="29937" y="12999"/>
                        <a:pt x="2599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34" name="Graphic 27">
                <a:extLst>
                  <a:ext uri="{FF2B5EF4-FFF2-40B4-BE49-F238E27FC236}">
                    <a16:creationId xmlns:a16="http://schemas.microsoft.com/office/drawing/2014/main" id="{E99C2DF5-DE80-436B-909A-A7D8DB4E74C3}"/>
                  </a:ext>
                </a:extLst>
              </p:cNvPr>
              <p:cNvGrpSpPr/>
              <p:nvPr/>
            </p:nvGrpSpPr>
            <p:grpSpPr>
              <a:xfrm>
                <a:off x="3029074" y="8165350"/>
                <a:ext cx="359247" cy="353338"/>
                <a:chOff x="3029074" y="8165350"/>
                <a:chExt cx="359247" cy="353338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6EB094-34AC-4616-8674-696A39AE9A32}"/>
                    </a:ext>
                  </a:extLst>
                </p:cNvPr>
                <p:cNvSpPr/>
                <p:nvPr/>
              </p:nvSpPr>
              <p:spPr>
                <a:xfrm>
                  <a:off x="3029074" y="8165350"/>
                  <a:ext cx="359247" cy="353338"/>
                </a:xfrm>
                <a:custGeom>
                  <a:avLst/>
                  <a:gdLst>
                    <a:gd name="connsiteX0" fmla="*/ 0 w 359247"/>
                    <a:gd name="connsiteY0" fmla="*/ 150474 h 353338"/>
                    <a:gd name="connsiteX1" fmla="*/ 150474 w 359247"/>
                    <a:gd name="connsiteY1" fmla="*/ 353339 h 353338"/>
                    <a:gd name="connsiteX2" fmla="*/ 359247 w 359247"/>
                    <a:gd name="connsiteY2" fmla="*/ 183169 h 353338"/>
                    <a:gd name="connsiteX3" fmla="*/ 223348 w 359247"/>
                    <a:gd name="connsiteY3" fmla="*/ 0 h 353338"/>
                    <a:gd name="connsiteX4" fmla="*/ 0 w 359247"/>
                    <a:gd name="connsiteY4" fmla="*/ 150474 h 35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247" h="353338">
                      <a:moveTo>
                        <a:pt x="0" y="150474"/>
                      </a:moveTo>
                      <a:cubicBezTo>
                        <a:pt x="47269" y="220590"/>
                        <a:pt x="97690" y="288343"/>
                        <a:pt x="150474" y="353339"/>
                      </a:cubicBezTo>
                      <a:lnTo>
                        <a:pt x="359247" y="183169"/>
                      </a:lnTo>
                      <a:cubicBezTo>
                        <a:pt x="310796" y="124082"/>
                        <a:pt x="265496" y="63026"/>
                        <a:pt x="223348" y="0"/>
                      </a:cubicBezTo>
                      <a:lnTo>
                        <a:pt x="0" y="150474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C9464C4-D451-474D-96D6-4FB5904D7320}"/>
                    </a:ext>
                  </a:extLst>
                </p:cNvPr>
                <p:cNvSpPr/>
                <p:nvPr/>
              </p:nvSpPr>
              <p:spPr>
                <a:xfrm>
                  <a:off x="3231545" y="8378850"/>
                  <a:ext cx="48845" cy="51602"/>
                </a:xfrm>
                <a:custGeom>
                  <a:avLst/>
                  <a:gdLst>
                    <a:gd name="connsiteX0" fmla="*/ 21271 w 48845"/>
                    <a:gd name="connsiteY0" fmla="*/ 0 h 51602"/>
                    <a:gd name="connsiteX1" fmla="*/ 0 w 48845"/>
                    <a:gd name="connsiteY1" fmla="*/ 16544 h 51602"/>
                    <a:gd name="connsiteX2" fmla="*/ 27968 w 48845"/>
                    <a:gd name="connsiteY2" fmla="*/ 51602 h 51602"/>
                    <a:gd name="connsiteX3" fmla="*/ 48845 w 48845"/>
                    <a:gd name="connsiteY3" fmla="*/ 34664 h 51602"/>
                    <a:gd name="connsiteX4" fmla="*/ 21271 w 48845"/>
                    <a:gd name="connsiteY4" fmla="*/ 0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21271" y="0"/>
                      </a:moveTo>
                      <a:lnTo>
                        <a:pt x="0" y="16544"/>
                      </a:lnTo>
                      <a:cubicBezTo>
                        <a:pt x="9060" y="28362"/>
                        <a:pt x="18514" y="40179"/>
                        <a:pt x="27968" y="51602"/>
                      </a:cubicBezTo>
                      <a:lnTo>
                        <a:pt x="48845" y="34664"/>
                      </a:lnTo>
                      <a:cubicBezTo>
                        <a:pt x="39391" y="23241"/>
                        <a:pt x="30331" y="11817"/>
                        <a:pt x="2127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1C710538-BF95-4805-A241-E36684D62948}"/>
                    </a:ext>
                  </a:extLst>
                </p:cNvPr>
                <p:cNvSpPr/>
                <p:nvPr/>
              </p:nvSpPr>
              <p:spPr>
                <a:xfrm>
                  <a:off x="3183093" y="8315431"/>
                  <a:ext cx="48451" cy="51996"/>
                </a:xfrm>
                <a:custGeom>
                  <a:avLst/>
                  <a:gdLst>
                    <a:gd name="connsiteX0" fmla="*/ 21665 w 48451"/>
                    <a:gd name="connsiteY0" fmla="*/ 0 h 51996"/>
                    <a:gd name="connsiteX1" fmla="*/ 0 w 48451"/>
                    <a:gd name="connsiteY1" fmla="*/ 15756 h 51996"/>
                    <a:gd name="connsiteX2" fmla="*/ 26786 w 48451"/>
                    <a:gd name="connsiteY2" fmla="*/ 51996 h 51996"/>
                    <a:gd name="connsiteX3" fmla="*/ 48451 w 48451"/>
                    <a:gd name="connsiteY3" fmla="*/ 35846 h 51996"/>
                    <a:gd name="connsiteX4" fmla="*/ 21665 w 48451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21665" y="0"/>
                      </a:moveTo>
                      <a:lnTo>
                        <a:pt x="0" y="15756"/>
                      </a:lnTo>
                      <a:cubicBezTo>
                        <a:pt x="9060" y="27574"/>
                        <a:pt x="17726" y="40179"/>
                        <a:pt x="26786" y="51996"/>
                      </a:cubicBezTo>
                      <a:lnTo>
                        <a:pt x="48451" y="35846"/>
                      </a:lnTo>
                      <a:cubicBezTo>
                        <a:pt x="38997" y="24029"/>
                        <a:pt x="30331" y="11817"/>
                        <a:pt x="21665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3E98490-14AF-460A-B074-53A432369886}"/>
                    </a:ext>
                  </a:extLst>
                </p:cNvPr>
                <p:cNvSpPr/>
                <p:nvPr/>
              </p:nvSpPr>
              <p:spPr>
                <a:xfrm>
                  <a:off x="3136612" y="8250435"/>
                  <a:ext cx="47663" cy="52390"/>
                </a:xfrm>
                <a:custGeom>
                  <a:avLst/>
                  <a:gdLst>
                    <a:gd name="connsiteX0" fmla="*/ 22059 w 47663"/>
                    <a:gd name="connsiteY0" fmla="*/ 0 h 52390"/>
                    <a:gd name="connsiteX1" fmla="*/ 0 w 47663"/>
                    <a:gd name="connsiteY1" fmla="*/ 15363 h 52390"/>
                    <a:gd name="connsiteX2" fmla="*/ 25604 w 47663"/>
                    <a:gd name="connsiteY2" fmla="*/ 52390 h 52390"/>
                    <a:gd name="connsiteX3" fmla="*/ 47663 w 47663"/>
                    <a:gd name="connsiteY3" fmla="*/ 36634 h 52390"/>
                    <a:gd name="connsiteX4" fmla="*/ 22059 w 47663"/>
                    <a:gd name="connsiteY4" fmla="*/ 0 h 5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2390">
                      <a:moveTo>
                        <a:pt x="22059" y="0"/>
                      </a:moveTo>
                      <a:lnTo>
                        <a:pt x="0" y="15363"/>
                      </a:lnTo>
                      <a:cubicBezTo>
                        <a:pt x="8272" y="27968"/>
                        <a:pt x="16938" y="39785"/>
                        <a:pt x="25604" y="52390"/>
                      </a:cubicBezTo>
                      <a:lnTo>
                        <a:pt x="47663" y="36634"/>
                      </a:lnTo>
                      <a:cubicBezTo>
                        <a:pt x="38997" y="24423"/>
                        <a:pt x="30331" y="12211"/>
                        <a:pt x="22059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40" name="Graphic 27">
                <a:extLst>
                  <a:ext uri="{FF2B5EF4-FFF2-40B4-BE49-F238E27FC236}">
                    <a16:creationId xmlns:a16="http://schemas.microsoft.com/office/drawing/2014/main" id="{DDF3D45A-A961-4AD3-921C-D0D76261BD49}"/>
                  </a:ext>
                </a:extLst>
              </p:cNvPr>
              <p:cNvGrpSpPr/>
              <p:nvPr/>
            </p:nvGrpSpPr>
            <p:grpSpPr>
              <a:xfrm>
                <a:off x="3179548" y="8348519"/>
                <a:ext cx="361216" cy="358065"/>
                <a:chOff x="3179548" y="8348519"/>
                <a:chExt cx="361216" cy="358065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06A3C3D-99EC-487B-AA83-1E28325FB974}"/>
                    </a:ext>
                  </a:extLst>
                </p:cNvPr>
                <p:cNvSpPr/>
                <p:nvPr/>
              </p:nvSpPr>
              <p:spPr>
                <a:xfrm>
                  <a:off x="3179548" y="8348519"/>
                  <a:ext cx="361216" cy="358065"/>
                </a:xfrm>
                <a:custGeom>
                  <a:avLst/>
                  <a:gdLst>
                    <a:gd name="connsiteX0" fmla="*/ 0 w 361216"/>
                    <a:gd name="connsiteY0" fmla="*/ 170170 h 358065"/>
                    <a:gd name="connsiteX1" fmla="*/ 165443 w 361216"/>
                    <a:gd name="connsiteY1" fmla="*/ 358066 h 358065"/>
                    <a:gd name="connsiteX2" fmla="*/ 361217 w 361216"/>
                    <a:gd name="connsiteY2" fmla="*/ 172927 h 358065"/>
                    <a:gd name="connsiteX3" fmla="*/ 209167 w 361216"/>
                    <a:gd name="connsiteY3" fmla="*/ 0 h 358065"/>
                    <a:gd name="connsiteX4" fmla="*/ 0 w 361216"/>
                    <a:gd name="connsiteY4" fmla="*/ 170170 h 35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6" h="358065">
                      <a:moveTo>
                        <a:pt x="0" y="170170"/>
                      </a:moveTo>
                      <a:cubicBezTo>
                        <a:pt x="53178" y="235165"/>
                        <a:pt x="108326" y="297797"/>
                        <a:pt x="165443" y="358066"/>
                      </a:cubicBezTo>
                      <a:lnTo>
                        <a:pt x="361217" y="172927"/>
                      </a:lnTo>
                      <a:cubicBezTo>
                        <a:pt x="308039" y="116992"/>
                        <a:pt x="257224" y="59087"/>
                        <a:pt x="209167" y="0"/>
                      </a:cubicBezTo>
                      <a:lnTo>
                        <a:pt x="0" y="17017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1295B64B-21B3-476A-B080-151FFEBB88BB}"/>
                    </a:ext>
                  </a:extLst>
                </p:cNvPr>
                <p:cNvSpPr/>
                <p:nvPr/>
              </p:nvSpPr>
              <p:spPr>
                <a:xfrm>
                  <a:off x="3387534" y="8562019"/>
                  <a:ext cx="50026" cy="50814"/>
                </a:xfrm>
                <a:custGeom>
                  <a:avLst/>
                  <a:gdLst>
                    <a:gd name="connsiteX0" fmla="*/ 19696 w 50026"/>
                    <a:gd name="connsiteY0" fmla="*/ 0 h 50814"/>
                    <a:gd name="connsiteX1" fmla="*/ 0 w 50026"/>
                    <a:gd name="connsiteY1" fmla="*/ 18120 h 50814"/>
                    <a:gd name="connsiteX2" fmla="*/ 14969 w 50026"/>
                    <a:gd name="connsiteY2" fmla="*/ 34664 h 50814"/>
                    <a:gd name="connsiteX3" fmla="*/ 30331 w 50026"/>
                    <a:gd name="connsiteY3" fmla="*/ 50815 h 50814"/>
                    <a:gd name="connsiteX4" fmla="*/ 50027 w 50026"/>
                    <a:gd name="connsiteY4" fmla="*/ 32695 h 50814"/>
                    <a:gd name="connsiteX5" fmla="*/ 35058 w 50026"/>
                    <a:gd name="connsiteY5" fmla="*/ 16150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26" h="50814">
                      <a:moveTo>
                        <a:pt x="19696" y="0"/>
                      </a:moveTo>
                      <a:lnTo>
                        <a:pt x="0" y="18120"/>
                      </a:lnTo>
                      <a:lnTo>
                        <a:pt x="14969" y="34664"/>
                      </a:lnTo>
                      <a:lnTo>
                        <a:pt x="30331" y="50815"/>
                      </a:lnTo>
                      <a:lnTo>
                        <a:pt x="50027" y="32695"/>
                      </a:lnTo>
                      <a:lnTo>
                        <a:pt x="35058" y="1615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A17D7F3A-818F-4EC8-A97A-000DE9BBD702}"/>
                    </a:ext>
                  </a:extLst>
                </p:cNvPr>
                <p:cNvSpPr/>
                <p:nvPr/>
              </p:nvSpPr>
              <p:spPr>
                <a:xfrm>
                  <a:off x="3333962" y="8502539"/>
                  <a:ext cx="49632" cy="51208"/>
                </a:xfrm>
                <a:custGeom>
                  <a:avLst/>
                  <a:gdLst>
                    <a:gd name="connsiteX0" fmla="*/ 20483 w 49632"/>
                    <a:gd name="connsiteY0" fmla="*/ 0 h 51208"/>
                    <a:gd name="connsiteX1" fmla="*/ 0 w 49632"/>
                    <a:gd name="connsiteY1" fmla="*/ 17726 h 51208"/>
                    <a:gd name="connsiteX2" fmla="*/ 29543 w 49632"/>
                    <a:gd name="connsiteY2" fmla="*/ 51209 h 51208"/>
                    <a:gd name="connsiteX3" fmla="*/ 49633 w 49632"/>
                    <a:gd name="connsiteY3" fmla="*/ 33089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32" h="51208">
                      <a:moveTo>
                        <a:pt x="20483" y="0"/>
                      </a:moveTo>
                      <a:lnTo>
                        <a:pt x="0" y="17726"/>
                      </a:lnTo>
                      <a:lnTo>
                        <a:pt x="29543" y="51209"/>
                      </a:lnTo>
                      <a:lnTo>
                        <a:pt x="49633" y="3308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6EDFBC0-A4D1-41F2-86AE-9CA1EC15E890}"/>
                    </a:ext>
                  </a:extLst>
                </p:cNvPr>
                <p:cNvSpPr/>
                <p:nvPr/>
              </p:nvSpPr>
              <p:spPr>
                <a:xfrm>
                  <a:off x="3281965" y="8441482"/>
                  <a:ext cx="49238" cy="51208"/>
                </a:xfrm>
                <a:custGeom>
                  <a:avLst/>
                  <a:gdLst>
                    <a:gd name="connsiteX0" fmla="*/ 20877 w 49238"/>
                    <a:gd name="connsiteY0" fmla="*/ 0 h 51208"/>
                    <a:gd name="connsiteX1" fmla="*/ 0 w 49238"/>
                    <a:gd name="connsiteY1" fmla="*/ 16938 h 51208"/>
                    <a:gd name="connsiteX2" fmla="*/ 28755 w 49238"/>
                    <a:gd name="connsiteY2" fmla="*/ 51209 h 51208"/>
                    <a:gd name="connsiteX3" fmla="*/ 49239 w 49238"/>
                    <a:gd name="connsiteY3" fmla="*/ 33876 h 51208"/>
                    <a:gd name="connsiteX4" fmla="*/ 20877 w 49238"/>
                    <a:gd name="connsiteY4" fmla="*/ 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208">
                      <a:moveTo>
                        <a:pt x="20877" y="0"/>
                      </a:moveTo>
                      <a:lnTo>
                        <a:pt x="0" y="16938"/>
                      </a:lnTo>
                      <a:cubicBezTo>
                        <a:pt x="9454" y="28362"/>
                        <a:pt x="18908" y="40179"/>
                        <a:pt x="28755" y="51209"/>
                      </a:cubicBezTo>
                      <a:lnTo>
                        <a:pt x="49239" y="33876"/>
                      </a:lnTo>
                      <a:cubicBezTo>
                        <a:pt x="39785" y="23241"/>
                        <a:pt x="30331" y="11817"/>
                        <a:pt x="20877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57" name="Graphic 27">
                <a:extLst>
                  <a:ext uri="{FF2B5EF4-FFF2-40B4-BE49-F238E27FC236}">
                    <a16:creationId xmlns:a16="http://schemas.microsoft.com/office/drawing/2014/main" id="{A9517C41-9BDE-4EA5-9118-27435ED1A086}"/>
                  </a:ext>
                </a:extLst>
              </p:cNvPr>
              <p:cNvGrpSpPr/>
              <p:nvPr/>
            </p:nvGrpSpPr>
            <p:grpSpPr>
              <a:xfrm>
                <a:off x="3442681" y="8620712"/>
                <a:ext cx="165048" cy="163079"/>
                <a:chOff x="3442681" y="8620712"/>
                <a:chExt cx="165048" cy="163079"/>
              </a:xfrm>
              <a:solidFill>
                <a:srgbClr val="841918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477AC4B-A159-4B3D-92A0-2C0A77FE8152}"/>
                    </a:ext>
                  </a:extLst>
                </p:cNvPr>
                <p:cNvSpPr/>
                <p:nvPr/>
              </p:nvSpPr>
              <p:spPr>
                <a:xfrm>
                  <a:off x="3556128" y="8733765"/>
                  <a:ext cx="51602" cy="50026"/>
                </a:xfrm>
                <a:custGeom>
                  <a:avLst/>
                  <a:gdLst>
                    <a:gd name="connsiteX0" fmla="*/ 18514 w 51602"/>
                    <a:gd name="connsiteY0" fmla="*/ 0 h 50026"/>
                    <a:gd name="connsiteX1" fmla="*/ 0 w 51602"/>
                    <a:gd name="connsiteY1" fmla="*/ 19696 h 50026"/>
                    <a:gd name="connsiteX2" fmla="*/ 34270 w 51602"/>
                    <a:gd name="connsiteY2" fmla="*/ 50027 h 50026"/>
                    <a:gd name="connsiteX3" fmla="*/ 51602 w 51602"/>
                    <a:gd name="connsiteY3" fmla="*/ 29150 h 50026"/>
                    <a:gd name="connsiteX4" fmla="*/ 18514 w 51602"/>
                    <a:gd name="connsiteY4" fmla="*/ 0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18514" y="0"/>
                      </a:moveTo>
                      <a:lnTo>
                        <a:pt x="0" y="19696"/>
                      </a:lnTo>
                      <a:cubicBezTo>
                        <a:pt x="11029" y="29937"/>
                        <a:pt x="22453" y="40179"/>
                        <a:pt x="34270" y="50027"/>
                      </a:cubicBezTo>
                      <a:lnTo>
                        <a:pt x="51602" y="29150"/>
                      </a:lnTo>
                      <a:cubicBezTo>
                        <a:pt x="40179" y="19696"/>
                        <a:pt x="29149" y="9848"/>
                        <a:pt x="18514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0BEBF65-BC46-4084-B961-0CF99535AF59}"/>
                    </a:ext>
                  </a:extLst>
                </p:cNvPr>
                <p:cNvSpPr/>
                <p:nvPr/>
              </p:nvSpPr>
              <p:spPr>
                <a:xfrm>
                  <a:off x="3499011" y="8677829"/>
                  <a:ext cx="50814" cy="50420"/>
                </a:xfrm>
                <a:custGeom>
                  <a:avLst/>
                  <a:gdLst>
                    <a:gd name="connsiteX0" fmla="*/ 18908 w 50814"/>
                    <a:gd name="connsiteY0" fmla="*/ 0 h 50420"/>
                    <a:gd name="connsiteX1" fmla="*/ 0 w 50814"/>
                    <a:gd name="connsiteY1" fmla="*/ 18908 h 50420"/>
                    <a:gd name="connsiteX2" fmla="*/ 31907 w 50814"/>
                    <a:gd name="connsiteY2" fmla="*/ 50421 h 50420"/>
                    <a:gd name="connsiteX3" fmla="*/ 50814 w 50814"/>
                    <a:gd name="connsiteY3" fmla="*/ 31119 h 50420"/>
                    <a:gd name="connsiteX4" fmla="*/ 18908 w 50814"/>
                    <a:gd name="connsiteY4" fmla="*/ 0 h 5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420">
                      <a:moveTo>
                        <a:pt x="18908" y="0"/>
                      </a:moveTo>
                      <a:lnTo>
                        <a:pt x="0" y="18908"/>
                      </a:lnTo>
                      <a:cubicBezTo>
                        <a:pt x="10636" y="29543"/>
                        <a:pt x="21271" y="39785"/>
                        <a:pt x="31907" y="50421"/>
                      </a:cubicBezTo>
                      <a:lnTo>
                        <a:pt x="50814" y="31119"/>
                      </a:lnTo>
                      <a:cubicBezTo>
                        <a:pt x="39785" y="20877"/>
                        <a:pt x="29149" y="10242"/>
                        <a:pt x="1890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263B34DF-9FDB-49C6-A116-9220FE65843D}"/>
                    </a:ext>
                  </a:extLst>
                </p:cNvPr>
                <p:cNvSpPr/>
                <p:nvPr/>
              </p:nvSpPr>
              <p:spPr>
                <a:xfrm>
                  <a:off x="3442681" y="8620712"/>
                  <a:ext cx="50420" cy="50814"/>
                </a:xfrm>
                <a:custGeom>
                  <a:avLst/>
                  <a:gdLst>
                    <a:gd name="connsiteX0" fmla="*/ 19696 w 50420"/>
                    <a:gd name="connsiteY0" fmla="*/ 0 h 50814"/>
                    <a:gd name="connsiteX1" fmla="*/ 0 w 50420"/>
                    <a:gd name="connsiteY1" fmla="*/ 18514 h 50814"/>
                    <a:gd name="connsiteX2" fmla="*/ 31119 w 50420"/>
                    <a:gd name="connsiteY2" fmla="*/ 50815 h 50814"/>
                    <a:gd name="connsiteX3" fmla="*/ 50421 w 50420"/>
                    <a:gd name="connsiteY3" fmla="*/ 31907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20" h="50814">
                      <a:moveTo>
                        <a:pt x="19696" y="0"/>
                      </a:moveTo>
                      <a:lnTo>
                        <a:pt x="0" y="18514"/>
                      </a:lnTo>
                      <a:lnTo>
                        <a:pt x="31119" y="50815"/>
                      </a:lnTo>
                      <a:lnTo>
                        <a:pt x="50421" y="3190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1" name="Graphic 27">
                <a:extLst>
                  <a:ext uri="{FF2B5EF4-FFF2-40B4-BE49-F238E27FC236}">
                    <a16:creationId xmlns:a16="http://schemas.microsoft.com/office/drawing/2014/main" id="{A0FA649A-D2A5-4D95-A2BA-DEC595AEE180}"/>
                  </a:ext>
                </a:extLst>
              </p:cNvPr>
              <p:cNvGrpSpPr/>
              <p:nvPr/>
            </p:nvGrpSpPr>
            <p:grpSpPr>
              <a:xfrm>
                <a:off x="3619547" y="8784579"/>
                <a:ext cx="207985" cy="76024"/>
                <a:chOff x="3619547" y="8784579"/>
                <a:chExt cx="207985" cy="76024"/>
              </a:xfrm>
              <a:solidFill>
                <a:srgbClr val="841918"/>
              </a:solidFill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708C479E-87A0-4658-9A46-1F8A499265BA}"/>
                    </a:ext>
                  </a:extLst>
                </p:cNvPr>
                <p:cNvSpPr/>
                <p:nvPr/>
              </p:nvSpPr>
              <p:spPr>
                <a:xfrm>
                  <a:off x="3776718" y="8823577"/>
                  <a:ext cx="50814" cy="37027"/>
                </a:xfrm>
                <a:custGeom>
                  <a:avLst/>
                  <a:gdLst>
                    <a:gd name="connsiteX0" fmla="*/ 0 w 50814"/>
                    <a:gd name="connsiteY0" fmla="*/ 10242 h 37027"/>
                    <a:gd name="connsiteX1" fmla="*/ 2363 w 50814"/>
                    <a:gd name="connsiteY1" fmla="*/ 37028 h 37027"/>
                    <a:gd name="connsiteX2" fmla="*/ 50814 w 50814"/>
                    <a:gd name="connsiteY2" fmla="*/ 24816 h 37027"/>
                    <a:gd name="connsiteX3" fmla="*/ 40179 w 50814"/>
                    <a:gd name="connsiteY3" fmla="*/ 0 h 37027"/>
                    <a:gd name="connsiteX4" fmla="*/ 0 w 5081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027">
                      <a:moveTo>
                        <a:pt x="0" y="10242"/>
                      </a:moveTo>
                      <a:lnTo>
                        <a:pt x="2363" y="37028"/>
                      </a:lnTo>
                      <a:cubicBezTo>
                        <a:pt x="18908" y="35452"/>
                        <a:pt x="35452" y="31119"/>
                        <a:pt x="50814" y="24816"/>
                      </a:cubicBezTo>
                      <a:lnTo>
                        <a:pt x="40179" y="0"/>
                      </a:lnTo>
                      <a:cubicBezTo>
                        <a:pt x="27574" y="5515"/>
                        <a:pt x="13787" y="9060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D02A5B6-4585-465D-94A3-ACEEE80E8D8E}"/>
                    </a:ext>
                  </a:extLst>
                </p:cNvPr>
                <p:cNvSpPr/>
                <p:nvPr/>
              </p:nvSpPr>
              <p:spPr>
                <a:xfrm>
                  <a:off x="3692815" y="8822001"/>
                  <a:ext cx="50814" cy="37815"/>
                </a:xfrm>
                <a:custGeom>
                  <a:avLst/>
                  <a:gdLst>
                    <a:gd name="connsiteX0" fmla="*/ 9848 w 50814"/>
                    <a:gd name="connsiteY0" fmla="*/ 0 h 37815"/>
                    <a:gd name="connsiteX1" fmla="*/ 0 w 50814"/>
                    <a:gd name="connsiteY1" fmla="*/ 25210 h 37815"/>
                    <a:gd name="connsiteX2" fmla="*/ 46875 w 50814"/>
                    <a:gd name="connsiteY2" fmla="*/ 37815 h 37815"/>
                    <a:gd name="connsiteX3" fmla="*/ 50814 w 50814"/>
                    <a:gd name="connsiteY3" fmla="*/ 11029 h 37815"/>
                    <a:gd name="connsiteX4" fmla="*/ 9848 w 50814"/>
                    <a:gd name="connsiteY4" fmla="*/ 0 h 37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815">
                      <a:moveTo>
                        <a:pt x="9848" y="0"/>
                      </a:moveTo>
                      <a:lnTo>
                        <a:pt x="0" y="25210"/>
                      </a:lnTo>
                      <a:cubicBezTo>
                        <a:pt x="14969" y="31119"/>
                        <a:pt x="30725" y="35452"/>
                        <a:pt x="46875" y="37815"/>
                      </a:cubicBezTo>
                      <a:lnTo>
                        <a:pt x="50814" y="11029"/>
                      </a:lnTo>
                      <a:cubicBezTo>
                        <a:pt x="37028" y="9060"/>
                        <a:pt x="23241" y="5121"/>
                        <a:pt x="984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860C9BD1-C21F-4E2E-960A-3CFD8A3EB530}"/>
                    </a:ext>
                  </a:extLst>
                </p:cNvPr>
                <p:cNvSpPr/>
                <p:nvPr/>
              </p:nvSpPr>
              <p:spPr>
                <a:xfrm>
                  <a:off x="3619547" y="8784579"/>
                  <a:ext cx="52390" cy="47269"/>
                </a:xfrm>
                <a:custGeom>
                  <a:avLst/>
                  <a:gdLst>
                    <a:gd name="connsiteX0" fmla="*/ 15756 w 52390"/>
                    <a:gd name="connsiteY0" fmla="*/ 0 h 47269"/>
                    <a:gd name="connsiteX1" fmla="*/ 0 w 52390"/>
                    <a:gd name="connsiteY1" fmla="*/ 22059 h 47269"/>
                    <a:gd name="connsiteX2" fmla="*/ 39391 w 52390"/>
                    <a:gd name="connsiteY2" fmla="*/ 47269 h 47269"/>
                    <a:gd name="connsiteX3" fmla="*/ 52390 w 52390"/>
                    <a:gd name="connsiteY3" fmla="*/ 23635 h 47269"/>
                    <a:gd name="connsiteX4" fmla="*/ 15756 w 52390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7269">
                      <a:moveTo>
                        <a:pt x="15756" y="0"/>
                      </a:moveTo>
                      <a:lnTo>
                        <a:pt x="0" y="22059"/>
                      </a:lnTo>
                      <a:cubicBezTo>
                        <a:pt x="12605" y="31119"/>
                        <a:pt x="25604" y="39391"/>
                        <a:pt x="39391" y="47269"/>
                      </a:cubicBezTo>
                      <a:lnTo>
                        <a:pt x="52390" y="23635"/>
                      </a:lnTo>
                      <a:cubicBezTo>
                        <a:pt x="39785" y="16150"/>
                        <a:pt x="27574" y="8272"/>
                        <a:pt x="1575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5" name="Graphic 27">
                <a:extLst>
                  <a:ext uri="{FF2B5EF4-FFF2-40B4-BE49-F238E27FC236}">
                    <a16:creationId xmlns:a16="http://schemas.microsoft.com/office/drawing/2014/main" id="{EF9471C7-386D-4422-8515-1CFBC17799EA}"/>
                  </a:ext>
                </a:extLst>
              </p:cNvPr>
              <p:cNvGrpSpPr/>
              <p:nvPr/>
            </p:nvGrpSpPr>
            <p:grpSpPr>
              <a:xfrm>
                <a:off x="3846047" y="8653801"/>
                <a:ext cx="152050" cy="174502"/>
                <a:chOff x="3846047" y="8653801"/>
                <a:chExt cx="152050" cy="174502"/>
              </a:xfrm>
              <a:solidFill>
                <a:srgbClr val="841918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4AAECB8-EFAA-42A2-8BE6-4A510B238867}"/>
                    </a:ext>
                  </a:extLst>
                </p:cNvPr>
                <p:cNvSpPr/>
                <p:nvPr/>
              </p:nvSpPr>
              <p:spPr>
                <a:xfrm>
                  <a:off x="3949251" y="8653801"/>
                  <a:ext cx="48845" cy="51602"/>
                </a:xfrm>
                <a:custGeom>
                  <a:avLst/>
                  <a:gdLst>
                    <a:gd name="connsiteX0" fmla="*/ 0 w 48845"/>
                    <a:gd name="connsiteY0" fmla="*/ 35058 h 51602"/>
                    <a:gd name="connsiteX1" fmla="*/ 21271 w 48845"/>
                    <a:gd name="connsiteY1" fmla="*/ 51602 h 51602"/>
                    <a:gd name="connsiteX2" fmla="*/ 48845 w 48845"/>
                    <a:gd name="connsiteY2" fmla="*/ 18514 h 51602"/>
                    <a:gd name="connsiteX3" fmla="*/ 29150 w 48845"/>
                    <a:gd name="connsiteY3" fmla="*/ 0 h 51602"/>
                    <a:gd name="connsiteX4" fmla="*/ 0 w 48845"/>
                    <a:gd name="connsiteY4" fmla="*/ 35058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0" y="35058"/>
                      </a:moveTo>
                      <a:lnTo>
                        <a:pt x="21271" y="51602"/>
                      </a:lnTo>
                      <a:cubicBezTo>
                        <a:pt x="30331" y="40179"/>
                        <a:pt x="39391" y="28755"/>
                        <a:pt x="48845" y="18514"/>
                      </a:cubicBezTo>
                      <a:lnTo>
                        <a:pt x="29150" y="0"/>
                      </a:lnTo>
                      <a:cubicBezTo>
                        <a:pt x="18908" y="11817"/>
                        <a:pt x="9454" y="23241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B44A1D1A-EDDA-4F63-AF9C-A45FB52184BE}"/>
                    </a:ext>
                  </a:extLst>
                </p:cNvPr>
                <p:cNvSpPr/>
                <p:nvPr/>
              </p:nvSpPr>
              <p:spPr>
                <a:xfrm>
                  <a:off x="3900800" y="8717220"/>
                  <a:ext cx="48451" cy="51996"/>
                </a:xfrm>
                <a:custGeom>
                  <a:avLst/>
                  <a:gdLst>
                    <a:gd name="connsiteX0" fmla="*/ 0 w 48451"/>
                    <a:gd name="connsiteY0" fmla="*/ 35058 h 51996"/>
                    <a:gd name="connsiteX1" fmla="*/ 20877 w 48451"/>
                    <a:gd name="connsiteY1" fmla="*/ 51996 h 51996"/>
                    <a:gd name="connsiteX2" fmla="*/ 48451 w 48451"/>
                    <a:gd name="connsiteY2" fmla="*/ 16150 h 51996"/>
                    <a:gd name="connsiteX3" fmla="*/ 26786 w 48451"/>
                    <a:gd name="connsiteY3" fmla="*/ 0 h 51996"/>
                    <a:gd name="connsiteX4" fmla="*/ 0 w 48451"/>
                    <a:gd name="connsiteY4" fmla="*/ 35058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0" y="35058"/>
                      </a:moveTo>
                      <a:lnTo>
                        <a:pt x="20877" y="51996"/>
                      </a:lnTo>
                      <a:cubicBezTo>
                        <a:pt x="30331" y="40179"/>
                        <a:pt x="39391" y="27968"/>
                        <a:pt x="48451" y="16150"/>
                      </a:cubicBezTo>
                      <a:lnTo>
                        <a:pt x="26786" y="0"/>
                      </a:lnTo>
                      <a:cubicBezTo>
                        <a:pt x="18120" y="12211"/>
                        <a:pt x="9060" y="23635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CCF8E01-5E28-4D98-82BA-ED4D216B26AB}"/>
                    </a:ext>
                  </a:extLst>
                </p:cNvPr>
                <p:cNvSpPr/>
                <p:nvPr/>
              </p:nvSpPr>
              <p:spPr>
                <a:xfrm>
                  <a:off x="3846047" y="8778277"/>
                  <a:ext cx="51602" cy="50026"/>
                </a:xfrm>
                <a:custGeom>
                  <a:avLst/>
                  <a:gdLst>
                    <a:gd name="connsiteX0" fmla="*/ 0 w 51602"/>
                    <a:gd name="connsiteY0" fmla="*/ 28362 h 50026"/>
                    <a:gd name="connsiteX1" fmla="*/ 15756 w 51602"/>
                    <a:gd name="connsiteY1" fmla="*/ 50027 h 50026"/>
                    <a:gd name="connsiteX2" fmla="*/ 51603 w 51602"/>
                    <a:gd name="connsiteY2" fmla="*/ 18514 h 50026"/>
                    <a:gd name="connsiteX3" fmla="*/ 32301 w 51602"/>
                    <a:gd name="connsiteY3" fmla="*/ 0 h 50026"/>
                    <a:gd name="connsiteX4" fmla="*/ 0 w 51602"/>
                    <a:gd name="connsiteY4" fmla="*/ 2836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0" y="28362"/>
                      </a:moveTo>
                      <a:lnTo>
                        <a:pt x="15756" y="50027"/>
                      </a:lnTo>
                      <a:cubicBezTo>
                        <a:pt x="28755" y="40573"/>
                        <a:pt x="40573" y="29543"/>
                        <a:pt x="51603" y="18514"/>
                      </a:cubicBezTo>
                      <a:lnTo>
                        <a:pt x="32301" y="0"/>
                      </a:lnTo>
                      <a:cubicBezTo>
                        <a:pt x="22059" y="10636"/>
                        <a:pt x="11424" y="20090"/>
                        <a:pt x="0" y="2836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72" name="Graphic 27">
                <a:extLst>
                  <a:ext uri="{FF2B5EF4-FFF2-40B4-BE49-F238E27FC236}">
                    <a16:creationId xmlns:a16="http://schemas.microsoft.com/office/drawing/2014/main" id="{15FA61AA-6A7F-4C66-89F1-1AFF0548E75A}"/>
                  </a:ext>
                </a:extLst>
              </p:cNvPr>
              <p:cNvGrpSpPr/>
              <p:nvPr/>
            </p:nvGrpSpPr>
            <p:grpSpPr>
              <a:xfrm>
                <a:off x="4005975" y="8594953"/>
                <a:ext cx="201288" cy="54514"/>
                <a:chOff x="4005975" y="8594953"/>
                <a:chExt cx="201288" cy="54514"/>
              </a:xfrm>
              <a:solidFill>
                <a:srgbClr val="841918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D7B89CB-C52D-4CB4-93AA-3C9158B6B57A}"/>
                    </a:ext>
                  </a:extLst>
                </p:cNvPr>
                <p:cNvSpPr/>
                <p:nvPr/>
              </p:nvSpPr>
              <p:spPr>
                <a:xfrm>
                  <a:off x="4158025" y="8608501"/>
                  <a:ext cx="49238" cy="35845"/>
                </a:xfrm>
                <a:custGeom>
                  <a:avLst/>
                  <a:gdLst>
                    <a:gd name="connsiteX0" fmla="*/ 7090 w 49238"/>
                    <a:gd name="connsiteY0" fmla="*/ 0 h 35845"/>
                    <a:gd name="connsiteX1" fmla="*/ 0 w 49238"/>
                    <a:gd name="connsiteY1" fmla="*/ 25998 h 35845"/>
                    <a:gd name="connsiteX2" fmla="*/ 46088 w 49238"/>
                    <a:gd name="connsiteY2" fmla="*/ 35846 h 35845"/>
                    <a:gd name="connsiteX3" fmla="*/ 49239 w 49238"/>
                    <a:gd name="connsiteY3" fmla="*/ 9060 h 35845"/>
                    <a:gd name="connsiteX4" fmla="*/ 7090 w 49238"/>
                    <a:gd name="connsiteY4" fmla="*/ 0 h 3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35845">
                      <a:moveTo>
                        <a:pt x="7090" y="0"/>
                      </a:moveTo>
                      <a:lnTo>
                        <a:pt x="0" y="25998"/>
                      </a:lnTo>
                      <a:cubicBezTo>
                        <a:pt x="14575" y="29937"/>
                        <a:pt x="29543" y="33876"/>
                        <a:pt x="46088" y="35846"/>
                      </a:cubicBezTo>
                      <a:lnTo>
                        <a:pt x="49239" y="9060"/>
                      </a:lnTo>
                      <a:cubicBezTo>
                        <a:pt x="35452" y="7484"/>
                        <a:pt x="21271" y="3939"/>
                        <a:pt x="7090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F0D95DE0-44FE-4B82-9395-D2E57EDFF2C6}"/>
                    </a:ext>
                  </a:extLst>
                </p:cNvPr>
                <p:cNvSpPr/>
                <p:nvPr/>
              </p:nvSpPr>
              <p:spPr>
                <a:xfrm>
                  <a:off x="4083181" y="8594953"/>
                  <a:ext cx="47269" cy="30879"/>
                </a:xfrm>
                <a:custGeom>
                  <a:avLst/>
                  <a:gdLst>
                    <a:gd name="connsiteX0" fmla="*/ 0 w 47269"/>
                    <a:gd name="connsiteY0" fmla="*/ 1336 h 30879"/>
                    <a:gd name="connsiteX1" fmla="*/ 2757 w 47269"/>
                    <a:gd name="connsiteY1" fmla="*/ 28122 h 30879"/>
                    <a:gd name="connsiteX2" fmla="*/ 6697 w 47269"/>
                    <a:gd name="connsiteY2" fmla="*/ 27728 h 30879"/>
                    <a:gd name="connsiteX3" fmla="*/ 24029 w 47269"/>
                    <a:gd name="connsiteY3" fmla="*/ 28122 h 30879"/>
                    <a:gd name="connsiteX4" fmla="*/ 32695 w 47269"/>
                    <a:gd name="connsiteY4" fmla="*/ 29304 h 30879"/>
                    <a:gd name="connsiteX5" fmla="*/ 41755 w 47269"/>
                    <a:gd name="connsiteY5" fmla="*/ 30880 h 30879"/>
                    <a:gd name="connsiteX6" fmla="*/ 47269 w 47269"/>
                    <a:gd name="connsiteY6" fmla="*/ 4488 h 30879"/>
                    <a:gd name="connsiteX7" fmla="*/ 26392 w 47269"/>
                    <a:gd name="connsiteY7" fmla="*/ 942 h 30879"/>
                    <a:gd name="connsiteX8" fmla="*/ 5121 w 47269"/>
                    <a:gd name="connsiteY8" fmla="*/ 155 h 30879"/>
                    <a:gd name="connsiteX9" fmla="*/ 0 w 47269"/>
                    <a:gd name="connsiteY9" fmla="*/ 1336 h 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269" h="30879">
                      <a:moveTo>
                        <a:pt x="0" y="1336"/>
                      </a:moveTo>
                      <a:lnTo>
                        <a:pt x="2757" y="28122"/>
                      </a:lnTo>
                      <a:cubicBezTo>
                        <a:pt x="3939" y="28122"/>
                        <a:pt x="5515" y="27728"/>
                        <a:pt x="6697" y="27728"/>
                      </a:cubicBezTo>
                      <a:cubicBezTo>
                        <a:pt x="12605" y="27334"/>
                        <a:pt x="18120" y="27728"/>
                        <a:pt x="24029" y="28122"/>
                      </a:cubicBezTo>
                      <a:cubicBezTo>
                        <a:pt x="26786" y="28516"/>
                        <a:pt x="29937" y="28910"/>
                        <a:pt x="32695" y="29304"/>
                      </a:cubicBezTo>
                      <a:cubicBezTo>
                        <a:pt x="35452" y="29698"/>
                        <a:pt x="38603" y="30486"/>
                        <a:pt x="41755" y="30880"/>
                      </a:cubicBezTo>
                      <a:lnTo>
                        <a:pt x="47269" y="4488"/>
                      </a:lnTo>
                      <a:cubicBezTo>
                        <a:pt x="40573" y="2912"/>
                        <a:pt x="33482" y="1730"/>
                        <a:pt x="26392" y="942"/>
                      </a:cubicBezTo>
                      <a:cubicBezTo>
                        <a:pt x="19302" y="155"/>
                        <a:pt x="12211" y="-239"/>
                        <a:pt x="5121" y="155"/>
                      </a:cubicBezTo>
                      <a:cubicBezTo>
                        <a:pt x="3151" y="942"/>
                        <a:pt x="1576" y="942"/>
                        <a:pt x="0" y="133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467185B-5EA0-4736-BF5D-9A8235A7C5D7}"/>
                    </a:ext>
                  </a:extLst>
                </p:cNvPr>
                <p:cNvSpPr/>
                <p:nvPr/>
              </p:nvSpPr>
              <p:spPr>
                <a:xfrm>
                  <a:off x="4005975" y="8604956"/>
                  <a:ext cx="50420" cy="44511"/>
                </a:xfrm>
                <a:custGeom>
                  <a:avLst/>
                  <a:gdLst>
                    <a:gd name="connsiteX0" fmla="*/ 0 w 50420"/>
                    <a:gd name="connsiteY0" fmla="*/ 23635 h 44511"/>
                    <a:gd name="connsiteX1" fmla="*/ 16938 w 50420"/>
                    <a:gd name="connsiteY1" fmla="*/ 44512 h 44511"/>
                    <a:gd name="connsiteX2" fmla="*/ 24816 w 50420"/>
                    <a:gd name="connsiteY2" fmla="*/ 38603 h 44511"/>
                    <a:gd name="connsiteX3" fmla="*/ 28755 w 50420"/>
                    <a:gd name="connsiteY3" fmla="*/ 35846 h 44511"/>
                    <a:gd name="connsiteX4" fmla="*/ 33088 w 50420"/>
                    <a:gd name="connsiteY4" fmla="*/ 33482 h 44511"/>
                    <a:gd name="connsiteX5" fmla="*/ 37422 w 50420"/>
                    <a:gd name="connsiteY5" fmla="*/ 31119 h 44511"/>
                    <a:gd name="connsiteX6" fmla="*/ 41755 w 50420"/>
                    <a:gd name="connsiteY6" fmla="*/ 28755 h 44511"/>
                    <a:gd name="connsiteX7" fmla="*/ 46087 w 50420"/>
                    <a:gd name="connsiteY7" fmla="*/ 26786 h 44511"/>
                    <a:gd name="connsiteX8" fmla="*/ 50421 w 50420"/>
                    <a:gd name="connsiteY8" fmla="*/ 25210 h 44511"/>
                    <a:gd name="connsiteX9" fmla="*/ 40967 w 50420"/>
                    <a:gd name="connsiteY9" fmla="*/ 0 h 44511"/>
                    <a:gd name="connsiteX10" fmla="*/ 35452 w 50420"/>
                    <a:gd name="connsiteY10" fmla="*/ 2363 h 44511"/>
                    <a:gd name="connsiteX11" fmla="*/ 29937 w 50420"/>
                    <a:gd name="connsiteY11" fmla="*/ 5121 h 44511"/>
                    <a:gd name="connsiteX12" fmla="*/ 24422 w 50420"/>
                    <a:gd name="connsiteY12" fmla="*/ 7878 h 44511"/>
                    <a:gd name="connsiteX13" fmla="*/ 19302 w 50420"/>
                    <a:gd name="connsiteY13" fmla="*/ 11029 h 44511"/>
                    <a:gd name="connsiteX14" fmla="*/ 9060 w 50420"/>
                    <a:gd name="connsiteY14" fmla="*/ 17726 h 44511"/>
                    <a:gd name="connsiteX15" fmla="*/ 0 w 50420"/>
                    <a:gd name="connsiteY15" fmla="*/ 23635 h 4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0" h="44511">
                      <a:moveTo>
                        <a:pt x="0" y="23635"/>
                      </a:moveTo>
                      <a:lnTo>
                        <a:pt x="16938" y="44512"/>
                      </a:lnTo>
                      <a:cubicBezTo>
                        <a:pt x="19696" y="42542"/>
                        <a:pt x="22059" y="40179"/>
                        <a:pt x="24816" y="38603"/>
                      </a:cubicBezTo>
                      <a:lnTo>
                        <a:pt x="28755" y="35846"/>
                      </a:lnTo>
                      <a:cubicBezTo>
                        <a:pt x="29937" y="35058"/>
                        <a:pt x="31513" y="34270"/>
                        <a:pt x="33088" y="33482"/>
                      </a:cubicBezTo>
                      <a:lnTo>
                        <a:pt x="37422" y="31119"/>
                      </a:lnTo>
                      <a:cubicBezTo>
                        <a:pt x="38997" y="30331"/>
                        <a:pt x="40179" y="29543"/>
                        <a:pt x="41755" y="28755"/>
                      </a:cubicBezTo>
                      <a:lnTo>
                        <a:pt x="46087" y="26786"/>
                      </a:lnTo>
                      <a:lnTo>
                        <a:pt x="50421" y="25210"/>
                      </a:lnTo>
                      <a:lnTo>
                        <a:pt x="40967" y="0"/>
                      </a:lnTo>
                      <a:lnTo>
                        <a:pt x="35452" y="2363"/>
                      </a:lnTo>
                      <a:lnTo>
                        <a:pt x="29937" y="5121"/>
                      </a:lnTo>
                      <a:cubicBezTo>
                        <a:pt x="27968" y="5909"/>
                        <a:pt x="26392" y="6696"/>
                        <a:pt x="24422" y="7878"/>
                      </a:cubicBezTo>
                      <a:lnTo>
                        <a:pt x="19302" y="11029"/>
                      </a:lnTo>
                      <a:cubicBezTo>
                        <a:pt x="15756" y="12999"/>
                        <a:pt x="12605" y="15363"/>
                        <a:pt x="9060" y="17726"/>
                      </a:cubicBezTo>
                      <a:cubicBezTo>
                        <a:pt x="5909" y="18908"/>
                        <a:pt x="2757" y="21271"/>
                        <a:pt x="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4" name="Graphic 27">
                <a:extLst>
                  <a:ext uri="{FF2B5EF4-FFF2-40B4-BE49-F238E27FC236}">
                    <a16:creationId xmlns:a16="http://schemas.microsoft.com/office/drawing/2014/main" id="{130629FA-2827-4E47-9045-C2ED33E25655}"/>
                  </a:ext>
                </a:extLst>
              </p:cNvPr>
              <p:cNvGrpSpPr/>
              <p:nvPr/>
            </p:nvGrpSpPr>
            <p:grpSpPr>
              <a:xfrm>
                <a:off x="4240746" y="8486782"/>
                <a:ext cx="133536" cy="157564"/>
                <a:chOff x="4240746" y="8486782"/>
                <a:chExt cx="133536" cy="157564"/>
              </a:xfrm>
              <a:solidFill>
                <a:srgbClr val="841918"/>
              </a:solidFill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693DDA93-FF46-45BB-B62C-B79290376063}"/>
                    </a:ext>
                  </a:extLst>
                </p:cNvPr>
                <p:cNvSpPr/>
                <p:nvPr/>
              </p:nvSpPr>
              <p:spPr>
                <a:xfrm>
                  <a:off x="4346314" y="8486782"/>
                  <a:ext cx="27967" cy="50026"/>
                </a:xfrm>
                <a:custGeom>
                  <a:avLst/>
                  <a:gdLst>
                    <a:gd name="connsiteX0" fmla="*/ 0 w 27967"/>
                    <a:gd name="connsiteY0" fmla="*/ 42542 h 50026"/>
                    <a:gd name="connsiteX1" fmla="*/ 26392 w 27967"/>
                    <a:gd name="connsiteY1" fmla="*/ 50027 h 50026"/>
                    <a:gd name="connsiteX2" fmla="*/ 27574 w 27967"/>
                    <a:gd name="connsiteY2" fmla="*/ 37816 h 50026"/>
                    <a:gd name="connsiteX3" fmla="*/ 27574 w 27967"/>
                    <a:gd name="connsiteY3" fmla="*/ 18908 h 50026"/>
                    <a:gd name="connsiteX4" fmla="*/ 27574 w 27967"/>
                    <a:gd name="connsiteY4" fmla="*/ 9454 h 50026"/>
                    <a:gd name="connsiteX5" fmla="*/ 27968 w 27967"/>
                    <a:gd name="connsiteY5" fmla="*/ 1576 h 50026"/>
                    <a:gd name="connsiteX6" fmla="*/ 1182 w 27967"/>
                    <a:gd name="connsiteY6" fmla="*/ 0 h 50026"/>
                    <a:gd name="connsiteX7" fmla="*/ 788 w 27967"/>
                    <a:gd name="connsiteY7" fmla="*/ 8666 h 50026"/>
                    <a:gd name="connsiteX8" fmla="*/ 788 w 27967"/>
                    <a:gd name="connsiteY8" fmla="*/ 16544 h 50026"/>
                    <a:gd name="connsiteX9" fmla="*/ 788 w 27967"/>
                    <a:gd name="connsiteY9" fmla="*/ 32301 h 50026"/>
                    <a:gd name="connsiteX10" fmla="*/ 0 w 27967"/>
                    <a:gd name="connsiteY10" fmla="*/ 4254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967" h="50026">
                      <a:moveTo>
                        <a:pt x="0" y="42542"/>
                      </a:moveTo>
                      <a:lnTo>
                        <a:pt x="26392" y="50027"/>
                      </a:lnTo>
                      <a:cubicBezTo>
                        <a:pt x="26786" y="46088"/>
                        <a:pt x="27180" y="41755"/>
                        <a:pt x="27574" y="37816"/>
                      </a:cubicBezTo>
                      <a:cubicBezTo>
                        <a:pt x="27968" y="31513"/>
                        <a:pt x="27574" y="25210"/>
                        <a:pt x="27574" y="18908"/>
                      </a:cubicBezTo>
                      <a:lnTo>
                        <a:pt x="27574" y="9454"/>
                      </a:lnTo>
                      <a:cubicBezTo>
                        <a:pt x="27574" y="6696"/>
                        <a:pt x="27574" y="3939"/>
                        <a:pt x="27968" y="1576"/>
                      </a:cubicBezTo>
                      <a:lnTo>
                        <a:pt x="1182" y="0"/>
                      </a:lnTo>
                      <a:cubicBezTo>
                        <a:pt x="1182" y="3151"/>
                        <a:pt x="788" y="5909"/>
                        <a:pt x="788" y="8666"/>
                      </a:cubicBezTo>
                      <a:lnTo>
                        <a:pt x="788" y="16544"/>
                      </a:lnTo>
                      <a:cubicBezTo>
                        <a:pt x="788" y="21665"/>
                        <a:pt x="1182" y="27180"/>
                        <a:pt x="788" y="32301"/>
                      </a:cubicBezTo>
                      <a:cubicBezTo>
                        <a:pt x="394" y="35846"/>
                        <a:pt x="394" y="38997"/>
                        <a:pt x="0" y="425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056C2A7-7B2F-47CD-957D-0C6F16CD1FEC}"/>
                    </a:ext>
                  </a:extLst>
                </p:cNvPr>
                <p:cNvSpPr/>
                <p:nvPr/>
              </p:nvSpPr>
              <p:spPr>
                <a:xfrm>
                  <a:off x="4309287" y="8560444"/>
                  <a:ext cx="50814" cy="51208"/>
                </a:xfrm>
                <a:custGeom>
                  <a:avLst/>
                  <a:gdLst>
                    <a:gd name="connsiteX0" fmla="*/ 0 w 50814"/>
                    <a:gd name="connsiteY0" fmla="*/ 30725 h 51208"/>
                    <a:gd name="connsiteX1" fmla="*/ 18120 w 50814"/>
                    <a:gd name="connsiteY1" fmla="*/ 51209 h 51208"/>
                    <a:gd name="connsiteX2" fmla="*/ 50814 w 50814"/>
                    <a:gd name="connsiteY2" fmla="*/ 13787 h 51208"/>
                    <a:gd name="connsiteX3" fmla="*/ 27180 w 50814"/>
                    <a:gd name="connsiteY3" fmla="*/ 0 h 51208"/>
                    <a:gd name="connsiteX4" fmla="*/ 0 w 50814"/>
                    <a:gd name="connsiteY4" fmla="*/ 3072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1208">
                      <a:moveTo>
                        <a:pt x="0" y="30725"/>
                      </a:moveTo>
                      <a:lnTo>
                        <a:pt x="18120" y="51209"/>
                      </a:lnTo>
                      <a:cubicBezTo>
                        <a:pt x="31513" y="40967"/>
                        <a:pt x="42936" y="28362"/>
                        <a:pt x="50814" y="13787"/>
                      </a:cubicBezTo>
                      <a:lnTo>
                        <a:pt x="27180" y="0"/>
                      </a:lnTo>
                      <a:cubicBezTo>
                        <a:pt x="20483" y="11817"/>
                        <a:pt x="11029" y="22453"/>
                        <a:pt x="0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77410C8-EB8A-48A8-9AD6-7D51EC180979}"/>
                    </a:ext>
                  </a:extLst>
                </p:cNvPr>
                <p:cNvSpPr/>
                <p:nvPr/>
              </p:nvSpPr>
              <p:spPr>
                <a:xfrm>
                  <a:off x="4240746" y="8607319"/>
                  <a:ext cx="52784" cy="37027"/>
                </a:xfrm>
                <a:custGeom>
                  <a:avLst/>
                  <a:gdLst>
                    <a:gd name="connsiteX0" fmla="*/ 0 w 52784"/>
                    <a:gd name="connsiteY0" fmla="*/ 10242 h 37027"/>
                    <a:gd name="connsiteX1" fmla="*/ 4333 w 52784"/>
                    <a:gd name="connsiteY1" fmla="*/ 37028 h 37027"/>
                    <a:gd name="connsiteX2" fmla="*/ 52784 w 52784"/>
                    <a:gd name="connsiteY2" fmla="*/ 24029 h 37027"/>
                    <a:gd name="connsiteX3" fmla="*/ 40179 w 52784"/>
                    <a:gd name="connsiteY3" fmla="*/ 0 h 37027"/>
                    <a:gd name="connsiteX4" fmla="*/ 0 w 5278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84" h="37027">
                      <a:moveTo>
                        <a:pt x="0" y="10242"/>
                      </a:moveTo>
                      <a:lnTo>
                        <a:pt x="4333" y="37028"/>
                      </a:lnTo>
                      <a:cubicBezTo>
                        <a:pt x="20877" y="35058"/>
                        <a:pt x="37422" y="30725"/>
                        <a:pt x="52784" y="24029"/>
                      </a:cubicBezTo>
                      <a:lnTo>
                        <a:pt x="40179" y="0"/>
                      </a:lnTo>
                      <a:cubicBezTo>
                        <a:pt x="27180" y="5121"/>
                        <a:pt x="13787" y="8666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8" name="Graphic 27">
                <a:extLst>
                  <a:ext uri="{FF2B5EF4-FFF2-40B4-BE49-F238E27FC236}">
                    <a16:creationId xmlns:a16="http://schemas.microsoft.com/office/drawing/2014/main" id="{3D77CDD8-A17B-49A9-9B47-AC9927B4993F}"/>
                  </a:ext>
                </a:extLst>
              </p:cNvPr>
              <p:cNvGrpSpPr/>
              <p:nvPr/>
            </p:nvGrpSpPr>
            <p:grpSpPr>
              <a:xfrm>
                <a:off x="4359313" y="8349701"/>
                <a:ext cx="194198" cy="113840"/>
                <a:chOff x="4359313" y="8349701"/>
                <a:chExt cx="194198" cy="113840"/>
              </a:xfrm>
              <a:solidFill>
                <a:srgbClr val="841918"/>
              </a:solidFill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7058064-0F18-45A3-B890-CF8EF833F762}"/>
                    </a:ext>
                  </a:extLst>
                </p:cNvPr>
                <p:cNvSpPr/>
                <p:nvPr/>
              </p:nvSpPr>
              <p:spPr>
                <a:xfrm>
                  <a:off x="4501909" y="8349701"/>
                  <a:ext cx="51602" cy="42936"/>
                </a:xfrm>
                <a:custGeom>
                  <a:avLst/>
                  <a:gdLst>
                    <a:gd name="connsiteX0" fmla="*/ 0 w 51602"/>
                    <a:gd name="connsiteY0" fmla="*/ 18514 h 42936"/>
                    <a:gd name="connsiteX1" fmla="*/ 11424 w 51602"/>
                    <a:gd name="connsiteY1" fmla="*/ 42936 h 42936"/>
                    <a:gd name="connsiteX2" fmla="*/ 51603 w 51602"/>
                    <a:gd name="connsiteY2" fmla="*/ 24423 h 42936"/>
                    <a:gd name="connsiteX3" fmla="*/ 40573 w 51602"/>
                    <a:gd name="connsiteY3" fmla="*/ 0 h 4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02" h="42936">
                      <a:moveTo>
                        <a:pt x="0" y="18514"/>
                      </a:moveTo>
                      <a:lnTo>
                        <a:pt x="11424" y="42936"/>
                      </a:lnTo>
                      <a:lnTo>
                        <a:pt x="51603" y="24423"/>
                      </a:lnTo>
                      <a:lnTo>
                        <a:pt x="40573" y="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359EAB01-80AD-4E01-AE62-1DDA20AB9E2E}"/>
                    </a:ext>
                  </a:extLst>
                </p:cNvPr>
                <p:cNvSpPr/>
                <p:nvPr/>
              </p:nvSpPr>
              <p:spPr>
                <a:xfrm>
                  <a:off x="4429430" y="8382790"/>
                  <a:ext cx="51996" cy="43724"/>
                </a:xfrm>
                <a:custGeom>
                  <a:avLst/>
                  <a:gdLst>
                    <a:gd name="connsiteX0" fmla="*/ 0 w 51996"/>
                    <a:gd name="connsiteY0" fmla="*/ 19696 h 43724"/>
                    <a:gd name="connsiteX1" fmla="*/ 11817 w 51996"/>
                    <a:gd name="connsiteY1" fmla="*/ 43724 h 43724"/>
                    <a:gd name="connsiteX2" fmla="*/ 51996 w 51996"/>
                    <a:gd name="connsiteY2" fmla="*/ 24422 h 43724"/>
                    <a:gd name="connsiteX3" fmla="*/ 40573 w 51996"/>
                    <a:gd name="connsiteY3" fmla="*/ 0 h 43724"/>
                    <a:gd name="connsiteX4" fmla="*/ 0 w 51996"/>
                    <a:gd name="connsiteY4" fmla="*/ 19696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6" h="43724">
                      <a:moveTo>
                        <a:pt x="0" y="19696"/>
                      </a:moveTo>
                      <a:lnTo>
                        <a:pt x="11817" y="43724"/>
                      </a:lnTo>
                      <a:cubicBezTo>
                        <a:pt x="25210" y="37028"/>
                        <a:pt x="38603" y="30725"/>
                        <a:pt x="51996" y="24422"/>
                      </a:cubicBezTo>
                      <a:lnTo>
                        <a:pt x="40573" y="0"/>
                      </a:lnTo>
                      <a:cubicBezTo>
                        <a:pt x="26786" y="6696"/>
                        <a:pt x="13393" y="12999"/>
                        <a:pt x="0" y="196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C9154777-FD6D-4DF9-8812-DD1F7619AE3B}"/>
                    </a:ext>
                  </a:extLst>
                </p:cNvPr>
                <p:cNvSpPr/>
                <p:nvPr/>
              </p:nvSpPr>
              <p:spPr>
                <a:xfrm>
                  <a:off x="4359313" y="8417848"/>
                  <a:ext cx="50814" cy="45693"/>
                </a:xfrm>
                <a:custGeom>
                  <a:avLst/>
                  <a:gdLst>
                    <a:gd name="connsiteX0" fmla="*/ 0 w 50814"/>
                    <a:gd name="connsiteY0" fmla="*/ 29937 h 45693"/>
                    <a:gd name="connsiteX1" fmla="*/ 21665 w 50814"/>
                    <a:gd name="connsiteY1" fmla="*/ 45694 h 45693"/>
                    <a:gd name="connsiteX2" fmla="*/ 50815 w 50814"/>
                    <a:gd name="connsiteY2" fmla="*/ 24029 h 45693"/>
                    <a:gd name="connsiteX3" fmla="*/ 38604 w 50814"/>
                    <a:gd name="connsiteY3" fmla="*/ 0 h 45693"/>
                    <a:gd name="connsiteX4" fmla="*/ 18120 w 50814"/>
                    <a:gd name="connsiteY4" fmla="*/ 12211 h 45693"/>
                    <a:gd name="connsiteX5" fmla="*/ 0 w 50814"/>
                    <a:gd name="connsiteY5" fmla="*/ 29937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14" h="45693">
                      <a:moveTo>
                        <a:pt x="0" y="29937"/>
                      </a:moveTo>
                      <a:lnTo>
                        <a:pt x="21665" y="45694"/>
                      </a:lnTo>
                      <a:cubicBezTo>
                        <a:pt x="27574" y="37422"/>
                        <a:pt x="38209" y="30725"/>
                        <a:pt x="50815" y="24029"/>
                      </a:cubicBezTo>
                      <a:lnTo>
                        <a:pt x="38604" y="0"/>
                      </a:lnTo>
                      <a:cubicBezTo>
                        <a:pt x="31907" y="3545"/>
                        <a:pt x="24817" y="7484"/>
                        <a:pt x="18120" y="12211"/>
                      </a:cubicBezTo>
                      <a:cubicBezTo>
                        <a:pt x="11424" y="17332"/>
                        <a:pt x="5121" y="22847"/>
                        <a:pt x="0" y="2993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2" name="Graphic 27">
                <a:extLst>
                  <a:ext uri="{FF2B5EF4-FFF2-40B4-BE49-F238E27FC236}">
                    <a16:creationId xmlns:a16="http://schemas.microsoft.com/office/drawing/2014/main" id="{D9AB4181-A5C3-4804-9DE7-273854CB051D}"/>
                  </a:ext>
                </a:extLst>
              </p:cNvPr>
              <p:cNvGrpSpPr/>
              <p:nvPr/>
            </p:nvGrpSpPr>
            <p:grpSpPr>
              <a:xfrm>
                <a:off x="4575571" y="8258707"/>
                <a:ext cx="199319" cy="101235"/>
                <a:chOff x="4575571" y="8258707"/>
                <a:chExt cx="199319" cy="101235"/>
              </a:xfrm>
              <a:solidFill>
                <a:srgbClr val="841918"/>
              </a:solidFill>
            </p:grpSpPr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9B44ECCC-9BBC-4704-B003-36595CB03D62}"/>
                    </a:ext>
                  </a:extLst>
                </p:cNvPr>
                <p:cNvSpPr/>
                <p:nvPr/>
              </p:nvSpPr>
              <p:spPr>
                <a:xfrm>
                  <a:off x="4724076" y="8258707"/>
                  <a:ext cx="50814" cy="40966"/>
                </a:xfrm>
                <a:custGeom>
                  <a:avLst/>
                  <a:gdLst>
                    <a:gd name="connsiteX0" fmla="*/ 0 w 50814"/>
                    <a:gd name="connsiteY0" fmla="*/ 15756 h 40966"/>
                    <a:gd name="connsiteX1" fmla="*/ 9454 w 50814"/>
                    <a:gd name="connsiteY1" fmla="*/ 40967 h 40966"/>
                    <a:gd name="connsiteX2" fmla="*/ 50814 w 50814"/>
                    <a:gd name="connsiteY2" fmla="*/ 25210 h 40966"/>
                    <a:gd name="connsiteX3" fmla="*/ 41361 w 50814"/>
                    <a:gd name="connsiteY3" fmla="*/ 0 h 40966"/>
                    <a:gd name="connsiteX4" fmla="*/ 0 w 50814"/>
                    <a:gd name="connsiteY4" fmla="*/ 15756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966">
                      <a:moveTo>
                        <a:pt x="0" y="15756"/>
                      </a:moveTo>
                      <a:lnTo>
                        <a:pt x="9454" y="40967"/>
                      </a:lnTo>
                      <a:cubicBezTo>
                        <a:pt x="23241" y="35846"/>
                        <a:pt x="37028" y="30331"/>
                        <a:pt x="50814" y="25210"/>
                      </a:cubicBezTo>
                      <a:lnTo>
                        <a:pt x="41361" y="0"/>
                      </a:lnTo>
                      <a:cubicBezTo>
                        <a:pt x="27574" y="5121"/>
                        <a:pt x="13787" y="10242"/>
                        <a:pt x="0" y="1575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AE762F5B-3B99-4BB7-8301-BA0E227199E3}"/>
                    </a:ext>
                  </a:extLst>
                </p:cNvPr>
                <p:cNvSpPr/>
                <p:nvPr/>
              </p:nvSpPr>
              <p:spPr>
                <a:xfrm>
                  <a:off x="4649232" y="8287069"/>
                  <a:ext cx="51602" cy="41754"/>
                </a:xfrm>
                <a:custGeom>
                  <a:avLst/>
                  <a:gdLst>
                    <a:gd name="connsiteX0" fmla="*/ 0 w 51602"/>
                    <a:gd name="connsiteY0" fmla="*/ 16938 h 41754"/>
                    <a:gd name="connsiteX1" fmla="*/ 10242 w 51602"/>
                    <a:gd name="connsiteY1" fmla="*/ 41755 h 41754"/>
                    <a:gd name="connsiteX2" fmla="*/ 51602 w 51602"/>
                    <a:gd name="connsiteY2" fmla="*/ 25210 h 41754"/>
                    <a:gd name="connsiteX3" fmla="*/ 41755 w 51602"/>
                    <a:gd name="connsiteY3" fmla="*/ 0 h 41754"/>
                    <a:gd name="connsiteX4" fmla="*/ 0 w 51602"/>
                    <a:gd name="connsiteY4" fmla="*/ 16938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1754">
                      <a:moveTo>
                        <a:pt x="0" y="16938"/>
                      </a:moveTo>
                      <a:lnTo>
                        <a:pt x="10242" y="41755"/>
                      </a:lnTo>
                      <a:cubicBezTo>
                        <a:pt x="24029" y="36240"/>
                        <a:pt x="37815" y="30725"/>
                        <a:pt x="51602" y="25210"/>
                      </a:cubicBezTo>
                      <a:lnTo>
                        <a:pt x="41755" y="0"/>
                      </a:lnTo>
                      <a:cubicBezTo>
                        <a:pt x="27574" y="5515"/>
                        <a:pt x="13787" y="11030"/>
                        <a:pt x="0" y="1693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2BA8E77-A73C-4EA4-9774-EF5DDB2CB778}"/>
                    </a:ext>
                  </a:extLst>
                </p:cNvPr>
                <p:cNvSpPr/>
                <p:nvPr/>
              </p:nvSpPr>
              <p:spPr>
                <a:xfrm>
                  <a:off x="4575571" y="8317794"/>
                  <a:ext cx="51602" cy="42148"/>
                </a:xfrm>
                <a:custGeom>
                  <a:avLst/>
                  <a:gdLst>
                    <a:gd name="connsiteX0" fmla="*/ 0 w 51602"/>
                    <a:gd name="connsiteY0" fmla="*/ 17332 h 42148"/>
                    <a:gd name="connsiteX1" fmla="*/ 10636 w 51602"/>
                    <a:gd name="connsiteY1" fmla="*/ 42148 h 42148"/>
                    <a:gd name="connsiteX2" fmla="*/ 51602 w 51602"/>
                    <a:gd name="connsiteY2" fmla="*/ 24816 h 42148"/>
                    <a:gd name="connsiteX3" fmla="*/ 40967 w 51602"/>
                    <a:gd name="connsiteY3" fmla="*/ 0 h 42148"/>
                    <a:gd name="connsiteX4" fmla="*/ 0 w 51602"/>
                    <a:gd name="connsiteY4" fmla="*/ 17332 h 4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2148">
                      <a:moveTo>
                        <a:pt x="0" y="17332"/>
                      </a:moveTo>
                      <a:lnTo>
                        <a:pt x="10636" y="42148"/>
                      </a:lnTo>
                      <a:cubicBezTo>
                        <a:pt x="24423" y="36240"/>
                        <a:pt x="37815" y="30331"/>
                        <a:pt x="51602" y="24816"/>
                      </a:cubicBezTo>
                      <a:lnTo>
                        <a:pt x="40967" y="0"/>
                      </a:lnTo>
                      <a:cubicBezTo>
                        <a:pt x="27574" y="5121"/>
                        <a:pt x="13787" y="11423"/>
                        <a:pt x="0" y="1733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6" name="Graphic 27">
                <a:extLst>
                  <a:ext uri="{FF2B5EF4-FFF2-40B4-BE49-F238E27FC236}">
                    <a16:creationId xmlns:a16="http://schemas.microsoft.com/office/drawing/2014/main" id="{6C13080C-5953-48FE-BD28-CA99DBAB7201}"/>
                  </a:ext>
                </a:extLst>
              </p:cNvPr>
              <p:cNvGrpSpPr/>
              <p:nvPr/>
            </p:nvGrpSpPr>
            <p:grpSpPr>
              <a:xfrm>
                <a:off x="4799707" y="8181895"/>
                <a:ext cx="203258" cy="89417"/>
                <a:chOff x="4799707" y="8181895"/>
                <a:chExt cx="203258" cy="89417"/>
              </a:xfrm>
              <a:solidFill>
                <a:srgbClr val="841918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9079B23E-5B08-4ADD-AE61-BE4DDD881784}"/>
                    </a:ext>
                  </a:extLst>
                </p:cNvPr>
                <p:cNvSpPr/>
                <p:nvPr/>
              </p:nvSpPr>
              <p:spPr>
                <a:xfrm>
                  <a:off x="4951756" y="8181895"/>
                  <a:ext cx="51208" cy="39391"/>
                </a:xfrm>
                <a:custGeom>
                  <a:avLst/>
                  <a:gdLst>
                    <a:gd name="connsiteX0" fmla="*/ 0 w 51208"/>
                    <a:gd name="connsiteY0" fmla="*/ 13787 h 39391"/>
                    <a:gd name="connsiteX1" fmla="*/ 7878 w 51208"/>
                    <a:gd name="connsiteY1" fmla="*/ 39391 h 39391"/>
                    <a:gd name="connsiteX2" fmla="*/ 51209 w 51208"/>
                    <a:gd name="connsiteY2" fmla="*/ 25210 h 39391"/>
                    <a:gd name="connsiteX3" fmla="*/ 42149 w 51208"/>
                    <a:gd name="connsiteY3" fmla="*/ 0 h 39391"/>
                    <a:gd name="connsiteX4" fmla="*/ 0 w 51208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391">
                      <a:moveTo>
                        <a:pt x="0" y="13787"/>
                      </a:moveTo>
                      <a:lnTo>
                        <a:pt x="7878" y="39391"/>
                      </a:lnTo>
                      <a:cubicBezTo>
                        <a:pt x="22059" y="35058"/>
                        <a:pt x="36634" y="30725"/>
                        <a:pt x="51209" y="25210"/>
                      </a:cubicBezTo>
                      <a:lnTo>
                        <a:pt x="42149" y="0"/>
                      </a:lnTo>
                      <a:cubicBezTo>
                        <a:pt x="28362" y="5121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F30A86C-8A54-4648-8D07-68579FC82B17}"/>
                    </a:ext>
                  </a:extLst>
                </p:cNvPr>
                <p:cNvSpPr/>
                <p:nvPr/>
              </p:nvSpPr>
              <p:spPr>
                <a:xfrm>
                  <a:off x="4875337" y="8206317"/>
                  <a:ext cx="50814" cy="39391"/>
                </a:xfrm>
                <a:custGeom>
                  <a:avLst/>
                  <a:gdLst>
                    <a:gd name="connsiteX0" fmla="*/ 0 w 50814"/>
                    <a:gd name="connsiteY0" fmla="*/ 13787 h 39391"/>
                    <a:gd name="connsiteX1" fmla="*/ 8666 w 50814"/>
                    <a:gd name="connsiteY1" fmla="*/ 39391 h 39391"/>
                    <a:gd name="connsiteX2" fmla="*/ 50815 w 50814"/>
                    <a:gd name="connsiteY2" fmla="*/ 25604 h 39391"/>
                    <a:gd name="connsiteX3" fmla="*/ 42543 w 50814"/>
                    <a:gd name="connsiteY3" fmla="*/ 0 h 39391"/>
                    <a:gd name="connsiteX4" fmla="*/ 0 w 50814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9391">
                      <a:moveTo>
                        <a:pt x="0" y="13787"/>
                      </a:moveTo>
                      <a:lnTo>
                        <a:pt x="8666" y="39391"/>
                      </a:lnTo>
                      <a:cubicBezTo>
                        <a:pt x="22847" y="34664"/>
                        <a:pt x="36634" y="30331"/>
                        <a:pt x="50815" y="25604"/>
                      </a:cubicBezTo>
                      <a:lnTo>
                        <a:pt x="42543" y="0"/>
                      </a:lnTo>
                      <a:cubicBezTo>
                        <a:pt x="28362" y="4333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A3E9E56C-B07D-4AEE-A845-BA130DB1652E}"/>
                    </a:ext>
                  </a:extLst>
                </p:cNvPr>
                <p:cNvSpPr/>
                <p:nvPr/>
              </p:nvSpPr>
              <p:spPr>
                <a:xfrm>
                  <a:off x="4799707" y="8231134"/>
                  <a:ext cx="50814" cy="40178"/>
                </a:xfrm>
                <a:custGeom>
                  <a:avLst/>
                  <a:gdLst>
                    <a:gd name="connsiteX0" fmla="*/ 0 w 50814"/>
                    <a:gd name="connsiteY0" fmla="*/ 14969 h 40178"/>
                    <a:gd name="connsiteX1" fmla="*/ 9060 w 50814"/>
                    <a:gd name="connsiteY1" fmla="*/ 40179 h 40178"/>
                    <a:gd name="connsiteX2" fmla="*/ 50814 w 50814"/>
                    <a:gd name="connsiteY2" fmla="*/ 25604 h 40178"/>
                    <a:gd name="connsiteX3" fmla="*/ 42148 w 50814"/>
                    <a:gd name="connsiteY3" fmla="*/ 0 h 40178"/>
                    <a:gd name="connsiteX4" fmla="*/ 0 w 50814"/>
                    <a:gd name="connsiteY4" fmla="*/ 14969 h 4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178">
                      <a:moveTo>
                        <a:pt x="0" y="14969"/>
                      </a:moveTo>
                      <a:lnTo>
                        <a:pt x="9060" y="40179"/>
                      </a:lnTo>
                      <a:cubicBezTo>
                        <a:pt x="22847" y="35058"/>
                        <a:pt x="37028" y="30331"/>
                        <a:pt x="50814" y="25604"/>
                      </a:cubicBezTo>
                      <a:lnTo>
                        <a:pt x="42148" y="0"/>
                      </a:lnTo>
                      <a:cubicBezTo>
                        <a:pt x="27968" y="5121"/>
                        <a:pt x="13787" y="9848"/>
                        <a:pt x="0" y="1496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0" name="Graphic 27">
                <a:extLst>
                  <a:ext uri="{FF2B5EF4-FFF2-40B4-BE49-F238E27FC236}">
                    <a16:creationId xmlns:a16="http://schemas.microsoft.com/office/drawing/2014/main" id="{C7FDD999-AE58-4B2B-9124-5D6E3C4CA688}"/>
                  </a:ext>
                </a:extLst>
              </p:cNvPr>
              <p:cNvGrpSpPr/>
              <p:nvPr/>
            </p:nvGrpSpPr>
            <p:grpSpPr>
              <a:xfrm>
                <a:off x="5024630" y="7997544"/>
                <a:ext cx="90599" cy="193804"/>
                <a:chOff x="5024630" y="7997544"/>
                <a:chExt cx="90599" cy="193804"/>
              </a:xfrm>
              <a:solidFill>
                <a:srgbClr val="841918"/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69D3A6D-0F52-47D3-9DFA-8CCA460EA98A}"/>
                    </a:ext>
                  </a:extLst>
                </p:cNvPr>
                <p:cNvSpPr/>
                <p:nvPr/>
              </p:nvSpPr>
              <p:spPr>
                <a:xfrm>
                  <a:off x="5066779" y="7997544"/>
                  <a:ext cx="43724" cy="49632"/>
                </a:xfrm>
                <a:custGeom>
                  <a:avLst/>
                  <a:gdLst>
                    <a:gd name="connsiteX0" fmla="*/ 16544 w 43724"/>
                    <a:gd name="connsiteY0" fmla="*/ 49633 h 49632"/>
                    <a:gd name="connsiteX1" fmla="*/ 43724 w 43724"/>
                    <a:gd name="connsiteY1" fmla="*/ 46088 h 49632"/>
                    <a:gd name="connsiteX2" fmla="*/ 24423 w 43724"/>
                    <a:gd name="connsiteY2" fmla="*/ 0 h 49632"/>
                    <a:gd name="connsiteX3" fmla="*/ 0 w 43724"/>
                    <a:gd name="connsiteY3" fmla="*/ 11817 h 49632"/>
                    <a:gd name="connsiteX4" fmla="*/ 16544 w 43724"/>
                    <a:gd name="connsiteY4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24" h="49632">
                      <a:moveTo>
                        <a:pt x="16544" y="49633"/>
                      </a:moveTo>
                      <a:lnTo>
                        <a:pt x="43724" y="46088"/>
                      </a:lnTo>
                      <a:cubicBezTo>
                        <a:pt x="39391" y="29937"/>
                        <a:pt x="33088" y="14181"/>
                        <a:pt x="24423" y="0"/>
                      </a:cubicBezTo>
                      <a:lnTo>
                        <a:pt x="0" y="11817"/>
                      </a:lnTo>
                      <a:cubicBezTo>
                        <a:pt x="7484" y="23241"/>
                        <a:pt x="12999" y="36240"/>
                        <a:pt x="16544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84A02C1E-B3AD-4C11-868B-E929B19C2E33}"/>
                    </a:ext>
                  </a:extLst>
                </p:cNvPr>
                <p:cNvSpPr/>
                <p:nvPr/>
              </p:nvSpPr>
              <p:spPr>
                <a:xfrm>
                  <a:off x="5078202" y="8079872"/>
                  <a:ext cx="37027" cy="51208"/>
                </a:xfrm>
                <a:custGeom>
                  <a:avLst/>
                  <a:gdLst>
                    <a:gd name="connsiteX0" fmla="*/ 0 w 37027"/>
                    <a:gd name="connsiteY0" fmla="*/ 39785 h 51208"/>
                    <a:gd name="connsiteX1" fmla="*/ 25604 w 37027"/>
                    <a:gd name="connsiteY1" fmla="*/ 51209 h 51208"/>
                    <a:gd name="connsiteX2" fmla="*/ 37028 w 37027"/>
                    <a:gd name="connsiteY2" fmla="*/ 3151 h 51208"/>
                    <a:gd name="connsiteX3" fmla="*/ 9454 w 37027"/>
                    <a:gd name="connsiteY3" fmla="*/ 0 h 51208"/>
                    <a:gd name="connsiteX4" fmla="*/ 0 w 37027"/>
                    <a:gd name="connsiteY4" fmla="*/ 3978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27" h="51208">
                      <a:moveTo>
                        <a:pt x="0" y="39785"/>
                      </a:moveTo>
                      <a:lnTo>
                        <a:pt x="25604" y="51209"/>
                      </a:lnTo>
                      <a:cubicBezTo>
                        <a:pt x="33089" y="36240"/>
                        <a:pt x="36634" y="19696"/>
                        <a:pt x="37028" y="3151"/>
                      </a:cubicBezTo>
                      <a:lnTo>
                        <a:pt x="9454" y="0"/>
                      </a:lnTo>
                      <a:cubicBezTo>
                        <a:pt x="9454" y="13393"/>
                        <a:pt x="6303" y="27574"/>
                        <a:pt x="0" y="3978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CF602C3D-0F48-4BB2-873E-5F1BE19B3B86}"/>
                    </a:ext>
                  </a:extLst>
                </p:cNvPr>
                <p:cNvSpPr/>
                <p:nvPr/>
              </p:nvSpPr>
              <p:spPr>
                <a:xfrm>
                  <a:off x="5024630" y="8145655"/>
                  <a:ext cx="55935" cy="45693"/>
                </a:xfrm>
                <a:custGeom>
                  <a:avLst/>
                  <a:gdLst>
                    <a:gd name="connsiteX0" fmla="*/ 0 w 55935"/>
                    <a:gd name="connsiteY0" fmla="*/ 23241 h 45693"/>
                    <a:gd name="connsiteX1" fmla="*/ 15363 w 55935"/>
                    <a:gd name="connsiteY1" fmla="*/ 45694 h 45693"/>
                    <a:gd name="connsiteX2" fmla="*/ 55935 w 55935"/>
                    <a:gd name="connsiteY2" fmla="*/ 16938 h 45693"/>
                    <a:gd name="connsiteX3" fmla="*/ 33876 w 55935"/>
                    <a:gd name="connsiteY3" fmla="*/ 0 h 45693"/>
                    <a:gd name="connsiteX4" fmla="*/ 0 w 55935"/>
                    <a:gd name="connsiteY4" fmla="*/ 23241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35" h="45693">
                      <a:moveTo>
                        <a:pt x="0" y="23241"/>
                      </a:moveTo>
                      <a:lnTo>
                        <a:pt x="15363" y="45694"/>
                      </a:lnTo>
                      <a:cubicBezTo>
                        <a:pt x="30331" y="37816"/>
                        <a:pt x="44118" y="28756"/>
                        <a:pt x="55935" y="16938"/>
                      </a:cubicBezTo>
                      <a:lnTo>
                        <a:pt x="33876" y="0"/>
                      </a:lnTo>
                      <a:cubicBezTo>
                        <a:pt x="24029" y="9454"/>
                        <a:pt x="12211" y="16938"/>
                        <a:pt x="0" y="23241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4" name="Graphic 27">
                <a:extLst>
                  <a:ext uri="{FF2B5EF4-FFF2-40B4-BE49-F238E27FC236}">
                    <a16:creationId xmlns:a16="http://schemas.microsoft.com/office/drawing/2014/main" id="{97F49DDB-CFEC-4EAB-A595-DA925E84DDA7}"/>
                  </a:ext>
                </a:extLst>
              </p:cNvPr>
              <p:cNvGrpSpPr/>
              <p:nvPr/>
            </p:nvGrpSpPr>
            <p:grpSpPr>
              <a:xfrm>
                <a:off x="4901730" y="7821072"/>
                <a:ext cx="165836" cy="161109"/>
                <a:chOff x="4901730" y="7821072"/>
                <a:chExt cx="165836" cy="161109"/>
              </a:xfrm>
              <a:solidFill>
                <a:srgbClr val="841918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F14360E6-1DA3-40E7-A6B1-B147B20A5113}"/>
                    </a:ext>
                  </a:extLst>
                </p:cNvPr>
                <p:cNvSpPr/>
                <p:nvPr/>
              </p:nvSpPr>
              <p:spPr>
                <a:xfrm>
                  <a:off x="4901730" y="7821072"/>
                  <a:ext cx="50026" cy="50814"/>
                </a:xfrm>
                <a:custGeom>
                  <a:avLst/>
                  <a:gdLst>
                    <a:gd name="connsiteX0" fmla="*/ 30725 w 50026"/>
                    <a:gd name="connsiteY0" fmla="*/ 50815 h 50814"/>
                    <a:gd name="connsiteX1" fmla="*/ 50027 w 50026"/>
                    <a:gd name="connsiteY1" fmla="*/ 31907 h 50814"/>
                    <a:gd name="connsiteX2" fmla="*/ 20090 w 50026"/>
                    <a:gd name="connsiteY2" fmla="*/ 0 h 50814"/>
                    <a:gd name="connsiteX3" fmla="*/ 0 w 50026"/>
                    <a:gd name="connsiteY3" fmla="*/ 18120 h 50814"/>
                    <a:gd name="connsiteX4" fmla="*/ 30725 w 50026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50814">
                      <a:moveTo>
                        <a:pt x="30725" y="50815"/>
                      </a:moveTo>
                      <a:lnTo>
                        <a:pt x="50027" y="31907"/>
                      </a:lnTo>
                      <a:cubicBezTo>
                        <a:pt x="39785" y="21271"/>
                        <a:pt x="29937" y="10636"/>
                        <a:pt x="20090" y="0"/>
                      </a:cubicBezTo>
                      <a:lnTo>
                        <a:pt x="0" y="18120"/>
                      </a:lnTo>
                      <a:cubicBezTo>
                        <a:pt x="10242" y="29149"/>
                        <a:pt x="20483" y="40179"/>
                        <a:pt x="30725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3151424-3613-49D7-B6CC-55461D36EBB6}"/>
                    </a:ext>
                  </a:extLst>
                </p:cNvPr>
                <p:cNvSpPr/>
                <p:nvPr/>
              </p:nvSpPr>
              <p:spPr>
                <a:xfrm>
                  <a:off x="4958059" y="7877401"/>
                  <a:ext cx="50814" cy="50026"/>
                </a:xfrm>
                <a:custGeom>
                  <a:avLst/>
                  <a:gdLst>
                    <a:gd name="connsiteX0" fmla="*/ 33089 w 50814"/>
                    <a:gd name="connsiteY0" fmla="*/ 50027 h 50026"/>
                    <a:gd name="connsiteX1" fmla="*/ 50815 w 50814"/>
                    <a:gd name="connsiteY1" fmla="*/ 29937 h 50026"/>
                    <a:gd name="connsiteX2" fmla="*/ 18514 w 50814"/>
                    <a:gd name="connsiteY2" fmla="*/ 0 h 50026"/>
                    <a:gd name="connsiteX3" fmla="*/ 0 w 50814"/>
                    <a:gd name="connsiteY3" fmla="*/ 19302 h 50026"/>
                    <a:gd name="connsiteX4" fmla="*/ 33089 w 50814"/>
                    <a:gd name="connsiteY4" fmla="*/ 50027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026">
                      <a:moveTo>
                        <a:pt x="33089" y="50027"/>
                      </a:moveTo>
                      <a:lnTo>
                        <a:pt x="50815" y="29937"/>
                      </a:lnTo>
                      <a:cubicBezTo>
                        <a:pt x="39785" y="20090"/>
                        <a:pt x="29150" y="10242"/>
                        <a:pt x="18514" y="0"/>
                      </a:cubicBezTo>
                      <a:lnTo>
                        <a:pt x="0" y="19302"/>
                      </a:lnTo>
                      <a:cubicBezTo>
                        <a:pt x="10636" y="29937"/>
                        <a:pt x="22059" y="40179"/>
                        <a:pt x="33089" y="5002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43314411-BD89-4AC0-8414-544204CBB695}"/>
                    </a:ext>
                  </a:extLst>
                </p:cNvPr>
                <p:cNvSpPr/>
                <p:nvPr/>
              </p:nvSpPr>
              <p:spPr>
                <a:xfrm>
                  <a:off x="5016752" y="7931367"/>
                  <a:ext cx="50814" cy="50814"/>
                </a:xfrm>
                <a:custGeom>
                  <a:avLst/>
                  <a:gdLst>
                    <a:gd name="connsiteX0" fmla="*/ 30331 w 50814"/>
                    <a:gd name="connsiteY0" fmla="*/ 50815 h 50814"/>
                    <a:gd name="connsiteX1" fmla="*/ 50815 w 50814"/>
                    <a:gd name="connsiteY1" fmla="*/ 33482 h 50814"/>
                    <a:gd name="connsiteX2" fmla="*/ 18514 w 50814"/>
                    <a:gd name="connsiteY2" fmla="*/ 0 h 50814"/>
                    <a:gd name="connsiteX3" fmla="*/ 0 w 50814"/>
                    <a:gd name="connsiteY3" fmla="*/ 19696 h 50814"/>
                    <a:gd name="connsiteX4" fmla="*/ 30331 w 50814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814">
                      <a:moveTo>
                        <a:pt x="30331" y="50815"/>
                      </a:moveTo>
                      <a:lnTo>
                        <a:pt x="50815" y="33482"/>
                      </a:lnTo>
                      <a:cubicBezTo>
                        <a:pt x="40573" y="21271"/>
                        <a:pt x="29543" y="10636"/>
                        <a:pt x="18514" y="0"/>
                      </a:cubicBezTo>
                      <a:lnTo>
                        <a:pt x="0" y="19696"/>
                      </a:lnTo>
                      <a:cubicBezTo>
                        <a:pt x="11029" y="29543"/>
                        <a:pt x="21271" y="39785"/>
                        <a:pt x="30331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8" name="Graphic 27">
                <a:extLst>
                  <a:ext uri="{FF2B5EF4-FFF2-40B4-BE49-F238E27FC236}">
                    <a16:creationId xmlns:a16="http://schemas.microsoft.com/office/drawing/2014/main" id="{B1AA2657-7C72-4D66-A0C4-7548C85B5235}"/>
                  </a:ext>
                </a:extLst>
              </p:cNvPr>
              <p:cNvGrpSpPr/>
              <p:nvPr/>
            </p:nvGrpSpPr>
            <p:grpSpPr>
              <a:xfrm>
                <a:off x="4759134" y="7629237"/>
                <a:ext cx="139838" cy="182381"/>
                <a:chOff x="4759134" y="7629237"/>
                <a:chExt cx="139838" cy="182381"/>
              </a:xfrm>
              <a:solidFill>
                <a:srgbClr val="841918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1A2719CB-9F8D-4644-8DA3-D86D15DC77D2}"/>
                    </a:ext>
                  </a:extLst>
                </p:cNvPr>
                <p:cNvSpPr/>
                <p:nvPr/>
              </p:nvSpPr>
              <p:spPr>
                <a:xfrm>
                  <a:off x="4759134" y="7629237"/>
                  <a:ext cx="47269" cy="51996"/>
                </a:xfrm>
                <a:custGeom>
                  <a:avLst/>
                  <a:gdLst>
                    <a:gd name="connsiteX0" fmla="*/ 24817 w 47269"/>
                    <a:gd name="connsiteY0" fmla="*/ 51996 h 51996"/>
                    <a:gd name="connsiteX1" fmla="*/ 47269 w 47269"/>
                    <a:gd name="connsiteY1" fmla="*/ 37028 h 51996"/>
                    <a:gd name="connsiteX2" fmla="*/ 22059 w 47269"/>
                    <a:gd name="connsiteY2" fmla="*/ 0 h 51996"/>
                    <a:gd name="connsiteX3" fmla="*/ 0 w 47269"/>
                    <a:gd name="connsiteY3" fmla="*/ 15363 h 51996"/>
                    <a:gd name="connsiteX4" fmla="*/ 24817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4817" y="51996"/>
                      </a:moveTo>
                      <a:lnTo>
                        <a:pt x="47269" y="37028"/>
                      </a:lnTo>
                      <a:cubicBezTo>
                        <a:pt x="38997" y="24816"/>
                        <a:pt x="30725" y="12211"/>
                        <a:pt x="22059" y="0"/>
                      </a:cubicBezTo>
                      <a:lnTo>
                        <a:pt x="0" y="15363"/>
                      </a:lnTo>
                      <a:cubicBezTo>
                        <a:pt x="8272" y="27574"/>
                        <a:pt x="16544" y="39785"/>
                        <a:pt x="24817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B3075069-08DB-40F6-A765-BC8C1897EC3B}"/>
                    </a:ext>
                  </a:extLst>
                </p:cNvPr>
                <p:cNvSpPr/>
                <p:nvPr/>
              </p:nvSpPr>
              <p:spPr>
                <a:xfrm>
                  <a:off x="4804040" y="7695808"/>
                  <a:ext cx="47269" cy="51996"/>
                </a:xfrm>
                <a:custGeom>
                  <a:avLst/>
                  <a:gdLst>
                    <a:gd name="connsiteX0" fmla="*/ 25210 w 47269"/>
                    <a:gd name="connsiteY0" fmla="*/ 51996 h 51996"/>
                    <a:gd name="connsiteX1" fmla="*/ 47269 w 47269"/>
                    <a:gd name="connsiteY1" fmla="*/ 36240 h 51996"/>
                    <a:gd name="connsiteX2" fmla="*/ 22453 w 47269"/>
                    <a:gd name="connsiteY2" fmla="*/ 0 h 51996"/>
                    <a:gd name="connsiteX3" fmla="*/ 0 w 47269"/>
                    <a:gd name="connsiteY3" fmla="*/ 14969 h 51996"/>
                    <a:gd name="connsiteX4" fmla="*/ 25210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5210" y="51996"/>
                      </a:moveTo>
                      <a:lnTo>
                        <a:pt x="47269" y="36240"/>
                      </a:lnTo>
                      <a:cubicBezTo>
                        <a:pt x="38603" y="24423"/>
                        <a:pt x="30725" y="12211"/>
                        <a:pt x="22453" y="0"/>
                      </a:cubicBezTo>
                      <a:lnTo>
                        <a:pt x="0" y="14969"/>
                      </a:lnTo>
                      <a:cubicBezTo>
                        <a:pt x="7878" y="27180"/>
                        <a:pt x="16150" y="39785"/>
                        <a:pt x="25210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F43E748-577D-4471-9A3D-DF8049AC8FC7}"/>
                    </a:ext>
                  </a:extLst>
                </p:cNvPr>
                <p:cNvSpPr/>
                <p:nvPr/>
              </p:nvSpPr>
              <p:spPr>
                <a:xfrm>
                  <a:off x="4850521" y="7760015"/>
                  <a:ext cx="48451" cy="51602"/>
                </a:xfrm>
                <a:custGeom>
                  <a:avLst/>
                  <a:gdLst>
                    <a:gd name="connsiteX0" fmla="*/ 27574 w 48451"/>
                    <a:gd name="connsiteY0" fmla="*/ 51602 h 51602"/>
                    <a:gd name="connsiteX1" fmla="*/ 48451 w 48451"/>
                    <a:gd name="connsiteY1" fmla="*/ 34270 h 51602"/>
                    <a:gd name="connsiteX2" fmla="*/ 21271 w 48451"/>
                    <a:gd name="connsiteY2" fmla="*/ 0 h 51602"/>
                    <a:gd name="connsiteX3" fmla="*/ 0 w 48451"/>
                    <a:gd name="connsiteY3" fmla="*/ 16150 h 51602"/>
                    <a:gd name="connsiteX4" fmla="*/ 27574 w 48451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602">
                      <a:moveTo>
                        <a:pt x="27574" y="51602"/>
                      </a:moveTo>
                      <a:lnTo>
                        <a:pt x="48451" y="34270"/>
                      </a:lnTo>
                      <a:cubicBezTo>
                        <a:pt x="38997" y="22847"/>
                        <a:pt x="29937" y="11423"/>
                        <a:pt x="21271" y="0"/>
                      </a:cubicBezTo>
                      <a:lnTo>
                        <a:pt x="0" y="16150"/>
                      </a:lnTo>
                      <a:cubicBezTo>
                        <a:pt x="8666" y="28362"/>
                        <a:pt x="18120" y="39785"/>
                        <a:pt x="27574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2" name="Graphic 27">
                <a:extLst>
                  <a:ext uri="{FF2B5EF4-FFF2-40B4-BE49-F238E27FC236}">
                    <a16:creationId xmlns:a16="http://schemas.microsoft.com/office/drawing/2014/main" id="{3B0711C0-1070-49F9-A061-8B8D852CAAA4}"/>
                  </a:ext>
                </a:extLst>
              </p:cNvPr>
              <p:cNvGrpSpPr/>
              <p:nvPr/>
            </p:nvGrpSpPr>
            <p:grpSpPr>
              <a:xfrm>
                <a:off x="4586600" y="7463400"/>
                <a:ext cx="172533" cy="152443"/>
                <a:chOff x="4586600" y="7463400"/>
                <a:chExt cx="172533" cy="152443"/>
              </a:xfrm>
              <a:solidFill>
                <a:srgbClr val="841918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9F8814D8-5F8E-4CA7-858D-E1286CB36FF0}"/>
                    </a:ext>
                  </a:extLst>
                </p:cNvPr>
                <p:cNvSpPr/>
                <p:nvPr/>
              </p:nvSpPr>
              <p:spPr>
                <a:xfrm>
                  <a:off x="4586600" y="7463400"/>
                  <a:ext cx="52390" cy="45693"/>
                </a:xfrm>
                <a:custGeom>
                  <a:avLst/>
                  <a:gdLst>
                    <a:gd name="connsiteX0" fmla="*/ 38209 w 52390"/>
                    <a:gd name="connsiteY0" fmla="*/ 45694 h 45693"/>
                    <a:gd name="connsiteX1" fmla="*/ 52390 w 52390"/>
                    <a:gd name="connsiteY1" fmla="*/ 22847 h 45693"/>
                    <a:gd name="connsiteX2" fmla="*/ 12211 w 52390"/>
                    <a:gd name="connsiteY2" fmla="*/ 0 h 45693"/>
                    <a:gd name="connsiteX3" fmla="*/ 0 w 52390"/>
                    <a:gd name="connsiteY3" fmla="*/ 24029 h 45693"/>
                    <a:gd name="connsiteX4" fmla="*/ 38209 w 52390"/>
                    <a:gd name="connsiteY4" fmla="*/ 45694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5693">
                      <a:moveTo>
                        <a:pt x="38209" y="45694"/>
                      </a:moveTo>
                      <a:lnTo>
                        <a:pt x="52390" y="22847"/>
                      </a:lnTo>
                      <a:cubicBezTo>
                        <a:pt x="39391" y="14575"/>
                        <a:pt x="25998" y="7090"/>
                        <a:pt x="12211" y="0"/>
                      </a:cubicBezTo>
                      <a:lnTo>
                        <a:pt x="0" y="24029"/>
                      </a:lnTo>
                      <a:cubicBezTo>
                        <a:pt x="13393" y="30725"/>
                        <a:pt x="25998" y="38209"/>
                        <a:pt x="38209" y="45694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AB3E246-9F46-4D3D-98CF-35EF30150445}"/>
                    </a:ext>
                  </a:extLst>
                </p:cNvPr>
                <p:cNvSpPr/>
                <p:nvPr/>
              </p:nvSpPr>
              <p:spPr>
                <a:xfrm>
                  <a:off x="4653171" y="7507518"/>
                  <a:ext cx="51602" cy="49632"/>
                </a:xfrm>
                <a:custGeom>
                  <a:avLst/>
                  <a:gdLst>
                    <a:gd name="connsiteX0" fmla="*/ 33088 w 51602"/>
                    <a:gd name="connsiteY0" fmla="*/ 49633 h 49632"/>
                    <a:gd name="connsiteX1" fmla="*/ 51602 w 51602"/>
                    <a:gd name="connsiteY1" fmla="*/ 30331 h 49632"/>
                    <a:gd name="connsiteX2" fmla="*/ 34270 w 51602"/>
                    <a:gd name="connsiteY2" fmla="*/ 14575 h 49632"/>
                    <a:gd name="connsiteX3" fmla="*/ 16150 w 51602"/>
                    <a:gd name="connsiteY3" fmla="*/ 0 h 49632"/>
                    <a:gd name="connsiteX4" fmla="*/ 0 w 51602"/>
                    <a:gd name="connsiteY4" fmla="*/ 21665 h 49632"/>
                    <a:gd name="connsiteX5" fmla="*/ 16938 w 51602"/>
                    <a:gd name="connsiteY5" fmla="*/ 35452 h 49632"/>
                    <a:gd name="connsiteX6" fmla="*/ 33088 w 51602"/>
                    <a:gd name="connsiteY6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02" h="49632">
                      <a:moveTo>
                        <a:pt x="33088" y="49633"/>
                      </a:moveTo>
                      <a:lnTo>
                        <a:pt x="51602" y="30331"/>
                      </a:lnTo>
                      <a:cubicBezTo>
                        <a:pt x="46088" y="24816"/>
                        <a:pt x="40179" y="19696"/>
                        <a:pt x="34270" y="14575"/>
                      </a:cubicBezTo>
                      <a:cubicBezTo>
                        <a:pt x="28362" y="9454"/>
                        <a:pt x="22453" y="4727"/>
                        <a:pt x="16150" y="0"/>
                      </a:cubicBezTo>
                      <a:lnTo>
                        <a:pt x="0" y="21665"/>
                      </a:lnTo>
                      <a:cubicBezTo>
                        <a:pt x="5909" y="25998"/>
                        <a:pt x="11423" y="30725"/>
                        <a:pt x="16938" y="35452"/>
                      </a:cubicBezTo>
                      <a:cubicBezTo>
                        <a:pt x="22453" y="39785"/>
                        <a:pt x="27968" y="44512"/>
                        <a:pt x="33088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9374CD44-61A9-45AF-82FB-0E083345FCB2}"/>
                    </a:ext>
                  </a:extLst>
                </p:cNvPr>
                <p:cNvSpPr/>
                <p:nvPr/>
              </p:nvSpPr>
              <p:spPr>
                <a:xfrm>
                  <a:off x="4709895" y="7564241"/>
                  <a:ext cx="49238" cy="51602"/>
                </a:xfrm>
                <a:custGeom>
                  <a:avLst/>
                  <a:gdLst>
                    <a:gd name="connsiteX0" fmla="*/ 27968 w 49238"/>
                    <a:gd name="connsiteY0" fmla="*/ 51602 h 51602"/>
                    <a:gd name="connsiteX1" fmla="*/ 49239 w 49238"/>
                    <a:gd name="connsiteY1" fmla="*/ 35452 h 51602"/>
                    <a:gd name="connsiteX2" fmla="*/ 20090 w 49238"/>
                    <a:gd name="connsiteY2" fmla="*/ 0 h 51602"/>
                    <a:gd name="connsiteX3" fmla="*/ 0 w 49238"/>
                    <a:gd name="connsiteY3" fmla="*/ 17726 h 51602"/>
                    <a:gd name="connsiteX4" fmla="*/ 27968 w 49238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602">
                      <a:moveTo>
                        <a:pt x="27968" y="51602"/>
                      </a:moveTo>
                      <a:lnTo>
                        <a:pt x="49239" y="35452"/>
                      </a:lnTo>
                      <a:cubicBezTo>
                        <a:pt x="39785" y="23241"/>
                        <a:pt x="30331" y="11423"/>
                        <a:pt x="20090" y="0"/>
                      </a:cubicBezTo>
                      <a:lnTo>
                        <a:pt x="0" y="17726"/>
                      </a:lnTo>
                      <a:cubicBezTo>
                        <a:pt x="9848" y="28362"/>
                        <a:pt x="19302" y="39785"/>
                        <a:pt x="27968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6" name="Graphic 27">
                <a:extLst>
                  <a:ext uri="{FF2B5EF4-FFF2-40B4-BE49-F238E27FC236}">
                    <a16:creationId xmlns:a16="http://schemas.microsoft.com/office/drawing/2014/main" id="{F1B8AD7E-1E95-479D-9324-8538512850BE}"/>
                  </a:ext>
                </a:extLst>
              </p:cNvPr>
              <p:cNvGrpSpPr/>
              <p:nvPr/>
            </p:nvGrpSpPr>
            <p:grpSpPr>
              <a:xfrm>
                <a:off x="4363646" y="7378709"/>
                <a:ext cx="201682" cy="93750"/>
                <a:chOff x="4363646" y="7378709"/>
                <a:chExt cx="201682" cy="93750"/>
              </a:xfrm>
              <a:solidFill>
                <a:srgbClr val="841918"/>
              </a:solidFill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28CDFE6-ED27-4239-B8DA-6376A461C598}"/>
                    </a:ext>
                  </a:extLst>
                </p:cNvPr>
                <p:cNvSpPr/>
                <p:nvPr/>
              </p:nvSpPr>
              <p:spPr>
                <a:xfrm>
                  <a:off x="4363646" y="7378709"/>
                  <a:ext cx="50420" cy="38603"/>
                </a:xfrm>
                <a:custGeom>
                  <a:avLst/>
                  <a:gdLst>
                    <a:gd name="connsiteX0" fmla="*/ 42149 w 50420"/>
                    <a:gd name="connsiteY0" fmla="*/ 38603 h 38603"/>
                    <a:gd name="connsiteX1" fmla="*/ 50421 w 50420"/>
                    <a:gd name="connsiteY1" fmla="*/ 12999 h 38603"/>
                    <a:gd name="connsiteX2" fmla="*/ 28755 w 50420"/>
                    <a:gd name="connsiteY2" fmla="*/ 6303 h 38603"/>
                    <a:gd name="connsiteX3" fmla="*/ 7090 w 50420"/>
                    <a:gd name="connsiteY3" fmla="*/ 0 h 38603"/>
                    <a:gd name="connsiteX4" fmla="*/ 0 w 50420"/>
                    <a:gd name="connsiteY4" fmla="*/ 25998 h 38603"/>
                    <a:gd name="connsiteX5" fmla="*/ 21271 w 50420"/>
                    <a:gd name="connsiteY5" fmla="*/ 32301 h 38603"/>
                    <a:gd name="connsiteX6" fmla="*/ 42149 w 50420"/>
                    <a:gd name="connsiteY6" fmla="*/ 38603 h 3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20" h="38603">
                      <a:moveTo>
                        <a:pt x="42149" y="38603"/>
                      </a:moveTo>
                      <a:lnTo>
                        <a:pt x="50421" y="12999"/>
                      </a:lnTo>
                      <a:cubicBezTo>
                        <a:pt x="43330" y="10636"/>
                        <a:pt x="35846" y="8666"/>
                        <a:pt x="28755" y="6303"/>
                      </a:cubicBezTo>
                      <a:cubicBezTo>
                        <a:pt x="21665" y="3939"/>
                        <a:pt x="14181" y="1970"/>
                        <a:pt x="7090" y="0"/>
                      </a:cubicBezTo>
                      <a:lnTo>
                        <a:pt x="0" y="25998"/>
                      </a:lnTo>
                      <a:cubicBezTo>
                        <a:pt x="7090" y="27968"/>
                        <a:pt x="14181" y="29937"/>
                        <a:pt x="21271" y="32301"/>
                      </a:cubicBezTo>
                      <a:cubicBezTo>
                        <a:pt x="28362" y="34270"/>
                        <a:pt x="35452" y="36240"/>
                        <a:pt x="42149" y="3860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2C62A8A-8F08-4FAA-83E2-48361EFB784D}"/>
                    </a:ext>
                  </a:extLst>
                </p:cNvPr>
                <p:cNvSpPr/>
                <p:nvPr/>
              </p:nvSpPr>
              <p:spPr>
                <a:xfrm>
                  <a:off x="4439278" y="7402738"/>
                  <a:ext cx="51208" cy="40572"/>
                </a:xfrm>
                <a:custGeom>
                  <a:avLst/>
                  <a:gdLst>
                    <a:gd name="connsiteX0" fmla="*/ 41755 w 51208"/>
                    <a:gd name="connsiteY0" fmla="*/ 40573 h 40572"/>
                    <a:gd name="connsiteX1" fmla="*/ 51209 w 51208"/>
                    <a:gd name="connsiteY1" fmla="*/ 15363 h 40572"/>
                    <a:gd name="connsiteX2" fmla="*/ 8666 w 51208"/>
                    <a:gd name="connsiteY2" fmla="*/ 0 h 40572"/>
                    <a:gd name="connsiteX3" fmla="*/ 0 w 51208"/>
                    <a:gd name="connsiteY3" fmla="*/ 25604 h 40572"/>
                    <a:gd name="connsiteX4" fmla="*/ 41755 w 51208"/>
                    <a:gd name="connsiteY4" fmla="*/ 40573 h 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572">
                      <a:moveTo>
                        <a:pt x="41755" y="40573"/>
                      </a:moveTo>
                      <a:lnTo>
                        <a:pt x="51209" y="15363"/>
                      </a:lnTo>
                      <a:cubicBezTo>
                        <a:pt x="37028" y="10242"/>
                        <a:pt x="23241" y="5121"/>
                        <a:pt x="8666" y="0"/>
                      </a:cubicBezTo>
                      <a:lnTo>
                        <a:pt x="0" y="25604"/>
                      </a:lnTo>
                      <a:cubicBezTo>
                        <a:pt x="14181" y="30331"/>
                        <a:pt x="27968" y="35452"/>
                        <a:pt x="41755" y="4057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6C120A13-FBE4-4A37-9890-B2A7DF30FA3A}"/>
                    </a:ext>
                  </a:extLst>
                </p:cNvPr>
                <p:cNvSpPr/>
                <p:nvPr/>
              </p:nvSpPr>
              <p:spPr>
                <a:xfrm>
                  <a:off x="4513333" y="7430705"/>
                  <a:ext cx="51996" cy="41754"/>
                </a:xfrm>
                <a:custGeom>
                  <a:avLst/>
                  <a:gdLst>
                    <a:gd name="connsiteX0" fmla="*/ 41361 w 51996"/>
                    <a:gd name="connsiteY0" fmla="*/ 41755 h 41754"/>
                    <a:gd name="connsiteX1" fmla="*/ 51996 w 51996"/>
                    <a:gd name="connsiteY1" fmla="*/ 16938 h 41754"/>
                    <a:gd name="connsiteX2" fmla="*/ 30725 w 51996"/>
                    <a:gd name="connsiteY2" fmla="*/ 8272 h 41754"/>
                    <a:gd name="connsiteX3" fmla="*/ 9848 w 51996"/>
                    <a:gd name="connsiteY3" fmla="*/ 0 h 41754"/>
                    <a:gd name="connsiteX4" fmla="*/ 0 w 51996"/>
                    <a:gd name="connsiteY4" fmla="*/ 25210 h 41754"/>
                    <a:gd name="connsiteX5" fmla="*/ 41361 w 51996"/>
                    <a:gd name="connsiteY5" fmla="*/ 41755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96" h="41754">
                      <a:moveTo>
                        <a:pt x="41361" y="41755"/>
                      </a:moveTo>
                      <a:lnTo>
                        <a:pt x="51996" y="16938"/>
                      </a:lnTo>
                      <a:cubicBezTo>
                        <a:pt x="44906" y="13787"/>
                        <a:pt x="37815" y="11030"/>
                        <a:pt x="30725" y="8272"/>
                      </a:cubicBezTo>
                      <a:lnTo>
                        <a:pt x="9848" y="0"/>
                      </a:lnTo>
                      <a:lnTo>
                        <a:pt x="0" y="25210"/>
                      </a:lnTo>
                      <a:cubicBezTo>
                        <a:pt x="14181" y="30725"/>
                        <a:pt x="27968" y="35846"/>
                        <a:pt x="41361" y="4175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0" name="Graphic 27">
                <a:extLst>
                  <a:ext uri="{FF2B5EF4-FFF2-40B4-BE49-F238E27FC236}">
                    <a16:creationId xmlns:a16="http://schemas.microsoft.com/office/drawing/2014/main" id="{28E44BC6-E096-48BA-A46A-8233C25E8F7A}"/>
                  </a:ext>
                </a:extLst>
              </p:cNvPr>
              <p:cNvGrpSpPr/>
              <p:nvPr/>
            </p:nvGrpSpPr>
            <p:grpSpPr>
              <a:xfrm>
                <a:off x="4126512" y="7351135"/>
                <a:ext cx="208773" cy="44512"/>
                <a:chOff x="4126512" y="7351135"/>
                <a:chExt cx="208773" cy="44512"/>
              </a:xfrm>
              <a:solidFill>
                <a:srgbClr val="841918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AA285FC5-F4C0-44B1-8170-1CB0E2760D99}"/>
                    </a:ext>
                  </a:extLst>
                </p:cNvPr>
                <p:cNvSpPr/>
                <p:nvPr/>
              </p:nvSpPr>
              <p:spPr>
                <a:xfrm>
                  <a:off x="4126512" y="7351135"/>
                  <a:ext cx="46481" cy="29937"/>
                </a:xfrm>
                <a:custGeom>
                  <a:avLst/>
                  <a:gdLst>
                    <a:gd name="connsiteX0" fmla="*/ 46482 w 46481"/>
                    <a:gd name="connsiteY0" fmla="*/ 26786 h 29937"/>
                    <a:gd name="connsiteX1" fmla="*/ 46088 w 46481"/>
                    <a:gd name="connsiteY1" fmla="*/ 0 h 29937"/>
                    <a:gd name="connsiteX2" fmla="*/ 22847 w 46481"/>
                    <a:gd name="connsiteY2" fmla="*/ 788 h 29937"/>
                    <a:gd name="connsiteX3" fmla="*/ 0 w 46481"/>
                    <a:gd name="connsiteY3" fmla="*/ 3151 h 29937"/>
                    <a:gd name="connsiteX4" fmla="*/ 3151 w 46481"/>
                    <a:gd name="connsiteY4" fmla="*/ 29937 h 29937"/>
                    <a:gd name="connsiteX5" fmla="*/ 24816 w 46481"/>
                    <a:gd name="connsiteY5" fmla="*/ 27574 h 2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81" h="29937">
                      <a:moveTo>
                        <a:pt x="46482" y="26786"/>
                      </a:moveTo>
                      <a:lnTo>
                        <a:pt x="46088" y="0"/>
                      </a:lnTo>
                      <a:lnTo>
                        <a:pt x="22847" y="788"/>
                      </a:lnTo>
                      <a:lnTo>
                        <a:pt x="0" y="3151"/>
                      </a:lnTo>
                      <a:lnTo>
                        <a:pt x="3151" y="29937"/>
                      </a:lnTo>
                      <a:lnTo>
                        <a:pt x="24816" y="27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D27CEFA-E3D6-401F-ACE3-7B9E7B29E369}"/>
                    </a:ext>
                  </a:extLst>
                </p:cNvPr>
                <p:cNvSpPr/>
                <p:nvPr/>
              </p:nvSpPr>
              <p:spPr>
                <a:xfrm>
                  <a:off x="4208051" y="7351135"/>
                  <a:ext cx="46875" cy="30725"/>
                </a:xfrm>
                <a:custGeom>
                  <a:avLst/>
                  <a:gdLst>
                    <a:gd name="connsiteX0" fmla="*/ 43724 w 46875"/>
                    <a:gd name="connsiteY0" fmla="*/ 30725 h 30725"/>
                    <a:gd name="connsiteX1" fmla="*/ 46875 w 46875"/>
                    <a:gd name="connsiteY1" fmla="*/ 3939 h 30725"/>
                    <a:gd name="connsiteX2" fmla="*/ 24029 w 46875"/>
                    <a:gd name="connsiteY2" fmla="*/ 1576 h 30725"/>
                    <a:gd name="connsiteX3" fmla="*/ 1182 w 46875"/>
                    <a:gd name="connsiteY3" fmla="*/ 0 h 30725"/>
                    <a:gd name="connsiteX4" fmla="*/ 0 w 46875"/>
                    <a:gd name="connsiteY4" fmla="*/ 26786 h 30725"/>
                    <a:gd name="connsiteX5" fmla="*/ 22059 w 46875"/>
                    <a:gd name="connsiteY5" fmla="*/ 28362 h 30725"/>
                    <a:gd name="connsiteX6" fmla="*/ 43724 w 46875"/>
                    <a:gd name="connsiteY6" fmla="*/ 30725 h 3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875" h="30725">
                      <a:moveTo>
                        <a:pt x="43724" y="30725"/>
                      </a:moveTo>
                      <a:lnTo>
                        <a:pt x="46875" y="3939"/>
                      </a:lnTo>
                      <a:cubicBezTo>
                        <a:pt x="39391" y="3151"/>
                        <a:pt x="31513" y="1970"/>
                        <a:pt x="24029" y="1576"/>
                      </a:cubicBezTo>
                      <a:lnTo>
                        <a:pt x="1182" y="0"/>
                      </a:lnTo>
                      <a:lnTo>
                        <a:pt x="0" y="26786"/>
                      </a:lnTo>
                      <a:lnTo>
                        <a:pt x="22059" y="28362"/>
                      </a:lnTo>
                      <a:cubicBezTo>
                        <a:pt x="29149" y="28756"/>
                        <a:pt x="36240" y="29937"/>
                        <a:pt x="43724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AFBD4D4-2189-4377-ABBC-B3810F651CDD}"/>
                    </a:ext>
                  </a:extLst>
                </p:cNvPr>
                <p:cNvSpPr/>
                <p:nvPr/>
              </p:nvSpPr>
              <p:spPr>
                <a:xfrm>
                  <a:off x="4286046" y="7360195"/>
                  <a:ext cx="49238" cy="35452"/>
                </a:xfrm>
                <a:custGeom>
                  <a:avLst/>
                  <a:gdLst>
                    <a:gd name="connsiteX0" fmla="*/ 42936 w 49238"/>
                    <a:gd name="connsiteY0" fmla="*/ 35452 h 35452"/>
                    <a:gd name="connsiteX1" fmla="*/ 49239 w 49238"/>
                    <a:gd name="connsiteY1" fmla="*/ 9060 h 35452"/>
                    <a:gd name="connsiteX2" fmla="*/ 27180 w 49238"/>
                    <a:gd name="connsiteY2" fmla="*/ 4333 h 35452"/>
                    <a:gd name="connsiteX3" fmla="*/ 4727 w 49238"/>
                    <a:gd name="connsiteY3" fmla="*/ 0 h 35452"/>
                    <a:gd name="connsiteX4" fmla="*/ 0 w 49238"/>
                    <a:gd name="connsiteY4" fmla="*/ 26392 h 35452"/>
                    <a:gd name="connsiteX5" fmla="*/ 21665 w 49238"/>
                    <a:gd name="connsiteY5" fmla="*/ 30725 h 35452"/>
                    <a:gd name="connsiteX6" fmla="*/ 42936 w 49238"/>
                    <a:gd name="connsiteY6" fmla="*/ 35452 h 3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238" h="35452">
                      <a:moveTo>
                        <a:pt x="42936" y="35452"/>
                      </a:moveTo>
                      <a:lnTo>
                        <a:pt x="49239" y="9060"/>
                      </a:lnTo>
                      <a:cubicBezTo>
                        <a:pt x="41755" y="7484"/>
                        <a:pt x="34664" y="5515"/>
                        <a:pt x="27180" y="4333"/>
                      </a:cubicBezTo>
                      <a:cubicBezTo>
                        <a:pt x="19696" y="2757"/>
                        <a:pt x="12211" y="1182"/>
                        <a:pt x="4727" y="0"/>
                      </a:cubicBezTo>
                      <a:lnTo>
                        <a:pt x="0" y="26392"/>
                      </a:lnTo>
                      <a:cubicBezTo>
                        <a:pt x="7090" y="27574"/>
                        <a:pt x="14575" y="29149"/>
                        <a:pt x="21665" y="30725"/>
                      </a:cubicBezTo>
                      <a:cubicBezTo>
                        <a:pt x="28755" y="32301"/>
                        <a:pt x="35846" y="33876"/>
                        <a:pt x="42936" y="3545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4" name="Graphic 27">
                <a:extLst>
                  <a:ext uri="{FF2B5EF4-FFF2-40B4-BE49-F238E27FC236}">
                    <a16:creationId xmlns:a16="http://schemas.microsoft.com/office/drawing/2014/main" id="{44877FE3-4ED3-44AF-B3D3-F0174202D931}"/>
                  </a:ext>
                </a:extLst>
              </p:cNvPr>
              <p:cNvGrpSpPr/>
              <p:nvPr/>
            </p:nvGrpSpPr>
            <p:grpSpPr>
              <a:xfrm>
                <a:off x="3904345" y="7360195"/>
                <a:ext cx="190653" cy="120930"/>
                <a:chOff x="3904345" y="7360195"/>
                <a:chExt cx="190653" cy="120930"/>
              </a:xfrm>
              <a:solidFill>
                <a:srgbClr val="841918"/>
              </a:solidFill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6C2D568-C13B-4E22-8A4F-829A8ADEE7C6}"/>
                    </a:ext>
                  </a:extLst>
                </p:cNvPr>
                <p:cNvSpPr/>
                <p:nvPr/>
              </p:nvSpPr>
              <p:spPr>
                <a:xfrm>
                  <a:off x="3904345" y="7434251"/>
                  <a:ext cx="51602" cy="46875"/>
                </a:xfrm>
                <a:custGeom>
                  <a:avLst/>
                  <a:gdLst>
                    <a:gd name="connsiteX0" fmla="*/ 51603 w 51602"/>
                    <a:gd name="connsiteY0" fmla="*/ 22453 h 46875"/>
                    <a:gd name="connsiteX1" fmla="*/ 37028 w 51602"/>
                    <a:gd name="connsiteY1" fmla="*/ 0 h 46875"/>
                    <a:gd name="connsiteX2" fmla="*/ 0 w 51602"/>
                    <a:gd name="connsiteY2" fmla="*/ 24029 h 46875"/>
                    <a:gd name="connsiteX3" fmla="*/ 14575 w 51602"/>
                    <a:gd name="connsiteY3" fmla="*/ 46875 h 46875"/>
                    <a:gd name="connsiteX4" fmla="*/ 51603 w 51602"/>
                    <a:gd name="connsiteY4" fmla="*/ 22453 h 4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6875">
                      <a:moveTo>
                        <a:pt x="51603" y="22453"/>
                      </a:moveTo>
                      <a:lnTo>
                        <a:pt x="37028" y="0"/>
                      </a:lnTo>
                      <a:cubicBezTo>
                        <a:pt x="24423" y="8272"/>
                        <a:pt x="12211" y="16150"/>
                        <a:pt x="0" y="24029"/>
                      </a:cubicBezTo>
                      <a:lnTo>
                        <a:pt x="14575" y="46875"/>
                      </a:lnTo>
                      <a:cubicBezTo>
                        <a:pt x="26786" y="38603"/>
                        <a:pt x="39391" y="30331"/>
                        <a:pt x="51603" y="2245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ABB62C1E-7E25-47F3-8B15-32917608B45E}"/>
                    </a:ext>
                  </a:extLst>
                </p:cNvPr>
                <p:cNvSpPr/>
                <p:nvPr/>
              </p:nvSpPr>
              <p:spPr>
                <a:xfrm>
                  <a:off x="3971310" y="7391314"/>
                  <a:ext cx="52390" cy="46087"/>
                </a:xfrm>
                <a:custGeom>
                  <a:avLst/>
                  <a:gdLst>
                    <a:gd name="connsiteX0" fmla="*/ 52390 w 52390"/>
                    <a:gd name="connsiteY0" fmla="*/ 23635 h 46087"/>
                    <a:gd name="connsiteX1" fmla="*/ 39391 w 52390"/>
                    <a:gd name="connsiteY1" fmla="*/ 0 h 46087"/>
                    <a:gd name="connsiteX2" fmla="*/ 0 w 52390"/>
                    <a:gd name="connsiteY2" fmla="*/ 23241 h 46087"/>
                    <a:gd name="connsiteX3" fmla="*/ 14181 w 52390"/>
                    <a:gd name="connsiteY3" fmla="*/ 46088 h 46087"/>
                    <a:gd name="connsiteX4" fmla="*/ 52390 w 52390"/>
                    <a:gd name="connsiteY4" fmla="*/ 23635 h 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6087">
                      <a:moveTo>
                        <a:pt x="52390" y="23635"/>
                      </a:moveTo>
                      <a:lnTo>
                        <a:pt x="39391" y="0"/>
                      </a:lnTo>
                      <a:cubicBezTo>
                        <a:pt x="25604" y="7090"/>
                        <a:pt x="12999" y="15363"/>
                        <a:pt x="0" y="23241"/>
                      </a:cubicBezTo>
                      <a:lnTo>
                        <a:pt x="14181" y="46088"/>
                      </a:lnTo>
                      <a:cubicBezTo>
                        <a:pt x="26786" y="38209"/>
                        <a:pt x="39391" y="30725"/>
                        <a:pt x="5239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B2A2E5D7-37B5-4184-98F7-A58D55CF2FD8}"/>
                    </a:ext>
                  </a:extLst>
                </p:cNvPr>
                <p:cNvSpPr/>
                <p:nvPr/>
              </p:nvSpPr>
              <p:spPr>
                <a:xfrm>
                  <a:off x="4043790" y="7360195"/>
                  <a:ext cx="51208" cy="39785"/>
                </a:xfrm>
                <a:custGeom>
                  <a:avLst/>
                  <a:gdLst>
                    <a:gd name="connsiteX0" fmla="*/ 51209 w 51208"/>
                    <a:gd name="connsiteY0" fmla="*/ 26392 h 39785"/>
                    <a:gd name="connsiteX1" fmla="*/ 45694 w 51208"/>
                    <a:gd name="connsiteY1" fmla="*/ 0 h 39785"/>
                    <a:gd name="connsiteX2" fmla="*/ 0 w 51208"/>
                    <a:gd name="connsiteY2" fmla="*/ 14969 h 39785"/>
                    <a:gd name="connsiteX3" fmla="*/ 10636 w 51208"/>
                    <a:gd name="connsiteY3" fmla="*/ 39785 h 39785"/>
                    <a:gd name="connsiteX4" fmla="*/ 51209 w 51208"/>
                    <a:gd name="connsiteY4" fmla="*/ 26392 h 3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785">
                      <a:moveTo>
                        <a:pt x="51209" y="26392"/>
                      </a:moveTo>
                      <a:lnTo>
                        <a:pt x="45694" y="0"/>
                      </a:lnTo>
                      <a:cubicBezTo>
                        <a:pt x="29543" y="3545"/>
                        <a:pt x="14575" y="8666"/>
                        <a:pt x="0" y="14969"/>
                      </a:cubicBezTo>
                      <a:lnTo>
                        <a:pt x="10636" y="39785"/>
                      </a:lnTo>
                      <a:cubicBezTo>
                        <a:pt x="24029" y="34270"/>
                        <a:pt x="37422" y="29543"/>
                        <a:pt x="51209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8" name="Graphic 27">
                <a:extLst>
                  <a:ext uri="{FF2B5EF4-FFF2-40B4-BE49-F238E27FC236}">
                    <a16:creationId xmlns:a16="http://schemas.microsoft.com/office/drawing/2014/main" id="{540BEB66-D1A0-4720-B79C-B83C7C4C0391}"/>
                  </a:ext>
                </a:extLst>
              </p:cNvPr>
              <p:cNvGrpSpPr/>
              <p:nvPr/>
            </p:nvGrpSpPr>
            <p:grpSpPr>
              <a:xfrm>
                <a:off x="3658545" y="7365010"/>
                <a:ext cx="309220" cy="292700"/>
                <a:chOff x="3658545" y="7365010"/>
                <a:chExt cx="309220" cy="292700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1AA7663-DA78-41BC-B5FF-344488B4A8E0}"/>
                    </a:ext>
                  </a:extLst>
                </p:cNvPr>
                <p:cNvSpPr/>
                <p:nvPr/>
              </p:nvSpPr>
              <p:spPr>
                <a:xfrm>
                  <a:off x="3658545" y="7365010"/>
                  <a:ext cx="309220" cy="292700"/>
                </a:xfrm>
                <a:custGeom>
                  <a:avLst/>
                  <a:gdLst>
                    <a:gd name="connsiteX0" fmla="*/ 170170 w 309220"/>
                    <a:gd name="connsiteY0" fmla="*/ 1882 h 292700"/>
                    <a:gd name="connsiteX1" fmla="*/ 160322 w 309220"/>
                    <a:gd name="connsiteY1" fmla="*/ 7791 h 292700"/>
                    <a:gd name="connsiteX2" fmla="*/ 155595 w 309220"/>
                    <a:gd name="connsiteY2" fmla="*/ 10154 h 292700"/>
                    <a:gd name="connsiteX3" fmla="*/ 149292 w 309220"/>
                    <a:gd name="connsiteY3" fmla="*/ 13699 h 292700"/>
                    <a:gd name="connsiteX4" fmla="*/ 137081 w 309220"/>
                    <a:gd name="connsiteY4" fmla="*/ 20396 h 292700"/>
                    <a:gd name="connsiteX5" fmla="*/ 135505 w 309220"/>
                    <a:gd name="connsiteY5" fmla="*/ 21184 h 292700"/>
                    <a:gd name="connsiteX6" fmla="*/ 135505 w 309220"/>
                    <a:gd name="connsiteY6" fmla="*/ 21184 h 292700"/>
                    <a:gd name="connsiteX7" fmla="*/ 135505 w 309220"/>
                    <a:gd name="connsiteY7" fmla="*/ 21184 h 292700"/>
                    <a:gd name="connsiteX8" fmla="*/ 135505 w 309220"/>
                    <a:gd name="connsiteY8" fmla="*/ 21184 h 292700"/>
                    <a:gd name="connsiteX9" fmla="*/ 133930 w 309220"/>
                    <a:gd name="connsiteY9" fmla="*/ 20790 h 292700"/>
                    <a:gd name="connsiteX10" fmla="*/ 133536 w 309220"/>
                    <a:gd name="connsiteY10" fmla="*/ 20790 h 292700"/>
                    <a:gd name="connsiteX11" fmla="*/ 132354 w 309220"/>
                    <a:gd name="connsiteY11" fmla="*/ 20396 h 292700"/>
                    <a:gd name="connsiteX12" fmla="*/ 129991 w 309220"/>
                    <a:gd name="connsiteY12" fmla="*/ 19608 h 292700"/>
                    <a:gd name="connsiteX13" fmla="*/ 124476 w 309220"/>
                    <a:gd name="connsiteY13" fmla="*/ 18032 h 292700"/>
                    <a:gd name="connsiteX14" fmla="*/ 108719 w 309220"/>
                    <a:gd name="connsiteY14" fmla="*/ 13305 h 292700"/>
                    <a:gd name="connsiteX15" fmla="*/ 98872 w 309220"/>
                    <a:gd name="connsiteY15" fmla="*/ 10548 h 292700"/>
                    <a:gd name="connsiteX16" fmla="*/ 87448 w 309220"/>
                    <a:gd name="connsiteY16" fmla="*/ 7791 h 292700"/>
                    <a:gd name="connsiteX17" fmla="*/ 74449 w 309220"/>
                    <a:gd name="connsiteY17" fmla="*/ 5033 h 292700"/>
                    <a:gd name="connsiteX18" fmla="*/ 59875 w 309220"/>
                    <a:gd name="connsiteY18" fmla="*/ 2670 h 292700"/>
                    <a:gd name="connsiteX19" fmla="*/ 0 w 309220"/>
                    <a:gd name="connsiteY19" fmla="*/ 1094 h 292700"/>
                    <a:gd name="connsiteX20" fmla="*/ 23241 w 309220"/>
                    <a:gd name="connsiteY20" fmla="*/ 269348 h 292700"/>
                    <a:gd name="connsiteX21" fmla="*/ 23241 w 309220"/>
                    <a:gd name="connsiteY21" fmla="*/ 269348 h 292700"/>
                    <a:gd name="connsiteX22" fmla="*/ 23241 w 309220"/>
                    <a:gd name="connsiteY22" fmla="*/ 269348 h 292700"/>
                    <a:gd name="connsiteX23" fmla="*/ 25210 w 309220"/>
                    <a:gd name="connsiteY23" fmla="*/ 269742 h 292700"/>
                    <a:gd name="connsiteX24" fmla="*/ 28362 w 309220"/>
                    <a:gd name="connsiteY24" fmla="*/ 270530 h 292700"/>
                    <a:gd name="connsiteX25" fmla="*/ 32695 w 309220"/>
                    <a:gd name="connsiteY25" fmla="*/ 271711 h 292700"/>
                    <a:gd name="connsiteX26" fmla="*/ 45694 w 309220"/>
                    <a:gd name="connsiteY26" fmla="*/ 275650 h 292700"/>
                    <a:gd name="connsiteX27" fmla="*/ 54360 w 309220"/>
                    <a:gd name="connsiteY27" fmla="*/ 278408 h 292700"/>
                    <a:gd name="connsiteX28" fmla="*/ 59087 w 309220"/>
                    <a:gd name="connsiteY28" fmla="*/ 279983 h 292700"/>
                    <a:gd name="connsiteX29" fmla="*/ 61450 w 309220"/>
                    <a:gd name="connsiteY29" fmla="*/ 280771 h 292700"/>
                    <a:gd name="connsiteX30" fmla="*/ 64601 w 309220"/>
                    <a:gd name="connsiteY30" fmla="*/ 281559 h 292700"/>
                    <a:gd name="connsiteX31" fmla="*/ 92569 w 309220"/>
                    <a:gd name="connsiteY31" fmla="*/ 287862 h 292700"/>
                    <a:gd name="connsiteX32" fmla="*/ 122113 w 309220"/>
                    <a:gd name="connsiteY32" fmla="*/ 291801 h 292700"/>
                    <a:gd name="connsiteX33" fmla="*/ 181593 w 309220"/>
                    <a:gd name="connsiteY33" fmla="*/ 289831 h 292700"/>
                    <a:gd name="connsiteX34" fmla="*/ 238316 w 309220"/>
                    <a:gd name="connsiteY34" fmla="*/ 272105 h 292700"/>
                    <a:gd name="connsiteX35" fmla="*/ 251709 w 309220"/>
                    <a:gd name="connsiteY35" fmla="*/ 265409 h 292700"/>
                    <a:gd name="connsiteX36" fmla="*/ 263527 w 309220"/>
                    <a:gd name="connsiteY36" fmla="*/ 259106 h 292700"/>
                    <a:gd name="connsiteX37" fmla="*/ 277708 w 309220"/>
                    <a:gd name="connsiteY37" fmla="*/ 251228 h 292700"/>
                    <a:gd name="connsiteX38" fmla="*/ 293070 w 309220"/>
                    <a:gd name="connsiteY38" fmla="*/ 242562 h 292700"/>
                    <a:gd name="connsiteX39" fmla="*/ 309221 w 309220"/>
                    <a:gd name="connsiteY39" fmla="*/ 233108 h 292700"/>
                    <a:gd name="connsiteX40" fmla="*/ 170170 w 309220"/>
                    <a:gd name="connsiteY40" fmla="*/ 1882 h 29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09220" h="292700">
                      <a:moveTo>
                        <a:pt x="170170" y="1882"/>
                      </a:moveTo>
                      <a:cubicBezTo>
                        <a:pt x="167018" y="3851"/>
                        <a:pt x="163079" y="6215"/>
                        <a:pt x="160322" y="7791"/>
                      </a:cubicBezTo>
                      <a:lnTo>
                        <a:pt x="155595" y="10154"/>
                      </a:lnTo>
                      <a:lnTo>
                        <a:pt x="149292" y="13699"/>
                      </a:lnTo>
                      <a:lnTo>
                        <a:pt x="137081" y="20396"/>
                      </a:lnTo>
                      <a:lnTo>
                        <a:pt x="135505" y="21184"/>
                      </a:lnTo>
                      <a:cubicBezTo>
                        <a:pt x="135505" y="21184"/>
                        <a:pt x="135505" y="21184"/>
                        <a:pt x="135505" y="21184"/>
                      </a:cubicBezTo>
                      <a:lnTo>
                        <a:pt x="135505" y="21184"/>
                      </a:lnTo>
                      <a:lnTo>
                        <a:pt x="135505" y="21184"/>
                      </a:lnTo>
                      <a:cubicBezTo>
                        <a:pt x="135505" y="21184"/>
                        <a:pt x="136293" y="21184"/>
                        <a:pt x="133930" y="20790"/>
                      </a:cubicBezTo>
                      <a:lnTo>
                        <a:pt x="133536" y="20790"/>
                      </a:lnTo>
                      <a:lnTo>
                        <a:pt x="132354" y="20396"/>
                      </a:lnTo>
                      <a:lnTo>
                        <a:pt x="129991" y="19608"/>
                      </a:lnTo>
                      <a:lnTo>
                        <a:pt x="124476" y="18032"/>
                      </a:lnTo>
                      <a:lnTo>
                        <a:pt x="108719" y="13305"/>
                      </a:lnTo>
                      <a:lnTo>
                        <a:pt x="98872" y="10548"/>
                      </a:lnTo>
                      <a:lnTo>
                        <a:pt x="87448" y="7791"/>
                      </a:lnTo>
                      <a:cubicBezTo>
                        <a:pt x="83115" y="7003"/>
                        <a:pt x="79176" y="5821"/>
                        <a:pt x="74449" y="5033"/>
                      </a:cubicBezTo>
                      <a:cubicBezTo>
                        <a:pt x="70116" y="4245"/>
                        <a:pt x="64601" y="3064"/>
                        <a:pt x="59875" y="2670"/>
                      </a:cubicBezTo>
                      <a:cubicBezTo>
                        <a:pt x="40179" y="-88"/>
                        <a:pt x="20089" y="-875"/>
                        <a:pt x="0" y="1094"/>
                      </a:cubicBezTo>
                      <a:lnTo>
                        <a:pt x="23241" y="269348"/>
                      </a:lnTo>
                      <a:cubicBezTo>
                        <a:pt x="23241" y="269348"/>
                        <a:pt x="23241" y="269348"/>
                        <a:pt x="23241" y="269348"/>
                      </a:cubicBezTo>
                      <a:cubicBezTo>
                        <a:pt x="23241" y="269348"/>
                        <a:pt x="22847" y="269348"/>
                        <a:pt x="23241" y="269348"/>
                      </a:cubicBezTo>
                      <a:cubicBezTo>
                        <a:pt x="23635" y="269348"/>
                        <a:pt x="24423" y="269742"/>
                        <a:pt x="25210" y="269742"/>
                      </a:cubicBezTo>
                      <a:lnTo>
                        <a:pt x="28362" y="270530"/>
                      </a:lnTo>
                      <a:lnTo>
                        <a:pt x="32695" y="271711"/>
                      </a:lnTo>
                      <a:lnTo>
                        <a:pt x="45694" y="275650"/>
                      </a:lnTo>
                      <a:lnTo>
                        <a:pt x="54360" y="278408"/>
                      </a:lnTo>
                      <a:lnTo>
                        <a:pt x="59087" y="279983"/>
                      </a:lnTo>
                      <a:lnTo>
                        <a:pt x="61450" y="280771"/>
                      </a:lnTo>
                      <a:lnTo>
                        <a:pt x="64601" y="281559"/>
                      </a:lnTo>
                      <a:cubicBezTo>
                        <a:pt x="72086" y="283529"/>
                        <a:pt x="82721" y="286286"/>
                        <a:pt x="92569" y="287862"/>
                      </a:cubicBezTo>
                      <a:cubicBezTo>
                        <a:pt x="102417" y="289831"/>
                        <a:pt x="112265" y="291013"/>
                        <a:pt x="122113" y="291801"/>
                      </a:cubicBezTo>
                      <a:cubicBezTo>
                        <a:pt x="142202" y="293376"/>
                        <a:pt x="161898" y="292983"/>
                        <a:pt x="181593" y="289831"/>
                      </a:cubicBezTo>
                      <a:cubicBezTo>
                        <a:pt x="201289" y="286680"/>
                        <a:pt x="220196" y="280377"/>
                        <a:pt x="238316" y="272105"/>
                      </a:cubicBezTo>
                      <a:cubicBezTo>
                        <a:pt x="242649" y="270136"/>
                        <a:pt x="247376" y="267772"/>
                        <a:pt x="251709" y="265409"/>
                      </a:cubicBezTo>
                      <a:lnTo>
                        <a:pt x="263527" y="259106"/>
                      </a:lnTo>
                      <a:lnTo>
                        <a:pt x="277708" y="251228"/>
                      </a:lnTo>
                      <a:lnTo>
                        <a:pt x="293070" y="242562"/>
                      </a:lnTo>
                      <a:cubicBezTo>
                        <a:pt x="298979" y="239411"/>
                        <a:pt x="303706" y="236259"/>
                        <a:pt x="309221" y="233108"/>
                      </a:cubicBezTo>
                      <a:lnTo>
                        <a:pt x="170170" y="1882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744E3313-489C-4752-BAE0-470F7ADD73F9}"/>
                    </a:ext>
                  </a:extLst>
                </p:cNvPr>
                <p:cNvSpPr/>
                <p:nvPr/>
              </p:nvSpPr>
              <p:spPr>
                <a:xfrm>
                  <a:off x="3688088" y="7482308"/>
                  <a:ext cx="48844" cy="35058"/>
                </a:xfrm>
                <a:custGeom>
                  <a:avLst/>
                  <a:gdLst>
                    <a:gd name="connsiteX0" fmla="*/ 40967 w 48844"/>
                    <a:gd name="connsiteY0" fmla="*/ 35058 h 35058"/>
                    <a:gd name="connsiteX1" fmla="*/ 48845 w 48844"/>
                    <a:gd name="connsiteY1" fmla="*/ 9060 h 35058"/>
                    <a:gd name="connsiteX2" fmla="*/ 25998 w 48844"/>
                    <a:gd name="connsiteY2" fmla="*/ 3151 h 35058"/>
                    <a:gd name="connsiteX3" fmla="*/ 1182 w 48844"/>
                    <a:gd name="connsiteY3" fmla="*/ 0 h 35058"/>
                    <a:gd name="connsiteX4" fmla="*/ 0 w 48844"/>
                    <a:gd name="connsiteY4" fmla="*/ 26786 h 35058"/>
                    <a:gd name="connsiteX5" fmla="*/ 40967 w 48844"/>
                    <a:gd name="connsiteY5" fmla="*/ 35058 h 35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844" h="35058">
                      <a:moveTo>
                        <a:pt x="40967" y="35058"/>
                      </a:moveTo>
                      <a:lnTo>
                        <a:pt x="48845" y="9060"/>
                      </a:lnTo>
                      <a:cubicBezTo>
                        <a:pt x="41361" y="7090"/>
                        <a:pt x="33876" y="4727"/>
                        <a:pt x="25998" y="3151"/>
                      </a:cubicBezTo>
                      <a:cubicBezTo>
                        <a:pt x="18120" y="1576"/>
                        <a:pt x="9454" y="394"/>
                        <a:pt x="1182" y="0"/>
                      </a:cubicBezTo>
                      <a:lnTo>
                        <a:pt x="0" y="26786"/>
                      </a:lnTo>
                      <a:cubicBezTo>
                        <a:pt x="13393" y="27180"/>
                        <a:pt x="26786" y="30725"/>
                        <a:pt x="40967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AEF0C708-2317-4603-9CAC-B54F88E515C7}"/>
                    </a:ext>
                  </a:extLst>
                </p:cNvPr>
                <p:cNvSpPr/>
                <p:nvPr/>
              </p:nvSpPr>
              <p:spPr>
                <a:xfrm>
                  <a:off x="3763325" y="7500428"/>
                  <a:ext cx="47663" cy="31528"/>
                </a:xfrm>
                <a:custGeom>
                  <a:avLst/>
                  <a:gdLst>
                    <a:gd name="connsiteX0" fmla="*/ 47663 w 47663"/>
                    <a:gd name="connsiteY0" fmla="*/ 31119 h 31528"/>
                    <a:gd name="connsiteX1" fmla="*/ 44512 w 47663"/>
                    <a:gd name="connsiteY1" fmla="*/ 3939 h 31528"/>
                    <a:gd name="connsiteX2" fmla="*/ 25210 w 47663"/>
                    <a:gd name="connsiteY2" fmla="*/ 3151 h 31528"/>
                    <a:gd name="connsiteX3" fmla="*/ 5909 w 47663"/>
                    <a:gd name="connsiteY3" fmla="*/ 0 h 31528"/>
                    <a:gd name="connsiteX4" fmla="*/ 0 w 47663"/>
                    <a:gd name="connsiteY4" fmla="*/ 26392 h 31528"/>
                    <a:gd name="connsiteX5" fmla="*/ 23635 w 47663"/>
                    <a:gd name="connsiteY5" fmla="*/ 30331 h 31528"/>
                    <a:gd name="connsiteX6" fmla="*/ 47663 w 47663"/>
                    <a:gd name="connsiteY6" fmla="*/ 31119 h 3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63" h="31528">
                      <a:moveTo>
                        <a:pt x="47663" y="31119"/>
                      </a:moveTo>
                      <a:lnTo>
                        <a:pt x="44512" y="3939"/>
                      </a:lnTo>
                      <a:cubicBezTo>
                        <a:pt x="38209" y="4333"/>
                        <a:pt x="31513" y="3939"/>
                        <a:pt x="25210" y="3151"/>
                      </a:cubicBezTo>
                      <a:cubicBezTo>
                        <a:pt x="18908" y="2363"/>
                        <a:pt x="12211" y="1576"/>
                        <a:pt x="5909" y="0"/>
                      </a:cubicBezTo>
                      <a:lnTo>
                        <a:pt x="0" y="26392"/>
                      </a:lnTo>
                      <a:cubicBezTo>
                        <a:pt x="7878" y="28362"/>
                        <a:pt x="15756" y="29543"/>
                        <a:pt x="23635" y="30331"/>
                      </a:cubicBezTo>
                      <a:cubicBezTo>
                        <a:pt x="31513" y="31513"/>
                        <a:pt x="39785" y="31907"/>
                        <a:pt x="47663" y="3111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657F9B29-72BC-400D-8603-6CA1C1F94209}"/>
                    </a:ext>
                  </a:extLst>
                </p:cNvPr>
                <p:cNvSpPr/>
                <p:nvPr/>
              </p:nvSpPr>
              <p:spPr>
                <a:xfrm>
                  <a:off x="3837380" y="7476005"/>
                  <a:ext cx="50026" cy="45299"/>
                </a:xfrm>
                <a:custGeom>
                  <a:avLst/>
                  <a:gdLst>
                    <a:gd name="connsiteX0" fmla="*/ 50027 w 50026"/>
                    <a:gd name="connsiteY0" fmla="*/ 23635 h 45299"/>
                    <a:gd name="connsiteX1" fmla="*/ 37028 w 50026"/>
                    <a:gd name="connsiteY1" fmla="*/ 0 h 45299"/>
                    <a:gd name="connsiteX2" fmla="*/ 17726 w 50026"/>
                    <a:gd name="connsiteY2" fmla="*/ 10636 h 45299"/>
                    <a:gd name="connsiteX3" fmla="*/ 0 w 50026"/>
                    <a:gd name="connsiteY3" fmla="*/ 20089 h 45299"/>
                    <a:gd name="connsiteX4" fmla="*/ 9848 w 50026"/>
                    <a:gd name="connsiteY4" fmla="*/ 45300 h 45299"/>
                    <a:gd name="connsiteX5" fmla="*/ 30725 w 50026"/>
                    <a:gd name="connsiteY5" fmla="*/ 34270 h 45299"/>
                    <a:gd name="connsiteX6" fmla="*/ 50027 w 50026"/>
                    <a:gd name="connsiteY6" fmla="*/ 23635 h 4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6" h="45299">
                      <a:moveTo>
                        <a:pt x="50027" y="23635"/>
                      </a:moveTo>
                      <a:lnTo>
                        <a:pt x="37028" y="0"/>
                      </a:lnTo>
                      <a:cubicBezTo>
                        <a:pt x="31119" y="3545"/>
                        <a:pt x="24029" y="7090"/>
                        <a:pt x="17726" y="10636"/>
                      </a:cubicBezTo>
                      <a:cubicBezTo>
                        <a:pt x="11424" y="14181"/>
                        <a:pt x="5909" y="17332"/>
                        <a:pt x="0" y="20089"/>
                      </a:cubicBezTo>
                      <a:lnTo>
                        <a:pt x="9848" y="45300"/>
                      </a:lnTo>
                      <a:cubicBezTo>
                        <a:pt x="16938" y="41755"/>
                        <a:pt x="24029" y="37816"/>
                        <a:pt x="30725" y="34270"/>
                      </a:cubicBezTo>
                      <a:cubicBezTo>
                        <a:pt x="36634" y="30725"/>
                        <a:pt x="43330" y="27574"/>
                        <a:pt x="50027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636" name="Graphic 27">
            <a:extLst>
              <a:ext uri="{FF2B5EF4-FFF2-40B4-BE49-F238E27FC236}">
                <a16:creationId xmlns:a16="http://schemas.microsoft.com/office/drawing/2014/main" id="{292AD5CD-AA68-4794-9F2F-187F80507E84}"/>
              </a:ext>
            </a:extLst>
          </p:cNvPr>
          <p:cNvGrpSpPr/>
          <p:nvPr/>
        </p:nvGrpSpPr>
        <p:grpSpPr>
          <a:xfrm>
            <a:off x="10240433" y="6272974"/>
            <a:ext cx="399857" cy="399838"/>
            <a:chOff x="9126413" y="7560284"/>
            <a:chExt cx="399857" cy="399838"/>
          </a:xfrm>
        </p:grpSpPr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D56ABFED-AAD9-4389-9F4C-A981D7D2CC76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F7FE31F5-7502-45EE-A5EB-2625EEECEAF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648" name="Graphic 27">
            <a:extLst>
              <a:ext uri="{FF2B5EF4-FFF2-40B4-BE49-F238E27FC236}">
                <a16:creationId xmlns:a16="http://schemas.microsoft.com/office/drawing/2014/main" id="{D766A274-1A49-4C26-9EBF-2C6E74984F6C}"/>
              </a:ext>
            </a:extLst>
          </p:cNvPr>
          <p:cNvGrpSpPr/>
          <p:nvPr/>
        </p:nvGrpSpPr>
        <p:grpSpPr>
          <a:xfrm>
            <a:off x="11508683" y="5082128"/>
            <a:ext cx="500196" cy="500160"/>
            <a:chOff x="7339625" y="8288228"/>
            <a:chExt cx="317538" cy="317515"/>
          </a:xfrm>
        </p:grpSpPr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4EDDCB01-E0F7-4B63-9859-4192CDE368B6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3730BB08-0A47-4628-94F6-378A9B6BF3FC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1676" name="กระดานดำ">
            <a:extLst>
              <a:ext uri="{FF2B5EF4-FFF2-40B4-BE49-F238E27FC236}">
                <a16:creationId xmlns:a16="http://schemas.microsoft.com/office/drawing/2014/main" id="{B3D5290D-A866-4BB6-B6F8-11F932CA0E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265" y="2449552"/>
            <a:ext cx="7183582" cy="4181816"/>
          </a:xfrm>
          <a:prstGeom prst="rect">
            <a:avLst/>
          </a:prstGeom>
        </p:spPr>
      </p:pic>
      <p:sp>
        <p:nvSpPr>
          <p:cNvPr id="1695" name="Rectangle: Rounded Corners 1694">
            <a:extLst>
              <a:ext uri="{FF2B5EF4-FFF2-40B4-BE49-F238E27FC236}">
                <a16:creationId xmlns:a16="http://schemas.microsoft.com/office/drawing/2014/main" id="{CDF99606-63CA-436A-8ABA-6C43CFDF6F9E}"/>
              </a:ext>
            </a:extLst>
          </p:cNvPr>
          <p:cNvSpPr/>
          <p:nvPr/>
        </p:nvSpPr>
        <p:spPr>
          <a:xfrm>
            <a:off x="5047201" y="4141642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29" name="Graphic 27">
            <a:extLst>
              <a:ext uri="{FF2B5EF4-FFF2-40B4-BE49-F238E27FC236}">
                <a16:creationId xmlns:a16="http://schemas.microsoft.com/office/drawing/2014/main" id="{76318409-DFB0-4DFE-9107-1766E87144AC}"/>
              </a:ext>
            </a:extLst>
          </p:cNvPr>
          <p:cNvGrpSpPr/>
          <p:nvPr/>
        </p:nvGrpSpPr>
        <p:grpSpPr>
          <a:xfrm rot="1516477">
            <a:off x="11005783" y="1239139"/>
            <a:ext cx="921577" cy="921510"/>
            <a:chOff x="7339625" y="8288228"/>
            <a:chExt cx="317538" cy="317515"/>
          </a:xfrm>
        </p:grpSpPr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E767B390-2621-40F9-A1BD-6F1BAB0E8A63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EE226452-E8B5-4D92-8EC1-D39438E868ED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2" name="Graphic 27">
            <a:extLst>
              <a:ext uri="{FF2B5EF4-FFF2-40B4-BE49-F238E27FC236}">
                <a16:creationId xmlns:a16="http://schemas.microsoft.com/office/drawing/2014/main" id="{CBB999B0-2FC9-4E3A-93AB-C9A471667BC8}"/>
              </a:ext>
            </a:extLst>
          </p:cNvPr>
          <p:cNvGrpSpPr/>
          <p:nvPr/>
        </p:nvGrpSpPr>
        <p:grpSpPr>
          <a:xfrm>
            <a:off x="10483872" y="1505447"/>
            <a:ext cx="399857" cy="399838"/>
            <a:chOff x="9126413" y="7560284"/>
            <a:chExt cx="399857" cy="399838"/>
          </a:xfrm>
        </p:grpSpPr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F3F426A8-E398-4A81-88B3-8A9F9520B1E8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273F0914-E7AB-423B-86A9-121127A9E337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5" name="Graphic 27">
            <a:extLst>
              <a:ext uri="{FF2B5EF4-FFF2-40B4-BE49-F238E27FC236}">
                <a16:creationId xmlns:a16="http://schemas.microsoft.com/office/drawing/2014/main" id="{A8C86CFC-918D-42F8-92DA-B787AE101640}"/>
              </a:ext>
            </a:extLst>
          </p:cNvPr>
          <p:cNvGrpSpPr/>
          <p:nvPr/>
        </p:nvGrpSpPr>
        <p:grpSpPr>
          <a:xfrm>
            <a:off x="11409731" y="2209471"/>
            <a:ext cx="399857" cy="399838"/>
            <a:chOff x="9126413" y="7560284"/>
            <a:chExt cx="399857" cy="399838"/>
          </a:xfrm>
        </p:grpSpPr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FBF24AE-2D2C-482E-8F4C-F9DBE2CF8414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BABA251-128A-42BF-831E-6F40CF1FB10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sp>
        <p:nvSpPr>
          <p:cNvPr id="1675" name="Rectangle: Rounded Corners 1674">
            <a:extLst>
              <a:ext uri="{FF2B5EF4-FFF2-40B4-BE49-F238E27FC236}">
                <a16:creationId xmlns:a16="http://schemas.microsoft.com/office/drawing/2014/main" id="{3852CC60-E0F8-4BE5-992C-DE99D90F2394}"/>
              </a:ext>
            </a:extLst>
          </p:cNvPr>
          <p:cNvSpPr/>
          <p:nvPr/>
        </p:nvSpPr>
        <p:spPr>
          <a:xfrm>
            <a:off x="7797431" y="5131727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7" name="Rectangle: Rounded Corners 1676">
            <a:extLst>
              <a:ext uri="{FF2B5EF4-FFF2-40B4-BE49-F238E27FC236}">
                <a16:creationId xmlns:a16="http://schemas.microsoft.com/office/drawing/2014/main" id="{1456781B-2952-4E20-81AB-17BB6A004B56}"/>
              </a:ext>
            </a:extLst>
          </p:cNvPr>
          <p:cNvSpPr/>
          <p:nvPr/>
        </p:nvSpPr>
        <p:spPr>
          <a:xfrm>
            <a:off x="4097113" y="3162524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9" name="Rectangle: Rounded Corners 1678">
            <a:extLst>
              <a:ext uri="{FF2B5EF4-FFF2-40B4-BE49-F238E27FC236}">
                <a16:creationId xmlns:a16="http://schemas.microsoft.com/office/drawing/2014/main" id="{D1FD0E87-C00F-42E3-843C-790F6E3091A0}"/>
              </a:ext>
            </a:extLst>
          </p:cNvPr>
          <p:cNvSpPr/>
          <p:nvPr/>
        </p:nvSpPr>
        <p:spPr>
          <a:xfrm>
            <a:off x="5984967" y="4141642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80" name="Rectangle: Rounded Corners 1679">
            <a:extLst>
              <a:ext uri="{FF2B5EF4-FFF2-40B4-BE49-F238E27FC236}">
                <a16:creationId xmlns:a16="http://schemas.microsoft.com/office/drawing/2014/main" id="{85F378B5-EC41-48A7-8D30-6BD6157EF730}"/>
              </a:ext>
            </a:extLst>
          </p:cNvPr>
          <p:cNvSpPr/>
          <p:nvPr/>
        </p:nvSpPr>
        <p:spPr>
          <a:xfrm>
            <a:off x="6864035" y="3162524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41443-BF3E-447B-A86A-D56A194F28C3}"/>
              </a:ext>
            </a:extLst>
          </p:cNvPr>
          <p:cNvGrpSpPr/>
          <p:nvPr/>
        </p:nvGrpSpPr>
        <p:grpSpPr>
          <a:xfrm>
            <a:off x="4121931" y="5899854"/>
            <a:ext cx="4320000" cy="82260"/>
            <a:chOff x="2346960" y="4743808"/>
            <a:chExt cx="7534100" cy="2865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7EE5DC-2B78-494C-ABA7-152E76F24729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43808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52B103-BEA2-430A-944E-66965F267A1C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72460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9086C4B-44D1-4D9C-9046-CF51966FDEE8}"/>
              </a:ext>
            </a:extLst>
          </p:cNvPr>
          <p:cNvCxnSpPr>
            <a:cxnSpLocks/>
          </p:cNvCxnSpPr>
          <p:nvPr/>
        </p:nvCxnSpPr>
        <p:spPr>
          <a:xfrm>
            <a:off x="4121931" y="4910175"/>
            <a:ext cx="432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4" name="TextBox 1683">
            <a:extLst>
              <a:ext uri="{FF2B5EF4-FFF2-40B4-BE49-F238E27FC236}">
                <a16:creationId xmlns:a16="http://schemas.microsoft.com/office/drawing/2014/main" id="{504818CB-3BC2-4D89-B36B-33EAD7D3A06B}"/>
              </a:ext>
            </a:extLst>
          </p:cNvPr>
          <p:cNvSpPr txBox="1"/>
          <p:nvPr/>
        </p:nvSpPr>
        <p:spPr>
          <a:xfrm>
            <a:off x="8283097" y="362975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8" name="TextBox 1707">
            <a:extLst>
              <a:ext uri="{FF2B5EF4-FFF2-40B4-BE49-F238E27FC236}">
                <a16:creationId xmlns:a16="http://schemas.microsoft.com/office/drawing/2014/main" id="{BC00B606-6DB9-4372-8303-632A92C4716A}"/>
              </a:ext>
            </a:extLst>
          </p:cNvPr>
          <p:cNvSpPr txBox="1"/>
          <p:nvPr/>
        </p:nvSpPr>
        <p:spPr>
          <a:xfrm>
            <a:off x="7879960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9" name="TextBox 1708">
            <a:extLst>
              <a:ext uri="{FF2B5EF4-FFF2-40B4-BE49-F238E27FC236}">
                <a16:creationId xmlns:a16="http://schemas.microsoft.com/office/drawing/2014/main" id="{0B32C6C7-42F5-42E2-9CAB-E6FFB0480F90}"/>
              </a:ext>
            </a:extLst>
          </p:cNvPr>
          <p:cNvSpPr txBox="1"/>
          <p:nvPr/>
        </p:nvSpPr>
        <p:spPr>
          <a:xfrm>
            <a:off x="7879960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0" name="TextBox 1709">
            <a:extLst>
              <a:ext uri="{FF2B5EF4-FFF2-40B4-BE49-F238E27FC236}">
                <a16:creationId xmlns:a16="http://schemas.microsoft.com/office/drawing/2014/main" id="{BC7B43B2-69CA-4B5B-8EE1-EB0F590DA8D0}"/>
              </a:ext>
            </a:extLst>
          </p:cNvPr>
          <p:cNvSpPr txBox="1"/>
          <p:nvPr/>
        </p:nvSpPr>
        <p:spPr>
          <a:xfrm>
            <a:off x="7879960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3" name="TextBox 1712">
            <a:extLst>
              <a:ext uri="{FF2B5EF4-FFF2-40B4-BE49-F238E27FC236}">
                <a16:creationId xmlns:a16="http://schemas.microsoft.com/office/drawing/2014/main" id="{D7E8787C-7432-4FCC-8714-EC3751A24549}"/>
              </a:ext>
            </a:extLst>
          </p:cNvPr>
          <p:cNvSpPr txBox="1"/>
          <p:nvPr/>
        </p:nvSpPr>
        <p:spPr>
          <a:xfrm>
            <a:off x="6961206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4" name="TextBox 1713">
            <a:extLst>
              <a:ext uri="{FF2B5EF4-FFF2-40B4-BE49-F238E27FC236}">
                <a16:creationId xmlns:a16="http://schemas.microsoft.com/office/drawing/2014/main" id="{A06E1739-FFC0-4DA1-9CA9-D0CD3DA45D00}"/>
              </a:ext>
            </a:extLst>
          </p:cNvPr>
          <p:cNvSpPr txBox="1"/>
          <p:nvPr/>
        </p:nvSpPr>
        <p:spPr>
          <a:xfrm>
            <a:off x="6961206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5" name="TextBox 1714">
            <a:extLst>
              <a:ext uri="{FF2B5EF4-FFF2-40B4-BE49-F238E27FC236}">
                <a16:creationId xmlns:a16="http://schemas.microsoft.com/office/drawing/2014/main" id="{DBACCBFB-C781-4548-8D56-C67F5F7932DB}"/>
              </a:ext>
            </a:extLst>
          </p:cNvPr>
          <p:cNvSpPr txBox="1"/>
          <p:nvPr/>
        </p:nvSpPr>
        <p:spPr>
          <a:xfrm>
            <a:off x="6961206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7" name="TextBox 1716">
            <a:extLst>
              <a:ext uri="{FF2B5EF4-FFF2-40B4-BE49-F238E27FC236}">
                <a16:creationId xmlns:a16="http://schemas.microsoft.com/office/drawing/2014/main" id="{C0F2A1ED-B137-4199-A2CB-E2A92CF1357D}"/>
              </a:ext>
            </a:extLst>
          </p:cNvPr>
          <p:cNvSpPr txBox="1"/>
          <p:nvPr/>
        </p:nvSpPr>
        <p:spPr>
          <a:xfrm>
            <a:off x="6042452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8" name="TextBox 1717">
            <a:extLst>
              <a:ext uri="{FF2B5EF4-FFF2-40B4-BE49-F238E27FC236}">
                <a16:creationId xmlns:a16="http://schemas.microsoft.com/office/drawing/2014/main" id="{4B4BB31A-0B70-4C83-956C-9E6968F0FCD3}"/>
              </a:ext>
            </a:extLst>
          </p:cNvPr>
          <p:cNvSpPr txBox="1"/>
          <p:nvPr/>
        </p:nvSpPr>
        <p:spPr>
          <a:xfrm>
            <a:off x="6042452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B192275E-59FD-4721-AEBF-6A924FA9FFA5}"/>
              </a:ext>
            </a:extLst>
          </p:cNvPr>
          <p:cNvSpPr txBox="1"/>
          <p:nvPr/>
        </p:nvSpPr>
        <p:spPr>
          <a:xfrm>
            <a:off x="6042452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1" name="TextBox 1720">
            <a:extLst>
              <a:ext uri="{FF2B5EF4-FFF2-40B4-BE49-F238E27FC236}">
                <a16:creationId xmlns:a16="http://schemas.microsoft.com/office/drawing/2014/main" id="{C46C72D9-EBE5-4414-8BFA-E91BB9CAC112}"/>
              </a:ext>
            </a:extLst>
          </p:cNvPr>
          <p:cNvSpPr txBox="1"/>
          <p:nvPr/>
        </p:nvSpPr>
        <p:spPr>
          <a:xfrm>
            <a:off x="5123698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2" name="TextBox 1721">
            <a:extLst>
              <a:ext uri="{FF2B5EF4-FFF2-40B4-BE49-F238E27FC236}">
                <a16:creationId xmlns:a16="http://schemas.microsoft.com/office/drawing/2014/main" id="{F36C9071-1B1A-4A0A-9C2B-C912D45072F2}"/>
              </a:ext>
            </a:extLst>
          </p:cNvPr>
          <p:cNvSpPr txBox="1"/>
          <p:nvPr/>
        </p:nvSpPr>
        <p:spPr>
          <a:xfrm>
            <a:off x="5123698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3" name="TextBox 1722">
            <a:extLst>
              <a:ext uri="{FF2B5EF4-FFF2-40B4-BE49-F238E27FC236}">
                <a16:creationId xmlns:a16="http://schemas.microsoft.com/office/drawing/2014/main" id="{5E03700C-196C-4E57-93CD-ED1C3D99AC35}"/>
              </a:ext>
            </a:extLst>
          </p:cNvPr>
          <p:cNvSpPr txBox="1"/>
          <p:nvPr/>
        </p:nvSpPr>
        <p:spPr>
          <a:xfrm>
            <a:off x="5123698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5" name="TextBox 1724">
            <a:extLst>
              <a:ext uri="{FF2B5EF4-FFF2-40B4-BE49-F238E27FC236}">
                <a16:creationId xmlns:a16="http://schemas.microsoft.com/office/drawing/2014/main" id="{EA97FEE4-3A18-4F63-AD66-0A2A66DA6730}"/>
              </a:ext>
            </a:extLst>
          </p:cNvPr>
          <p:cNvSpPr txBox="1"/>
          <p:nvPr/>
        </p:nvSpPr>
        <p:spPr>
          <a:xfrm>
            <a:off x="4204944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6" name="TextBox 1725">
            <a:extLst>
              <a:ext uri="{FF2B5EF4-FFF2-40B4-BE49-F238E27FC236}">
                <a16:creationId xmlns:a16="http://schemas.microsoft.com/office/drawing/2014/main" id="{611F2D04-641A-4AB2-8EF7-0BB63AD92B9B}"/>
              </a:ext>
            </a:extLst>
          </p:cNvPr>
          <p:cNvSpPr txBox="1"/>
          <p:nvPr/>
        </p:nvSpPr>
        <p:spPr>
          <a:xfrm>
            <a:off x="4204944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7" name="TextBox 1726">
            <a:extLst>
              <a:ext uri="{FF2B5EF4-FFF2-40B4-BE49-F238E27FC236}">
                <a16:creationId xmlns:a16="http://schemas.microsoft.com/office/drawing/2014/main" id="{E7D23936-936F-47A3-B100-95F6BBDF27C0}"/>
              </a:ext>
            </a:extLst>
          </p:cNvPr>
          <p:cNvSpPr txBox="1"/>
          <p:nvPr/>
        </p:nvSpPr>
        <p:spPr>
          <a:xfrm>
            <a:off x="4204944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C6FAEB2-0B87-4E31-9802-22C06CB81FAF}"/>
              </a:ext>
            </a:extLst>
          </p:cNvPr>
          <p:cNvSpPr txBox="1"/>
          <p:nvPr/>
        </p:nvSpPr>
        <p:spPr>
          <a:xfrm>
            <a:off x="6032203" y="2545319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C13C839-3285-4698-B85C-4419847F963C}"/>
              </a:ext>
            </a:extLst>
          </p:cNvPr>
          <p:cNvSpPr txBox="1"/>
          <p:nvPr/>
        </p:nvSpPr>
        <p:spPr>
          <a:xfrm>
            <a:off x="5132592" y="2545319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D57ABAE-19F8-47A5-AF38-203A29EB2CA0}"/>
              </a:ext>
            </a:extLst>
          </p:cNvPr>
          <p:cNvSpPr txBox="1"/>
          <p:nvPr/>
        </p:nvSpPr>
        <p:spPr>
          <a:xfrm>
            <a:off x="4192775" y="2409390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8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8" grpId="0"/>
      <p:bldP spid="1715" grpId="0"/>
      <p:bldP spid="1718" grpId="0"/>
      <p:bldP spid="1722" grpId="0"/>
      <p:bldP spid="1727" grpId="0"/>
      <p:bldP spid="186" grpId="0"/>
      <p:bldP spid="187" grpId="0"/>
      <p:bldP spid="1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พื้นหลัง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จอ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548718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1" y="1696810"/>
            <a:ext cx="48460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จงเติมตัวเลขแสดงจำนวน</a:t>
            </a:r>
            <a:endParaRPr lang="en-US" sz="2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08ED15-F33D-4C49-B081-DAF03A2910CF}"/>
              </a:ext>
            </a:extLst>
          </p:cNvPr>
          <p:cNvGrpSpPr/>
          <p:nvPr/>
        </p:nvGrpSpPr>
        <p:grpSpPr>
          <a:xfrm>
            <a:off x="541321" y="1582571"/>
            <a:ext cx="771486" cy="1016671"/>
            <a:chOff x="517947" y="2517443"/>
            <a:chExt cx="771486" cy="1016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B4F766-5F67-40D4-9612-62A1EF3A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47" y="2542203"/>
              <a:ext cx="771486" cy="99191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B77B70-F3C2-4B92-A042-C5EBF0D33DE8}"/>
                </a:ext>
              </a:extLst>
            </p:cNvPr>
            <p:cNvSpPr txBox="1"/>
            <p:nvPr/>
          </p:nvSpPr>
          <p:spPr>
            <a:xfrm>
              <a:off x="647538" y="2517443"/>
              <a:ext cx="4625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endParaRPr lang="en-US" sz="4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813" y="2882310"/>
            <a:ext cx="1171110" cy="925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91B317-249A-4F53-94CE-5716C4AE7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8" y="3983182"/>
            <a:ext cx="2326464" cy="2969583"/>
          </a:xfrm>
          <a:prstGeom prst="rect">
            <a:avLst/>
          </a:prstGeom>
        </p:spPr>
      </p:pic>
      <p:grpSp>
        <p:nvGrpSpPr>
          <p:cNvPr id="29" name="Graphic 27">
            <a:extLst>
              <a:ext uri="{FF2B5EF4-FFF2-40B4-BE49-F238E27FC236}">
                <a16:creationId xmlns:a16="http://schemas.microsoft.com/office/drawing/2014/main" id="{1B3C9C60-D12A-4E70-8A65-41D2D720018D}"/>
              </a:ext>
            </a:extLst>
          </p:cNvPr>
          <p:cNvGrpSpPr/>
          <p:nvPr/>
        </p:nvGrpSpPr>
        <p:grpSpPr>
          <a:xfrm>
            <a:off x="10665599" y="5786499"/>
            <a:ext cx="1467625" cy="996153"/>
            <a:chOff x="2891340" y="7351135"/>
            <a:chExt cx="2223889" cy="1509469"/>
          </a:xfrm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9E00FCA2-2EC3-4648-8C1A-A56CF71A46F8}"/>
                </a:ext>
              </a:extLst>
            </p:cNvPr>
            <p:cNvGrpSpPr/>
            <p:nvPr/>
          </p:nvGrpSpPr>
          <p:grpSpPr>
            <a:xfrm>
              <a:off x="3083015" y="7420389"/>
              <a:ext cx="1975286" cy="1346409"/>
              <a:chOff x="3083015" y="7420389"/>
              <a:chExt cx="1975286" cy="13464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E8EE83-9B53-4A41-B626-89C96C875C83}"/>
                  </a:ext>
                </a:extLst>
              </p:cNvPr>
              <p:cNvSpPr/>
              <p:nvPr/>
            </p:nvSpPr>
            <p:spPr>
              <a:xfrm>
                <a:off x="3095237" y="7438931"/>
                <a:ext cx="1933019" cy="1311915"/>
              </a:xfrm>
              <a:custGeom>
                <a:avLst/>
                <a:gdLst>
                  <a:gd name="connsiteX0" fmla="*/ 1920333 w 1933019"/>
                  <a:gd name="connsiteY0" fmla="*/ 648424 h 1311915"/>
                  <a:gd name="connsiteX1" fmla="*/ 1919939 w 1933019"/>
                  <a:gd name="connsiteY1" fmla="*/ 646849 h 1311915"/>
                  <a:gd name="connsiteX2" fmla="*/ 1812401 w 1933019"/>
                  <a:gd name="connsiteY2" fmla="*/ 506616 h 1311915"/>
                  <a:gd name="connsiteX3" fmla="*/ 1696591 w 1933019"/>
                  <a:gd name="connsiteY3" fmla="*/ 374656 h 1311915"/>
                  <a:gd name="connsiteX4" fmla="*/ 1690288 w 1933019"/>
                  <a:gd name="connsiteY4" fmla="*/ 367565 h 1311915"/>
                  <a:gd name="connsiteX5" fmla="*/ 1681228 w 1933019"/>
                  <a:gd name="connsiteY5" fmla="*/ 349839 h 1311915"/>
                  <a:gd name="connsiteX6" fmla="*/ 1656412 w 1933019"/>
                  <a:gd name="connsiteY6" fmla="*/ 329750 h 1311915"/>
                  <a:gd name="connsiteX7" fmla="*/ 1645776 w 1933019"/>
                  <a:gd name="connsiteY7" fmla="*/ 317933 h 1311915"/>
                  <a:gd name="connsiteX8" fmla="*/ 1639080 w 1933019"/>
                  <a:gd name="connsiteY8" fmla="*/ 302176 h 1311915"/>
                  <a:gd name="connsiteX9" fmla="*/ 1575266 w 1933019"/>
                  <a:gd name="connsiteY9" fmla="*/ 239544 h 1311915"/>
                  <a:gd name="connsiteX10" fmla="*/ 1516573 w 1933019"/>
                  <a:gd name="connsiteY10" fmla="*/ 175337 h 1311915"/>
                  <a:gd name="connsiteX11" fmla="*/ 1514998 w 1933019"/>
                  <a:gd name="connsiteY11" fmla="*/ 172973 h 1311915"/>
                  <a:gd name="connsiteX12" fmla="*/ 1455517 w 1933019"/>
                  <a:gd name="connsiteY12" fmla="*/ 106796 h 1311915"/>
                  <a:gd name="connsiteX13" fmla="*/ 1288893 w 1933019"/>
                  <a:gd name="connsiteY13" fmla="*/ 23287 h 1311915"/>
                  <a:gd name="connsiteX14" fmla="*/ 1075392 w 1933019"/>
                  <a:gd name="connsiteY14" fmla="*/ 46 h 1311915"/>
                  <a:gd name="connsiteX15" fmla="*/ 880800 w 1933019"/>
                  <a:gd name="connsiteY15" fmla="*/ 48103 h 1311915"/>
                  <a:gd name="connsiteX16" fmla="*/ 817774 w 1933019"/>
                  <a:gd name="connsiteY16" fmla="*/ 97342 h 1311915"/>
                  <a:gd name="connsiteX17" fmla="*/ 815017 w 1933019"/>
                  <a:gd name="connsiteY17" fmla="*/ 98918 h 1311915"/>
                  <a:gd name="connsiteX18" fmla="*/ 750415 w 1933019"/>
                  <a:gd name="connsiteY18" fmla="*/ 163125 h 1311915"/>
                  <a:gd name="connsiteX19" fmla="*/ 404561 w 1933019"/>
                  <a:gd name="connsiteY19" fmla="*/ 179670 h 1311915"/>
                  <a:gd name="connsiteX20" fmla="*/ 14195 w 1933019"/>
                  <a:gd name="connsiteY20" fmla="*/ 339992 h 1311915"/>
                  <a:gd name="connsiteX21" fmla="*/ 7104 w 1933019"/>
                  <a:gd name="connsiteY21" fmla="*/ 347082 h 1311915"/>
                  <a:gd name="connsiteX22" fmla="*/ 408 w 1933019"/>
                  <a:gd name="connsiteY22" fmla="*/ 359293 h 1311915"/>
                  <a:gd name="connsiteX23" fmla="*/ 81947 w 1933019"/>
                  <a:gd name="connsiteY23" fmla="*/ 534978 h 1311915"/>
                  <a:gd name="connsiteX24" fmla="*/ 51222 w 1933019"/>
                  <a:gd name="connsiteY24" fmla="*/ 552310 h 1311915"/>
                  <a:gd name="connsiteX25" fmla="*/ 19316 w 1933019"/>
                  <a:gd name="connsiteY25" fmla="*/ 574763 h 1311915"/>
                  <a:gd name="connsiteX26" fmla="*/ 50435 w 1933019"/>
                  <a:gd name="connsiteY26" fmla="*/ 641728 h 1311915"/>
                  <a:gd name="connsiteX27" fmla="*/ 186334 w 1933019"/>
                  <a:gd name="connsiteY27" fmla="*/ 802444 h 1311915"/>
                  <a:gd name="connsiteX28" fmla="*/ 439225 w 1933019"/>
                  <a:gd name="connsiteY28" fmla="*/ 1078182 h 1311915"/>
                  <a:gd name="connsiteX29" fmla="*/ 545187 w 1933019"/>
                  <a:gd name="connsiteY29" fmla="*/ 1212506 h 1311915"/>
                  <a:gd name="connsiteX30" fmla="*/ 584185 w 1933019"/>
                  <a:gd name="connsiteY30" fmla="*/ 1256230 h 1311915"/>
                  <a:gd name="connsiteX31" fmla="*/ 606244 w 1933019"/>
                  <a:gd name="connsiteY31" fmla="*/ 1288925 h 1311915"/>
                  <a:gd name="connsiteX32" fmla="*/ 627909 w 1933019"/>
                  <a:gd name="connsiteY32" fmla="*/ 1297985 h 1311915"/>
                  <a:gd name="connsiteX33" fmla="*/ 696843 w 1933019"/>
                  <a:gd name="connsiteY33" fmla="*/ 1299954 h 1311915"/>
                  <a:gd name="connsiteX34" fmla="*/ 770899 w 1933019"/>
                  <a:gd name="connsiteY34" fmla="*/ 1232201 h 1311915"/>
                  <a:gd name="connsiteX35" fmla="*/ 854408 w 1933019"/>
                  <a:gd name="connsiteY35" fmla="*/ 1168782 h 1311915"/>
                  <a:gd name="connsiteX36" fmla="*/ 1033638 w 1933019"/>
                  <a:gd name="connsiteY36" fmla="*/ 1059668 h 1311915"/>
                  <a:gd name="connsiteX37" fmla="*/ 1249107 w 1933019"/>
                  <a:gd name="connsiteY37" fmla="*/ 948585 h 1311915"/>
                  <a:gd name="connsiteX38" fmla="*/ 1257380 w 1933019"/>
                  <a:gd name="connsiteY38" fmla="*/ 921799 h 1311915"/>
                  <a:gd name="connsiteX39" fmla="*/ 1291650 w 1933019"/>
                  <a:gd name="connsiteY39" fmla="*/ 875711 h 1311915"/>
                  <a:gd name="connsiteX40" fmla="*/ 1347585 w 1933019"/>
                  <a:gd name="connsiteY40" fmla="*/ 888317 h 1311915"/>
                  <a:gd name="connsiteX41" fmla="*/ 1374371 w 1933019"/>
                  <a:gd name="connsiteY41" fmla="*/ 899346 h 1311915"/>
                  <a:gd name="connsiteX42" fmla="*/ 1909697 w 1933019"/>
                  <a:gd name="connsiteY42" fmla="*/ 694512 h 1311915"/>
                  <a:gd name="connsiteX43" fmla="*/ 1920333 w 1933019"/>
                  <a:gd name="connsiteY43" fmla="*/ 648424 h 131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3019" h="1311915">
                    <a:moveTo>
                      <a:pt x="1920333" y="648424"/>
                    </a:moveTo>
                    <a:cubicBezTo>
                      <a:pt x="1919939" y="648031"/>
                      <a:pt x="1919939" y="647637"/>
                      <a:pt x="1919939" y="646849"/>
                    </a:cubicBezTo>
                    <a:cubicBezTo>
                      <a:pt x="1891577" y="595640"/>
                      <a:pt x="1850217" y="551128"/>
                      <a:pt x="1812401" y="506616"/>
                    </a:cubicBezTo>
                    <a:cubicBezTo>
                      <a:pt x="1774585" y="462104"/>
                      <a:pt x="1735194" y="418774"/>
                      <a:pt x="1696591" y="374656"/>
                    </a:cubicBezTo>
                    <a:cubicBezTo>
                      <a:pt x="1694621" y="372292"/>
                      <a:pt x="1692258" y="369929"/>
                      <a:pt x="1690288" y="367565"/>
                    </a:cubicBezTo>
                    <a:cubicBezTo>
                      <a:pt x="1689500" y="361263"/>
                      <a:pt x="1686743" y="355354"/>
                      <a:pt x="1681228" y="349839"/>
                    </a:cubicBezTo>
                    <a:cubicBezTo>
                      <a:pt x="1673744" y="342355"/>
                      <a:pt x="1664684" y="336446"/>
                      <a:pt x="1656412" y="329750"/>
                    </a:cubicBezTo>
                    <a:cubicBezTo>
                      <a:pt x="1652867" y="325811"/>
                      <a:pt x="1649322" y="321872"/>
                      <a:pt x="1645776" y="317933"/>
                    </a:cubicBezTo>
                    <a:cubicBezTo>
                      <a:pt x="1645383" y="312812"/>
                      <a:pt x="1643413" y="307297"/>
                      <a:pt x="1639080" y="302176"/>
                    </a:cubicBezTo>
                    <a:cubicBezTo>
                      <a:pt x="1618990" y="280117"/>
                      <a:pt x="1597325" y="259634"/>
                      <a:pt x="1575266" y="239544"/>
                    </a:cubicBezTo>
                    <a:cubicBezTo>
                      <a:pt x="1555571" y="218273"/>
                      <a:pt x="1536269" y="196608"/>
                      <a:pt x="1516573" y="175337"/>
                    </a:cubicBezTo>
                    <a:cubicBezTo>
                      <a:pt x="1516179" y="174549"/>
                      <a:pt x="1515786" y="173761"/>
                      <a:pt x="1514998" y="172973"/>
                    </a:cubicBezTo>
                    <a:cubicBezTo>
                      <a:pt x="1498453" y="148157"/>
                      <a:pt x="1478364" y="126098"/>
                      <a:pt x="1455517" y="106796"/>
                    </a:cubicBezTo>
                    <a:cubicBezTo>
                      <a:pt x="1407066" y="66223"/>
                      <a:pt x="1349555" y="39043"/>
                      <a:pt x="1288893" y="23287"/>
                    </a:cubicBezTo>
                    <a:cubicBezTo>
                      <a:pt x="1219564" y="5167"/>
                      <a:pt x="1146690" y="834"/>
                      <a:pt x="1075392" y="46"/>
                    </a:cubicBezTo>
                    <a:cubicBezTo>
                      <a:pt x="1005670" y="-742"/>
                      <a:pt x="939887" y="8318"/>
                      <a:pt x="880800" y="48103"/>
                    </a:cubicBezTo>
                    <a:cubicBezTo>
                      <a:pt x="858741" y="62678"/>
                      <a:pt x="837470" y="79222"/>
                      <a:pt x="817774" y="97342"/>
                    </a:cubicBezTo>
                    <a:cubicBezTo>
                      <a:pt x="816986" y="98130"/>
                      <a:pt x="815805" y="98524"/>
                      <a:pt x="815017" y="98918"/>
                    </a:cubicBezTo>
                    <a:cubicBezTo>
                      <a:pt x="790200" y="115462"/>
                      <a:pt x="761839" y="136733"/>
                      <a:pt x="750415" y="163125"/>
                    </a:cubicBezTo>
                    <a:cubicBezTo>
                      <a:pt x="641302" y="114280"/>
                      <a:pt x="515250" y="144218"/>
                      <a:pt x="404561" y="179670"/>
                    </a:cubicBezTo>
                    <a:cubicBezTo>
                      <a:pt x="271025" y="222606"/>
                      <a:pt x="138277" y="273815"/>
                      <a:pt x="14195" y="339992"/>
                    </a:cubicBezTo>
                    <a:cubicBezTo>
                      <a:pt x="10649" y="341961"/>
                      <a:pt x="8286" y="344325"/>
                      <a:pt x="7104" y="347082"/>
                    </a:cubicBezTo>
                    <a:cubicBezTo>
                      <a:pt x="1983" y="349052"/>
                      <a:pt x="-1168" y="353779"/>
                      <a:pt x="408" y="359293"/>
                    </a:cubicBezTo>
                    <a:cubicBezTo>
                      <a:pt x="14982" y="422713"/>
                      <a:pt x="47283" y="480224"/>
                      <a:pt x="81947" y="534978"/>
                    </a:cubicBezTo>
                    <a:cubicBezTo>
                      <a:pt x="71706" y="540493"/>
                      <a:pt x="61464" y="546401"/>
                      <a:pt x="51222" y="552310"/>
                    </a:cubicBezTo>
                    <a:cubicBezTo>
                      <a:pt x="40587" y="558219"/>
                      <a:pt x="26012" y="563733"/>
                      <a:pt x="19316" y="574763"/>
                    </a:cubicBezTo>
                    <a:cubicBezTo>
                      <a:pt x="3953" y="599185"/>
                      <a:pt x="36648" y="624790"/>
                      <a:pt x="50435" y="641728"/>
                    </a:cubicBezTo>
                    <a:cubicBezTo>
                      <a:pt x="94946" y="696088"/>
                      <a:pt x="139852" y="749660"/>
                      <a:pt x="186334" y="802444"/>
                    </a:cubicBezTo>
                    <a:cubicBezTo>
                      <a:pt x="268662" y="896195"/>
                      <a:pt x="352959" y="987976"/>
                      <a:pt x="439225" y="1078182"/>
                    </a:cubicBezTo>
                    <a:cubicBezTo>
                      <a:pt x="473102" y="1123876"/>
                      <a:pt x="508160" y="1168782"/>
                      <a:pt x="545187" y="1212506"/>
                    </a:cubicBezTo>
                    <a:cubicBezTo>
                      <a:pt x="557793" y="1227475"/>
                      <a:pt x="570792" y="1242049"/>
                      <a:pt x="584185" y="1256230"/>
                    </a:cubicBezTo>
                    <a:cubicBezTo>
                      <a:pt x="591669" y="1266866"/>
                      <a:pt x="598759" y="1277895"/>
                      <a:pt x="606244" y="1288925"/>
                    </a:cubicBezTo>
                    <a:cubicBezTo>
                      <a:pt x="611759" y="1297197"/>
                      <a:pt x="620425" y="1299560"/>
                      <a:pt x="627909" y="1297985"/>
                    </a:cubicBezTo>
                    <a:cubicBezTo>
                      <a:pt x="649180" y="1314135"/>
                      <a:pt x="673603" y="1318074"/>
                      <a:pt x="696843" y="1299954"/>
                    </a:cubicBezTo>
                    <a:cubicBezTo>
                      <a:pt x="722842" y="1279077"/>
                      <a:pt x="745295" y="1253867"/>
                      <a:pt x="770899" y="1232201"/>
                    </a:cubicBezTo>
                    <a:cubicBezTo>
                      <a:pt x="797685" y="1209748"/>
                      <a:pt x="825652" y="1188477"/>
                      <a:pt x="854408" y="1168782"/>
                    </a:cubicBezTo>
                    <a:cubicBezTo>
                      <a:pt x="911919" y="1128603"/>
                      <a:pt x="972188" y="1093151"/>
                      <a:pt x="1033638" y="1059668"/>
                    </a:cubicBezTo>
                    <a:cubicBezTo>
                      <a:pt x="1104148" y="1021065"/>
                      <a:pt x="1173082" y="975765"/>
                      <a:pt x="1249107" y="948585"/>
                    </a:cubicBezTo>
                    <a:cubicBezTo>
                      <a:pt x="1261713" y="944252"/>
                      <a:pt x="1262894" y="930071"/>
                      <a:pt x="1257380" y="921799"/>
                    </a:cubicBezTo>
                    <a:cubicBezTo>
                      <a:pt x="1265652" y="904073"/>
                      <a:pt x="1275499" y="887135"/>
                      <a:pt x="1291650" y="875711"/>
                    </a:cubicBezTo>
                    <a:cubicBezTo>
                      <a:pt x="1310164" y="862318"/>
                      <a:pt x="1341677" y="861137"/>
                      <a:pt x="1347585" y="888317"/>
                    </a:cubicBezTo>
                    <a:cubicBezTo>
                      <a:pt x="1349949" y="899346"/>
                      <a:pt x="1364917" y="905649"/>
                      <a:pt x="1374371" y="899346"/>
                    </a:cubicBezTo>
                    <a:cubicBezTo>
                      <a:pt x="1533905" y="790233"/>
                      <a:pt x="1717862" y="718541"/>
                      <a:pt x="1909697" y="694512"/>
                    </a:cubicBezTo>
                    <a:cubicBezTo>
                      <a:pt x="1938059" y="690573"/>
                      <a:pt x="1939240" y="657484"/>
                      <a:pt x="1920333" y="648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E07A8-BD38-4DB8-A985-571C16AF9768}"/>
                  </a:ext>
                </a:extLst>
              </p:cNvPr>
              <p:cNvSpPr/>
              <p:nvPr/>
            </p:nvSpPr>
            <p:spPr>
              <a:xfrm>
                <a:off x="3160772" y="7973533"/>
                <a:ext cx="612023" cy="699017"/>
              </a:xfrm>
              <a:custGeom>
                <a:avLst/>
                <a:gdLst>
                  <a:gd name="connsiteX0" fmla="*/ 602159 w 612023"/>
                  <a:gd name="connsiteY0" fmla="*/ 663723 h 699017"/>
                  <a:gd name="connsiteX1" fmla="*/ 584433 w 612023"/>
                  <a:gd name="connsiteY1" fmla="*/ 674753 h 699017"/>
                  <a:gd name="connsiteX2" fmla="*/ 571040 w 612023"/>
                  <a:gd name="connsiteY2" fmla="*/ 648755 h 699017"/>
                  <a:gd name="connsiteX3" fmla="*/ 548981 w 612023"/>
                  <a:gd name="connsiteY3" fmla="*/ 628271 h 699017"/>
                  <a:gd name="connsiteX4" fmla="*/ 530467 w 612023"/>
                  <a:gd name="connsiteY4" fmla="*/ 608970 h 699017"/>
                  <a:gd name="connsiteX5" fmla="*/ 492652 w 612023"/>
                  <a:gd name="connsiteY5" fmla="*/ 571548 h 699017"/>
                  <a:gd name="connsiteX6" fmla="*/ 422929 w 612023"/>
                  <a:gd name="connsiteY6" fmla="*/ 499856 h 699017"/>
                  <a:gd name="connsiteX7" fmla="*/ 285454 w 612023"/>
                  <a:gd name="connsiteY7" fmla="*/ 341110 h 699017"/>
                  <a:gd name="connsiteX8" fmla="*/ 30987 w 612023"/>
                  <a:gd name="connsiteY8" fmla="*/ 7073 h 699017"/>
                  <a:gd name="connsiteX9" fmla="*/ 3020 w 612023"/>
                  <a:gd name="connsiteY9" fmla="*/ 23617 h 699017"/>
                  <a:gd name="connsiteX10" fmla="*/ 254335 w 612023"/>
                  <a:gd name="connsiteY10" fmla="*/ 367502 h 699017"/>
                  <a:gd name="connsiteX11" fmla="*/ 393386 w 612023"/>
                  <a:gd name="connsiteY11" fmla="*/ 529400 h 699017"/>
                  <a:gd name="connsiteX12" fmla="*/ 428050 w 612023"/>
                  <a:gd name="connsiteY12" fmla="*/ 566033 h 699017"/>
                  <a:gd name="connsiteX13" fmla="*/ 429626 w 612023"/>
                  <a:gd name="connsiteY13" fmla="*/ 573124 h 699017"/>
                  <a:gd name="connsiteX14" fmla="*/ 526134 w 612023"/>
                  <a:gd name="connsiteY14" fmla="*/ 677904 h 699017"/>
                  <a:gd name="connsiteX15" fmla="*/ 578131 w 612023"/>
                  <a:gd name="connsiteY15" fmla="*/ 698782 h 699017"/>
                  <a:gd name="connsiteX16" fmla="*/ 612007 w 612023"/>
                  <a:gd name="connsiteY16" fmla="*/ 668056 h 699017"/>
                  <a:gd name="connsiteX17" fmla="*/ 602159 w 612023"/>
                  <a:gd name="connsiteY17" fmla="*/ 663723 h 69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2023" h="699017">
                    <a:moveTo>
                      <a:pt x="602159" y="663723"/>
                    </a:moveTo>
                    <a:cubicBezTo>
                      <a:pt x="597432" y="668844"/>
                      <a:pt x="591130" y="672783"/>
                      <a:pt x="584433" y="674753"/>
                    </a:cubicBezTo>
                    <a:cubicBezTo>
                      <a:pt x="587978" y="664117"/>
                      <a:pt x="582857" y="651118"/>
                      <a:pt x="571040" y="648755"/>
                    </a:cubicBezTo>
                    <a:cubicBezTo>
                      <a:pt x="562768" y="647179"/>
                      <a:pt x="554496" y="634180"/>
                      <a:pt x="548981" y="628271"/>
                    </a:cubicBezTo>
                    <a:cubicBezTo>
                      <a:pt x="543073" y="621575"/>
                      <a:pt x="536770" y="615272"/>
                      <a:pt x="530467" y="608970"/>
                    </a:cubicBezTo>
                    <a:cubicBezTo>
                      <a:pt x="517862" y="596365"/>
                      <a:pt x="505257" y="583759"/>
                      <a:pt x="492652" y="571548"/>
                    </a:cubicBezTo>
                    <a:cubicBezTo>
                      <a:pt x="469017" y="548307"/>
                      <a:pt x="445776" y="524279"/>
                      <a:pt x="422929" y="499856"/>
                    </a:cubicBezTo>
                    <a:cubicBezTo>
                      <a:pt x="375266" y="448648"/>
                      <a:pt x="329572" y="395470"/>
                      <a:pt x="285454" y="341110"/>
                    </a:cubicBezTo>
                    <a:cubicBezTo>
                      <a:pt x="197218" y="232390"/>
                      <a:pt x="114891" y="118944"/>
                      <a:pt x="30987" y="7073"/>
                    </a:cubicBezTo>
                    <a:cubicBezTo>
                      <a:pt x="18776" y="-9472"/>
                      <a:pt x="-9192" y="5891"/>
                      <a:pt x="3020" y="23617"/>
                    </a:cubicBezTo>
                    <a:cubicBezTo>
                      <a:pt x="83378" y="141003"/>
                      <a:pt x="165311" y="256419"/>
                      <a:pt x="254335" y="367502"/>
                    </a:cubicBezTo>
                    <a:cubicBezTo>
                      <a:pt x="298847" y="423043"/>
                      <a:pt x="344935" y="477403"/>
                      <a:pt x="393386" y="529400"/>
                    </a:cubicBezTo>
                    <a:cubicBezTo>
                      <a:pt x="404809" y="541611"/>
                      <a:pt x="416233" y="553822"/>
                      <a:pt x="428050" y="566033"/>
                    </a:cubicBezTo>
                    <a:cubicBezTo>
                      <a:pt x="427656" y="568397"/>
                      <a:pt x="428050" y="570760"/>
                      <a:pt x="429626" y="573124"/>
                    </a:cubicBezTo>
                    <a:cubicBezTo>
                      <a:pt x="458775" y="609758"/>
                      <a:pt x="489894" y="647967"/>
                      <a:pt x="526134" y="677904"/>
                    </a:cubicBezTo>
                    <a:cubicBezTo>
                      <a:pt x="540709" y="690115"/>
                      <a:pt x="558435" y="700751"/>
                      <a:pt x="578131" y="698782"/>
                    </a:cubicBezTo>
                    <a:cubicBezTo>
                      <a:pt x="595069" y="697206"/>
                      <a:pt x="612007" y="686570"/>
                      <a:pt x="612007" y="668056"/>
                    </a:cubicBezTo>
                    <a:cubicBezTo>
                      <a:pt x="612401" y="663330"/>
                      <a:pt x="605704" y="659784"/>
                      <a:pt x="602159" y="663723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86EF74-85AF-470A-9ECA-59C4CCADE8FE}"/>
                  </a:ext>
                </a:extLst>
              </p:cNvPr>
              <p:cNvSpPr/>
              <p:nvPr/>
            </p:nvSpPr>
            <p:spPr>
              <a:xfrm>
                <a:off x="3779524" y="8240228"/>
                <a:ext cx="491927" cy="376808"/>
              </a:xfrm>
              <a:custGeom>
                <a:avLst/>
                <a:gdLst>
                  <a:gd name="connsiteX0" fmla="*/ 484069 w 491927"/>
                  <a:gd name="connsiteY0" fmla="*/ 25570 h 376808"/>
                  <a:gd name="connsiteX1" fmla="*/ 207937 w 491927"/>
                  <a:gd name="connsiteY1" fmla="*/ 51962 h 376808"/>
                  <a:gd name="connsiteX2" fmla="*/ 112610 w 491927"/>
                  <a:gd name="connsiteY2" fmla="*/ 141380 h 376808"/>
                  <a:gd name="connsiteX3" fmla="*/ 59826 w 491927"/>
                  <a:gd name="connsiteY3" fmla="*/ 251281 h 376808"/>
                  <a:gd name="connsiteX4" fmla="*/ 46433 w 491927"/>
                  <a:gd name="connsiteY4" fmla="*/ 270977 h 376808"/>
                  <a:gd name="connsiteX5" fmla="*/ 50372 w 491927"/>
                  <a:gd name="connsiteY5" fmla="*/ 293824 h 376808"/>
                  <a:gd name="connsiteX6" fmla="*/ 3891 w 491927"/>
                  <a:gd name="connsiteY6" fmla="*/ 349759 h 376808"/>
                  <a:gd name="connsiteX7" fmla="*/ 25950 w 491927"/>
                  <a:gd name="connsiteY7" fmla="*/ 371818 h 376808"/>
                  <a:gd name="connsiteX8" fmla="*/ 133487 w 491927"/>
                  <a:gd name="connsiteY8" fmla="*/ 252463 h 376808"/>
                  <a:gd name="connsiteX9" fmla="*/ 222905 w 491927"/>
                  <a:gd name="connsiteY9" fmla="*/ 157530 h 376808"/>
                  <a:gd name="connsiteX10" fmla="*/ 328474 w 491927"/>
                  <a:gd name="connsiteY10" fmla="*/ 85444 h 376808"/>
                  <a:gd name="connsiteX11" fmla="*/ 476190 w 491927"/>
                  <a:gd name="connsiteY11" fmla="*/ 55507 h 376808"/>
                  <a:gd name="connsiteX12" fmla="*/ 484069 w 491927"/>
                  <a:gd name="connsiteY12" fmla="*/ 25570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1927" h="376808">
                    <a:moveTo>
                      <a:pt x="484069" y="25570"/>
                    </a:moveTo>
                    <a:cubicBezTo>
                      <a:pt x="395045" y="-27608"/>
                      <a:pt x="293416" y="12571"/>
                      <a:pt x="207937" y="51962"/>
                    </a:cubicBezTo>
                    <a:cubicBezTo>
                      <a:pt x="164606" y="72051"/>
                      <a:pt x="130730" y="96080"/>
                      <a:pt x="112610" y="141380"/>
                    </a:cubicBezTo>
                    <a:cubicBezTo>
                      <a:pt x="97247" y="179983"/>
                      <a:pt x="81885" y="217011"/>
                      <a:pt x="59826" y="251281"/>
                    </a:cubicBezTo>
                    <a:cubicBezTo>
                      <a:pt x="55493" y="257978"/>
                      <a:pt x="50766" y="264280"/>
                      <a:pt x="46433" y="270977"/>
                    </a:cubicBezTo>
                    <a:cubicBezTo>
                      <a:pt x="40524" y="279249"/>
                      <a:pt x="44069" y="288309"/>
                      <a:pt x="50372" y="293824"/>
                    </a:cubicBezTo>
                    <a:cubicBezTo>
                      <a:pt x="35009" y="312731"/>
                      <a:pt x="19647" y="331245"/>
                      <a:pt x="3891" y="349759"/>
                    </a:cubicBezTo>
                    <a:cubicBezTo>
                      <a:pt x="-8715" y="364728"/>
                      <a:pt x="12163" y="386787"/>
                      <a:pt x="25950" y="371818"/>
                    </a:cubicBezTo>
                    <a:cubicBezTo>
                      <a:pt x="61795" y="332033"/>
                      <a:pt x="98035" y="292642"/>
                      <a:pt x="133487" y="252463"/>
                    </a:cubicBezTo>
                    <a:cubicBezTo>
                      <a:pt x="162243" y="219768"/>
                      <a:pt x="190999" y="187074"/>
                      <a:pt x="222905" y="157530"/>
                    </a:cubicBezTo>
                    <a:cubicBezTo>
                      <a:pt x="254024" y="128381"/>
                      <a:pt x="289082" y="102383"/>
                      <a:pt x="328474" y="85444"/>
                    </a:cubicBezTo>
                    <a:cubicBezTo>
                      <a:pt x="374561" y="65749"/>
                      <a:pt x="426558" y="59446"/>
                      <a:pt x="476190" y="55507"/>
                    </a:cubicBezTo>
                    <a:cubicBezTo>
                      <a:pt x="491159" y="53931"/>
                      <a:pt x="498643" y="34236"/>
                      <a:pt x="484069" y="25570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D37506F-4201-43C9-83CC-D19482D38C61}"/>
                  </a:ext>
                </a:extLst>
              </p:cNvPr>
              <p:cNvSpPr/>
              <p:nvPr/>
            </p:nvSpPr>
            <p:spPr>
              <a:xfrm>
                <a:off x="3933538" y="8295571"/>
                <a:ext cx="431854" cy="298927"/>
              </a:xfrm>
              <a:custGeom>
                <a:avLst/>
                <a:gdLst>
                  <a:gd name="connsiteX0" fmla="*/ 431290 w 431854"/>
                  <a:gd name="connsiteY0" fmla="*/ 28132 h 298927"/>
                  <a:gd name="connsiteX1" fmla="*/ 415534 w 431854"/>
                  <a:gd name="connsiteY1" fmla="*/ 7648 h 298927"/>
                  <a:gd name="connsiteX2" fmla="*/ 204791 w 431854"/>
                  <a:gd name="connsiteY2" fmla="*/ 68311 h 298927"/>
                  <a:gd name="connsiteX3" fmla="*/ 65740 w 431854"/>
                  <a:gd name="connsiteY3" fmla="*/ 212088 h 298927"/>
                  <a:gd name="connsiteX4" fmla="*/ 66134 w 431854"/>
                  <a:gd name="connsiteY4" fmla="*/ 230996 h 298927"/>
                  <a:gd name="connsiteX5" fmla="*/ 3502 w 431854"/>
                  <a:gd name="connsiteY5" fmla="*/ 279841 h 298927"/>
                  <a:gd name="connsiteX6" fmla="*/ 16895 w 431854"/>
                  <a:gd name="connsiteY6" fmla="*/ 297173 h 298927"/>
                  <a:gd name="connsiteX7" fmla="*/ 246939 w 431854"/>
                  <a:gd name="connsiteY7" fmla="*/ 166395 h 298927"/>
                  <a:gd name="connsiteX8" fmla="*/ 365113 w 431854"/>
                  <a:gd name="connsiteY8" fmla="*/ 115580 h 298927"/>
                  <a:gd name="connsiteX9" fmla="*/ 431290 w 431854"/>
                  <a:gd name="connsiteY9" fmla="*/ 28132 h 29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854" h="298927">
                    <a:moveTo>
                      <a:pt x="431290" y="28132"/>
                    </a:moveTo>
                    <a:cubicBezTo>
                      <a:pt x="430108" y="18284"/>
                      <a:pt x="425381" y="10800"/>
                      <a:pt x="415534" y="7648"/>
                    </a:cubicBezTo>
                    <a:cubicBezTo>
                      <a:pt x="338327" y="-18350"/>
                      <a:pt x="266635" y="26950"/>
                      <a:pt x="204791" y="68311"/>
                    </a:cubicBezTo>
                    <a:cubicBezTo>
                      <a:pt x="149249" y="105732"/>
                      <a:pt x="92920" y="148669"/>
                      <a:pt x="65740" y="212088"/>
                    </a:cubicBezTo>
                    <a:cubicBezTo>
                      <a:pt x="62983" y="218785"/>
                      <a:pt x="63377" y="225481"/>
                      <a:pt x="66134" y="230996"/>
                    </a:cubicBezTo>
                    <a:cubicBezTo>
                      <a:pt x="44863" y="246753"/>
                      <a:pt x="23985" y="262509"/>
                      <a:pt x="3502" y="279841"/>
                    </a:cubicBezTo>
                    <a:cubicBezTo>
                      <a:pt x="-6346" y="288113"/>
                      <a:pt x="6653" y="304264"/>
                      <a:pt x="16895" y="297173"/>
                    </a:cubicBezTo>
                    <a:cubicBezTo>
                      <a:pt x="90163" y="248328"/>
                      <a:pt x="167763" y="204998"/>
                      <a:pt x="246939" y="166395"/>
                    </a:cubicBezTo>
                    <a:cubicBezTo>
                      <a:pt x="285543" y="147487"/>
                      <a:pt x="325722" y="132124"/>
                      <a:pt x="365113" y="115580"/>
                    </a:cubicBezTo>
                    <a:cubicBezTo>
                      <a:pt x="400959" y="100611"/>
                      <a:pt x="436805" y="71068"/>
                      <a:pt x="431290" y="28132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A6E1C57-5850-4CE8-9B55-F80AE0C3BC50}"/>
                  </a:ext>
                </a:extLst>
              </p:cNvPr>
              <p:cNvSpPr/>
              <p:nvPr/>
            </p:nvSpPr>
            <p:spPr>
              <a:xfrm>
                <a:off x="4402915" y="8105571"/>
                <a:ext cx="531046" cy="201159"/>
              </a:xfrm>
              <a:custGeom>
                <a:avLst/>
                <a:gdLst>
                  <a:gd name="connsiteX0" fmla="*/ 513783 w 531046"/>
                  <a:gd name="connsiteY0" fmla="*/ 5026 h 201159"/>
                  <a:gd name="connsiteX1" fmla="*/ 2486 w 531046"/>
                  <a:gd name="connsiteY1" fmla="*/ 180710 h 201159"/>
                  <a:gd name="connsiteX2" fmla="*/ 26909 w 531046"/>
                  <a:gd name="connsiteY2" fmla="*/ 194891 h 201159"/>
                  <a:gd name="connsiteX3" fmla="*/ 42271 w 531046"/>
                  <a:gd name="connsiteY3" fmla="*/ 175983 h 201159"/>
                  <a:gd name="connsiteX4" fmla="*/ 76936 w 531046"/>
                  <a:gd name="connsiteY4" fmla="*/ 198042 h 201159"/>
                  <a:gd name="connsiteX5" fmla="*/ 291223 w 531046"/>
                  <a:gd name="connsiteY5" fmla="*/ 99170 h 201159"/>
                  <a:gd name="connsiteX6" fmla="*/ 518117 w 531046"/>
                  <a:gd name="connsiteY6" fmla="*/ 39296 h 201159"/>
                  <a:gd name="connsiteX7" fmla="*/ 513783 w 531046"/>
                  <a:gd name="connsiteY7" fmla="*/ 5026 h 201159"/>
                  <a:gd name="connsiteX8" fmla="*/ 216774 w 531046"/>
                  <a:gd name="connsiteY8" fmla="*/ 63325 h 201159"/>
                  <a:gd name="connsiteX9" fmla="*/ 208896 w 531046"/>
                  <a:gd name="connsiteY9" fmla="*/ 66476 h 201159"/>
                  <a:gd name="connsiteX10" fmla="*/ 66300 w 531046"/>
                  <a:gd name="connsiteY10" fmla="*/ 150379 h 201159"/>
                  <a:gd name="connsiteX11" fmla="*/ 216774 w 531046"/>
                  <a:gd name="connsiteY11" fmla="*/ 63325 h 20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046" h="201159">
                    <a:moveTo>
                      <a:pt x="513783" y="5026"/>
                    </a:moveTo>
                    <a:cubicBezTo>
                      <a:pt x="328251" y="-13094"/>
                      <a:pt x="113963" y="11722"/>
                      <a:pt x="2486" y="180710"/>
                    </a:cubicBezTo>
                    <a:cubicBezTo>
                      <a:pt x="-7755" y="196073"/>
                      <a:pt x="16273" y="209466"/>
                      <a:pt x="26909" y="194891"/>
                    </a:cubicBezTo>
                    <a:cubicBezTo>
                      <a:pt x="31636" y="188195"/>
                      <a:pt x="37150" y="182286"/>
                      <a:pt x="42271" y="175983"/>
                    </a:cubicBezTo>
                    <a:cubicBezTo>
                      <a:pt x="41484" y="190952"/>
                      <a:pt x="60785" y="206708"/>
                      <a:pt x="76936" y="198042"/>
                    </a:cubicBezTo>
                    <a:cubicBezTo>
                      <a:pt x="145870" y="161015"/>
                      <a:pt x="217562" y="125169"/>
                      <a:pt x="291223" y="99170"/>
                    </a:cubicBezTo>
                    <a:cubicBezTo>
                      <a:pt x="365279" y="73172"/>
                      <a:pt x="440910" y="53477"/>
                      <a:pt x="518117" y="39296"/>
                    </a:cubicBezTo>
                    <a:cubicBezTo>
                      <a:pt x="539388" y="35357"/>
                      <a:pt x="531903" y="6601"/>
                      <a:pt x="513783" y="5026"/>
                    </a:cubicBezTo>
                    <a:close/>
                    <a:moveTo>
                      <a:pt x="216774" y="63325"/>
                    </a:moveTo>
                    <a:cubicBezTo>
                      <a:pt x="214017" y="64506"/>
                      <a:pt x="211653" y="65294"/>
                      <a:pt x="208896" y="66476"/>
                    </a:cubicBezTo>
                    <a:cubicBezTo>
                      <a:pt x="158475" y="88929"/>
                      <a:pt x="110812" y="117684"/>
                      <a:pt x="66300" y="150379"/>
                    </a:cubicBezTo>
                    <a:cubicBezTo>
                      <a:pt x="109236" y="109412"/>
                      <a:pt x="160839" y="81444"/>
                      <a:pt x="216774" y="63325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78E21F8-8ABA-42EA-9F69-1A2ECD6499E5}"/>
                  </a:ext>
                </a:extLst>
              </p:cNvPr>
              <p:cNvSpPr/>
              <p:nvPr/>
            </p:nvSpPr>
            <p:spPr>
              <a:xfrm>
                <a:off x="3848052" y="7586035"/>
                <a:ext cx="566388" cy="713225"/>
              </a:xfrm>
              <a:custGeom>
                <a:avLst/>
                <a:gdLst>
                  <a:gd name="connsiteX0" fmla="*/ 565227 w 566388"/>
                  <a:gd name="connsiteY0" fmla="*/ 677399 h 713225"/>
                  <a:gd name="connsiteX1" fmla="*/ 422631 w 566388"/>
                  <a:gd name="connsiteY1" fmla="*/ 506441 h 713225"/>
                  <a:gd name="connsiteX2" fmla="*/ 297761 w 566388"/>
                  <a:gd name="connsiteY2" fmla="*/ 337060 h 713225"/>
                  <a:gd name="connsiteX3" fmla="*/ 29901 w 566388"/>
                  <a:gd name="connsiteY3" fmla="*/ 4992 h 713225"/>
                  <a:gd name="connsiteX4" fmla="*/ 2721 w 566388"/>
                  <a:gd name="connsiteY4" fmla="*/ 25869 h 713225"/>
                  <a:gd name="connsiteX5" fmla="*/ 254037 w 566388"/>
                  <a:gd name="connsiteY5" fmla="*/ 370936 h 713225"/>
                  <a:gd name="connsiteX6" fmla="*/ 379301 w 566388"/>
                  <a:gd name="connsiteY6" fmla="*/ 540318 h 713225"/>
                  <a:gd name="connsiteX7" fmla="*/ 514019 w 566388"/>
                  <a:gd name="connsiteY7" fmla="*/ 709306 h 713225"/>
                  <a:gd name="connsiteX8" fmla="*/ 565227 w 566388"/>
                  <a:gd name="connsiteY8" fmla="*/ 677399 h 71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388" h="713225">
                    <a:moveTo>
                      <a:pt x="565227" y="677399"/>
                    </a:moveTo>
                    <a:cubicBezTo>
                      <a:pt x="531351" y="612798"/>
                      <a:pt x="465567" y="565528"/>
                      <a:pt x="422631" y="506441"/>
                    </a:cubicBezTo>
                    <a:cubicBezTo>
                      <a:pt x="381270" y="449718"/>
                      <a:pt x="339910" y="392995"/>
                      <a:pt x="297761" y="337060"/>
                    </a:cubicBezTo>
                    <a:cubicBezTo>
                      <a:pt x="211888" y="223219"/>
                      <a:pt x="125228" y="110954"/>
                      <a:pt x="29901" y="4992"/>
                    </a:cubicBezTo>
                    <a:cubicBezTo>
                      <a:pt x="16902" y="-9189"/>
                      <a:pt x="-8308" y="9719"/>
                      <a:pt x="2721" y="25869"/>
                    </a:cubicBezTo>
                    <a:cubicBezTo>
                      <a:pt x="82685" y="143649"/>
                      <a:pt x="168952" y="256702"/>
                      <a:pt x="254037" y="370936"/>
                    </a:cubicBezTo>
                    <a:cubicBezTo>
                      <a:pt x="295792" y="427265"/>
                      <a:pt x="337940" y="483595"/>
                      <a:pt x="379301" y="540318"/>
                    </a:cubicBezTo>
                    <a:cubicBezTo>
                      <a:pt x="422237" y="599011"/>
                      <a:pt x="464386" y="656522"/>
                      <a:pt x="514019" y="709306"/>
                    </a:cubicBezTo>
                    <a:cubicBezTo>
                      <a:pt x="527805" y="723881"/>
                      <a:pt x="574287" y="694337"/>
                      <a:pt x="565227" y="677399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CF8361B-0C05-404B-9E10-B62700235123}"/>
                  </a:ext>
                </a:extLst>
              </p:cNvPr>
              <p:cNvSpPr/>
              <p:nvPr/>
            </p:nvSpPr>
            <p:spPr>
              <a:xfrm>
                <a:off x="4445437" y="8126966"/>
                <a:ext cx="481372" cy="211895"/>
              </a:xfrm>
              <a:custGeom>
                <a:avLst/>
                <a:gdLst>
                  <a:gd name="connsiteX0" fmla="*/ 477564 w 481372"/>
                  <a:gd name="connsiteY0" fmla="*/ 10417 h 211895"/>
                  <a:gd name="connsiteX1" fmla="*/ 443294 w 481372"/>
                  <a:gd name="connsiteY1" fmla="*/ 4114 h 211895"/>
                  <a:gd name="connsiteX2" fmla="*/ 430294 w 481372"/>
                  <a:gd name="connsiteY2" fmla="*/ 175 h 211895"/>
                  <a:gd name="connsiteX3" fmla="*/ 375935 w 481372"/>
                  <a:gd name="connsiteY3" fmla="*/ 10417 h 211895"/>
                  <a:gd name="connsiteX4" fmla="*/ 332604 w 481372"/>
                  <a:gd name="connsiteY4" fmla="*/ 13568 h 211895"/>
                  <a:gd name="connsiteX5" fmla="*/ 186463 w 481372"/>
                  <a:gd name="connsiteY5" fmla="*/ 37991 h 211895"/>
                  <a:gd name="connsiteX6" fmla="*/ 69865 w 481372"/>
                  <a:gd name="connsiteY6" fmla="*/ 105743 h 211895"/>
                  <a:gd name="connsiteX7" fmla="*/ 143 w 481372"/>
                  <a:gd name="connsiteY7" fmla="*/ 194767 h 211895"/>
                  <a:gd name="connsiteX8" fmla="*/ 24172 w 481372"/>
                  <a:gd name="connsiteY8" fmla="*/ 205009 h 211895"/>
                  <a:gd name="connsiteX9" fmla="*/ 46625 w 481372"/>
                  <a:gd name="connsiteY9" fmla="*/ 175072 h 211895"/>
                  <a:gd name="connsiteX10" fmla="*/ 47412 w 481372"/>
                  <a:gd name="connsiteY10" fmla="*/ 174678 h 211895"/>
                  <a:gd name="connsiteX11" fmla="*/ 240429 w 481372"/>
                  <a:gd name="connsiteY11" fmla="*/ 91563 h 211895"/>
                  <a:gd name="connsiteX12" fmla="*/ 381449 w 481372"/>
                  <a:gd name="connsiteY12" fmla="*/ 46263 h 211895"/>
                  <a:gd name="connsiteX13" fmla="*/ 420053 w 481372"/>
                  <a:gd name="connsiteY13" fmla="*/ 40354 h 211895"/>
                  <a:gd name="connsiteX14" fmla="*/ 479139 w 481372"/>
                  <a:gd name="connsiteY14" fmla="*/ 23416 h 211895"/>
                  <a:gd name="connsiteX15" fmla="*/ 477564 w 481372"/>
                  <a:gd name="connsiteY15" fmla="*/ 10417 h 21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2" h="211895">
                    <a:moveTo>
                      <a:pt x="477564" y="10417"/>
                    </a:moveTo>
                    <a:cubicBezTo>
                      <a:pt x="468504" y="4508"/>
                      <a:pt x="455899" y="3326"/>
                      <a:pt x="443294" y="4114"/>
                    </a:cubicBezTo>
                    <a:cubicBezTo>
                      <a:pt x="440142" y="1357"/>
                      <a:pt x="435809" y="-613"/>
                      <a:pt x="430294" y="175"/>
                    </a:cubicBezTo>
                    <a:cubicBezTo>
                      <a:pt x="412174" y="2538"/>
                      <a:pt x="394055" y="6084"/>
                      <a:pt x="375935" y="10417"/>
                    </a:cubicBezTo>
                    <a:cubicBezTo>
                      <a:pt x="361360" y="11598"/>
                      <a:pt x="347179" y="12386"/>
                      <a:pt x="332604" y="13568"/>
                    </a:cubicBezTo>
                    <a:cubicBezTo>
                      <a:pt x="283366" y="17113"/>
                      <a:pt x="232945" y="19477"/>
                      <a:pt x="186463" y="37991"/>
                    </a:cubicBezTo>
                    <a:cubicBezTo>
                      <a:pt x="144315" y="54535"/>
                      <a:pt x="106105" y="78957"/>
                      <a:pt x="69865" y="105743"/>
                    </a:cubicBezTo>
                    <a:cubicBezTo>
                      <a:pt x="39534" y="127802"/>
                      <a:pt x="6445" y="155376"/>
                      <a:pt x="143" y="194767"/>
                    </a:cubicBezTo>
                    <a:cubicBezTo>
                      <a:pt x="-1827" y="208554"/>
                      <a:pt x="17081" y="219584"/>
                      <a:pt x="24172" y="205009"/>
                    </a:cubicBezTo>
                    <a:cubicBezTo>
                      <a:pt x="30080" y="193192"/>
                      <a:pt x="37958" y="183738"/>
                      <a:pt x="46625" y="175072"/>
                    </a:cubicBezTo>
                    <a:cubicBezTo>
                      <a:pt x="47019" y="175072"/>
                      <a:pt x="47412" y="175072"/>
                      <a:pt x="47412" y="174678"/>
                    </a:cubicBezTo>
                    <a:cubicBezTo>
                      <a:pt x="110438" y="143953"/>
                      <a:pt x="174646" y="115985"/>
                      <a:pt x="240429" y="91563"/>
                    </a:cubicBezTo>
                    <a:cubicBezTo>
                      <a:pt x="286911" y="74230"/>
                      <a:pt x="334180" y="60444"/>
                      <a:pt x="381449" y="46263"/>
                    </a:cubicBezTo>
                    <a:cubicBezTo>
                      <a:pt x="394448" y="44293"/>
                      <a:pt x="407448" y="42324"/>
                      <a:pt x="420053" y="40354"/>
                    </a:cubicBezTo>
                    <a:cubicBezTo>
                      <a:pt x="438567" y="37597"/>
                      <a:pt x="465352" y="37991"/>
                      <a:pt x="479139" y="23416"/>
                    </a:cubicBezTo>
                    <a:cubicBezTo>
                      <a:pt x="482685" y="18689"/>
                      <a:pt x="481897" y="13174"/>
                      <a:pt x="477564" y="10417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34C8EDA-E66B-4957-8E3D-2DCC9B2C46FF}"/>
                  </a:ext>
                </a:extLst>
              </p:cNvPr>
              <p:cNvSpPr/>
              <p:nvPr/>
            </p:nvSpPr>
            <p:spPr>
              <a:xfrm>
                <a:off x="3940785" y="8407234"/>
                <a:ext cx="226172" cy="182815"/>
              </a:xfrm>
              <a:custGeom>
                <a:avLst/>
                <a:gdLst>
                  <a:gd name="connsiteX0" fmla="*/ 202664 w 226172"/>
                  <a:gd name="connsiteY0" fmla="*/ 2736 h 182815"/>
                  <a:gd name="connsiteX1" fmla="*/ 130579 w 226172"/>
                  <a:gd name="connsiteY1" fmla="*/ 57883 h 182815"/>
                  <a:gd name="connsiteX2" fmla="*/ 97490 w 226172"/>
                  <a:gd name="connsiteY2" fmla="*/ 86639 h 182815"/>
                  <a:gd name="connsiteX3" fmla="*/ 78189 w 226172"/>
                  <a:gd name="connsiteY3" fmla="*/ 104365 h 182815"/>
                  <a:gd name="connsiteX4" fmla="*/ 6497 w 226172"/>
                  <a:gd name="connsiteY4" fmla="*/ 154786 h 182815"/>
                  <a:gd name="connsiteX5" fmla="*/ 21465 w 226172"/>
                  <a:gd name="connsiteY5" fmla="*/ 180390 h 182815"/>
                  <a:gd name="connsiteX6" fmla="*/ 138851 w 226172"/>
                  <a:gd name="connsiteY6" fmla="*/ 109092 h 182815"/>
                  <a:gd name="connsiteX7" fmla="*/ 195180 w 226172"/>
                  <a:gd name="connsiteY7" fmla="*/ 73246 h 182815"/>
                  <a:gd name="connsiteX8" fmla="*/ 217633 w 226172"/>
                  <a:gd name="connsiteY8" fmla="*/ 53944 h 182815"/>
                  <a:gd name="connsiteX9" fmla="*/ 225905 w 226172"/>
                  <a:gd name="connsiteY9" fmla="*/ 20856 h 182815"/>
                  <a:gd name="connsiteX10" fmla="*/ 202664 w 226172"/>
                  <a:gd name="connsiteY10" fmla="*/ 2736 h 18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172" h="182815">
                    <a:moveTo>
                      <a:pt x="202664" y="2736"/>
                    </a:moveTo>
                    <a:cubicBezTo>
                      <a:pt x="178636" y="21250"/>
                      <a:pt x="153820" y="38188"/>
                      <a:pt x="130579" y="57883"/>
                    </a:cubicBezTo>
                    <a:cubicBezTo>
                      <a:pt x="119549" y="67337"/>
                      <a:pt x="108520" y="77185"/>
                      <a:pt x="97490" y="86639"/>
                    </a:cubicBezTo>
                    <a:cubicBezTo>
                      <a:pt x="90794" y="92548"/>
                      <a:pt x="84097" y="98062"/>
                      <a:pt x="78189" y="104365"/>
                    </a:cubicBezTo>
                    <a:cubicBezTo>
                      <a:pt x="53766" y="120515"/>
                      <a:pt x="29737" y="137060"/>
                      <a:pt x="6497" y="154786"/>
                    </a:cubicBezTo>
                    <a:cubicBezTo>
                      <a:pt x="-8472" y="165815"/>
                      <a:pt x="4921" y="190632"/>
                      <a:pt x="21465" y="180390"/>
                    </a:cubicBezTo>
                    <a:cubicBezTo>
                      <a:pt x="60463" y="156755"/>
                      <a:pt x="99460" y="132727"/>
                      <a:pt x="138851" y="109092"/>
                    </a:cubicBezTo>
                    <a:cubicBezTo>
                      <a:pt x="158153" y="97668"/>
                      <a:pt x="176666" y="85851"/>
                      <a:pt x="195180" y="73246"/>
                    </a:cubicBezTo>
                    <a:cubicBezTo>
                      <a:pt x="203452" y="67731"/>
                      <a:pt x="212512" y="63004"/>
                      <a:pt x="217633" y="53944"/>
                    </a:cubicBezTo>
                    <a:cubicBezTo>
                      <a:pt x="223148" y="44490"/>
                      <a:pt x="223936" y="31097"/>
                      <a:pt x="225905" y="20856"/>
                    </a:cubicBezTo>
                    <a:cubicBezTo>
                      <a:pt x="228269" y="9038"/>
                      <a:pt x="214482" y="-6324"/>
                      <a:pt x="202664" y="2736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F4DCC8-E383-41BF-B840-AEFE69CB36F5}"/>
                  </a:ext>
                </a:extLst>
              </p:cNvPr>
              <p:cNvSpPr/>
              <p:nvPr/>
            </p:nvSpPr>
            <p:spPr>
              <a:xfrm>
                <a:off x="4250594" y="8358367"/>
                <a:ext cx="99659" cy="53481"/>
              </a:xfrm>
              <a:custGeom>
                <a:avLst/>
                <a:gdLst>
                  <a:gd name="connsiteX0" fmla="*/ 99266 w 99659"/>
                  <a:gd name="connsiteY0" fmla="*/ 7090 h 53481"/>
                  <a:gd name="connsiteX1" fmla="*/ 96508 w 99659"/>
                  <a:gd name="connsiteY1" fmla="*/ 2757 h 53481"/>
                  <a:gd name="connsiteX2" fmla="*/ 94539 w 99659"/>
                  <a:gd name="connsiteY2" fmla="*/ 1182 h 53481"/>
                  <a:gd name="connsiteX3" fmla="*/ 89418 w 99659"/>
                  <a:gd name="connsiteY3" fmla="*/ 0 h 53481"/>
                  <a:gd name="connsiteX4" fmla="*/ 82328 w 99659"/>
                  <a:gd name="connsiteY4" fmla="*/ 0 h 53481"/>
                  <a:gd name="connsiteX5" fmla="*/ 81540 w 99659"/>
                  <a:gd name="connsiteY5" fmla="*/ 394 h 53481"/>
                  <a:gd name="connsiteX6" fmla="*/ 79964 w 99659"/>
                  <a:gd name="connsiteY6" fmla="*/ 0 h 53481"/>
                  <a:gd name="connsiteX7" fmla="*/ 63026 w 99659"/>
                  <a:gd name="connsiteY7" fmla="*/ 2363 h 53481"/>
                  <a:gd name="connsiteX8" fmla="*/ 14969 w 99659"/>
                  <a:gd name="connsiteY8" fmla="*/ 4727 h 53481"/>
                  <a:gd name="connsiteX9" fmla="*/ 9848 w 99659"/>
                  <a:gd name="connsiteY9" fmla="*/ 7090 h 53481"/>
                  <a:gd name="connsiteX10" fmla="*/ 0 w 99659"/>
                  <a:gd name="connsiteY10" fmla="*/ 19696 h 53481"/>
                  <a:gd name="connsiteX11" fmla="*/ 0 w 99659"/>
                  <a:gd name="connsiteY11" fmla="*/ 40179 h 53481"/>
                  <a:gd name="connsiteX12" fmla="*/ 20089 w 99659"/>
                  <a:gd name="connsiteY12" fmla="*/ 51996 h 53481"/>
                  <a:gd name="connsiteX13" fmla="*/ 27968 w 99659"/>
                  <a:gd name="connsiteY13" fmla="*/ 48451 h 53481"/>
                  <a:gd name="connsiteX14" fmla="*/ 28755 w 99659"/>
                  <a:gd name="connsiteY14" fmla="*/ 48057 h 53481"/>
                  <a:gd name="connsiteX15" fmla="*/ 29150 w 99659"/>
                  <a:gd name="connsiteY15" fmla="*/ 47663 h 53481"/>
                  <a:gd name="connsiteX16" fmla="*/ 32695 w 99659"/>
                  <a:gd name="connsiteY16" fmla="*/ 46482 h 53481"/>
                  <a:gd name="connsiteX17" fmla="*/ 48057 w 99659"/>
                  <a:gd name="connsiteY17" fmla="*/ 40967 h 53481"/>
                  <a:gd name="connsiteX18" fmla="*/ 63420 w 99659"/>
                  <a:gd name="connsiteY18" fmla="*/ 37028 h 53481"/>
                  <a:gd name="connsiteX19" fmla="*/ 71298 w 99659"/>
                  <a:gd name="connsiteY19" fmla="*/ 35452 h 53481"/>
                  <a:gd name="connsiteX20" fmla="*/ 74843 w 99659"/>
                  <a:gd name="connsiteY20" fmla="*/ 34664 h 53481"/>
                  <a:gd name="connsiteX21" fmla="*/ 77207 w 99659"/>
                  <a:gd name="connsiteY21" fmla="*/ 34270 h 53481"/>
                  <a:gd name="connsiteX22" fmla="*/ 77207 w 99659"/>
                  <a:gd name="connsiteY22" fmla="*/ 34270 h 53481"/>
                  <a:gd name="connsiteX23" fmla="*/ 77207 w 99659"/>
                  <a:gd name="connsiteY23" fmla="*/ 34270 h 53481"/>
                  <a:gd name="connsiteX24" fmla="*/ 77207 w 99659"/>
                  <a:gd name="connsiteY24" fmla="*/ 34270 h 53481"/>
                  <a:gd name="connsiteX25" fmla="*/ 77207 w 99659"/>
                  <a:gd name="connsiteY25" fmla="*/ 34270 h 53481"/>
                  <a:gd name="connsiteX26" fmla="*/ 90993 w 99659"/>
                  <a:gd name="connsiteY26" fmla="*/ 22059 h 53481"/>
                  <a:gd name="connsiteX27" fmla="*/ 90993 w 99659"/>
                  <a:gd name="connsiteY27" fmla="*/ 20877 h 53481"/>
                  <a:gd name="connsiteX28" fmla="*/ 91781 w 99659"/>
                  <a:gd name="connsiteY28" fmla="*/ 19696 h 53481"/>
                  <a:gd name="connsiteX29" fmla="*/ 93751 w 99659"/>
                  <a:gd name="connsiteY29" fmla="*/ 19302 h 53481"/>
                  <a:gd name="connsiteX30" fmla="*/ 96902 w 99659"/>
                  <a:gd name="connsiteY30" fmla="*/ 17332 h 53481"/>
                  <a:gd name="connsiteX31" fmla="*/ 98872 w 99659"/>
                  <a:gd name="connsiteY31" fmla="*/ 14181 h 53481"/>
                  <a:gd name="connsiteX32" fmla="*/ 99660 w 99659"/>
                  <a:gd name="connsiteY32" fmla="*/ 10242 h 53481"/>
                  <a:gd name="connsiteX33" fmla="*/ 99266 w 99659"/>
                  <a:gd name="connsiteY33" fmla="*/ 7090 h 5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659" h="53481">
                    <a:moveTo>
                      <a:pt x="99266" y="7090"/>
                    </a:moveTo>
                    <a:cubicBezTo>
                      <a:pt x="98872" y="5515"/>
                      <a:pt x="98084" y="3939"/>
                      <a:pt x="96508" y="2757"/>
                    </a:cubicBezTo>
                    <a:cubicBezTo>
                      <a:pt x="95720" y="2363"/>
                      <a:pt x="95327" y="1576"/>
                      <a:pt x="94539" y="1182"/>
                    </a:cubicBezTo>
                    <a:cubicBezTo>
                      <a:pt x="92963" y="394"/>
                      <a:pt x="91388" y="0"/>
                      <a:pt x="89418" y="0"/>
                    </a:cubicBezTo>
                    <a:lnTo>
                      <a:pt x="82328" y="0"/>
                    </a:lnTo>
                    <a:cubicBezTo>
                      <a:pt x="81934" y="0"/>
                      <a:pt x="81540" y="0"/>
                      <a:pt x="81540" y="394"/>
                    </a:cubicBezTo>
                    <a:cubicBezTo>
                      <a:pt x="80752" y="394"/>
                      <a:pt x="80358" y="0"/>
                      <a:pt x="79964" y="0"/>
                    </a:cubicBezTo>
                    <a:cubicBezTo>
                      <a:pt x="74449" y="394"/>
                      <a:pt x="68935" y="1576"/>
                      <a:pt x="63026" y="2363"/>
                    </a:cubicBezTo>
                    <a:cubicBezTo>
                      <a:pt x="47269" y="0"/>
                      <a:pt x="30331" y="1970"/>
                      <a:pt x="14969" y="4727"/>
                    </a:cubicBezTo>
                    <a:cubicBezTo>
                      <a:pt x="12999" y="5121"/>
                      <a:pt x="11424" y="5909"/>
                      <a:pt x="9848" y="7090"/>
                    </a:cubicBezTo>
                    <a:cubicBezTo>
                      <a:pt x="4333" y="8666"/>
                      <a:pt x="0" y="13393"/>
                      <a:pt x="0" y="19696"/>
                    </a:cubicBezTo>
                    <a:cubicBezTo>
                      <a:pt x="0" y="26392"/>
                      <a:pt x="0" y="33482"/>
                      <a:pt x="0" y="40179"/>
                    </a:cubicBezTo>
                    <a:cubicBezTo>
                      <a:pt x="0" y="50815"/>
                      <a:pt x="11424" y="56329"/>
                      <a:pt x="20089" y="51996"/>
                    </a:cubicBezTo>
                    <a:cubicBezTo>
                      <a:pt x="22453" y="50815"/>
                      <a:pt x="25210" y="49633"/>
                      <a:pt x="27968" y="48451"/>
                    </a:cubicBezTo>
                    <a:cubicBezTo>
                      <a:pt x="28362" y="48451"/>
                      <a:pt x="28362" y="48057"/>
                      <a:pt x="28755" y="48057"/>
                    </a:cubicBezTo>
                    <a:cubicBezTo>
                      <a:pt x="28755" y="48057"/>
                      <a:pt x="29150" y="48057"/>
                      <a:pt x="29150" y="47663"/>
                    </a:cubicBezTo>
                    <a:cubicBezTo>
                      <a:pt x="30331" y="47269"/>
                      <a:pt x="31513" y="46875"/>
                      <a:pt x="32695" y="46482"/>
                    </a:cubicBezTo>
                    <a:cubicBezTo>
                      <a:pt x="37815" y="44512"/>
                      <a:pt x="42936" y="42542"/>
                      <a:pt x="48057" y="40967"/>
                    </a:cubicBezTo>
                    <a:cubicBezTo>
                      <a:pt x="53178" y="39391"/>
                      <a:pt x="58299" y="38209"/>
                      <a:pt x="63420" y="37028"/>
                    </a:cubicBezTo>
                    <a:cubicBezTo>
                      <a:pt x="66177" y="36634"/>
                      <a:pt x="68541" y="35846"/>
                      <a:pt x="71298" y="35452"/>
                    </a:cubicBezTo>
                    <a:cubicBezTo>
                      <a:pt x="72480" y="35058"/>
                      <a:pt x="73662" y="35058"/>
                      <a:pt x="74843" y="34664"/>
                    </a:cubicBezTo>
                    <a:cubicBezTo>
                      <a:pt x="75631" y="34664"/>
                      <a:pt x="76419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lnTo>
                      <a:pt x="77207" y="34270"/>
                    </a:ln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84297" y="33482"/>
                      <a:pt x="90206" y="29543"/>
                      <a:pt x="90993" y="22059"/>
                    </a:cubicBezTo>
                    <a:cubicBezTo>
                      <a:pt x="90993" y="21665"/>
                      <a:pt x="90993" y="21271"/>
                      <a:pt x="90993" y="20877"/>
                    </a:cubicBezTo>
                    <a:cubicBezTo>
                      <a:pt x="91388" y="20483"/>
                      <a:pt x="91388" y="20090"/>
                      <a:pt x="91781" y="19696"/>
                    </a:cubicBezTo>
                    <a:cubicBezTo>
                      <a:pt x="92569" y="19696"/>
                      <a:pt x="93357" y="19696"/>
                      <a:pt x="93751" y="19302"/>
                    </a:cubicBezTo>
                    <a:cubicBezTo>
                      <a:pt x="94933" y="18908"/>
                      <a:pt x="96115" y="18120"/>
                      <a:pt x="96902" y="17332"/>
                    </a:cubicBezTo>
                    <a:cubicBezTo>
                      <a:pt x="97690" y="16544"/>
                      <a:pt x="98478" y="15363"/>
                      <a:pt x="98872" y="14181"/>
                    </a:cubicBezTo>
                    <a:cubicBezTo>
                      <a:pt x="99660" y="12999"/>
                      <a:pt x="99660" y="11817"/>
                      <a:pt x="99660" y="10242"/>
                    </a:cubicBezTo>
                    <a:cubicBezTo>
                      <a:pt x="99266" y="9060"/>
                      <a:pt x="99266" y="8272"/>
                      <a:pt x="99266" y="7090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CD5D2C5-467C-469E-8B85-A6A05C7FAE28}"/>
                  </a:ext>
                </a:extLst>
              </p:cNvPr>
              <p:cNvSpPr/>
              <p:nvPr/>
            </p:nvSpPr>
            <p:spPr>
              <a:xfrm>
                <a:off x="4047575" y="8249911"/>
                <a:ext cx="251071" cy="323051"/>
              </a:xfrm>
              <a:custGeom>
                <a:avLst/>
                <a:gdLst>
                  <a:gd name="connsiteX0" fmla="*/ 248713 w 251071"/>
                  <a:gd name="connsiteY0" fmla="*/ 285322 h 323051"/>
                  <a:gd name="connsiteX1" fmla="*/ 207746 w 251071"/>
                  <a:gd name="connsiteY1" fmla="*/ 214418 h 323051"/>
                  <a:gd name="connsiteX2" fmla="*/ 203807 w 251071"/>
                  <a:gd name="connsiteY2" fmla="*/ 124212 h 323051"/>
                  <a:gd name="connsiteX3" fmla="*/ 158507 w 251071"/>
                  <a:gd name="connsiteY3" fmla="*/ 9584 h 323051"/>
                  <a:gd name="connsiteX4" fmla="*/ 103360 w 251071"/>
                  <a:gd name="connsiteY4" fmla="*/ 2100 h 323051"/>
                  <a:gd name="connsiteX5" fmla="*/ 27335 w 251071"/>
                  <a:gd name="connsiteY5" fmla="*/ 9978 h 323051"/>
                  <a:gd name="connsiteX6" fmla="*/ 18669 w 251071"/>
                  <a:gd name="connsiteY6" fmla="*/ 14311 h 323051"/>
                  <a:gd name="connsiteX7" fmla="*/ 4882 w 251071"/>
                  <a:gd name="connsiteY7" fmla="*/ 37946 h 323051"/>
                  <a:gd name="connsiteX8" fmla="*/ 87603 w 251071"/>
                  <a:gd name="connsiteY8" fmla="*/ 91124 h 323051"/>
                  <a:gd name="connsiteX9" fmla="*/ 120692 w 251071"/>
                  <a:gd name="connsiteY9" fmla="*/ 171876 h 323051"/>
                  <a:gd name="connsiteX10" fmla="*/ 118328 w 251071"/>
                  <a:gd name="connsiteY10" fmla="*/ 215994 h 323051"/>
                  <a:gd name="connsiteX11" fmla="*/ 113207 w 251071"/>
                  <a:gd name="connsiteY11" fmla="*/ 264839 h 323051"/>
                  <a:gd name="connsiteX12" fmla="*/ 134478 w 251071"/>
                  <a:gd name="connsiteY12" fmla="*/ 297927 h 323051"/>
                  <a:gd name="connsiteX13" fmla="*/ 153386 w 251071"/>
                  <a:gd name="connsiteY13" fmla="*/ 306199 h 323051"/>
                  <a:gd name="connsiteX14" fmla="*/ 171506 w 251071"/>
                  <a:gd name="connsiteY14" fmla="*/ 318017 h 323051"/>
                  <a:gd name="connsiteX15" fmla="*/ 182142 w 251071"/>
                  <a:gd name="connsiteY15" fmla="*/ 322744 h 323051"/>
                  <a:gd name="connsiteX16" fmla="*/ 188838 w 251071"/>
                  <a:gd name="connsiteY16" fmla="*/ 310926 h 323051"/>
                  <a:gd name="connsiteX17" fmla="*/ 181748 w 251071"/>
                  <a:gd name="connsiteY17" fmla="*/ 286110 h 323051"/>
                  <a:gd name="connsiteX18" fmla="*/ 180172 w 251071"/>
                  <a:gd name="connsiteY18" fmla="*/ 280989 h 323051"/>
                  <a:gd name="connsiteX19" fmla="*/ 187656 w 251071"/>
                  <a:gd name="connsiteY19" fmla="*/ 284928 h 323051"/>
                  <a:gd name="connsiteX20" fmla="*/ 199474 w 251071"/>
                  <a:gd name="connsiteY20" fmla="*/ 290837 h 323051"/>
                  <a:gd name="connsiteX21" fmla="*/ 212867 w 251071"/>
                  <a:gd name="connsiteY21" fmla="*/ 297139 h 323051"/>
                  <a:gd name="connsiteX22" fmla="*/ 222321 w 251071"/>
                  <a:gd name="connsiteY22" fmla="*/ 294776 h 323051"/>
                  <a:gd name="connsiteX23" fmla="*/ 229017 w 251071"/>
                  <a:gd name="connsiteY23" fmla="*/ 300685 h 323051"/>
                  <a:gd name="connsiteX24" fmla="*/ 248713 w 251071"/>
                  <a:gd name="connsiteY24" fmla="*/ 285322 h 32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071" h="323051">
                    <a:moveTo>
                      <a:pt x="248713" y="285322"/>
                    </a:moveTo>
                    <a:cubicBezTo>
                      <a:pt x="231775" y="263263"/>
                      <a:pt x="215230" y="241598"/>
                      <a:pt x="207746" y="214418"/>
                    </a:cubicBezTo>
                    <a:cubicBezTo>
                      <a:pt x="199474" y="184481"/>
                      <a:pt x="201837" y="154544"/>
                      <a:pt x="203807" y="124212"/>
                    </a:cubicBezTo>
                    <a:cubicBezTo>
                      <a:pt x="206564" y="82458"/>
                      <a:pt x="197898" y="30461"/>
                      <a:pt x="158507" y="9584"/>
                    </a:cubicBezTo>
                    <a:cubicBezTo>
                      <a:pt x="143932" y="-3809"/>
                      <a:pt x="122267" y="130"/>
                      <a:pt x="103360" y="2100"/>
                    </a:cubicBezTo>
                    <a:lnTo>
                      <a:pt x="27335" y="9978"/>
                    </a:lnTo>
                    <a:cubicBezTo>
                      <a:pt x="23789" y="10372"/>
                      <a:pt x="20638" y="11947"/>
                      <a:pt x="18669" y="14311"/>
                    </a:cubicBezTo>
                    <a:cubicBezTo>
                      <a:pt x="5670" y="11947"/>
                      <a:pt x="-7330" y="27704"/>
                      <a:pt x="4882" y="37946"/>
                    </a:cubicBezTo>
                    <a:cubicBezTo>
                      <a:pt x="30092" y="59611"/>
                      <a:pt x="64362" y="67489"/>
                      <a:pt x="87603" y="91124"/>
                    </a:cubicBezTo>
                    <a:cubicBezTo>
                      <a:pt x="108087" y="111607"/>
                      <a:pt x="118722" y="143514"/>
                      <a:pt x="120692" y="171876"/>
                    </a:cubicBezTo>
                    <a:cubicBezTo>
                      <a:pt x="121479" y="186450"/>
                      <a:pt x="121086" y="201419"/>
                      <a:pt x="118328" y="215994"/>
                    </a:cubicBezTo>
                    <a:cubicBezTo>
                      <a:pt x="115177" y="232144"/>
                      <a:pt x="109662" y="248294"/>
                      <a:pt x="113207" y="264839"/>
                    </a:cubicBezTo>
                    <a:cubicBezTo>
                      <a:pt x="115965" y="277444"/>
                      <a:pt x="123449" y="290443"/>
                      <a:pt x="134478" y="297927"/>
                    </a:cubicBezTo>
                    <a:cubicBezTo>
                      <a:pt x="140387" y="301866"/>
                      <a:pt x="147478" y="302654"/>
                      <a:pt x="153386" y="306199"/>
                    </a:cubicBezTo>
                    <a:cubicBezTo>
                      <a:pt x="159689" y="309745"/>
                      <a:pt x="165204" y="314472"/>
                      <a:pt x="171506" y="318017"/>
                    </a:cubicBezTo>
                    <a:cubicBezTo>
                      <a:pt x="173870" y="321562"/>
                      <a:pt x="177809" y="323925"/>
                      <a:pt x="182142" y="322744"/>
                    </a:cubicBezTo>
                    <a:cubicBezTo>
                      <a:pt x="186869" y="321168"/>
                      <a:pt x="190414" y="316047"/>
                      <a:pt x="188838" y="310926"/>
                    </a:cubicBezTo>
                    <a:cubicBezTo>
                      <a:pt x="186475" y="302654"/>
                      <a:pt x="184111" y="294382"/>
                      <a:pt x="181748" y="286110"/>
                    </a:cubicBezTo>
                    <a:cubicBezTo>
                      <a:pt x="181354" y="284534"/>
                      <a:pt x="180960" y="282959"/>
                      <a:pt x="180172" y="280989"/>
                    </a:cubicBezTo>
                    <a:lnTo>
                      <a:pt x="187656" y="284928"/>
                    </a:lnTo>
                    <a:cubicBezTo>
                      <a:pt x="191596" y="286898"/>
                      <a:pt x="195535" y="288867"/>
                      <a:pt x="199474" y="290837"/>
                    </a:cubicBezTo>
                    <a:cubicBezTo>
                      <a:pt x="203807" y="293200"/>
                      <a:pt x="208140" y="295958"/>
                      <a:pt x="212867" y="297139"/>
                    </a:cubicBezTo>
                    <a:cubicBezTo>
                      <a:pt x="216018" y="298321"/>
                      <a:pt x="219563" y="297139"/>
                      <a:pt x="222321" y="294776"/>
                    </a:cubicBezTo>
                    <a:cubicBezTo>
                      <a:pt x="224684" y="296745"/>
                      <a:pt x="226654" y="298715"/>
                      <a:pt x="229017" y="300685"/>
                    </a:cubicBezTo>
                    <a:cubicBezTo>
                      <a:pt x="238471" y="310926"/>
                      <a:pt x="257773" y="297533"/>
                      <a:pt x="248713" y="285322"/>
                    </a:cubicBezTo>
                    <a:close/>
                  </a:path>
                </a:pathLst>
              </a:custGeom>
              <a:solidFill>
                <a:srgbClr val="C065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5EB82B9-EEE0-4C4F-BE93-A6B8EC246C29}"/>
                  </a:ext>
                </a:extLst>
              </p:cNvPr>
              <p:cNvSpPr/>
              <p:nvPr/>
            </p:nvSpPr>
            <p:spPr>
              <a:xfrm>
                <a:off x="4066095" y="8249266"/>
                <a:ext cx="153839" cy="78861"/>
              </a:xfrm>
              <a:custGeom>
                <a:avLst/>
                <a:gdLst>
                  <a:gd name="connsiteX0" fmla="*/ 150623 w 153839"/>
                  <a:gd name="connsiteY0" fmla="*/ 24804 h 78861"/>
                  <a:gd name="connsiteX1" fmla="*/ 87203 w 153839"/>
                  <a:gd name="connsiteY1" fmla="*/ 382 h 78861"/>
                  <a:gd name="connsiteX2" fmla="*/ 10784 w 153839"/>
                  <a:gd name="connsiteY2" fmla="*/ 16926 h 78861"/>
                  <a:gd name="connsiteX3" fmla="*/ 10784 w 153839"/>
                  <a:gd name="connsiteY3" fmla="*/ 46076 h 78861"/>
                  <a:gd name="connsiteX4" fmla="*/ 18662 w 153839"/>
                  <a:gd name="connsiteY4" fmla="*/ 51984 h 78861"/>
                  <a:gd name="connsiteX5" fmla="*/ 31267 w 153839"/>
                  <a:gd name="connsiteY5" fmla="*/ 61044 h 78861"/>
                  <a:gd name="connsiteX6" fmla="*/ 37570 w 153839"/>
                  <a:gd name="connsiteY6" fmla="*/ 63408 h 78861"/>
                  <a:gd name="connsiteX7" fmla="*/ 36388 w 153839"/>
                  <a:gd name="connsiteY7" fmla="*/ 70892 h 78861"/>
                  <a:gd name="connsiteX8" fmla="*/ 49387 w 153839"/>
                  <a:gd name="connsiteY8" fmla="*/ 78376 h 78861"/>
                  <a:gd name="connsiteX9" fmla="*/ 145896 w 153839"/>
                  <a:gd name="connsiteY9" fmla="*/ 43712 h 78861"/>
                  <a:gd name="connsiteX10" fmla="*/ 150623 w 153839"/>
                  <a:gd name="connsiteY10" fmla="*/ 24804 h 7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9" h="78861">
                    <a:moveTo>
                      <a:pt x="150623" y="24804"/>
                    </a:moveTo>
                    <a:cubicBezTo>
                      <a:pt x="136048" y="6684"/>
                      <a:pt x="109656" y="-1982"/>
                      <a:pt x="87203" y="382"/>
                    </a:cubicBezTo>
                    <a:cubicBezTo>
                      <a:pt x="61205" y="3139"/>
                      <a:pt x="35600" y="9048"/>
                      <a:pt x="10784" y="16926"/>
                    </a:cubicBezTo>
                    <a:cubicBezTo>
                      <a:pt x="-3397" y="21653"/>
                      <a:pt x="-3791" y="41743"/>
                      <a:pt x="10784" y="46076"/>
                    </a:cubicBezTo>
                    <a:cubicBezTo>
                      <a:pt x="12753" y="46469"/>
                      <a:pt x="16299" y="50015"/>
                      <a:pt x="18662" y="51984"/>
                    </a:cubicBezTo>
                    <a:cubicBezTo>
                      <a:pt x="22601" y="55136"/>
                      <a:pt x="26540" y="58681"/>
                      <a:pt x="31267" y="61044"/>
                    </a:cubicBezTo>
                    <a:cubicBezTo>
                      <a:pt x="33237" y="62226"/>
                      <a:pt x="35206" y="62620"/>
                      <a:pt x="37570" y="63408"/>
                    </a:cubicBezTo>
                    <a:cubicBezTo>
                      <a:pt x="36388" y="65377"/>
                      <a:pt x="35600" y="68135"/>
                      <a:pt x="36388" y="70892"/>
                    </a:cubicBezTo>
                    <a:cubicBezTo>
                      <a:pt x="37570" y="76013"/>
                      <a:pt x="43872" y="80346"/>
                      <a:pt x="49387" y="78376"/>
                    </a:cubicBezTo>
                    <a:cubicBezTo>
                      <a:pt x="81294" y="65771"/>
                      <a:pt x="113201" y="53954"/>
                      <a:pt x="145896" y="43712"/>
                    </a:cubicBezTo>
                    <a:cubicBezTo>
                      <a:pt x="154562" y="40561"/>
                      <a:pt x="156137" y="31501"/>
                      <a:pt x="150623" y="24804"/>
                    </a:cubicBezTo>
                    <a:close/>
                  </a:path>
                </a:pathLst>
              </a:custGeom>
              <a:solidFill>
                <a:srgbClr val="9E59CE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585EC-45F1-403C-961F-90C42443460D}"/>
                  </a:ext>
                </a:extLst>
              </p:cNvPr>
              <p:cNvSpPr/>
              <p:nvPr/>
            </p:nvSpPr>
            <p:spPr>
              <a:xfrm>
                <a:off x="4440259" y="8138384"/>
                <a:ext cx="460888" cy="187473"/>
              </a:xfrm>
              <a:custGeom>
                <a:avLst/>
                <a:gdLst>
                  <a:gd name="connsiteX0" fmla="*/ 453199 w 460888"/>
                  <a:gd name="connsiteY0" fmla="*/ 181 h 187473"/>
                  <a:gd name="connsiteX1" fmla="*/ 340934 w 460888"/>
                  <a:gd name="connsiteY1" fmla="*/ 22240 h 187473"/>
                  <a:gd name="connsiteX2" fmla="*/ 224336 w 460888"/>
                  <a:gd name="connsiteY2" fmla="*/ 57692 h 187473"/>
                  <a:gd name="connsiteX3" fmla="*/ 25017 w 460888"/>
                  <a:gd name="connsiteY3" fmla="*/ 156958 h 187473"/>
                  <a:gd name="connsiteX4" fmla="*/ 23835 w 460888"/>
                  <a:gd name="connsiteY4" fmla="*/ 155382 h 187473"/>
                  <a:gd name="connsiteX5" fmla="*/ 2170 w 460888"/>
                  <a:gd name="connsiteY5" fmla="*/ 167987 h 187473"/>
                  <a:gd name="connsiteX6" fmla="*/ 10836 w 460888"/>
                  <a:gd name="connsiteY6" fmla="*/ 180986 h 187473"/>
                  <a:gd name="connsiteX7" fmla="*/ 28168 w 460888"/>
                  <a:gd name="connsiteY7" fmla="*/ 185713 h 187473"/>
                  <a:gd name="connsiteX8" fmla="*/ 237335 w 460888"/>
                  <a:gd name="connsiteY8" fmla="*/ 81327 h 187473"/>
                  <a:gd name="connsiteX9" fmla="*/ 347631 w 460888"/>
                  <a:gd name="connsiteY9" fmla="*/ 48238 h 187473"/>
                  <a:gd name="connsiteX10" fmla="*/ 456744 w 460888"/>
                  <a:gd name="connsiteY10" fmla="*/ 14362 h 187473"/>
                  <a:gd name="connsiteX11" fmla="*/ 453199 w 460888"/>
                  <a:gd name="connsiteY11" fmla="*/ 181 h 18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0888" h="187473">
                    <a:moveTo>
                      <a:pt x="453199" y="181"/>
                    </a:moveTo>
                    <a:cubicBezTo>
                      <a:pt x="416565" y="-1789"/>
                      <a:pt x="375992" y="12786"/>
                      <a:pt x="340934" y="22240"/>
                    </a:cubicBezTo>
                    <a:cubicBezTo>
                      <a:pt x="301937" y="32875"/>
                      <a:pt x="262940" y="44299"/>
                      <a:pt x="224336" y="57692"/>
                    </a:cubicBezTo>
                    <a:cubicBezTo>
                      <a:pt x="154220" y="82508"/>
                      <a:pt x="85679" y="113627"/>
                      <a:pt x="25017" y="156958"/>
                    </a:cubicBezTo>
                    <a:cubicBezTo>
                      <a:pt x="24623" y="156564"/>
                      <a:pt x="24229" y="155776"/>
                      <a:pt x="23835" y="155382"/>
                    </a:cubicBezTo>
                    <a:cubicBezTo>
                      <a:pt x="14775" y="142383"/>
                      <a:pt x="-6890" y="154200"/>
                      <a:pt x="2170" y="167987"/>
                    </a:cubicBezTo>
                    <a:cubicBezTo>
                      <a:pt x="4928" y="172320"/>
                      <a:pt x="7685" y="176653"/>
                      <a:pt x="10836" y="180986"/>
                    </a:cubicBezTo>
                    <a:cubicBezTo>
                      <a:pt x="14381" y="186501"/>
                      <a:pt x="22260" y="189652"/>
                      <a:pt x="28168" y="185713"/>
                    </a:cubicBezTo>
                    <a:cubicBezTo>
                      <a:pt x="92376" y="140413"/>
                      <a:pt x="163280" y="106931"/>
                      <a:pt x="237335" y="81327"/>
                    </a:cubicBezTo>
                    <a:cubicBezTo>
                      <a:pt x="273575" y="68721"/>
                      <a:pt x="310603" y="58086"/>
                      <a:pt x="347631" y="48238"/>
                    </a:cubicBezTo>
                    <a:cubicBezTo>
                      <a:pt x="383083" y="38784"/>
                      <a:pt x="424837" y="33269"/>
                      <a:pt x="456744" y="14362"/>
                    </a:cubicBezTo>
                    <a:cubicBezTo>
                      <a:pt x="464228" y="10816"/>
                      <a:pt x="460683" y="575"/>
                      <a:pt x="453199" y="181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5224EC1-061D-464F-959E-9393C9D5172D}"/>
                  </a:ext>
                </a:extLst>
              </p:cNvPr>
              <p:cNvSpPr/>
              <p:nvPr/>
            </p:nvSpPr>
            <p:spPr>
              <a:xfrm>
                <a:off x="3943201" y="8449361"/>
                <a:ext cx="226803" cy="142589"/>
              </a:xfrm>
              <a:custGeom>
                <a:avLst/>
                <a:gdLst>
                  <a:gd name="connsiteX0" fmla="*/ 215611 w 226803"/>
                  <a:gd name="connsiteY0" fmla="*/ 0 h 142589"/>
                  <a:gd name="connsiteX1" fmla="*/ 186068 w 226803"/>
                  <a:gd name="connsiteY1" fmla="*/ 9060 h 142589"/>
                  <a:gd name="connsiteX2" fmla="*/ 158888 w 226803"/>
                  <a:gd name="connsiteY2" fmla="*/ 20483 h 142589"/>
                  <a:gd name="connsiteX3" fmla="*/ 102559 w 226803"/>
                  <a:gd name="connsiteY3" fmla="*/ 48845 h 142589"/>
                  <a:gd name="connsiteX4" fmla="*/ 3687 w 226803"/>
                  <a:gd name="connsiteY4" fmla="*/ 123294 h 142589"/>
                  <a:gd name="connsiteX5" fmla="*/ 20231 w 226803"/>
                  <a:gd name="connsiteY5" fmla="*/ 139839 h 142589"/>
                  <a:gd name="connsiteX6" fmla="*/ 118315 w 226803"/>
                  <a:gd name="connsiteY6" fmla="*/ 72086 h 142589"/>
                  <a:gd name="connsiteX7" fmla="*/ 169130 w 226803"/>
                  <a:gd name="connsiteY7" fmla="*/ 44512 h 142589"/>
                  <a:gd name="connsiteX8" fmla="*/ 195916 w 226803"/>
                  <a:gd name="connsiteY8" fmla="*/ 31907 h 142589"/>
                  <a:gd name="connsiteX9" fmla="*/ 223490 w 226803"/>
                  <a:gd name="connsiteY9" fmla="*/ 18514 h 142589"/>
                  <a:gd name="connsiteX10" fmla="*/ 215611 w 226803"/>
                  <a:gd name="connsiteY10" fmla="*/ 0 h 1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03" h="142589">
                    <a:moveTo>
                      <a:pt x="215611" y="0"/>
                    </a:moveTo>
                    <a:cubicBezTo>
                      <a:pt x="205764" y="0"/>
                      <a:pt x="195522" y="5515"/>
                      <a:pt x="186068" y="9060"/>
                    </a:cubicBezTo>
                    <a:cubicBezTo>
                      <a:pt x="177008" y="12605"/>
                      <a:pt x="167948" y="16544"/>
                      <a:pt x="158888" y="20483"/>
                    </a:cubicBezTo>
                    <a:cubicBezTo>
                      <a:pt x="139586" y="29149"/>
                      <a:pt x="121073" y="38603"/>
                      <a:pt x="102559" y="48845"/>
                    </a:cubicBezTo>
                    <a:cubicBezTo>
                      <a:pt x="66713" y="69722"/>
                      <a:pt x="34018" y="95327"/>
                      <a:pt x="3687" y="123294"/>
                    </a:cubicBezTo>
                    <a:cubicBezTo>
                      <a:pt x="-7343" y="133536"/>
                      <a:pt x="8808" y="148899"/>
                      <a:pt x="20231" y="139839"/>
                    </a:cubicBezTo>
                    <a:cubicBezTo>
                      <a:pt x="50956" y="114628"/>
                      <a:pt x="84439" y="92569"/>
                      <a:pt x="118315" y="72086"/>
                    </a:cubicBezTo>
                    <a:cubicBezTo>
                      <a:pt x="134859" y="62238"/>
                      <a:pt x="151798" y="53178"/>
                      <a:pt x="169130" y="44512"/>
                    </a:cubicBezTo>
                    <a:cubicBezTo>
                      <a:pt x="178190" y="40179"/>
                      <a:pt x="186856" y="35846"/>
                      <a:pt x="195916" y="31907"/>
                    </a:cubicBezTo>
                    <a:cubicBezTo>
                      <a:pt x="205369" y="27968"/>
                      <a:pt x="215611" y="25210"/>
                      <a:pt x="223490" y="18514"/>
                    </a:cubicBezTo>
                    <a:cubicBezTo>
                      <a:pt x="230974" y="12211"/>
                      <a:pt x="224671" y="0"/>
                      <a:pt x="215611" y="0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DF3AA0-6F13-49E4-A4A6-D4C3F3D0F49B}"/>
                  </a:ext>
                </a:extLst>
              </p:cNvPr>
              <p:cNvSpPr/>
              <p:nvPr/>
            </p:nvSpPr>
            <p:spPr>
              <a:xfrm>
                <a:off x="4250023" y="8370941"/>
                <a:ext cx="85869" cy="40570"/>
              </a:xfrm>
              <a:custGeom>
                <a:avLst/>
                <a:gdLst>
                  <a:gd name="connsiteX0" fmla="*/ 78171 w 85869"/>
                  <a:gd name="connsiteY0" fmla="*/ 32 h 40570"/>
                  <a:gd name="connsiteX1" fmla="*/ 56900 w 85869"/>
                  <a:gd name="connsiteY1" fmla="*/ 2789 h 40570"/>
                  <a:gd name="connsiteX2" fmla="*/ 37992 w 85869"/>
                  <a:gd name="connsiteY2" fmla="*/ 9485 h 40570"/>
                  <a:gd name="connsiteX3" fmla="*/ 2934 w 85869"/>
                  <a:gd name="connsiteY3" fmla="*/ 28787 h 40570"/>
                  <a:gd name="connsiteX4" fmla="*/ 9237 w 85869"/>
                  <a:gd name="connsiteY4" fmla="*/ 39817 h 40570"/>
                  <a:gd name="connsiteX5" fmla="*/ 43507 w 85869"/>
                  <a:gd name="connsiteY5" fmla="*/ 25242 h 40570"/>
                  <a:gd name="connsiteX6" fmla="*/ 62021 w 85869"/>
                  <a:gd name="connsiteY6" fmla="*/ 20515 h 40570"/>
                  <a:gd name="connsiteX7" fmla="*/ 80141 w 85869"/>
                  <a:gd name="connsiteY7" fmla="*/ 15394 h 40570"/>
                  <a:gd name="connsiteX8" fmla="*/ 78171 w 85869"/>
                  <a:gd name="connsiteY8" fmla="*/ 32 h 4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69" h="40570">
                    <a:moveTo>
                      <a:pt x="78171" y="32"/>
                    </a:moveTo>
                    <a:cubicBezTo>
                      <a:pt x="71081" y="819"/>
                      <a:pt x="63990" y="1213"/>
                      <a:pt x="56900" y="2789"/>
                    </a:cubicBezTo>
                    <a:cubicBezTo>
                      <a:pt x="50597" y="4365"/>
                      <a:pt x="43901" y="7122"/>
                      <a:pt x="37992" y="9485"/>
                    </a:cubicBezTo>
                    <a:cubicBezTo>
                      <a:pt x="25387" y="14606"/>
                      <a:pt x="13964" y="21303"/>
                      <a:pt x="2934" y="28787"/>
                    </a:cubicBezTo>
                    <a:cubicBezTo>
                      <a:pt x="-3762" y="33514"/>
                      <a:pt x="2146" y="43362"/>
                      <a:pt x="9237" y="39817"/>
                    </a:cubicBezTo>
                    <a:cubicBezTo>
                      <a:pt x="20266" y="33908"/>
                      <a:pt x="31690" y="29181"/>
                      <a:pt x="43507" y="25242"/>
                    </a:cubicBezTo>
                    <a:cubicBezTo>
                      <a:pt x="49416" y="23272"/>
                      <a:pt x="55718" y="22091"/>
                      <a:pt x="62021" y="20515"/>
                    </a:cubicBezTo>
                    <a:cubicBezTo>
                      <a:pt x="67929" y="18545"/>
                      <a:pt x="74232" y="16970"/>
                      <a:pt x="80141" y="15394"/>
                    </a:cubicBezTo>
                    <a:cubicBezTo>
                      <a:pt x="88807" y="13425"/>
                      <a:pt x="87231" y="-756"/>
                      <a:pt x="78171" y="32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grpSp>
            <p:nvGrpSpPr>
              <p:cNvPr id="45" name="Graphic 27">
                <a:extLst>
                  <a:ext uri="{FF2B5EF4-FFF2-40B4-BE49-F238E27FC236}">
                    <a16:creationId xmlns:a16="http://schemas.microsoft.com/office/drawing/2014/main" id="{4A7B7364-3991-434B-B919-1F446E53363E}"/>
                  </a:ext>
                </a:extLst>
              </p:cNvPr>
              <p:cNvGrpSpPr/>
              <p:nvPr/>
            </p:nvGrpSpPr>
            <p:grpSpPr>
              <a:xfrm>
                <a:off x="3083015" y="7420389"/>
                <a:ext cx="1975286" cy="1346409"/>
                <a:chOff x="3083015" y="7420389"/>
                <a:chExt cx="1975286" cy="1346409"/>
              </a:xfrm>
              <a:solidFill>
                <a:srgbClr val="841918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3F623F6-4BBF-4C9B-AC3D-9C5349D7D0FC}"/>
                    </a:ext>
                  </a:extLst>
                </p:cNvPr>
                <p:cNvSpPr/>
                <p:nvPr/>
              </p:nvSpPr>
              <p:spPr>
                <a:xfrm>
                  <a:off x="3833029" y="7420389"/>
                  <a:ext cx="1225273" cy="908429"/>
                </a:xfrm>
                <a:custGeom>
                  <a:avLst/>
                  <a:gdLst>
                    <a:gd name="connsiteX0" fmla="*/ 574736 w 1225273"/>
                    <a:gd name="connsiteY0" fmla="*/ 899375 h 908429"/>
                    <a:gd name="connsiteX1" fmla="*/ 987161 w 1225273"/>
                    <a:gd name="connsiteY1" fmla="*/ 693753 h 908429"/>
                    <a:gd name="connsiteX2" fmla="*/ 1175451 w 1225273"/>
                    <a:gd name="connsiteY2" fmla="*/ 706358 h 908429"/>
                    <a:gd name="connsiteX3" fmla="*/ 1212085 w 1225273"/>
                    <a:gd name="connsiteY3" fmla="*/ 710691 h 908429"/>
                    <a:gd name="connsiteX4" fmla="*/ 1215236 w 1225273"/>
                    <a:gd name="connsiteY4" fmla="*/ 672482 h 908429"/>
                    <a:gd name="connsiteX5" fmla="*/ 1108880 w 1225273"/>
                    <a:gd name="connsiteY5" fmla="*/ 535007 h 908429"/>
                    <a:gd name="connsiteX6" fmla="*/ 935952 w 1225273"/>
                    <a:gd name="connsiteY6" fmla="*/ 329779 h 908429"/>
                    <a:gd name="connsiteX7" fmla="*/ 773661 w 1225273"/>
                    <a:gd name="connsiteY7" fmla="*/ 152125 h 908429"/>
                    <a:gd name="connsiteX8" fmla="*/ 720483 w 1225273"/>
                    <a:gd name="connsiteY8" fmla="*/ 103280 h 908429"/>
                    <a:gd name="connsiteX9" fmla="*/ 626732 w 1225273"/>
                    <a:gd name="connsiteY9" fmla="*/ 56404 h 908429"/>
                    <a:gd name="connsiteX10" fmla="*/ 52803 w 1225273"/>
                    <a:gd name="connsiteY10" fmla="*/ 113915 h 908429"/>
                    <a:gd name="connsiteX11" fmla="*/ 2382 w 1225273"/>
                    <a:gd name="connsiteY11" fmla="*/ 180092 h 908429"/>
                    <a:gd name="connsiteX12" fmla="*/ 25623 w 1225273"/>
                    <a:gd name="connsiteY12" fmla="*/ 198606 h 908429"/>
                    <a:gd name="connsiteX13" fmla="*/ 275757 w 1225273"/>
                    <a:gd name="connsiteY13" fmla="*/ 35527 h 908429"/>
                    <a:gd name="connsiteX14" fmla="*/ 570797 w 1225273"/>
                    <a:gd name="connsiteY14" fmla="*/ 67828 h 908429"/>
                    <a:gd name="connsiteX15" fmla="*/ 691333 w 1225273"/>
                    <a:gd name="connsiteY15" fmla="*/ 119824 h 908429"/>
                    <a:gd name="connsiteX16" fmla="*/ 700000 w 1225273"/>
                    <a:gd name="connsiteY16" fmla="*/ 125339 h 908429"/>
                    <a:gd name="connsiteX17" fmla="*/ 710241 w 1225273"/>
                    <a:gd name="connsiteY17" fmla="*/ 133611 h 908429"/>
                    <a:gd name="connsiteX18" fmla="*/ 735058 w 1225273"/>
                    <a:gd name="connsiteY18" fmla="*/ 156064 h 908429"/>
                    <a:gd name="connsiteX19" fmla="*/ 882774 w 1225273"/>
                    <a:gd name="connsiteY19" fmla="*/ 314810 h 908429"/>
                    <a:gd name="connsiteX20" fmla="*/ 1177814 w 1225273"/>
                    <a:gd name="connsiteY20" fmla="*/ 672088 h 908429"/>
                    <a:gd name="connsiteX21" fmla="*/ 1192389 w 1225273"/>
                    <a:gd name="connsiteY21" fmla="*/ 692965 h 908429"/>
                    <a:gd name="connsiteX22" fmla="*/ 1194752 w 1225273"/>
                    <a:gd name="connsiteY22" fmla="*/ 696904 h 908429"/>
                    <a:gd name="connsiteX23" fmla="*/ 1195540 w 1225273"/>
                    <a:gd name="connsiteY23" fmla="*/ 693753 h 908429"/>
                    <a:gd name="connsiteX24" fmla="*/ 1210903 w 1225273"/>
                    <a:gd name="connsiteY24" fmla="*/ 681542 h 908429"/>
                    <a:gd name="connsiteX25" fmla="*/ 1209327 w 1225273"/>
                    <a:gd name="connsiteY25" fmla="*/ 681542 h 908429"/>
                    <a:gd name="connsiteX26" fmla="*/ 1202631 w 1225273"/>
                    <a:gd name="connsiteY26" fmla="*/ 680754 h 908429"/>
                    <a:gd name="connsiteX27" fmla="*/ 1180572 w 1225273"/>
                    <a:gd name="connsiteY27" fmla="*/ 677603 h 908429"/>
                    <a:gd name="connsiteX28" fmla="*/ 997797 w 1225273"/>
                    <a:gd name="connsiteY28" fmla="*/ 664604 h 908429"/>
                    <a:gd name="connsiteX29" fmla="*/ 571584 w 1225273"/>
                    <a:gd name="connsiteY29" fmla="*/ 832016 h 908429"/>
                    <a:gd name="connsiteX30" fmla="*/ 546374 w 1225273"/>
                    <a:gd name="connsiteY30" fmla="*/ 887952 h 908429"/>
                    <a:gd name="connsiteX31" fmla="*/ 574736 w 1225273"/>
                    <a:gd name="connsiteY31" fmla="*/ 899375 h 908429"/>
                    <a:gd name="connsiteX32" fmla="*/ 574736 w 1225273"/>
                    <a:gd name="connsiteY32" fmla="*/ 899375 h 908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225273" h="908429">
                      <a:moveTo>
                        <a:pt x="574736" y="899375"/>
                      </a:moveTo>
                      <a:cubicBezTo>
                        <a:pt x="629883" y="728417"/>
                        <a:pt x="831172" y="695329"/>
                        <a:pt x="987161" y="693753"/>
                      </a:cubicBezTo>
                      <a:cubicBezTo>
                        <a:pt x="1050187" y="693359"/>
                        <a:pt x="1113213" y="698086"/>
                        <a:pt x="1175451" y="706358"/>
                      </a:cubicBezTo>
                      <a:cubicBezTo>
                        <a:pt x="1186480" y="707934"/>
                        <a:pt x="1201055" y="712661"/>
                        <a:pt x="1212085" y="710691"/>
                      </a:cubicBezTo>
                      <a:cubicBezTo>
                        <a:pt x="1234931" y="706752"/>
                        <a:pt x="1222720" y="683905"/>
                        <a:pt x="1215236" y="672482"/>
                      </a:cubicBezTo>
                      <a:cubicBezTo>
                        <a:pt x="1183723" y="624425"/>
                        <a:pt x="1145120" y="579913"/>
                        <a:pt x="1108880" y="535007"/>
                      </a:cubicBezTo>
                      <a:cubicBezTo>
                        <a:pt x="1052550" y="465678"/>
                        <a:pt x="994645" y="397138"/>
                        <a:pt x="935952" y="329779"/>
                      </a:cubicBezTo>
                      <a:cubicBezTo>
                        <a:pt x="883562" y="269510"/>
                        <a:pt x="830384" y="209242"/>
                        <a:pt x="773661" y="152125"/>
                      </a:cubicBezTo>
                      <a:cubicBezTo>
                        <a:pt x="756723" y="135187"/>
                        <a:pt x="739785" y="117461"/>
                        <a:pt x="720483" y="103280"/>
                      </a:cubicBezTo>
                      <a:cubicBezTo>
                        <a:pt x="692909" y="82796"/>
                        <a:pt x="658245" y="69009"/>
                        <a:pt x="626732" y="56404"/>
                      </a:cubicBezTo>
                      <a:cubicBezTo>
                        <a:pt x="444745" y="-16469"/>
                        <a:pt x="201307" y="-38922"/>
                        <a:pt x="52803" y="113915"/>
                      </a:cubicBezTo>
                      <a:cubicBezTo>
                        <a:pt x="33501" y="134005"/>
                        <a:pt x="16563" y="156458"/>
                        <a:pt x="2382" y="180092"/>
                      </a:cubicBezTo>
                      <a:cubicBezTo>
                        <a:pt x="-7466" y="196243"/>
                        <a:pt x="15775" y="214757"/>
                        <a:pt x="25623" y="198606"/>
                      </a:cubicBezTo>
                      <a:cubicBezTo>
                        <a:pt x="80771" y="106825"/>
                        <a:pt x="170582" y="51283"/>
                        <a:pt x="275757" y="35527"/>
                      </a:cubicBezTo>
                      <a:cubicBezTo>
                        <a:pt x="374235" y="20952"/>
                        <a:pt x="477045" y="36315"/>
                        <a:pt x="570797" y="67828"/>
                      </a:cubicBezTo>
                      <a:cubicBezTo>
                        <a:pt x="612551" y="81615"/>
                        <a:pt x="652730" y="98947"/>
                        <a:pt x="691333" y="119824"/>
                      </a:cubicBezTo>
                      <a:cubicBezTo>
                        <a:pt x="695666" y="122187"/>
                        <a:pt x="694485" y="121006"/>
                        <a:pt x="700000" y="125339"/>
                      </a:cubicBezTo>
                      <a:cubicBezTo>
                        <a:pt x="703545" y="128096"/>
                        <a:pt x="707090" y="130854"/>
                        <a:pt x="710241" y="133611"/>
                      </a:cubicBezTo>
                      <a:cubicBezTo>
                        <a:pt x="718907" y="140701"/>
                        <a:pt x="726786" y="148186"/>
                        <a:pt x="735058" y="156064"/>
                      </a:cubicBezTo>
                      <a:cubicBezTo>
                        <a:pt x="787054" y="206091"/>
                        <a:pt x="835111" y="260450"/>
                        <a:pt x="882774" y="314810"/>
                      </a:cubicBezTo>
                      <a:cubicBezTo>
                        <a:pt x="984404" y="430226"/>
                        <a:pt x="1086821" y="547612"/>
                        <a:pt x="1177814" y="672088"/>
                      </a:cubicBezTo>
                      <a:cubicBezTo>
                        <a:pt x="1182935" y="678785"/>
                        <a:pt x="1187662" y="685875"/>
                        <a:pt x="1192389" y="692965"/>
                      </a:cubicBezTo>
                      <a:cubicBezTo>
                        <a:pt x="1194359" y="696117"/>
                        <a:pt x="1196328" y="698086"/>
                        <a:pt x="1194752" y="696904"/>
                      </a:cubicBezTo>
                      <a:cubicBezTo>
                        <a:pt x="1198692" y="700056"/>
                        <a:pt x="1193571" y="701631"/>
                        <a:pt x="1195540" y="693753"/>
                      </a:cubicBezTo>
                      <a:cubicBezTo>
                        <a:pt x="1195934" y="692178"/>
                        <a:pt x="1206176" y="679178"/>
                        <a:pt x="1210903" y="681542"/>
                      </a:cubicBezTo>
                      <a:cubicBezTo>
                        <a:pt x="1210509" y="681148"/>
                        <a:pt x="1209721" y="681542"/>
                        <a:pt x="1209327" y="681542"/>
                      </a:cubicBezTo>
                      <a:cubicBezTo>
                        <a:pt x="1207358" y="680754"/>
                        <a:pt x="1204600" y="681148"/>
                        <a:pt x="1202631" y="680754"/>
                      </a:cubicBezTo>
                      <a:cubicBezTo>
                        <a:pt x="1195146" y="679966"/>
                        <a:pt x="1188056" y="678785"/>
                        <a:pt x="1180572" y="677603"/>
                      </a:cubicBezTo>
                      <a:cubicBezTo>
                        <a:pt x="1119909" y="669725"/>
                        <a:pt x="1058853" y="664604"/>
                        <a:pt x="997797" y="664604"/>
                      </a:cubicBezTo>
                      <a:cubicBezTo>
                        <a:pt x="847322" y="664210"/>
                        <a:pt x="656275" y="689814"/>
                        <a:pt x="571584" y="832016"/>
                      </a:cubicBezTo>
                      <a:cubicBezTo>
                        <a:pt x="560949" y="849742"/>
                        <a:pt x="552677" y="868256"/>
                        <a:pt x="546374" y="887952"/>
                      </a:cubicBezTo>
                      <a:cubicBezTo>
                        <a:pt x="541647" y="905678"/>
                        <a:pt x="568827" y="917495"/>
                        <a:pt x="574736" y="899375"/>
                      </a:cubicBezTo>
                      <a:lnTo>
                        <a:pt x="574736" y="89937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97E66BC-D9D8-47AD-9A53-60E78D7EB185}"/>
                    </a:ext>
                  </a:extLst>
                </p:cNvPr>
                <p:cNvSpPr/>
                <p:nvPr/>
              </p:nvSpPr>
              <p:spPr>
                <a:xfrm>
                  <a:off x="4244492" y="8274386"/>
                  <a:ext cx="160142" cy="62423"/>
                </a:xfrm>
                <a:custGeom>
                  <a:avLst/>
                  <a:gdLst>
                    <a:gd name="connsiteX0" fmla="*/ 20282 w 160142"/>
                    <a:gd name="connsiteY0" fmla="*/ 37105 h 62423"/>
                    <a:gd name="connsiteX1" fmla="*/ 80551 w 160142"/>
                    <a:gd name="connsiteY1" fmla="*/ 31197 h 62423"/>
                    <a:gd name="connsiteX2" fmla="*/ 136092 w 160142"/>
                    <a:gd name="connsiteY2" fmla="*/ 59165 h 62423"/>
                    <a:gd name="connsiteX3" fmla="*/ 154606 w 160142"/>
                    <a:gd name="connsiteY3" fmla="*/ 35924 h 62423"/>
                    <a:gd name="connsiteX4" fmla="*/ 84884 w 160142"/>
                    <a:gd name="connsiteY4" fmla="*/ 1653 h 62423"/>
                    <a:gd name="connsiteX5" fmla="*/ 9253 w 160142"/>
                    <a:gd name="connsiteY5" fmla="*/ 9532 h 62423"/>
                    <a:gd name="connsiteX6" fmla="*/ 981 w 160142"/>
                    <a:gd name="connsiteY6" fmla="*/ 28833 h 62423"/>
                    <a:gd name="connsiteX7" fmla="*/ 20282 w 160142"/>
                    <a:gd name="connsiteY7" fmla="*/ 37105 h 62423"/>
                    <a:gd name="connsiteX8" fmla="*/ 20282 w 160142"/>
                    <a:gd name="connsiteY8" fmla="*/ 37105 h 6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42" h="62423">
                      <a:moveTo>
                        <a:pt x="20282" y="37105"/>
                      </a:moveTo>
                      <a:cubicBezTo>
                        <a:pt x="40372" y="30803"/>
                        <a:pt x="60461" y="27652"/>
                        <a:pt x="80551" y="31197"/>
                      </a:cubicBezTo>
                      <a:cubicBezTo>
                        <a:pt x="100640" y="34742"/>
                        <a:pt x="119548" y="46165"/>
                        <a:pt x="136092" y="59165"/>
                      </a:cubicBezTo>
                      <a:cubicBezTo>
                        <a:pt x="151061" y="70982"/>
                        <a:pt x="169575" y="47741"/>
                        <a:pt x="154606" y="35924"/>
                      </a:cubicBezTo>
                      <a:cubicBezTo>
                        <a:pt x="134123" y="19379"/>
                        <a:pt x="110882" y="6380"/>
                        <a:pt x="84884" y="1653"/>
                      </a:cubicBezTo>
                      <a:cubicBezTo>
                        <a:pt x="59280" y="-2680"/>
                        <a:pt x="33675" y="2047"/>
                        <a:pt x="9253" y="9532"/>
                      </a:cubicBezTo>
                      <a:cubicBezTo>
                        <a:pt x="1374" y="11895"/>
                        <a:pt x="-1777" y="22137"/>
                        <a:pt x="981" y="28833"/>
                      </a:cubicBezTo>
                      <a:cubicBezTo>
                        <a:pt x="4132" y="36712"/>
                        <a:pt x="12404" y="39469"/>
                        <a:pt x="20282" y="37105"/>
                      </a:cubicBezTo>
                      <a:lnTo>
                        <a:pt x="20282" y="3710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D03664D-5276-460E-A04F-8937AD4292CE}"/>
                    </a:ext>
                  </a:extLst>
                </p:cNvPr>
                <p:cNvSpPr/>
                <p:nvPr/>
              </p:nvSpPr>
              <p:spPr>
                <a:xfrm>
                  <a:off x="3091096" y="7963512"/>
                  <a:ext cx="1057706" cy="803286"/>
                </a:xfrm>
                <a:custGeom>
                  <a:avLst/>
                  <a:gdLst>
                    <a:gd name="connsiteX0" fmla="*/ 1033840 w 1057706"/>
                    <a:gd name="connsiteY0" fmla="*/ 383037 h 803286"/>
                    <a:gd name="connsiteX1" fmla="*/ 866034 w 1057706"/>
                    <a:gd name="connsiteY1" fmla="*/ 548480 h 803286"/>
                    <a:gd name="connsiteX2" fmla="*/ 732892 w 1057706"/>
                    <a:gd name="connsiteY2" fmla="*/ 716680 h 803286"/>
                    <a:gd name="connsiteX3" fmla="*/ 687198 w 1057706"/>
                    <a:gd name="connsiteY3" fmla="*/ 757647 h 803286"/>
                    <a:gd name="connsiteX4" fmla="*/ 643868 w 1057706"/>
                    <a:gd name="connsiteY4" fmla="*/ 771040 h 803286"/>
                    <a:gd name="connsiteX5" fmla="*/ 629293 w 1057706"/>
                    <a:gd name="connsiteY5" fmla="*/ 756072 h 803286"/>
                    <a:gd name="connsiteX6" fmla="*/ 568237 w 1057706"/>
                    <a:gd name="connsiteY6" fmla="*/ 688713 h 803286"/>
                    <a:gd name="connsiteX7" fmla="*/ 163296 w 1057706"/>
                    <a:gd name="connsiteY7" fmla="*/ 221927 h 803286"/>
                    <a:gd name="connsiteX8" fmla="*/ 73484 w 1057706"/>
                    <a:gd name="connsiteY8" fmla="*/ 117147 h 803286"/>
                    <a:gd name="connsiteX9" fmla="*/ 43153 w 1057706"/>
                    <a:gd name="connsiteY9" fmla="*/ 81695 h 803286"/>
                    <a:gd name="connsiteX10" fmla="*/ 32517 w 1057706"/>
                    <a:gd name="connsiteY10" fmla="*/ 69090 h 803286"/>
                    <a:gd name="connsiteX11" fmla="*/ 47486 w 1057706"/>
                    <a:gd name="connsiteY11" fmla="*/ 47818 h 803286"/>
                    <a:gd name="connsiteX12" fmla="*/ 80968 w 1057706"/>
                    <a:gd name="connsiteY12" fmla="*/ 26153 h 803286"/>
                    <a:gd name="connsiteX13" fmla="*/ 63242 w 1057706"/>
                    <a:gd name="connsiteY13" fmla="*/ 2519 h 803286"/>
                    <a:gd name="connsiteX14" fmla="*/ 2186 w 1057706"/>
                    <a:gd name="connsiteY14" fmla="*/ 76574 h 803286"/>
                    <a:gd name="connsiteX15" fmla="*/ 28578 w 1057706"/>
                    <a:gd name="connsiteY15" fmla="*/ 110450 h 803286"/>
                    <a:gd name="connsiteX16" fmla="*/ 101452 w 1057706"/>
                    <a:gd name="connsiteY16" fmla="*/ 195535 h 803286"/>
                    <a:gd name="connsiteX17" fmla="*/ 316527 w 1057706"/>
                    <a:gd name="connsiteY17" fmla="*/ 445669 h 803286"/>
                    <a:gd name="connsiteX18" fmla="*/ 528452 w 1057706"/>
                    <a:gd name="connsiteY18" fmla="*/ 688713 h 803286"/>
                    <a:gd name="connsiteX19" fmla="*/ 598962 w 1057706"/>
                    <a:gd name="connsiteY19" fmla="*/ 767101 h 803286"/>
                    <a:gd name="connsiteX20" fmla="*/ 621415 w 1057706"/>
                    <a:gd name="connsiteY20" fmla="*/ 790342 h 803286"/>
                    <a:gd name="connsiteX21" fmla="*/ 677744 w 1057706"/>
                    <a:gd name="connsiteY21" fmla="*/ 797432 h 803286"/>
                    <a:gd name="connsiteX22" fmla="*/ 785676 w 1057706"/>
                    <a:gd name="connsiteY22" fmla="*/ 701712 h 803286"/>
                    <a:gd name="connsiteX23" fmla="*/ 858549 w 1057706"/>
                    <a:gd name="connsiteY23" fmla="*/ 605991 h 803286"/>
                    <a:gd name="connsiteX24" fmla="*/ 1051566 w 1057706"/>
                    <a:gd name="connsiteY24" fmla="*/ 406278 h 803286"/>
                    <a:gd name="connsiteX25" fmla="*/ 1033840 w 1057706"/>
                    <a:gd name="connsiteY25" fmla="*/ 383037 h 803286"/>
                    <a:gd name="connsiteX26" fmla="*/ 1033840 w 1057706"/>
                    <a:gd name="connsiteY26" fmla="*/ 383037 h 80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706" h="803286">
                      <a:moveTo>
                        <a:pt x="1033840" y="383037"/>
                      </a:moveTo>
                      <a:cubicBezTo>
                        <a:pt x="969633" y="428731"/>
                        <a:pt x="914879" y="486636"/>
                        <a:pt x="866034" y="548480"/>
                      </a:cubicBezTo>
                      <a:cubicBezTo>
                        <a:pt x="821522" y="604809"/>
                        <a:pt x="782919" y="665078"/>
                        <a:pt x="732892" y="716680"/>
                      </a:cubicBezTo>
                      <a:cubicBezTo>
                        <a:pt x="718711" y="731255"/>
                        <a:pt x="703742" y="745830"/>
                        <a:pt x="687198" y="757647"/>
                      </a:cubicBezTo>
                      <a:cubicBezTo>
                        <a:pt x="676168" y="765525"/>
                        <a:pt x="657261" y="780100"/>
                        <a:pt x="643868" y="771040"/>
                      </a:cubicBezTo>
                      <a:cubicBezTo>
                        <a:pt x="636777" y="766313"/>
                        <a:pt x="635989" y="763162"/>
                        <a:pt x="629293" y="756072"/>
                      </a:cubicBezTo>
                      <a:cubicBezTo>
                        <a:pt x="608416" y="734012"/>
                        <a:pt x="588326" y="711166"/>
                        <a:pt x="568237" y="688713"/>
                      </a:cubicBezTo>
                      <a:cubicBezTo>
                        <a:pt x="431549" y="534693"/>
                        <a:pt x="297226" y="378310"/>
                        <a:pt x="163296" y="221927"/>
                      </a:cubicBezTo>
                      <a:cubicBezTo>
                        <a:pt x="133358" y="187263"/>
                        <a:pt x="103421" y="152205"/>
                        <a:pt x="73484" y="117147"/>
                      </a:cubicBezTo>
                      <a:cubicBezTo>
                        <a:pt x="63242" y="105330"/>
                        <a:pt x="53394" y="93512"/>
                        <a:pt x="43153" y="81695"/>
                      </a:cubicBezTo>
                      <a:cubicBezTo>
                        <a:pt x="40001" y="78150"/>
                        <a:pt x="34487" y="73423"/>
                        <a:pt x="32517" y="69090"/>
                      </a:cubicBezTo>
                      <a:cubicBezTo>
                        <a:pt x="28184" y="59636"/>
                        <a:pt x="40395" y="52939"/>
                        <a:pt x="47486" y="47818"/>
                      </a:cubicBezTo>
                      <a:cubicBezTo>
                        <a:pt x="58515" y="39940"/>
                        <a:pt x="69939" y="33244"/>
                        <a:pt x="80968" y="26153"/>
                      </a:cubicBezTo>
                      <a:cubicBezTo>
                        <a:pt x="97118" y="15912"/>
                        <a:pt x="78999" y="-7723"/>
                        <a:pt x="63242" y="2519"/>
                      </a:cubicBezTo>
                      <a:cubicBezTo>
                        <a:pt x="40395" y="17093"/>
                        <a:pt x="-11207" y="41122"/>
                        <a:pt x="2186" y="76574"/>
                      </a:cubicBezTo>
                      <a:cubicBezTo>
                        <a:pt x="6913" y="89179"/>
                        <a:pt x="19912" y="100603"/>
                        <a:pt x="28578" y="110450"/>
                      </a:cubicBezTo>
                      <a:cubicBezTo>
                        <a:pt x="53000" y="138812"/>
                        <a:pt x="77029" y="167174"/>
                        <a:pt x="101452" y="195535"/>
                      </a:cubicBezTo>
                      <a:cubicBezTo>
                        <a:pt x="173143" y="279045"/>
                        <a:pt x="244835" y="362160"/>
                        <a:pt x="316527" y="445669"/>
                      </a:cubicBezTo>
                      <a:cubicBezTo>
                        <a:pt x="387037" y="526815"/>
                        <a:pt x="457154" y="608355"/>
                        <a:pt x="528452" y="688713"/>
                      </a:cubicBezTo>
                      <a:cubicBezTo>
                        <a:pt x="551693" y="715105"/>
                        <a:pt x="574933" y="741497"/>
                        <a:pt x="598962" y="767101"/>
                      </a:cubicBezTo>
                      <a:cubicBezTo>
                        <a:pt x="606446" y="774979"/>
                        <a:pt x="613537" y="782857"/>
                        <a:pt x="621415" y="790342"/>
                      </a:cubicBezTo>
                      <a:cubicBezTo>
                        <a:pt x="637565" y="805704"/>
                        <a:pt x="657655" y="806492"/>
                        <a:pt x="677744" y="797432"/>
                      </a:cubicBezTo>
                      <a:cubicBezTo>
                        <a:pt x="720680" y="778130"/>
                        <a:pt x="755739" y="737164"/>
                        <a:pt x="785676" y="701712"/>
                      </a:cubicBezTo>
                      <a:cubicBezTo>
                        <a:pt x="811674" y="670987"/>
                        <a:pt x="834915" y="638292"/>
                        <a:pt x="858549" y="605991"/>
                      </a:cubicBezTo>
                      <a:cubicBezTo>
                        <a:pt x="913697" y="531148"/>
                        <a:pt x="975541" y="460244"/>
                        <a:pt x="1051566" y="406278"/>
                      </a:cubicBezTo>
                      <a:cubicBezTo>
                        <a:pt x="1067323" y="395642"/>
                        <a:pt x="1049597" y="372008"/>
                        <a:pt x="1033840" y="383037"/>
                      </a:cubicBezTo>
                      <a:lnTo>
                        <a:pt x="1033840" y="38303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C3E4A64-CA92-4F91-A79D-7B916AB68FB9}"/>
                    </a:ext>
                  </a:extLst>
                </p:cNvPr>
                <p:cNvSpPr/>
                <p:nvPr/>
              </p:nvSpPr>
              <p:spPr>
                <a:xfrm>
                  <a:off x="3865131" y="7646255"/>
                  <a:ext cx="531821" cy="674060"/>
                </a:xfrm>
                <a:custGeom>
                  <a:avLst/>
                  <a:gdLst>
                    <a:gd name="connsiteX0" fmla="*/ 3369 w 531821"/>
                    <a:gd name="connsiteY0" fmla="*/ 23555 h 674060"/>
                    <a:gd name="connsiteX1" fmla="*/ 214112 w 531821"/>
                    <a:gd name="connsiteY1" fmla="*/ 289051 h 674060"/>
                    <a:gd name="connsiteX2" fmla="*/ 389008 w 531821"/>
                    <a:gd name="connsiteY2" fmla="*/ 521459 h 674060"/>
                    <a:gd name="connsiteX3" fmla="*/ 504818 w 531821"/>
                    <a:gd name="connsiteY3" fmla="*/ 668388 h 674060"/>
                    <a:gd name="connsiteX4" fmla="*/ 528453 w 531821"/>
                    <a:gd name="connsiteY4" fmla="*/ 650662 h 674060"/>
                    <a:gd name="connsiteX5" fmla="*/ 337800 w 531821"/>
                    <a:gd name="connsiteY5" fmla="*/ 405649 h 674060"/>
                    <a:gd name="connsiteX6" fmla="*/ 152662 w 531821"/>
                    <a:gd name="connsiteY6" fmla="*/ 158666 h 674060"/>
                    <a:gd name="connsiteX7" fmla="*/ 27004 w 531821"/>
                    <a:gd name="connsiteY7" fmla="*/ 5435 h 674060"/>
                    <a:gd name="connsiteX8" fmla="*/ 3369 w 531821"/>
                    <a:gd name="connsiteY8" fmla="*/ 23555 h 674060"/>
                    <a:gd name="connsiteX9" fmla="*/ 3369 w 531821"/>
                    <a:gd name="connsiteY9" fmla="*/ 23555 h 6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821" h="674060">
                      <a:moveTo>
                        <a:pt x="3369" y="23555"/>
                      </a:moveTo>
                      <a:cubicBezTo>
                        <a:pt x="75455" y="110609"/>
                        <a:pt x="147147" y="197663"/>
                        <a:pt x="214112" y="289051"/>
                      </a:cubicBezTo>
                      <a:cubicBezTo>
                        <a:pt x="271623" y="367045"/>
                        <a:pt x="329528" y="445040"/>
                        <a:pt x="389008" y="521459"/>
                      </a:cubicBezTo>
                      <a:cubicBezTo>
                        <a:pt x="427218" y="570698"/>
                        <a:pt x="465821" y="619543"/>
                        <a:pt x="504818" y="668388"/>
                      </a:cubicBezTo>
                      <a:cubicBezTo>
                        <a:pt x="516636" y="683356"/>
                        <a:pt x="540664" y="665630"/>
                        <a:pt x="528453" y="650662"/>
                      </a:cubicBezTo>
                      <a:cubicBezTo>
                        <a:pt x="463852" y="569910"/>
                        <a:pt x="400038" y="488370"/>
                        <a:pt x="337800" y="405649"/>
                      </a:cubicBezTo>
                      <a:cubicBezTo>
                        <a:pt x="275956" y="323321"/>
                        <a:pt x="216475" y="239418"/>
                        <a:pt x="152662" y="158666"/>
                      </a:cubicBezTo>
                      <a:cubicBezTo>
                        <a:pt x="111695" y="107064"/>
                        <a:pt x="69152" y="56249"/>
                        <a:pt x="27004" y="5435"/>
                      </a:cubicBezTo>
                      <a:cubicBezTo>
                        <a:pt x="15186" y="-9140"/>
                        <a:pt x="-8842" y="8586"/>
                        <a:pt x="3369" y="23555"/>
                      </a:cubicBezTo>
                      <a:lnTo>
                        <a:pt x="3369" y="2355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A5B48AF-9A6B-42CD-8A19-05AA8F3D3ADF}"/>
                    </a:ext>
                  </a:extLst>
                </p:cNvPr>
                <p:cNvSpPr/>
                <p:nvPr/>
              </p:nvSpPr>
              <p:spPr>
                <a:xfrm>
                  <a:off x="4335149" y="8295462"/>
                  <a:ext cx="129080" cy="97376"/>
                </a:xfrm>
                <a:custGeom>
                  <a:avLst/>
                  <a:gdLst>
                    <a:gd name="connsiteX0" fmla="*/ 28103 w 129080"/>
                    <a:gd name="connsiteY0" fmla="*/ 88509 h 97376"/>
                    <a:gd name="connsiteX1" fmla="*/ 31255 w 129080"/>
                    <a:gd name="connsiteY1" fmla="*/ 82207 h 97376"/>
                    <a:gd name="connsiteX2" fmla="*/ 31649 w 129080"/>
                    <a:gd name="connsiteY2" fmla="*/ 81419 h 97376"/>
                    <a:gd name="connsiteX3" fmla="*/ 34012 w 129080"/>
                    <a:gd name="connsiteY3" fmla="*/ 77874 h 97376"/>
                    <a:gd name="connsiteX4" fmla="*/ 43072 w 129080"/>
                    <a:gd name="connsiteY4" fmla="*/ 65268 h 97376"/>
                    <a:gd name="connsiteX5" fmla="*/ 53314 w 129080"/>
                    <a:gd name="connsiteY5" fmla="*/ 53451 h 97376"/>
                    <a:gd name="connsiteX6" fmla="*/ 55677 w 129080"/>
                    <a:gd name="connsiteY6" fmla="*/ 50694 h 97376"/>
                    <a:gd name="connsiteX7" fmla="*/ 57253 w 129080"/>
                    <a:gd name="connsiteY7" fmla="*/ 49118 h 97376"/>
                    <a:gd name="connsiteX8" fmla="*/ 58829 w 129080"/>
                    <a:gd name="connsiteY8" fmla="*/ 47542 h 97376"/>
                    <a:gd name="connsiteX9" fmla="*/ 61980 w 129080"/>
                    <a:gd name="connsiteY9" fmla="*/ 44785 h 97376"/>
                    <a:gd name="connsiteX10" fmla="*/ 73009 w 129080"/>
                    <a:gd name="connsiteY10" fmla="*/ 36119 h 97376"/>
                    <a:gd name="connsiteX11" fmla="*/ 76161 w 129080"/>
                    <a:gd name="connsiteY11" fmla="*/ 34149 h 97376"/>
                    <a:gd name="connsiteX12" fmla="*/ 76555 w 129080"/>
                    <a:gd name="connsiteY12" fmla="*/ 34149 h 97376"/>
                    <a:gd name="connsiteX13" fmla="*/ 82069 w 129080"/>
                    <a:gd name="connsiteY13" fmla="*/ 31392 h 97376"/>
                    <a:gd name="connsiteX14" fmla="*/ 84433 w 129080"/>
                    <a:gd name="connsiteY14" fmla="*/ 30604 h 97376"/>
                    <a:gd name="connsiteX15" fmla="*/ 84039 w 129080"/>
                    <a:gd name="connsiteY15" fmla="*/ 30604 h 97376"/>
                    <a:gd name="connsiteX16" fmla="*/ 89160 w 129080"/>
                    <a:gd name="connsiteY16" fmla="*/ 29816 h 97376"/>
                    <a:gd name="connsiteX17" fmla="*/ 88372 w 129080"/>
                    <a:gd name="connsiteY17" fmla="*/ 29816 h 97376"/>
                    <a:gd name="connsiteX18" fmla="*/ 90735 w 129080"/>
                    <a:gd name="connsiteY18" fmla="*/ 30210 h 97376"/>
                    <a:gd name="connsiteX19" fmla="*/ 89947 w 129080"/>
                    <a:gd name="connsiteY19" fmla="*/ 29816 h 97376"/>
                    <a:gd name="connsiteX20" fmla="*/ 92311 w 129080"/>
                    <a:gd name="connsiteY20" fmla="*/ 30998 h 97376"/>
                    <a:gd name="connsiteX21" fmla="*/ 90735 w 129080"/>
                    <a:gd name="connsiteY21" fmla="*/ 29816 h 97376"/>
                    <a:gd name="connsiteX22" fmla="*/ 91917 w 129080"/>
                    <a:gd name="connsiteY22" fmla="*/ 30604 h 97376"/>
                    <a:gd name="connsiteX23" fmla="*/ 93099 w 129080"/>
                    <a:gd name="connsiteY23" fmla="*/ 31392 h 97376"/>
                    <a:gd name="connsiteX24" fmla="*/ 93887 w 129080"/>
                    <a:gd name="connsiteY24" fmla="*/ 32574 h 97376"/>
                    <a:gd name="connsiteX25" fmla="*/ 95068 w 129080"/>
                    <a:gd name="connsiteY25" fmla="*/ 34149 h 97376"/>
                    <a:gd name="connsiteX26" fmla="*/ 95856 w 129080"/>
                    <a:gd name="connsiteY26" fmla="*/ 36119 h 97376"/>
                    <a:gd name="connsiteX27" fmla="*/ 97432 w 129080"/>
                    <a:gd name="connsiteY27" fmla="*/ 39664 h 97376"/>
                    <a:gd name="connsiteX28" fmla="*/ 98220 w 129080"/>
                    <a:gd name="connsiteY28" fmla="*/ 41240 h 97376"/>
                    <a:gd name="connsiteX29" fmla="*/ 99401 w 129080"/>
                    <a:gd name="connsiteY29" fmla="*/ 46755 h 97376"/>
                    <a:gd name="connsiteX30" fmla="*/ 115946 w 129080"/>
                    <a:gd name="connsiteY30" fmla="*/ 59754 h 97376"/>
                    <a:gd name="connsiteX31" fmla="*/ 128945 w 129080"/>
                    <a:gd name="connsiteY31" fmla="*/ 43209 h 97376"/>
                    <a:gd name="connsiteX32" fmla="*/ 112007 w 129080"/>
                    <a:gd name="connsiteY32" fmla="*/ 8151 h 97376"/>
                    <a:gd name="connsiteX33" fmla="*/ 82069 w 129080"/>
                    <a:gd name="connsiteY33" fmla="*/ 667 h 97376"/>
                    <a:gd name="connsiteX34" fmla="*/ 24952 w 129080"/>
                    <a:gd name="connsiteY34" fmla="*/ 40846 h 97376"/>
                    <a:gd name="connsiteX35" fmla="*/ 1317 w 129080"/>
                    <a:gd name="connsiteY35" fmla="*/ 76298 h 97376"/>
                    <a:gd name="connsiteX36" fmla="*/ 9196 w 129080"/>
                    <a:gd name="connsiteY36" fmla="*/ 95993 h 97376"/>
                    <a:gd name="connsiteX37" fmla="*/ 28103 w 129080"/>
                    <a:gd name="connsiteY37" fmla="*/ 88509 h 97376"/>
                    <a:gd name="connsiteX38" fmla="*/ 28103 w 129080"/>
                    <a:gd name="connsiteY38" fmla="*/ 88509 h 9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080" h="97376">
                      <a:moveTo>
                        <a:pt x="28103" y="88509"/>
                      </a:moveTo>
                      <a:cubicBezTo>
                        <a:pt x="29285" y="86540"/>
                        <a:pt x="30467" y="84570"/>
                        <a:pt x="31255" y="82207"/>
                      </a:cubicBezTo>
                      <a:cubicBezTo>
                        <a:pt x="32830" y="79843"/>
                        <a:pt x="30073" y="83782"/>
                        <a:pt x="31649" y="81419"/>
                      </a:cubicBezTo>
                      <a:cubicBezTo>
                        <a:pt x="32436" y="80237"/>
                        <a:pt x="33224" y="79055"/>
                        <a:pt x="34012" y="77874"/>
                      </a:cubicBezTo>
                      <a:cubicBezTo>
                        <a:pt x="36769" y="73541"/>
                        <a:pt x="39921" y="69208"/>
                        <a:pt x="43072" y="65268"/>
                      </a:cubicBezTo>
                      <a:cubicBezTo>
                        <a:pt x="46223" y="61329"/>
                        <a:pt x="49768" y="56996"/>
                        <a:pt x="53314" y="53451"/>
                      </a:cubicBezTo>
                      <a:cubicBezTo>
                        <a:pt x="54102" y="52663"/>
                        <a:pt x="54889" y="51482"/>
                        <a:pt x="55677" y="50694"/>
                      </a:cubicBezTo>
                      <a:cubicBezTo>
                        <a:pt x="56071" y="50300"/>
                        <a:pt x="58435" y="47936"/>
                        <a:pt x="57253" y="49118"/>
                      </a:cubicBezTo>
                      <a:cubicBezTo>
                        <a:pt x="56071" y="50300"/>
                        <a:pt x="58435" y="47936"/>
                        <a:pt x="58829" y="47542"/>
                      </a:cubicBezTo>
                      <a:cubicBezTo>
                        <a:pt x="60010" y="46755"/>
                        <a:pt x="60798" y="45573"/>
                        <a:pt x="61980" y="44785"/>
                      </a:cubicBezTo>
                      <a:cubicBezTo>
                        <a:pt x="65525" y="41634"/>
                        <a:pt x="69070" y="38876"/>
                        <a:pt x="73009" y="36119"/>
                      </a:cubicBezTo>
                      <a:cubicBezTo>
                        <a:pt x="74191" y="35331"/>
                        <a:pt x="74979" y="34937"/>
                        <a:pt x="76161" y="34149"/>
                      </a:cubicBezTo>
                      <a:cubicBezTo>
                        <a:pt x="78524" y="32574"/>
                        <a:pt x="73797" y="35331"/>
                        <a:pt x="76555" y="34149"/>
                      </a:cubicBezTo>
                      <a:cubicBezTo>
                        <a:pt x="78524" y="33362"/>
                        <a:pt x="80100" y="32180"/>
                        <a:pt x="82069" y="31392"/>
                      </a:cubicBezTo>
                      <a:cubicBezTo>
                        <a:pt x="82857" y="30998"/>
                        <a:pt x="83645" y="30604"/>
                        <a:pt x="84433" y="30604"/>
                      </a:cubicBezTo>
                      <a:cubicBezTo>
                        <a:pt x="87190" y="29422"/>
                        <a:pt x="83251" y="30604"/>
                        <a:pt x="84039" y="30604"/>
                      </a:cubicBezTo>
                      <a:cubicBezTo>
                        <a:pt x="85615" y="30604"/>
                        <a:pt x="87584" y="30210"/>
                        <a:pt x="89160" y="29816"/>
                      </a:cubicBezTo>
                      <a:cubicBezTo>
                        <a:pt x="91523" y="29422"/>
                        <a:pt x="86008" y="29422"/>
                        <a:pt x="88372" y="29816"/>
                      </a:cubicBezTo>
                      <a:cubicBezTo>
                        <a:pt x="89160" y="29816"/>
                        <a:pt x="89947" y="30210"/>
                        <a:pt x="90735" y="30210"/>
                      </a:cubicBezTo>
                      <a:cubicBezTo>
                        <a:pt x="93099" y="30210"/>
                        <a:pt x="87584" y="29029"/>
                        <a:pt x="89947" y="29816"/>
                      </a:cubicBezTo>
                      <a:cubicBezTo>
                        <a:pt x="90735" y="30210"/>
                        <a:pt x="91523" y="30604"/>
                        <a:pt x="92311" y="30998"/>
                      </a:cubicBezTo>
                      <a:cubicBezTo>
                        <a:pt x="93887" y="31392"/>
                        <a:pt x="90341" y="30210"/>
                        <a:pt x="90735" y="29816"/>
                      </a:cubicBezTo>
                      <a:cubicBezTo>
                        <a:pt x="90735" y="29816"/>
                        <a:pt x="91917" y="30604"/>
                        <a:pt x="91917" y="30604"/>
                      </a:cubicBezTo>
                      <a:cubicBezTo>
                        <a:pt x="92311" y="30998"/>
                        <a:pt x="94674" y="33362"/>
                        <a:pt x="93099" y="31392"/>
                      </a:cubicBezTo>
                      <a:cubicBezTo>
                        <a:pt x="91523" y="29816"/>
                        <a:pt x="93493" y="32180"/>
                        <a:pt x="93887" y="32574"/>
                      </a:cubicBezTo>
                      <a:cubicBezTo>
                        <a:pt x="94281" y="32968"/>
                        <a:pt x="96250" y="36119"/>
                        <a:pt x="95068" y="34149"/>
                      </a:cubicBezTo>
                      <a:cubicBezTo>
                        <a:pt x="93887" y="32180"/>
                        <a:pt x="95856" y="35725"/>
                        <a:pt x="95856" y="36119"/>
                      </a:cubicBezTo>
                      <a:cubicBezTo>
                        <a:pt x="96250" y="37301"/>
                        <a:pt x="97038" y="38482"/>
                        <a:pt x="97432" y="39664"/>
                      </a:cubicBezTo>
                      <a:cubicBezTo>
                        <a:pt x="97826" y="40452"/>
                        <a:pt x="98614" y="43997"/>
                        <a:pt x="98220" y="41240"/>
                      </a:cubicBezTo>
                      <a:cubicBezTo>
                        <a:pt x="98614" y="43209"/>
                        <a:pt x="99007" y="44785"/>
                        <a:pt x="99401" y="46755"/>
                      </a:cubicBezTo>
                      <a:cubicBezTo>
                        <a:pt x="100977" y="54633"/>
                        <a:pt x="107673" y="60541"/>
                        <a:pt x="115946" y="59754"/>
                      </a:cubicBezTo>
                      <a:cubicBezTo>
                        <a:pt x="123430" y="58572"/>
                        <a:pt x="130126" y="51088"/>
                        <a:pt x="128945" y="43209"/>
                      </a:cubicBezTo>
                      <a:cubicBezTo>
                        <a:pt x="126581" y="30210"/>
                        <a:pt x="122248" y="17211"/>
                        <a:pt x="112007" y="8151"/>
                      </a:cubicBezTo>
                      <a:cubicBezTo>
                        <a:pt x="103734" y="1061"/>
                        <a:pt x="92311" y="-1303"/>
                        <a:pt x="82069" y="667"/>
                      </a:cubicBezTo>
                      <a:cubicBezTo>
                        <a:pt x="58829" y="5000"/>
                        <a:pt x="39527" y="23514"/>
                        <a:pt x="24952" y="40846"/>
                      </a:cubicBezTo>
                      <a:cubicBezTo>
                        <a:pt x="15892" y="51875"/>
                        <a:pt x="7620" y="63693"/>
                        <a:pt x="1317" y="76298"/>
                      </a:cubicBezTo>
                      <a:cubicBezTo>
                        <a:pt x="-2228" y="83388"/>
                        <a:pt x="1711" y="93236"/>
                        <a:pt x="9196" y="95993"/>
                      </a:cubicBezTo>
                      <a:cubicBezTo>
                        <a:pt x="16680" y="99539"/>
                        <a:pt x="24558" y="95993"/>
                        <a:pt x="28103" y="88509"/>
                      </a:cubicBezTo>
                      <a:lnTo>
                        <a:pt x="28103" y="8850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7E5EC21-2EFC-4F51-B56A-31982C3BF8B1}"/>
                    </a:ext>
                  </a:extLst>
                </p:cNvPr>
                <p:cNvSpPr/>
                <p:nvPr/>
              </p:nvSpPr>
              <p:spPr>
                <a:xfrm>
                  <a:off x="3803571" y="8471586"/>
                  <a:ext cx="356318" cy="250395"/>
                </a:xfrm>
                <a:custGeom>
                  <a:avLst/>
                  <a:gdLst>
                    <a:gd name="connsiteX0" fmla="*/ 23568 w 356318"/>
                    <a:gd name="connsiteY0" fmla="*/ 247210 h 250395"/>
                    <a:gd name="connsiteX1" fmla="*/ 66505 w 356318"/>
                    <a:gd name="connsiteY1" fmla="*/ 213727 h 250395"/>
                    <a:gd name="connsiteX2" fmla="*/ 89745 w 356318"/>
                    <a:gd name="connsiteY2" fmla="*/ 186153 h 250395"/>
                    <a:gd name="connsiteX3" fmla="*/ 83837 w 356318"/>
                    <a:gd name="connsiteY3" fmla="*/ 199940 h 250395"/>
                    <a:gd name="connsiteX4" fmla="*/ 348151 w 356318"/>
                    <a:gd name="connsiteY4" fmla="*/ 29377 h 250395"/>
                    <a:gd name="connsiteX5" fmla="*/ 336728 w 356318"/>
                    <a:gd name="connsiteY5" fmla="*/ 1803 h 250395"/>
                    <a:gd name="connsiteX6" fmla="*/ 187829 w 356318"/>
                    <a:gd name="connsiteY6" fmla="*/ 89645 h 250395"/>
                    <a:gd name="connsiteX7" fmla="*/ 118501 w 356318"/>
                    <a:gd name="connsiteY7" fmla="*/ 136914 h 250395"/>
                    <a:gd name="connsiteX8" fmla="*/ 80685 w 356318"/>
                    <a:gd name="connsiteY8" fmla="*/ 164882 h 250395"/>
                    <a:gd name="connsiteX9" fmla="*/ 60202 w 356318"/>
                    <a:gd name="connsiteY9" fmla="*/ 190093 h 250395"/>
                    <a:gd name="connsiteX10" fmla="*/ 66111 w 356318"/>
                    <a:gd name="connsiteY10" fmla="*/ 176306 h 250395"/>
                    <a:gd name="connsiteX11" fmla="*/ 5842 w 356318"/>
                    <a:gd name="connsiteY11" fmla="*/ 223575 h 250395"/>
                    <a:gd name="connsiteX12" fmla="*/ 23568 w 356318"/>
                    <a:gd name="connsiteY12" fmla="*/ 247210 h 250395"/>
                    <a:gd name="connsiteX13" fmla="*/ 23568 w 356318"/>
                    <a:gd name="connsiteY13" fmla="*/ 247210 h 2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6318" h="250395">
                      <a:moveTo>
                        <a:pt x="23568" y="247210"/>
                      </a:moveTo>
                      <a:cubicBezTo>
                        <a:pt x="37749" y="235786"/>
                        <a:pt x="51930" y="224757"/>
                        <a:pt x="66505" y="213727"/>
                      </a:cubicBezTo>
                      <a:cubicBezTo>
                        <a:pt x="76352" y="206243"/>
                        <a:pt x="89745" y="199940"/>
                        <a:pt x="89745" y="186153"/>
                      </a:cubicBezTo>
                      <a:cubicBezTo>
                        <a:pt x="87776" y="190880"/>
                        <a:pt x="85806" y="195213"/>
                        <a:pt x="83837" y="199940"/>
                      </a:cubicBezTo>
                      <a:cubicBezTo>
                        <a:pt x="167346" y="135733"/>
                        <a:pt x="255582" y="80191"/>
                        <a:pt x="348151" y="29377"/>
                      </a:cubicBezTo>
                      <a:cubicBezTo>
                        <a:pt x="364696" y="20317"/>
                        <a:pt x="353666" y="-7257"/>
                        <a:pt x="336728" y="1803"/>
                      </a:cubicBezTo>
                      <a:cubicBezTo>
                        <a:pt x="286307" y="29377"/>
                        <a:pt x="236280" y="58132"/>
                        <a:pt x="187829" y="89645"/>
                      </a:cubicBezTo>
                      <a:cubicBezTo>
                        <a:pt x="164195" y="105008"/>
                        <a:pt x="141348" y="120764"/>
                        <a:pt x="118501" y="136914"/>
                      </a:cubicBezTo>
                      <a:cubicBezTo>
                        <a:pt x="105896" y="145974"/>
                        <a:pt x="92897" y="155428"/>
                        <a:pt x="80685" y="164882"/>
                      </a:cubicBezTo>
                      <a:cubicBezTo>
                        <a:pt x="71231" y="171973"/>
                        <a:pt x="60202" y="177093"/>
                        <a:pt x="60202" y="190093"/>
                      </a:cubicBezTo>
                      <a:cubicBezTo>
                        <a:pt x="62172" y="185366"/>
                        <a:pt x="64141" y="181033"/>
                        <a:pt x="66111" y="176306"/>
                      </a:cubicBezTo>
                      <a:cubicBezTo>
                        <a:pt x="46021" y="191668"/>
                        <a:pt x="25538" y="207819"/>
                        <a:pt x="5842" y="223575"/>
                      </a:cubicBezTo>
                      <a:cubicBezTo>
                        <a:pt x="-9520" y="234998"/>
                        <a:pt x="8600" y="259027"/>
                        <a:pt x="23568" y="247210"/>
                      </a:cubicBezTo>
                      <a:lnTo>
                        <a:pt x="23568" y="24721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5CB9D2D-8268-446B-A3C3-1A154D8CFF9B}"/>
                    </a:ext>
                  </a:extLst>
                </p:cNvPr>
                <p:cNvSpPr/>
                <p:nvPr/>
              </p:nvSpPr>
              <p:spPr>
                <a:xfrm>
                  <a:off x="4247580" y="8371567"/>
                  <a:ext cx="112826" cy="61111"/>
                </a:xfrm>
                <a:custGeom>
                  <a:avLst/>
                  <a:gdLst>
                    <a:gd name="connsiteX0" fmla="*/ 92432 w 112826"/>
                    <a:gd name="connsiteY0" fmla="*/ 981 h 61111"/>
                    <a:gd name="connsiteX1" fmla="*/ 9316 w 112826"/>
                    <a:gd name="connsiteY1" fmla="*/ 32494 h 61111"/>
                    <a:gd name="connsiteX2" fmla="*/ 1044 w 112826"/>
                    <a:gd name="connsiteY2" fmla="*/ 51795 h 61111"/>
                    <a:gd name="connsiteX3" fmla="*/ 20346 w 112826"/>
                    <a:gd name="connsiteY3" fmla="*/ 60067 h 61111"/>
                    <a:gd name="connsiteX4" fmla="*/ 103461 w 112826"/>
                    <a:gd name="connsiteY4" fmla="*/ 28554 h 61111"/>
                    <a:gd name="connsiteX5" fmla="*/ 111733 w 112826"/>
                    <a:gd name="connsiteY5" fmla="*/ 9253 h 61111"/>
                    <a:gd name="connsiteX6" fmla="*/ 92432 w 112826"/>
                    <a:gd name="connsiteY6" fmla="*/ 981 h 61111"/>
                    <a:gd name="connsiteX7" fmla="*/ 92432 w 112826"/>
                    <a:gd name="connsiteY7" fmla="*/ 981 h 6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826" h="61111">
                      <a:moveTo>
                        <a:pt x="92432" y="981"/>
                      </a:moveTo>
                      <a:cubicBezTo>
                        <a:pt x="64464" y="10828"/>
                        <a:pt x="36496" y="19888"/>
                        <a:pt x="9316" y="32494"/>
                      </a:cubicBezTo>
                      <a:cubicBezTo>
                        <a:pt x="2226" y="35645"/>
                        <a:pt x="-2107" y="44311"/>
                        <a:pt x="1044" y="51795"/>
                      </a:cubicBezTo>
                      <a:cubicBezTo>
                        <a:pt x="4196" y="58886"/>
                        <a:pt x="12862" y="63219"/>
                        <a:pt x="20346" y="60067"/>
                      </a:cubicBezTo>
                      <a:cubicBezTo>
                        <a:pt x="47132" y="47462"/>
                        <a:pt x="75494" y="38402"/>
                        <a:pt x="103461" y="28554"/>
                      </a:cubicBezTo>
                      <a:cubicBezTo>
                        <a:pt x="110946" y="25797"/>
                        <a:pt x="114885" y="16343"/>
                        <a:pt x="111733" y="9253"/>
                      </a:cubicBezTo>
                      <a:cubicBezTo>
                        <a:pt x="108188" y="1375"/>
                        <a:pt x="100310" y="-1777"/>
                        <a:pt x="92432" y="981"/>
                      </a:cubicBezTo>
                      <a:lnTo>
                        <a:pt x="92432" y="98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B850FE-A453-4F04-A777-44A83CE0BB8C}"/>
                    </a:ext>
                  </a:extLst>
                </p:cNvPr>
                <p:cNvSpPr/>
                <p:nvPr/>
              </p:nvSpPr>
              <p:spPr>
                <a:xfrm>
                  <a:off x="4443677" y="8102087"/>
                  <a:ext cx="601010" cy="250834"/>
                </a:xfrm>
                <a:custGeom>
                  <a:avLst/>
                  <a:gdLst>
                    <a:gd name="connsiteX0" fmla="*/ 23568 w 601010"/>
                    <a:gd name="connsiteY0" fmla="*/ 247614 h 250834"/>
                    <a:gd name="connsiteX1" fmla="*/ 298518 w 601010"/>
                    <a:gd name="connsiteY1" fmla="*/ 116441 h 250834"/>
                    <a:gd name="connsiteX2" fmla="*/ 591589 w 601010"/>
                    <a:gd name="connsiteY2" fmla="*/ 28205 h 250834"/>
                    <a:gd name="connsiteX3" fmla="*/ 580165 w 601010"/>
                    <a:gd name="connsiteY3" fmla="*/ 631 h 250834"/>
                    <a:gd name="connsiteX4" fmla="*/ 281974 w 601010"/>
                    <a:gd name="connsiteY4" fmla="*/ 90837 h 250834"/>
                    <a:gd name="connsiteX5" fmla="*/ 5842 w 601010"/>
                    <a:gd name="connsiteY5" fmla="*/ 223979 h 250834"/>
                    <a:gd name="connsiteX6" fmla="*/ 23568 w 601010"/>
                    <a:gd name="connsiteY6" fmla="*/ 247614 h 250834"/>
                    <a:gd name="connsiteX7" fmla="*/ 23568 w 601010"/>
                    <a:gd name="connsiteY7" fmla="*/ 247614 h 25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010" h="250834">
                      <a:moveTo>
                        <a:pt x="23568" y="247614"/>
                      </a:moveTo>
                      <a:cubicBezTo>
                        <a:pt x="103926" y="185770"/>
                        <a:pt x="203586" y="149136"/>
                        <a:pt x="298518" y="116441"/>
                      </a:cubicBezTo>
                      <a:cubicBezTo>
                        <a:pt x="395027" y="83352"/>
                        <a:pt x="493505" y="56173"/>
                        <a:pt x="591589" y="28205"/>
                      </a:cubicBezTo>
                      <a:cubicBezTo>
                        <a:pt x="610103" y="23084"/>
                        <a:pt x="598679" y="-4490"/>
                        <a:pt x="580165" y="631"/>
                      </a:cubicBezTo>
                      <a:cubicBezTo>
                        <a:pt x="480112" y="28993"/>
                        <a:pt x="380058" y="56566"/>
                        <a:pt x="281974" y="90837"/>
                      </a:cubicBezTo>
                      <a:cubicBezTo>
                        <a:pt x="186648" y="123925"/>
                        <a:pt x="86594" y="161347"/>
                        <a:pt x="5842" y="223979"/>
                      </a:cubicBezTo>
                      <a:cubicBezTo>
                        <a:pt x="-9520" y="235796"/>
                        <a:pt x="8600" y="259431"/>
                        <a:pt x="23568" y="247614"/>
                      </a:cubicBezTo>
                      <a:lnTo>
                        <a:pt x="23568" y="24761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F8B2943-11DA-4F1D-B9C2-DA2B7C555C44}"/>
                    </a:ext>
                  </a:extLst>
                </p:cNvPr>
                <p:cNvSpPr/>
                <p:nvPr/>
              </p:nvSpPr>
              <p:spPr>
                <a:xfrm>
                  <a:off x="4438892" y="8120304"/>
                  <a:ext cx="541225" cy="194533"/>
                </a:xfrm>
                <a:custGeom>
                  <a:avLst/>
                  <a:gdLst>
                    <a:gd name="connsiteX0" fmla="*/ 14172 w 541225"/>
                    <a:gd name="connsiteY0" fmla="*/ 191187 h 194533"/>
                    <a:gd name="connsiteX1" fmla="*/ 184342 w 541225"/>
                    <a:gd name="connsiteY1" fmla="*/ 63560 h 194533"/>
                    <a:gd name="connsiteX2" fmla="*/ 408478 w 541225"/>
                    <a:gd name="connsiteY2" fmla="*/ 16684 h 194533"/>
                    <a:gd name="connsiteX3" fmla="*/ 534135 w 541225"/>
                    <a:gd name="connsiteY3" fmla="*/ 17866 h 194533"/>
                    <a:gd name="connsiteX4" fmla="*/ 534135 w 541225"/>
                    <a:gd name="connsiteY4" fmla="*/ 2898 h 194533"/>
                    <a:gd name="connsiteX5" fmla="*/ 299758 w 541225"/>
                    <a:gd name="connsiteY5" fmla="*/ 15109 h 194533"/>
                    <a:gd name="connsiteX6" fmla="*/ 86652 w 541225"/>
                    <a:gd name="connsiteY6" fmla="*/ 98224 h 194533"/>
                    <a:gd name="connsiteX7" fmla="*/ 1173 w 541225"/>
                    <a:gd name="connsiteY7" fmla="*/ 183703 h 194533"/>
                    <a:gd name="connsiteX8" fmla="*/ 14172 w 541225"/>
                    <a:gd name="connsiteY8" fmla="*/ 191187 h 194533"/>
                    <a:gd name="connsiteX9" fmla="*/ 14172 w 541225"/>
                    <a:gd name="connsiteY9" fmla="*/ 191187 h 19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1225" h="194533">
                      <a:moveTo>
                        <a:pt x="14172" y="191187"/>
                      </a:moveTo>
                      <a:cubicBezTo>
                        <a:pt x="54745" y="130919"/>
                        <a:pt x="117771" y="89952"/>
                        <a:pt x="184342" y="63560"/>
                      </a:cubicBezTo>
                      <a:cubicBezTo>
                        <a:pt x="255640" y="35198"/>
                        <a:pt x="332453" y="21411"/>
                        <a:pt x="408478" y="16684"/>
                      </a:cubicBezTo>
                      <a:cubicBezTo>
                        <a:pt x="450232" y="14321"/>
                        <a:pt x="492381" y="14715"/>
                        <a:pt x="534135" y="17866"/>
                      </a:cubicBezTo>
                      <a:cubicBezTo>
                        <a:pt x="543589" y="18654"/>
                        <a:pt x="543589" y="3685"/>
                        <a:pt x="534135" y="2898"/>
                      </a:cubicBezTo>
                      <a:cubicBezTo>
                        <a:pt x="456141" y="-3405"/>
                        <a:pt x="376965" y="534"/>
                        <a:pt x="299758" y="15109"/>
                      </a:cubicBezTo>
                      <a:cubicBezTo>
                        <a:pt x="224915" y="29290"/>
                        <a:pt x="149678" y="54500"/>
                        <a:pt x="86652" y="98224"/>
                      </a:cubicBezTo>
                      <a:cubicBezTo>
                        <a:pt x="53169" y="121465"/>
                        <a:pt x="23626" y="149827"/>
                        <a:pt x="1173" y="183703"/>
                      </a:cubicBezTo>
                      <a:cubicBezTo>
                        <a:pt x="-3948" y="191581"/>
                        <a:pt x="9051" y="199065"/>
                        <a:pt x="14172" y="191187"/>
                      </a:cubicBezTo>
                      <a:lnTo>
                        <a:pt x="14172" y="19118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AE0651E-5821-4C39-9D46-4B52EFFDF48F}"/>
                    </a:ext>
                  </a:extLst>
                </p:cNvPr>
                <p:cNvSpPr/>
                <p:nvPr/>
              </p:nvSpPr>
              <p:spPr>
                <a:xfrm>
                  <a:off x="3857933" y="8392407"/>
                  <a:ext cx="314717" cy="291673"/>
                </a:xfrm>
                <a:custGeom>
                  <a:avLst/>
                  <a:gdLst>
                    <a:gd name="connsiteX0" fmla="*/ 14112 w 314717"/>
                    <a:gd name="connsiteY0" fmla="*/ 288574 h 291673"/>
                    <a:gd name="connsiteX1" fmla="*/ 148042 w 314717"/>
                    <a:gd name="connsiteY1" fmla="*/ 136524 h 291673"/>
                    <a:gd name="connsiteX2" fmla="*/ 311121 w 314717"/>
                    <a:gd name="connsiteY2" fmla="*/ 14017 h 291673"/>
                    <a:gd name="connsiteX3" fmla="*/ 303637 w 314717"/>
                    <a:gd name="connsiteY3" fmla="*/ 1018 h 291673"/>
                    <a:gd name="connsiteX4" fmla="*/ 137800 w 314717"/>
                    <a:gd name="connsiteY4" fmla="*/ 125888 h 291673"/>
                    <a:gd name="connsiteX5" fmla="*/ 1507 w 314717"/>
                    <a:gd name="connsiteY5" fmla="*/ 281089 h 291673"/>
                    <a:gd name="connsiteX6" fmla="*/ 14112 w 314717"/>
                    <a:gd name="connsiteY6" fmla="*/ 288574 h 291673"/>
                    <a:gd name="connsiteX7" fmla="*/ 14112 w 314717"/>
                    <a:gd name="connsiteY7" fmla="*/ 288574 h 291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17" h="291673">
                      <a:moveTo>
                        <a:pt x="14112" y="288574"/>
                      </a:moveTo>
                      <a:cubicBezTo>
                        <a:pt x="53503" y="233426"/>
                        <a:pt x="98409" y="182612"/>
                        <a:pt x="148042" y="136524"/>
                      </a:cubicBezTo>
                      <a:cubicBezTo>
                        <a:pt x="197675" y="90436"/>
                        <a:pt x="252035" y="47106"/>
                        <a:pt x="311121" y="14017"/>
                      </a:cubicBezTo>
                      <a:cubicBezTo>
                        <a:pt x="319394" y="9291"/>
                        <a:pt x="311909" y="-3709"/>
                        <a:pt x="303637" y="1018"/>
                      </a:cubicBezTo>
                      <a:cubicBezTo>
                        <a:pt x="243368" y="34895"/>
                        <a:pt x="188221" y="79013"/>
                        <a:pt x="137800" y="125888"/>
                      </a:cubicBezTo>
                      <a:cubicBezTo>
                        <a:pt x="87380" y="172764"/>
                        <a:pt x="41686" y="225154"/>
                        <a:pt x="1507" y="281089"/>
                      </a:cubicBezTo>
                      <a:cubicBezTo>
                        <a:pt x="-4402" y="288574"/>
                        <a:pt x="8597" y="296058"/>
                        <a:pt x="14112" y="288574"/>
                      </a:cubicBezTo>
                      <a:lnTo>
                        <a:pt x="14112" y="288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946C166-9A02-42AD-A7C5-691FE4D78960}"/>
                    </a:ext>
                  </a:extLst>
                </p:cNvPr>
                <p:cNvSpPr/>
                <p:nvPr/>
              </p:nvSpPr>
              <p:spPr>
                <a:xfrm>
                  <a:off x="4247032" y="8346067"/>
                  <a:ext cx="116913" cy="22806"/>
                </a:xfrm>
                <a:custGeom>
                  <a:avLst/>
                  <a:gdLst>
                    <a:gd name="connsiteX0" fmla="*/ 9076 w 116913"/>
                    <a:gd name="connsiteY0" fmla="*/ 22541 h 22806"/>
                    <a:gd name="connsiteX1" fmla="*/ 107554 w 116913"/>
                    <a:gd name="connsiteY1" fmla="*/ 19390 h 22806"/>
                    <a:gd name="connsiteX2" fmla="*/ 111493 w 116913"/>
                    <a:gd name="connsiteY2" fmla="*/ 5209 h 22806"/>
                    <a:gd name="connsiteX3" fmla="*/ 5137 w 116913"/>
                    <a:gd name="connsiteY3" fmla="*/ 8361 h 22806"/>
                    <a:gd name="connsiteX4" fmla="*/ 9076 w 116913"/>
                    <a:gd name="connsiteY4" fmla="*/ 22541 h 22806"/>
                    <a:gd name="connsiteX5" fmla="*/ 9076 w 116913"/>
                    <a:gd name="connsiteY5" fmla="*/ 22541 h 2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913" h="22806">
                      <a:moveTo>
                        <a:pt x="9076" y="22541"/>
                      </a:moveTo>
                      <a:cubicBezTo>
                        <a:pt x="41377" y="13875"/>
                        <a:pt x="74859" y="11512"/>
                        <a:pt x="107554" y="19390"/>
                      </a:cubicBezTo>
                      <a:cubicBezTo>
                        <a:pt x="117008" y="21754"/>
                        <a:pt x="120947" y="7179"/>
                        <a:pt x="111493" y="5209"/>
                      </a:cubicBezTo>
                      <a:cubicBezTo>
                        <a:pt x="76041" y="-3063"/>
                        <a:pt x="39801" y="-1093"/>
                        <a:pt x="5137" y="8361"/>
                      </a:cubicBezTo>
                      <a:cubicBezTo>
                        <a:pt x="-3923" y="10724"/>
                        <a:pt x="16" y="24905"/>
                        <a:pt x="9076" y="22541"/>
                      </a:cubicBezTo>
                      <a:lnTo>
                        <a:pt x="9076" y="2254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0205E0D-FDDB-4230-9CC1-83E9C5B0EFF1}"/>
                    </a:ext>
                  </a:extLst>
                </p:cNvPr>
                <p:cNvSpPr/>
                <p:nvPr/>
              </p:nvSpPr>
              <p:spPr>
                <a:xfrm>
                  <a:off x="3083015" y="7558449"/>
                  <a:ext cx="1298686" cy="1099981"/>
                </a:xfrm>
                <a:custGeom>
                  <a:avLst/>
                  <a:gdLst>
                    <a:gd name="connsiteX0" fmla="*/ 1292448 w 1298686"/>
                    <a:gd name="connsiteY0" fmla="*/ 726257 h 1099981"/>
                    <a:gd name="connsiteX1" fmla="*/ 843783 w 1298686"/>
                    <a:gd name="connsiteY1" fmla="*/ 764072 h 1099981"/>
                    <a:gd name="connsiteX2" fmla="*/ 698430 w 1298686"/>
                    <a:gd name="connsiteY2" fmla="*/ 1018145 h 1099981"/>
                    <a:gd name="connsiteX3" fmla="*/ 681098 w 1298686"/>
                    <a:gd name="connsiteY3" fmla="*/ 1052022 h 1099981"/>
                    <a:gd name="connsiteX4" fmla="*/ 671644 w 1298686"/>
                    <a:gd name="connsiteY4" fmla="*/ 1066597 h 1099981"/>
                    <a:gd name="connsiteX5" fmla="*/ 655493 w 1298686"/>
                    <a:gd name="connsiteY5" fmla="*/ 1061870 h 1099981"/>
                    <a:gd name="connsiteX6" fmla="*/ 600346 w 1298686"/>
                    <a:gd name="connsiteY6" fmla="*/ 995693 h 1099981"/>
                    <a:gd name="connsiteX7" fmla="*/ 483748 w 1298686"/>
                    <a:gd name="connsiteY7" fmla="*/ 866096 h 1099981"/>
                    <a:gd name="connsiteX8" fmla="*/ 269460 w 1298686"/>
                    <a:gd name="connsiteY8" fmla="*/ 615174 h 1099981"/>
                    <a:gd name="connsiteX9" fmla="*/ 90624 w 1298686"/>
                    <a:gd name="connsiteY9" fmla="*/ 368191 h 1099981"/>
                    <a:gd name="connsiteX10" fmla="*/ 55960 w 1298686"/>
                    <a:gd name="connsiteY10" fmla="*/ 303196 h 1099981"/>
                    <a:gd name="connsiteX11" fmla="*/ 42173 w 1298686"/>
                    <a:gd name="connsiteY11" fmla="*/ 271683 h 1099981"/>
                    <a:gd name="connsiteX12" fmla="*/ 31931 w 1298686"/>
                    <a:gd name="connsiteY12" fmla="*/ 232292 h 1099981"/>
                    <a:gd name="connsiteX13" fmla="*/ 59899 w 1298686"/>
                    <a:gd name="connsiteY13" fmla="*/ 221656 h 1099981"/>
                    <a:gd name="connsiteX14" fmla="*/ 89836 w 1298686"/>
                    <a:gd name="connsiteY14" fmla="*/ 210233 h 1099981"/>
                    <a:gd name="connsiteX15" fmla="*/ 154438 w 1298686"/>
                    <a:gd name="connsiteY15" fmla="*/ 185416 h 1099981"/>
                    <a:gd name="connsiteX16" fmla="*/ 291519 w 1298686"/>
                    <a:gd name="connsiteY16" fmla="*/ 131057 h 1099981"/>
                    <a:gd name="connsiteX17" fmla="*/ 426237 w 1298686"/>
                    <a:gd name="connsiteY17" fmla="*/ 73939 h 1099981"/>
                    <a:gd name="connsiteX18" fmla="*/ 675189 w 1298686"/>
                    <a:gd name="connsiteY18" fmla="*/ 33367 h 1099981"/>
                    <a:gd name="connsiteX19" fmla="*/ 771697 w 1298686"/>
                    <a:gd name="connsiteY19" fmla="*/ 91272 h 1099981"/>
                    <a:gd name="connsiteX20" fmla="*/ 799271 w 1298686"/>
                    <a:gd name="connsiteY20" fmla="*/ 79848 h 1099981"/>
                    <a:gd name="connsiteX21" fmla="*/ 516836 w 1298686"/>
                    <a:gd name="connsiteY21" fmla="*/ 14459 h 1099981"/>
                    <a:gd name="connsiteX22" fmla="*/ 235190 w 1298686"/>
                    <a:gd name="connsiteY22" fmla="*/ 121603 h 1099981"/>
                    <a:gd name="connsiteX23" fmla="*/ 91806 w 1298686"/>
                    <a:gd name="connsiteY23" fmla="*/ 177144 h 1099981"/>
                    <a:gd name="connsiteX24" fmla="*/ 25235 w 1298686"/>
                    <a:gd name="connsiteY24" fmla="*/ 202355 h 1099981"/>
                    <a:gd name="connsiteX25" fmla="*/ 1600 w 1298686"/>
                    <a:gd name="connsiteY25" fmla="*/ 245685 h 1099981"/>
                    <a:gd name="connsiteX26" fmla="*/ 64232 w 1298686"/>
                    <a:gd name="connsiteY26" fmla="*/ 380009 h 1099981"/>
                    <a:gd name="connsiteX27" fmla="*/ 154438 w 1298686"/>
                    <a:gd name="connsiteY27" fmla="*/ 515120 h 1099981"/>
                    <a:gd name="connsiteX28" fmla="*/ 358090 w 1298686"/>
                    <a:gd name="connsiteY28" fmla="*/ 768799 h 1099981"/>
                    <a:gd name="connsiteX29" fmla="*/ 602315 w 1298686"/>
                    <a:gd name="connsiteY29" fmla="*/ 1042962 h 1099981"/>
                    <a:gd name="connsiteX30" fmla="*/ 655099 w 1298686"/>
                    <a:gd name="connsiteY30" fmla="*/ 1098110 h 1099981"/>
                    <a:gd name="connsiteX31" fmla="*/ 702763 w 1298686"/>
                    <a:gd name="connsiteY31" fmla="*/ 1074475 h 1099981"/>
                    <a:gd name="connsiteX32" fmla="*/ 770909 w 1298686"/>
                    <a:gd name="connsiteY32" fmla="*/ 927546 h 1099981"/>
                    <a:gd name="connsiteX33" fmla="*/ 852449 w 1298686"/>
                    <a:gd name="connsiteY33" fmla="*/ 796767 h 1099981"/>
                    <a:gd name="connsiteX34" fmla="*/ 962351 w 1298686"/>
                    <a:gd name="connsiteY34" fmla="*/ 724287 h 1099981"/>
                    <a:gd name="connsiteX35" fmla="*/ 1216423 w 1298686"/>
                    <a:gd name="connsiteY35" fmla="*/ 719560 h 1099981"/>
                    <a:gd name="connsiteX36" fmla="*/ 1274328 w 1298686"/>
                    <a:gd name="connsiteY36" fmla="*/ 749104 h 1099981"/>
                    <a:gd name="connsiteX37" fmla="*/ 1292448 w 1298686"/>
                    <a:gd name="connsiteY37" fmla="*/ 726257 h 1099981"/>
                    <a:gd name="connsiteX38" fmla="*/ 1292448 w 1298686"/>
                    <a:gd name="connsiteY38" fmla="*/ 726257 h 109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8686" h="1099981">
                      <a:moveTo>
                        <a:pt x="1292448" y="726257"/>
                      </a:moveTo>
                      <a:cubicBezTo>
                        <a:pt x="1156943" y="636839"/>
                        <a:pt x="963138" y="654171"/>
                        <a:pt x="843783" y="764072"/>
                      </a:cubicBezTo>
                      <a:cubicBezTo>
                        <a:pt x="769334" y="832613"/>
                        <a:pt x="740578" y="929121"/>
                        <a:pt x="698430" y="1018145"/>
                      </a:cubicBezTo>
                      <a:cubicBezTo>
                        <a:pt x="692915" y="1029569"/>
                        <a:pt x="687400" y="1040992"/>
                        <a:pt x="681098" y="1052022"/>
                      </a:cubicBezTo>
                      <a:cubicBezTo>
                        <a:pt x="678734" y="1056355"/>
                        <a:pt x="675583" y="1063051"/>
                        <a:pt x="671644" y="1066597"/>
                      </a:cubicBezTo>
                      <a:cubicBezTo>
                        <a:pt x="662978" y="1073687"/>
                        <a:pt x="661008" y="1067778"/>
                        <a:pt x="655493" y="1061870"/>
                      </a:cubicBezTo>
                      <a:cubicBezTo>
                        <a:pt x="636192" y="1040992"/>
                        <a:pt x="618860" y="1017358"/>
                        <a:pt x="600346" y="995693"/>
                      </a:cubicBezTo>
                      <a:cubicBezTo>
                        <a:pt x="562530" y="951574"/>
                        <a:pt x="523139" y="909032"/>
                        <a:pt x="483748" y="866096"/>
                      </a:cubicBezTo>
                      <a:cubicBezTo>
                        <a:pt x="409299" y="784556"/>
                        <a:pt x="338788" y="700653"/>
                        <a:pt x="269460" y="615174"/>
                      </a:cubicBezTo>
                      <a:cubicBezTo>
                        <a:pt x="205646" y="535998"/>
                        <a:pt x="142227" y="455640"/>
                        <a:pt x="90624" y="368191"/>
                      </a:cubicBezTo>
                      <a:cubicBezTo>
                        <a:pt x="78019" y="346920"/>
                        <a:pt x="66596" y="325255"/>
                        <a:pt x="55960" y="303196"/>
                      </a:cubicBezTo>
                      <a:cubicBezTo>
                        <a:pt x="51233" y="292954"/>
                        <a:pt x="46506" y="282319"/>
                        <a:pt x="42173" y="271683"/>
                      </a:cubicBezTo>
                      <a:cubicBezTo>
                        <a:pt x="39022" y="263805"/>
                        <a:pt x="25629" y="240564"/>
                        <a:pt x="31931" y="232292"/>
                      </a:cubicBezTo>
                      <a:cubicBezTo>
                        <a:pt x="35477" y="227565"/>
                        <a:pt x="53990" y="224020"/>
                        <a:pt x="59899" y="221656"/>
                      </a:cubicBezTo>
                      <a:cubicBezTo>
                        <a:pt x="69747" y="217717"/>
                        <a:pt x="79988" y="214172"/>
                        <a:pt x="89836" y="210233"/>
                      </a:cubicBezTo>
                      <a:cubicBezTo>
                        <a:pt x="111501" y="201961"/>
                        <a:pt x="132773" y="193689"/>
                        <a:pt x="154438" y="185416"/>
                      </a:cubicBezTo>
                      <a:cubicBezTo>
                        <a:pt x="200132" y="167690"/>
                        <a:pt x="246219" y="149964"/>
                        <a:pt x="291519" y="131057"/>
                      </a:cubicBezTo>
                      <a:cubicBezTo>
                        <a:pt x="336819" y="112543"/>
                        <a:pt x="380937" y="91272"/>
                        <a:pt x="426237" y="73939"/>
                      </a:cubicBezTo>
                      <a:cubicBezTo>
                        <a:pt x="503444" y="44396"/>
                        <a:pt x="591680" y="18792"/>
                        <a:pt x="675189" y="33367"/>
                      </a:cubicBezTo>
                      <a:cubicBezTo>
                        <a:pt x="712610" y="40063"/>
                        <a:pt x="753577" y="58971"/>
                        <a:pt x="771697" y="91272"/>
                      </a:cubicBezTo>
                      <a:cubicBezTo>
                        <a:pt x="780757" y="107816"/>
                        <a:pt x="808725" y="96786"/>
                        <a:pt x="799271" y="79848"/>
                      </a:cubicBezTo>
                      <a:cubicBezTo>
                        <a:pt x="744911" y="-16660"/>
                        <a:pt x="608224" y="-7600"/>
                        <a:pt x="516836" y="14459"/>
                      </a:cubicBezTo>
                      <a:cubicBezTo>
                        <a:pt x="418752" y="38093"/>
                        <a:pt x="328547" y="84575"/>
                        <a:pt x="235190" y="121603"/>
                      </a:cubicBezTo>
                      <a:cubicBezTo>
                        <a:pt x="187526" y="140510"/>
                        <a:pt x="139863" y="159024"/>
                        <a:pt x="91806" y="177144"/>
                      </a:cubicBezTo>
                      <a:cubicBezTo>
                        <a:pt x="69747" y="185416"/>
                        <a:pt x="47294" y="193295"/>
                        <a:pt x="25235" y="202355"/>
                      </a:cubicBezTo>
                      <a:cubicBezTo>
                        <a:pt x="6721" y="210233"/>
                        <a:pt x="-4309" y="224808"/>
                        <a:pt x="1600" y="245685"/>
                      </a:cubicBezTo>
                      <a:cubicBezTo>
                        <a:pt x="14599" y="292954"/>
                        <a:pt x="39810" y="337860"/>
                        <a:pt x="64232" y="380009"/>
                      </a:cubicBezTo>
                      <a:cubicBezTo>
                        <a:pt x="91412" y="426884"/>
                        <a:pt x="122137" y="471396"/>
                        <a:pt x="154438" y="515120"/>
                      </a:cubicBezTo>
                      <a:cubicBezTo>
                        <a:pt x="219039" y="602175"/>
                        <a:pt x="287580" y="686866"/>
                        <a:pt x="358090" y="768799"/>
                      </a:cubicBezTo>
                      <a:cubicBezTo>
                        <a:pt x="437660" y="861763"/>
                        <a:pt x="523927" y="948817"/>
                        <a:pt x="602315" y="1042962"/>
                      </a:cubicBezTo>
                      <a:cubicBezTo>
                        <a:pt x="616890" y="1060294"/>
                        <a:pt x="632646" y="1090231"/>
                        <a:pt x="655099" y="1098110"/>
                      </a:cubicBezTo>
                      <a:cubicBezTo>
                        <a:pt x="675583" y="1105200"/>
                        <a:pt x="692521" y="1091019"/>
                        <a:pt x="702763" y="1074475"/>
                      </a:cubicBezTo>
                      <a:cubicBezTo>
                        <a:pt x="731124" y="1028781"/>
                        <a:pt x="749244" y="976785"/>
                        <a:pt x="770909" y="927546"/>
                      </a:cubicBezTo>
                      <a:cubicBezTo>
                        <a:pt x="791787" y="880276"/>
                        <a:pt x="816209" y="834189"/>
                        <a:pt x="852449" y="796767"/>
                      </a:cubicBezTo>
                      <a:cubicBezTo>
                        <a:pt x="883174" y="765254"/>
                        <a:pt x="921777" y="740832"/>
                        <a:pt x="962351" y="724287"/>
                      </a:cubicBezTo>
                      <a:cubicBezTo>
                        <a:pt x="1042315" y="691987"/>
                        <a:pt x="1135278" y="688441"/>
                        <a:pt x="1216423" y="719560"/>
                      </a:cubicBezTo>
                      <a:cubicBezTo>
                        <a:pt x="1236907" y="727439"/>
                        <a:pt x="1256208" y="737287"/>
                        <a:pt x="1274328" y="749104"/>
                      </a:cubicBezTo>
                      <a:cubicBezTo>
                        <a:pt x="1290085" y="760133"/>
                        <a:pt x="1308599" y="736893"/>
                        <a:pt x="1292448" y="726257"/>
                      </a:cubicBezTo>
                      <a:lnTo>
                        <a:pt x="1292448" y="72625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46EB466-25D3-4361-ABF9-08C3ACCB2432}"/>
                    </a:ext>
                  </a:extLst>
                </p:cNvPr>
                <p:cNvSpPr/>
                <p:nvPr/>
              </p:nvSpPr>
              <p:spPr>
                <a:xfrm>
                  <a:off x="4043396" y="8244535"/>
                  <a:ext cx="263358" cy="344289"/>
                </a:xfrm>
                <a:custGeom>
                  <a:avLst/>
                  <a:gdLst>
                    <a:gd name="connsiteX0" fmla="*/ 2364 w 263358"/>
                    <a:gd name="connsiteY0" fmla="*/ 38988 h 344289"/>
                    <a:gd name="connsiteX1" fmla="*/ 69722 w 263358"/>
                    <a:gd name="connsiteY1" fmla="*/ 83894 h 344289"/>
                    <a:gd name="connsiteX2" fmla="*/ 97690 w 263358"/>
                    <a:gd name="connsiteY2" fmla="*/ 113044 h 344289"/>
                    <a:gd name="connsiteX3" fmla="*/ 116204 w 263358"/>
                    <a:gd name="connsiteY3" fmla="*/ 167010 h 344289"/>
                    <a:gd name="connsiteX4" fmla="*/ 109114 w 263358"/>
                    <a:gd name="connsiteY4" fmla="*/ 274547 h 344289"/>
                    <a:gd name="connsiteX5" fmla="*/ 169776 w 263358"/>
                    <a:gd name="connsiteY5" fmla="*/ 336392 h 344289"/>
                    <a:gd name="connsiteX6" fmla="*/ 205228 w 263358"/>
                    <a:gd name="connsiteY6" fmla="*/ 337967 h 344289"/>
                    <a:gd name="connsiteX7" fmla="*/ 203652 w 263358"/>
                    <a:gd name="connsiteY7" fmla="*/ 314727 h 344289"/>
                    <a:gd name="connsiteX8" fmla="*/ 191441 w 263358"/>
                    <a:gd name="connsiteY8" fmla="*/ 279668 h 344289"/>
                    <a:gd name="connsiteX9" fmla="*/ 180412 w 263358"/>
                    <a:gd name="connsiteY9" fmla="*/ 287941 h 344289"/>
                    <a:gd name="connsiteX10" fmla="*/ 223742 w 263358"/>
                    <a:gd name="connsiteY10" fmla="*/ 310000 h 344289"/>
                    <a:gd name="connsiteX11" fmla="*/ 257618 w 263358"/>
                    <a:gd name="connsiteY11" fmla="*/ 311969 h 344289"/>
                    <a:gd name="connsiteX12" fmla="*/ 254861 w 263358"/>
                    <a:gd name="connsiteY12" fmla="*/ 283214 h 344289"/>
                    <a:gd name="connsiteX13" fmla="*/ 224530 w 263358"/>
                    <a:gd name="connsiteY13" fmla="*/ 246974 h 344289"/>
                    <a:gd name="connsiteX14" fmla="*/ 215076 w 263358"/>
                    <a:gd name="connsiteY14" fmla="*/ 152435 h 344289"/>
                    <a:gd name="connsiteX15" fmla="*/ 209561 w 263358"/>
                    <a:gd name="connsiteY15" fmla="*/ 58684 h 344289"/>
                    <a:gd name="connsiteX16" fmla="*/ 153232 w 263358"/>
                    <a:gd name="connsiteY16" fmla="*/ 1173 h 344289"/>
                    <a:gd name="connsiteX17" fmla="*/ 145748 w 263358"/>
                    <a:gd name="connsiteY17" fmla="*/ 14172 h 344289"/>
                    <a:gd name="connsiteX18" fmla="*/ 193017 w 263358"/>
                    <a:gd name="connsiteY18" fmla="*/ 58290 h 344289"/>
                    <a:gd name="connsiteX19" fmla="*/ 201683 w 263358"/>
                    <a:gd name="connsiteY19" fmla="*/ 134709 h 344289"/>
                    <a:gd name="connsiteX20" fmla="*/ 200107 w 263358"/>
                    <a:gd name="connsiteY20" fmla="*/ 218612 h 344289"/>
                    <a:gd name="connsiteX21" fmla="*/ 233984 w 263358"/>
                    <a:gd name="connsiteY21" fmla="*/ 283214 h 344289"/>
                    <a:gd name="connsiteX22" fmla="*/ 248558 w 263358"/>
                    <a:gd name="connsiteY22" fmla="*/ 300152 h 344289"/>
                    <a:gd name="connsiteX23" fmla="*/ 232014 w 263358"/>
                    <a:gd name="connsiteY23" fmla="*/ 297788 h 344289"/>
                    <a:gd name="connsiteX24" fmla="*/ 187502 w 263358"/>
                    <a:gd name="connsiteY24" fmla="*/ 275729 h 344289"/>
                    <a:gd name="connsiteX25" fmla="*/ 176473 w 263358"/>
                    <a:gd name="connsiteY25" fmla="*/ 284001 h 344289"/>
                    <a:gd name="connsiteX26" fmla="*/ 185533 w 263358"/>
                    <a:gd name="connsiteY26" fmla="*/ 310393 h 344289"/>
                    <a:gd name="connsiteX27" fmla="*/ 189865 w 263358"/>
                    <a:gd name="connsiteY27" fmla="*/ 322605 h 344289"/>
                    <a:gd name="connsiteX28" fmla="*/ 190653 w 263358"/>
                    <a:gd name="connsiteY28" fmla="*/ 329695 h 344289"/>
                    <a:gd name="connsiteX29" fmla="*/ 173715 w 263358"/>
                    <a:gd name="connsiteY29" fmla="*/ 322605 h 344289"/>
                    <a:gd name="connsiteX30" fmla="*/ 155989 w 263358"/>
                    <a:gd name="connsiteY30" fmla="*/ 311575 h 344289"/>
                    <a:gd name="connsiteX31" fmla="*/ 126052 w 263358"/>
                    <a:gd name="connsiteY31" fmla="*/ 280456 h 344289"/>
                    <a:gd name="connsiteX32" fmla="*/ 122507 w 263358"/>
                    <a:gd name="connsiteY32" fmla="*/ 232399 h 344289"/>
                    <a:gd name="connsiteX33" fmla="*/ 130385 w 263358"/>
                    <a:gd name="connsiteY33" fmla="*/ 185524 h 344289"/>
                    <a:gd name="connsiteX34" fmla="*/ 123688 w 263358"/>
                    <a:gd name="connsiteY34" fmla="*/ 139042 h 344289"/>
                    <a:gd name="connsiteX35" fmla="*/ 79570 w 263358"/>
                    <a:gd name="connsiteY35" fmla="*/ 74440 h 344289"/>
                    <a:gd name="connsiteX36" fmla="*/ 11030 w 263358"/>
                    <a:gd name="connsiteY36" fmla="*/ 29141 h 344289"/>
                    <a:gd name="connsiteX37" fmla="*/ 2364 w 263358"/>
                    <a:gd name="connsiteY37" fmla="*/ 38988 h 344289"/>
                    <a:gd name="connsiteX38" fmla="*/ 2364 w 263358"/>
                    <a:gd name="connsiteY38" fmla="*/ 38988 h 34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63358" h="344289">
                      <a:moveTo>
                        <a:pt x="2364" y="38988"/>
                      </a:moveTo>
                      <a:cubicBezTo>
                        <a:pt x="21665" y="57896"/>
                        <a:pt x="47664" y="68532"/>
                        <a:pt x="69722" y="83894"/>
                      </a:cubicBezTo>
                      <a:cubicBezTo>
                        <a:pt x="81540" y="91773"/>
                        <a:pt x="90600" y="100439"/>
                        <a:pt x="97690" y="113044"/>
                      </a:cubicBezTo>
                      <a:cubicBezTo>
                        <a:pt x="107144" y="129588"/>
                        <a:pt x="114235" y="148102"/>
                        <a:pt x="116204" y="167010"/>
                      </a:cubicBezTo>
                      <a:cubicBezTo>
                        <a:pt x="120143" y="203250"/>
                        <a:pt x="98872" y="238702"/>
                        <a:pt x="109114" y="274547"/>
                      </a:cubicBezTo>
                      <a:cubicBezTo>
                        <a:pt x="117386" y="304091"/>
                        <a:pt x="144566" y="322211"/>
                        <a:pt x="169776" y="336392"/>
                      </a:cubicBezTo>
                      <a:cubicBezTo>
                        <a:pt x="179624" y="341906"/>
                        <a:pt x="196956" y="350179"/>
                        <a:pt x="205228" y="337967"/>
                      </a:cubicBezTo>
                      <a:cubicBezTo>
                        <a:pt x="210349" y="330483"/>
                        <a:pt x="206410" y="322211"/>
                        <a:pt x="203652" y="314727"/>
                      </a:cubicBezTo>
                      <a:cubicBezTo>
                        <a:pt x="199713" y="302909"/>
                        <a:pt x="195380" y="291486"/>
                        <a:pt x="191441" y="279668"/>
                      </a:cubicBezTo>
                      <a:cubicBezTo>
                        <a:pt x="187896" y="282426"/>
                        <a:pt x="184351" y="285183"/>
                        <a:pt x="180412" y="287941"/>
                      </a:cubicBezTo>
                      <a:cubicBezTo>
                        <a:pt x="194199" y="296607"/>
                        <a:pt x="208773" y="304091"/>
                        <a:pt x="223742" y="310000"/>
                      </a:cubicBezTo>
                      <a:cubicBezTo>
                        <a:pt x="233984" y="313939"/>
                        <a:pt x="247771" y="319453"/>
                        <a:pt x="257618" y="311969"/>
                      </a:cubicBezTo>
                      <a:cubicBezTo>
                        <a:pt x="268648" y="304091"/>
                        <a:pt x="261557" y="291486"/>
                        <a:pt x="254861" y="283214"/>
                      </a:cubicBezTo>
                      <a:cubicBezTo>
                        <a:pt x="244619" y="271002"/>
                        <a:pt x="232014" y="261155"/>
                        <a:pt x="224530" y="246974"/>
                      </a:cubicBezTo>
                      <a:cubicBezTo>
                        <a:pt x="209167" y="218218"/>
                        <a:pt x="212318" y="183554"/>
                        <a:pt x="215076" y="152435"/>
                      </a:cubicBezTo>
                      <a:cubicBezTo>
                        <a:pt x="217833" y="121316"/>
                        <a:pt x="220985" y="88621"/>
                        <a:pt x="209561" y="58684"/>
                      </a:cubicBezTo>
                      <a:cubicBezTo>
                        <a:pt x="199319" y="32292"/>
                        <a:pt x="176473" y="15748"/>
                        <a:pt x="153232" y="1173"/>
                      </a:cubicBezTo>
                      <a:cubicBezTo>
                        <a:pt x="144960" y="-3948"/>
                        <a:pt x="137475" y="9051"/>
                        <a:pt x="145748" y="14172"/>
                      </a:cubicBezTo>
                      <a:cubicBezTo>
                        <a:pt x="163867" y="25595"/>
                        <a:pt x="183169" y="38594"/>
                        <a:pt x="193017" y="58290"/>
                      </a:cubicBezTo>
                      <a:cubicBezTo>
                        <a:pt x="204440" y="81531"/>
                        <a:pt x="203652" y="109499"/>
                        <a:pt x="201683" y="134709"/>
                      </a:cubicBezTo>
                      <a:cubicBezTo>
                        <a:pt x="199713" y="162677"/>
                        <a:pt x="195774" y="190644"/>
                        <a:pt x="200107" y="218612"/>
                      </a:cubicBezTo>
                      <a:cubicBezTo>
                        <a:pt x="204046" y="244610"/>
                        <a:pt x="215864" y="264306"/>
                        <a:pt x="233984" y="283214"/>
                      </a:cubicBezTo>
                      <a:cubicBezTo>
                        <a:pt x="236347" y="285577"/>
                        <a:pt x="249740" y="297000"/>
                        <a:pt x="248558" y="300152"/>
                      </a:cubicBezTo>
                      <a:cubicBezTo>
                        <a:pt x="247377" y="303697"/>
                        <a:pt x="234378" y="298576"/>
                        <a:pt x="232014" y="297788"/>
                      </a:cubicBezTo>
                      <a:cubicBezTo>
                        <a:pt x="216258" y="291880"/>
                        <a:pt x="201683" y="284395"/>
                        <a:pt x="187502" y="275729"/>
                      </a:cubicBezTo>
                      <a:cubicBezTo>
                        <a:pt x="182381" y="272578"/>
                        <a:pt x="174503" y="278093"/>
                        <a:pt x="176473" y="284001"/>
                      </a:cubicBezTo>
                      <a:cubicBezTo>
                        <a:pt x="179624" y="292667"/>
                        <a:pt x="182775" y="301727"/>
                        <a:pt x="185533" y="310393"/>
                      </a:cubicBezTo>
                      <a:cubicBezTo>
                        <a:pt x="187108" y="314333"/>
                        <a:pt x="188290" y="318666"/>
                        <a:pt x="189865" y="322605"/>
                      </a:cubicBezTo>
                      <a:cubicBezTo>
                        <a:pt x="191047" y="325756"/>
                        <a:pt x="193805" y="328907"/>
                        <a:pt x="190653" y="329695"/>
                      </a:cubicBezTo>
                      <a:cubicBezTo>
                        <a:pt x="185926" y="331271"/>
                        <a:pt x="177654" y="324574"/>
                        <a:pt x="173715" y="322605"/>
                      </a:cubicBezTo>
                      <a:cubicBezTo>
                        <a:pt x="167807" y="319060"/>
                        <a:pt x="161504" y="315514"/>
                        <a:pt x="155989" y="311575"/>
                      </a:cubicBezTo>
                      <a:cubicBezTo>
                        <a:pt x="144172" y="303303"/>
                        <a:pt x="132748" y="293455"/>
                        <a:pt x="126052" y="280456"/>
                      </a:cubicBezTo>
                      <a:cubicBezTo>
                        <a:pt x="118174" y="265488"/>
                        <a:pt x="119355" y="248549"/>
                        <a:pt x="122507" y="232399"/>
                      </a:cubicBezTo>
                      <a:cubicBezTo>
                        <a:pt x="125264" y="216643"/>
                        <a:pt x="129597" y="201280"/>
                        <a:pt x="130385" y="185524"/>
                      </a:cubicBezTo>
                      <a:cubicBezTo>
                        <a:pt x="131173" y="169767"/>
                        <a:pt x="128809" y="154011"/>
                        <a:pt x="123688" y="139042"/>
                      </a:cubicBezTo>
                      <a:cubicBezTo>
                        <a:pt x="115416" y="113044"/>
                        <a:pt x="102023" y="90591"/>
                        <a:pt x="79570" y="74440"/>
                      </a:cubicBezTo>
                      <a:cubicBezTo>
                        <a:pt x="57511" y="58684"/>
                        <a:pt x="30725" y="48442"/>
                        <a:pt x="11030" y="29141"/>
                      </a:cubicBezTo>
                      <a:cubicBezTo>
                        <a:pt x="5909" y="22050"/>
                        <a:pt x="-4727" y="32292"/>
                        <a:pt x="2364" y="38988"/>
                      </a:cubicBezTo>
                      <a:lnTo>
                        <a:pt x="2364" y="38988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3" name="Graphic 27">
              <a:extLst>
                <a:ext uri="{FF2B5EF4-FFF2-40B4-BE49-F238E27FC236}">
                  <a16:creationId xmlns:a16="http://schemas.microsoft.com/office/drawing/2014/main" id="{AFC3C215-80BA-492B-94B5-3EF0AFEF87BC}"/>
                </a:ext>
              </a:extLst>
            </p:cNvPr>
            <p:cNvGrpSpPr/>
            <p:nvPr/>
          </p:nvGrpSpPr>
          <p:grpSpPr>
            <a:xfrm>
              <a:off x="2891340" y="7351135"/>
              <a:ext cx="2223889" cy="1509469"/>
              <a:chOff x="2891340" y="7351135"/>
              <a:chExt cx="2223889" cy="1509469"/>
            </a:xfrm>
          </p:grpSpPr>
          <p:grpSp>
            <p:nvGrpSpPr>
              <p:cNvPr id="64" name="Graphic 27">
                <a:extLst>
                  <a:ext uri="{FF2B5EF4-FFF2-40B4-BE49-F238E27FC236}">
                    <a16:creationId xmlns:a16="http://schemas.microsoft.com/office/drawing/2014/main" id="{D939442D-3F97-4B0A-A4EB-F40E79E25C78}"/>
                  </a:ext>
                </a:extLst>
              </p:cNvPr>
              <p:cNvGrpSpPr/>
              <p:nvPr/>
            </p:nvGrpSpPr>
            <p:grpSpPr>
              <a:xfrm>
                <a:off x="3392654" y="7365710"/>
                <a:ext cx="289524" cy="335612"/>
                <a:chOff x="3392654" y="7365710"/>
                <a:chExt cx="289524" cy="335612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7C572BA-16E5-4114-9719-945A975997FB}"/>
                    </a:ext>
                  </a:extLst>
                </p:cNvPr>
                <p:cNvSpPr/>
                <p:nvPr/>
              </p:nvSpPr>
              <p:spPr>
                <a:xfrm>
                  <a:off x="3392654" y="7365710"/>
                  <a:ext cx="289524" cy="335612"/>
                </a:xfrm>
                <a:custGeom>
                  <a:avLst/>
                  <a:gdLst>
                    <a:gd name="connsiteX0" fmla="*/ 265890 w 289524"/>
                    <a:gd name="connsiteY0" fmla="*/ 0 h 335612"/>
                    <a:gd name="connsiteX1" fmla="*/ 259194 w 289524"/>
                    <a:gd name="connsiteY1" fmla="*/ 788 h 335612"/>
                    <a:gd name="connsiteX2" fmla="*/ 253679 w 289524"/>
                    <a:gd name="connsiteY2" fmla="*/ 1576 h 335612"/>
                    <a:gd name="connsiteX3" fmla="*/ 242649 w 289524"/>
                    <a:gd name="connsiteY3" fmla="*/ 3151 h 335612"/>
                    <a:gd name="connsiteX4" fmla="*/ 221378 w 289524"/>
                    <a:gd name="connsiteY4" fmla="*/ 6696 h 335612"/>
                    <a:gd name="connsiteX5" fmla="*/ 181593 w 289524"/>
                    <a:gd name="connsiteY5" fmla="*/ 16544 h 335612"/>
                    <a:gd name="connsiteX6" fmla="*/ 113053 w 289524"/>
                    <a:gd name="connsiteY6" fmla="*/ 40179 h 335612"/>
                    <a:gd name="connsiteX7" fmla="*/ 55541 w 289524"/>
                    <a:gd name="connsiteY7" fmla="*/ 63420 h 335612"/>
                    <a:gd name="connsiteX8" fmla="*/ 0 w 289524"/>
                    <a:gd name="connsiteY8" fmla="*/ 85873 h 335612"/>
                    <a:gd name="connsiteX9" fmla="*/ 101235 w 289524"/>
                    <a:gd name="connsiteY9" fmla="*/ 335613 h 335612"/>
                    <a:gd name="connsiteX10" fmla="*/ 156777 w 289524"/>
                    <a:gd name="connsiteY10" fmla="*/ 313160 h 335612"/>
                    <a:gd name="connsiteX11" fmla="*/ 210743 w 289524"/>
                    <a:gd name="connsiteY11" fmla="*/ 291495 h 335612"/>
                    <a:gd name="connsiteX12" fmla="*/ 255648 w 289524"/>
                    <a:gd name="connsiteY12" fmla="*/ 275738 h 335612"/>
                    <a:gd name="connsiteX13" fmla="*/ 274556 w 289524"/>
                    <a:gd name="connsiteY13" fmla="*/ 271011 h 335612"/>
                    <a:gd name="connsiteX14" fmla="*/ 282828 w 289524"/>
                    <a:gd name="connsiteY14" fmla="*/ 269436 h 335612"/>
                    <a:gd name="connsiteX15" fmla="*/ 286768 w 289524"/>
                    <a:gd name="connsiteY15" fmla="*/ 269042 h 335612"/>
                    <a:gd name="connsiteX16" fmla="*/ 288737 w 289524"/>
                    <a:gd name="connsiteY16" fmla="*/ 268648 h 335612"/>
                    <a:gd name="connsiteX17" fmla="*/ 289525 w 289524"/>
                    <a:gd name="connsiteY17" fmla="*/ 268648 h 335612"/>
                    <a:gd name="connsiteX18" fmla="*/ 265890 w 289524"/>
                    <a:gd name="connsiteY18" fmla="*/ 0 h 335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9524" h="335612">
                      <a:moveTo>
                        <a:pt x="265890" y="0"/>
                      </a:moveTo>
                      <a:cubicBezTo>
                        <a:pt x="263527" y="0"/>
                        <a:pt x="261163" y="394"/>
                        <a:pt x="259194" y="788"/>
                      </a:cubicBezTo>
                      <a:lnTo>
                        <a:pt x="253679" y="1576"/>
                      </a:lnTo>
                      <a:cubicBezTo>
                        <a:pt x="250134" y="1970"/>
                        <a:pt x="246589" y="2757"/>
                        <a:pt x="242649" y="3151"/>
                      </a:cubicBezTo>
                      <a:cubicBezTo>
                        <a:pt x="235165" y="4333"/>
                        <a:pt x="228469" y="5515"/>
                        <a:pt x="221378" y="6696"/>
                      </a:cubicBezTo>
                      <a:cubicBezTo>
                        <a:pt x="207591" y="9454"/>
                        <a:pt x="194592" y="12605"/>
                        <a:pt x="181593" y="16544"/>
                      </a:cubicBezTo>
                      <a:cubicBezTo>
                        <a:pt x="156383" y="23635"/>
                        <a:pt x="133536" y="31907"/>
                        <a:pt x="113053" y="40179"/>
                      </a:cubicBezTo>
                      <a:cubicBezTo>
                        <a:pt x="92175" y="48451"/>
                        <a:pt x="74055" y="55935"/>
                        <a:pt x="55541" y="63420"/>
                      </a:cubicBezTo>
                      <a:lnTo>
                        <a:pt x="0" y="85873"/>
                      </a:lnTo>
                      <a:lnTo>
                        <a:pt x="101235" y="335613"/>
                      </a:lnTo>
                      <a:lnTo>
                        <a:pt x="156777" y="313160"/>
                      </a:lnTo>
                      <a:cubicBezTo>
                        <a:pt x="175291" y="305675"/>
                        <a:pt x="194198" y="297797"/>
                        <a:pt x="210743" y="291495"/>
                      </a:cubicBezTo>
                      <a:cubicBezTo>
                        <a:pt x="227287" y="285192"/>
                        <a:pt x="242256" y="279677"/>
                        <a:pt x="255648" y="275738"/>
                      </a:cubicBezTo>
                      <a:cubicBezTo>
                        <a:pt x="262345" y="273769"/>
                        <a:pt x="268648" y="272193"/>
                        <a:pt x="274556" y="271011"/>
                      </a:cubicBezTo>
                      <a:cubicBezTo>
                        <a:pt x="277314" y="270617"/>
                        <a:pt x="280465" y="269829"/>
                        <a:pt x="282828" y="269436"/>
                      </a:cubicBezTo>
                      <a:cubicBezTo>
                        <a:pt x="284010" y="269436"/>
                        <a:pt x="285586" y="269042"/>
                        <a:pt x="286768" y="269042"/>
                      </a:cubicBezTo>
                      <a:lnTo>
                        <a:pt x="288737" y="268648"/>
                      </a:lnTo>
                      <a:lnTo>
                        <a:pt x="289525" y="268648"/>
                      </a:lnTo>
                      <a:lnTo>
                        <a:pt x="26589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0B852291-4B2A-47A6-BD20-6B49C5A26DFE}"/>
                    </a:ext>
                  </a:extLst>
                </p:cNvPr>
                <p:cNvSpPr/>
                <p:nvPr/>
              </p:nvSpPr>
              <p:spPr>
                <a:xfrm rot="-1324108">
                  <a:off x="3456331" y="7543810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D8D73E41-CBDC-47A7-8166-05A3BC881769}"/>
                    </a:ext>
                  </a:extLst>
                </p:cNvPr>
                <p:cNvSpPr/>
                <p:nvPr/>
              </p:nvSpPr>
              <p:spPr>
                <a:xfrm>
                  <a:off x="3527372" y="7507124"/>
                  <a:ext cx="51208" cy="40966"/>
                </a:xfrm>
                <a:custGeom>
                  <a:avLst/>
                  <a:gdLst>
                    <a:gd name="connsiteX0" fmla="*/ 51209 w 51208"/>
                    <a:gd name="connsiteY0" fmla="*/ 25210 h 40966"/>
                    <a:gd name="connsiteX1" fmla="*/ 42148 w 51208"/>
                    <a:gd name="connsiteY1" fmla="*/ 0 h 40966"/>
                    <a:gd name="connsiteX2" fmla="*/ 0 w 51208"/>
                    <a:gd name="connsiteY2" fmla="*/ 16150 h 40966"/>
                    <a:gd name="connsiteX3" fmla="*/ 10242 w 51208"/>
                    <a:gd name="connsiteY3" fmla="*/ 40967 h 40966"/>
                    <a:gd name="connsiteX4" fmla="*/ 51209 w 51208"/>
                    <a:gd name="connsiteY4" fmla="*/ 25210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966">
                      <a:moveTo>
                        <a:pt x="51209" y="25210"/>
                      </a:moveTo>
                      <a:lnTo>
                        <a:pt x="42148" y="0"/>
                      </a:lnTo>
                      <a:cubicBezTo>
                        <a:pt x="27968" y="5121"/>
                        <a:pt x="13787" y="10636"/>
                        <a:pt x="0" y="16150"/>
                      </a:cubicBezTo>
                      <a:lnTo>
                        <a:pt x="10242" y="40967"/>
                      </a:lnTo>
                      <a:cubicBezTo>
                        <a:pt x="23635" y="35452"/>
                        <a:pt x="37422" y="29937"/>
                        <a:pt x="51209" y="2521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4FD341E-6247-4376-9B1A-BDB4EF8752E5}"/>
                    </a:ext>
                  </a:extLst>
                </p:cNvPr>
                <p:cNvSpPr/>
                <p:nvPr/>
              </p:nvSpPr>
              <p:spPr>
                <a:xfrm>
                  <a:off x="3603791" y="7485459"/>
                  <a:ext cx="50026" cy="36633"/>
                </a:xfrm>
                <a:custGeom>
                  <a:avLst/>
                  <a:gdLst>
                    <a:gd name="connsiteX0" fmla="*/ 50027 w 50026"/>
                    <a:gd name="connsiteY0" fmla="*/ 26392 h 36633"/>
                    <a:gd name="connsiteX1" fmla="*/ 45694 w 50026"/>
                    <a:gd name="connsiteY1" fmla="*/ 0 h 36633"/>
                    <a:gd name="connsiteX2" fmla="*/ 0 w 50026"/>
                    <a:gd name="connsiteY2" fmla="*/ 10636 h 36633"/>
                    <a:gd name="connsiteX3" fmla="*/ 7484 w 50026"/>
                    <a:gd name="connsiteY3" fmla="*/ 36634 h 36633"/>
                    <a:gd name="connsiteX4" fmla="*/ 50027 w 50026"/>
                    <a:gd name="connsiteY4" fmla="*/ 26392 h 3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36633">
                      <a:moveTo>
                        <a:pt x="50027" y="26392"/>
                      </a:moveTo>
                      <a:lnTo>
                        <a:pt x="45694" y="0"/>
                      </a:lnTo>
                      <a:cubicBezTo>
                        <a:pt x="30331" y="2363"/>
                        <a:pt x="14969" y="6303"/>
                        <a:pt x="0" y="10636"/>
                      </a:cubicBezTo>
                      <a:lnTo>
                        <a:pt x="7484" y="36634"/>
                      </a:lnTo>
                      <a:cubicBezTo>
                        <a:pt x="21665" y="31907"/>
                        <a:pt x="35452" y="28362"/>
                        <a:pt x="50027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9" name="Graphic 27">
                <a:extLst>
                  <a:ext uri="{FF2B5EF4-FFF2-40B4-BE49-F238E27FC236}">
                    <a16:creationId xmlns:a16="http://schemas.microsoft.com/office/drawing/2014/main" id="{1F510BBC-1D2D-4761-A521-EE758DAFF0D7}"/>
                  </a:ext>
                </a:extLst>
              </p:cNvPr>
              <p:cNvGrpSpPr/>
              <p:nvPr/>
            </p:nvGrpSpPr>
            <p:grpSpPr>
              <a:xfrm>
                <a:off x="3169649" y="7451444"/>
                <a:ext cx="323899" cy="339961"/>
                <a:chOff x="3169649" y="7451444"/>
                <a:chExt cx="323899" cy="33996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FED3983-D16C-4256-8F16-AC8F74A7C5FA}"/>
                    </a:ext>
                  </a:extLst>
                </p:cNvPr>
                <p:cNvSpPr/>
                <p:nvPr/>
              </p:nvSpPr>
              <p:spPr>
                <a:xfrm rot="-1324108">
                  <a:off x="3211460" y="7486712"/>
                  <a:ext cx="240276" cy="269425"/>
                </a:xfrm>
                <a:custGeom>
                  <a:avLst/>
                  <a:gdLst>
                    <a:gd name="connsiteX0" fmla="*/ 0 w 240276"/>
                    <a:gd name="connsiteY0" fmla="*/ 0 h 269425"/>
                    <a:gd name="connsiteX1" fmla="*/ 240277 w 240276"/>
                    <a:gd name="connsiteY1" fmla="*/ 0 h 269425"/>
                    <a:gd name="connsiteX2" fmla="*/ 240277 w 240276"/>
                    <a:gd name="connsiteY2" fmla="*/ 269425 h 269425"/>
                    <a:gd name="connsiteX3" fmla="*/ 0 w 240276"/>
                    <a:gd name="connsiteY3" fmla="*/ 269425 h 26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276" h="269425">
                      <a:moveTo>
                        <a:pt x="0" y="0"/>
                      </a:moveTo>
                      <a:lnTo>
                        <a:pt x="240277" y="0"/>
                      </a:lnTo>
                      <a:lnTo>
                        <a:pt x="240277" y="269425"/>
                      </a:lnTo>
                      <a:lnTo>
                        <a:pt x="0" y="269425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ED4F264-3C34-4359-8167-683C27D75BD2}"/>
                    </a:ext>
                  </a:extLst>
                </p:cNvPr>
                <p:cNvSpPr/>
                <p:nvPr/>
              </p:nvSpPr>
              <p:spPr>
                <a:xfrm rot="-1324108">
                  <a:off x="3233502" y="7634468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83DAA9A-4ED4-4973-AC4F-B815EACA83FB}"/>
                    </a:ext>
                  </a:extLst>
                </p:cNvPr>
                <p:cNvSpPr/>
                <p:nvPr/>
              </p:nvSpPr>
              <p:spPr>
                <a:xfrm rot="-1324108">
                  <a:off x="3307827" y="7604029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BA0A40C-F86B-43E9-907A-4633ED462567}"/>
                    </a:ext>
                  </a:extLst>
                </p:cNvPr>
                <p:cNvSpPr/>
                <p:nvPr/>
              </p:nvSpPr>
              <p:spPr>
                <a:xfrm rot="-1324108">
                  <a:off x="3381524" y="7574216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80" name="Graphic 27">
                <a:extLst>
                  <a:ext uri="{FF2B5EF4-FFF2-40B4-BE49-F238E27FC236}">
                    <a16:creationId xmlns:a16="http://schemas.microsoft.com/office/drawing/2014/main" id="{6BC5D9E6-B5B9-42DA-BFED-8E1F08196FAE}"/>
                  </a:ext>
                </a:extLst>
              </p:cNvPr>
              <p:cNvGrpSpPr/>
              <p:nvPr/>
            </p:nvGrpSpPr>
            <p:grpSpPr>
              <a:xfrm>
                <a:off x="2904598" y="7541788"/>
                <a:ext cx="366731" cy="287949"/>
                <a:chOff x="2904598" y="7541788"/>
                <a:chExt cx="366731" cy="28794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4D5E2AE-D190-4CBA-9B1C-67DFE0C3B68A}"/>
                    </a:ext>
                  </a:extLst>
                </p:cNvPr>
                <p:cNvSpPr/>
                <p:nvPr/>
              </p:nvSpPr>
              <p:spPr>
                <a:xfrm>
                  <a:off x="2904598" y="7541788"/>
                  <a:ext cx="366731" cy="287949"/>
                </a:xfrm>
                <a:custGeom>
                  <a:avLst/>
                  <a:gdLst>
                    <a:gd name="connsiteX0" fmla="*/ 265103 w 366731"/>
                    <a:gd name="connsiteY0" fmla="*/ 0 h 287949"/>
                    <a:gd name="connsiteX1" fmla="*/ 209561 w 366731"/>
                    <a:gd name="connsiteY1" fmla="*/ 22453 h 287949"/>
                    <a:gd name="connsiteX2" fmla="*/ 195774 w 366731"/>
                    <a:gd name="connsiteY2" fmla="*/ 27968 h 287949"/>
                    <a:gd name="connsiteX3" fmla="*/ 187896 w 366731"/>
                    <a:gd name="connsiteY3" fmla="*/ 31119 h 287949"/>
                    <a:gd name="connsiteX4" fmla="*/ 179624 w 366731"/>
                    <a:gd name="connsiteY4" fmla="*/ 34664 h 287949"/>
                    <a:gd name="connsiteX5" fmla="*/ 161898 w 366731"/>
                    <a:gd name="connsiteY5" fmla="*/ 42542 h 287949"/>
                    <a:gd name="connsiteX6" fmla="*/ 152050 w 366731"/>
                    <a:gd name="connsiteY6" fmla="*/ 47269 h 287949"/>
                    <a:gd name="connsiteX7" fmla="*/ 138657 w 366731"/>
                    <a:gd name="connsiteY7" fmla="*/ 53966 h 287949"/>
                    <a:gd name="connsiteX8" fmla="*/ 88630 w 366731"/>
                    <a:gd name="connsiteY8" fmla="*/ 86267 h 287949"/>
                    <a:gd name="connsiteX9" fmla="*/ 66571 w 366731"/>
                    <a:gd name="connsiteY9" fmla="*/ 105568 h 287949"/>
                    <a:gd name="connsiteX10" fmla="*/ 46876 w 366731"/>
                    <a:gd name="connsiteY10" fmla="*/ 127233 h 287949"/>
                    <a:gd name="connsiteX11" fmla="*/ 16544 w 366731"/>
                    <a:gd name="connsiteY11" fmla="*/ 176472 h 287949"/>
                    <a:gd name="connsiteX12" fmla="*/ 11030 w 366731"/>
                    <a:gd name="connsiteY12" fmla="*/ 189865 h 287949"/>
                    <a:gd name="connsiteX13" fmla="*/ 8666 w 366731"/>
                    <a:gd name="connsiteY13" fmla="*/ 196562 h 287949"/>
                    <a:gd name="connsiteX14" fmla="*/ 6697 w 366731"/>
                    <a:gd name="connsiteY14" fmla="*/ 203652 h 287949"/>
                    <a:gd name="connsiteX15" fmla="*/ 4727 w 366731"/>
                    <a:gd name="connsiteY15" fmla="*/ 210743 h 287949"/>
                    <a:gd name="connsiteX16" fmla="*/ 3545 w 366731"/>
                    <a:gd name="connsiteY16" fmla="*/ 214288 h 287949"/>
                    <a:gd name="connsiteX17" fmla="*/ 2757 w 366731"/>
                    <a:gd name="connsiteY17" fmla="*/ 217833 h 287949"/>
                    <a:gd name="connsiteX18" fmla="*/ 0 w 366731"/>
                    <a:gd name="connsiteY18" fmla="*/ 232014 h 287949"/>
                    <a:gd name="connsiteX19" fmla="*/ 272587 w 366731"/>
                    <a:gd name="connsiteY19" fmla="*/ 287949 h 287949"/>
                    <a:gd name="connsiteX20" fmla="*/ 272587 w 366731"/>
                    <a:gd name="connsiteY20" fmla="*/ 287949 h 287949"/>
                    <a:gd name="connsiteX21" fmla="*/ 276132 w 366731"/>
                    <a:gd name="connsiteY21" fmla="*/ 286374 h 287949"/>
                    <a:gd name="connsiteX22" fmla="*/ 285980 w 366731"/>
                    <a:gd name="connsiteY22" fmla="*/ 282041 h 287949"/>
                    <a:gd name="connsiteX23" fmla="*/ 291495 w 366731"/>
                    <a:gd name="connsiteY23" fmla="*/ 279677 h 287949"/>
                    <a:gd name="connsiteX24" fmla="*/ 297403 w 366731"/>
                    <a:gd name="connsiteY24" fmla="*/ 277314 h 287949"/>
                    <a:gd name="connsiteX25" fmla="*/ 311190 w 366731"/>
                    <a:gd name="connsiteY25" fmla="*/ 271799 h 287949"/>
                    <a:gd name="connsiteX26" fmla="*/ 366732 w 366731"/>
                    <a:gd name="connsiteY26" fmla="*/ 249346 h 287949"/>
                    <a:gd name="connsiteX27" fmla="*/ 265103 w 366731"/>
                    <a:gd name="connsiteY27" fmla="*/ 0 h 28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66731" h="287949">
                      <a:moveTo>
                        <a:pt x="265103" y="0"/>
                      </a:moveTo>
                      <a:lnTo>
                        <a:pt x="209561" y="22453"/>
                      </a:lnTo>
                      <a:lnTo>
                        <a:pt x="195774" y="27968"/>
                      </a:lnTo>
                      <a:lnTo>
                        <a:pt x="187896" y="31119"/>
                      </a:lnTo>
                      <a:lnTo>
                        <a:pt x="179624" y="34664"/>
                      </a:lnTo>
                      <a:cubicBezTo>
                        <a:pt x="174109" y="37028"/>
                        <a:pt x="168200" y="39785"/>
                        <a:pt x="161898" y="42542"/>
                      </a:cubicBezTo>
                      <a:lnTo>
                        <a:pt x="152050" y="47269"/>
                      </a:lnTo>
                      <a:cubicBezTo>
                        <a:pt x="147717" y="49239"/>
                        <a:pt x="142990" y="51602"/>
                        <a:pt x="138657" y="53966"/>
                      </a:cubicBezTo>
                      <a:cubicBezTo>
                        <a:pt x="120931" y="63420"/>
                        <a:pt x="103993" y="74055"/>
                        <a:pt x="88630" y="86267"/>
                      </a:cubicBezTo>
                      <a:cubicBezTo>
                        <a:pt x="80752" y="92175"/>
                        <a:pt x="73662" y="98872"/>
                        <a:pt x="66571" y="105568"/>
                      </a:cubicBezTo>
                      <a:cubicBezTo>
                        <a:pt x="59875" y="112659"/>
                        <a:pt x="52784" y="119749"/>
                        <a:pt x="46876" y="127233"/>
                      </a:cubicBezTo>
                      <a:cubicBezTo>
                        <a:pt x="34664" y="142202"/>
                        <a:pt x="24423" y="158746"/>
                        <a:pt x="16544" y="176472"/>
                      </a:cubicBezTo>
                      <a:cubicBezTo>
                        <a:pt x="14575" y="180805"/>
                        <a:pt x="12999" y="185532"/>
                        <a:pt x="11030" y="189865"/>
                      </a:cubicBezTo>
                      <a:cubicBezTo>
                        <a:pt x="10242" y="192229"/>
                        <a:pt x="9454" y="194198"/>
                        <a:pt x="8666" y="196562"/>
                      </a:cubicBezTo>
                      <a:lnTo>
                        <a:pt x="6697" y="203652"/>
                      </a:lnTo>
                      <a:lnTo>
                        <a:pt x="4727" y="210743"/>
                      </a:lnTo>
                      <a:cubicBezTo>
                        <a:pt x="4333" y="211924"/>
                        <a:pt x="4333" y="213106"/>
                        <a:pt x="3545" y="214288"/>
                      </a:cubicBezTo>
                      <a:lnTo>
                        <a:pt x="2757" y="217833"/>
                      </a:lnTo>
                      <a:cubicBezTo>
                        <a:pt x="1576" y="222560"/>
                        <a:pt x="788" y="227287"/>
                        <a:pt x="0" y="232014"/>
                      </a:cubicBezTo>
                      <a:lnTo>
                        <a:pt x="272587" y="287949"/>
                      </a:lnTo>
                      <a:lnTo>
                        <a:pt x="272587" y="287949"/>
                      </a:lnTo>
                      <a:lnTo>
                        <a:pt x="276132" y="286374"/>
                      </a:lnTo>
                      <a:cubicBezTo>
                        <a:pt x="279283" y="284798"/>
                        <a:pt x="282435" y="283616"/>
                        <a:pt x="285980" y="282041"/>
                      </a:cubicBezTo>
                      <a:cubicBezTo>
                        <a:pt x="287555" y="281253"/>
                        <a:pt x="289525" y="280465"/>
                        <a:pt x="291495" y="279677"/>
                      </a:cubicBezTo>
                      <a:lnTo>
                        <a:pt x="297403" y="277314"/>
                      </a:lnTo>
                      <a:lnTo>
                        <a:pt x="311190" y="271799"/>
                      </a:lnTo>
                      <a:lnTo>
                        <a:pt x="366732" y="249346"/>
                      </a:lnTo>
                      <a:lnTo>
                        <a:pt x="265103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87CD672-130B-46EF-9194-67E0124D2B2B}"/>
                    </a:ext>
                  </a:extLst>
                </p:cNvPr>
                <p:cNvSpPr/>
                <p:nvPr/>
              </p:nvSpPr>
              <p:spPr>
                <a:xfrm>
                  <a:off x="3022771" y="7735987"/>
                  <a:ext cx="47663" cy="51208"/>
                </a:xfrm>
                <a:custGeom>
                  <a:avLst/>
                  <a:gdLst>
                    <a:gd name="connsiteX0" fmla="*/ 47663 w 47663"/>
                    <a:gd name="connsiteY0" fmla="*/ 16150 h 51208"/>
                    <a:gd name="connsiteX1" fmla="*/ 25604 w 47663"/>
                    <a:gd name="connsiteY1" fmla="*/ 0 h 51208"/>
                    <a:gd name="connsiteX2" fmla="*/ 0 w 47663"/>
                    <a:gd name="connsiteY2" fmla="*/ 42542 h 51208"/>
                    <a:gd name="connsiteX3" fmla="*/ 25998 w 47663"/>
                    <a:gd name="connsiteY3" fmla="*/ 51209 h 51208"/>
                    <a:gd name="connsiteX4" fmla="*/ 47663 w 47663"/>
                    <a:gd name="connsiteY4" fmla="*/ 1615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1208">
                      <a:moveTo>
                        <a:pt x="47663" y="16150"/>
                      </a:moveTo>
                      <a:lnTo>
                        <a:pt x="25604" y="0"/>
                      </a:lnTo>
                      <a:cubicBezTo>
                        <a:pt x="14181" y="12211"/>
                        <a:pt x="4727" y="26392"/>
                        <a:pt x="0" y="42542"/>
                      </a:cubicBezTo>
                      <a:lnTo>
                        <a:pt x="25998" y="51209"/>
                      </a:lnTo>
                      <a:cubicBezTo>
                        <a:pt x="30331" y="37816"/>
                        <a:pt x="38209" y="25998"/>
                        <a:pt x="47663" y="1615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071B54D-5783-4E0E-AF29-8B593BA4B99C}"/>
                    </a:ext>
                  </a:extLst>
                </p:cNvPr>
                <p:cNvSpPr/>
                <p:nvPr/>
              </p:nvSpPr>
              <p:spPr>
                <a:xfrm>
                  <a:off x="3079101" y="7687930"/>
                  <a:ext cx="54359" cy="43724"/>
                </a:xfrm>
                <a:custGeom>
                  <a:avLst/>
                  <a:gdLst>
                    <a:gd name="connsiteX0" fmla="*/ 54360 w 54359"/>
                    <a:gd name="connsiteY0" fmla="*/ 24423 h 43724"/>
                    <a:gd name="connsiteX1" fmla="*/ 43330 w 54359"/>
                    <a:gd name="connsiteY1" fmla="*/ 0 h 43724"/>
                    <a:gd name="connsiteX2" fmla="*/ 32695 w 54359"/>
                    <a:gd name="connsiteY2" fmla="*/ 4727 h 43724"/>
                    <a:gd name="connsiteX3" fmla="*/ 21665 w 54359"/>
                    <a:gd name="connsiteY3" fmla="*/ 10242 h 43724"/>
                    <a:gd name="connsiteX4" fmla="*/ 10636 w 54359"/>
                    <a:gd name="connsiteY4" fmla="*/ 16150 h 43724"/>
                    <a:gd name="connsiteX5" fmla="*/ 0 w 54359"/>
                    <a:gd name="connsiteY5" fmla="*/ 22847 h 43724"/>
                    <a:gd name="connsiteX6" fmla="*/ 16938 w 54359"/>
                    <a:gd name="connsiteY6" fmla="*/ 43724 h 43724"/>
                    <a:gd name="connsiteX7" fmla="*/ 25998 w 54359"/>
                    <a:gd name="connsiteY7" fmla="*/ 38209 h 43724"/>
                    <a:gd name="connsiteX8" fmla="*/ 35058 w 54359"/>
                    <a:gd name="connsiteY8" fmla="*/ 33089 h 43724"/>
                    <a:gd name="connsiteX9" fmla="*/ 54360 w 54359"/>
                    <a:gd name="connsiteY9" fmla="*/ 24423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59" h="43724">
                      <a:moveTo>
                        <a:pt x="54360" y="24423"/>
                      </a:moveTo>
                      <a:lnTo>
                        <a:pt x="43330" y="0"/>
                      </a:lnTo>
                      <a:cubicBezTo>
                        <a:pt x="39785" y="1576"/>
                        <a:pt x="36240" y="3151"/>
                        <a:pt x="32695" y="4727"/>
                      </a:cubicBezTo>
                      <a:cubicBezTo>
                        <a:pt x="29149" y="6303"/>
                        <a:pt x="25210" y="8272"/>
                        <a:pt x="21665" y="10242"/>
                      </a:cubicBezTo>
                      <a:cubicBezTo>
                        <a:pt x="18120" y="12211"/>
                        <a:pt x="14181" y="14181"/>
                        <a:pt x="10636" y="16150"/>
                      </a:cubicBezTo>
                      <a:cubicBezTo>
                        <a:pt x="7090" y="18120"/>
                        <a:pt x="3545" y="20483"/>
                        <a:pt x="0" y="22847"/>
                      </a:cubicBezTo>
                      <a:lnTo>
                        <a:pt x="16938" y="43724"/>
                      </a:lnTo>
                      <a:cubicBezTo>
                        <a:pt x="19696" y="41755"/>
                        <a:pt x="22847" y="40179"/>
                        <a:pt x="25998" y="38209"/>
                      </a:cubicBezTo>
                      <a:cubicBezTo>
                        <a:pt x="29149" y="36634"/>
                        <a:pt x="31907" y="34664"/>
                        <a:pt x="35058" y="33089"/>
                      </a:cubicBezTo>
                      <a:cubicBezTo>
                        <a:pt x="40967" y="30331"/>
                        <a:pt x="47663" y="27180"/>
                        <a:pt x="54360" y="2442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F1A41C3-DFC6-494B-A6C7-935CCDDE0F03}"/>
                    </a:ext>
                  </a:extLst>
                </p:cNvPr>
                <p:cNvSpPr/>
                <p:nvPr/>
              </p:nvSpPr>
              <p:spPr>
                <a:xfrm rot="-1324108">
                  <a:off x="3158906" y="7664337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4" name="Graphic 27">
                <a:extLst>
                  <a:ext uri="{FF2B5EF4-FFF2-40B4-BE49-F238E27FC236}">
                    <a16:creationId xmlns:a16="http://schemas.microsoft.com/office/drawing/2014/main" id="{88A4F013-2D84-4A02-A18B-46E2E64DF369}"/>
                  </a:ext>
                </a:extLst>
              </p:cNvPr>
              <p:cNvGrpSpPr/>
              <p:nvPr/>
            </p:nvGrpSpPr>
            <p:grpSpPr>
              <a:xfrm>
                <a:off x="2891340" y="7774196"/>
                <a:ext cx="303176" cy="284579"/>
                <a:chOff x="2891340" y="7774196"/>
                <a:chExt cx="303176" cy="284579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0F911FD-B931-4F34-B1E9-925842018DD8}"/>
                    </a:ext>
                  </a:extLst>
                </p:cNvPr>
                <p:cNvSpPr/>
                <p:nvPr/>
              </p:nvSpPr>
              <p:spPr>
                <a:xfrm>
                  <a:off x="2891340" y="7774196"/>
                  <a:ext cx="303176" cy="284579"/>
                </a:xfrm>
                <a:custGeom>
                  <a:avLst/>
                  <a:gdLst>
                    <a:gd name="connsiteX0" fmla="*/ 12470 w 303176"/>
                    <a:gd name="connsiteY0" fmla="*/ 0 h 284579"/>
                    <a:gd name="connsiteX1" fmla="*/ 14046 w 303176"/>
                    <a:gd name="connsiteY1" fmla="*/ 81934 h 284579"/>
                    <a:gd name="connsiteX2" fmla="*/ 23893 w 303176"/>
                    <a:gd name="connsiteY2" fmla="*/ 122900 h 284579"/>
                    <a:gd name="connsiteX3" fmla="*/ 30590 w 303176"/>
                    <a:gd name="connsiteY3" fmla="*/ 145353 h 284579"/>
                    <a:gd name="connsiteX4" fmla="*/ 30590 w 303176"/>
                    <a:gd name="connsiteY4" fmla="*/ 145353 h 284579"/>
                    <a:gd name="connsiteX5" fmla="*/ 30590 w 303176"/>
                    <a:gd name="connsiteY5" fmla="*/ 145353 h 284579"/>
                    <a:gd name="connsiteX6" fmla="*/ 30590 w 303176"/>
                    <a:gd name="connsiteY6" fmla="*/ 145353 h 284579"/>
                    <a:gd name="connsiteX7" fmla="*/ 30590 w 303176"/>
                    <a:gd name="connsiteY7" fmla="*/ 144959 h 284579"/>
                    <a:gd name="connsiteX8" fmla="*/ 29014 w 303176"/>
                    <a:gd name="connsiteY8" fmla="*/ 147717 h 284579"/>
                    <a:gd name="connsiteX9" fmla="*/ 26651 w 303176"/>
                    <a:gd name="connsiteY9" fmla="*/ 151656 h 284579"/>
                    <a:gd name="connsiteX10" fmla="*/ 21530 w 303176"/>
                    <a:gd name="connsiteY10" fmla="*/ 160716 h 284579"/>
                    <a:gd name="connsiteX11" fmla="*/ 11288 w 303176"/>
                    <a:gd name="connsiteY11" fmla="*/ 184745 h 284579"/>
                    <a:gd name="connsiteX12" fmla="*/ 6955 w 303176"/>
                    <a:gd name="connsiteY12" fmla="*/ 198531 h 284579"/>
                    <a:gd name="connsiteX13" fmla="*/ 3804 w 303176"/>
                    <a:gd name="connsiteY13" fmla="*/ 212712 h 284579"/>
                    <a:gd name="connsiteX14" fmla="*/ 259 w 303176"/>
                    <a:gd name="connsiteY14" fmla="*/ 240680 h 284579"/>
                    <a:gd name="connsiteX15" fmla="*/ 653 w 303176"/>
                    <a:gd name="connsiteY15" fmla="*/ 266678 h 284579"/>
                    <a:gd name="connsiteX16" fmla="*/ 269300 w 303176"/>
                    <a:gd name="connsiteY16" fmla="*/ 246195 h 284579"/>
                    <a:gd name="connsiteX17" fmla="*/ 269300 w 303176"/>
                    <a:gd name="connsiteY17" fmla="*/ 254467 h 284579"/>
                    <a:gd name="connsiteX18" fmla="*/ 268119 w 303176"/>
                    <a:gd name="connsiteY18" fmla="*/ 264709 h 284579"/>
                    <a:gd name="connsiteX19" fmla="*/ 261816 w 303176"/>
                    <a:gd name="connsiteY19" fmla="*/ 283222 h 284579"/>
                    <a:gd name="connsiteX20" fmla="*/ 261028 w 303176"/>
                    <a:gd name="connsiteY20" fmla="*/ 284404 h 284579"/>
                    <a:gd name="connsiteX21" fmla="*/ 261028 w 303176"/>
                    <a:gd name="connsiteY21" fmla="*/ 284404 h 284579"/>
                    <a:gd name="connsiteX22" fmla="*/ 261422 w 303176"/>
                    <a:gd name="connsiteY22" fmla="*/ 283616 h 284579"/>
                    <a:gd name="connsiteX23" fmla="*/ 266543 w 303176"/>
                    <a:gd name="connsiteY23" fmla="*/ 275738 h 284579"/>
                    <a:gd name="connsiteX24" fmla="*/ 271270 w 303176"/>
                    <a:gd name="connsiteY24" fmla="*/ 268254 h 284579"/>
                    <a:gd name="connsiteX25" fmla="*/ 287420 w 303176"/>
                    <a:gd name="connsiteY25" fmla="*/ 236741 h 284579"/>
                    <a:gd name="connsiteX26" fmla="*/ 299238 w 303176"/>
                    <a:gd name="connsiteY26" fmla="*/ 196956 h 284579"/>
                    <a:gd name="connsiteX27" fmla="*/ 303177 w 303176"/>
                    <a:gd name="connsiteY27" fmla="*/ 155595 h 284579"/>
                    <a:gd name="connsiteX28" fmla="*/ 290178 w 303176"/>
                    <a:gd name="connsiteY28" fmla="*/ 72874 h 284579"/>
                    <a:gd name="connsiteX29" fmla="*/ 286239 w 303176"/>
                    <a:gd name="connsiteY29" fmla="*/ 59875 h 284579"/>
                    <a:gd name="connsiteX30" fmla="*/ 284663 w 303176"/>
                    <a:gd name="connsiteY30" fmla="*/ 55148 h 284579"/>
                    <a:gd name="connsiteX31" fmla="*/ 284663 w 303176"/>
                    <a:gd name="connsiteY31" fmla="*/ 55148 h 284579"/>
                    <a:gd name="connsiteX32" fmla="*/ 284663 w 303176"/>
                    <a:gd name="connsiteY32" fmla="*/ 55148 h 284579"/>
                    <a:gd name="connsiteX33" fmla="*/ 12470 w 303176"/>
                    <a:gd name="connsiteY33" fmla="*/ 0 h 28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3176" h="284579">
                      <a:moveTo>
                        <a:pt x="12470" y="0"/>
                      </a:moveTo>
                      <a:cubicBezTo>
                        <a:pt x="8137" y="26786"/>
                        <a:pt x="8925" y="54360"/>
                        <a:pt x="14046" y="81934"/>
                      </a:cubicBezTo>
                      <a:cubicBezTo>
                        <a:pt x="16409" y="95721"/>
                        <a:pt x="19954" y="109113"/>
                        <a:pt x="23893" y="122900"/>
                      </a:cubicBez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5353"/>
                      </a:cubicBezTo>
                      <a:lnTo>
                        <a:pt x="30590" y="145353"/>
                      </a:ln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4959"/>
                      </a:cubicBezTo>
                      <a:lnTo>
                        <a:pt x="29014" y="147717"/>
                      </a:lnTo>
                      <a:lnTo>
                        <a:pt x="26651" y="151656"/>
                      </a:lnTo>
                      <a:cubicBezTo>
                        <a:pt x="25075" y="154413"/>
                        <a:pt x="23500" y="157565"/>
                        <a:pt x="21530" y="160716"/>
                      </a:cubicBezTo>
                      <a:cubicBezTo>
                        <a:pt x="17985" y="167806"/>
                        <a:pt x="14440" y="175291"/>
                        <a:pt x="11288" y="184745"/>
                      </a:cubicBezTo>
                      <a:cubicBezTo>
                        <a:pt x="9713" y="189078"/>
                        <a:pt x="8137" y="194198"/>
                        <a:pt x="6955" y="198531"/>
                      </a:cubicBezTo>
                      <a:cubicBezTo>
                        <a:pt x="5773" y="203258"/>
                        <a:pt x="4592" y="207985"/>
                        <a:pt x="3804" y="212712"/>
                      </a:cubicBezTo>
                      <a:cubicBezTo>
                        <a:pt x="1834" y="222166"/>
                        <a:pt x="1047" y="231620"/>
                        <a:pt x="259" y="240680"/>
                      </a:cubicBezTo>
                      <a:cubicBezTo>
                        <a:pt x="-135" y="249346"/>
                        <a:pt x="-135" y="258406"/>
                        <a:pt x="653" y="266678"/>
                      </a:cubicBezTo>
                      <a:lnTo>
                        <a:pt x="269300" y="246195"/>
                      </a:lnTo>
                      <a:cubicBezTo>
                        <a:pt x="269300" y="248164"/>
                        <a:pt x="269694" y="251316"/>
                        <a:pt x="269300" y="254467"/>
                      </a:cubicBezTo>
                      <a:cubicBezTo>
                        <a:pt x="269300" y="257618"/>
                        <a:pt x="268907" y="261163"/>
                        <a:pt x="268119" y="264709"/>
                      </a:cubicBezTo>
                      <a:cubicBezTo>
                        <a:pt x="266937" y="271799"/>
                        <a:pt x="263392" y="280465"/>
                        <a:pt x="261816" y="283222"/>
                      </a:cubicBezTo>
                      <a:cubicBezTo>
                        <a:pt x="261422" y="283616"/>
                        <a:pt x="261028" y="284404"/>
                        <a:pt x="261028" y="284404"/>
                      </a:cubicBezTo>
                      <a:cubicBezTo>
                        <a:pt x="261028" y="284404"/>
                        <a:pt x="261028" y="284798"/>
                        <a:pt x="261028" y="284404"/>
                      </a:cubicBezTo>
                      <a:lnTo>
                        <a:pt x="261422" y="283616"/>
                      </a:lnTo>
                      <a:lnTo>
                        <a:pt x="266543" y="275738"/>
                      </a:lnTo>
                      <a:cubicBezTo>
                        <a:pt x="268119" y="273375"/>
                        <a:pt x="269694" y="270617"/>
                        <a:pt x="271270" y="268254"/>
                      </a:cubicBezTo>
                      <a:cubicBezTo>
                        <a:pt x="277572" y="258012"/>
                        <a:pt x="282693" y="247770"/>
                        <a:pt x="287420" y="236741"/>
                      </a:cubicBezTo>
                      <a:cubicBezTo>
                        <a:pt x="292541" y="224136"/>
                        <a:pt x="296874" y="210743"/>
                        <a:pt x="299238" y="196956"/>
                      </a:cubicBezTo>
                      <a:cubicBezTo>
                        <a:pt x="301995" y="183169"/>
                        <a:pt x="303177" y="169382"/>
                        <a:pt x="303177" y="155595"/>
                      </a:cubicBezTo>
                      <a:cubicBezTo>
                        <a:pt x="303177" y="128021"/>
                        <a:pt x="298056" y="100054"/>
                        <a:pt x="290178" y="72874"/>
                      </a:cubicBezTo>
                      <a:lnTo>
                        <a:pt x="286239" y="59875"/>
                      </a:lnTo>
                      <a:lnTo>
                        <a:pt x="284663" y="55148"/>
                      </a:lnTo>
                      <a:cubicBezTo>
                        <a:pt x="284663" y="55148"/>
                        <a:pt x="284663" y="55148"/>
                        <a:pt x="284663" y="55148"/>
                      </a:cubicBezTo>
                      <a:lnTo>
                        <a:pt x="284663" y="55148"/>
                      </a:lnTo>
                      <a:lnTo>
                        <a:pt x="1247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9EEB4C7-1B65-4A59-A9BE-AD3D81BC18B5}"/>
                    </a:ext>
                  </a:extLst>
                </p:cNvPr>
                <p:cNvSpPr/>
                <p:nvPr/>
              </p:nvSpPr>
              <p:spPr>
                <a:xfrm>
                  <a:off x="3010560" y="7966425"/>
                  <a:ext cx="45299" cy="48451"/>
                </a:xfrm>
                <a:custGeom>
                  <a:avLst/>
                  <a:gdLst>
                    <a:gd name="connsiteX0" fmla="*/ 45300 w 45299"/>
                    <a:gd name="connsiteY0" fmla="*/ 11030 h 48451"/>
                    <a:gd name="connsiteX1" fmla="*/ 20483 w 45299"/>
                    <a:gd name="connsiteY1" fmla="*/ 0 h 48451"/>
                    <a:gd name="connsiteX2" fmla="*/ 15363 w 45299"/>
                    <a:gd name="connsiteY2" fmla="*/ 8272 h 48451"/>
                    <a:gd name="connsiteX3" fmla="*/ 9848 w 45299"/>
                    <a:gd name="connsiteY3" fmla="*/ 17332 h 48451"/>
                    <a:gd name="connsiteX4" fmla="*/ 3939 w 45299"/>
                    <a:gd name="connsiteY4" fmla="*/ 29543 h 48451"/>
                    <a:gd name="connsiteX5" fmla="*/ 1576 w 45299"/>
                    <a:gd name="connsiteY5" fmla="*/ 36240 h 48451"/>
                    <a:gd name="connsiteX6" fmla="*/ 0 w 45299"/>
                    <a:gd name="connsiteY6" fmla="*/ 43330 h 48451"/>
                    <a:gd name="connsiteX7" fmla="*/ 26392 w 45299"/>
                    <a:gd name="connsiteY7" fmla="*/ 48451 h 48451"/>
                    <a:gd name="connsiteX8" fmla="*/ 27574 w 45299"/>
                    <a:gd name="connsiteY8" fmla="*/ 43724 h 48451"/>
                    <a:gd name="connsiteX9" fmla="*/ 29149 w 45299"/>
                    <a:gd name="connsiteY9" fmla="*/ 39391 h 48451"/>
                    <a:gd name="connsiteX10" fmla="*/ 33482 w 45299"/>
                    <a:gd name="connsiteY10" fmla="*/ 30725 h 48451"/>
                    <a:gd name="connsiteX11" fmla="*/ 39391 w 45299"/>
                    <a:gd name="connsiteY11" fmla="*/ 20877 h 48451"/>
                    <a:gd name="connsiteX12" fmla="*/ 45300 w 45299"/>
                    <a:gd name="connsiteY12" fmla="*/ 11030 h 4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299" h="48451">
                      <a:moveTo>
                        <a:pt x="45300" y="11030"/>
                      </a:moveTo>
                      <a:lnTo>
                        <a:pt x="20483" y="0"/>
                      </a:lnTo>
                      <a:lnTo>
                        <a:pt x="15363" y="8272"/>
                      </a:lnTo>
                      <a:cubicBezTo>
                        <a:pt x="13393" y="11030"/>
                        <a:pt x="12211" y="13393"/>
                        <a:pt x="9848" y="17332"/>
                      </a:cubicBezTo>
                      <a:cubicBezTo>
                        <a:pt x="7878" y="20877"/>
                        <a:pt x="5515" y="25210"/>
                        <a:pt x="3939" y="29543"/>
                      </a:cubicBezTo>
                      <a:cubicBezTo>
                        <a:pt x="3151" y="31907"/>
                        <a:pt x="2363" y="33876"/>
                        <a:pt x="1576" y="36240"/>
                      </a:cubicBezTo>
                      <a:cubicBezTo>
                        <a:pt x="788" y="38603"/>
                        <a:pt x="394" y="40967"/>
                        <a:pt x="0" y="43330"/>
                      </a:cubicBezTo>
                      <a:lnTo>
                        <a:pt x="26392" y="48451"/>
                      </a:lnTo>
                      <a:cubicBezTo>
                        <a:pt x="26786" y="46875"/>
                        <a:pt x="27180" y="45300"/>
                        <a:pt x="27574" y="43724"/>
                      </a:cubicBezTo>
                      <a:cubicBezTo>
                        <a:pt x="27968" y="42149"/>
                        <a:pt x="28362" y="40573"/>
                        <a:pt x="29149" y="39391"/>
                      </a:cubicBezTo>
                      <a:cubicBezTo>
                        <a:pt x="30331" y="36634"/>
                        <a:pt x="31907" y="33482"/>
                        <a:pt x="33482" y="30725"/>
                      </a:cubicBezTo>
                      <a:cubicBezTo>
                        <a:pt x="35058" y="27968"/>
                        <a:pt x="37422" y="24423"/>
                        <a:pt x="39391" y="20877"/>
                      </a:cubicBezTo>
                      <a:cubicBezTo>
                        <a:pt x="40967" y="18120"/>
                        <a:pt x="43330" y="14575"/>
                        <a:pt x="45300" y="1103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EA52110-12F5-4C4C-ACBF-05BE12361E97}"/>
                    </a:ext>
                  </a:extLst>
                </p:cNvPr>
                <p:cNvSpPr/>
                <p:nvPr/>
              </p:nvSpPr>
              <p:spPr>
                <a:xfrm>
                  <a:off x="3038134" y="7895127"/>
                  <a:ext cx="31439" cy="47269"/>
                </a:xfrm>
                <a:custGeom>
                  <a:avLst/>
                  <a:gdLst>
                    <a:gd name="connsiteX0" fmla="*/ 26786 w 31439"/>
                    <a:gd name="connsiteY0" fmla="*/ 0 h 47269"/>
                    <a:gd name="connsiteX1" fmla="*/ 0 w 31439"/>
                    <a:gd name="connsiteY1" fmla="*/ 4333 h 47269"/>
                    <a:gd name="connsiteX2" fmla="*/ 3545 w 31439"/>
                    <a:gd name="connsiteY2" fmla="*/ 42936 h 47269"/>
                    <a:gd name="connsiteX3" fmla="*/ 30725 w 31439"/>
                    <a:gd name="connsiteY3" fmla="*/ 47269 h 47269"/>
                    <a:gd name="connsiteX4" fmla="*/ 26786 w 31439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9" h="47269">
                      <a:moveTo>
                        <a:pt x="26786" y="0"/>
                      </a:moveTo>
                      <a:lnTo>
                        <a:pt x="0" y="4333"/>
                      </a:lnTo>
                      <a:cubicBezTo>
                        <a:pt x="3151" y="16938"/>
                        <a:pt x="5121" y="29937"/>
                        <a:pt x="3545" y="42936"/>
                      </a:cubicBezTo>
                      <a:lnTo>
                        <a:pt x="30725" y="47269"/>
                      </a:lnTo>
                      <a:cubicBezTo>
                        <a:pt x="32695" y="31513"/>
                        <a:pt x="30331" y="15363"/>
                        <a:pt x="2678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88D8E79-5E2A-42B9-A9AB-F228AAC21A28}"/>
                    </a:ext>
                  </a:extLst>
                </p:cNvPr>
                <p:cNvSpPr/>
                <p:nvPr/>
              </p:nvSpPr>
              <p:spPr>
                <a:xfrm>
                  <a:off x="3018438" y="7818314"/>
                  <a:ext cx="36239" cy="49238"/>
                </a:xfrm>
                <a:custGeom>
                  <a:avLst/>
                  <a:gdLst>
                    <a:gd name="connsiteX0" fmla="*/ 27574 w 36239"/>
                    <a:gd name="connsiteY0" fmla="*/ 1970 h 49238"/>
                    <a:gd name="connsiteX1" fmla="*/ 0 w 36239"/>
                    <a:gd name="connsiteY1" fmla="*/ 0 h 49238"/>
                    <a:gd name="connsiteX2" fmla="*/ 10242 w 36239"/>
                    <a:gd name="connsiteY2" fmla="*/ 49239 h 49238"/>
                    <a:gd name="connsiteX3" fmla="*/ 36240 w 36239"/>
                    <a:gd name="connsiteY3" fmla="*/ 42542 h 49238"/>
                    <a:gd name="connsiteX4" fmla="*/ 27574 w 36239"/>
                    <a:gd name="connsiteY4" fmla="*/ 1970 h 49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39" h="49238">
                      <a:moveTo>
                        <a:pt x="27574" y="1970"/>
                      </a:moveTo>
                      <a:lnTo>
                        <a:pt x="0" y="0"/>
                      </a:lnTo>
                      <a:cubicBezTo>
                        <a:pt x="1182" y="16544"/>
                        <a:pt x="5515" y="33089"/>
                        <a:pt x="10242" y="49239"/>
                      </a:cubicBezTo>
                      <a:lnTo>
                        <a:pt x="36240" y="42542"/>
                      </a:lnTo>
                      <a:cubicBezTo>
                        <a:pt x="32695" y="29149"/>
                        <a:pt x="28755" y="15756"/>
                        <a:pt x="27574" y="197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9" name="Graphic 27">
                <a:extLst>
                  <a:ext uri="{FF2B5EF4-FFF2-40B4-BE49-F238E27FC236}">
                    <a16:creationId xmlns:a16="http://schemas.microsoft.com/office/drawing/2014/main" id="{88AF17DC-1C78-446E-B6A4-F9C76227EAE0}"/>
                  </a:ext>
                </a:extLst>
              </p:cNvPr>
              <p:cNvGrpSpPr/>
              <p:nvPr/>
            </p:nvGrpSpPr>
            <p:grpSpPr>
              <a:xfrm>
                <a:off x="2891993" y="8011958"/>
                <a:ext cx="360823" cy="304260"/>
                <a:chOff x="2891993" y="8011958"/>
                <a:chExt cx="360823" cy="304260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974AE04-BAF1-48C2-B46F-A5EF2D54BA67}"/>
                    </a:ext>
                  </a:extLst>
                </p:cNvPr>
                <p:cNvSpPr/>
                <p:nvPr/>
              </p:nvSpPr>
              <p:spPr>
                <a:xfrm>
                  <a:off x="2891993" y="8011958"/>
                  <a:ext cx="360823" cy="304260"/>
                </a:xfrm>
                <a:custGeom>
                  <a:avLst/>
                  <a:gdLst>
                    <a:gd name="connsiteX0" fmla="*/ 0 w 360823"/>
                    <a:gd name="connsiteY0" fmla="*/ 29310 h 304260"/>
                    <a:gd name="connsiteX1" fmla="*/ 15756 w 360823"/>
                    <a:gd name="connsiteY1" fmla="*/ 96669 h 304260"/>
                    <a:gd name="connsiteX2" fmla="*/ 36240 w 360823"/>
                    <a:gd name="connsiteY2" fmla="*/ 139999 h 304260"/>
                    <a:gd name="connsiteX3" fmla="*/ 40967 w 360823"/>
                    <a:gd name="connsiteY3" fmla="*/ 148271 h 304260"/>
                    <a:gd name="connsiteX4" fmla="*/ 44906 w 360823"/>
                    <a:gd name="connsiteY4" fmla="*/ 155362 h 304260"/>
                    <a:gd name="connsiteX5" fmla="*/ 52784 w 360823"/>
                    <a:gd name="connsiteY5" fmla="*/ 169149 h 304260"/>
                    <a:gd name="connsiteX6" fmla="*/ 68935 w 360823"/>
                    <a:gd name="connsiteY6" fmla="*/ 196722 h 304260"/>
                    <a:gd name="connsiteX7" fmla="*/ 137081 w 360823"/>
                    <a:gd name="connsiteY7" fmla="*/ 304260 h 304260"/>
                    <a:gd name="connsiteX8" fmla="*/ 360823 w 360823"/>
                    <a:gd name="connsiteY8" fmla="*/ 154180 h 304260"/>
                    <a:gd name="connsiteX9" fmla="*/ 300161 w 360823"/>
                    <a:gd name="connsiteY9" fmla="*/ 58853 h 304260"/>
                    <a:gd name="connsiteX10" fmla="*/ 285980 w 360823"/>
                    <a:gd name="connsiteY10" fmla="*/ 34431 h 304260"/>
                    <a:gd name="connsiteX11" fmla="*/ 278889 w 360823"/>
                    <a:gd name="connsiteY11" fmla="*/ 22220 h 304260"/>
                    <a:gd name="connsiteX12" fmla="*/ 275344 w 360823"/>
                    <a:gd name="connsiteY12" fmla="*/ 16311 h 304260"/>
                    <a:gd name="connsiteX13" fmla="*/ 272587 w 360823"/>
                    <a:gd name="connsiteY13" fmla="*/ 11190 h 304260"/>
                    <a:gd name="connsiteX14" fmla="*/ 267072 w 360823"/>
                    <a:gd name="connsiteY14" fmla="*/ 161 h 304260"/>
                    <a:gd name="connsiteX15" fmla="*/ 268648 w 360823"/>
                    <a:gd name="connsiteY15" fmla="*/ 9221 h 304260"/>
                    <a:gd name="connsiteX16" fmla="*/ 0 w 360823"/>
                    <a:gd name="connsiteY16" fmla="*/ 29310 h 30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0823" h="304260">
                      <a:moveTo>
                        <a:pt x="0" y="29310"/>
                      </a:moveTo>
                      <a:cubicBezTo>
                        <a:pt x="2363" y="57278"/>
                        <a:pt x="9060" y="78943"/>
                        <a:pt x="15756" y="96669"/>
                      </a:cubicBezTo>
                      <a:cubicBezTo>
                        <a:pt x="22453" y="114395"/>
                        <a:pt x="29937" y="128182"/>
                        <a:pt x="36240" y="139999"/>
                      </a:cubicBezTo>
                      <a:lnTo>
                        <a:pt x="40967" y="148271"/>
                      </a:lnTo>
                      <a:lnTo>
                        <a:pt x="44906" y="155362"/>
                      </a:lnTo>
                      <a:lnTo>
                        <a:pt x="52784" y="169149"/>
                      </a:lnTo>
                      <a:cubicBezTo>
                        <a:pt x="58299" y="178209"/>
                        <a:pt x="63420" y="187662"/>
                        <a:pt x="68935" y="196722"/>
                      </a:cubicBezTo>
                      <a:cubicBezTo>
                        <a:pt x="90994" y="232962"/>
                        <a:pt x="113446" y="269202"/>
                        <a:pt x="137081" y="304260"/>
                      </a:cubicBezTo>
                      <a:lnTo>
                        <a:pt x="360823" y="154180"/>
                      </a:lnTo>
                      <a:cubicBezTo>
                        <a:pt x="339552" y="123061"/>
                        <a:pt x="319856" y="90760"/>
                        <a:pt x="300161" y="58853"/>
                      </a:cubicBezTo>
                      <a:lnTo>
                        <a:pt x="285980" y="34431"/>
                      </a:lnTo>
                      <a:lnTo>
                        <a:pt x="278889" y="22220"/>
                      </a:lnTo>
                      <a:lnTo>
                        <a:pt x="275344" y="16311"/>
                      </a:lnTo>
                      <a:lnTo>
                        <a:pt x="272587" y="11190"/>
                      </a:lnTo>
                      <a:cubicBezTo>
                        <a:pt x="269435" y="5281"/>
                        <a:pt x="267466" y="1342"/>
                        <a:pt x="267072" y="161"/>
                      </a:cubicBezTo>
                      <a:cubicBezTo>
                        <a:pt x="266678" y="-627"/>
                        <a:pt x="267860" y="1342"/>
                        <a:pt x="268648" y="9221"/>
                      </a:cubicBezTo>
                      <a:lnTo>
                        <a:pt x="0" y="2931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3A4758F-FCD8-4117-99D4-BA3707DA00E6}"/>
                    </a:ext>
                  </a:extLst>
                </p:cNvPr>
                <p:cNvSpPr/>
                <p:nvPr/>
              </p:nvSpPr>
              <p:spPr>
                <a:xfrm>
                  <a:off x="3092100" y="8183470"/>
                  <a:ext cx="46875" cy="51996"/>
                </a:xfrm>
                <a:custGeom>
                  <a:avLst/>
                  <a:gdLst>
                    <a:gd name="connsiteX0" fmla="*/ 22453 w 46875"/>
                    <a:gd name="connsiteY0" fmla="*/ 0 h 51996"/>
                    <a:gd name="connsiteX1" fmla="*/ 0 w 46875"/>
                    <a:gd name="connsiteY1" fmla="*/ 14181 h 51996"/>
                    <a:gd name="connsiteX2" fmla="*/ 24029 w 46875"/>
                    <a:gd name="connsiteY2" fmla="*/ 51996 h 51996"/>
                    <a:gd name="connsiteX3" fmla="*/ 46875 w 46875"/>
                    <a:gd name="connsiteY3" fmla="*/ 37422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75" h="51996">
                      <a:moveTo>
                        <a:pt x="22453" y="0"/>
                      </a:moveTo>
                      <a:lnTo>
                        <a:pt x="0" y="14181"/>
                      </a:lnTo>
                      <a:lnTo>
                        <a:pt x="24029" y="51996"/>
                      </a:lnTo>
                      <a:lnTo>
                        <a:pt x="46875" y="37422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6BCCB7D9-84F2-4CA4-8B74-DD86A12D45F0}"/>
                    </a:ext>
                  </a:extLst>
                </p:cNvPr>
                <p:cNvSpPr/>
                <p:nvPr/>
              </p:nvSpPr>
              <p:spPr>
                <a:xfrm>
                  <a:off x="3049951" y="8115324"/>
                  <a:ext cx="46087" cy="51996"/>
                </a:xfrm>
                <a:custGeom>
                  <a:avLst/>
                  <a:gdLst>
                    <a:gd name="connsiteX0" fmla="*/ 23241 w 46087"/>
                    <a:gd name="connsiteY0" fmla="*/ 0 h 51996"/>
                    <a:gd name="connsiteX1" fmla="*/ 0 w 46087"/>
                    <a:gd name="connsiteY1" fmla="*/ 13393 h 51996"/>
                    <a:gd name="connsiteX2" fmla="*/ 11423 w 46087"/>
                    <a:gd name="connsiteY2" fmla="*/ 32695 h 51996"/>
                    <a:gd name="connsiteX3" fmla="*/ 23241 w 46087"/>
                    <a:gd name="connsiteY3" fmla="*/ 51996 h 51996"/>
                    <a:gd name="connsiteX4" fmla="*/ 46088 w 46087"/>
                    <a:gd name="connsiteY4" fmla="*/ 37815 h 51996"/>
                    <a:gd name="connsiteX5" fmla="*/ 34664 w 46087"/>
                    <a:gd name="connsiteY5" fmla="*/ 18908 h 51996"/>
                    <a:gd name="connsiteX6" fmla="*/ 23241 w 46087"/>
                    <a:gd name="connsiteY6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087" h="51996">
                      <a:moveTo>
                        <a:pt x="23241" y="0"/>
                      </a:moveTo>
                      <a:lnTo>
                        <a:pt x="0" y="13393"/>
                      </a:lnTo>
                      <a:cubicBezTo>
                        <a:pt x="3939" y="19696"/>
                        <a:pt x="7484" y="26392"/>
                        <a:pt x="11423" y="32695"/>
                      </a:cubicBezTo>
                      <a:lnTo>
                        <a:pt x="23241" y="51996"/>
                      </a:lnTo>
                      <a:lnTo>
                        <a:pt x="46088" y="37815"/>
                      </a:lnTo>
                      <a:lnTo>
                        <a:pt x="34664" y="18908"/>
                      </a:lnTo>
                      <a:cubicBezTo>
                        <a:pt x="30725" y="12999"/>
                        <a:pt x="27180" y="6303"/>
                        <a:pt x="2324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BC6E19EC-F0D4-47CC-88A3-61349D510D76}"/>
                    </a:ext>
                  </a:extLst>
                </p:cNvPr>
                <p:cNvSpPr/>
                <p:nvPr/>
              </p:nvSpPr>
              <p:spPr>
                <a:xfrm>
                  <a:off x="3012530" y="8046389"/>
                  <a:ext cx="43330" cy="51996"/>
                </a:xfrm>
                <a:custGeom>
                  <a:avLst/>
                  <a:gdLst>
                    <a:gd name="connsiteX0" fmla="*/ 25998 w 43330"/>
                    <a:gd name="connsiteY0" fmla="*/ 0 h 51996"/>
                    <a:gd name="connsiteX1" fmla="*/ 0 w 43330"/>
                    <a:gd name="connsiteY1" fmla="*/ 7484 h 51996"/>
                    <a:gd name="connsiteX2" fmla="*/ 19696 w 43330"/>
                    <a:gd name="connsiteY2" fmla="*/ 51996 h 51996"/>
                    <a:gd name="connsiteX3" fmla="*/ 43330 w 43330"/>
                    <a:gd name="connsiteY3" fmla="*/ 38997 h 51996"/>
                    <a:gd name="connsiteX4" fmla="*/ 25998 w 43330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30" h="51996">
                      <a:moveTo>
                        <a:pt x="25998" y="0"/>
                      </a:moveTo>
                      <a:lnTo>
                        <a:pt x="0" y="7484"/>
                      </a:lnTo>
                      <a:cubicBezTo>
                        <a:pt x="4727" y="24029"/>
                        <a:pt x="12211" y="38209"/>
                        <a:pt x="19696" y="51996"/>
                      </a:cubicBezTo>
                      <a:lnTo>
                        <a:pt x="43330" y="38997"/>
                      </a:lnTo>
                      <a:cubicBezTo>
                        <a:pt x="36240" y="25998"/>
                        <a:pt x="29937" y="12999"/>
                        <a:pt x="2599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34" name="Graphic 27">
                <a:extLst>
                  <a:ext uri="{FF2B5EF4-FFF2-40B4-BE49-F238E27FC236}">
                    <a16:creationId xmlns:a16="http://schemas.microsoft.com/office/drawing/2014/main" id="{E99C2DF5-DE80-436B-909A-A7D8DB4E74C3}"/>
                  </a:ext>
                </a:extLst>
              </p:cNvPr>
              <p:cNvGrpSpPr/>
              <p:nvPr/>
            </p:nvGrpSpPr>
            <p:grpSpPr>
              <a:xfrm>
                <a:off x="3029074" y="8165350"/>
                <a:ext cx="359247" cy="353338"/>
                <a:chOff x="3029074" y="8165350"/>
                <a:chExt cx="359247" cy="353338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6EB094-34AC-4616-8674-696A39AE9A32}"/>
                    </a:ext>
                  </a:extLst>
                </p:cNvPr>
                <p:cNvSpPr/>
                <p:nvPr/>
              </p:nvSpPr>
              <p:spPr>
                <a:xfrm>
                  <a:off x="3029074" y="8165350"/>
                  <a:ext cx="359247" cy="353338"/>
                </a:xfrm>
                <a:custGeom>
                  <a:avLst/>
                  <a:gdLst>
                    <a:gd name="connsiteX0" fmla="*/ 0 w 359247"/>
                    <a:gd name="connsiteY0" fmla="*/ 150474 h 353338"/>
                    <a:gd name="connsiteX1" fmla="*/ 150474 w 359247"/>
                    <a:gd name="connsiteY1" fmla="*/ 353339 h 353338"/>
                    <a:gd name="connsiteX2" fmla="*/ 359247 w 359247"/>
                    <a:gd name="connsiteY2" fmla="*/ 183169 h 353338"/>
                    <a:gd name="connsiteX3" fmla="*/ 223348 w 359247"/>
                    <a:gd name="connsiteY3" fmla="*/ 0 h 353338"/>
                    <a:gd name="connsiteX4" fmla="*/ 0 w 359247"/>
                    <a:gd name="connsiteY4" fmla="*/ 150474 h 35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247" h="353338">
                      <a:moveTo>
                        <a:pt x="0" y="150474"/>
                      </a:moveTo>
                      <a:cubicBezTo>
                        <a:pt x="47269" y="220590"/>
                        <a:pt x="97690" y="288343"/>
                        <a:pt x="150474" y="353339"/>
                      </a:cubicBezTo>
                      <a:lnTo>
                        <a:pt x="359247" y="183169"/>
                      </a:lnTo>
                      <a:cubicBezTo>
                        <a:pt x="310796" y="124082"/>
                        <a:pt x="265496" y="63026"/>
                        <a:pt x="223348" y="0"/>
                      </a:cubicBezTo>
                      <a:lnTo>
                        <a:pt x="0" y="150474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C9464C4-D451-474D-96D6-4FB5904D7320}"/>
                    </a:ext>
                  </a:extLst>
                </p:cNvPr>
                <p:cNvSpPr/>
                <p:nvPr/>
              </p:nvSpPr>
              <p:spPr>
                <a:xfrm>
                  <a:off x="3231545" y="8378850"/>
                  <a:ext cx="48845" cy="51602"/>
                </a:xfrm>
                <a:custGeom>
                  <a:avLst/>
                  <a:gdLst>
                    <a:gd name="connsiteX0" fmla="*/ 21271 w 48845"/>
                    <a:gd name="connsiteY0" fmla="*/ 0 h 51602"/>
                    <a:gd name="connsiteX1" fmla="*/ 0 w 48845"/>
                    <a:gd name="connsiteY1" fmla="*/ 16544 h 51602"/>
                    <a:gd name="connsiteX2" fmla="*/ 27968 w 48845"/>
                    <a:gd name="connsiteY2" fmla="*/ 51602 h 51602"/>
                    <a:gd name="connsiteX3" fmla="*/ 48845 w 48845"/>
                    <a:gd name="connsiteY3" fmla="*/ 34664 h 51602"/>
                    <a:gd name="connsiteX4" fmla="*/ 21271 w 48845"/>
                    <a:gd name="connsiteY4" fmla="*/ 0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21271" y="0"/>
                      </a:moveTo>
                      <a:lnTo>
                        <a:pt x="0" y="16544"/>
                      </a:lnTo>
                      <a:cubicBezTo>
                        <a:pt x="9060" y="28362"/>
                        <a:pt x="18514" y="40179"/>
                        <a:pt x="27968" y="51602"/>
                      </a:cubicBezTo>
                      <a:lnTo>
                        <a:pt x="48845" y="34664"/>
                      </a:lnTo>
                      <a:cubicBezTo>
                        <a:pt x="39391" y="23241"/>
                        <a:pt x="30331" y="11817"/>
                        <a:pt x="2127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1C710538-BF95-4805-A241-E36684D62948}"/>
                    </a:ext>
                  </a:extLst>
                </p:cNvPr>
                <p:cNvSpPr/>
                <p:nvPr/>
              </p:nvSpPr>
              <p:spPr>
                <a:xfrm>
                  <a:off x="3183093" y="8315431"/>
                  <a:ext cx="48451" cy="51996"/>
                </a:xfrm>
                <a:custGeom>
                  <a:avLst/>
                  <a:gdLst>
                    <a:gd name="connsiteX0" fmla="*/ 21665 w 48451"/>
                    <a:gd name="connsiteY0" fmla="*/ 0 h 51996"/>
                    <a:gd name="connsiteX1" fmla="*/ 0 w 48451"/>
                    <a:gd name="connsiteY1" fmla="*/ 15756 h 51996"/>
                    <a:gd name="connsiteX2" fmla="*/ 26786 w 48451"/>
                    <a:gd name="connsiteY2" fmla="*/ 51996 h 51996"/>
                    <a:gd name="connsiteX3" fmla="*/ 48451 w 48451"/>
                    <a:gd name="connsiteY3" fmla="*/ 35846 h 51996"/>
                    <a:gd name="connsiteX4" fmla="*/ 21665 w 48451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21665" y="0"/>
                      </a:moveTo>
                      <a:lnTo>
                        <a:pt x="0" y="15756"/>
                      </a:lnTo>
                      <a:cubicBezTo>
                        <a:pt x="9060" y="27574"/>
                        <a:pt x="17726" y="40179"/>
                        <a:pt x="26786" y="51996"/>
                      </a:cubicBezTo>
                      <a:lnTo>
                        <a:pt x="48451" y="35846"/>
                      </a:lnTo>
                      <a:cubicBezTo>
                        <a:pt x="38997" y="24029"/>
                        <a:pt x="30331" y="11817"/>
                        <a:pt x="21665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3E98490-14AF-460A-B074-53A432369886}"/>
                    </a:ext>
                  </a:extLst>
                </p:cNvPr>
                <p:cNvSpPr/>
                <p:nvPr/>
              </p:nvSpPr>
              <p:spPr>
                <a:xfrm>
                  <a:off x="3136612" y="8250435"/>
                  <a:ext cx="47663" cy="52390"/>
                </a:xfrm>
                <a:custGeom>
                  <a:avLst/>
                  <a:gdLst>
                    <a:gd name="connsiteX0" fmla="*/ 22059 w 47663"/>
                    <a:gd name="connsiteY0" fmla="*/ 0 h 52390"/>
                    <a:gd name="connsiteX1" fmla="*/ 0 w 47663"/>
                    <a:gd name="connsiteY1" fmla="*/ 15363 h 52390"/>
                    <a:gd name="connsiteX2" fmla="*/ 25604 w 47663"/>
                    <a:gd name="connsiteY2" fmla="*/ 52390 h 52390"/>
                    <a:gd name="connsiteX3" fmla="*/ 47663 w 47663"/>
                    <a:gd name="connsiteY3" fmla="*/ 36634 h 52390"/>
                    <a:gd name="connsiteX4" fmla="*/ 22059 w 47663"/>
                    <a:gd name="connsiteY4" fmla="*/ 0 h 5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2390">
                      <a:moveTo>
                        <a:pt x="22059" y="0"/>
                      </a:moveTo>
                      <a:lnTo>
                        <a:pt x="0" y="15363"/>
                      </a:lnTo>
                      <a:cubicBezTo>
                        <a:pt x="8272" y="27968"/>
                        <a:pt x="16938" y="39785"/>
                        <a:pt x="25604" y="52390"/>
                      </a:cubicBezTo>
                      <a:lnTo>
                        <a:pt x="47663" y="36634"/>
                      </a:lnTo>
                      <a:cubicBezTo>
                        <a:pt x="38997" y="24423"/>
                        <a:pt x="30331" y="12211"/>
                        <a:pt x="22059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40" name="Graphic 27">
                <a:extLst>
                  <a:ext uri="{FF2B5EF4-FFF2-40B4-BE49-F238E27FC236}">
                    <a16:creationId xmlns:a16="http://schemas.microsoft.com/office/drawing/2014/main" id="{DDF3D45A-A961-4AD3-921C-D0D76261BD49}"/>
                  </a:ext>
                </a:extLst>
              </p:cNvPr>
              <p:cNvGrpSpPr/>
              <p:nvPr/>
            </p:nvGrpSpPr>
            <p:grpSpPr>
              <a:xfrm>
                <a:off x="3179548" y="8348519"/>
                <a:ext cx="361216" cy="358065"/>
                <a:chOff x="3179548" y="8348519"/>
                <a:chExt cx="361216" cy="358065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06A3C3D-99EC-487B-AA83-1E28325FB974}"/>
                    </a:ext>
                  </a:extLst>
                </p:cNvPr>
                <p:cNvSpPr/>
                <p:nvPr/>
              </p:nvSpPr>
              <p:spPr>
                <a:xfrm>
                  <a:off x="3179548" y="8348519"/>
                  <a:ext cx="361216" cy="358065"/>
                </a:xfrm>
                <a:custGeom>
                  <a:avLst/>
                  <a:gdLst>
                    <a:gd name="connsiteX0" fmla="*/ 0 w 361216"/>
                    <a:gd name="connsiteY0" fmla="*/ 170170 h 358065"/>
                    <a:gd name="connsiteX1" fmla="*/ 165443 w 361216"/>
                    <a:gd name="connsiteY1" fmla="*/ 358066 h 358065"/>
                    <a:gd name="connsiteX2" fmla="*/ 361217 w 361216"/>
                    <a:gd name="connsiteY2" fmla="*/ 172927 h 358065"/>
                    <a:gd name="connsiteX3" fmla="*/ 209167 w 361216"/>
                    <a:gd name="connsiteY3" fmla="*/ 0 h 358065"/>
                    <a:gd name="connsiteX4" fmla="*/ 0 w 361216"/>
                    <a:gd name="connsiteY4" fmla="*/ 170170 h 35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6" h="358065">
                      <a:moveTo>
                        <a:pt x="0" y="170170"/>
                      </a:moveTo>
                      <a:cubicBezTo>
                        <a:pt x="53178" y="235165"/>
                        <a:pt x="108326" y="297797"/>
                        <a:pt x="165443" y="358066"/>
                      </a:cubicBezTo>
                      <a:lnTo>
                        <a:pt x="361217" y="172927"/>
                      </a:lnTo>
                      <a:cubicBezTo>
                        <a:pt x="308039" y="116992"/>
                        <a:pt x="257224" y="59087"/>
                        <a:pt x="209167" y="0"/>
                      </a:cubicBezTo>
                      <a:lnTo>
                        <a:pt x="0" y="17017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1295B64B-21B3-476A-B080-151FFEBB88BB}"/>
                    </a:ext>
                  </a:extLst>
                </p:cNvPr>
                <p:cNvSpPr/>
                <p:nvPr/>
              </p:nvSpPr>
              <p:spPr>
                <a:xfrm>
                  <a:off x="3387534" y="8562019"/>
                  <a:ext cx="50026" cy="50814"/>
                </a:xfrm>
                <a:custGeom>
                  <a:avLst/>
                  <a:gdLst>
                    <a:gd name="connsiteX0" fmla="*/ 19696 w 50026"/>
                    <a:gd name="connsiteY0" fmla="*/ 0 h 50814"/>
                    <a:gd name="connsiteX1" fmla="*/ 0 w 50026"/>
                    <a:gd name="connsiteY1" fmla="*/ 18120 h 50814"/>
                    <a:gd name="connsiteX2" fmla="*/ 14969 w 50026"/>
                    <a:gd name="connsiteY2" fmla="*/ 34664 h 50814"/>
                    <a:gd name="connsiteX3" fmla="*/ 30331 w 50026"/>
                    <a:gd name="connsiteY3" fmla="*/ 50815 h 50814"/>
                    <a:gd name="connsiteX4" fmla="*/ 50027 w 50026"/>
                    <a:gd name="connsiteY4" fmla="*/ 32695 h 50814"/>
                    <a:gd name="connsiteX5" fmla="*/ 35058 w 50026"/>
                    <a:gd name="connsiteY5" fmla="*/ 16150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26" h="50814">
                      <a:moveTo>
                        <a:pt x="19696" y="0"/>
                      </a:moveTo>
                      <a:lnTo>
                        <a:pt x="0" y="18120"/>
                      </a:lnTo>
                      <a:lnTo>
                        <a:pt x="14969" y="34664"/>
                      </a:lnTo>
                      <a:lnTo>
                        <a:pt x="30331" y="50815"/>
                      </a:lnTo>
                      <a:lnTo>
                        <a:pt x="50027" y="32695"/>
                      </a:lnTo>
                      <a:lnTo>
                        <a:pt x="35058" y="1615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A17D7F3A-818F-4EC8-A97A-000DE9BBD702}"/>
                    </a:ext>
                  </a:extLst>
                </p:cNvPr>
                <p:cNvSpPr/>
                <p:nvPr/>
              </p:nvSpPr>
              <p:spPr>
                <a:xfrm>
                  <a:off x="3333962" y="8502539"/>
                  <a:ext cx="49632" cy="51208"/>
                </a:xfrm>
                <a:custGeom>
                  <a:avLst/>
                  <a:gdLst>
                    <a:gd name="connsiteX0" fmla="*/ 20483 w 49632"/>
                    <a:gd name="connsiteY0" fmla="*/ 0 h 51208"/>
                    <a:gd name="connsiteX1" fmla="*/ 0 w 49632"/>
                    <a:gd name="connsiteY1" fmla="*/ 17726 h 51208"/>
                    <a:gd name="connsiteX2" fmla="*/ 29543 w 49632"/>
                    <a:gd name="connsiteY2" fmla="*/ 51209 h 51208"/>
                    <a:gd name="connsiteX3" fmla="*/ 49633 w 49632"/>
                    <a:gd name="connsiteY3" fmla="*/ 33089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32" h="51208">
                      <a:moveTo>
                        <a:pt x="20483" y="0"/>
                      </a:moveTo>
                      <a:lnTo>
                        <a:pt x="0" y="17726"/>
                      </a:lnTo>
                      <a:lnTo>
                        <a:pt x="29543" y="51209"/>
                      </a:lnTo>
                      <a:lnTo>
                        <a:pt x="49633" y="3308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6EDFBC0-A4D1-41F2-86AE-9CA1EC15E890}"/>
                    </a:ext>
                  </a:extLst>
                </p:cNvPr>
                <p:cNvSpPr/>
                <p:nvPr/>
              </p:nvSpPr>
              <p:spPr>
                <a:xfrm>
                  <a:off x="3281965" y="8441482"/>
                  <a:ext cx="49238" cy="51208"/>
                </a:xfrm>
                <a:custGeom>
                  <a:avLst/>
                  <a:gdLst>
                    <a:gd name="connsiteX0" fmla="*/ 20877 w 49238"/>
                    <a:gd name="connsiteY0" fmla="*/ 0 h 51208"/>
                    <a:gd name="connsiteX1" fmla="*/ 0 w 49238"/>
                    <a:gd name="connsiteY1" fmla="*/ 16938 h 51208"/>
                    <a:gd name="connsiteX2" fmla="*/ 28755 w 49238"/>
                    <a:gd name="connsiteY2" fmla="*/ 51209 h 51208"/>
                    <a:gd name="connsiteX3" fmla="*/ 49239 w 49238"/>
                    <a:gd name="connsiteY3" fmla="*/ 33876 h 51208"/>
                    <a:gd name="connsiteX4" fmla="*/ 20877 w 49238"/>
                    <a:gd name="connsiteY4" fmla="*/ 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208">
                      <a:moveTo>
                        <a:pt x="20877" y="0"/>
                      </a:moveTo>
                      <a:lnTo>
                        <a:pt x="0" y="16938"/>
                      </a:lnTo>
                      <a:cubicBezTo>
                        <a:pt x="9454" y="28362"/>
                        <a:pt x="18908" y="40179"/>
                        <a:pt x="28755" y="51209"/>
                      </a:cubicBezTo>
                      <a:lnTo>
                        <a:pt x="49239" y="33876"/>
                      </a:lnTo>
                      <a:cubicBezTo>
                        <a:pt x="39785" y="23241"/>
                        <a:pt x="30331" y="11817"/>
                        <a:pt x="20877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57" name="Graphic 27">
                <a:extLst>
                  <a:ext uri="{FF2B5EF4-FFF2-40B4-BE49-F238E27FC236}">
                    <a16:creationId xmlns:a16="http://schemas.microsoft.com/office/drawing/2014/main" id="{A9517C41-9BDE-4EA5-9118-27435ED1A086}"/>
                  </a:ext>
                </a:extLst>
              </p:cNvPr>
              <p:cNvGrpSpPr/>
              <p:nvPr/>
            </p:nvGrpSpPr>
            <p:grpSpPr>
              <a:xfrm>
                <a:off x="3442681" y="8620712"/>
                <a:ext cx="165048" cy="163079"/>
                <a:chOff x="3442681" y="8620712"/>
                <a:chExt cx="165048" cy="163079"/>
              </a:xfrm>
              <a:solidFill>
                <a:srgbClr val="841918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477AC4B-A159-4B3D-92A0-2C0A77FE8152}"/>
                    </a:ext>
                  </a:extLst>
                </p:cNvPr>
                <p:cNvSpPr/>
                <p:nvPr/>
              </p:nvSpPr>
              <p:spPr>
                <a:xfrm>
                  <a:off x="3556128" y="8733765"/>
                  <a:ext cx="51602" cy="50026"/>
                </a:xfrm>
                <a:custGeom>
                  <a:avLst/>
                  <a:gdLst>
                    <a:gd name="connsiteX0" fmla="*/ 18514 w 51602"/>
                    <a:gd name="connsiteY0" fmla="*/ 0 h 50026"/>
                    <a:gd name="connsiteX1" fmla="*/ 0 w 51602"/>
                    <a:gd name="connsiteY1" fmla="*/ 19696 h 50026"/>
                    <a:gd name="connsiteX2" fmla="*/ 34270 w 51602"/>
                    <a:gd name="connsiteY2" fmla="*/ 50027 h 50026"/>
                    <a:gd name="connsiteX3" fmla="*/ 51602 w 51602"/>
                    <a:gd name="connsiteY3" fmla="*/ 29150 h 50026"/>
                    <a:gd name="connsiteX4" fmla="*/ 18514 w 51602"/>
                    <a:gd name="connsiteY4" fmla="*/ 0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18514" y="0"/>
                      </a:moveTo>
                      <a:lnTo>
                        <a:pt x="0" y="19696"/>
                      </a:lnTo>
                      <a:cubicBezTo>
                        <a:pt x="11029" y="29937"/>
                        <a:pt x="22453" y="40179"/>
                        <a:pt x="34270" y="50027"/>
                      </a:cubicBezTo>
                      <a:lnTo>
                        <a:pt x="51602" y="29150"/>
                      </a:lnTo>
                      <a:cubicBezTo>
                        <a:pt x="40179" y="19696"/>
                        <a:pt x="29149" y="9848"/>
                        <a:pt x="18514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0BEBF65-BC46-4084-B961-0CF99535AF59}"/>
                    </a:ext>
                  </a:extLst>
                </p:cNvPr>
                <p:cNvSpPr/>
                <p:nvPr/>
              </p:nvSpPr>
              <p:spPr>
                <a:xfrm>
                  <a:off x="3499011" y="8677829"/>
                  <a:ext cx="50814" cy="50420"/>
                </a:xfrm>
                <a:custGeom>
                  <a:avLst/>
                  <a:gdLst>
                    <a:gd name="connsiteX0" fmla="*/ 18908 w 50814"/>
                    <a:gd name="connsiteY0" fmla="*/ 0 h 50420"/>
                    <a:gd name="connsiteX1" fmla="*/ 0 w 50814"/>
                    <a:gd name="connsiteY1" fmla="*/ 18908 h 50420"/>
                    <a:gd name="connsiteX2" fmla="*/ 31907 w 50814"/>
                    <a:gd name="connsiteY2" fmla="*/ 50421 h 50420"/>
                    <a:gd name="connsiteX3" fmla="*/ 50814 w 50814"/>
                    <a:gd name="connsiteY3" fmla="*/ 31119 h 50420"/>
                    <a:gd name="connsiteX4" fmla="*/ 18908 w 50814"/>
                    <a:gd name="connsiteY4" fmla="*/ 0 h 5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420">
                      <a:moveTo>
                        <a:pt x="18908" y="0"/>
                      </a:moveTo>
                      <a:lnTo>
                        <a:pt x="0" y="18908"/>
                      </a:lnTo>
                      <a:cubicBezTo>
                        <a:pt x="10636" y="29543"/>
                        <a:pt x="21271" y="39785"/>
                        <a:pt x="31907" y="50421"/>
                      </a:cubicBezTo>
                      <a:lnTo>
                        <a:pt x="50814" y="31119"/>
                      </a:lnTo>
                      <a:cubicBezTo>
                        <a:pt x="39785" y="20877"/>
                        <a:pt x="29149" y="10242"/>
                        <a:pt x="1890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263B34DF-9FDB-49C6-A116-9220FE65843D}"/>
                    </a:ext>
                  </a:extLst>
                </p:cNvPr>
                <p:cNvSpPr/>
                <p:nvPr/>
              </p:nvSpPr>
              <p:spPr>
                <a:xfrm>
                  <a:off x="3442681" y="8620712"/>
                  <a:ext cx="50420" cy="50814"/>
                </a:xfrm>
                <a:custGeom>
                  <a:avLst/>
                  <a:gdLst>
                    <a:gd name="connsiteX0" fmla="*/ 19696 w 50420"/>
                    <a:gd name="connsiteY0" fmla="*/ 0 h 50814"/>
                    <a:gd name="connsiteX1" fmla="*/ 0 w 50420"/>
                    <a:gd name="connsiteY1" fmla="*/ 18514 h 50814"/>
                    <a:gd name="connsiteX2" fmla="*/ 31119 w 50420"/>
                    <a:gd name="connsiteY2" fmla="*/ 50815 h 50814"/>
                    <a:gd name="connsiteX3" fmla="*/ 50421 w 50420"/>
                    <a:gd name="connsiteY3" fmla="*/ 31907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20" h="50814">
                      <a:moveTo>
                        <a:pt x="19696" y="0"/>
                      </a:moveTo>
                      <a:lnTo>
                        <a:pt x="0" y="18514"/>
                      </a:lnTo>
                      <a:lnTo>
                        <a:pt x="31119" y="50815"/>
                      </a:lnTo>
                      <a:lnTo>
                        <a:pt x="50421" y="3190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1" name="Graphic 27">
                <a:extLst>
                  <a:ext uri="{FF2B5EF4-FFF2-40B4-BE49-F238E27FC236}">
                    <a16:creationId xmlns:a16="http://schemas.microsoft.com/office/drawing/2014/main" id="{A0FA649A-D2A5-4D95-A2BA-DEC595AEE180}"/>
                  </a:ext>
                </a:extLst>
              </p:cNvPr>
              <p:cNvGrpSpPr/>
              <p:nvPr/>
            </p:nvGrpSpPr>
            <p:grpSpPr>
              <a:xfrm>
                <a:off x="3619547" y="8784579"/>
                <a:ext cx="207985" cy="76024"/>
                <a:chOff x="3619547" y="8784579"/>
                <a:chExt cx="207985" cy="76024"/>
              </a:xfrm>
              <a:solidFill>
                <a:srgbClr val="841918"/>
              </a:solidFill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708C479E-87A0-4658-9A46-1F8A499265BA}"/>
                    </a:ext>
                  </a:extLst>
                </p:cNvPr>
                <p:cNvSpPr/>
                <p:nvPr/>
              </p:nvSpPr>
              <p:spPr>
                <a:xfrm>
                  <a:off x="3776718" y="8823577"/>
                  <a:ext cx="50814" cy="37027"/>
                </a:xfrm>
                <a:custGeom>
                  <a:avLst/>
                  <a:gdLst>
                    <a:gd name="connsiteX0" fmla="*/ 0 w 50814"/>
                    <a:gd name="connsiteY0" fmla="*/ 10242 h 37027"/>
                    <a:gd name="connsiteX1" fmla="*/ 2363 w 50814"/>
                    <a:gd name="connsiteY1" fmla="*/ 37028 h 37027"/>
                    <a:gd name="connsiteX2" fmla="*/ 50814 w 50814"/>
                    <a:gd name="connsiteY2" fmla="*/ 24816 h 37027"/>
                    <a:gd name="connsiteX3" fmla="*/ 40179 w 50814"/>
                    <a:gd name="connsiteY3" fmla="*/ 0 h 37027"/>
                    <a:gd name="connsiteX4" fmla="*/ 0 w 5081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027">
                      <a:moveTo>
                        <a:pt x="0" y="10242"/>
                      </a:moveTo>
                      <a:lnTo>
                        <a:pt x="2363" y="37028"/>
                      </a:lnTo>
                      <a:cubicBezTo>
                        <a:pt x="18908" y="35452"/>
                        <a:pt x="35452" y="31119"/>
                        <a:pt x="50814" y="24816"/>
                      </a:cubicBezTo>
                      <a:lnTo>
                        <a:pt x="40179" y="0"/>
                      </a:lnTo>
                      <a:cubicBezTo>
                        <a:pt x="27574" y="5515"/>
                        <a:pt x="13787" y="9060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D02A5B6-4585-465D-94A3-ACEEE80E8D8E}"/>
                    </a:ext>
                  </a:extLst>
                </p:cNvPr>
                <p:cNvSpPr/>
                <p:nvPr/>
              </p:nvSpPr>
              <p:spPr>
                <a:xfrm>
                  <a:off x="3692815" y="8822001"/>
                  <a:ext cx="50814" cy="37815"/>
                </a:xfrm>
                <a:custGeom>
                  <a:avLst/>
                  <a:gdLst>
                    <a:gd name="connsiteX0" fmla="*/ 9848 w 50814"/>
                    <a:gd name="connsiteY0" fmla="*/ 0 h 37815"/>
                    <a:gd name="connsiteX1" fmla="*/ 0 w 50814"/>
                    <a:gd name="connsiteY1" fmla="*/ 25210 h 37815"/>
                    <a:gd name="connsiteX2" fmla="*/ 46875 w 50814"/>
                    <a:gd name="connsiteY2" fmla="*/ 37815 h 37815"/>
                    <a:gd name="connsiteX3" fmla="*/ 50814 w 50814"/>
                    <a:gd name="connsiteY3" fmla="*/ 11029 h 37815"/>
                    <a:gd name="connsiteX4" fmla="*/ 9848 w 50814"/>
                    <a:gd name="connsiteY4" fmla="*/ 0 h 37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815">
                      <a:moveTo>
                        <a:pt x="9848" y="0"/>
                      </a:moveTo>
                      <a:lnTo>
                        <a:pt x="0" y="25210"/>
                      </a:lnTo>
                      <a:cubicBezTo>
                        <a:pt x="14969" y="31119"/>
                        <a:pt x="30725" y="35452"/>
                        <a:pt x="46875" y="37815"/>
                      </a:cubicBezTo>
                      <a:lnTo>
                        <a:pt x="50814" y="11029"/>
                      </a:lnTo>
                      <a:cubicBezTo>
                        <a:pt x="37028" y="9060"/>
                        <a:pt x="23241" y="5121"/>
                        <a:pt x="984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860C9BD1-C21F-4E2E-960A-3CFD8A3EB530}"/>
                    </a:ext>
                  </a:extLst>
                </p:cNvPr>
                <p:cNvSpPr/>
                <p:nvPr/>
              </p:nvSpPr>
              <p:spPr>
                <a:xfrm>
                  <a:off x="3619547" y="8784579"/>
                  <a:ext cx="52390" cy="47269"/>
                </a:xfrm>
                <a:custGeom>
                  <a:avLst/>
                  <a:gdLst>
                    <a:gd name="connsiteX0" fmla="*/ 15756 w 52390"/>
                    <a:gd name="connsiteY0" fmla="*/ 0 h 47269"/>
                    <a:gd name="connsiteX1" fmla="*/ 0 w 52390"/>
                    <a:gd name="connsiteY1" fmla="*/ 22059 h 47269"/>
                    <a:gd name="connsiteX2" fmla="*/ 39391 w 52390"/>
                    <a:gd name="connsiteY2" fmla="*/ 47269 h 47269"/>
                    <a:gd name="connsiteX3" fmla="*/ 52390 w 52390"/>
                    <a:gd name="connsiteY3" fmla="*/ 23635 h 47269"/>
                    <a:gd name="connsiteX4" fmla="*/ 15756 w 52390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7269">
                      <a:moveTo>
                        <a:pt x="15756" y="0"/>
                      </a:moveTo>
                      <a:lnTo>
                        <a:pt x="0" y="22059"/>
                      </a:lnTo>
                      <a:cubicBezTo>
                        <a:pt x="12605" y="31119"/>
                        <a:pt x="25604" y="39391"/>
                        <a:pt x="39391" y="47269"/>
                      </a:cubicBezTo>
                      <a:lnTo>
                        <a:pt x="52390" y="23635"/>
                      </a:lnTo>
                      <a:cubicBezTo>
                        <a:pt x="39785" y="16150"/>
                        <a:pt x="27574" y="8272"/>
                        <a:pt x="1575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5" name="Graphic 27">
                <a:extLst>
                  <a:ext uri="{FF2B5EF4-FFF2-40B4-BE49-F238E27FC236}">
                    <a16:creationId xmlns:a16="http://schemas.microsoft.com/office/drawing/2014/main" id="{EF9471C7-386D-4422-8515-1CFBC17799EA}"/>
                  </a:ext>
                </a:extLst>
              </p:cNvPr>
              <p:cNvGrpSpPr/>
              <p:nvPr/>
            </p:nvGrpSpPr>
            <p:grpSpPr>
              <a:xfrm>
                <a:off x="3846047" y="8653801"/>
                <a:ext cx="152050" cy="174502"/>
                <a:chOff x="3846047" y="8653801"/>
                <a:chExt cx="152050" cy="174502"/>
              </a:xfrm>
              <a:solidFill>
                <a:srgbClr val="841918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4AAECB8-EFAA-42A2-8BE6-4A510B238867}"/>
                    </a:ext>
                  </a:extLst>
                </p:cNvPr>
                <p:cNvSpPr/>
                <p:nvPr/>
              </p:nvSpPr>
              <p:spPr>
                <a:xfrm>
                  <a:off x="3949251" y="8653801"/>
                  <a:ext cx="48845" cy="51602"/>
                </a:xfrm>
                <a:custGeom>
                  <a:avLst/>
                  <a:gdLst>
                    <a:gd name="connsiteX0" fmla="*/ 0 w 48845"/>
                    <a:gd name="connsiteY0" fmla="*/ 35058 h 51602"/>
                    <a:gd name="connsiteX1" fmla="*/ 21271 w 48845"/>
                    <a:gd name="connsiteY1" fmla="*/ 51602 h 51602"/>
                    <a:gd name="connsiteX2" fmla="*/ 48845 w 48845"/>
                    <a:gd name="connsiteY2" fmla="*/ 18514 h 51602"/>
                    <a:gd name="connsiteX3" fmla="*/ 29150 w 48845"/>
                    <a:gd name="connsiteY3" fmla="*/ 0 h 51602"/>
                    <a:gd name="connsiteX4" fmla="*/ 0 w 48845"/>
                    <a:gd name="connsiteY4" fmla="*/ 35058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0" y="35058"/>
                      </a:moveTo>
                      <a:lnTo>
                        <a:pt x="21271" y="51602"/>
                      </a:lnTo>
                      <a:cubicBezTo>
                        <a:pt x="30331" y="40179"/>
                        <a:pt x="39391" y="28755"/>
                        <a:pt x="48845" y="18514"/>
                      </a:cubicBezTo>
                      <a:lnTo>
                        <a:pt x="29150" y="0"/>
                      </a:lnTo>
                      <a:cubicBezTo>
                        <a:pt x="18908" y="11817"/>
                        <a:pt x="9454" y="23241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B44A1D1A-EDDA-4F63-AF9C-A45FB52184BE}"/>
                    </a:ext>
                  </a:extLst>
                </p:cNvPr>
                <p:cNvSpPr/>
                <p:nvPr/>
              </p:nvSpPr>
              <p:spPr>
                <a:xfrm>
                  <a:off x="3900800" y="8717220"/>
                  <a:ext cx="48451" cy="51996"/>
                </a:xfrm>
                <a:custGeom>
                  <a:avLst/>
                  <a:gdLst>
                    <a:gd name="connsiteX0" fmla="*/ 0 w 48451"/>
                    <a:gd name="connsiteY0" fmla="*/ 35058 h 51996"/>
                    <a:gd name="connsiteX1" fmla="*/ 20877 w 48451"/>
                    <a:gd name="connsiteY1" fmla="*/ 51996 h 51996"/>
                    <a:gd name="connsiteX2" fmla="*/ 48451 w 48451"/>
                    <a:gd name="connsiteY2" fmla="*/ 16150 h 51996"/>
                    <a:gd name="connsiteX3" fmla="*/ 26786 w 48451"/>
                    <a:gd name="connsiteY3" fmla="*/ 0 h 51996"/>
                    <a:gd name="connsiteX4" fmla="*/ 0 w 48451"/>
                    <a:gd name="connsiteY4" fmla="*/ 35058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0" y="35058"/>
                      </a:moveTo>
                      <a:lnTo>
                        <a:pt x="20877" y="51996"/>
                      </a:lnTo>
                      <a:cubicBezTo>
                        <a:pt x="30331" y="40179"/>
                        <a:pt x="39391" y="27968"/>
                        <a:pt x="48451" y="16150"/>
                      </a:cubicBezTo>
                      <a:lnTo>
                        <a:pt x="26786" y="0"/>
                      </a:lnTo>
                      <a:cubicBezTo>
                        <a:pt x="18120" y="12211"/>
                        <a:pt x="9060" y="23635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CCF8E01-5E28-4D98-82BA-ED4D216B26AB}"/>
                    </a:ext>
                  </a:extLst>
                </p:cNvPr>
                <p:cNvSpPr/>
                <p:nvPr/>
              </p:nvSpPr>
              <p:spPr>
                <a:xfrm>
                  <a:off x="3846047" y="8778277"/>
                  <a:ext cx="51602" cy="50026"/>
                </a:xfrm>
                <a:custGeom>
                  <a:avLst/>
                  <a:gdLst>
                    <a:gd name="connsiteX0" fmla="*/ 0 w 51602"/>
                    <a:gd name="connsiteY0" fmla="*/ 28362 h 50026"/>
                    <a:gd name="connsiteX1" fmla="*/ 15756 w 51602"/>
                    <a:gd name="connsiteY1" fmla="*/ 50027 h 50026"/>
                    <a:gd name="connsiteX2" fmla="*/ 51603 w 51602"/>
                    <a:gd name="connsiteY2" fmla="*/ 18514 h 50026"/>
                    <a:gd name="connsiteX3" fmla="*/ 32301 w 51602"/>
                    <a:gd name="connsiteY3" fmla="*/ 0 h 50026"/>
                    <a:gd name="connsiteX4" fmla="*/ 0 w 51602"/>
                    <a:gd name="connsiteY4" fmla="*/ 2836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0" y="28362"/>
                      </a:moveTo>
                      <a:lnTo>
                        <a:pt x="15756" y="50027"/>
                      </a:lnTo>
                      <a:cubicBezTo>
                        <a:pt x="28755" y="40573"/>
                        <a:pt x="40573" y="29543"/>
                        <a:pt x="51603" y="18514"/>
                      </a:cubicBezTo>
                      <a:lnTo>
                        <a:pt x="32301" y="0"/>
                      </a:lnTo>
                      <a:cubicBezTo>
                        <a:pt x="22059" y="10636"/>
                        <a:pt x="11424" y="20090"/>
                        <a:pt x="0" y="2836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72" name="Graphic 27">
                <a:extLst>
                  <a:ext uri="{FF2B5EF4-FFF2-40B4-BE49-F238E27FC236}">
                    <a16:creationId xmlns:a16="http://schemas.microsoft.com/office/drawing/2014/main" id="{15FA61AA-6A7F-4C66-89F1-1AFF0548E75A}"/>
                  </a:ext>
                </a:extLst>
              </p:cNvPr>
              <p:cNvGrpSpPr/>
              <p:nvPr/>
            </p:nvGrpSpPr>
            <p:grpSpPr>
              <a:xfrm>
                <a:off x="4005975" y="8594953"/>
                <a:ext cx="201288" cy="54514"/>
                <a:chOff x="4005975" y="8594953"/>
                <a:chExt cx="201288" cy="54514"/>
              </a:xfrm>
              <a:solidFill>
                <a:srgbClr val="841918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D7B89CB-C52D-4CB4-93AA-3C9158B6B57A}"/>
                    </a:ext>
                  </a:extLst>
                </p:cNvPr>
                <p:cNvSpPr/>
                <p:nvPr/>
              </p:nvSpPr>
              <p:spPr>
                <a:xfrm>
                  <a:off x="4158025" y="8608501"/>
                  <a:ext cx="49238" cy="35845"/>
                </a:xfrm>
                <a:custGeom>
                  <a:avLst/>
                  <a:gdLst>
                    <a:gd name="connsiteX0" fmla="*/ 7090 w 49238"/>
                    <a:gd name="connsiteY0" fmla="*/ 0 h 35845"/>
                    <a:gd name="connsiteX1" fmla="*/ 0 w 49238"/>
                    <a:gd name="connsiteY1" fmla="*/ 25998 h 35845"/>
                    <a:gd name="connsiteX2" fmla="*/ 46088 w 49238"/>
                    <a:gd name="connsiteY2" fmla="*/ 35846 h 35845"/>
                    <a:gd name="connsiteX3" fmla="*/ 49239 w 49238"/>
                    <a:gd name="connsiteY3" fmla="*/ 9060 h 35845"/>
                    <a:gd name="connsiteX4" fmla="*/ 7090 w 49238"/>
                    <a:gd name="connsiteY4" fmla="*/ 0 h 3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35845">
                      <a:moveTo>
                        <a:pt x="7090" y="0"/>
                      </a:moveTo>
                      <a:lnTo>
                        <a:pt x="0" y="25998"/>
                      </a:lnTo>
                      <a:cubicBezTo>
                        <a:pt x="14575" y="29937"/>
                        <a:pt x="29543" y="33876"/>
                        <a:pt x="46088" y="35846"/>
                      </a:cubicBezTo>
                      <a:lnTo>
                        <a:pt x="49239" y="9060"/>
                      </a:lnTo>
                      <a:cubicBezTo>
                        <a:pt x="35452" y="7484"/>
                        <a:pt x="21271" y="3939"/>
                        <a:pt x="7090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F0D95DE0-44FE-4B82-9395-D2E57EDFF2C6}"/>
                    </a:ext>
                  </a:extLst>
                </p:cNvPr>
                <p:cNvSpPr/>
                <p:nvPr/>
              </p:nvSpPr>
              <p:spPr>
                <a:xfrm>
                  <a:off x="4083181" y="8594953"/>
                  <a:ext cx="47269" cy="30879"/>
                </a:xfrm>
                <a:custGeom>
                  <a:avLst/>
                  <a:gdLst>
                    <a:gd name="connsiteX0" fmla="*/ 0 w 47269"/>
                    <a:gd name="connsiteY0" fmla="*/ 1336 h 30879"/>
                    <a:gd name="connsiteX1" fmla="*/ 2757 w 47269"/>
                    <a:gd name="connsiteY1" fmla="*/ 28122 h 30879"/>
                    <a:gd name="connsiteX2" fmla="*/ 6697 w 47269"/>
                    <a:gd name="connsiteY2" fmla="*/ 27728 h 30879"/>
                    <a:gd name="connsiteX3" fmla="*/ 24029 w 47269"/>
                    <a:gd name="connsiteY3" fmla="*/ 28122 h 30879"/>
                    <a:gd name="connsiteX4" fmla="*/ 32695 w 47269"/>
                    <a:gd name="connsiteY4" fmla="*/ 29304 h 30879"/>
                    <a:gd name="connsiteX5" fmla="*/ 41755 w 47269"/>
                    <a:gd name="connsiteY5" fmla="*/ 30880 h 30879"/>
                    <a:gd name="connsiteX6" fmla="*/ 47269 w 47269"/>
                    <a:gd name="connsiteY6" fmla="*/ 4488 h 30879"/>
                    <a:gd name="connsiteX7" fmla="*/ 26392 w 47269"/>
                    <a:gd name="connsiteY7" fmla="*/ 942 h 30879"/>
                    <a:gd name="connsiteX8" fmla="*/ 5121 w 47269"/>
                    <a:gd name="connsiteY8" fmla="*/ 155 h 30879"/>
                    <a:gd name="connsiteX9" fmla="*/ 0 w 47269"/>
                    <a:gd name="connsiteY9" fmla="*/ 1336 h 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269" h="30879">
                      <a:moveTo>
                        <a:pt x="0" y="1336"/>
                      </a:moveTo>
                      <a:lnTo>
                        <a:pt x="2757" y="28122"/>
                      </a:lnTo>
                      <a:cubicBezTo>
                        <a:pt x="3939" y="28122"/>
                        <a:pt x="5515" y="27728"/>
                        <a:pt x="6697" y="27728"/>
                      </a:cubicBezTo>
                      <a:cubicBezTo>
                        <a:pt x="12605" y="27334"/>
                        <a:pt x="18120" y="27728"/>
                        <a:pt x="24029" y="28122"/>
                      </a:cubicBezTo>
                      <a:cubicBezTo>
                        <a:pt x="26786" y="28516"/>
                        <a:pt x="29937" y="28910"/>
                        <a:pt x="32695" y="29304"/>
                      </a:cubicBezTo>
                      <a:cubicBezTo>
                        <a:pt x="35452" y="29698"/>
                        <a:pt x="38603" y="30486"/>
                        <a:pt x="41755" y="30880"/>
                      </a:cubicBezTo>
                      <a:lnTo>
                        <a:pt x="47269" y="4488"/>
                      </a:lnTo>
                      <a:cubicBezTo>
                        <a:pt x="40573" y="2912"/>
                        <a:pt x="33482" y="1730"/>
                        <a:pt x="26392" y="942"/>
                      </a:cubicBezTo>
                      <a:cubicBezTo>
                        <a:pt x="19302" y="155"/>
                        <a:pt x="12211" y="-239"/>
                        <a:pt x="5121" y="155"/>
                      </a:cubicBezTo>
                      <a:cubicBezTo>
                        <a:pt x="3151" y="942"/>
                        <a:pt x="1576" y="942"/>
                        <a:pt x="0" y="133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467185B-5EA0-4736-BF5D-9A8235A7C5D7}"/>
                    </a:ext>
                  </a:extLst>
                </p:cNvPr>
                <p:cNvSpPr/>
                <p:nvPr/>
              </p:nvSpPr>
              <p:spPr>
                <a:xfrm>
                  <a:off x="4005975" y="8604956"/>
                  <a:ext cx="50420" cy="44511"/>
                </a:xfrm>
                <a:custGeom>
                  <a:avLst/>
                  <a:gdLst>
                    <a:gd name="connsiteX0" fmla="*/ 0 w 50420"/>
                    <a:gd name="connsiteY0" fmla="*/ 23635 h 44511"/>
                    <a:gd name="connsiteX1" fmla="*/ 16938 w 50420"/>
                    <a:gd name="connsiteY1" fmla="*/ 44512 h 44511"/>
                    <a:gd name="connsiteX2" fmla="*/ 24816 w 50420"/>
                    <a:gd name="connsiteY2" fmla="*/ 38603 h 44511"/>
                    <a:gd name="connsiteX3" fmla="*/ 28755 w 50420"/>
                    <a:gd name="connsiteY3" fmla="*/ 35846 h 44511"/>
                    <a:gd name="connsiteX4" fmla="*/ 33088 w 50420"/>
                    <a:gd name="connsiteY4" fmla="*/ 33482 h 44511"/>
                    <a:gd name="connsiteX5" fmla="*/ 37422 w 50420"/>
                    <a:gd name="connsiteY5" fmla="*/ 31119 h 44511"/>
                    <a:gd name="connsiteX6" fmla="*/ 41755 w 50420"/>
                    <a:gd name="connsiteY6" fmla="*/ 28755 h 44511"/>
                    <a:gd name="connsiteX7" fmla="*/ 46087 w 50420"/>
                    <a:gd name="connsiteY7" fmla="*/ 26786 h 44511"/>
                    <a:gd name="connsiteX8" fmla="*/ 50421 w 50420"/>
                    <a:gd name="connsiteY8" fmla="*/ 25210 h 44511"/>
                    <a:gd name="connsiteX9" fmla="*/ 40967 w 50420"/>
                    <a:gd name="connsiteY9" fmla="*/ 0 h 44511"/>
                    <a:gd name="connsiteX10" fmla="*/ 35452 w 50420"/>
                    <a:gd name="connsiteY10" fmla="*/ 2363 h 44511"/>
                    <a:gd name="connsiteX11" fmla="*/ 29937 w 50420"/>
                    <a:gd name="connsiteY11" fmla="*/ 5121 h 44511"/>
                    <a:gd name="connsiteX12" fmla="*/ 24422 w 50420"/>
                    <a:gd name="connsiteY12" fmla="*/ 7878 h 44511"/>
                    <a:gd name="connsiteX13" fmla="*/ 19302 w 50420"/>
                    <a:gd name="connsiteY13" fmla="*/ 11029 h 44511"/>
                    <a:gd name="connsiteX14" fmla="*/ 9060 w 50420"/>
                    <a:gd name="connsiteY14" fmla="*/ 17726 h 44511"/>
                    <a:gd name="connsiteX15" fmla="*/ 0 w 50420"/>
                    <a:gd name="connsiteY15" fmla="*/ 23635 h 4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0" h="44511">
                      <a:moveTo>
                        <a:pt x="0" y="23635"/>
                      </a:moveTo>
                      <a:lnTo>
                        <a:pt x="16938" y="44512"/>
                      </a:lnTo>
                      <a:cubicBezTo>
                        <a:pt x="19696" y="42542"/>
                        <a:pt x="22059" y="40179"/>
                        <a:pt x="24816" y="38603"/>
                      </a:cubicBezTo>
                      <a:lnTo>
                        <a:pt x="28755" y="35846"/>
                      </a:lnTo>
                      <a:cubicBezTo>
                        <a:pt x="29937" y="35058"/>
                        <a:pt x="31513" y="34270"/>
                        <a:pt x="33088" y="33482"/>
                      </a:cubicBezTo>
                      <a:lnTo>
                        <a:pt x="37422" y="31119"/>
                      </a:lnTo>
                      <a:cubicBezTo>
                        <a:pt x="38997" y="30331"/>
                        <a:pt x="40179" y="29543"/>
                        <a:pt x="41755" y="28755"/>
                      </a:cubicBezTo>
                      <a:lnTo>
                        <a:pt x="46087" y="26786"/>
                      </a:lnTo>
                      <a:lnTo>
                        <a:pt x="50421" y="25210"/>
                      </a:lnTo>
                      <a:lnTo>
                        <a:pt x="40967" y="0"/>
                      </a:lnTo>
                      <a:lnTo>
                        <a:pt x="35452" y="2363"/>
                      </a:lnTo>
                      <a:lnTo>
                        <a:pt x="29937" y="5121"/>
                      </a:lnTo>
                      <a:cubicBezTo>
                        <a:pt x="27968" y="5909"/>
                        <a:pt x="26392" y="6696"/>
                        <a:pt x="24422" y="7878"/>
                      </a:cubicBezTo>
                      <a:lnTo>
                        <a:pt x="19302" y="11029"/>
                      </a:lnTo>
                      <a:cubicBezTo>
                        <a:pt x="15756" y="12999"/>
                        <a:pt x="12605" y="15363"/>
                        <a:pt x="9060" y="17726"/>
                      </a:cubicBezTo>
                      <a:cubicBezTo>
                        <a:pt x="5909" y="18908"/>
                        <a:pt x="2757" y="21271"/>
                        <a:pt x="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4" name="Graphic 27">
                <a:extLst>
                  <a:ext uri="{FF2B5EF4-FFF2-40B4-BE49-F238E27FC236}">
                    <a16:creationId xmlns:a16="http://schemas.microsoft.com/office/drawing/2014/main" id="{130629FA-2827-4E47-9045-C2ED33E25655}"/>
                  </a:ext>
                </a:extLst>
              </p:cNvPr>
              <p:cNvGrpSpPr/>
              <p:nvPr/>
            </p:nvGrpSpPr>
            <p:grpSpPr>
              <a:xfrm>
                <a:off x="4240746" y="8486782"/>
                <a:ext cx="133536" cy="157564"/>
                <a:chOff x="4240746" y="8486782"/>
                <a:chExt cx="133536" cy="157564"/>
              </a:xfrm>
              <a:solidFill>
                <a:srgbClr val="841918"/>
              </a:solidFill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693DDA93-FF46-45BB-B62C-B79290376063}"/>
                    </a:ext>
                  </a:extLst>
                </p:cNvPr>
                <p:cNvSpPr/>
                <p:nvPr/>
              </p:nvSpPr>
              <p:spPr>
                <a:xfrm>
                  <a:off x="4346314" y="8486782"/>
                  <a:ext cx="27967" cy="50026"/>
                </a:xfrm>
                <a:custGeom>
                  <a:avLst/>
                  <a:gdLst>
                    <a:gd name="connsiteX0" fmla="*/ 0 w 27967"/>
                    <a:gd name="connsiteY0" fmla="*/ 42542 h 50026"/>
                    <a:gd name="connsiteX1" fmla="*/ 26392 w 27967"/>
                    <a:gd name="connsiteY1" fmla="*/ 50027 h 50026"/>
                    <a:gd name="connsiteX2" fmla="*/ 27574 w 27967"/>
                    <a:gd name="connsiteY2" fmla="*/ 37816 h 50026"/>
                    <a:gd name="connsiteX3" fmla="*/ 27574 w 27967"/>
                    <a:gd name="connsiteY3" fmla="*/ 18908 h 50026"/>
                    <a:gd name="connsiteX4" fmla="*/ 27574 w 27967"/>
                    <a:gd name="connsiteY4" fmla="*/ 9454 h 50026"/>
                    <a:gd name="connsiteX5" fmla="*/ 27968 w 27967"/>
                    <a:gd name="connsiteY5" fmla="*/ 1576 h 50026"/>
                    <a:gd name="connsiteX6" fmla="*/ 1182 w 27967"/>
                    <a:gd name="connsiteY6" fmla="*/ 0 h 50026"/>
                    <a:gd name="connsiteX7" fmla="*/ 788 w 27967"/>
                    <a:gd name="connsiteY7" fmla="*/ 8666 h 50026"/>
                    <a:gd name="connsiteX8" fmla="*/ 788 w 27967"/>
                    <a:gd name="connsiteY8" fmla="*/ 16544 h 50026"/>
                    <a:gd name="connsiteX9" fmla="*/ 788 w 27967"/>
                    <a:gd name="connsiteY9" fmla="*/ 32301 h 50026"/>
                    <a:gd name="connsiteX10" fmla="*/ 0 w 27967"/>
                    <a:gd name="connsiteY10" fmla="*/ 4254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967" h="50026">
                      <a:moveTo>
                        <a:pt x="0" y="42542"/>
                      </a:moveTo>
                      <a:lnTo>
                        <a:pt x="26392" y="50027"/>
                      </a:lnTo>
                      <a:cubicBezTo>
                        <a:pt x="26786" y="46088"/>
                        <a:pt x="27180" y="41755"/>
                        <a:pt x="27574" y="37816"/>
                      </a:cubicBezTo>
                      <a:cubicBezTo>
                        <a:pt x="27968" y="31513"/>
                        <a:pt x="27574" y="25210"/>
                        <a:pt x="27574" y="18908"/>
                      </a:cubicBezTo>
                      <a:lnTo>
                        <a:pt x="27574" y="9454"/>
                      </a:lnTo>
                      <a:cubicBezTo>
                        <a:pt x="27574" y="6696"/>
                        <a:pt x="27574" y="3939"/>
                        <a:pt x="27968" y="1576"/>
                      </a:cubicBezTo>
                      <a:lnTo>
                        <a:pt x="1182" y="0"/>
                      </a:lnTo>
                      <a:cubicBezTo>
                        <a:pt x="1182" y="3151"/>
                        <a:pt x="788" y="5909"/>
                        <a:pt x="788" y="8666"/>
                      </a:cubicBezTo>
                      <a:lnTo>
                        <a:pt x="788" y="16544"/>
                      </a:lnTo>
                      <a:cubicBezTo>
                        <a:pt x="788" y="21665"/>
                        <a:pt x="1182" y="27180"/>
                        <a:pt x="788" y="32301"/>
                      </a:cubicBezTo>
                      <a:cubicBezTo>
                        <a:pt x="394" y="35846"/>
                        <a:pt x="394" y="38997"/>
                        <a:pt x="0" y="425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056C2A7-7B2F-47CD-957D-0C6F16CD1FEC}"/>
                    </a:ext>
                  </a:extLst>
                </p:cNvPr>
                <p:cNvSpPr/>
                <p:nvPr/>
              </p:nvSpPr>
              <p:spPr>
                <a:xfrm>
                  <a:off x="4309287" y="8560444"/>
                  <a:ext cx="50814" cy="51208"/>
                </a:xfrm>
                <a:custGeom>
                  <a:avLst/>
                  <a:gdLst>
                    <a:gd name="connsiteX0" fmla="*/ 0 w 50814"/>
                    <a:gd name="connsiteY0" fmla="*/ 30725 h 51208"/>
                    <a:gd name="connsiteX1" fmla="*/ 18120 w 50814"/>
                    <a:gd name="connsiteY1" fmla="*/ 51209 h 51208"/>
                    <a:gd name="connsiteX2" fmla="*/ 50814 w 50814"/>
                    <a:gd name="connsiteY2" fmla="*/ 13787 h 51208"/>
                    <a:gd name="connsiteX3" fmla="*/ 27180 w 50814"/>
                    <a:gd name="connsiteY3" fmla="*/ 0 h 51208"/>
                    <a:gd name="connsiteX4" fmla="*/ 0 w 50814"/>
                    <a:gd name="connsiteY4" fmla="*/ 3072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1208">
                      <a:moveTo>
                        <a:pt x="0" y="30725"/>
                      </a:moveTo>
                      <a:lnTo>
                        <a:pt x="18120" y="51209"/>
                      </a:lnTo>
                      <a:cubicBezTo>
                        <a:pt x="31513" y="40967"/>
                        <a:pt x="42936" y="28362"/>
                        <a:pt x="50814" y="13787"/>
                      </a:cubicBezTo>
                      <a:lnTo>
                        <a:pt x="27180" y="0"/>
                      </a:lnTo>
                      <a:cubicBezTo>
                        <a:pt x="20483" y="11817"/>
                        <a:pt x="11029" y="22453"/>
                        <a:pt x="0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77410C8-EB8A-48A8-9AD6-7D51EC180979}"/>
                    </a:ext>
                  </a:extLst>
                </p:cNvPr>
                <p:cNvSpPr/>
                <p:nvPr/>
              </p:nvSpPr>
              <p:spPr>
                <a:xfrm>
                  <a:off x="4240746" y="8607319"/>
                  <a:ext cx="52784" cy="37027"/>
                </a:xfrm>
                <a:custGeom>
                  <a:avLst/>
                  <a:gdLst>
                    <a:gd name="connsiteX0" fmla="*/ 0 w 52784"/>
                    <a:gd name="connsiteY0" fmla="*/ 10242 h 37027"/>
                    <a:gd name="connsiteX1" fmla="*/ 4333 w 52784"/>
                    <a:gd name="connsiteY1" fmla="*/ 37028 h 37027"/>
                    <a:gd name="connsiteX2" fmla="*/ 52784 w 52784"/>
                    <a:gd name="connsiteY2" fmla="*/ 24029 h 37027"/>
                    <a:gd name="connsiteX3" fmla="*/ 40179 w 52784"/>
                    <a:gd name="connsiteY3" fmla="*/ 0 h 37027"/>
                    <a:gd name="connsiteX4" fmla="*/ 0 w 5278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84" h="37027">
                      <a:moveTo>
                        <a:pt x="0" y="10242"/>
                      </a:moveTo>
                      <a:lnTo>
                        <a:pt x="4333" y="37028"/>
                      </a:lnTo>
                      <a:cubicBezTo>
                        <a:pt x="20877" y="35058"/>
                        <a:pt x="37422" y="30725"/>
                        <a:pt x="52784" y="24029"/>
                      </a:cubicBezTo>
                      <a:lnTo>
                        <a:pt x="40179" y="0"/>
                      </a:lnTo>
                      <a:cubicBezTo>
                        <a:pt x="27180" y="5121"/>
                        <a:pt x="13787" y="8666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8" name="Graphic 27">
                <a:extLst>
                  <a:ext uri="{FF2B5EF4-FFF2-40B4-BE49-F238E27FC236}">
                    <a16:creationId xmlns:a16="http://schemas.microsoft.com/office/drawing/2014/main" id="{3D77CDD8-A17B-49A9-9B47-AC9927B4993F}"/>
                  </a:ext>
                </a:extLst>
              </p:cNvPr>
              <p:cNvGrpSpPr/>
              <p:nvPr/>
            </p:nvGrpSpPr>
            <p:grpSpPr>
              <a:xfrm>
                <a:off x="4359313" y="8349701"/>
                <a:ext cx="194198" cy="113840"/>
                <a:chOff x="4359313" y="8349701"/>
                <a:chExt cx="194198" cy="113840"/>
              </a:xfrm>
              <a:solidFill>
                <a:srgbClr val="841918"/>
              </a:solidFill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7058064-0F18-45A3-B890-CF8EF833F762}"/>
                    </a:ext>
                  </a:extLst>
                </p:cNvPr>
                <p:cNvSpPr/>
                <p:nvPr/>
              </p:nvSpPr>
              <p:spPr>
                <a:xfrm>
                  <a:off x="4501909" y="8349701"/>
                  <a:ext cx="51602" cy="42936"/>
                </a:xfrm>
                <a:custGeom>
                  <a:avLst/>
                  <a:gdLst>
                    <a:gd name="connsiteX0" fmla="*/ 0 w 51602"/>
                    <a:gd name="connsiteY0" fmla="*/ 18514 h 42936"/>
                    <a:gd name="connsiteX1" fmla="*/ 11424 w 51602"/>
                    <a:gd name="connsiteY1" fmla="*/ 42936 h 42936"/>
                    <a:gd name="connsiteX2" fmla="*/ 51603 w 51602"/>
                    <a:gd name="connsiteY2" fmla="*/ 24423 h 42936"/>
                    <a:gd name="connsiteX3" fmla="*/ 40573 w 51602"/>
                    <a:gd name="connsiteY3" fmla="*/ 0 h 4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02" h="42936">
                      <a:moveTo>
                        <a:pt x="0" y="18514"/>
                      </a:moveTo>
                      <a:lnTo>
                        <a:pt x="11424" y="42936"/>
                      </a:lnTo>
                      <a:lnTo>
                        <a:pt x="51603" y="24423"/>
                      </a:lnTo>
                      <a:lnTo>
                        <a:pt x="40573" y="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359EAB01-80AD-4E01-AE62-1DDA20AB9E2E}"/>
                    </a:ext>
                  </a:extLst>
                </p:cNvPr>
                <p:cNvSpPr/>
                <p:nvPr/>
              </p:nvSpPr>
              <p:spPr>
                <a:xfrm>
                  <a:off x="4429430" y="8382790"/>
                  <a:ext cx="51996" cy="43724"/>
                </a:xfrm>
                <a:custGeom>
                  <a:avLst/>
                  <a:gdLst>
                    <a:gd name="connsiteX0" fmla="*/ 0 w 51996"/>
                    <a:gd name="connsiteY0" fmla="*/ 19696 h 43724"/>
                    <a:gd name="connsiteX1" fmla="*/ 11817 w 51996"/>
                    <a:gd name="connsiteY1" fmla="*/ 43724 h 43724"/>
                    <a:gd name="connsiteX2" fmla="*/ 51996 w 51996"/>
                    <a:gd name="connsiteY2" fmla="*/ 24422 h 43724"/>
                    <a:gd name="connsiteX3" fmla="*/ 40573 w 51996"/>
                    <a:gd name="connsiteY3" fmla="*/ 0 h 43724"/>
                    <a:gd name="connsiteX4" fmla="*/ 0 w 51996"/>
                    <a:gd name="connsiteY4" fmla="*/ 19696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6" h="43724">
                      <a:moveTo>
                        <a:pt x="0" y="19696"/>
                      </a:moveTo>
                      <a:lnTo>
                        <a:pt x="11817" y="43724"/>
                      </a:lnTo>
                      <a:cubicBezTo>
                        <a:pt x="25210" y="37028"/>
                        <a:pt x="38603" y="30725"/>
                        <a:pt x="51996" y="24422"/>
                      </a:cubicBezTo>
                      <a:lnTo>
                        <a:pt x="40573" y="0"/>
                      </a:lnTo>
                      <a:cubicBezTo>
                        <a:pt x="26786" y="6696"/>
                        <a:pt x="13393" y="12999"/>
                        <a:pt x="0" y="196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C9154777-FD6D-4DF9-8812-DD1F7619AE3B}"/>
                    </a:ext>
                  </a:extLst>
                </p:cNvPr>
                <p:cNvSpPr/>
                <p:nvPr/>
              </p:nvSpPr>
              <p:spPr>
                <a:xfrm>
                  <a:off x="4359313" y="8417848"/>
                  <a:ext cx="50814" cy="45693"/>
                </a:xfrm>
                <a:custGeom>
                  <a:avLst/>
                  <a:gdLst>
                    <a:gd name="connsiteX0" fmla="*/ 0 w 50814"/>
                    <a:gd name="connsiteY0" fmla="*/ 29937 h 45693"/>
                    <a:gd name="connsiteX1" fmla="*/ 21665 w 50814"/>
                    <a:gd name="connsiteY1" fmla="*/ 45694 h 45693"/>
                    <a:gd name="connsiteX2" fmla="*/ 50815 w 50814"/>
                    <a:gd name="connsiteY2" fmla="*/ 24029 h 45693"/>
                    <a:gd name="connsiteX3" fmla="*/ 38604 w 50814"/>
                    <a:gd name="connsiteY3" fmla="*/ 0 h 45693"/>
                    <a:gd name="connsiteX4" fmla="*/ 18120 w 50814"/>
                    <a:gd name="connsiteY4" fmla="*/ 12211 h 45693"/>
                    <a:gd name="connsiteX5" fmla="*/ 0 w 50814"/>
                    <a:gd name="connsiteY5" fmla="*/ 29937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14" h="45693">
                      <a:moveTo>
                        <a:pt x="0" y="29937"/>
                      </a:moveTo>
                      <a:lnTo>
                        <a:pt x="21665" y="45694"/>
                      </a:lnTo>
                      <a:cubicBezTo>
                        <a:pt x="27574" y="37422"/>
                        <a:pt x="38209" y="30725"/>
                        <a:pt x="50815" y="24029"/>
                      </a:cubicBezTo>
                      <a:lnTo>
                        <a:pt x="38604" y="0"/>
                      </a:lnTo>
                      <a:cubicBezTo>
                        <a:pt x="31907" y="3545"/>
                        <a:pt x="24817" y="7484"/>
                        <a:pt x="18120" y="12211"/>
                      </a:cubicBezTo>
                      <a:cubicBezTo>
                        <a:pt x="11424" y="17332"/>
                        <a:pt x="5121" y="22847"/>
                        <a:pt x="0" y="2993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2" name="Graphic 27">
                <a:extLst>
                  <a:ext uri="{FF2B5EF4-FFF2-40B4-BE49-F238E27FC236}">
                    <a16:creationId xmlns:a16="http://schemas.microsoft.com/office/drawing/2014/main" id="{D9AB4181-A5C3-4804-9DE7-273854CB051D}"/>
                  </a:ext>
                </a:extLst>
              </p:cNvPr>
              <p:cNvGrpSpPr/>
              <p:nvPr/>
            </p:nvGrpSpPr>
            <p:grpSpPr>
              <a:xfrm>
                <a:off x="4575571" y="8258707"/>
                <a:ext cx="199319" cy="101235"/>
                <a:chOff x="4575571" y="8258707"/>
                <a:chExt cx="199319" cy="101235"/>
              </a:xfrm>
              <a:solidFill>
                <a:srgbClr val="841918"/>
              </a:solidFill>
            </p:grpSpPr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9B44ECCC-9BBC-4704-B003-36595CB03D62}"/>
                    </a:ext>
                  </a:extLst>
                </p:cNvPr>
                <p:cNvSpPr/>
                <p:nvPr/>
              </p:nvSpPr>
              <p:spPr>
                <a:xfrm>
                  <a:off x="4724076" y="8258707"/>
                  <a:ext cx="50814" cy="40966"/>
                </a:xfrm>
                <a:custGeom>
                  <a:avLst/>
                  <a:gdLst>
                    <a:gd name="connsiteX0" fmla="*/ 0 w 50814"/>
                    <a:gd name="connsiteY0" fmla="*/ 15756 h 40966"/>
                    <a:gd name="connsiteX1" fmla="*/ 9454 w 50814"/>
                    <a:gd name="connsiteY1" fmla="*/ 40967 h 40966"/>
                    <a:gd name="connsiteX2" fmla="*/ 50814 w 50814"/>
                    <a:gd name="connsiteY2" fmla="*/ 25210 h 40966"/>
                    <a:gd name="connsiteX3" fmla="*/ 41361 w 50814"/>
                    <a:gd name="connsiteY3" fmla="*/ 0 h 40966"/>
                    <a:gd name="connsiteX4" fmla="*/ 0 w 50814"/>
                    <a:gd name="connsiteY4" fmla="*/ 15756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966">
                      <a:moveTo>
                        <a:pt x="0" y="15756"/>
                      </a:moveTo>
                      <a:lnTo>
                        <a:pt x="9454" y="40967"/>
                      </a:lnTo>
                      <a:cubicBezTo>
                        <a:pt x="23241" y="35846"/>
                        <a:pt x="37028" y="30331"/>
                        <a:pt x="50814" y="25210"/>
                      </a:cubicBezTo>
                      <a:lnTo>
                        <a:pt x="41361" y="0"/>
                      </a:lnTo>
                      <a:cubicBezTo>
                        <a:pt x="27574" y="5121"/>
                        <a:pt x="13787" y="10242"/>
                        <a:pt x="0" y="1575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AE762F5B-3B99-4BB7-8301-BA0E227199E3}"/>
                    </a:ext>
                  </a:extLst>
                </p:cNvPr>
                <p:cNvSpPr/>
                <p:nvPr/>
              </p:nvSpPr>
              <p:spPr>
                <a:xfrm>
                  <a:off x="4649232" y="8287069"/>
                  <a:ext cx="51602" cy="41754"/>
                </a:xfrm>
                <a:custGeom>
                  <a:avLst/>
                  <a:gdLst>
                    <a:gd name="connsiteX0" fmla="*/ 0 w 51602"/>
                    <a:gd name="connsiteY0" fmla="*/ 16938 h 41754"/>
                    <a:gd name="connsiteX1" fmla="*/ 10242 w 51602"/>
                    <a:gd name="connsiteY1" fmla="*/ 41755 h 41754"/>
                    <a:gd name="connsiteX2" fmla="*/ 51602 w 51602"/>
                    <a:gd name="connsiteY2" fmla="*/ 25210 h 41754"/>
                    <a:gd name="connsiteX3" fmla="*/ 41755 w 51602"/>
                    <a:gd name="connsiteY3" fmla="*/ 0 h 41754"/>
                    <a:gd name="connsiteX4" fmla="*/ 0 w 51602"/>
                    <a:gd name="connsiteY4" fmla="*/ 16938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1754">
                      <a:moveTo>
                        <a:pt x="0" y="16938"/>
                      </a:moveTo>
                      <a:lnTo>
                        <a:pt x="10242" y="41755"/>
                      </a:lnTo>
                      <a:cubicBezTo>
                        <a:pt x="24029" y="36240"/>
                        <a:pt x="37815" y="30725"/>
                        <a:pt x="51602" y="25210"/>
                      </a:cubicBezTo>
                      <a:lnTo>
                        <a:pt x="41755" y="0"/>
                      </a:lnTo>
                      <a:cubicBezTo>
                        <a:pt x="27574" y="5515"/>
                        <a:pt x="13787" y="11030"/>
                        <a:pt x="0" y="1693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2BA8E77-A73C-4EA4-9774-EF5DDB2CB778}"/>
                    </a:ext>
                  </a:extLst>
                </p:cNvPr>
                <p:cNvSpPr/>
                <p:nvPr/>
              </p:nvSpPr>
              <p:spPr>
                <a:xfrm>
                  <a:off x="4575571" y="8317794"/>
                  <a:ext cx="51602" cy="42148"/>
                </a:xfrm>
                <a:custGeom>
                  <a:avLst/>
                  <a:gdLst>
                    <a:gd name="connsiteX0" fmla="*/ 0 w 51602"/>
                    <a:gd name="connsiteY0" fmla="*/ 17332 h 42148"/>
                    <a:gd name="connsiteX1" fmla="*/ 10636 w 51602"/>
                    <a:gd name="connsiteY1" fmla="*/ 42148 h 42148"/>
                    <a:gd name="connsiteX2" fmla="*/ 51602 w 51602"/>
                    <a:gd name="connsiteY2" fmla="*/ 24816 h 42148"/>
                    <a:gd name="connsiteX3" fmla="*/ 40967 w 51602"/>
                    <a:gd name="connsiteY3" fmla="*/ 0 h 42148"/>
                    <a:gd name="connsiteX4" fmla="*/ 0 w 51602"/>
                    <a:gd name="connsiteY4" fmla="*/ 17332 h 4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2148">
                      <a:moveTo>
                        <a:pt x="0" y="17332"/>
                      </a:moveTo>
                      <a:lnTo>
                        <a:pt x="10636" y="42148"/>
                      </a:lnTo>
                      <a:cubicBezTo>
                        <a:pt x="24423" y="36240"/>
                        <a:pt x="37815" y="30331"/>
                        <a:pt x="51602" y="24816"/>
                      </a:cubicBezTo>
                      <a:lnTo>
                        <a:pt x="40967" y="0"/>
                      </a:lnTo>
                      <a:cubicBezTo>
                        <a:pt x="27574" y="5121"/>
                        <a:pt x="13787" y="11423"/>
                        <a:pt x="0" y="1733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6" name="Graphic 27">
                <a:extLst>
                  <a:ext uri="{FF2B5EF4-FFF2-40B4-BE49-F238E27FC236}">
                    <a16:creationId xmlns:a16="http://schemas.microsoft.com/office/drawing/2014/main" id="{6C13080C-5953-48FE-BD28-CA99DBAB7201}"/>
                  </a:ext>
                </a:extLst>
              </p:cNvPr>
              <p:cNvGrpSpPr/>
              <p:nvPr/>
            </p:nvGrpSpPr>
            <p:grpSpPr>
              <a:xfrm>
                <a:off x="4799707" y="8181895"/>
                <a:ext cx="203258" cy="89417"/>
                <a:chOff x="4799707" y="8181895"/>
                <a:chExt cx="203258" cy="89417"/>
              </a:xfrm>
              <a:solidFill>
                <a:srgbClr val="841918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9079B23E-5B08-4ADD-AE61-BE4DDD881784}"/>
                    </a:ext>
                  </a:extLst>
                </p:cNvPr>
                <p:cNvSpPr/>
                <p:nvPr/>
              </p:nvSpPr>
              <p:spPr>
                <a:xfrm>
                  <a:off x="4951756" y="8181895"/>
                  <a:ext cx="51208" cy="39391"/>
                </a:xfrm>
                <a:custGeom>
                  <a:avLst/>
                  <a:gdLst>
                    <a:gd name="connsiteX0" fmla="*/ 0 w 51208"/>
                    <a:gd name="connsiteY0" fmla="*/ 13787 h 39391"/>
                    <a:gd name="connsiteX1" fmla="*/ 7878 w 51208"/>
                    <a:gd name="connsiteY1" fmla="*/ 39391 h 39391"/>
                    <a:gd name="connsiteX2" fmla="*/ 51209 w 51208"/>
                    <a:gd name="connsiteY2" fmla="*/ 25210 h 39391"/>
                    <a:gd name="connsiteX3" fmla="*/ 42149 w 51208"/>
                    <a:gd name="connsiteY3" fmla="*/ 0 h 39391"/>
                    <a:gd name="connsiteX4" fmla="*/ 0 w 51208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391">
                      <a:moveTo>
                        <a:pt x="0" y="13787"/>
                      </a:moveTo>
                      <a:lnTo>
                        <a:pt x="7878" y="39391"/>
                      </a:lnTo>
                      <a:cubicBezTo>
                        <a:pt x="22059" y="35058"/>
                        <a:pt x="36634" y="30725"/>
                        <a:pt x="51209" y="25210"/>
                      </a:cubicBezTo>
                      <a:lnTo>
                        <a:pt x="42149" y="0"/>
                      </a:lnTo>
                      <a:cubicBezTo>
                        <a:pt x="28362" y="5121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F30A86C-8A54-4648-8D07-68579FC82B17}"/>
                    </a:ext>
                  </a:extLst>
                </p:cNvPr>
                <p:cNvSpPr/>
                <p:nvPr/>
              </p:nvSpPr>
              <p:spPr>
                <a:xfrm>
                  <a:off x="4875337" y="8206317"/>
                  <a:ext cx="50814" cy="39391"/>
                </a:xfrm>
                <a:custGeom>
                  <a:avLst/>
                  <a:gdLst>
                    <a:gd name="connsiteX0" fmla="*/ 0 w 50814"/>
                    <a:gd name="connsiteY0" fmla="*/ 13787 h 39391"/>
                    <a:gd name="connsiteX1" fmla="*/ 8666 w 50814"/>
                    <a:gd name="connsiteY1" fmla="*/ 39391 h 39391"/>
                    <a:gd name="connsiteX2" fmla="*/ 50815 w 50814"/>
                    <a:gd name="connsiteY2" fmla="*/ 25604 h 39391"/>
                    <a:gd name="connsiteX3" fmla="*/ 42543 w 50814"/>
                    <a:gd name="connsiteY3" fmla="*/ 0 h 39391"/>
                    <a:gd name="connsiteX4" fmla="*/ 0 w 50814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9391">
                      <a:moveTo>
                        <a:pt x="0" y="13787"/>
                      </a:moveTo>
                      <a:lnTo>
                        <a:pt x="8666" y="39391"/>
                      </a:lnTo>
                      <a:cubicBezTo>
                        <a:pt x="22847" y="34664"/>
                        <a:pt x="36634" y="30331"/>
                        <a:pt x="50815" y="25604"/>
                      </a:cubicBezTo>
                      <a:lnTo>
                        <a:pt x="42543" y="0"/>
                      </a:lnTo>
                      <a:cubicBezTo>
                        <a:pt x="28362" y="4333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A3E9E56C-B07D-4AEE-A845-BA130DB1652E}"/>
                    </a:ext>
                  </a:extLst>
                </p:cNvPr>
                <p:cNvSpPr/>
                <p:nvPr/>
              </p:nvSpPr>
              <p:spPr>
                <a:xfrm>
                  <a:off x="4799707" y="8231134"/>
                  <a:ext cx="50814" cy="40178"/>
                </a:xfrm>
                <a:custGeom>
                  <a:avLst/>
                  <a:gdLst>
                    <a:gd name="connsiteX0" fmla="*/ 0 w 50814"/>
                    <a:gd name="connsiteY0" fmla="*/ 14969 h 40178"/>
                    <a:gd name="connsiteX1" fmla="*/ 9060 w 50814"/>
                    <a:gd name="connsiteY1" fmla="*/ 40179 h 40178"/>
                    <a:gd name="connsiteX2" fmla="*/ 50814 w 50814"/>
                    <a:gd name="connsiteY2" fmla="*/ 25604 h 40178"/>
                    <a:gd name="connsiteX3" fmla="*/ 42148 w 50814"/>
                    <a:gd name="connsiteY3" fmla="*/ 0 h 40178"/>
                    <a:gd name="connsiteX4" fmla="*/ 0 w 50814"/>
                    <a:gd name="connsiteY4" fmla="*/ 14969 h 4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178">
                      <a:moveTo>
                        <a:pt x="0" y="14969"/>
                      </a:moveTo>
                      <a:lnTo>
                        <a:pt x="9060" y="40179"/>
                      </a:lnTo>
                      <a:cubicBezTo>
                        <a:pt x="22847" y="35058"/>
                        <a:pt x="37028" y="30331"/>
                        <a:pt x="50814" y="25604"/>
                      </a:cubicBezTo>
                      <a:lnTo>
                        <a:pt x="42148" y="0"/>
                      </a:lnTo>
                      <a:cubicBezTo>
                        <a:pt x="27968" y="5121"/>
                        <a:pt x="13787" y="9848"/>
                        <a:pt x="0" y="1496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0" name="Graphic 27">
                <a:extLst>
                  <a:ext uri="{FF2B5EF4-FFF2-40B4-BE49-F238E27FC236}">
                    <a16:creationId xmlns:a16="http://schemas.microsoft.com/office/drawing/2014/main" id="{C7FDD999-AE58-4B2B-9124-5D6E3C4CA688}"/>
                  </a:ext>
                </a:extLst>
              </p:cNvPr>
              <p:cNvGrpSpPr/>
              <p:nvPr/>
            </p:nvGrpSpPr>
            <p:grpSpPr>
              <a:xfrm>
                <a:off x="5024630" y="7997544"/>
                <a:ext cx="90599" cy="193804"/>
                <a:chOff x="5024630" y="7997544"/>
                <a:chExt cx="90599" cy="193804"/>
              </a:xfrm>
              <a:solidFill>
                <a:srgbClr val="841918"/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69D3A6D-0F52-47D3-9DFA-8CCA460EA98A}"/>
                    </a:ext>
                  </a:extLst>
                </p:cNvPr>
                <p:cNvSpPr/>
                <p:nvPr/>
              </p:nvSpPr>
              <p:spPr>
                <a:xfrm>
                  <a:off x="5066779" y="7997544"/>
                  <a:ext cx="43724" cy="49632"/>
                </a:xfrm>
                <a:custGeom>
                  <a:avLst/>
                  <a:gdLst>
                    <a:gd name="connsiteX0" fmla="*/ 16544 w 43724"/>
                    <a:gd name="connsiteY0" fmla="*/ 49633 h 49632"/>
                    <a:gd name="connsiteX1" fmla="*/ 43724 w 43724"/>
                    <a:gd name="connsiteY1" fmla="*/ 46088 h 49632"/>
                    <a:gd name="connsiteX2" fmla="*/ 24423 w 43724"/>
                    <a:gd name="connsiteY2" fmla="*/ 0 h 49632"/>
                    <a:gd name="connsiteX3" fmla="*/ 0 w 43724"/>
                    <a:gd name="connsiteY3" fmla="*/ 11817 h 49632"/>
                    <a:gd name="connsiteX4" fmla="*/ 16544 w 43724"/>
                    <a:gd name="connsiteY4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24" h="49632">
                      <a:moveTo>
                        <a:pt x="16544" y="49633"/>
                      </a:moveTo>
                      <a:lnTo>
                        <a:pt x="43724" y="46088"/>
                      </a:lnTo>
                      <a:cubicBezTo>
                        <a:pt x="39391" y="29937"/>
                        <a:pt x="33088" y="14181"/>
                        <a:pt x="24423" y="0"/>
                      </a:cubicBezTo>
                      <a:lnTo>
                        <a:pt x="0" y="11817"/>
                      </a:lnTo>
                      <a:cubicBezTo>
                        <a:pt x="7484" y="23241"/>
                        <a:pt x="12999" y="36240"/>
                        <a:pt x="16544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84A02C1E-B3AD-4C11-868B-E929B19C2E33}"/>
                    </a:ext>
                  </a:extLst>
                </p:cNvPr>
                <p:cNvSpPr/>
                <p:nvPr/>
              </p:nvSpPr>
              <p:spPr>
                <a:xfrm>
                  <a:off x="5078202" y="8079872"/>
                  <a:ext cx="37027" cy="51208"/>
                </a:xfrm>
                <a:custGeom>
                  <a:avLst/>
                  <a:gdLst>
                    <a:gd name="connsiteX0" fmla="*/ 0 w 37027"/>
                    <a:gd name="connsiteY0" fmla="*/ 39785 h 51208"/>
                    <a:gd name="connsiteX1" fmla="*/ 25604 w 37027"/>
                    <a:gd name="connsiteY1" fmla="*/ 51209 h 51208"/>
                    <a:gd name="connsiteX2" fmla="*/ 37028 w 37027"/>
                    <a:gd name="connsiteY2" fmla="*/ 3151 h 51208"/>
                    <a:gd name="connsiteX3" fmla="*/ 9454 w 37027"/>
                    <a:gd name="connsiteY3" fmla="*/ 0 h 51208"/>
                    <a:gd name="connsiteX4" fmla="*/ 0 w 37027"/>
                    <a:gd name="connsiteY4" fmla="*/ 3978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27" h="51208">
                      <a:moveTo>
                        <a:pt x="0" y="39785"/>
                      </a:moveTo>
                      <a:lnTo>
                        <a:pt x="25604" y="51209"/>
                      </a:lnTo>
                      <a:cubicBezTo>
                        <a:pt x="33089" y="36240"/>
                        <a:pt x="36634" y="19696"/>
                        <a:pt x="37028" y="3151"/>
                      </a:cubicBezTo>
                      <a:lnTo>
                        <a:pt x="9454" y="0"/>
                      </a:lnTo>
                      <a:cubicBezTo>
                        <a:pt x="9454" y="13393"/>
                        <a:pt x="6303" y="27574"/>
                        <a:pt x="0" y="3978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CF602C3D-0F48-4BB2-873E-5F1BE19B3B86}"/>
                    </a:ext>
                  </a:extLst>
                </p:cNvPr>
                <p:cNvSpPr/>
                <p:nvPr/>
              </p:nvSpPr>
              <p:spPr>
                <a:xfrm>
                  <a:off x="5024630" y="8145655"/>
                  <a:ext cx="55935" cy="45693"/>
                </a:xfrm>
                <a:custGeom>
                  <a:avLst/>
                  <a:gdLst>
                    <a:gd name="connsiteX0" fmla="*/ 0 w 55935"/>
                    <a:gd name="connsiteY0" fmla="*/ 23241 h 45693"/>
                    <a:gd name="connsiteX1" fmla="*/ 15363 w 55935"/>
                    <a:gd name="connsiteY1" fmla="*/ 45694 h 45693"/>
                    <a:gd name="connsiteX2" fmla="*/ 55935 w 55935"/>
                    <a:gd name="connsiteY2" fmla="*/ 16938 h 45693"/>
                    <a:gd name="connsiteX3" fmla="*/ 33876 w 55935"/>
                    <a:gd name="connsiteY3" fmla="*/ 0 h 45693"/>
                    <a:gd name="connsiteX4" fmla="*/ 0 w 55935"/>
                    <a:gd name="connsiteY4" fmla="*/ 23241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35" h="45693">
                      <a:moveTo>
                        <a:pt x="0" y="23241"/>
                      </a:moveTo>
                      <a:lnTo>
                        <a:pt x="15363" y="45694"/>
                      </a:lnTo>
                      <a:cubicBezTo>
                        <a:pt x="30331" y="37816"/>
                        <a:pt x="44118" y="28756"/>
                        <a:pt x="55935" y="16938"/>
                      </a:cubicBezTo>
                      <a:lnTo>
                        <a:pt x="33876" y="0"/>
                      </a:lnTo>
                      <a:cubicBezTo>
                        <a:pt x="24029" y="9454"/>
                        <a:pt x="12211" y="16938"/>
                        <a:pt x="0" y="23241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4" name="Graphic 27">
                <a:extLst>
                  <a:ext uri="{FF2B5EF4-FFF2-40B4-BE49-F238E27FC236}">
                    <a16:creationId xmlns:a16="http://schemas.microsoft.com/office/drawing/2014/main" id="{97F49DDB-CFEC-4EAB-A595-DA925E84DDA7}"/>
                  </a:ext>
                </a:extLst>
              </p:cNvPr>
              <p:cNvGrpSpPr/>
              <p:nvPr/>
            </p:nvGrpSpPr>
            <p:grpSpPr>
              <a:xfrm>
                <a:off x="4901730" y="7821072"/>
                <a:ext cx="165836" cy="161109"/>
                <a:chOff x="4901730" y="7821072"/>
                <a:chExt cx="165836" cy="161109"/>
              </a:xfrm>
              <a:solidFill>
                <a:srgbClr val="841918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F14360E6-1DA3-40E7-A6B1-B147B20A5113}"/>
                    </a:ext>
                  </a:extLst>
                </p:cNvPr>
                <p:cNvSpPr/>
                <p:nvPr/>
              </p:nvSpPr>
              <p:spPr>
                <a:xfrm>
                  <a:off x="4901730" y="7821072"/>
                  <a:ext cx="50026" cy="50814"/>
                </a:xfrm>
                <a:custGeom>
                  <a:avLst/>
                  <a:gdLst>
                    <a:gd name="connsiteX0" fmla="*/ 30725 w 50026"/>
                    <a:gd name="connsiteY0" fmla="*/ 50815 h 50814"/>
                    <a:gd name="connsiteX1" fmla="*/ 50027 w 50026"/>
                    <a:gd name="connsiteY1" fmla="*/ 31907 h 50814"/>
                    <a:gd name="connsiteX2" fmla="*/ 20090 w 50026"/>
                    <a:gd name="connsiteY2" fmla="*/ 0 h 50814"/>
                    <a:gd name="connsiteX3" fmla="*/ 0 w 50026"/>
                    <a:gd name="connsiteY3" fmla="*/ 18120 h 50814"/>
                    <a:gd name="connsiteX4" fmla="*/ 30725 w 50026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50814">
                      <a:moveTo>
                        <a:pt x="30725" y="50815"/>
                      </a:moveTo>
                      <a:lnTo>
                        <a:pt x="50027" y="31907"/>
                      </a:lnTo>
                      <a:cubicBezTo>
                        <a:pt x="39785" y="21271"/>
                        <a:pt x="29937" y="10636"/>
                        <a:pt x="20090" y="0"/>
                      </a:cubicBezTo>
                      <a:lnTo>
                        <a:pt x="0" y="18120"/>
                      </a:lnTo>
                      <a:cubicBezTo>
                        <a:pt x="10242" y="29149"/>
                        <a:pt x="20483" y="40179"/>
                        <a:pt x="30725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3151424-3613-49D7-B6CC-55461D36EBB6}"/>
                    </a:ext>
                  </a:extLst>
                </p:cNvPr>
                <p:cNvSpPr/>
                <p:nvPr/>
              </p:nvSpPr>
              <p:spPr>
                <a:xfrm>
                  <a:off x="4958059" y="7877401"/>
                  <a:ext cx="50814" cy="50026"/>
                </a:xfrm>
                <a:custGeom>
                  <a:avLst/>
                  <a:gdLst>
                    <a:gd name="connsiteX0" fmla="*/ 33089 w 50814"/>
                    <a:gd name="connsiteY0" fmla="*/ 50027 h 50026"/>
                    <a:gd name="connsiteX1" fmla="*/ 50815 w 50814"/>
                    <a:gd name="connsiteY1" fmla="*/ 29937 h 50026"/>
                    <a:gd name="connsiteX2" fmla="*/ 18514 w 50814"/>
                    <a:gd name="connsiteY2" fmla="*/ 0 h 50026"/>
                    <a:gd name="connsiteX3" fmla="*/ 0 w 50814"/>
                    <a:gd name="connsiteY3" fmla="*/ 19302 h 50026"/>
                    <a:gd name="connsiteX4" fmla="*/ 33089 w 50814"/>
                    <a:gd name="connsiteY4" fmla="*/ 50027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026">
                      <a:moveTo>
                        <a:pt x="33089" y="50027"/>
                      </a:moveTo>
                      <a:lnTo>
                        <a:pt x="50815" y="29937"/>
                      </a:lnTo>
                      <a:cubicBezTo>
                        <a:pt x="39785" y="20090"/>
                        <a:pt x="29150" y="10242"/>
                        <a:pt x="18514" y="0"/>
                      </a:cubicBezTo>
                      <a:lnTo>
                        <a:pt x="0" y="19302"/>
                      </a:lnTo>
                      <a:cubicBezTo>
                        <a:pt x="10636" y="29937"/>
                        <a:pt x="22059" y="40179"/>
                        <a:pt x="33089" y="5002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43314411-BD89-4AC0-8414-544204CBB695}"/>
                    </a:ext>
                  </a:extLst>
                </p:cNvPr>
                <p:cNvSpPr/>
                <p:nvPr/>
              </p:nvSpPr>
              <p:spPr>
                <a:xfrm>
                  <a:off x="5016752" y="7931367"/>
                  <a:ext cx="50814" cy="50814"/>
                </a:xfrm>
                <a:custGeom>
                  <a:avLst/>
                  <a:gdLst>
                    <a:gd name="connsiteX0" fmla="*/ 30331 w 50814"/>
                    <a:gd name="connsiteY0" fmla="*/ 50815 h 50814"/>
                    <a:gd name="connsiteX1" fmla="*/ 50815 w 50814"/>
                    <a:gd name="connsiteY1" fmla="*/ 33482 h 50814"/>
                    <a:gd name="connsiteX2" fmla="*/ 18514 w 50814"/>
                    <a:gd name="connsiteY2" fmla="*/ 0 h 50814"/>
                    <a:gd name="connsiteX3" fmla="*/ 0 w 50814"/>
                    <a:gd name="connsiteY3" fmla="*/ 19696 h 50814"/>
                    <a:gd name="connsiteX4" fmla="*/ 30331 w 50814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814">
                      <a:moveTo>
                        <a:pt x="30331" y="50815"/>
                      </a:moveTo>
                      <a:lnTo>
                        <a:pt x="50815" y="33482"/>
                      </a:lnTo>
                      <a:cubicBezTo>
                        <a:pt x="40573" y="21271"/>
                        <a:pt x="29543" y="10636"/>
                        <a:pt x="18514" y="0"/>
                      </a:cubicBezTo>
                      <a:lnTo>
                        <a:pt x="0" y="19696"/>
                      </a:lnTo>
                      <a:cubicBezTo>
                        <a:pt x="11029" y="29543"/>
                        <a:pt x="21271" y="39785"/>
                        <a:pt x="30331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8" name="Graphic 27">
                <a:extLst>
                  <a:ext uri="{FF2B5EF4-FFF2-40B4-BE49-F238E27FC236}">
                    <a16:creationId xmlns:a16="http://schemas.microsoft.com/office/drawing/2014/main" id="{B1AA2657-7C72-4D66-A0C4-7548C85B5235}"/>
                  </a:ext>
                </a:extLst>
              </p:cNvPr>
              <p:cNvGrpSpPr/>
              <p:nvPr/>
            </p:nvGrpSpPr>
            <p:grpSpPr>
              <a:xfrm>
                <a:off x="4759134" y="7629237"/>
                <a:ext cx="139838" cy="182381"/>
                <a:chOff x="4759134" y="7629237"/>
                <a:chExt cx="139838" cy="182381"/>
              </a:xfrm>
              <a:solidFill>
                <a:srgbClr val="841918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1A2719CB-9F8D-4644-8DA3-D86D15DC77D2}"/>
                    </a:ext>
                  </a:extLst>
                </p:cNvPr>
                <p:cNvSpPr/>
                <p:nvPr/>
              </p:nvSpPr>
              <p:spPr>
                <a:xfrm>
                  <a:off x="4759134" y="7629237"/>
                  <a:ext cx="47269" cy="51996"/>
                </a:xfrm>
                <a:custGeom>
                  <a:avLst/>
                  <a:gdLst>
                    <a:gd name="connsiteX0" fmla="*/ 24817 w 47269"/>
                    <a:gd name="connsiteY0" fmla="*/ 51996 h 51996"/>
                    <a:gd name="connsiteX1" fmla="*/ 47269 w 47269"/>
                    <a:gd name="connsiteY1" fmla="*/ 37028 h 51996"/>
                    <a:gd name="connsiteX2" fmla="*/ 22059 w 47269"/>
                    <a:gd name="connsiteY2" fmla="*/ 0 h 51996"/>
                    <a:gd name="connsiteX3" fmla="*/ 0 w 47269"/>
                    <a:gd name="connsiteY3" fmla="*/ 15363 h 51996"/>
                    <a:gd name="connsiteX4" fmla="*/ 24817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4817" y="51996"/>
                      </a:moveTo>
                      <a:lnTo>
                        <a:pt x="47269" y="37028"/>
                      </a:lnTo>
                      <a:cubicBezTo>
                        <a:pt x="38997" y="24816"/>
                        <a:pt x="30725" y="12211"/>
                        <a:pt x="22059" y="0"/>
                      </a:cubicBezTo>
                      <a:lnTo>
                        <a:pt x="0" y="15363"/>
                      </a:lnTo>
                      <a:cubicBezTo>
                        <a:pt x="8272" y="27574"/>
                        <a:pt x="16544" y="39785"/>
                        <a:pt x="24817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B3075069-08DB-40F6-A765-BC8C1897EC3B}"/>
                    </a:ext>
                  </a:extLst>
                </p:cNvPr>
                <p:cNvSpPr/>
                <p:nvPr/>
              </p:nvSpPr>
              <p:spPr>
                <a:xfrm>
                  <a:off x="4804040" y="7695808"/>
                  <a:ext cx="47269" cy="51996"/>
                </a:xfrm>
                <a:custGeom>
                  <a:avLst/>
                  <a:gdLst>
                    <a:gd name="connsiteX0" fmla="*/ 25210 w 47269"/>
                    <a:gd name="connsiteY0" fmla="*/ 51996 h 51996"/>
                    <a:gd name="connsiteX1" fmla="*/ 47269 w 47269"/>
                    <a:gd name="connsiteY1" fmla="*/ 36240 h 51996"/>
                    <a:gd name="connsiteX2" fmla="*/ 22453 w 47269"/>
                    <a:gd name="connsiteY2" fmla="*/ 0 h 51996"/>
                    <a:gd name="connsiteX3" fmla="*/ 0 w 47269"/>
                    <a:gd name="connsiteY3" fmla="*/ 14969 h 51996"/>
                    <a:gd name="connsiteX4" fmla="*/ 25210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5210" y="51996"/>
                      </a:moveTo>
                      <a:lnTo>
                        <a:pt x="47269" y="36240"/>
                      </a:lnTo>
                      <a:cubicBezTo>
                        <a:pt x="38603" y="24423"/>
                        <a:pt x="30725" y="12211"/>
                        <a:pt x="22453" y="0"/>
                      </a:cubicBezTo>
                      <a:lnTo>
                        <a:pt x="0" y="14969"/>
                      </a:lnTo>
                      <a:cubicBezTo>
                        <a:pt x="7878" y="27180"/>
                        <a:pt x="16150" y="39785"/>
                        <a:pt x="25210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F43E748-577D-4471-9A3D-DF8049AC8FC7}"/>
                    </a:ext>
                  </a:extLst>
                </p:cNvPr>
                <p:cNvSpPr/>
                <p:nvPr/>
              </p:nvSpPr>
              <p:spPr>
                <a:xfrm>
                  <a:off x="4850521" y="7760015"/>
                  <a:ext cx="48451" cy="51602"/>
                </a:xfrm>
                <a:custGeom>
                  <a:avLst/>
                  <a:gdLst>
                    <a:gd name="connsiteX0" fmla="*/ 27574 w 48451"/>
                    <a:gd name="connsiteY0" fmla="*/ 51602 h 51602"/>
                    <a:gd name="connsiteX1" fmla="*/ 48451 w 48451"/>
                    <a:gd name="connsiteY1" fmla="*/ 34270 h 51602"/>
                    <a:gd name="connsiteX2" fmla="*/ 21271 w 48451"/>
                    <a:gd name="connsiteY2" fmla="*/ 0 h 51602"/>
                    <a:gd name="connsiteX3" fmla="*/ 0 w 48451"/>
                    <a:gd name="connsiteY3" fmla="*/ 16150 h 51602"/>
                    <a:gd name="connsiteX4" fmla="*/ 27574 w 48451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602">
                      <a:moveTo>
                        <a:pt x="27574" y="51602"/>
                      </a:moveTo>
                      <a:lnTo>
                        <a:pt x="48451" y="34270"/>
                      </a:lnTo>
                      <a:cubicBezTo>
                        <a:pt x="38997" y="22847"/>
                        <a:pt x="29937" y="11423"/>
                        <a:pt x="21271" y="0"/>
                      </a:cubicBezTo>
                      <a:lnTo>
                        <a:pt x="0" y="16150"/>
                      </a:lnTo>
                      <a:cubicBezTo>
                        <a:pt x="8666" y="28362"/>
                        <a:pt x="18120" y="39785"/>
                        <a:pt x="27574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2" name="Graphic 27">
                <a:extLst>
                  <a:ext uri="{FF2B5EF4-FFF2-40B4-BE49-F238E27FC236}">
                    <a16:creationId xmlns:a16="http://schemas.microsoft.com/office/drawing/2014/main" id="{3B0711C0-1070-49F9-A061-8B8D852CAAA4}"/>
                  </a:ext>
                </a:extLst>
              </p:cNvPr>
              <p:cNvGrpSpPr/>
              <p:nvPr/>
            </p:nvGrpSpPr>
            <p:grpSpPr>
              <a:xfrm>
                <a:off x="4586600" y="7463400"/>
                <a:ext cx="172533" cy="152443"/>
                <a:chOff x="4586600" y="7463400"/>
                <a:chExt cx="172533" cy="152443"/>
              </a:xfrm>
              <a:solidFill>
                <a:srgbClr val="841918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9F8814D8-5F8E-4CA7-858D-E1286CB36FF0}"/>
                    </a:ext>
                  </a:extLst>
                </p:cNvPr>
                <p:cNvSpPr/>
                <p:nvPr/>
              </p:nvSpPr>
              <p:spPr>
                <a:xfrm>
                  <a:off x="4586600" y="7463400"/>
                  <a:ext cx="52390" cy="45693"/>
                </a:xfrm>
                <a:custGeom>
                  <a:avLst/>
                  <a:gdLst>
                    <a:gd name="connsiteX0" fmla="*/ 38209 w 52390"/>
                    <a:gd name="connsiteY0" fmla="*/ 45694 h 45693"/>
                    <a:gd name="connsiteX1" fmla="*/ 52390 w 52390"/>
                    <a:gd name="connsiteY1" fmla="*/ 22847 h 45693"/>
                    <a:gd name="connsiteX2" fmla="*/ 12211 w 52390"/>
                    <a:gd name="connsiteY2" fmla="*/ 0 h 45693"/>
                    <a:gd name="connsiteX3" fmla="*/ 0 w 52390"/>
                    <a:gd name="connsiteY3" fmla="*/ 24029 h 45693"/>
                    <a:gd name="connsiteX4" fmla="*/ 38209 w 52390"/>
                    <a:gd name="connsiteY4" fmla="*/ 45694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5693">
                      <a:moveTo>
                        <a:pt x="38209" y="45694"/>
                      </a:moveTo>
                      <a:lnTo>
                        <a:pt x="52390" y="22847"/>
                      </a:lnTo>
                      <a:cubicBezTo>
                        <a:pt x="39391" y="14575"/>
                        <a:pt x="25998" y="7090"/>
                        <a:pt x="12211" y="0"/>
                      </a:cubicBezTo>
                      <a:lnTo>
                        <a:pt x="0" y="24029"/>
                      </a:lnTo>
                      <a:cubicBezTo>
                        <a:pt x="13393" y="30725"/>
                        <a:pt x="25998" y="38209"/>
                        <a:pt x="38209" y="45694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AB3E246-9F46-4D3D-98CF-35EF30150445}"/>
                    </a:ext>
                  </a:extLst>
                </p:cNvPr>
                <p:cNvSpPr/>
                <p:nvPr/>
              </p:nvSpPr>
              <p:spPr>
                <a:xfrm>
                  <a:off x="4653171" y="7507518"/>
                  <a:ext cx="51602" cy="49632"/>
                </a:xfrm>
                <a:custGeom>
                  <a:avLst/>
                  <a:gdLst>
                    <a:gd name="connsiteX0" fmla="*/ 33088 w 51602"/>
                    <a:gd name="connsiteY0" fmla="*/ 49633 h 49632"/>
                    <a:gd name="connsiteX1" fmla="*/ 51602 w 51602"/>
                    <a:gd name="connsiteY1" fmla="*/ 30331 h 49632"/>
                    <a:gd name="connsiteX2" fmla="*/ 34270 w 51602"/>
                    <a:gd name="connsiteY2" fmla="*/ 14575 h 49632"/>
                    <a:gd name="connsiteX3" fmla="*/ 16150 w 51602"/>
                    <a:gd name="connsiteY3" fmla="*/ 0 h 49632"/>
                    <a:gd name="connsiteX4" fmla="*/ 0 w 51602"/>
                    <a:gd name="connsiteY4" fmla="*/ 21665 h 49632"/>
                    <a:gd name="connsiteX5" fmla="*/ 16938 w 51602"/>
                    <a:gd name="connsiteY5" fmla="*/ 35452 h 49632"/>
                    <a:gd name="connsiteX6" fmla="*/ 33088 w 51602"/>
                    <a:gd name="connsiteY6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02" h="49632">
                      <a:moveTo>
                        <a:pt x="33088" y="49633"/>
                      </a:moveTo>
                      <a:lnTo>
                        <a:pt x="51602" y="30331"/>
                      </a:lnTo>
                      <a:cubicBezTo>
                        <a:pt x="46088" y="24816"/>
                        <a:pt x="40179" y="19696"/>
                        <a:pt x="34270" y="14575"/>
                      </a:cubicBezTo>
                      <a:cubicBezTo>
                        <a:pt x="28362" y="9454"/>
                        <a:pt x="22453" y="4727"/>
                        <a:pt x="16150" y="0"/>
                      </a:cubicBezTo>
                      <a:lnTo>
                        <a:pt x="0" y="21665"/>
                      </a:lnTo>
                      <a:cubicBezTo>
                        <a:pt x="5909" y="25998"/>
                        <a:pt x="11423" y="30725"/>
                        <a:pt x="16938" y="35452"/>
                      </a:cubicBezTo>
                      <a:cubicBezTo>
                        <a:pt x="22453" y="39785"/>
                        <a:pt x="27968" y="44512"/>
                        <a:pt x="33088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9374CD44-61A9-45AF-82FB-0E083345FCB2}"/>
                    </a:ext>
                  </a:extLst>
                </p:cNvPr>
                <p:cNvSpPr/>
                <p:nvPr/>
              </p:nvSpPr>
              <p:spPr>
                <a:xfrm>
                  <a:off x="4709895" y="7564241"/>
                  <a:ext cx="49238" cy="51602"/>
                </a:xfrm>
                <a:custGeom>
                  <a:avLst/>
                  <a:gdLst>
                    <a:gd name="connsiteX0" fmla="*/ 27968 w 49238"/>
                    <a:gd name="connsiteY0" fmla="*/ 51602 h 51602"/>
                    <a:gd name="connsiteX1" fmla="*/ 49239 w 49238"/>
                    <a:gd name="connsiteY1" fmla="*/ 35452 h 51602"/>
                    <a:gd name="connsiteX2" fmla="*/ 20090 w 49238"/>
                    <a:gd name="connsiteY2" fmla="*/ 0 h 51602"/>
                    <a:gd name="connsiteX3" fmla="*/ 0 w 49238"/>
                    <a:gd name="connsiteY3" fmla="*/ 17726 h 51602"/>
                    <a:gd name="connsiteX4" fmla="*/ 27968 w 49238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602">
                      <a:moveTo>
                        <a:pt x="27968" y="51602"/>
                      </a:moveTo>
                      <a:lnTo>
                        <a:pt x="49239" y="35452"/>
                      </a:lnTo>
                      <a:cubicBezTo>
                        <a:pt x="39785" y="23241"/>
                        <a:pt x="30331" y="11423"/>
                        <a:pt x="20090" y="0"/>
                      </a:cubicBezTo>
                      <a:lnTo>
                        <a:pt x="0" y="17726"/>
                      </a:lnTo>
                      <a:cubicBezTo>
                        <a:pt x="9848" y="28362"/>
                        <a:pt x="19302" y="39785"/>
                        <a:pt x="27968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6" name="Graphic 27">
                <a:extLst>
                  <a:ext uri="{FF2B5EF4-FFF2-40B4-BE49-F238E27FC236}">
                    <a16:creationId xmlns:a16="http://schemas.microsoft.com/office/drawing/2014/main" id="{F1B8AD7E-1E95-479D-9324-8538512850BE}"/>
                  </a:ext>
                </a:extLst>
              </p:cNvPr>
              <p:cNvGrpSpPr/>
              <p:nvPr/>
            </p:nvGrpSpPr>
            <p:grpSpPr>
              <a:xfrm>
                <a:off x="4363646" y="7378709"/>
                <a:ext cx="201682" cy="93750"/>
                <a:chOff x="4363646" y="7378709"/>
                <a:chExt cx="201682" cy="93750"/>
              </a:xfrm>
              <a:solidFill>
                <a:srgbClr val="841918"/>
              </a:solidFill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28CDFE6-ED27-4239-B8DA-6376A461C598}"/>
                    </a:ext>
                  </a:extLst>
                </p:cNvPr>
                <p:cNvSpPr/>
                <p:nvPr/>
              </p:nvSpPr>
              <p:spPr>
                <a:xfrm>
                  <a:off x="4363646" y="7378709"/>
                  <a:ext cx="50420" cy="38603"/>
                </a:xfrm>
                <a:custGeom>
                  <a:avLst/>
                  <a:gdLst>
                    <a:gd name="connsiteX0" fmla="*/ 42149 w 50420"/>
                    <a:gd name="connsiteY0" fmla="*/ 38603 h 38603"/>
                    <a:gd name="connsiteX1" fmla="*/ 50421 w 50420"/>
                    <a:gd name="connsiteY1" fmla="*/ 12999 h 38603"/>
                    <a:gd name="connsiteX2" fmla="*/ 28755 w 50420"/>
                    <a:gd name="connsiteY2" fmla="*/ 6303 h 38603"/>
                    <a:gd name="connsiteX3" fmla="*/ 7090 w 50420"/>
                    <a:gd name="connsiteY3" fmla="*/ 0 h 38603"/>
                    <a:gd name="connsiteX4" fmla="*/ 0 w 50420"/>
                    <a:gd name="connsiteY4" fmla="*/ 25998 h 38603"/>
                    <a:gd name="connsiteX5" fmla="*/ 21271 w 50420"/>
                    <a:gd name="connsiteY5" fmla="*/ 32301 h 38603"/>
                    <a:gd name="connsiteX6" fmla="*/ 42149 w 50420"/>
                    <a:gd name="connsiteY6" fmla="*/ 38603 h 3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20" h="38603">
                      <a:moveTo>
                        <a:pt x="42149" y="38603"/>
                      </a:moveTo>
                      <a:lnTo>
                        <a:pt x="50421" y="12999"/>
                      </a:lnTo>
                      <a:cubicBezTo>
                        <a:pt x="43330" y="10636"/>
                        <a:pt x="35846" y="8666"/>
                        <a:pt x="28755" y="6303"/>
                      </a:cubicBezTo>
                      <a:cubicBezTo>
                        <a:pt x="21665" y="3939"/>
                        <a:pt x="14181" y="1970"/>
                        <a:pt x="7090" y="0"/>
                      </a:cubicBezTo>
                      <a:lnTo>
                        <a:pt x="0" y="25998"/>
                      </a:lnTo>
                      <a:cubicBezTo>
                        <a:pt x="7090" y="27968"/>
                        <a:pt x="14181" y="29937"/>
                        <a:pt x="21271" y="32301"/>
                      </a:cubicBezTo>
                      <a:cubicBezTo>
                        <a:pt x="28362" y="34270"/>
                        <a:pt x="35452" y="36240"/>
                        <a:pt x="42149" y="3860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2C62A8A-8F08-4FAA-83E2-48361EFB784D}"/>
                    </a:ext>
                  </a:extLst>
                </p:cNvPr>
                <p:cNvSpPr/>
                <p:nvPr/>
              </p:nvSpPr>
              <p:spPr>
                <a:xfrm>
                  <a:off x="4439278" y="7402738"/>
                  <a:ext cx="51208" cy="40572"/>
                </a:xfrm>
                <a:custGeom>
                  <a:avLst/>
                  <a:gdLst>
                    <a:gd name="connsiteX0" fmla="*/ 41755 w 51208"/>
                    <a:gd name="connsiteY0" fmla="*/ 40573 h 40572"/>
                    <a:gd name="connsiteX1" fmla="*/ 51209 w 51208"/>
                    <a:gd name="connsiteY1" fmla="*/ 15363 h 40572"/>
                    <a:gd name="connsiteX2" fmla="*/ 8666 w 51208"/>
                    <a:gd name="connsiteY2" fmla="*/ 0 h 40572"/>
                    <a:gd name="connsiteX3" fmla="*/ 0 w 51208"/>
                    <a:gd name="connsiteY3" fmla="*/ 25604 h 40572"/>
                    <a:gd name="connsiteX4" fmla="*/ 41755 w 51208"/>
                    <a:gd name="connsiteY4" fmla="*/ 40573 h 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572">
                      <a:moveTo>
                        <a:pt x="41755" y="40573"/>
                      </a:moveTo>
                      <a:lnTo>
                        <a:pt x="51209" y="15363"/>
                      </a:lnTo>
                      <a:cubicBezTo>
                        <a:pt x="37028" y="10242"/>
                        <a:pt x="23241" y="5121"/>
                        <a:pt x="8666" y="0"/>
                      </a:cubicBezTo>
                      <a:lnTo>
                        <a:pt x="0" y="25604"/>
                      </a:lnTo>
                      <a:cubicBezTo>
                        <a:pt x="14181" y="30331"/>
                        <a:pt x="27968" y="35452"/>
                        <a:pt x="41755" y="4057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6C120A13-FBE4-4A37-9890-B2A7DF30FA3A}"/>
                    </a:ext>
                  </a:extLst>
                </p:cNvPr>
                <p:cNvSpPr/>
                <p:nvPr/>
              </p:nvSpPr>
              <p:spPr>
                <a:xfrm>
                  <a:off x="4513333" y="7430705"/>
                  <a:ext cx="51996" cy="41754"/>
                </a:xfrm>
                <a:custGeom>
                  <a:avLst/>
                  <a:gdLst>
                    <a:gd name="connsiteX0" fmla="*/ 41361 w 51996"/>
                    <a:gd name="connsiteY0" fmla="*/ 41755 h 41754"/>
                    <a:gd name="connsiteX1" fmla="*/ 51996 w 51996"/>
                    <a:gd name="connsiteY1" fmla="*/ 16938 h 41754"/>
                    <a:gd name="connsiteX2" fmla="*/ 30725 w 51996"/>
                    <a:gd name="connsiteY2" fmla="*/ 8272 h 41754"/>
                    <a:gd name="connsiteX3" fmla="*/ 9848 w 51996"/>
                    <a:gd name="connsiteY3" fmla="*/ 0 h 41754"/>
                    <a:gd name="connsiteX4" fmla="*/ 0 w 51996"/>
                    <a:gd name="connsiteY4" fmla="*/ 25210 h 41754"/>
                    <a:gd name="connsiteX5" fmla="*/ 41361 w 51996"/>
                    <a:gd name="connsiteY5" fmla="*/ 41755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96" h="41754">
                      <a:moveTo>
                        <a:pt x="41361" y="41755"/>
                      </a:moveTo>
                      <a:lnTo>
                        <a:pt x="51996" y="16938"/>
                      </a:lnTo>
                      <a:cubicBezTo>
                        <a:pt x="44906" y="13787"/>
                        <a:pt x="37815" y="11030"/>
                        <a:pt x="30725" y="8272"/>
                      </a:cubicBezTo>
                      <a:lnTo>
                        <a:pt x="9848" y="0"/>
                      </a:lnTo>
                      <a:lnTo>
                        <a:pt x="0" y="25210"/>
                      </a:lnTo>
                      <a:cubicBezTo>
                        <a:pt x="14181" y="30725"/>
                        <a:pt x="27968" y="35846"/>
                        <a:pt x="41361" y="4175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0" name="Graphic 27">
                <a:extLst>
                  <a:ext uri="{FF2B5EF4-FFF2-40B4-BE49-F238E27FC236}">
                    <a16:creationId xmlns:a16="http://schemas.microsoft.com/office/drawing/2014/main" id="{28E44BC6-E096-48BA-A46A-8233C25E8F7A}"/>
                  </a:ext>
                </a:extLst>
              </p:cNvPr>
              <p:cNvGrpSpPr/>
              <p:nvPr/>
            </p:nvGrpSpPr>
            <p:grpSpPr>
              <a:xfrm>
                <a:off x="4126512" y="7351135"/>
                <a:ext cx="208773" cy="44512"/>
                <a:chOff x="4126512" y="7351135"/>
                <a:chExt cx="208773" cy="44512"/>
              </a:xfrm>
              <a:solidFill>
                <a:srgbClr val="841918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AA285FC5-F4C0-44B1-8170-1CB0E2760D99}"/>
                    </a:ext>
                  </a:extLst>
                </p:cNvPr>
                <p:cNvSpPr/>
                <p:nvPr/>
              </p:nvSpPr>
              <p:spPr>
                <a:xfrm>
                  <a:off x="4126512" y="7351135"/>
                  <a:ext cx="46481" cy="29937"/>
                </a:xfrm>
                <a:custGeom>
                  <a:avLst/>
                  <a:gdLst>
                    <a:gd name="connsiteX0" fmla="*/ 46482 w 46481"/>
                    <a:gd name="connsiteY0" fmla="*/ 26786 h 29937"/>
                    <a:gd name="connsiteX1" fmla="*/ 46088 w 46481"/>
                    <a:gd name="connsiteY1" fmla="*/ 0 h 29937"/>
                    <a:gd name="connsiteX2" fmla="*/ 22847 w 46481"/>
                    <a:gd name="connsiteY2" fmla="*/ 788 h 29937"/>
                    <a:gd name="connsiteX3" fmla="*/ 0 w 46481"/>
                    <a:gd name="connsiteY3" fmla="*/ 3151 h 29937"/>
                    <a:gd name="connsiteX4" fmla="*/ 3151 w 46481"/>
                    <a:gd name="connsiteY4" fmla="*/ 29937 h 29937"/>
                    <a:gd name="connsiteX5" fmla="*/ 24816 w 46481"/>
                    <a:gd name="connsiteY5" fmla="*/ 27574 h 2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81" h="29937">
                      <a:moveTo>
                        <a:pt x="46482" y="26786"/>
                      </a:moveTo>
                      <a:lnTo>
                        <a:pt x="46088" y="0"/>
                      </a:lnTo>
                      <a:lnTo>
                        <a:pt x="22847" y="788"/>
                      </a:lnTo>
                      <a:lnTo>
                        <a:pt x="0" y="3151"/>
                      </a:lnTo>
                      <a:lnTo>
                        <a:pt x="3151" y="29937"/>
                      </a:lnTo>
                      <a:lnTo>
                        <a:pt x="24816" y="27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D27CEFA-E3D6-401F-ACE3-7B9E7B29E369}"/>
                    </a:ext>
                  </a:extLst>
                </p:cNvPr>
                <p:cNvSpPr/>
                <p:nvPr/>
              </p:nvSpPr>
              <p:spPr>
                <a:xfrm>
                  <a:off x="4208051" y="7351135"/>
                  <a:ext cx="46875" cy="30725"/>
                </a:xfrm>
                <a:custGeom>
                  <a:avLst/>
                  <a:gdLst>
                    <a:gd name="connsiteX0" fmla="*/ 43724 w 46875"/>
                    <a:gd name="connsiteY0" fmla="*/ 30725 h 30725"/>
                    <a:gd name="connsiteX1" fmla="*/ 46875 w 46875"/>
                    <a:gd name="connsiteY1" fmla="*/ 3939 h 30725"/>
                    <a:gd name="connsiteX2" fmla="*/ 24029 w 46875"/>
                    <a:gd name="connsiteY2" fmla="*/ 1576 h 30725"/>
                    <a:gd name="connsiteX3" fmla="*/ 1182 w 46875"/>
                    <a:gd name="connsiteY3" fmla="*/ 0 h 30725"/>
                    <a:gd name="connsiteX4" fmla="*/ 0 w 46875"/>
                    <a:gd name="connsiteY4" fmla="*/ 26786 h 30725"/>
                    <a:gd name="connsiteX5" fmla="*/ 22059 w 46875"/>
                    <a:gd name="connsiteY5" fmla="*/ 28362 h 30725"/>
                    <a:gd name="connsiteX6" fmla="*/ 43724 w 46875"/>
                    <a:gd name="connsiteY6" fmla="*/ 30725 h 3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875" h="30725">
                      <a:moveTo>
                        <a:pt x="43724" y="30725"/>
                      </a:moveTo>
                      <a:lnTo>
                        <a:pt x="46875" y="3939"/>
                      </a:lnTo>
                      <a:cubicBezTo>
                        <a:pt x="39391" y="3151"/>
                        <a:pt x="31513" y="1970"/>
                        <a:pt x="24029" y="1576"/>
                      </a:cubicBezTo>
                      <a:lnTo>
                        <a:pt x="1182" y="0"/>
                      </a:lnTo>
                      <a:lnTo>
                        <a:pt x="0" y="26786"/>
                      </a:lnTo>
                      <a:lnTo>
                        <a:pt x="22059" y="28362"/>
                      </a:lnTo>
                      <a:cubicBezTo>
                        <a:pt x="29149" y="28756"/>
                        <a:pt x="36240" y="29937"/>
                        <a:pt x="43724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AFBD4D4-2189-4377-ABBC-B3810F651CDD}"/>
                    </a:ext>
                  </a:extLst>
                </p:cNvPr>
                <p:cNvSpPr/>
                <p:nvPr/>
              </p:nvSpPr>
              <p:spPr>
                <a:xfrm>
                  <a:off x="4286046" y="7360195"/>
                  <a:ext cx="49238" cy="35452"/>
                </a:xfrm>
                <a:custGeom>
                  <a:avLst/>
                  <a:gdLst>
                    <a:gd name="connsiteX0" fmla="*/ 42936 w 49238"/>
                    <a:gd name="connsiteY0" fmla="*/ 35452 h 35452"/>
                    <a:gd name="connsiteX1" fmla="*/ 49239 w 49238"/>
                    <a:gd name="connsiteY1" fmla="*/ 9060 h 35452"/>
                    <a:gd name="connsiteX2" fmla="*/ 27180 w 49238"/>
                    <a:gd name="connsiteY2" fmla="*/ 4333 h 35452"/>
                    <a:gd name="connsiteX3" fmla="*/ 4727 w 49238"/>
                    <a:gd name="connsiteY3" fmla="*/ 0 h 35452"/>
                    <a:gd name="connsiteX4" fmla="*/ 0 w 49238"/>
                    <a:gd name="connsiteY4" fmla="*/ 26392 h 35452"/>
                    <a:gd name="connsiteX5" fmla="*/ 21665 w 49238"/>
                    <a:gd name="connsiteY5" fmla="*/ 30725 h 35452"/>
                    <a:gd name="connsiteX6" fmla="*/ 42936 w 49238"/>
                    <a:gd name="connsiteY6" fmla="*/ 35452 h 3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238" h="35452">
                      <a:moveTo>
                        <a:pt x="42936" y="35452"/>
                      </a:moveTo>
                      <a:lnTo>
                        <a:pt x="49239" y="9060"/>
                      </a:lnTo>
                      <a:cubicBezTo>
                        <a:pt x="41755" y="7484"/>
                        <a:pt x="34664" y="5515"/>
                        <a:pt x="27180" y="4333"/>
                      </a:cubicBezTo>
                      <a:cubicBezTo>
                        <a:pt x="19696" y="2757"/>
                        <a:pt x="12211" y="1182"/>
                        <a:pt x="4727" y="0"/>
                      </a:cubicBezTo>
                      <a:lnTo>
                        <a:pt x="0" y="26392"/>
                      </a:lnTo>
                      <a:cubicBezTo>
                        <a:pt x="7090" y="27574"/>
                        <a:pt x="14575" y="29149"/>
                        <a:pt x="21665" y="30725"/>
                      </a:cubicBezTo>
                      <a:cubicBezTo>
                        <a:pt x="28755" y="32301"/>
                        <a:pt x="35846" y="33876"/>
                        <a:pt x="42936" y="3545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4" name="Graphic 27">
                <a:extLst>
                  <a:ext uri="{FF2B5EF4-FFF2-40B4-BE49-F238E27FC236}">
                    <a16:creationId xmlns:a16="http://schemas.microsoft.com/office/drawing/2014/main" id="{44877FE3-4ED3-44AF-B3D3-F0174202D931}"/>
                  </a:ext>
                </a:extLst>
              </p:cNvPr>
              <p:cNvGrpSpPr/>
              <p:nvPr/>
            </p:nvGrpSpPr>
            <p:grpSpPr>
              <a:xfrm>
                <a:off x="3904345" y="7360195"/>
                <a:ext cx="190653" cy="120930"/>
                <a:chOff x="3904345" y="7360195"/>
                <a:chExt cx="190653" cy="120930"/>
              </a:xfrm>
              <a:solidFill>
                <a:srgbClr val="841918"/>
              </a:solidFill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6C2D568-C13B-4E22-8A4F-829A8ADEE7C6}"/>
                    </a:ext>
                  </a:extLst>
                </p:cNvPr>
                <p:cNvSpPr/>
                <p:nvPr/>
              </p:nvSpPr>
              <p:spPr>
                <a:xfrm>
                  <a:off x="3904345" y="7434251"/>
                  <a:ext cx="51602" cy="46875"/>
                </a:xfrm>
                <a:custGeom>
                  <a:avLst/>
                  <a:gdLst>
                    <a:gd name="connsiteX0" fmla="*/ 51603 w 51602"/>
                    <a:gd name="connsiteY0" fmla="*/ 22453 h 46875"/>
                    <a:gd name="connsiteX1" fmla="*/ 37028 w 51602"/>
                    <a:gd name="connsiteY1" fmla="*/ 0 h 46875"/>
                    <a:gd name="connsiteX2" fmla="*/ 0 w 51602"/>
                    <a:gd name="connsiteY2" fmla="*/ 24029 h 46875"/>
                    <a:gd name="connsiteX3" fmla="*/ 14575 w 51602"/>
                    <a:gd name="connsiteY3" fmla="*/ 46875 h 46875"/>
                    <a:gd name="connsiteX4" fmla="*/ 51603 w 51602"/>
                    <a:gd name="connsiteY4" fmla="*/ 22453 h 4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6875">
                      <a:moveTo>
                        <a:pt x="51603" y="22453"/>
                      </a:moveTo>
                      <a:lnTo>
                        <a:pt x="37028" y="0"/>
                      </a:lnTo>
                      <a:cubicBezTo>
                        <a:pt x="24423" y="8272"/>
                        <a:pt x="12211" y="16150"/>
                        <a:pt x="0" y="24029"/>
                      </a:cubicBezTo>
                      <a:lnTo>
                        <a:pt x="14575" y="46875"/>
                      </a:lnTo>
                      <a:cubicBezTo>
                        <a:pt x="26786" y="38603"/>
                        <a:pt x="39391" y="30331"/>
                        <a:pt x="51603" y="2245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ABB62C1E-7E25-47F3-8B15-32917608B45E}"/>
                    </a:ext>
                  </a:extLst>
                </p:cNvPr>
                <p:cNvSpPr/>
                <p:nvPr/>
              </p:nvSpPr>
              <p:spPr>
                <a:xfrm>
                  <a:off x="3971310" y="7391314"/>
                  <a:ext cx="52390" cy="46087"/>
                </a:xfrm>
                <a:custGeom>
                  <a:avLst/>
                  <a:gdLst>
                    <a:gd name="connsiteX0" fmla="*/ 52390 w 52390"/>
                    <a:gd name="connsiteY0" fmla="*/ 23635 h 46087"/>
                    <a:gd name="connsiteX1" fmla="*/ 39391 w 52390"/>
                    <a:gd name="connsiteY1" fmla="*/ 0 h 46087"/>
                    <a:gd name="connsiteX2" fmla="*/ 0 w 52390"/>
                    <a:gd name="connsiteY2" fmla="*/ 23241 h 46087"/>
                    <a:gd name="connsiteX3" fmla="*/ 14181 w 52390"/>
                    <a:gd name="connsiteY3" fmla="*/ 46088 h 46087"/>
                    <a:gd name="connsiteX4" fmla="*/ 52390 w 52390"/>
                    <a:gd name="connsiteY4" fmla="*/ 23635 h 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6087">
                      <a:moveTo>
                        <a:pt x="52390" y="23635"/>
                      </a:moveTo>
                      <a:lnTo>
                        <a:pt x="39391" y="0"/>
                      </a:lnTo>
                      <a:cubicBezTo>
                        <a:pt x="25604" y="7090"/>
                        <a:pt x="12999" y="15363"/>
                        <a:pt x="0" y="23241"/>
                      </a:cubicBezTo>
                      <a:lnTo>
                        <a:pt x="14181" y="46088"/>
                      </a:lnTo>
                      <a:cubicBezTo>
                        <a:pt x="26786" y="38209"/>
                        <a:pt x="39391" y="30725"/>
                        <a:pt x="5239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B2A2E5D7-37B5-4184-98F7-A58D55CF2FD8}"/>
                    </a:ext>
                  </a:extLst>
                </p:cNvPr>
                <p:cNvSpPr/>
                <p:nvPr/>
              </p:nvSpPr>
              <p:spPr>
                <a:xfrm>
                  <a:off x="4043790" y="7360195"/>
                  <a:ext cx="51208" cy="39785"/>
                </a:xfrm>
                <a:custGeom>
                  <a:avLst/>
                  <a:gdLst>
                    <a:gd name="connsiteX0" fmla="*/ 51209 w 51208"/>
                    <a:gd name="connsiteY0" fmla="*/ 26392 h 39785"/>
                    <a:gd name="connsiteX1" fmla="*/ 45694 w 51208"/>
                    <a:gd name="connsiteY1" fmla="*/ 0 h 39785"/>
                    <a:gd name="connsiteX2" fmla="*/ 0 w 51208"/>
                    <a:gd name="connsiteY2" fmla="*/ 14969 h 39785"/>
                    <a:gd name="connsiteX3" fmla="*/ 10636 w 51208"/>
                    <a:gd name="connsiteY3" fmla="*/ 39785 h 39785"/>
                    <a:gd name="connsiteX4" fmla="*/ 51209 w 51208"/>
                    <a:gd name="connsiteY4" fmla="*/ 26392 h 3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785">
                      <a:moveTo>
                        <a:pt x="51209" y="26392"/>
                      </a:moveTo>
                      <a:lnTo>
                        <a:pt x="45694" y="0"/>
                      </a:lnTo>
                      <a:cubicBezTo>
                        <a:pt x="29543" y="3545"/>
                        <a:pt x="14575" y="8666"/>
                        <a:pt x="0" y="14969"/>
                      </a:cubicBezTo>
                      <a:lnTo>
                        <a:pt x="10636" y="39785"/>
                      </a:lnTo>
                      <a:cubicBezTo>
                        <a:pt x="24029" y="34270"/>
                        <a:pt x="37422" y="29543"/>
                        <a:pt x="51209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8" name="Graphic 27">
                <a:extLst>
                  <a:ext uri="{FF2B5EF4-FFF2-40B4-BE49-F238E27FC236}">
                    <a16:creationId xmlns:a16="http://schemas.microsoft.com/office/drawing/2014/main" id="{540BEB66-D1A0-4720-B79C-B83C7C4C0391}"/>
                  </a:ext>
                </a:extLst>
              </p:cNvPr>
              <p:cNvGrpSpPr/>
              <p:nvPr/>
            </p:nvGrpSpPr>
            <p:grpSpPr>
              <a:xfrm>
                <a:off x="3658545" y="7365010"/>
                <a:ext cx="309220" cy="292700"/>
                <a:chOff x="3658545" y="7365010"/>
                <a:chExt cx="309220" cy="292700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1AA7663-DA78-41BC-B5FF-344488B4A8E0}"/>
                    </a:ext>
                  </a:extLst>
                </p:cNvPr>
                <p:cNvSpPr/>
                <p:nvPr/>
              </p:nvSpPr>
              <p:spPr>
                <a:xfrm>
                  <a:off x="3658545" y="7365010"/>
                  <a:ext cx="309220" cy="292700"/>
                </a:xfrm>
                <a:custGeom>
                  <a:avLst/>
                  <a:gdLst>
                    <a:gd name="connsiteX0" fmla="*/ 170170 w 309220"/>
                    <a:gd name="connsiteY0" fmla="*/ 1882 h 292700"/>
                    <a:gd name="connsiteX1" fmla="*/ 160322 w 309220"/>
                    <a:gd name="connsiteY1" fmla="*/ 7791 h 292700"/>
                    <a:gd name="connsiteX2" fmla="*/ 155595 w 309220"/>
                    <a:gd name="connsiteY2" fmla="*/ 10154 h 292700"/>
                    <a:gd name="connsiteX3" fmla="*/ 149292 w 309220"/>
                    <a:gd name="connsiteY3" fmla="*/ 13699 h 292700"/>
                    <a:gd name="connsiteX4" fmla="*/ 137081 w 309220"/>
                    <a:gd name="connsiteY4" fmla="*/ 20396 h 292700"/>
                    <a:gd name="connsiteX5" fmla="*/ 135505 w 309220"/>
                    <a:gd name="connsiteY5" fmla="*/ 21184 h 292700"/>
                    <a:gd name="connsiteX6" fmla="*/ 135505 w 309220"/>
                    <a:gd name="connsiteY6" fmla="*/ 21184 h 292700"/>
                    <a:gd name="connsiteX7" fmla="*/ 135505 w 309220"/>
                    <a:gd name="connsiteY7" fmla="*/ 21184 h 292700"/>
                    <a:gd name="connsiteX8" fmla="*/ 135505 w 309220"/>
                    <a:gd name="connsiteY8" fmla="*/ 21184 h 292700"/>
                    <a:gd name="connsiteX9" fmla="*/ 133930 w 309220"/>
                    <a:gd name="connsiteY9" fmla="*/ 20790 h 292700"/>
                    <a:gd name="connsiteX10" fmla="*/ 133536 w 309220"/>
                    <a:gd name="connsiteY10" fmla="*/ 20790 h 292700"/>
                    <a:gd name="connsiteX11" fmla="*/ 132354 w 309220"/>
                    <a:gd name="connsiteY11" fmla="*/ 20396 h 292700"/>
                    <a:gd name="connsiteX12" fmla="*/ 129991 w 309220"/>
                    <a:gd name="connsiteY12" fmla="*/ 19608 h 292700"/>
                    <a:gd name="connsiteX13" fmla="*/ 124476 w 309220"/>
                    <a:gd name="connsiteY13" fmla="*/ 18032 h 292700"/>
                    <a:gd name="connsiteX14" fmla="*/ 108719 w 309220"/>
                    <a:gd name="connsiteY14" fmla="*/ 13305 h 292700"/>
                    <a:gd name="connsiteX15" fmla="*/ 98872 w 309220"/>
                    <a:gd name="connsiteY15" fmla="*/ 10548 h 292700"/>
                    <a:gd name="connsiteX16" fmla="*/ 87448 w 309220"/>
                    <a:gd name="connsiteY16" fmla="*/ 7791 h 292700"/>
                    <a:gd name="connsiteX17" fmla="*/ 74449 w 309220"/>
                    <a:gd name="connsiteY17" fmla="*/ 5033 h 292700"/>
                    <a:gd name="connsiteX18" fmla="*/ 59875 w 309220"/>
                    <a:gd name="connsiteY18" fmla="*/ 2670 h 292700"/>
                    <a:gd name="connsiteX19" fmla="*/ 0 w 309220"/>
                    <a:gd name="connsiteY19" fmla="*/ 1094 h 292700"/>
                    <a:gd name="connsiteX20" fmla="*/ 23241 w 309220"/>
                    <a:gd name="connsiteY20" fmla="*/ 269348 h 292700"/>
                    <a:gd name="connsiteX21" fmla="*/ 23241 w 309220"/>
                    <a:gd name="connsiteY21" fmla="*/ 269348 h 292700"/>
                    <a:gd name="connsiteX22" fmla="*/ 23241 w 309220"/>
                    <a:gd name="connsiteY22" fmla="*/ 269348 h 292700"/>
                    <a:gd name="connsiteX23" fmla="*/ 25210 w 309220"/>
                    <a:gd name="connsiteY23" fmla="*/ 269742 h 292700"/>
                    <a:gd name="connsiteX24" fmla="*/ 28362 w 309220"/>
                    <a:gd name="connsiteY24" fmla="*/ 270530 h 292700"/>
                    <a:gd name="connsiteX25" fmla="*/ 32695 w 309220"/>
                    <a:gd name="connsiteY25" fmla="*/ 271711 h 292700"/>
                    <a:gd name="connsiteX26" fmla="*/ 45694 w 309220"/>
                    <a:gd name="connsiteY26" fmla="*/ 275650 h 292700"/>
                    <a:gd name="connsiteX27" fmla="*/ 54360 w 309220"/>
                    <a:gd name="connsiteY27" fmla="*/ 278408 h 292700"/>
                    <a:gd name="connsiteX28" fmla="*/ 59087 w 309220"/>
                    <a:gd name="connsiteY28" fmla="*/ 279983 h 292700"/>
                    <a:gd name="connsiteX29" fmla="*/ 61450 w 309220"/>
                    <a:gd name="connsiteY29" fmla="*/ 280771 h 292700"/>
                    <a:gd name="connsiteX30" fmla="*/ 64601 w 309220"/>
                    <a:gd name="connsiteY30" fmla="*/ 281559 h 292700"/>
                    <a:gd name="connsiteX31" fmla="*/ 92569 w 309220"/>
                    <a:gd name="connsiteY31" fmla="*/ 287862 h 292700"/>
                    <a:gd name="connsiteX32" fmla="*/ 122113 w 309220"/>
                    <a:gd name="connsiteY32" fmla="*/ 291801 h 292700"/>
                    <a:gd name="connsiteX33" fmla="*/ 181593 w 309220"/>
                    <a:gd name="connsiteY33" fmla="*/ 289831 h 292700"/>
                    <a:gd name="connsiteX34" fmla="*/ 238316 w 309220"/>
                    <a:gd name="connsiteY34" fmla="*/ 272105 h 292700"/>
                    <a:gd name="connsiteX35" fmla="*/ 251709 w 309220"/>
                    <a:gd name="connsiteY35" fmla="*/ 265409 h 292700"/>
                    <a:gd name="connsiteX36" fmla="*/ 263527 w 309220"/>
                    <a:gd name="connsiteY36" fmla="*/ 259106 h 292700"/>
                    <a:gd name="connsiteX37" fmla="*/ 277708 w 309220"/>
                    <a:gd name="connsiteY37" fmla="*/ 251228 h 292700"/>
                    <a:gd name="connsiteX38" fmla="*/ 293070 w 309220"/>
                    <a:gd name="connsiteY38" fmla="*/ 242562 h 292700"/>
                    <a:gd name="connsiteX39" fmla="*/ 309221 w 309220"/>
                    <a:gd name="connsiteY39" fmla="*/ 233108 h 292700"/>
                    <a:gd name="connsiteX40" fmla="*/ 170170 w 309220"/>
                    <a:gd name="connsiteY40" fmla="*/ 1882 h 29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09220" h="292700">
                      <a:moveTo>
                        <a:pt x="170170" y="1882"/>
                      </a:moveTo>
                      <a:cubicBezTo>
                        <a:pt x="167018" y="3851"/>
                        <a:pt x="163079" y="6215"/>
                        <a:pt x="160322" y="7791"/>
                      </a:cubicBezTo>
                      <a:lnTo>
                        <a:pt x="155595" y="10154"/>
                      </a:lnTo>
                      <a:lnTo>
                        <a:pt x="149292" y="13699"/>
                      </a:lnTo>
                      <a:lnTo>
                        <a:pt x="137081" y="20396"/>
                      </a:lnTo>
                      <a:lnTo>
                        <a:pt x="135505" y="21184"/>
                      </a:lnTo>
                      <a:cubicBezTo>
                        <a:pt x="135505" y="21184"/>
                        <a:pt x="135505" y="21184"/>
                        <a:pt x="135505" y="21184"/>
                      </a:cubicBezTo>
                      <a:lnTo>
                        <a:pt x="135505" y="21184"/>
                      </a:lnTo>
                      <a:lnTo>
                        <a:pt x="135505" y="21184"/>
                      </a:lnTo>
                      <a:cubicBezTo>
                        <a:pt x="135505" y="21184"/>
                        <a:pt x="136293" y="21184"/>
                        <a:pt x="133930" y="20790"/>
                      </a:cubicBezTo>
                      <a:lnTo>
                        <a:pt x="133536" y="20790"/>
                      </a:lnTo>
                      <a:lnTo>
                        <a:pt x="132354" y="20396"/>
                      </a:lnTo>
                      <a:lnTo>
                        <a:pt x="129991" y="19608"/>
                      </a:lnTo>
                      <a:lnTo>
                        <a:pt x="124476" y="18032"/>
                      </a:lnTo>
                      <a:lnTo>
                        <a:pt x="108719" y="13305"/>
                      </a:lnTo>
                      <a:lnTo>
                        <a:pt x="98872" y="10548"/>
                      </a:lnTo>
                      <a:lnTo>
                        <a:pt x="87448" y="7791"/>
                      </a:lnTo>
                      <a:cubicBezTo>
                        <a:pt x="83115" y="7003"/>
                        <a:pt x="79176" y="5821"/>
                        <a:pt x="74449" y="5033"/>
                      </a:cubicBezTo>
                      <a:cubicBezTo>
                        <a:pt x="70116" y="4245"/>
                        <a:pt x="64601" y="3064"/>
                        <a:pt x="59875" y="2670"/>
                      </a:cubicBezTo>
                      <a:cubicBezTo>
                        <a:pt x="40179" y="-88"/>
                        <a:pt x="20089" y="-875"/>
                        <a:pt x="0" y="1094"/>
                      </a:cubicBezTo>
                      <a:lnTo>
                        <a:pt x="23241" y="269348"/>
                      </a:lnTo>
                      <a:cubicBezTo>
                        <a:pt x="23241" y="269348"/>
                        <a:pt x="23241" y="269348"/>
                        <a:pt x="23241" y="269348"/>
                      </a:cubicBezTo>
                      <a:cubicBezTo>
                        <a:pt x="23241" y="269348"/>
                        <a:pt x="22847" y="269348"/>
                        <a:pt x="23241" y="269348"/>
                      </a:cubicBezTo>
                      <a:cubicBezTo>
                        <a:pt x="23635" y="269348"/>
                        <a:pt x="24423" y="269742"/>
                        <a:pt x="25210" y="269742"/>
                      </a:cubicBezTo>
                      <a:lnTo>
                        <a:pt x="28362" y="270530"/>
                      </a:lnTo>
                      <a:lnTo>
                        <a:pt x="32695" y="271711"/>
                      </a:lnTo>
                      <a:lnTo>
                        <a:pt x="45694" y="275650"/>
                      </a:lnTo>
                      <a:lnTo>
                        <a:pt x="54360" y="278408"/>
                      </a:lnTo>
                      <a:lnTo>
                        <a:pt x="59087" y="279983"/>
                      </a:lnTo>
                      <a:lnTo>
                        <a:pt x="61450" y="280771"/>
                      </a:lnTo>
                      <a:lnTo>
                        <a:pt x="64601" y="281559"/>
                      </a:lnTo>
                      <a:cubicBezTo>
                        <a:pt x="72086" y="283529"/>
                        <a:pt x="82721" y="286286"/>
                        <a:pt x="92569" y="287862"/>
                      </a:cubicBezTo>
                      <a:cubicBezTo>
                        <a:pt x="102417" y="289831"/>
                        <a:pt x="112265" y="291013"/>
                        <a:pt x="122113" y="291801"/>
                      </a:cubicBezTo>
                      <a:cubicBezTo>
                        <a:pt x="142202" y="293376"/>
                        <a:pt x="161898" y="292983"/>
                        <a:pt x="181593" y="289831"/>
                      </a:cubicBezTo>
                      <a:cubicBezTo>
                        <a:pt x="201289" y="286680"/>
                        <a:pt x="220196" y="280377"/>
                        <a:pt x="238316" y="272105"/>
                      </a:cubicBezTo>
                      <a:cubicBezTo>
                        <a:pt x="242649" y="270136"/>
                        <a:pt x="247376" y="267772"/>
                        <a:pt x="251709" y="265409"/>
                      </a:cubicBezTo>
                      <a:lnTo>
                        <a:pt x="263527" y="259106"/>
                      </a:lnTo>
                      <a:lnTo>
                        <a:pt x="277708" y="251228"/>
                      </a:lnTo>
                      <a:lnTo>
                        <a:pt x="293070" y="242562"/>
                      </a:lnTo>
                      <a:cubicBezTo>
                        <a:pt x="298979" y="239411"/>
                        <a:pt x="303706" y="236259"/>
                        <a:pt x="309221" y="233108"/>
                      </a:cubicBezTo>
                      <a:lnTo>
                        <a:pt x="170170" y="1882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744E3313-489C-4752-BAE0-470F7ADD73F9}"/>
                    </a:ext>
                  </a:extLst>
                </p:cNvPr>
                <p:cNvSpPr/>
                <p:nvPr/>
              </p:nvSpPr>
              <p:spPr>
                <a:xfrm>
                  <a:off x="3688088" y="7482308"/>
                  <a:ext cx="48844" cy="35058"/>
                </a:xfrm>
                <a:custGeom>
                  <a:avLst/>
                  <a:gdLst>
                    <a:gd name="connsiteX0" fmla="*/ 40967 w 48844"/>
                    <a:gd name="connsiteY0" fmla="*/ 35058 h 35058"/>
                    <a:gd name="connsiteX1" fmla="*/ 48845 w 48844"/>
                    <a:gd name="connsiteY1" fmla="*/ 9060 h 35058"/>
                    <a:gd name="connsiteX2" fmla="*/ 25998 w 48844"/>
                    <a:gd name="connsiteY2" fmla="*/ 3151 h 35058"/>
                    <a:gd name="connsiteX3" fmla="*/ 1182 w 48844"/>
                    <a:gd name="connsiteY3" fmla="*/ 0 h 35058"/>
                    <a:gd name="connsiteX4" fmla="*/ 0 w 48844"/>
                    <a:gd name="connsiteY4" fmla="*/ 26786 h 35058"/>
                    <a:gd name="connsiteX5" fmla="*/ 40967 w 48844"/>
                    <a:gd name="connsiteY5" fmla="*/ 35058 h 35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844" h="35058">
                      <a:moveTo>
                        <a:pt x="40967" y="35058"/>
                      </a:moveTo>
                      <a:lnTo>
                        <a:pt x="48845" y="9060"/>
                      </a:lnTo>
                      <a:cubicBezTo>
                        <a:pt x="41361" y="7090"/>
                        <a:pt x="33876" y="4727"/>
                        <a:pt x="25998" y="3151"/>
                      </a:cubicBezTo>
                      <a:cubicBezTo>
                        <a:pt x="18120" y="1576"/>
                        <a:pt x="9454" y="394"/>
                        <a:pt x="1182" y="0"/>
                      </a:cubicBezTo>
                      <a:lnTo>
                        <a:pt x="0" y="26786"/>
                      </a:lnTo>
                      <a:cubicBezTo>
                        <a:pt x="13393" y="27180"/>
                        <a:pt x="26786" y="30725"/>
                        <a:pt x="40967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AEF0C708-2317-4603-9CAC-B54F88E515C7}"/>
                    </a:ext>
                  </a:extLst>
                </p:cNvPr>
                <p:cNvSpPr/>
                <p:nvPr/>
              </p:nvSpPr>
              <p:spPr>
                <a:xfrm>
                  <a:off x="3763325" y="7500428"/>
                  <a:ext cx="47663" cy="31528"/>
                </a:xfrm>
                <a:custGeom>
                  <a:avLst/>
                  <a:gdLst>
                    <a:gd name="connsiteX0" fmla="*/ 47663 w 47663"/>
                    <a:gd name="connsiteY0" fmla="*/ 31119 h 31528"/>
                    <a:gd name="connsiteX1" fmla="*/ 44512 w 47663"/>
                    <a:gd name="connsiteY1" fmla="*/ 3939 h 31528"/>
                    <a:gd name="connsiteX2" fmla="*/ 25210 w 47663"/>
                    <a:gd name="connsiteY2" fmla="*/ 3151 h 31528"/>
                    <a:gd name="connsiteX3" fmla="*/ 5909 w 47663"/>
                    <a:gd name="connsiteY3" fmla="*/ 0 h 31528"/>
                    <a:gd name="connsiteX4" fmla="*/ 0 w 47663"/>
                    <a:gd name="connsiteY4" fmla="*/ 26392 h 31528"/>
                    <a:gd name="connsiteX5" fmla="*/ 23635 w 47663"/>
                    <a:gd name="connsiteY5" fmla="*/ 30331 h 31528"/>
                    <a:gd name="connsiteX6" fmla="*/ 47663 w 47663"/>
                    <a:gd name="connsiteY6" fmla="*/ 31119 h 3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63" h="31528">
                      <a:moveTo>
                        <a:pt x="47663" y="31119"/>
                      </a:moveTo>
                      <a:lnTo>
                        <a:pt x="44512" y="3939"/>
                      </a:lnTo>
                      <a:cubicBezTo>
                        <a:pt x="38209" y="4333"/>
                        <a:pt x="31513" y="3939"/>
                        <a:pt x="25210" y="3151"/>
                      </a:cubicBezTo>
                      <a:cubicBezTo>
                        <a:pt x="18908" y="2363"/>
                        <a:pt x="12211" y="1576"/>
                        <a:pt x="5909" y="0"/>
                      </a:cubicBezTo>
                      <a:lnTo>
                        <a:pt x="0" y="26392"/>
                      </a:lnTo>
                      <a:cubicBezTo>
                        <a:pt x="7878" y="28362"/>
                        <a:pt x="15756" y="29543"/>
                        <a:pt x="23635" y="30331"/>
                      </a:cubicBezTo>
                      <a:cubicBezTo>
                        <a:pt x="31513" y="31513"/>
                        <a:pt x="39785" y="31907"/>
                        <a:pt x="47663" y="3111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657F9B29-72BC-400D-8603-6CA1C1F94209}"/>
                    </a:ext>
                  </a:extLst>
                </p:cNvPr>
                <p:cNvSpPr/>
                <p:nvPr/>
              </p:nvSpPr>
              <p:spPr>
                <a:xfrm>
                  <a:off x="3837380" y="7476005"/>
                  <a:ext cx="50026" cy="45299"/>
                </a:xfrm>
                <a:custGeom>
                  <a:avLst/>
                  <a:gdLst>
                    <a:gd name="connsiteX0" fmla="*/ 50027 w 50026"/>
                    <a:gd name="connsiteY0" fmla="*/ 23635 h 45299"/>
                    <a:gd name="connsiteX1" fmla="*/ 37028 w 50026"/>
                    <a:gd name="connsiteY1" fmla="*/ 0 h 45299"/>
                    <a:gd name="connsiteX2" fmla="*/ 17726 w 50026"/>
                    <a:gd name="connsiteY2" fmla="*/ 10636 h 45299"/>
                    <a:gd name="connsiteX3" fmla="*/ 0 w 50026"/>
                    <a:gd name="connsiteY3" fmla="*/ 20089 h 45299"/>
                    <a:gd name="connsiteX4" fmla="*/ 9848 w 50026"/>
                    <a:gd name="connsiteY4" fmla="*/ 45300 h 45299"/>
                    <a:gd name="connsiteX5" fmla="*/ 30725 w 50026"/>
                    <a:gd name="connsiteY5" fmla="*/ 34270 h 45299"/>
                    <a:gd name="connsiteX6" fmla="*/ 50027 w 50026"/>
                    <a:gd name="connsiteY6" fmla="*/ 23635 h 4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6" h="45299">
                      <a:moveTo>
                        <a:pt x="50027" y="23635"/>
                      </a:moveTo>
                      <a:lnTo>
                        <a:pt x="37028" y="0"/>
                      </a:lnTo>
                      <a:cubicBezTo>
                        <a:pt x="31119" y="3545"/>
                        <a:pt x="24029" y="7090"/>
                        <a:pt x="17726" y="10636"/>
                      </a:cubicBezTo>
                      <a:cubicBezTo>
                        <a:pt x="11424" y="14181"/>
                        <a:pt x="5909" y="17332"/>
                        <a:pt x="0" y="20089"/>
                      </a:cubicBezTo>
                      <a:lnTo>
                        <a:pt x="9848" y="45300"/>
                      </a:lnTo>
                      <a:cubicBezTo>
                        <a:pt x="16938" y="41755"/>
                        <a:pt x="24029" y="37816"/>
                        <a:pt x="30725" y="34270"/>
                      </a:cubicBezTo>
                      <a:cubicBezTo>
                        <a:pt x="36634" y="30725"/>
                        <a:pt x="43330" y="27574"/>
                        <a:pt x="50027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636" name="Graphic 27">
            <a:extLst>
              <a:ext uri="{FF2B5EF4-FFF2-40B4-BE49-F238E27FC236}">
                <a16:creationId xmlns:a16="http://schemas.microsoft.com/office/drawing/2014/main" id="{292AD5CD-AA68-4794-9F2F-187F80507E84}"/>
              </a:ext>
            </a:extLst>
          </p:cNvPr>
          <p:cNvGrpSpPr/>
          <p:nvPr/>
        </p:nvGrpSpPr>
        <p:grpSpPr>
          <a:xfrm>
            <a:off x="10240433" y="6272974"/>
            <a:ext cx="399857" cy="399838"/>
            <a:chOff x="9126413" y="7560284"/>
            <a:chExt cx="399857" cy="399838"/>
          </a:xfrm>
        </p:grpSpPr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D56ABFED-AAD9-4389-9F4C-A981D7D2CC76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F7FE31F5-7502-45EE-A5EB-2625EEECEAF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648" name="Graphic 27">
            <a:extLst>
              <a:ext uri="{FF2B5EF4-FFF2-40B4-BE49-F238E27FC236}">
                <a16:creationId xmlns:a16="http://schemas.microsoft.com/office/drawing/2014/main" id="{D766A274-1A49-4C26-9EBF-2C6E74984F6C}"/>
              </a:ext>
            </a:extLst>
          </p:cNvPr>
          <p:cNvGrpSpPr/>
          <p:nvPr/>
        </p:nvGrpSpPr>
        <p:grpSpPr>
          <a:xfrm>
            <a:off x="11508683" y="5082128"/>
            <a:ext cx="500196" cy="500160"/>
            <a:chOff x="7339625" y="8288228"/>
            <a:chExt cx="317538" cy="317515"/>
          </a:xfrm>
        </p:grpSpPr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4EDDCB01-E0F7-4B63-9859-4192CDE368B6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3730BB08-0A47-4628-94F6-378A9B6BF3FC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1676" name="กระดานดำ">
            <a:extLst>
              <a:ext uri="{FF2B5EF4-FFF2-40B4-BE49-F238E27FC236}">
                <a16:creationId xmlns:a16="http://schemas.microsoft.com/office/drawing/2014/main" id="{B3D5290D-A866-4BB6-B6F8-11F932CA0E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265" y="2449552"/>
            <a:ext cx="7183582" cy="4181816"/>
          </a:xfrm>
          <a:prstGeom prst="rect">
            <a:avLst/>
          </a:prstGeom>
        </p:spPr>
      </p:pic>
      <p:sp>
        <p:nvSpPr>
          <p:cNvPr id="1695" name="Rectangle: Rounded Corners 1694">
            <a:extLst>
              <a:ext uri="{FF2B5EF4-FFF2-40B4-BE49-F238E27FC236}">
                <a16:creationId xmlns:a16="http://schemas.microsoft.com/office/drawing/2014/main" id="{CDF99606-63CA-436A-8ABA-6C43CFDF6F9E}"/>
              </a:ext>
            </a:extLst>
          </p:cNvPr>
          <p:cNvSpPr/>
          <p:nvPr/>
        </p:nvSpPr>
        <p:spPr>
          <a:xfrm>
            <a:off x="5047981" y="5119019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29" name="Graphic 27">
            <a:extLst>
              <a:ext uri="{FF2B5EF4-FFF2-40B4-BE49-F238E27FC236}">
                <a16:creationId xmlns:a16="http://schemas.microsoft.com/office/drawing/2014/main" id="{76318409-DFB0-4DFE-9107-1766E87144AC}"/>
              </a:ext>
            </a:extLst>
          </p:cNvPr>
          <p:cNvGrpSpPr/>
          <p:nvPr/>
        </p:nvGrpSpPr>
        <p:grpSpPr>
          <a:xfrm rot="1516477">
            <a:off x="11005783" y="1239139"/>
            <a:ext cx="921577" cy="921510"/>
            <a:chOff x="7339625" y="8288228"/>
            <a:chExt cx="317538" cy="317515"/>
          </a:xfrm>
        </p:grpSpPr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E767B390-2621-40F9-A1BD-6F1BAB0E8A63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EE226452-E8B5-4D92-8EC1-D39438E868ED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2" name="Graphic 27">
            <a:extLst>
              <a:ext uri="{FF2B5EF4-FFF2-40B4-BE49-F238E27FC236}">
                <a16:creationId xmlns:a16="http://schemas.microsoft.com/office/drawing/2014/main" id="{CBB999B0-2FC9-4E3A-93AB-C9A471667BC8}"/>
              </a:ext>
            </a:extLst>
          </p:cNvPr>
          <p:cNvGrpSpPr/>
          <p:nvPr/>
        </p:nvGrpSpPr>
        <p:grpSpPr>
          <a:xfrm>
            <a:off x="10483872" y="1505447"/>
            <a:ext cx="399857" cy="399838"/>
            <a:chOff x="9126413" y="7560284"/>
            <a:chExt cx="399857" cy="399838"/>
          </a:xfrm>
        </p:grpSpPr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F3F426A8-E398-4A81-88B3-8A9F9520B1E8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273F0914-E7AB-423B-86A9-121127A9E337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5" name="Graphic 27">
            <a:extLst>
              <a:ext uri="{FF2B5EF4-FFF2-40B4-BE49-F238E27FC236}">
                <a16:creationId xmlns:a16="http://schemas.microsoft.com/office/drawing/2014/main" id="{A8C86CFC-918D-42F8-92DA-B787AE101640}"/>
              </a:ext>
            </a:extLst>
          </p:cNvPr>
          <p:cNvGrpSpPr/>
          <p:nvPr/>
        </p:nvGrpSpPr>
        <p:grpSpPr>
          <a:xfrm>
            <a:off x="11409731" y="2209471"/>
            <a:ext cx="399857" cy="399838"/>
            <a:chOff x="9126413" y="7560284"/>
            <a:chExt cx="399857" cy="399838"/>
          </a:xfrm>
        </p:grpSpPr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FBF24AE-2D2C-482E-8F4C-F9DBE2CF8414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BABA251-128A-42BF-831E-6F40CF1FB10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sp>
        <p:nvSpPr>
          <p:cNvPr id="1677" name="Rectangle: Rounded Corners 1676">
            <a:extLst>
              <a:ext uri="{FF2B5EF4-FFF2-40B4-BE49-F238E27FC236}">
                <a16:creationId xmlns:a16="http://schemas.microsoft.com/office/drawing/2014/main" id="{AD8B1174-B62B-4612-9DB9-F1EEA7B125A1}"/>
              </a:ext>
            </a:extLst>
          </p:cNvPr>
          <p:cNvSpPr/>
          <p:nvPr/>
        </p:nvSpPr>
        <p:spPr>
          <a:xfrm>
            <a:off x="4142398" y="3157198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8" name="Rectangle: Rounded Corners 1677">
            <a:extLst>
              <a:ext uri="{FF2B5EF4-FFF2-40B4-BE49-F238E27FC236}">
                <a16:creationId xmlns:a16="http://schemas.microsoft.com/office/drawing/2014/main" id="{226DD77E-CDCA-40DD-B254-4E69AD1506A5}"/>
              </a:ext>
            </a:extLst>
          </p:cNvPr>
          <p:cNvSpPr/>
          <p:nvPr/>
        </p:nvSpPr>
        <p:spPr>
          <a:xfrm>
            <a:off x="7801801" y="3157198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9" name="Rectangle: Rounded Corners 1678">
            <a:extLst>
              <a:ext uri="{FF2B5EF4-FFF2-40B4-BE49-F238E27FC236}">
                <a16:creationId xmlns:a16="http://schemas.microsoft.com/office/drawing/2014/main" id="{35C28A44-F7AB-44BE-92A0-A88DAAEABE33}"/>
              </a:ext>
            </a:extLst>
          </p:cNvPr>
          <p:cNvSpPr/>
          <p:nvPr/>
        </p:nvSpPr>
        <p:spPr>
          <a:xfrm>
            <a:off x="6873421" y="4143636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80" name="Rectangle: Rounded Corners 1679">
            <a:extLst>
              <a:ext uri="{FF2B5EF4-FFF2-40B4-BE49-F238E27FC236}">
                <a16:creationId xmlns:a16="http://schemas.microsoft.com/office/drawing/2014/main" id="{5F77F181-DA7D-4659-A965-6F72D3B1CF1D}"/>
              </a:ext>
            </a:extLst>
          </p:cNvPr>
          <p:cNvSpPr/>
          <p:nvPr/>
        </p:nvSpPr>
        <p:spPr>
          <a:xfrm>
            <a:off x="5964352" y="4143636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41443-BF3E-447B-A86A-D56A194F28C3}"/>
              </a:ext>
            </a:extLst>
          </p:cNvPr>
          <p:cNvGrpSpPr/>
          <p:nvPr/>
        </p:nvGrpSpPr>
        <p:grpSpPr>
          <a:xfrm>
            <a:off x="4121931" y="5899854"/>
            <a:ext cx="4320000" cy="82260"/>
            <a:chOff x="2346960" y="4743808"/>
            <a:chExt cx="7534100" cy="2865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7EE5DC-2B78-494C-ABA7-152E76F24729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43808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52B103-BEA2-430A-944E-66965F267A1C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72460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9086C4B-44D1-4D9C-9046-CF51966FDEE8}"/>
              </a:ext>
            </a:extLst>
          </p:cNvPr>
          <p:cNvCxnSpPr>
            <a:cxnSpLocks/>
          </p:cNvCxnSpPr>
          <p:nvPr/>
        </p:nvCxnSpPr>
        <p:spPr>
          <a:xfrm>
            <a:off x="4121931" y="4910175"/>
            <a:ext cx="432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4" name="TextBox 1683">
            <a:extLst>
              <a:ext uri="{FF2B5EF4-FFF2-40B4-BE49-F238E27FC236}">
                <a16:creationId xmlns:a16="http://schemas.microsoft.com/office/drawing/2014/main" id="{504818CB-3BC2-4D89-B36B-33EAD7D3A06B}"/>
              </a:ext>
            </a:extLst>
          </p:cNvPr>
          <p:cNvSpPr txBox="1"/>
          <p:nvPr/>
        </p:nvSpPr>
        <p:spPr>
          <a:xfrm>
            <a:off x="8283097" y="362975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8" name="TextBox 1707">
            <a:extLst>
              <a:ext uri="{FF2B5EF4-FFF2-40B4-BE49-F238E27FC236}">
                <a16:creationId xmlns:a16="http://schemas.microsoft.com/office/drawing/2014/main" id="{BC00B606-6DB9-4372-8303-632A92C4716A}"/>
              </a:ext>
            </a:extLst>
          </p:cNvPr>
          <p:cNvSpPr txBox="1"/>
          <p:nvPr/>
        </p:nvSpPr>
        <p:spPr>
          <a:xfrm>
            <a:off x="7879960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9" name="TextBox 1708">
            <a:extLst>
              <a:ext uri="{FF2B5EF4-FFF2-40B4-BE49-F238E27FC236}">
                <a16:creationId xmlns:a16="http://schemas.microsoft.com/office/drawing/2014/main" id="{0B32C6C7-42F5-42E2-9CAB-E6FFB0480F90}"/>
              </a:ext>
            </a:extLst>
          </p:cNvPr>
          <p:cNvSpPr txBox="1"/>
          <p:nvPr/>
        </p:nvSpPr>
        <p:spPr>
          <a:xfrm>
            <a:off x="7879960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0" name="TextBox 1709">
            <a:extLst>
              <a:ext uri="{FF2B5EF4-FFF2-40B4-BE49-F238E27FC236}">
                <a16:creationId xmlns:a16="http://schemas.microsoft.com/office/drawing/2014/main" id="{BC7B43B2-69CA-4B5B-8EE1-EB0F590DA8D0}"/>
              </a:ext>
            </a:extLst>
          </p:cNvPr>
          <p:cNvSpPr txBox="1"/>
          <p:nvPr/>
        </p:nvSpPr>
        <p:spPr>
          <a:xfrm>
            <a:off x="7879960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3" name="TextBox 1712">
            <a:extLst>
              <a:ext uri="{FF2B5EF4-FFF2-40B4-BE49-F238E27FC236}">
                <a16:creationId xmlns:a16="http://schemas.microsoft.com/office/drawing/2014/main" id="{D7E8787C-7432-4FCC-8714-EC3751A24549}"/>
              </a:ext>
            </a:extLst>
          </p:cNvPr>
          <p:cNvSpPr txBox="1"/>
          <p:nvPr/>
        </p:nvSpPr>
        <p:spPr>
          <a:xfrm>
            <a:off x="6961206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4" name="TextBox 1713">
            <a:extLst>
              <a:ext uri="{FF2B5EF4-FFF2-40B4-BE49-F238E27FC236}">
                <a16:creationId xmlns:a16="http://schemas.microsoft.com/office/drawing/2014/main" id="{A06E1739-FFC0-4DA1-9CA9-D0CD3DA45D00}"/>
              </a:ext>
            </a:extLst>
          </p:cNvPr>
          <p:cNvSpPr txBox="1"/>
          <p:nvPr/>
        </p:nvSpPr>
        <p:spPr>
          <a:xfrm>
            <a:off x="6961206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5" name="TextBox 1714">
            <a:extLst>
              <a:ext uri="{FF2B5EF4-FFF2-40B4-BE49-F238E27FC236}">
                <a16:creationId xmlns:a16="http://schemas.microsoft.com/office/drawing/2014/main" id="{DBACCBFB-C781-4548-8D56-C67F5F7932DB}"/>
              </a:ext>
            </a:extLst>
          </p:cNvPr>
          <p:cNvSpPr txBox="1"/>
          <p:nvPr/>
        </p:nvSpPr>
        <p:spPr>
          <a:xfrm>
            <a:off x="6961206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7" name="TextBox 1716">
            <a:extLst>
              <a:ext uri="{FF2B5EF4-FFF2-40B4-BE49-F238E27FC236}">
                <a16:creationId xmlns:a16="http://schemas.microsoft.com/office/drawing/2014/main" id="{C0F2A1ED-B137-4199-A2CB-E2A92CF1357D}"/>
              </a:ext>
            </a:extLst>
          </p:cNvPr>
          <p:cNvSpPr txBox="1"/>
          <p:nvPr/>
        </p:nvSpPr>
        <p:spPr>
          <a:xfrm>
            <a:off x="6042452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8" name="TextBox 1717">
            <a:extLst>
              <a:ext uri="{FF2B5EF4-FFF2-40B4-BE49-F238E27FC236}">
                <a16:creationId xmlns:a16="http://schemas.microsoft.com/office/drawing/2014/main" id="{4B4BB31A-0B70-4C83-956C-9E6968F0FCD3}"/>
              </a:ext>
            </a:extLst>
          </p:cNvPr>
          <p:cNvSpPr txBox="1"/>
          <p:nvPr/>
        </p:nvSpPr>
        <p:spPr>
          <a:xfrm>
            <a:off x="6042452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B192275E-59FD-4721-AEBF-6A924FA9FFA5}"/>
              </a:ext>
            </a:extLst>
          </p:cNvPr>
          <p:cNvSpPr txBox="1"/>
          <p:nvPr/>
        </p:nvSpPr>
        <p:spPr>
          <a:xfrm>
            <a:off x="6042452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1" name="TextBox 1720">
            <a:extLst>
              <a:ext uri="{FF2B5EF4-FFF2-40B4-BE49-F238E27FC236}">
                <a16:creationId xmlns:a16="http://schemas.microsoft.com/office/drawing/2014/main" id="{C46C72D9-EBE5-4414-8BFA-E91BB9CAC112}"/>
              </a:ext>
            </a:extLst>
          </p:cNvPr>
          <p:cNvSpPr txBox="1"/>
          <p:nvPr/>
        </p:nvSpPr>
        <p:spPr>
          <a:xfrm>
            <a:off x="5123698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2" name="TextBox 1721">
            <a:extLst>
              <a:ext uri="{FF2B5EF4-FFF2-40B4-BE49-F238E27FC236}">
                <a16:creationId xmlns:a16="http://schemas.microsoft.com/office/drawing/2014/main" id="{F36C9071-1B1A-4A0A-9C2B-C912D45072F2}"/>
              </a:ext>
            </a:extLst>
          </p:cNvPr>
          <p:cNvSpPr txBox="1"/>
          <p:nvPr/>
        </p:nvSpPr>
        <p:spPr>
          <a:xfrm>
            <a:off x="5123698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3" name="TextBox 1722">
            <a:extLst>
              <a:ext uri="{FF2B5EF4-FFF2-40B4-BE49-F238E27FC236}">
                <a16:creationId xmlns:a16="http://schemas.microsoft.com/office/drawing/2014/main" id="{5E03700C-196C-4E57-93CD-ED1C3D99AC35}"/>
              </a:ext>
            </a:extLst>
          </p:cNvPr>
          <p:cNvSpPr txBox="1"/>
          <p:nvPr/>
        </p:nvSpPr>
        <p:spPr>
          <a:xfrm>
            <a:off x="5123698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5" name="TextBox 1724">
            <a:extLst>
              <a:ext uri="{FF2B5EF4-FFF2-40B4-BE49-F238E27FC236}">
                <a16:creationId xmlns:a16="http://schemas.microsoft.com/office/drawing/2014/main" id="{EA97FEE4-3A18-4F63-AD66-0A2A66DA6730}"/>
              </a:ext>
            </a:extLst>
          </p:cNvPr>
          <p:cNvSpPr txBox="1"/>
          <p:nvPr/>
        </p:nvSpPr>
        <p:spPr>
          <a:xfrm>
            <a:off x="4204944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6" name="TextBox 1725">
            <a:extLst>
              <a:ext uri="{FF2B5EF4-FFF2-40B4-BE49-F238E27FC236}">
                <a16:creationId xmlns:a16="http://schemas.microsoft.com/office/drawing/2014/main" id="{611F2D04-641A-4AB2-8EF7-0BB63AD92B9B}"/>
              </a:ext>
            </a:extLst>
          </p:cNvPr>
          <p:cNvSpPr txBox="1"/>
          <p:nvPr/>
        </p:nvSpPr>
        <p:spPr>
          <a:xfrm>
            <a:off x="4204944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7" name="TextBox 1726">
            <a:extLst>
              <a:ext uri="{FF2B5EF4-FFF2-40B4-BE49-F238E27FC236}">
                <a16:creationId xmlns:a16="http://schemas.microsoft.com/office/drawing/2014/main" id="{E7D23936-936F-47A3-B100-95F6BBDF27C0}"/>
              </a:ext>
            </a:extLst>
          </p:cNvPr>
          <p:cNvSpPr txBox="1"/>
          <p:nvPr/>
        </p:nvSpPr>
        <p:spPr>
          <a:xfrm>
            <a:off x="4204944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6E039B7-E197-4FC0-9E0E-923DB974BF9B}"/>
              </a:ext>
            </a:extLst>
          </p:cNvPr>
          <p:cNvSpPr txBox="1"/>
          <p:nvPr/>
        </p:nvSpPr>
        <p:spPr>
          <a:xfrm>
            <a:off x="6052523" y="2555667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15AEA33-9AB5-4160-8198-E43523A80E74}"/>
              </a:ext>
            </a:extLst>
          </p:cNvPr>
          <p:cNvSpPr txBox="1"/>
          <p:nvPr/>
        </p:nvSpPr>
        <p:spPr>
          <a:xfrm>
            <a:off x="5107942" y="2555667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7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/>
      <p:bldP spid="1714" grpId="0"/>
      <p:bldP spid="1718" grpId="0"/>
      <p:bldP spid="1721" grpId="0"/>
      <p:bldP spid="1727" grpId="0"/>
      <p:bldP spid="186" grpId="0"/>
      <p:bldP spid="1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พื้นหลัง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จอ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548718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1" y="1696810"/>
            <a:ext cx="48460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จงเติมตัวเลขแสดงจำนวน</a:t>
            </a:r>
            <a:endParaRPr lang="en-US" sz="2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08ED15-F33D-4C49-B081-DAF03A2910CF}"/>
              </a:ext>
            </a:extLst>
          </p:cNvPr>
          <p:cNvGrpSpPr/>
          <p:nvPr/>
        </p:nvGrpSpPr>
        <p:grpSpPr>
          <a:xfrm>
            <a:off x="541321" y="1582571"/>
            <a:ext cx="771486" cy="1016671"/>
            <a:chOff x="517947" y="2517443"/>
            <a:chExt cx="771486" cy="1016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B4F766-5F67-40D4-9612-62A1EF3A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47" y="2542203"/>
              <a:ext cx="771486" cy="99191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B77B70-F3C2-4B92-A042-C5EBF0D33DE8}"/>
                </a:ext>
              </a:extLst>
            </p:cNvPr>
            <p:cNvSpPr txBox="1"/>
            <p:nvPr/>
          </p:nvSpPr>
          <p:spPr>
            <a:xfrm>
              <a:off x="647538" y="2517443"/>
              <a:ext cx="4625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Mali" panose="00000800000000000000" pitchFamily="2" charset="-34"/>
                  <a:cs typeface="Mali" panose="00000800000000000000" pitchFamily="2" charset="-34"/>
                </a:rPr>
                <a:t>6</a:t>
              </a:r>
              <a:endParaRPr lang="en-US" sz="4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813" y="2882310"/>
            <a:ext cx="1171110" cy="925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91B317-249A-4F53-94CE-5716C4AE7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8" y="3983182"/>
            <a:ext cx="2326464" cy="2969583"/>
          </a:xfrm>
          <a:prstGeom prst="rect">
            <a:avLst/>
          </a:prstGeom>
        </p:spPr>
      </p:pic>
      <p:grpSp>
        <p:nvGrpSpPr>
          <p:cNvPr id="29" name="Graphic 27">
            <a:extLst>
              <a:ext uri="{FF2B5EF4-FFF2-40B4-BE49-F238E27FC236}">
                <a16:creationId xmlns:a16="http://schemas.microsoft.com/office/drawing/2014/main" id="{1B3C9C60-D12A-4E70-8A65-41D2D720018D}"/>
              </a:ext>
            </a:extLst>
          </p:cNvPr>
          <p:cNvGrpSpPr/>
          <p:nvPr/>
        </p:nvGrpSpPr>
        <p:grpSpPr>
          <a:xfrm>
            <a:off x="10665599" y="5786499"/>
            <a:ext cx="1467625" cy="996153"/>
            <a:chOff x="2891340" y="7351135"/>
            <a:chExt cx="2223889" cy="1509469"/>
          </a:xfrm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9E00FCA2-2EC3-4648-8C1A-A56CF71A46F8}"/>
                </a:ext>
              </a:extLst>
            </p:cNvPr>
            <p:cNvGrpSpPr/>
            <p:nvPr/>
          </p:nvGrpSpPr>
          <p:grpSpPr>
            <a:xfrm>
              <a:off x="3083015" y="7420389"/>
              <a:ext cx="1975286" cy="1346409"/>
              <a:chOff x="3083015" y="7420389"/>
              <a:chExt cx="1975286" cy="13464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E8EE83-9B53-4A41-B626-89C96C875C83}"/>
                  </a:ext>
                </a:extLst>
              </p:cNvPr>
              <p:cNvSpPr/>
              <p:nvPr/>
            </p:nvSpPr>
            <p:spPr>
              <a:xfrm>
                <a:off x="3095237" y="7438931"/>
                <a:ext cx="1933019" cy="1311915"/>
              </a:xfrm>
              <a:custGeom>
                <a:avLst/>
                <a:gdLst>
                  <a:gd name="connsiteX0" fmla="*/ 1920333 w 1933019"/>
                  <a:gd name="connsiteY0" fmla="*/ 648424 h 1311915"/>
                  <a:gd name="connsiteX1" fmla="*/ 1919939 w 1933019"/>
                  <a:gd name="connsiteY1" fmla="*/ 646849 h 1311915"/>
                  <a:gd name="connsiteX2" fmla="*/ 1812401 w 1933019"/>
                  <a:gd name="connsiteY2" fmla="*/ 506616 h 1311915"/>
                  <a:gd name="connsiteX3" fmla="*/ 1696591 w 1933019"/>
                  <a:gd name="connsiteY3" fmla="*/ 374656 h 1311915"/>
                  <a:gd name="connsiteX4" fmla="*/ 1690288 w 1933019"/>
                  <a:gd name="connsiteY4" fmla="*/ 367565 h 1311915"/>
                  <a:gd name="connsiteX5" fmla="*/ 1681228 w 1933019"/>
                  <a:gd name="connsiteY5" fmla="*/ 349839 h 1311915"/>
                  <a:gd name="connsiteX6" fmla="*/ 1656412 w 1933019"/>
                  <a:gd name="connsiteY6" fmla="*/ 329750 h 1311915"/>
                  <a:gd name="connsiteX7" fmla="*/ 1645776 w 1933019"/>
                  <a:gd name="connsiteY7" fmla="*/ 317933 h 1311915"/>
                  <a:gd name="connsiteX8" fmla="*/ 1639080 w 1933019"/>
                  <a:gd name="connsiteY8" fmla="*/ 302176 h 1311915"/>
                  <a:gd name="connsiteX9" fmla="*/ 1575266 w 1933019"/>
                  <a:gd name="connsiteY9" fmla="*/ 239544 h 1311915"/>
                  <a:gd name="connsiteX10" fmla="*/ 1516573 w 1933019"/>
                  <a:gd name="connsiteY10" fmla="*/ 175337 h 1311915"/>
                  <a:gd name="connsiteX11" fmla="*/ 1514998 w 1933019"/>
                  <a:gd name="connsiteY11" fmla="*/ 172973 h 1311915"/>
                  <a:gd name="connsiteX12" fmla="*/ 1455517 w 1933019"/>
                  <a:gd name="connsiteY12" fmla="*/ 106796 h 1311915"/>
                  <a:gd name="connsiteX13" fmla="*/ 1288893 w 1933019"/>
                  <a:gd name="connsiteY13" fmla="*/ 23287 h 1311915"/>
                  <a:gd name="connsiteX14" fmla="*/ 1075392 w 1933019"/>
                  <a:gd name="connsiteY14" fmla="*/ 46 h 1311915"/>
                  <a:gd name="connsiteX15" fmla="*/ 880800 w 1933019"/>
                  <a:gd name="connsiteY15" fmla="*/ 48103 h 1311915"/>
                  <a:gd name="connsiteX16" fmla="*/ 817774 w 1933019"/>
                  <a:gd name="connsiteY16" fmla="*/ 97342 h 1311915"/>
                  <a:gd name="connsiteX17" fmla="*/ 815017 w 1933019"/>
                  <a:gd name="connsiteY17" fmla="*/ 98918 h 1311915"/>
                  <a:gd name="connsiteX18" fmla="*/ 750415 w 1933019"/>
                  <a:gd name="connsiteY18" fmla="*/ 163125 h 1311915"/>
                  <a:gd name="connsiteX19" fmla="*/ 404561 w 1933019"/>
                  <a:gd name="connsiteY19" fmla="*/ 179670 h 1311915"/>
                  <a:gd name="connsiteX20" fmla="*/ 14195 w 1933019"/>
                  <a:gd name="connsiteY20" fmla="*/ 339992 h 1311915"/>
                  <a:gd name="connsiteX21" fmla="*/ 7104 w 1933019"/>
                  <a:gd name="connsiteY21" fmla="*/ 347082 h 1311915"/>
                  <a:gd name="connsiteX22" fmla="*/ 408 w 1933019"/>
                  <a:gd name="connsiteY22" fmla="*/ 359293 h 1311915"/>
                  <a:gd name="connsiteX23" fmla="*/ 81947 w 1933019"/>
                  <a:gd name="connsiteY23" fmla="*/ 534978 h 1311915"/>
                  <a:gd name="connsiteX24" fmla="*/ 51222 w 1933019"/>
                  <a:gd name="connsiteY24" fmla="*/ 552310 h 1311915"/>
                  <a:gd name="connsiteX25" fmla="*/ 19316 w 1933019"/>
                  <a:gd name="connsiteY25" fmla="*/ 574763 h 1311915"/>
                  <a:gd name="connsiteX26" fmla="*/ 50435 w 1933019"/>
                  <a:gd name="connsiteY26" fmla="*/ 641728 h 1311915"/>
                  <a:gd name="connsiteX27" fmla="*/ 186334 w 1933019"/>
                  <a:gd name="connsiteY27" fmla="*/ 802444 h 1311915"/>
                  <a:gd name="connsiteX28" fmla="*/ 439225 w 1933019"/>
                  <a:gd name="connsiteY28" fmla="*/ 1078182 h 1311915"/>
                  <a:gd name="connsiteX29" fmla="*/ 545187 w 1933019"/>
                  <a:gd name="connsiteY29" fmla="*/ 1212506 h 1311915"/>
                  <a:gd name="connsiteX30" fmla="*/ 584185 w 1933019"/>
                  <a:gd name="connsiteY30" fmla="*/ 1256230 h 1311915"/>
                  <a:gd name="connsiteX31" fmla="*/ 606244 w 1933019"/>
                  <a:gd name="connsiteY31" fmla="*/ 1288925 h 1311915"/>
                  <a:gd name="connsiteX32" fmla="*/ 627909 w 1933019"/>
                  <a:gd name="connsiteY32" fmla="*/ 1297985 h 1311915"/>
                  <a:gd name="connsiteX33" fmla="*/ 696843 w 1933019"/>
                  <a:gd name="connsiteY33" fmla="*/ 1299954 h 1311915"/>
                  <a:gd name="connsiteX34" fmla="*/ 770899 w 1933019"/>
                  <a:gd name="connsiteY34" fmla="*/ 1232201 h 1311915"/>
                  <a:gd name="connsiteX35" fmla="*/ 854408 w 1933019"/>
                  <a:gd name="connsiteY35" fmla="*/ 1168782 h 1311915"/>
                  <a:gd name="connsiteX36" fmla="*/ 1033638 w 1933019"/>
                  <a:gd name="connsiteY36" fmla="*/ 1059668 h 1311915"/>
                  <a:gd name="connsiteX37" fmla="*/ 1249107 w 1933019"/>
                  <a:gd name="connsiteY37" fmla="*/ 948585 h 1311915"/>
                  <a:gd name="connsiteX38" fmla="*/ 1257380 w 1933019"/>
                  <a:gd name="connsiteY38" fmla="*/ 921799 h 1311915"/>
                  <a:gd name="connsiteX39" fmla="*/ 1291650 w 1933019"/>
                  <a:gd name="connsiteY39" fmla="*/ 875711 h 1311915"/>
                  <a:gd name="connsiteX40" fmla="*/ 1347585 w 1933019"/>
                  <a:gd name="connsiteY40" fmla="*/ 888317 h 1311915"/>
                  <a:gd name="connsiteX41" fmla="*/ 1374371 w 1933019"/>
                  <a:gd name="connsiteY41" fmla="*/ 899346 h 1311915"/>
                  <a:gd name="connsiteX42" fmla="*/ 1909697 w 1933019"/>
                  <a:gd name="connsiteY42" fmla="*/ 694512 h 1311915"/>
                  <a:gd name="connsiteX43" fmla="*/ 1920333 w 1933019"/>
                  <a:gd name="connsiteY43" fmla="*/ 648424 h 131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3019" h="1311915">
                    <a:moveTo>
                      <a:pt x="1920333" y="648424"/>
                    </a:moveTo>
                    <a:cubicBezTo>
                      <a:pt x="1919939" y="648031"/>
                      <a:pt x="1919939" y="647637"/>
                      <a:pt x="1919939" y="646849"/>
                    </a:cubicBezTo>
                    <a:cubicBezTo>
                      <a:pt x="1891577" y="595640"/>
                      <a:pt x="1850217" y="551128"/>
                      <a:pt x="1812401" y="506616"/>
                    </a:cubicBezTo>
                    <a:cubicBezTo>
                      <a:pt x="1774585" y="462104"/>
                      <a:pt x="1735194" y="418774"/>
                      <a:pt x="1696591" y="374656"/>
                    </a:cubicBezTo>
                    <a:cubicBezTo>
                      <a:pt x="1694621" y="372292"/>
                      <a:pt x="1692258" y="369929"/>
                      <a:pt x="1690288" y="367565"/>
                    </a:cubicBezTo>
                    <a:cubicBezTo>
                      <a:pt x="1689500" y="361263"/>
                      <a:pt x="1686743" y="355354"/>
                      <a:pt x="1681228" y="349839"/>
                    </a:cubicBezTo>
                    <a:cubicBezTo>
                      <a:pt x="1673744" y="342355"/>
                      <a:pt x="1664684" y="336446"/>
                      <a:pt x="1656412" y="329750"/>
                    </a:cubicBezTo>
                    <a:cubicBezTo>
                      <a:pt x="1652867" y="325811"/>
                      <a:pt x="1649322" y="321872"/>
                      <a:pt x="1645776" y="317933"/>
                    </a:cubicBezTo>
                    <a:cubicBezTo>
                      <a:pt x="1645383" y="312812"/>
                      <a:pt x="1643413" y="307297"/>
                      <a:pt x="1639080" y="302176"/>
                    </a:cubicBezTo>
                    <a:cubicBezTo>
                      <a:pt x="1618990" y="280117"/>
                      <a:pt x="1597325" y="259634"/>
                      <a:pt x="1575266" y="239544"/>
                    </a:cubicBezTo>
                    <a:cubicBezTo>
                      <a:pt x="1555571" y="218273"/>
                      <a:pt x="1536269" y="196608"/>
                      <a:pt x="1516573" y="175337"/>
                    </a:cubicBezTo>
                    <a:cubicBezTo>
                      <a:pt x="1516179" y="174549"/>
                      <a:pt x="1515786" y="173761"/>
                      <a:pt x="1514998" y="172973"/>
                    </a:cubicBezTo>
                    <a:cubicBezTo>
                      <a:pt x="1498453" y="148157"/>
                      <a:pt x="1478364" y="126098"/>
                      <a:pt x="1455517" y="106796"/>
                    </a:cubicBezTo>
                    <a:cubicBezTo>
                      <a:pt x="1407066" y="66223"/>
                      <a:pt x="1349555" y="39043"/>
                      <a:pt x="1288893" y="23287"/>
                    </a:cubicBezTo>
                    <a:cubicBezTo>
                      <a:pt x="1219564" y="5167"/>
                      <a:pt x="1146690" y="834"/>
                      <a:pt x="1075392" y="46"/>
                    </a:cubicBezTo>
                    <a:cubicBezTo>
                      <a:pt x="1005670" y="-742"/>
                      <a:pt x="939887" y="8318"/>
                      <a:pt x="880800" y="48103"/>
                    </a:cubicBezTo>
                    <a:cubicBezTo>
                      <a:pt x="858741" y="62678"/>
                      <a:pt x="837470" y="79222"/>
                      <a:pt x="817774" y="97342"/>
                    </a:cubicBezTo>
                    <a:cubicBezTo>
                      <a:pt x="816986" y="98130"/>
                      <a:pt x="815805" y="98524"/>
                      <a:pt x="815017" y="98918"/>
                    </a:cubicBezTo>
                    <a:cubicBezTo>
                      <a:pt x="790200" y="115462"/>
                      <a:pt x="761839" y="136733"/>
                      <a:pt x="750415" y="163125"/>
                    </a:cubicBezTo>
                    <a:cubicBezTo>
                      <a:pt x="641302" y="114280"/>
                      <a:pt x="515250" y="144218"/>
                      <a:pt x="404561" y="179670"/>
                    </a:cubicBezTo>
                    <a:cubicBezTo>
                      <a:pt x="271025" y="222606"/>
                      <a:pt x="138277" y="273815"/>
                      <a:pt x="14195" y="339992"/>
                    </a:cubicBezTo>
                    <a:cubicBezTo>
                      <a:pt x="10649" y="341961"/>
                      <a:pt x="8286" y="344325"/>
                      <a:pt x="7104" y="347082"/>
                    </a:cubicBezTo>
                    <a:cubicBezTo>
                      <a:pt x="1983" y="349052"/>
                      <a:pt x="-1168" y="353779"/>
                      <a:pt x="408" y="359293"/>
                    </a:cubicBezTo>
                    <a:cubicBezTo>
                      <a:pt x="14982" y="422713"/>
                      <a:pt x="47283" y="480224"/>
                      <a:pt x="81947" y="534978"/>
                    </a:cubicBezTo>
                    <a:cubicBezTo>
                      <a:pt x="71706" y="540493"/>
                      <a:pt x="61464" y="546401"/>
                      <a:pt x="51222" y="552310"/>
                    </a:cubicBezTo>
                    <a:cubicBezTo>
                      <a:pt x="40587" y="558219"/>
                      <a:pt x="26012" y="563733"/>
                      <a:pt x="19316" y="574763"/>
                    </a:cubicBezTo>
                    <a:cubicBezTo>
                      <a:pt x="3953" y="599185"/>
                      <a:pt x="36648" y="624790"/>
                      <a:pt x="50435" y="641728"/>
                    </a:cubicBezTo>
                    <a:cubicBezTo>
                      <a:pt x="94946" y="696088"/>
                      <a:pt x="139852" y="749660"/>
                      <a:pt x="186334" y="802444"/>
                    </a:cubicBezTo>
                    <a:cubicBezTo>
                      <a:pt x="268662" y="896195"/>
                      <a:pt x="352959" y="987976"/>
                      <a:pt x="439225" y="1078182"/>
                    </a:cubicBezTo>
                    <a:cubicBezTo>
                      <a:pt x="473102" y="1123876"/>
                      <a:pt x="508160" y="1168782"/>
                      <a:pt x="545187" y="1212506"/>
                    </a:cubicBezTo>
                    <a:cubicBezTo>
                      <a:pt x="557793" y="1227475"/>
                      <a:pt x="570792" y="1242049"/>
                      <a:pt x="584185" y="1256230"/>
                    </a:cubicBezTo>
                    <a:cubicBezTo>
                      <a:pt x="591669" y="1266866"/>
                      <a:pt x="598759" y="1277895"/>
                      <a:pt x="606244" y="1288925"/>
                    </a:cubicBezTo>
                    <a:cubicBezTo>
                      <a:pt x="611759" y="1297197"/>
                      <a:pt x="620425" y="1299560"/>
                      <a:pt x="627909" y="1297985"/>
                    </a:cubicBezTo>
                    <a:cubicBezTo>
                      <a:pt x="649180" y="1314135"/>
                      <a:pt x="673603" y="1318074"/>
                      <a:pt x="696843" y="1299954"/>
                    </a:cubicBezTo>
                    <a:cubicBezTo>
                      <a:pt x="722842" y="1279077"/>
                      <a:pt x="745295" y="1253867"/>
                      <a:pt x="770899" y="1232201"/>
                    </a:cubicBezTo>
                    <a:cubicBezTo>
                      <a:pt x="797685" y="1209748"/>
                      <a:pt x="825652" y="1188477"/>
                      <a:pt x="854408" y="1168782"/>
                    </a:cubicBezTo>
                    <a:cubicBezTo>
                      <a:pt x="911919" y="1128603"/>
                      <a:pt x="972188" y="1093151"/>
                      <a:pt x="1033638" y="1059668"/>
                    </a:cubicBezTo>
                    <a:cubicBezTo>
                      <a:pt x="1104148" y="1021065"/>
                      <a:pt x="1173082" y="975765"/>
                      <a:pt x="1249107" y="948585"/>
                    </a:cubicBezTo>
                    <a:cubicBezTo>
                      <a:pt x="1261713" y="944252"/>
                      <a:pt x="1262894" y="930071"/>
                      <a:pt x="1257380" y="921799"/>
                    </a:cubicBezTo>
                    <a:cubicBezTo>
                      <a:pt x="1265652" y="904073"/>
                      <a:pt x="1275499" y="887135"/>
                      <a:pt x="1291650" y="875711"/>
                    </a:cubicBezTo>
                    <a:cubicBezTo>
                      <a:pt x="1310164" y="862318"/>
                      <a:pt x="1341677" y="861137"/>
                      <a:pt x="1347585" y="888317"/>
                    </a:cubicBezTo>
                    <a:cubicBezTo>
                      <a:pt x="1349949" y="899346"/>
                      <a:pt x="1364917" y="905649"/>
                      <a:pt x="1374371" y="899346"/>
                    </a:cubicBezTo>
                    <a:cubicBezTo>
                      <a:pt x="1533905" y="790233"/>
                      <a:pt x="1717862" y="718541"/>
                      <a:pt x="1909697" y="694512"/>
                    </a:cubicBezTo>
                    <a:cubicBezTo>
                      <a:pt x="1938059" y="690573"/>
                      <a:pt x="1939240" y="657484"/>
                      <a:pt x="1920333" y="648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E07A8-BD38-4DB8-A985-571C16AF9768}"/>
                  </a:ext>
                </a:extLst>
              </p:cNvPr>
              <p:cNvSpPr/>
              <p:nvPr/>
            </p:nvSpPr>
            <p:spPr>
              <a:xfrm>
                <a:off x="3160772" y="7973533"/>
                <a:ext cx="612023" cy="699017"/>
              </a:xfrm>
              <a:custGeom>
                <a:avLst/>
                <a:gdLst>
                  <a:gd name="connsiteX0" fmla="*/ 602159 w 612023"/>
                  <a:gd name="connsiteY0" fmla="*/ 663723 h 699017"/>
                  <a:gd name="connsiteX1" fmla="*/ 584433 w 612023"/>
                  <a:gd name="connsiteY1" fmla="*/ 674753 h 699017"/>
                  <a:gd name="connsiteX2" fmla="*/ 571040 w 612023"/>
                  <a:gd name="connsiteY2" fmla="*/ 648755 h 699017"/>
                  <a:gd name="connsiteX3" fmla="*/ 548981 w 612023"/>
                  <a:gd name="connsiteY3" fmla="*/ 628271 h 699017"/>
                  <a:gd name="connsiteX4" fmla="*/ 530467 w 612023"/>
                  <a:gd name="connsiteY4" fmla="*/ 608970 h 699017"/>
                  <a:gd name="connsiteX5" fmla="*/ 492652 w 612023"/>
                  <a:gd name="connsiteY5" fmla="*/ 571548 h 699017"/>
                  <a:gd name="connsiteX6" fmla="*/ 422929 w 612023"/>
                  <a:gd name="connsiteY6" fmla="*/ 499856 h 699017"/>
                  <a:gd name="connsiteX7" fmla="*/ 285454 w 612023"/>
                  <a:gd name="connsiteY7" fmla="*/ 341110 h 699017"/>
                  <a:gd name="connsiteX8" fmla="*/ 30987 w 612023"/>
                  <a:gd name="connsiteY8" fmla="*/ 7073 h 699017"/>
                  <a:gd name="connsiteX9" fmla="*/ 3020 w 612023"/>
                  <a:gd name="connsiteY9" fmla="*/ 23617 h 699017"/>
                  <a:gd name="connsiteX10" fmla="*/ 254335 w 612023"/>
                  <a:gd name="connsiteY10" fmla="*/ 367502 h 699017"/>
                  <a:gd name="connsiteX11" fmla="*/ 393386 w 612023"/>
                  <a:gd name="connsiteY11" fmla="*/ 529400 h 699017"/>
                  <a:gd name="connsiteX12" fmla="*/ 428050 w 612023"/>
                  <a:gd name="connsiteY12" fmla="*/ 566033 h 699017"/>
                  <a:gd name="connsiteX13" fmla="*/ 429626 w 612023"/>
                  <a:gd name="connsiteY13" fmla="*/ 573124 h 699017"/>
                  <a:gd name="connsiteX14" fmla="*/ 526134 w 612023"/>
                  <a:gd name="connsiteY14" fmla="*/ 677904 h 699017"/>
                  <a:gd name="connsiteX15" fmla="*/ 578131 w 612023"/>
                  <a:gd name="connsiteY15" fmla="*/ 698782 h 699017"/>
                  <a:gd name="connsiteX16" fmla="*/ 612007 w 612023"/>
                  <a:gd name="connsiteY16" fmla="*/ 668056 h 699017"/>
                  <a:gd name="connsiteX17" fmla="*/ 602159 w 612023"/>
                  <a:gd name="connsiteY17" fmla="*/ 663723 h 69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2023" h="699017">
                    <a:moveTo>
                      <a:pt x="602159" y="663723"/>
                    </a:moveTo>
                    <a:cubicBezTo>
                      <a:pt x="597432" y="668844"/>
                      <a:pt x="591130" y="672783"/>
                      <a:pt x="584433" y="674753"/>
                    </a:cubicBezTo>
                    <a:cubicBezTo>
                      <a:pt x="587978" y="664117"/>
                      <a:pt x="582857" y="651118"/>
                      <a:pt x="571040" y="648755"/>
                    </a:cubicBezTo>
                    <a:cubicBezTo>
                      <a:pt x="562768" y="647179"/>
                      <a:pt x="554496" y="634180"/>
                      <a:pt x="548981" y="628271"/>
                    </a:cubicBezTo>
                    <a:cubicBezTo>
                      <a:pt x="543073" y="621575"/>
                      <a:pt x="536770" y="615272"/>
                      <a:pt x="530467" y="608970"/>
                    </a:cubicBezTo>
                    <a:cubicBezTo>
                      <a:pt x="517862" y="596365"/>
                      <a:pt x="505257" y="583759"/>
                      <a:pt x="492652" y="571548"/>
                    </a:cubicBezTo>
                    <a:cubicBezTo>
                      <a:pt x="469017" y="548307"/>
                      <a:pt x="445776" y="524279"/>
                      <a:pt x="422929" y="499856"/>
                    </a:cubicBezTo>
                    <a:cubicBezTo>
                      <a:pt x="375266" y="448648"/>
                      <a:pt x="329572" y="395470"/>
                      <a:pt x="285454" y="341110"/>
                    </a:cubicBezTo>
                    <a:cubicBezTo>
                      <a:pt x="197218" y="232390"/>
                      <a:pt x="114891" y="118944"/>
                      <a:pt x="30987" y="7073"/>
                    </a:cubicBezTo>
                    <a:cubicBezTo>
                      <a:pt x="18776" y="-9472"/>
                      <a:pt x="-9192" y="5891"/>
                      <a:pt x="3020" y="23617"/>
                    </a:cubicBezTo>
                    <a:cubicBezTo>
                      <a:pt x="83378" y="141003"/>
                      <a:pt x="165311" y="256419"/>
                      <a:pt x="254335" y="367502"/>
                    </a:cubicBezTo>
                    <a:cubicBezTo>
                      <a:pt x="298847" y="423043"/>
                      <a:pt x="344935" y="477403"/>
                      <a:pt x="393386" y="529400"/>
                    </a:cubicBezTo>
                    <a:cubicBezTo>
                      <a:pt x="404809" y="541611"/>
                      <a:pt x="416233" y="553822"/>
                      <a:pt x="428050" y="566033"/>
                    </a:cubicBezTo>
                    <a:cubicBezTo>
                      <a:pt x="427656" y="568397"/>
                      <a:pt x="428050" y="570760"/>
                      <a:pt x="429626" y="573124"/>
                    </a:cubicBezTo>
                    <a:cubicBezTo>
                      <a:pt x="458775" y="609758"/>
                      <a:pt x="489894" y="647967"/>
                      <a:pt x="526134" y="677904"/>
                    </a:cubicBezTo>
                    <a:cubicBezTo>
                      <a:pt x="540709" y="690115"/>
                      <a:pt x="558435" y="700751"/>
                      <a:pt x="578131" y="698782"/>
                    </a:cubicBezTo>
                    <a:cubicBezTo>
                      <a:pt x="595069" y="697206"/>
                      <a:pt x="612007" y="686570"/>
                      <a:pt x="612007" y="668056"/>
                    </a:cubicBezTo>
                    <a:cubicBezTo>
                      <a:pt x="612401" y="663330"/>
                      <a:pt x="605704" y="659784"/>
                      <a:pt x="602159" y="663723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86EF74-85AF-470A-9ECA-59C4CCADE8FE}"/>
                  </a:ext>
                </a:extLst>
              </p:cNvPr>
              <p:cNvSpPr/>
              <p:nvPr/>
            </p:nvSpPr>
            <p:spPr>
              <a:xfrm>
                <a:off x="3779524" y="8240228"/>
                <a:ext cx="491927" cy="376808"/>
              </a:xfrm>
              <a:custGeom>
                <a:avLst/>
                <a:gdLst>
                  <a:gd name="connsiteX0" fmla="*/ 484069 w 491927"/>
                  <a:gd name="connsiteY0" fmla="*/ 25570 h 376808"/>
                  <a:gd name="connsiteX1" fmla="*/ 207937 w 491927"/>
                  <a:gd name="connsiteY1" fmla="*/ 51962 h 376808"/>
                  <a:gd name="connsiteX2" fmla="*/ 112610 w 491927"/>
                  <a:gd name="connsiteY2" fmla="*/ 141380 h 376808"/>
                  <a:gd name="connsiteX3" fmla="*/ 59826 w 491927"/>
                  <a:gd name="connsiteY3" fmla="*/ 251281 h 376808"/>
                  <a:gd name="connsiteX4" fmla="*/ 46433 w 491927"/>
                  <a:gd name="connsiteY4" fmla="*/ 270977 h 376808"/>
                  <a:gd name="connsiteX5" fmla="*/ 50372 w 491927"/>
                  <a:gd name="connsiteY5" fmla="*/ 293824 h 376808"/>
                  <a:gd name="connsiteX6" fmla="*/ 3891 w 491927"/>
                  <a:gd name="connsiteY6" fmla="*/ 349759 h 376808"/>
                  <a:gd name="connsiteX7" fmla="*/ 25950 w 491927"/>
                  <a:gd name="connsiteY7" fmla="*/ 371818 h 376808"/>
                  <a:gd name="connsiteX8" fmla="*/ 133487 w 491927"/>
                  <a:gd name="connsiteY8" fmla="*/ 252463 h 376808"/>
                  <a:gd name="connsiteX9" fmla="*/ 222905 w 491927"/>
                  <a:gd name="connsiteY9" fmla="*/ 157530 h 376808"/>
                  <a:gd name="connsiteX10" fmla="*/ 328474 w 491927"/>
                  <a:gd name="connsiteY10" fmla="*/ 85444 h 376808"/>
                  <a:gd name="connsiteX11" fmla="*/ 476190 w 491927"/>
                  <a:gd name="connsiteY11" fmla="*/ 55507 h 376808"/>
                  <a:gd name="connsiteX12" fmla="*/ 484069 w 491927"/>
                  <a:gd name="connsiteY12" fmla="*/ 25570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1927" h="376808">
                    <a:moveTo>
                      <a:pt x="484069" y="25570"/>
                    </a:moveTo>
                    <a:cubicBezTo>
                      <a:pt x="395045" y="-27608"/>
                      <a:pt x="293416" y="12571"/>
                      <a:pt x="207937" y="51962"/>
                    </a:cubicBezTo>
                    <a:cubicBezTo>
                      <a:pt x="164606" y="72051"/>
                      <a:pt x="130730" y="96080"/>
                      <a:pt x="112610" y="141380"/>
                    </a:cubicBezTo>
                    <a:cubicBezTo>
                      <a:pt x="97247" y="179983"/>
                      <a:pt x="81885" y="217011"/>
                      <a:pt x="59826" y="251281"/>
                    </a:cubicBezTo>
                    <a:cubicBezTo>
                      <a:pt x="55493" y="257978"/>
                      <a:pt x="50766" y="264280"/>
                      <a:pt x="46433" y="270977"/>
                    </a:cubicBezTo>
                    <a:cubicBezTo>
                      <a:pt x="40524" y="279249"/>
                      <a:pt x="44069" y="288309"/>
                      <a:pt x="50372" y="293824"/>
                    </a:cubicBezTo>
                    <a:cubicBezTo>
                      <a:pt x="35009" y="312731"/>
                      <a:pt x="19647" y="331245"/>
                      <a:pt x="3891" y="349759"/>
                    </a:cubicBezTo>
                    <a:cubicBezTo>
                      <a:pt x="-8715" y="364728"/>
                      <a:pt x="12163" y="386787"/>
                      <a:pt x="25950" y="371818"/>
                    </a:cubicBezTo>
                    <a:cubicBezTo>
                      <a:pt x="61795" y="332033"/>
                      <a:pt x="98035" y="292642"/>
                      <a:pt x="133487" y="252463"/>
                    </a:cubicBezTo>
                    <a:cubicBezTo>
                      <a:pt x="162243" y="219768"/>
                      <a:pt x="190999" y="187074"/>
                      <a:pt x="222905" y="157530"/>
                    </a:cubicBezTo>
                    <a:cubicBezTo>
                      <a:pt x="254024" y="128381"/>
                      <a:pt x="289082" y="102383"/>
                      <a:pt x="328474" y="85444"/>
                    </a:cubicBezTo>
                    <a:cubicBezTo>
                      <a:pt x="374561" y="65749"/>
                      <a:pt x="426558" y="59446"/>
                      <a:pt x="476190" y="55507"/>
                    </a:cubicBezTo>
                    <a:cubicBezTo>
                      <a:pt x="491159" y="53931"/>
                      <a:pt x="498643" y="34236"/>
                      <a:pt x="484069" y="25570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D37506F-4201-43C9-83CC-D19482D38C61}"/>
                  </a:ext>
                </a:extLst>
              </p:cNvPr>
              <p:cNvSpPr/>
              <p:nvPr/>
            </p:nvSpPr>
            <p:spPr>
              <a:xfrm>
                <a:off x="3933538" y="8295571"/>
                <a:ext cx="431854" cy="298927"/>
              </a:xfrm>
              <a:custGeom>
                <a:avLst/>
                <a:gdLst>
                  <a:gd name="connsiteX0" fmla="*/ 431290 w 431854"/>
                  <a:gd name="connsiteY0" fmla="*/ 28132 h 298927"/>
                  <a:gd name="connsiteX1" fmla="*/ 415534 w 431854"/>
                  <a:gd name="connsiteY1" fmla="*/ 7648 h 298927"/>
                  <a:gd name="connsiteX2" fmla="*/ 204791 w 431854"/>
                  <a:gd name="connsiteY2" fmla="*/ 68311 h 298927"/>
                  <a:gd name="connsiteX3" fmla="*/ 65740 w 431854"/>
                  <a:gd name="connsiteY3" fmla="*/ 212088 h 298927"/>
                  <a:gd name="connsiteX4" fmla="*/ 66134 w 431854"/>
                  <a:gd name="connsiteY4" fmla="*/ 230996 h 298927"/>
                  <a:gd name="connsiteX5" fmla="*/ 3502 w 431854"/>
                  <a:gd name="connsiteY5" fmla="*/ 279841 h 298927"/>
                  <a:gd name="connsiteX6" fmla="*/ 16895 w 431854"/>
                  <a:gd name="connsiteY6" fmla="*/ 297173 h 298927"/>
                  <a:gd name="connsiteX7" fmla="*/ 246939 w 431854"/>
                  <a:gd name="connsiteY7" fmla="*/ 166395 h 298927"/>
                  <a:gd name="connsiteX8" fmla="*/ 365113 w 431854"/>
                  <a:gd name="connsiteY8" fmla="*/ 115580 h 298927"/>
                  <a:gd name="connsiteX9" fmla="*/ 431290 w 431854"/>
                  <a:gd name="connsiteY9" fmla="*/ 28132 h 29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854" h="298927">
                    <a:moveTo>
                      <a:pt x="431290" y="28132"/>
                    </a:moveTo>
                    <a:cubicBezTo>
                      <a:pt x="430108" y="18284"/>
                      <a:pt x="425381" y="10800"/>
                      <a:pt x="415534" y="7648"/>
                    </a:cubicBezTo>
                    <a:cubicBezTo>
                      <a:pt x="338327" y="-18350"/>
                      <a:pt x="266635" y="26950"/>
                      <a:pt x="204791" y="68311"/>
                    </a:cubicBezTo>
                    <a:cubicBezTo>
                      <a:pt x="149249" y="105732"/>
                      <a:pt x="92920" y="148669"/>
                      <a:pt x="65740" y="212088"/>
                    </a:cubicBezTo>
                    <a:cubicBezTo>
                      <a:pt x="62983" y="218785"/>
                      <a:pt x="63377" y="225481"/>
                      <a:pt x="66134" y="230996"/>
                    </a:cubicBezTo>
                    <a:cubicBezTo>
                      <a:pt x="44863" y="246753"/>
                      <a:pt x="23985" y="262509"/>
                      <a:pt x="3502" y="279841"/>
                    </a:cubicBezTo>
                    <a:cubicBezTo>
                      <a:pt x="-6346" y="288113"/>
                      <a:pt x="6653" y="304264"/>
                      <a:pt x="16895" y="297173"/>
                    </a:cubicBezTo>
                    <a:cubicBezTo>
                      <a:pt x="90163" y="248328"/>
                      <a:pt x="167763" y="204998"/>
                      <a:pt x="246939" y="166395"/>
                    </a:cubicBezTo>
                    <a:cubicBezTo>
                      <a:pt x="285543" y="147487"/>
                      <a:pt x="325722" y="132124"/>
                      <a:pt x="365113" y="115580"/>
                    </a:cubicBezTo>
                    <a:cubicBezTo>
                      <a:pt x="400959" y="100611"/>
                      <a:pt x="436805" y="71068"/>
                      <a:pt x="431290" y="28132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A6E1C57-5850-4CE8-9B55-F80AE0C3BC50}"/>
                  </a:ext>
                </a:extLst>
              </p:cNvPr>
              <p:cNvSpPr/>
              <p:nvPr/>
            </p:nvSpPr>
            <p:spPr>
              <a:xfrm>
                <a:off x="4402915" y="8105571"/>
                <a:ext cx="531046" cy="201159"/>
              </a:xfrm>
              <a:custGeom>
                <a:avLst/>
                <a:gdLst>
                  <a:gd name="connsiteX0" fmla="*/ 513783 w 531046"/>
                  <a:gd name="connsiteY0" fmla="*/ 5026 h 201159"/>
                  <a:gd name="connsiteX1" fmla="*/ 2486 w 531046"/>
                  <a:gd name="connsiteY1" fmla="*/ 180710 h 201159"/>
                  <a:gd name="connsiteX2" fmla="*/ 26909 w 531046"/>
                  <a:gd name="connsiteY2" fmla="*/ 194891 h 201159"/>
                  <a:gd name="connsiteX3" fmla="*/ 42271 w 531046"/>
                  <a:gd name="connsiteY3" fmla="*/ 175983 h 201159"/>
                  <a:gd name="connsiteX4" fmla="*/ 76936 w 531046"/>
                  <a:gd name="connsiteY4" fmla="*/ 198042 h 201159"/>
                  <a:gd name="connsiteX5" fmla="*/ 291223 w 531046"/>
                  <a:gd name="connsiteY5" fmla="*/ 99170 h 201159"/>
                  <a:gd name="connsiteX6" fmla="*/ 518117 w 531046"/>
                  <a:gd name="connsiteY6" fmla="*/ 39296 h 201159"/>
                  <a:gd name="connsiteX7" fmla="*/ 513783 w 531046"/>
                  <a:gd name="connsiteY7" fmla="*/ 5026 h 201159"/>
                  <a:gd name="connsiteX8" fmla="*/ 216774 w 531046"/>
                  <a:gd name="connsiteY8" fmla="*/ 63325 h 201159"/>
                  <a:gd name="connsiteX9" fmla="*/ 208896 w 531046"/>
                  <a:gd name="connsiteY9" fmla="*/ 66476 h 201159"/>
                  <a:gd name="connsiteX10" fmla="*/ 66300 w 531046"/>
                  <a:gd name="connsiteY10" fmla="*/ 150379 h 201159"/>
                  <a:gd name="connsiteX11" fmla="*/ 216774 w 531046"/>
                  <a:gd name="connsiteY11" fmla="*/ 63325 h 20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046" h="201159">
                    <a:moveTo>
                      <a:pt x="513783" y="5026"/>
                    </a:moveTo>
                    <a:cubicBezTo>
                      <a:pt x="328251" y="-13094"/>
                      <a:pt x="113963" y="11722"/>
                      <a:pt x="2486" y="180710"/>
                    </a:cubicBezTo>
                    <a:cubicBezTo>
                      <a:pt x="-7755" y="196073"/>
                      <a:pt x="16273" y="209466"/>
                      <a:pt x="26909" y="194891"/>
                    </a:cubicBezTo>
                    <a:cubicBezTo>
                      <a:pt x="31636" y="188195"/>
                      <a:pt x="37150" y="182286"/>
                      <a:pt x="42271" y="175983"/>
                    </a:cubicBezTo>
                    <a:cubicBezTo>
                      <a:pt x="41484" y="190952"/>
                      <a:pt x="60785" y="206708"/>
                      <a:pt x="76936" y="198042"/>
                    </a:cubicBezTo>
                    <a:cubicBezTo>
                      <a:pt x="145870" y="161015"/>
                      <a:pt x="217562" y="125169"/>
                      <a:pt x="291223" y="99170"/>
                    </a:cubicBezTo>
                    <a:cubicBezTo>
                      <a:pt x="365279" y="73172"/>
                      <a:pt x="440910" y="53477"/>
                      <a:pt x="518117" y="39296"/>
                    </a:cubicBezTo>
                    <a:cubicBezTo>
                      <a:pt x="539388" y="35357"/>
                      <a:pt x="531903" y="6601"/>
                      <a:pt x="513783" y="5026"/>
                    </a:cubicBezTo>
                    <a:close/>
                    <a:moveTo>
                      <a:pt x="216774" y="63325"/>
                    </a:moveTo>
                    <a:cubicBezTo>
                      <a:pt x="214017" y="64506"/>
                      <a:pt x="211653" y="65294"/>
                      <a:pt x="208896" y="66476"/>
                    </a:cubicBezTo>
                    <a:cubicBezTo>
                      <a:pt x="158475" y="88929"/>
                      <a:pt x="110812" y="117684"/>
                      <a:pt x="66300" y="150379"/>
                    </a:cubicBezTo>
                    <a:cubicBezTo>
                      <a:pt x="109236" y="109412"/>
                      <a:pt x="160839" y="81444"/>
                      <a:pt x="216774" y="63325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78E21F8-8ABA-42EA-9F69-1A2ECD6499E5}"/>
                  </a:ext>
                </a:extLst>
              </p:cNvPr>
              <p:cNvSpPr/>
              <p:nvPr/>
            </p:nvSpPr>
            <p:spPr>
              <a:xfrm>
                <a:off x="3848052" y="7586035"/>
                <a:ext cx="566388" cy="713225"/>
              </a:xfrm>
              <a:custGeom>
                <a:avLst/>
                <a:gdLst>
                  <a:gd name="connsiteX0" fmla="*/ 565227 w 566388"/>
                  <a:gd name="connsiteY0" fmla="*/ 677399 h 713225"/>
                  <a:gd name="connsiteX1" fmla="*/ 422631 w 566388"/>
                  <a:gd name="connsiteY1" fmla="*/ 506441 h 713225"/>
                  <a:gd name="connsiteX2" fmla="*/ 297761 w 566388"/>
                  <a:gd name="connsiteY2" fmla="*/ 337060 h 713225"/>
                  <a:gd name="connsiteX3" fmla="*/ 29901 w 566388"/>
                  <a:gd name="connsiteY3" fmla="*/ 4992 h 713225"/>
                  <a:gd name="connsiteX4" fmla="*/ 2721 w 566388"/>
                  <a:gd name="connsiteY4" fmla="*/ 25869 h 713225"/>
                  <a:gd name="connsiteX5" fmla="*/ 254037 w 566388"/>
                  <a:gd name="connsiteY5" fmla="*/ 370936 h 713225"/>
                  <a:gd name="connsiteX6" fmla="*/ 379301 w 566388"/>
                  <a:gd name="connsiteY6" fmla="*/ 540318 h 713225"/>
                  <a:gd name="connsiteX7" fmla="*/ 514019 w 566388"/>
                  <a:gd name="connsiteY7" fmla="*/ 709306 h 713225"/>
                  <a:gd name="connsiteX8" fmla="*/ 565227 w 566388"/>
                  <a:gd name="connsiteY8" fmla="*/ 677399 h 71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388" h="713225">
                    <a:moveTo>
                      <a:pt x="565227" y="677399"/>
                    </a:moveTo>
                    <a:cubicBezTo>
                      <a:pt x="531351" y="612798"/>
                      <a:pt x="465567" y="565528"/>
                      <a:pt x="422631" y="506441"/>
                    </a:cubicBezTo>
                    <a:cubicBezTo>
                      <a:pt x="381270" y="449718"/>
                      <a:pt x="339910" y="392995"/>
                      <a:pt x="297761" y="337060"/>
                    </a:cubicBezTo>
                    <a:cubicBezTo>
                      <a:pt x="211888" y="223219"/>
                      <a:pt x="125228" y="110954"/>
                      <a:pt x="29901" y="4992"/>
                    </a:cubicBezTo>
                    <a:cubicBezTo>
                      <a:pt x="16902" y="-9189"/>
                      <a:pt x="-8308" y="9719"/>
                      <a:pt x="2721" y="25869"/>
                    </a:cubicBezTo>
                    <a:cubicBezTo>
                      <a:pt x="82685" y="143649"/>
                      <a:pt x="168952" y="256702"/>
                      <a:pt x="254037" y="370936"/>
                    </a:cubicBezTo>
                    <a:cubicBezTo>
                      <a:pt x="295792" y="427265"/>
                      <a:pt x="337940" y="483595"/>
                      <a:pt x="379301" y="540318"/>
                    </a:cubicBezTo>
                    <a:cubicBezTo>
                      <a:pt x="422237" y="599011"/>
                      <a:pt x="464386" y="656522"/>
                      <a:pt x="514019" y="709306"/>
                    </a:cubicBezTo>
                    <a:cubicBezTo>
                      <a:pt x="527805" y="723881"/>
                      <a:pt x="574287" y="694337"/>
                      <a:pt x="565227" y="677399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CF8361B-0C05-404B-9E10-B62700235123}"/>
                  </a:ext>
                </a:extLst>
              </p:cNvPr>
              <p:cNvSpPr/>
              <p:nvPr/>
            </p:nvSpPr>
            <p:spPr>
              <a:xfrm>
                <a:off x="4445437" y="8126966"/>
                <a:ext cx="481372" cy="211895"/>
              </a:xfrm>
              <a:custGeom>
                <a:avLst/>
                <a:gdLst>
                  <a:gd name="connsiteX0" fmla="*/ 477564 w 481372"/>
                  <a:gd name="connsiteY0" fmla="*/ 10417 h 211895"/>
                  <a:gd name="connsiteX1" fmla="*/ 443294 w 481372"/>
                  <a:gd name="connsiteY1" fmla="*/ 4114 h 211895"/>
                  <a:gd name="connsiteX2" fmla="*/ 430294 w 481372"/>
                  <a:gd name="connsiteY2" fmla="*/ 175 h 211895"/>
                  <a:gd name="connsiteX3" fmla="*/ 375935 w 481372"/>
                  <a:gd name="connsiteY3" fmla="*/ 10417 h 211895"/>
                  <a:gd name="connsiteX4" fmla="*/ 332604 w 481372"/>
                  <a:gd name="connsiteY4" fmla="*/ 13568 h 211895"/>
                  <a:gd name="connsiteX5" fmla="*/ 186463 w 481372"/>
                  <a:gd name="connsiteY5" fmla="*/ 37991 h 211895"/>
                  <a:gd name="connsiteX6" fmla="*/ 69865 w 481372"/>
                  <a:gd name="connsiteY6" fmla="*/ 105743 h 211895"/>
                  <a:gd name="connsiteX7" fmla="*/ 143 w 481372"/>
                  <a:gd name="connsiteY7" fmla="*/ 194767 h 211895"/>
                  <a:gd name="connsiteX8" fmla="*/ 24172 w 481372"/>
                  <a:gd name="connsiteY8" fmla="*/ 205009 h 211895"/>
                  <a:gd name="connsiteX9" fmla="*/ 46625 w 481372"/>
                  <a:gd name="connsiteY9" fmla="*/ 175072 h 211895"/>
                  <a:gd name="connsiteX10" fmla="*/ 47412 w 481372"/>
                  <a:gd name="connsiteY10" fmla="*/ 174678 h 211895"/>
                  <a:gd name="connsiteX11" fmla="*/ 240429 w 481372"/>
                  <a:gd name="connsiteY11" fmla="*/ 91563 h 211895"/>
                  <a:gd name="connsiteX12" fmla="*/ 381449 w 481372"/>
                  <a:gd name="connsiteY12" fmla="*/ 46263 h 211895"/>
                  <a:gd name="connsiteX13" fmla="*/ 420053 w 481372"/>
                  <a:gd name="connsiteY13" fmla="*/ 40354 h 211895"/>
                  <a:gd name="connsiteX14" fmla="*/ 479139 w 481372"/>
                  <a:gd name="connsiteY14" fmla="*/ 23416 h 211895"/>
                  <a:gd name="connsiteX15" fmla="*/ 477564 w 481372"/>
                  <a:gd name="connsiteY15" fmla="*/ 10417 h 21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2" h="211895">
                    <a:moveTo>
                      <a:pt x="477564" y="10417"/>
                    </a:moveTo>
                    <a:cubicBezTo>
                      <a:pt x="468504" y="4508"/>
                      <a:pt x="455899" y="3326"/>
                      <a:pt x="443294" y="4114"/>
                    </a:cubicBezTo>
                    <a:cubicBezTo>
                      <a:pt x="440142" y="1357"/>
                      <a:pt x="435809" y="-613"/>
                      <a:pt x="430294" y="175"/>
                    </a:cubicBezTo>
                    <a:cubicBezTo>
                      <a:pt x="412174" y="2538"/>
                      <a:pt x="394055" y="6084"/>
                      <a:pt x="375935" y="10417"/>
                    </a:cubicBezTo>
                    <a:cubicBezTo>
                      <a:pt x="361360" y="11598"/>
                      <a:pt x="347179" y="12386"/>
                      <a:pt x="332604" y="13568"/>
                    </a:cubicBezTo>
                    <a:cubicBezTo>
                      <a:pt x="283366" y="17113"/>
                      <a:pt x="232945" y="19477"/>
                      <a:pt x="186463" y="37991"/>
                    </a:cubicBezTo>
                    <a:cubicBezTo>
                      <a:pt x="144315" y="54535"/>
                      <a:pt x="106105" y="78957"/>
                      <a:pt x="69865" y="105743"/>
                    </a:cubicBezTo>
                    <a:cubicBezTo>
                      <a:pt x="39534" y="127802"/>
                      <a:pt x="6445" y="155376"/>
                      <a:pt x="143" y="194767"/>
                    </a:cubicBezTo>
                    <a:cubicBezTo>
                      <a:pt x="-1827" y="208554"/>
                      <a:pt x="17081" y="219584"/>
                      <a:pt x="24172" y="205009"/>
                    </a:cubicBezTo>
                    <a:cubicBezTo>
                      <a:pt x="30080" y="193192"/>
                      <a:pt x="37958" y="183738"/>
                      <a:pt x="46625" y="175072"/>
                    </a:cubicBezTo>
                    <a:cubicBezTo>
                      <a:pt x="47019" y="175072"/>
                      <a:pt x="47412" y="175072"/>
                      <a:pt x="47412" y="174678"/>
                    </a:cubicBezTo>
                    <a:cubicBezTo>
                      <a:pt x="110438" y="143953"/>
                      <a:pt x="174646" y="115985"/>
                      <a:pt x="240429" y="91563"/>
                    </a:cubicBezTo>
                    <a:cubicBezTo>
                      <a:pt x="286911" y="74230"/>
                      <a:pt x="334180" y="60444"/>
                      <a:pt x="381449" y="46263"/>
                    </a:cubicBezTo>
                    <a:cubicBezTo>
                      <a:pt x="394448" y="44293"/>
                      <a:pt x="407448" y="42324"/>
                      <a:pt x="420053" y="40354"/>
                    </a:cubicBezTo>
                    <a:cubicBezTo>
                      <a:pt x="438567" y="37597"/>
                      <a:pt x="465352" y="37991"/>
                      <a:pt x="479139" y="23416"/>
                    </a:cubicBezTo>
                    <a:cubicBezTo>
                      <a:pt x="482685" y="18689"/>
                      <a:pt x="481897" y="13174"/>
                      <a:pt x="477564" y="10417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34C8EDA-E66B-4957-8E3D-2DCC9B2C46FF}"/>
                  </a:ext>
                </a:extLst>
              </p:cNvPr>
              <p:cNvSpPr/>
              <p:nvPr/>
            </p:nvSpPr>
            <p:spPr>
              <a:xfrm>
                <a:off x="3940785" y="8407234"/>
                <a:ext cx="226172" cy="182815"/>
              </a:xfrm>
              <a:custGeom>
                <a:avLst/>
                <a:gdLst>
                  <a:gd name="connsiteX0" fmla="*/ 202664 w 226172"/>
                  <a:gd name="connsiteY0" fmla="*/ 2736 h 182815"/>
                  <a:gd name="connsiteX1" fmla="*/ 130579 w 226172"/>
                  <a:gd name="connsiteY1" fmla="*/ 57883 h 182815"/>
                  <a:gd name="connsiteX2" fmla="*/ 97490 w 226172"/>
                  <a:gd name="connsiteY2" fmla="*/ 86639 h 182815"/>
                  <a:gd name="connsiteX3" fmla="*/ 78189 w 226172"/>
                  <a:gd name="connsiteY3" fmla="*/ 104365 h 182815"/>
                  <a:gd name="connsiteX4" fmla="*/ 6497 w 226172"/>
                  <a:gd name="connsiteY4" fmla="*/ 154786 h 182815"/>
                  <a:gd name="connsiteX5" fmla="*/ 21465 w 226172"/>
                  <a:gd name="connsiteY5" fmla="*/ 180390 h 182815"/>
                  <a:gd name="connsiteX6" fmla="*/ 138851 w 226172"/>
                  <a:gd name="connsiteY6" fmla="*/ 109092 h 182815"/>
                  <a:gd name="connsiteX7" fmla="*/ 195180 w 226172"/>
                  <a:gd name="connsiteY7" fmla="*/ 73246 h 182815"/>
                  <a:gd name="connsiteX8" fmla="*/ 217633 w 226172"/>
                  <a:gd name="connsiteY8" fmla="*/ 53944 h 182815"/>
                  <a:gd name="connsiteX9" fmla="*/ 225905 w 226172"/>
                  <a:gd name="connsiteY9" fmla="*/ 20856 h 182815"/>
                  <a:gd name="connsiteX10" fmla="*/ 202664 w 226172"/>
                  <a:gd name="connsiteY10" fmla="*/ 2736 h 18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172" h="182815">
                    <a:moveTo>
                      <a:pt x="202664" y="2736"/>
                    </a:moveTo>
                    <a:cubicBezTo>
                      <a:pt x="178636" y="21250"/>
                      <a:pt x="153820" y="38188"/>
                      <a:pt x="130579" y="57883"/>
                    </a:cubicBezTo>
                    <a:cubicBezTo>
                      <a:pt x="119549" y="67337"/>
                      <a:pt x="108520" y="77185"/>
                      <a:pt x="97490" y="86639"/>
                    </a:cubicBezTo>
                    <a:cubicBezTo>
                      <a:pt x="90794" y="92548"/>
                      <a:pt x="84097" y="98062"/>
                      <a:pt x="78189" y="104365"/>
                    </a:cubicBezTo>
                    <a:cubicBezTo>
                      <a:pt x="53766" y="120515"/>
                      <a:pt x="29737" y="137060"/>
                      <a:pt x="6497" y="154786"/>
                    </a:cubicBezTo>
                    <a:cubicBezTo>
                      <a:pt x="-8472" y="165815"/>
                      <a:pt x="4921" y="190632"/>
                      <a:pt x="21465" y="180390"/>
                    </a:cubicBezTo>
                    <a:cubicBezTo>
                      <a:pt x="60463" y="156755"/>
                      <a:pt x="99460" y="132727"/>
                      <a:pt x="138851" y="109092"/>
                    </a:cubicBezTo>
                    <a:cubicBezTo>
                      <a:pt x="158153" y="97668"/>
                      <a:pt x="176666" y="85851"/>
                      <a:pt x="195180" y="73246"/>
                    </a:cubicBezTo>
                    <a:cubicBezTo>
                      <a:pt x="203452" y="67731"/>
                      <a:pt x="212512" y="63004"/>
                      <a:pt x="217633" y="53944"/>
                    </a:cubicBezTo>
                    <a:cubicBezTo>
                      <a:pt x="223148" y="44490"/>
                      <a:pt x="223936" y="31097"/>
                      <a:pt x="225905" y="20856"/>
                    </a:cubicBezTo>
                    <a:cubicBezTo>
                      <a:pt x="228269" y="9038"/>
                      <a:pt x="214482" y="-6324"/>
                      <a:pt x="202664" y="2736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F4DCC8-E383-41BF-B840-AEFE69CB36F5}"/>
                  </a:ext>
                </a:extLst>
              </p:cNvPr>
              <p:cNvSpPr/>
              <p:nvPr/>
            </p:nvSpPr>
            <p:spPr>
              <a:xfrm>
                <a:off x="4250594" y="8358367"/>
                <a:ext cx="99659" cy="53481"/>
              </a:xfrm>
              <a:custGeom>
                <a:avLst/>
                <a:gdLst>
                  <a:gd name="connsiteX0" fmla="*/ 99266 w 99659"/>
                  <a:gd name="connsiteY0" fmla="*/ 7090 h 53481"/>
                  <a:gd name="connsiteX1" fmla="*/ 96508 w 99659"/>
                  <a:gd name="connsiteY1" fmla="*/ 2757 h 53481"/>
                  <a:gd name="connsiteX2" fmla="*/ 94539 w 99659"/>
                  <a:gd name="connsiteY2" fmla="*/ 1182 h 53481"/>
                  <a:gd name="connsiteX3" fmla="*/ 89418 w 99659"/>
                  <a:gd name="connsiteY3" fmla="*/ 0 h 53481"/>
                  <a:gd name="connsiteX4" fmla="*/ 82328 w 99659"/>
                  <a:gd name="connsiteY4" fmla="*/ 0 h 53481"/>
                  <a:gd name="connsiteX5" fmla="*/ 81540 w 99659"/>
                  <a:gd name="connsiteY5" fmla="*/ 394 h 53481"/>
                  <a:gd name="connsiteX6" fmla="*/ 79964 w 99659"/>
                  <a:gd name="connsiteY6" fmla="*/ 0 h 53481"/>
                  <a:gd name="connsiteX7" fmla="*/ 63026 w 99659"/>
                  <a:gd name="connsiteY7" fmla="*/ 2363 h 53481"/>
                  <a:gd name="connsiteX8" fmla="*/ 14969 w 99659"/>
                  <a:gd name="connsiteY8" fmla="*/ 4727 h 53481"/>
                  <a:gd name="connsiteX9" fmla="*/ 9848 w 99659"/>
                  <a:gd name="connsiteY9" fmla="*/ 7090 h 53481"/>
                  <a:gd name="connsiteX10" fmla="*/ 0 w 99659"/>
                  <a:gd name="connsiteY10" fmla="*/ 19696 h 53481"/>
                  <a:gd name="connsiteX11" fmla="*/ 0 w 99659"/>
                  <a:gd name="connsiteY11" fmla="*/ 40179 h 53481"/>
                  <a:gd name="connsiteX12" fmla="*/ 20089 w 99659"/>
                  <a:gd name="connsiteY12" fmla="*/ 51996 h 53481"/>
                  <a:gd name="connsiteX13" fmla="*/ 27968 w 99659"/>
                  <a:gd name="connsiteY13" fmla="*/ 48451 h 53481"/>
                  <a:gd name="connsiteX14" fmla="*/ 28755 w 99659"/>
                  <a:gd name="connsiteY14" fmla="*/ 48057 h 53481"/>
                  <a:gd name="connsiteX15" fmla="*/ 29150 w 99659"/>
                  <a:gd name="connsiteY15" fmla="*/ 47663 h 53481"/>
                  <a:gd name="connsiteX16" fmla="*/ 32695 w 99659"/>
                  <a:gd name="connsiteY16" fmla="*/ 46482 h 53481"/>
                  <a:gd name="connsiteX17" fmla="*/ 48057 w 99659"/>
                  <a:gd name="connsiteY17" fmla="*/ 40967 h 53481"/>
                  <a:gd name="connsiteX18" fmla="*/ 63420 w 99659"/>
                  <a:gd name="connsiteY18" fmla="*/ 37028 h 53481"/>
                  <a:gd name="connsiteX19" fmla="*/ 71298 w 99659"/>
                  <a:gd name="connsiteY19" fmla="*/ 35452 h 53481"/>
                  <a:gd name="connsiteX20" fmla="*/ 74843 w 99659"/>
                  <a:gd name="connsiteY20" fmla="*/ 34664 h 53481"/>
                  <a:gd name="connsiteX21" fmla="*/ 77207 w 99659"/>
                  <a:gd name="connsiteY21" fmla="*/ 34270 h 53481"/>
                  <a:gd name="connsiteX22" fmla="*/ 77207 w 99659"/>
                  <a:gd name="connsiteY22" fmla="*/ 34270 h 53481"/>
                  <a:gd name="connsiteX23" fmla="*/ 77207 w 99659"/>
                  <a:gd name="connsiteY23" fmla="*/ 34270 h 53481"/>
                  <a:gd name="connsiteX24" fmla="*/ 77207 w 99659"/>
                  <a:gd name="connsiteY24" fmla="*/ 34270 h 53481"/>
                  <a:gd name="connsiteX25" fmla="*/ 77207 w 99659"/>
                  <a:gd name="connsiteY25" fmla="*/ 34270 h 53481"/>
                  <a:gd name="connsiteX26" fmla="*/ 90993 w 99659"/>
                  <a:gd name="connsiteY26" fmla="*/ 22059 h 53481"/>
                  <a:gd name="connsiteX27" fmla="*/ 90993 w 99659"/>
                  <a:gd name="connsiteY27" fmla="*/ 20877 h 53481"/>
                  <a:gd name="connsiteX28" fmla="*/ 91781 w 99659"/>
                  <a:gd name="connsiteY28" fmla="*/ 19696 h 53481"/>
                  <a:gd name="connsiteX29" fmla="*/ 93751 w 99659"/>
                  <a:gd name="connsiteY29" fmla="*/ 19302 h 53481"/>
                  <a:gd name="connsiteX30" fmla="*/ 96902 w 99659"/>
                  <a:gd name="connsiteY30" fmla="*/ 17332 h 53481"/>
                  <a:gd name="connsiteX31" fmla="*/ 98872 w 99659"/>
                  <a:gd name="connsiteY31" fmla="*/ 14181 h 53481"/>
                  <a:gd name="connsiteX32" fmla="*/ 99660 w 99659"/>
                  <a:gd name="connsiteY32" fmla="*/ 10242 h 53481"/>
                  <a:gd name="connsiteX33" fmla="*/ 99266 w 99659"/>
                  <a:gd name="connsiteY33" fmla="*/ 7090 h 5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659" h="53481">
                    <a:moveTo>
                      <a:pt x="99266" y="7090"/>
                    </a:moveTo>
                    <a:cubicBezTo>
                      <a:pt x="98872" y="5515"/>
                      <a:pt x="98084" y="3939"/>
                      <a:pt x="96508" y="2757"/>
                    </a:cubicBezTo>
                    <a:cubicBezTo>
                      <a:pt x="95720" y="2363"/>
                      <a:pt x="95327" y="1576"/>
                      <a:pt x="94539" y="1182"/>
                    </a:cubicBezTo>
                    <a:cubicBezTo>
                      <a:pt x="92963" y="394"/>
                      <a:pt x="91388" y="0"/>
                      <a:pt x="89418" y="0"/>
                    </a:cubicBezTo>
                    <a:lnTo>
                      <a:pt x="82328" y="0"/>
                    </a:lnTo>
                    <a:cubicBezTo>
                      <a:pt x="81934" y="0"/>
                      <a:pt x="81540" y="0"/>
                      <a:pt x="81540" y="394"/>
                    </a:cubicBezTo>
                    <a:cubicBezTo>
                      <a:pt x="80752" y="394"/>
                      <a:pt x="80358" y="0"/>
                      <a:pt x="79964" y="0"/>
                    </a:cubicBezTo>
                    <a:cubicBezTo>
                      <a:pt x="74449" y="394"/>
                      <a:pt x="68935" y="1576"/>
                      <a:pt x="63026" y="2363"/>
                    </a:cubicBezTo>
                    <a:cubicBezTo>
                      <a:pt x="47269" y="0"/>
                      <a:pt x="30331" y="1970"/>
                      <a:pt x="14969" y="4727"/>
                    </a:cubicBezTo>
                    <a:cubicBezTo>
                      <a:pt x="12999" y="5121"/>
                      <a:pt x="11424" y="5909"/>
                      <a:pt x="9848" y="7090"/>
                    </a:cubicBezTo>
                    <a:cubicBezTo>
                      <a:pt x="4333" y="8666"/>
                      <a:pt x="0" y="13393"/>
                      <a:pt x="0" y="19696"/>
                    </a:cubicBezTo>
                    <a:cubicBezTo>
                      <a:pt x="0" y="26392"/>
                      <a:pt x="0" y="33482"/>
                      <a:pt x="0" y="40179"/>
                    </a:cubicBezTo>
                    <a:cubicBezTo>
                      <a:pt x="0" y="50815"/>
                      <a:pt x="11424" y="56329"/>
                      <a:pt x="20089" y="51996"/>
                    </a:cubicBezTo>
                    <a:cubicBezTo>
                      <a:pt x="22453" y="50815"/>
                      <a:pt x="25210" y="49633"/>
                      <a:pt x="27968" y="48451"/>
                    </a:cubicBezTo>
                    <a:cubicBezTo>
                      <a:pt x="28362" y="48451"/>
                      <a:pt x="28362" y="48057"/>
                      <a:pt x="28755" y="48057"/>
                    </a:cubicBezTo>
                    <a:cubicBezTo>
                      <a:pt x="28755" y="48057"/>
                      <a:pt x="29150" y="48057"/>
                      <a:pt x="29150" y="47663"/>
                    </a:cubicBezTo>
                    <a:cubicBezTo>
                      <a:pt x="30331" y="47269"/>
                      <a:pt x="31513" y="46875"/>
                      <a:pt x="32695" y="46482"/>
                    </a:cubicBezTo>
                    <a:cubicBezTo>
                      <a:pt x="37815" y="44512"/>
                      <a:pt x="42936" y="42542"/>
                      <a:pt x="48057" y="40967"/>
                    </a:cubicBezTo>
                    <a:cubicBezTo>
                      <a:pt x="53178" y="39391"/>
                      <a:pt x="58299" y="38209"/>
                      <a:pt x="63420" y="37028"/>
                    </a:cubicBezTo>
                    <a:cubicBezTo>
                      <a:pt x="66177" y="36634"/>
                      <a:pt x="68541" y="35846"/>
                      <a:pt x="71298" y="35452"/>
                    </a:cubicBezTo>
                    <a:cubicBezTo>
                      <a:pt x="72480" y="35058"/>
                      <a:pt x="73662" y="35058"/>
                      <a:pt x="74843" y="34664"/>
                    </a:cubicBezTo>
                    <a:cubicBezTo>
                      <a:pt x="75631" y="34664"/>
                      <a:pt x="76419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lnTo>
                      <a:pt x="77207" y="34270"/>
                    </a:ln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84297" y="33482"/>
                      <a:pt x="90206" y="29543"/>
                      <a:pt x="90993" y="22059"/>
                    </a:cubicBezTo>
                    <a:cubicBezTo>
                      <a:pt x="90993" y="21665"/>
                      <a:pt x="90993" y="21271"/>
                      <a:pt x="90993" y="20877"/>
                    </a:cubicBezTo>
                    <a:cubicBezTo>
                      <a:pt x="91388" y="20483"/>
                      <a:pt x="91388" y="20090"/>
                      <a:pt x="91781" y="19696"/>
                    </a:cubicBezTo>
                    <a:cubicBezTo>
                      <a:pt x="92569" y="19696"/>
                      <a:pt x="93357" y="19696"/>
                      <a:pt x="93751" y="19302"/>
                    </a:cubicBezTo>
                    <a:cubicBezTo>
                      <a:pt x="94933" y="18908"/>
                      <a:pt x="96115" y="18120"/>
                      <a:pt x="96902" y="17332"/>
                    </a:cubicBezTo>
                    <a:cubicBezTo>
                      <a:pt x="97690" y="16544"/>
                      <a:pt x="98478" y="15363"/>
                      <a:pt x="98872" y="14181"/>
                    </a:cubicBezTo>
                    <a:cubicBezTo>
                      <a:pt x="99660" y="12999"/>
                      <a:pt x="99660" y="11817"/>
                      <a:pt x="99660" y="10242"/>
                    </a:cubicBezTo>
                    <a:cubicBezTo>
                      <a:pt x="99266" y="9060"/>
                      <a:pt x="99266" y="8272"/>
                      <a:pt x="99266" y="7090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CD5D2C5-467C-469E-8B85-A6A05C7FAE28}"/>
                  </a:ext>
                </a:extLst>
              </p:cNvPr>
              <p:cNvSpPr/>
              <p:nvPr/>
            </p:nvSpPr>
            <p:spPr>
              <a:xfrm>
                <a:off x="4047575" y="8249911"/>
                <a:ext cx="251071" cy="323051"/>
              </a:xfrm>
              <a:custGeom>
                <a:avLst/>
                <a:gdLst>
                  <a:gd name="connsiteX0" fmla="*/ 248713 w 251071"/>
                  <a:gd name="connsiteY0" fmla="*/ 285322 h 323051"/>
                  <a:gd name="connsiteX1" fmla="*/ 207746 w 251071"/>
                  <a:gd name="connsiteY1" fmla="*/ 214418 h 323051"/>
                  <a:gd name="connsiteX2" fmla="*/ 203807 w 251071"/>
                  <a:gd name="connsiteY2" fmla="*/ 124212 h 323051"/>
                  <a:gd name="connsiteX3" fmla="*/ 158507 w 251071"/>
                  <a:gd name="connsiteY3" fmla="*/ 9584 h 323051"/>
                  <a:gd name="connsiteX4" fmla="*/ 103360 w 251071"/>
                  <a:gd name="connsiteY4" fmla="*/ 2100 h 323051"/>
                  <a:gd name="connsiteX5" fmla="*/ 27335 w 251071"/>
                  <a:gd name="connsiteY5" fmla="*/ 9978 h 323051"/>
                  <a:gd name="connsiteX6" fmla="*/ 18669 w 251071"/>
                  <a:gd name="connsiteY6" fmla="*/ 14311 h 323051"/>
                  <a:gd name="connsiteX7" fmla="*/ 4882 w 251071"/>
                  <a:gd name="connsiteY7" fmla="*/ 37946 h 323051"/>
                  <a:gd name="connsiteX8" fmla="*/ 87603 w 251071"/>
                  <a:gd name="connsiteY8" fmla="*/ 91124 h 323051"/>
                  <a:gd name="connsiteX9" fmla="*/ 120692 w 251071"/>
                  <a:gd name="connsiteY9" fmla="*/ 171876 h 323051"/>
                  <a:gd name="connsiteX10" fmla="*/ 118328 w 251071"/>
                  <a:gd name="connsiteY10" fmla="*/ 215994 h 323051"/>
                  <a:gd name="connsiteX11" fmla="*/ 113207 w 251071"/>
                  <a:gd name="connsiteY11" fmla="*/ 264839 h 323051"/>
                  <a:gd name="connsiteX12" fmla="*/ 134478 w 251071"/>
                  <a:gd name="connsiteY12" fmla="*/ 297927 h 323051"/>
                  <a:gd name="connsiteX13" fmla="*/ 153386 w 251071"/>
                  <a:gd name="connsiteY13" fmla="*/ 306199 h 323051"/>
                  <a:gd name="connsiteX14" fmla="*/ 171506 w 251071"/>
                  <a:gd name="connsiteY14" fmla="*/ 318017 h 323051"/>
                  <a:gd name="connsiteX15" fmla="*/ 182142 w 251071"/>
                  <a:gd name="connsiteY15" fmla="*/ 322744 h 323051"/>
                  <a:gd name="connsiteX16" fmla="*/ 188838 w 251071"/>
                  <a:gd name="connsiteY16" fmla="*/ 310926 h 323051"/>
                  <a:gd name="connsiteX17" fmla="*/ 181748 w 251071"/>
                  <a:gd name="connsiteY17" fmla="*/ 286110 h 323051"/>
                  <a:gd name="connsiteX18" fmla="*/ 180172 w 251071"/>
                  <a:gd name="connsiteY18" fmla="*/ 280989 h 323051"/>
                  <a:gd name="connsiteX19" fmla="*/ 187656 w 251071"/>
                  <a:gd name="connsiteY19" fmla="*/ 284928 h 323051"/>
                  <a:gd name="connsiteX20" fmla="*/ 199474 w 251071"/>
                  <a:gd name="connsiteY20" fmla="*/ 290837 h 323051"/>
                  <a:gd name="connsiteX21" fmla="*/ 212867 w 251071"/>
                  <a:gd name="connsiteY21" fmla="*/ 297139 h 323051"/>
                  <a:gd name="connsiteX22" fmla="*/ 222321 w 251071"/>
                  <a:gd name="connsiteY22" fmla="*/ 294776 h 323051"/>
                  <a:gd name="connsiteX23" fmla="*/ 229017 w 251071"/>
                  <a:gd name="connsiteY23" fmla="*/ 300685 h 323051"/>
                  <a:gd name="connsiteX24" fmla="*/ 248713 w 251071"/>
                  <a:gd name="connsiteY24" fmla="*/ 285322 h 32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071" h="323051">
                    <a:moveTo>
                      <a:pt x="248713" y="285322"/>
                    </a:moveTo>
                    <a:cubicBezTo>
                      <a:pt x="231775" y="263263"/>
                      <a:pt x="215230" y="241598"/>
                      <a:pt x="207746" y="214418"/>
                    </a:cubicBezTo>
                    <a:cubicBezTo>
                      <a:pt x="199474" y="184481"/>
                      <a:pt x="201837" y="154544"/>
                      <a:pt x="203807" y="124212"/>
                    </a:cubicBezTo>
                    <a:cubicBezTo>
                      <a:pt x="206564" y="82458"/>
                      <a:pt x="197898" y="30461"/>
                      <a:pt x="158507" y="9584"/>
                    </a:cubicBezTo>
                    <a:cubicBezTo>
                      <a:pt x="143932" y="-3809"/>
                      <a:pt x="122267" y="130"/>
                      <a:pt x="103360" y="2100"/>
                    </a:cubicBezTo>
                    <a:lnTo>
                      <a:pt x="27335" y="9978"/>
                    </a:lnTo>
                    <a:cubicBezTo>
                      <a:pt x="23789" y="10372"/>
                      <a:pt x="20638" y="11947"/>
                      <a:pt x="18669" y="14311"/>
                    </a:cubicBezTo>
                    <a:cubicBezTo>
                      <a:pt x="5670" y="11947"/>
                      <a:pt x="-7330" y="27704"/>
                      <a:pt x="4882" y="37946"/>
                    </a:cubicBezTo>
                    <a:cubicBezTo>
                      <a:pt x="30092" y="59611"/>
                      <a:pt x="64362" y="67489"/>
                      <a:pt x="87603" y="91124"/>
                    </a:cubicBezTo>
                    <a:cubicBezTo>
                      <a:pt x="108087" y="111607"/>
                      <a:pt x="118722" y="143514"/>
                      <a:pt x="120692" y="171876"/>
                    </a:cubicBezTo>
                    <a:cubicBezTo>
                      <a:pt x="121479" y="186450"/>
                      <a:pt x="121086" y="201419"/>
                      <a:pt x="118328" y="215994"/>
                    </a:cubicBezTo>
                    <a:cubicBezTo>
                      <a:pt x="115177" y="232144"/>
                      <a:pt x="109662" y="248294"/>
                      <a:pt x="113207" y="264839"/>
                    </a:cubicBezTo>
                    <a:cubicBezTo>
                      <a:pt x="115965" y="277444"/>
                      <a:pt x="123449" y="290443"/>
                      <a:pt x="134478" y="297927"/>
                    </a:cubicBezTo>
                    <a:cubicBezTo>
                      <a:pt x="140387" y="301866"/>
                      <a:pt x="147478" y="302654"/>
                      <a:pt x="153386" y="306199"/>
                    </a:cubicBezTo>
                    <a:cubicBezTo>
                      <a:pt x="159689" y="309745"/>
                      <a:pt x="165204" y="314472"/>
                      <a:pt x="171506" y="318017"/>
                    </a:cubicBezTo>
                    <a:cubicBezTo>
                      <a:pt x="173870" y="321562"/>
                      <a:pt x="177809" y="323925"/>
                      <a:pt x="182142" y="322744"/>
                    </a:cubicBezTo>
                    <a:cubicBezTo>
                      <a:pt x="186869" y="321168"/>
                      <a:pt x="190414" y="316047"/>
                      <a:pt x="188838" y="310926"/>
                    </a:cubicBezTo>
                    <a:cubicBezTo>
                      <a:pt x="186475" y="302654"/>
                      <a:pt x="184111" y="294382"/>
                      <a:pt x="181748" y="286110"/>
                    </a:cubicBezTo>
                    <a:cubicBezTo>
                      <a:pt x="181354" y="284534"/>
                      <a:pt x="180960" y="282959"/>
                      <a:pt x="180172" y="280989"/>
                    </a:cubicBezTo>
                    <a:lnTo>
                      <a:pt x="187656" y="284928"/>
                    </a:lnTo>
                    <a:cubicBezTo>
                      <a:pt x="191596" y="286898"/>
                      <a:pt x="195535" y="288867"/>
                      <a:pt x="199474" y="290837"/>
                    </a:cubicBezTo>
                    <a:cubicBezTo>
                      <a:pt x="203807" y="293200"/>
                      <a:pt x="208140" y="295958"/>
                      <a:pt x="212867" y="297139"/>
                    </a:cubicBezTo>
                    <a:cubicBezTo>
                      <a:pt x="216018" y="298321"/>
                      <a:pt x="219563" y="297139"/>
                      <a:pt x="222321" y="294776"/>
                    </a:cubicBezTo>
                    <a:cubicBezTo>
                      <a:pt x="224684" y="296745"/>
                      <a:pt x="226654" y="298715"/>
                      <a:pt x="229017" y="300685"/>
                    </a:cubicBezTo>
                    <a:cubicBezTo>
                      <a:pt x="238471" y="310926"/>
                      <a:pt x="257773" y="297533"/>
                      <a:pt x="248713" y="285322"/>
                    </a:cubicBezTo>
                    <a:close/>
                  </a:path>
                </a:pathLst>
              </a:custGeom>
              <a:solidFill>
                <a:srgbClr val="C065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5EB82B9-EEE0-4C4F-BE93-A6B8EC246C29}"/>
                  </a:ext>
                </a:extLst>
              </p:cNvPr>
              <p:cNvSpPr/>
              <p:nvPr/>
            </p:nvSpPr>
            <p:spPr>
              <a:xfrm>
                <a:off x="4066095" y="8249266"/>
                <a:ext cx="153839" cy="78861"/>
              </a:xfrm>
              <a:custGeom>
                <a:avLst/>
                <a:gdLst>
                  <a:gd name="connsiteX0" fmla="*/ 150623 w 153839"/>
                  <a:gd name="connsiteY0" fmla="*/ 24804 h 78861"/>
                  <a:gd name="connsiteX1" fmla="*/ 87203 w 153839"/>
                  <a:gd name="connsiteY1" fmla="*/ 382 h 78861"/>
                  <a:gd name="connsiteX2" fmla="*/ 10784 w 153839"/>
                  <a:gd name="connsiteY2" fmla="*/ 16926 h 78861"/>
                  <a:gd name="connsiteX3" fmla="*/ 10784 w 153839"/>
                  <a:gd name="connsiteY3" fmla="*/ 46076 h 78861"/>
                  <a:gd name="connsiteX4" fmla="*/ 18662 w 153839"/>
                  <a:gd name="connsiteY4" fmla="*/ 51984 h 78861"/>
                  <a:gd name="connsiteX5" fmla="*/ 31267 w 153839"/>
                  <a:gd name="connsiteY5" fmla="*/ 61044 h 78861"/>
                  <a:gd name="connsiteX6" fmla="*/ 37570 w 153839"/>
                  <a:gd name="connsiteY6" fmla="*/ 63408 h 78861"/>
                  <a:gd name="connsiteX7" fmla="*/ 36388 w 153839"/>
                  <a:gd name="connsiteY7" fmla="*/ 70892 h 78861"/>
                  <a:gd name="connsiteX8" fmla="*/ 49387 w 153839"/>
                  <a:gd name="connsiteY8" fmla="*/ 78376 h 78861"/>
                  <a:gd name="connsiteX9" fmla="*/ 145896 w 153839"/>
                  <a:gd name="connsiteY9" fmla="*/ 43712 h 78861"/>
                  <a:gd name="connsiteX10" fmla="*/ 150623 w 153839"/>
                  <a:gd name="connsiteY10" fmla="*/ 24804 h 7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9" h="78861">
                    <a:moveTo>
                      <a:pt x="150623" y="24804"/>
                    </a:moveTo>
                    <a:cubicBezTo>
                      <a:pt x="136048" y="6684"/>
                      <a:pt x="109656" y="-1982"/>
                      <a:pt x="87203" y="382"/>
                    </a:cubicBezTo>
                    <a:cubicBezTo>
                      <a:pt x="61205" y="3139"/>
                      <a:pt x="35600" y="9048"/>
                      <a:pt x="10784" y="16926"/>
                    </a:cubicBezTo>
                    <a:cubicBezTo>
                      <a:pt x="-3397" y="21653"/>
                      <a:pt x="-3791" y="41743"/>
                      <a:pt x="10784" y="46076"/>
                    </a:cubicBezTo>
                    <a:cubicBezTo>
                      <a:pt x="12753" y="46469"/>
                      <a:pt x="16299" y="50015"/>
                      <a:pt x="18662" y="51984"/>
                    </a:cubicBezTo>
                    <a:cubicBezTo>
                      <a:pt x="22601" y="55136"/>
                      <a:pt x="26540" y="58681"/>
                      <a:pt x="31267" y="61044"/>
                    </a:cubicBezTo>
                    <a:cubicBezTo>
                      <a:pt x="33237" y="62226"/>
                      <a:pt x="35206" y="62620"/>
                      <a:pt x="37570" y="63408"/>
                    </a:cubicBezTo>
                    <a:cubicBezTo>
                      <a:pt x="36388" y="65377"/>
                      <a:pt x="35600" y="68135"/>
                      <a:pt x="36388" y="70892"/>
                    </a:cubicBezTo>
                    <a:cubicBezTo>
                      <a:pt x="37570" y="76013"/>
                      <a:pt x="43872" y="80346"/>
                      <a:pt x="49387" y="78376"/>
                    </a:cubicBezTo>
                    <a:cubicBezTo>
                      <a:pt x="81294" y="65771"/>
                      <a:pt x="113201" y="53954"/>
                      <a:pt x="145896" y="43712"/>
                    </a:cubicBezTo>
                    <a:cubicBezTo>
                      <a:pt x="154562" y="40561"/>
                      <a:pt x="156137" y="31501"/>
                      <a:pt x="150623" y="24804"/>
                    </a:cubicBezTo>
                    <a:close/>
                  </a:path>
                </a:pathLst>
              </a:custGeom>
              <a:solidFill>
                <a:srgbClr val="9E59CE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585EC-45F1-403C-961F-90C42443460D}"/>
                  </a:ext>
                </a:extLst>
              </p:cNvPr>
              <p:cNvSpPr/>
              <p:nvPr/>
            </p:nvSpPr>
            <p:spPr>
              <a:xfrm>
                <a:off x="4440259" y="8138384"/>
                <a:ext cx="460888" cy="187473"/>
              </a:xfrm>
              <a:custGeom>
                <a:avLst/>
                <a:gdLst>
                  <a:gd name="connsiteX0" fmla="*/ 453199 w 460888"/>
                  <a:gd name="connsiteY0" fmla="*/ 181 h 187473"/>
                  <a:gd name="connsiteX1" fmla="*/ 340934 w 460888"/>
                  <a:gd name="connsiteY1" fmla="*/ 22240 h 187473"/>
                  <a:gd name="connsiteX2" fmla="*/ 224336 w 460888"/>
                  <a:gd name="connsiteY2" fmla="*/ 57692 h 187473"/>
                  <a:gd name="connsiteX3" fmla="*/ 25017 w 460888"/>
                  <a:gd name="connsiteY3" fmla="*/ 156958 h 187473"/>
                  <a:gd name="connsiteX4" fmla="*/ 23835 w 460888"/>
                  <a:gd name="connsiteY4" fmla="*/ 155382 h 187473"/>
                  <a:gd name="connsiteX5" fmla="*/ 2170 w 460888"/>
                  <a:gd name="connsiteY5" fmla="*/ 167987 h 187473"/>
                  <a:gd name="connsiteX6" fmla="*/ 10836 w 460888"/>
                  <a:gd name="connsiteY6" fmla="*/ 180986 h 187473"/>
                  <a:gd name="connsiteX7" fmla="*/ 28168 w 460888"/>
                  <a:gd name="connsiteY7" fmla="*/ 185713 h 187473"/>
                  <a:gd name="connsiteX8" fmla="*/ 237335 w 460888"/>
                  <a:gd name="connsiteY8" fmla="*/ 81327 h 187473"/>
                  <a:gd name="connsiteX9" fmla="*/ 347631 w 460888"/>
                  <a:gd name="connsiteY9" fmla="*/ 48238 h 187473"/>
                  <a:gd name="connsiteX10" fmla="*/ 456744 w 460888"/>
                  <a:gd name="connsiteY10" fmla="*/ 14362 h 187473"/>
                  <a:gd name="connsiteX11" fmla="*/ 453199 w 460888"/>
                  <a:gd name="connsiteY11" fmla="*/ 181 h 18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0888" h="187473">
                    <a:moveTo>
                      <a:pt x="453199" y="181"/>
                    </a:moveTo>
                    <a:cubicBezTo>
                      <a:pt x="416565" y="-1789"/>
                      <a:pt x="375992" y="12786"/>
                      <a:pt x="340934" y="22240"/>
                    </a:cubicBezTo>
                    <a:cubicBezTo>
                      <a:pt x="301937" y="32875"/>
                      <a:pt x="262940" y="44299"/>
                      <a:pt x="224336" y="57692"/>
                    </a:cubicBezTo>
                    <a:cubicBezTo>
                      <a:pt x="154220" y="82508"/>
                      <a:pt x="85679" y="113627"/>
                      <a:pt x="25017" y="156958"/>
                    </a:cubicBezTo>
                    <a:cubicBezTo>
                      <a:pt x="24623" y="156564"/>
                      <a:pt x="24229" y="155776"/>
                      <a:pt x="23835" y="155382"/>
                    </a:cubicBezTo>
                    <a:cubicBezTo>
                      <a:pt x="14775" y="142383"/>
                      <a:pt x="-6890" y="154200"/>
                      <a:pt x="2170" y="167987"/>
                    </a:cubicBezTo>
                    <a:cubicBezTo>
                      <a:pt x="4928" y="172320"/>
                      <a:pt x="7685" y="176653"/>
                      <a:pt x="10836" y="180986"/>
                    </a:cubicBezTo>
                    <a:cubicBezTo>
                      <a:pt x="14381" y="186501"/>
                      <a:pt x="22260" y="189652"/>
                      <a:pt x="28168" y="185713"/>
                    </a:cubicBezTo>
                    <a:cubicBezTo>
                      <a:pt x="92376" y="140413"/>
                      <a:pt x="163280" y="106931"/>
                      <a:pt x="237335" y="81327"/>
                    </a:cubicBezTo>
                    <a:cubicBezTo>
                      <a:pt x="273575" y="68721"/>
                      <a:pt x="310603" y="58086"/>
                      <a:pt x="347631" y="48238"/>
                    </a:cubicBezTo>
                    <a:cubicBezTo>
                      <a:pt x="383083" y="38784"/>
                      <a:pt x="424837" y="33269"/>
                      <a:pt x="456744" y="14362"/>
                    </a:cubicBezTo>
                    <a:cubicBezTo>
                      <a:pt x="464228" y="10816"/>
                      <a:pt x="460683" y="575"/>
                      <a:pt x="453199" y="181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5224EC1-061D-464F-959E-9393C9D5172D}"/>
                  </a:ext>
                </a:extLst>
              </p:cNvPr>
              <p:cNvSpPr/>
              <p:nvPr/>
            </p:nvSpPr>
            <p:spPr>
              <a:xfrm>
                <a:off x="3943201" y="8449361"/>
                <a:ext cx="226803" cy="142589"/>
              </a:xfrm>
              <a:custGeom>
                <a:avLst/>
                <a:gdLst>
                  <a:gd name="connsiteX0" fmla="*/ 215611 w 226803"/>
                  <a:gd name="connsiteY0" fmla="*/ 0 h 142589"/>
                  <a:gd name="connsiteX1" fmla="*/ 186068 w 226803"/>
                  <a:gd name="connsiteY1" fmla="*/ 9060 h 142589"/>
                  <a:gd name="connsiteX2" fmla="*/ 158888 w 226803"/>
                  <a:gd name="connsiteY2" fmla="*/ 20483 h 142589"/>
                  <a:gd name="connsiteX3" fmla="*/ 102559 w 226803"/>
                  <a:gd name="connsiteY3" fmla="*/ 48845 h 142589"/>
                  <a:gd name="connsiteX4" fmla="*/ 3687 w 226803"/>
                  <a:gd name="connsiteY4" fmla="*/ 123294 h 142589"/>
                  <a:gd name="connsiteX5" fmla="*/ 20231 w 226803"/>
                  <a:gd name="connsiteY5" fmla="*/ 139839 h 142589"/>
                  <a:gd name="connsiteX6" fmla="*/ 118315 w 226803"/>
                  <a:gd name="connsiteY6" fmla="*/ 72086 h 142589"/>
                  <a:gd name="connsiteX7" fmla="*/ 169130 w 226803"/>
                  <a:gd name="connsiteY7" fmla="*/ 44512 h 142589"/>
                  <a:gd name="connsiteX8" fmla="*/ 195916 w 226803"/>
                  <a:gd name="connsiteY8" fmla="*/ 31907 h 142589"/>
                  <a:gd name="connsiteX9" fmla="*/ 223490 w 226803"/>
                  <a:gd name="connsiteY9" fmla="*/ 18514 h 142589"/>
                  <a:gd name="connsiteX10" fmla="*/ 215611 w 226803"/>
                  <a:gd name="connsiteY10" fmla="*/ 0 h 1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03" h="142589">
                    <a:moveTo>
                      <a:pt x="215611" y="0"/>
                    </a:moveTo>
                    <a:cubicBezTo>
                      <a:pt x="205764" y="0"/>
                      <a:pt x="195522" y="5515"/>
                      <a:pt x="186068" y="9060"/>
                    </a:cubicBezTo>
                    <a:cubicBezTo>
                      <a:pt x="177008" y="12605"/>
                      <a:pt x="167948" y="16544"/>
                      <a:pt x="158888" y="20483"/>
                    </a:cubicBezTo>
                    <a:cubicBezTo>
                      <a:pt x="139586" y="29149"/>
                      <a:pt x="121073" y="38603"/>
                      <a:pt x="102559" y="48845"/>
                    </a:cubicBezTo>
                    <a:cubicBezTo>
                      <a:pt x="66713" y="69722"/>
                      <a:pt x="34018" y="95327"/>
                      <a:pt x="3687" y="123294"/>
                    </a:cubicBezTo>
                    <a:cubicBezTo>
                      <a:pt x="-7343" y="133536"/>
                      <a:pt x="8808" y="148899"/>
                      <a:pt x="20231" y="139839"/>
                    </a:cubicBezTo>
                    <a:cubicBezTo>
                      <a:pt x="50956" y="114628"/>
                      <a:pt x="84439" y="92569"/>
                      <a:pt x="118315" y="72086"/>
                    </a:cubicBezTo>
                    <a:cubicBezTo>
                      <a:pt x="134859" y="62238"/>
                      <a:pt x="151798" y="53178"/>
                      <a:pt x="169130" y="44512"/>
                    </a:cubicBezTo>
                    <a:cubicBezTo>
                      <a:pt x="178190" y="40179"/>
                      <a:pt x="186856" y="35846"/>
                      <a:pt x="195916" y="31907"/>
                    </a:cubicBezTo>
                    <a:cubicBezTo>
                      <a:pt x="205369" y="27968"/>
                      <a:pt x="215611" y="25210"/>
                      <a:pt x="223490" y="18514"/>
                    </a:cubicBezTo>
                    <a:cubicBezTo>
                      <a:pt x="230974" y="12211"/>
                      <a:pt x="224671" y="0"/>
                      <a:pt x="215611" y="0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DF3AA0-6F13-49E4-A4A6-D4C3F3D0F49B}"/>
                  </a:ext>
                </a:extLst>
              </p:cNvPr>
              <p:cNvSpPr/>
              <p:nvPr/>
            </p:nvSpPr>
            <p:spPr>
              <a:xfrm>
                <a:off x="4250023" y="8370941"/>
                <a:ext cx="85869" cy="40570"/>
              </a:xfrm>
              <a:custGeom>
                <a:avLst/>
                <a:gdLst>
                  <a:gd name="connsiteX0" fmla="*/ 78171 w 85869"/>
                  <a:gd name="connsiteY0" fmla="*/ 32 h 40570"/>
                  <a:gd name="connsiteX1" fmla="*/ 56900 w 85869"/>
                  <a:gd name="connsiteY1" fmla="*/ 2789 h 40570"/>
                  <a:gd name="connsiteX2" fmla="*/ 37992 w 85869"/>
                  <a:gd name="connsiteY2" fmla="*/ 9485 h 40570"/>
                  <a:gd name="connsiteX3" fmla="*/ 2934 w 85869"/>
                  <a:gd name="connsiteY3" fmla="*/ 28787 h 40570"/>
                  <a:gd name="connsiteX4" fmla="*/ 9237 w 85869"/>
                  <a:gd name="connsiteY4" fmla="*/ 39817 h 40570"/>
                  <a:gd name="connsiteX5" fmla="*/ 43507 w 85869"/>
                  <a:gd name="connsiteY5" fmla="*/ 25242 h 40570"/>
                  <a:gd name="connsiteX6" fmla="*/ 62021 w 85869"/>
                  <a:gd name="connsiteY6" fmla="*/ 20515 h 40570"/>
                  <a:gd name="connsiteX7" fmla="*/ 80141 w 85869"/>
                  <a:gd name="connsiteY7" fmla="*/ 15394 h 40570"/>
                  <a:gd name="connsiteX8" fmla="*/ 78171 w 85869"/>
                  <a:gd name="connsiteY8" fmla="*/ 32 h 4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69" h="40570">
                    <a:moveTo>
                      <a:pt x="78171" y="32"/>
                    </a:moveTo>
                    <a:cubicBezTo>
                      <a:pt x="71081" y="819"/>
                      <a:pt x="63990" y="1213"/>
                      <a:pt x="56900" y="2789"/>
                    </a:cubicBezTo>
                    <a:cubicBezTo>
                      <a:pt x="50597" y="4365"/>
                      <a:pt x="43901" y="7122"/>
                      <a:pt x="37992" y="9485"/>
                    </a:cubicBezTo>
                    <a:cubicBezTo>
                      <a:pt x="25387" y="14606"/>
                      <a:pt x="13964" y="21303"/>
                      <a:pt x="2934" y="28787"/>
                    </a:cubicBezTo>
                    <a:cubicBezTo>
                      <a:pt x="-3762" y="33514"/>
                      <a:pt x="2146" y="43362"/>
                      <a:pt x="9237" y="39817"/>
                    </a:cubicBezTo>
                    <a:cubicBezTo>
                      <a:pt x="20266" y="33908"/>
                      <a:pt x="31690" y="29181"/>
                      <a:pt x="43507" y="25242"/>
                    </a:cubicBezTo>
                    <a:cubicBezTo>
                      <a:pt x="49416" y="23272"/>
                      <a:pt x="55718" y="22091"/>
                      <a:pt x="62021" y="20515"/>
                    </a:cubicBezTo>
                    <a:cubicBezTo>
                      <a:pt x="67929" y="18545"/>
                      <a:pt x="74232" y="16970"/>
                      <a:pt x="80141" y="15394"/>
                    </a:cubicBezTo>
                    <a:cubicBezTo>
                      <a:pt x="88807" y="13425"/>
                      <a:pt x="87231" y="-756"/>
                      <a:pt x="78171" y="32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grpSp>
            <p:nvGrpSpPr>
              <p:cNvPr id="45" name="Graphic 27">
                <a:extLst>
                  <a:ext uri="{FF2B5EF4-FFF2-40B4-BE49-F238E27FC236}">
                    <a16:creationId xmlns:a16="http://schemas.microsoft.com/office/drawing/2014/main" id="{4A7B7364-3991-434B-B919-1F446E53363E}"/>
                  </a:ext>
                </a:extLst>
              </p:cNvPr>
              <p:cNvGrpSpPr/>
              <p:nvPr/>
            </p:nvGrpSpPr>
            <p:grpSpPr>
              <a:xfrm>
                <a:off x="3083015" y="7420389"/>
                <a:ext cx="1975286" cy="1346409"/>
                <a:chOff x="3083015" y="7420389"/>
                <a:chExt cx="1975286" cy="1346409"/>
              </a:xfrm>
              <a:solidFill>
                <a:srgbClr val="841918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3F623F6-4BBF-4C9B-AC3D-9C5349D7D0FC}"/>
                    </a:ext>
                  </a:extLst>
                </p:cNvPr>
                <p:cNvSpPr/>
                <p:nvPr/>
              </p:nvSpPr>
              <p:spPr>
                <a:xfrm>
                  <a:off x="3833029" y="7420389"/>
                  <a:ext cx="1225273" cy="908429"/>
                </a:xfrm>
                <a:custGeom>
                  <a:avLst/>
                  <a:gdLst>
                    <a:gd name="connsiteX0" fmla="*/ 574736 w 1225273"/>
                    <a:gd name="connsiteY0" fmla="*/ 899375 h 908429"/>
                    <a:gd name="connsiteX1" fmla="*/ 987161 w 1225273"/>
                    <a:gd name="connsiteY1" fmla="*/ 693753 h 908429"/>
                    <a:gd name="connsiteX2" fmla="*/ 1175451 w 1225273"/>
                    <a:gd name="connsiteY2" fmla="*/ 706358 h 908429"/>
                    <a:gd name="connsiteX3" fmla="*/ 1212085 w 1225273"/>
                    <a:gd name="connsiteY3" fmla="*/ 710691 h 908429"/>
                    <a:gd name="connsiteX4" fmla="*/ 1215236 w 1225273"/>
                    <a:gd name="connsiteY4" fmla="*/ 672482 h 908429"/>
                    <a:gd name="connsiteX5" fmla="*/ 1108880 w 1225273"/>
                    <a:gd name="connsiteY5" fmla="*/ 535007 h 908429"/>
                    <a:gd name="connsiteX6" fmla="*/ 935952 w 1225273"/>
                    <a:gd name="connsiteY6" fmla="*/ 329779 h 908429"/>
                    <a:gd name="connsiteX7" fmla="*/ 773661 w 1225273"/>
                    <a:gd name="connsiteY7" fmla="*/ 152125 h 908429"/>
                    <a:gd name="connsiteX8" fmla="*/ 720483 w 1225273"/>
                    <a:gd name="connsiteY8" fmla="*/ 103280 h 908429"/>
                    <a:gd name="connsiteX9" fmla="*/ 626732 w 1225273"/>
                    <a:gd name="connsiteY9" fmla="*/ 56404 h 908429"/>
                    <a:gd name="connsiteX10" fmla="*/ 52803 w 1225273"/>
                    <a:gd name="connsiteY10" fmla="*/ 113915 h 908429"/>
                    <a:gd name="connsiteX11" fmla="*/ 2382 w 1225273"/>
                    <a:gd name="connsiteY11" fmla="*/ 180092 h 908429"/>
                    <a:gd name="connsiteX12" fmla="*/ 25623 w 1225273"/>
                    <a:gd name="connsiteY12" fmla="*/ 198606 h 908429"/>
                    <a:gd name="connsiteX13" fmla="*/ 275757 w 1225273"/>
                    <a:gd name="connsiteY13" fmla="*/ 35527 h 908429"/>
                    <a:gd name="connsiteX14" fmla="*/ 570797 w 1225273"/>
                    <a:gd name="connsiteY14" fmla="*/ 67828 h 908429"/>
                    <a:gd name="connsiteX15" fmla="*/ 691333 w 1225273"/>
                    <a:gd name="connsiteY15" fmla="*/ 119824 h 908429"/>
                    <a:gd name="connsiteX16" fmla="*/ 700000 w 1225273"/>
                    <a:gd name="connsiteY16" fmla="*/ 125339 h 908429"/>
                    <a:gd name="connsiteX17" fmla="*/ 710241 w 1225273"/>
                    <a:gd name="connsiteY17" fmla="*/ 133611 h 908429"/>
                    <a:gd name="connsiteX18" fmla="*/ 735058 w 1225273"/>
                    <a:gd name="connsiteY18" fmla="*/ 156064 h 908429"/>
                    <a:gd name="connsiteX19" fmla="*/ 882774 w 1225273"/>
                    <a:gd name="connsiteY19" fmla="*/ 314810 h 908429"/>
                    <a:gd name="connsiteX20" fmla="*/ 1177814 w 1225273"/>
                    <a:gd name="connsiteY20" fmla="*/ 672088 h 908429"/>
                    <a:gd name="connsiteX21" fmla="*/ 1192389 w 1225273"/>
                    <a:gd name="connsiteY21" fmla="*/ 692965 h 908429"/>
                    <a:gd name="connsiteX22" fmla="*/ 1194752 w 1225273"/>
                    <a:gd name="connsiteY22" fmla="*/ 696904 h 908429"/>
                    <a:gd name="connsiteX23" fmla="*/ 1195540 w 1225273"/>
                    <a:gd name="connsiteY23" fmla="*/ 693753 h 908429"/>
                    <a:gd name="connsiteX24" fmla="*/ 1210903 w 1225273"/>
                    <a:gd name="connsiteY24" fmla="*/ 681542 h 908429"/>
                    <a:gd name="connsiteX25" fmla="*/ 1209327 w 1225273"/>
                    <a:gd name="connsiteY25" fmla="*/ 681542 h 908429"/>
                    <a:gd name="connsiteX26" fmla="*/ 1202631 w 1225273"/>
                    <a:gd name="connsiteY26" fmla="*/ 680754 h 908429"/>
                    <a:gd name="connsiteX27" fmla="*/ 1180572 w 1225273"/>
                    <a:gd name="connsiteY27" fmla="*/ 677603 h 908429"/>
                    <a:gd name="connsiteX28" fmla="*/ 997797 w 1225273"/>
                    <a:gd name="connsiteY28" fmla="*/ 664604 h 908429"/>
                    <a:gd name="connsiteX29" fmla="*/ 571584 w 1225273"/>
                    <a:gd name="connsiteY29" fmla="*/ 832016 h 908429"/>
                    <a:gd name="connsiteX30" fmla="*/ 546374 w 1225273"/>
                    <a:gd name="connsiteY30" fmla="*/ 887952 h 908429"/>
                    <a:gd name="connsiteX31" fmla="*/ 574736 w 1225273"/>
                    <a:gd name="connsiteY31" fmla="*/ 899375 h 908429"/>
                    <a:gd name="connsiteX32" fmla="*/ 574736 w 1225273"/>
                    <a:gd name="connsiteY32" fmla="*/ 899375 h 908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225273" h="908429">
                      <a:moveTo>
                        <a:pt x="574736" y="899375"/>
                      </a:moveTo>
                      <a:cubicBezTo>
                        <a:pt x="629883" y="728417"/>
                        <a:pt x="831172" y="695329"/>
                        <a:pt x="987161" y="693753"/>
                      </a:cubicBezTo>
                      <a:cubicBezTo>
                        <a:pt x="1050187" y="693359"/>
                        <a:pt x="1113213" y="698086"/>
                        <a:pt x="1175451" y="706358"/>
                      </a:cubicBezTo>
                      <a:cubicBezTo>
                        <a:pt x="1186480" y="707934"/>
                        <a:pt x="1201055" y="712661"/>
                        <a:pt x="1212085" y="710691"/>
                      </a:cubicBezTo>
                      <a:cubicBezTo>
                        <a:pt x="1234931" y="706752"/>
                        <a:pt x="1222720" y="683905"/>
                        <a:pt x="1215236" y="672482"/>
                      </a:cubicBezTo>
                      <a:cubicBezTo>
                        <a:pt x="1183723" y="624425"/>
                        <a:pt x="1145120" y="579913"/>
                        <a:pt x="1108880" y="535007"/>
                      </a:cubicBezTo>
                      <a:cubicBezTo>
                        <a:pt x="1052550" y="465678"/>
                        <a:pt x="994645" y="397138"/>
                        <a:pt x="935952" y="329779"/>
                      </a:cubicBezTo>
                      <a:cubicBezTo>
                        <a:pt x="883562" y="269510"/>
                        <a:pt x="830384" y="209242"/>
                        <a:pt x="773661" y="152125"/>
                      </a:cubicBezTo>
                      <a:cubicBezTo>
                        <a:pt x="756723" y="135187"/>
                        <a:pt x="739785" y="117461"/>
                        <a:pt x="720483" y="103280"/>
                      </a:cubicBezTo>
                      <a:cubicBezTo>
                        <a:pt x="692909" y="82796"/>
                        <a:pt x="658245" y="69009"/>
                        <a:pt x="626732" y="56404"/>
                      </a:cubicBezTo>
                      <a:cubicBezTo>
                        <a:pt x="444745" y="-16469"/>
                        <a:pt x="201307" y="-38922"/>
                        <a:pt x="52803" y="113915"/>
                      </a:cubicBezTo>
                      <a:cubicBezTo>
                        <a:pt x="33501" y="134005"/>
                        <a:pt x="16563" y="156458"/>
                        <a:pt x="2382" y="180092"/>
                      </a:cubicBezTo>
                      <a:cubicBezTo>
                        <a:pt x="-7466" y="196243"/>
                        <a:pt x="15775" y="214757"/>
                        <a:pt x="25623" y="198606"/>
                      </a:cubicBezTo>
                      <a:cubicBezTo>
                        <a:pt x="80771" y="106825"/>
                        <a:pt x="170582" y="51283"/>
                        <a:pt x="275757" y="35527"/>
                      </a:cubicBezTo>
                      <a:cubicBezTo>
                        <a:pt x="374235" y="20952"/>
                        <a:pt x="477045" y="36315"/>
                        <a:pt x="570797" y="67828"/>
                      </a:cubicBezTo>
                      <a:cubicBezTo>
                        <a:pt x="612551" y="81615"/>
                        <a:pt x="652730" y="98947"/>
                        <a:pt x="691333" y="119824"/>
                      </a:cubicBezTo>
                      <a:cubicBezTo>
                        <a:pt x="695666" y="122187"/>
                        <a:pt x="694485" y="121006"/>
                        <a:pt x="700000" y="125339"/>
                      </a:cubicBezTo>
                      <a:cubicBezTo>
                        <a:pt x="703545" y="128096"/>
                        <a:pt x="707090" y="130854"/>
                        <a:pt x="710241" y="133611"/>
                      </a:cubicBezTo>
                      <a:cubicBezTo>
                        <a:pt x="718907" y="140701"/>
                        <a:pt x="726786" y="148186"/>
                        <a:pt x="735058" y="156064"/>
                      </a:cubicBezTo>
                      <a:cubicBezTo>
                        <a:pt x="787054" y="206091"/>
                        <a:pt x="835111" y="260450"/>
                        <a:pt x="882774" y="314810"/>
                      </a:cubicBezTo>
                      <a:cubicBezTo>
                        <a:pt x="984404" y="430226"/>
                        <a:pt x="1086821" y="547612"/>
                        <a:pt x="1177814" y="672088"/>
                      </a:cubicBezTo>
                      <a:cubicBezTo>
                        <a:pt x="1182935" y="678785"/>
                        <a:pt x="1187662" y="685875"/>
                        <a:pt x="1192389" y="692965"/>
                      </a:cubicBezTo>
                      <a:cubicBezTo>
                        <a:pt x="1194359" y="696117"/>
                        <a:pt x="1196328" y="698086"/>
                        <a:pt x="1194752" y="696904"/>
                      </a:cubicBezTo>
                      <a:cubicBezTo>
                        <a:pt x="1198692" y="700056"/>
                        <a:pt x="1193571" y="701631"/>
                        <a:pt x="1195540" y="693753"/>
                      </a:cubicBezTo>
                      <a:cubicBezTo>
                        <a:pt x="1195934" y="692178"/>
                        <a:pt x="1206176" y="679178"/>
                        <a:pt x="1210903" y="681542"/>
                      </a:cubicBezTo>
                      <a:cubicBezTo>
                        <a:pt x="1210509" y="681148"/>
                        <a:pt x="1209721" y="681542"/>
                        <a:pt x="1209327" y="681542"/>
                      </a:cubicBezTo>
                      <a:cubicBezTo>
                        <a:pt x="1207358" y="680754"/>
                        <a:pt x="1204600" y="681148"/>
                        <a:pt x="1202631" y="680754"/>
                      </a:cubicBezTo>
                      <a:cubicBezTo>
                        <a:pt x="1195146" y="679966"/>
                        <a:pt x="1188056" y="678785"/>
                        <a:pt x="1180572" y="677603"/>
                      </a:cubicBezTo>
                      <a:cubicBezTo>
                        <a:pt x="1119909" y="669725"/>
                        <a:pt x="1058853" y="664604"/>
                        <a:pt x="997797" y="664604"/>
                      </a:cubicBezTo>
                      <a:cubicBezTo>
                        <a:pt x="847322" y="664210"/>
                        <a:pt x="656275" y="689814"/>
                        <a:pt x="571584" y="832016"/>
                      </a:cubicBezTo>
                      <a:cubicBezTo>
                        <a:pt x="560949" y="849742"/>
                        <a:pt x="552677" y="868256"/>
                        <a:pt x="546374" y="887952"/>
                      </a:cubicBezTo>
                      <a:cubicBezTo>
                        <a:pt x="541647" y="905678"/>
                        <a:pt x="568827" y="917495"/>
                        <a:pt x="574736" y="899375"/>
                      </a:cubicBezTo>
                      <a:lnTo>
                        <a:pt x="574736" y="89937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97E66BC-D9D8-47AD-9A53-60E78D7EB185}"/>
                    </a:ext>
                  </a:extLst>
                </p:cNvPr>
                <p:cNvSpPr/>
                <p:nvPr/>
              </p:nvSpPr>
              <p:spPr>
                <a:xfrm>
                  <a:off x="4244492" y="8274386"/>
                  <a:ext cx="160142" cy="62423"/>
                </a:xfrm>
                <a:custGeom>
                  <a:avLst/>
                  <a:gdLst>
                    <a:gd name="connsiteX0" fmla="*/ 20282 w 160142"/>
                    <a:gd name="connsiteY0" fmla="*/ 37105 h 62423"/>
                    <a:gd name="connsiteX1" fmla="*/ 80551 w 160142"/>
                    <a:gd name="connsiteY1" fmla="*/ 31197 h 62423"/>
                    <a:gd name="connsiteX2" fmla="*/ 136092 w 160142"/>
                    <a:gd name="connsiteY2" fmla="*/ 59165 h 62423"/>
                    <a:gd name="connsiteX3" fmla="*/ 154606 w 160142"/>
                    <a:gd name="connsiteY3" fmla="*/ 35924 h 62423"/>
                    <a:gd name="connsiteX4" fmla="*/ 84884 w 160142"/>
                    <a:gd name="connsiteY4" fmla="*/ 1653 h 62423"/>
                    <a:gd name="connsiteX5" fmla="*/ 9253 w 160142"/>
                    <a:gd name="connsiteY5" fmla="*/ 9532 h 62423"/>
                    <a:gd name="connsiteX6" fmla="*/ 981 w 160142"/>
                    <a:gd name="connsiteY6" fmla="*/ 28833 h 62423"/>
                    <a:gd name="connsiteX7" fmla="*/ 20282 w 160142"/>
                    <a:gd name="connsiteY7" fmla="*/ 37105 h 62423"/>
                    <a:gd name="connsiteX8" fmla="*/ 20282 w 160142"/>
                    <a:gd name="connsiteY8" fmla="*/ 37105 h 6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42" h="62423">
                      <a:moveTo>
                        <a:pt x="20282" y="37105"/>
                      </a:moveTo>
                      <a:cubicBezTo>
                        <a:pt x="40372" y="30803"/>
                        <a:pt x="60461" y="27652"/>
                        <a:pt x="80551" y="31197"/>
                      </a:cubicBezTo>
                      <a:cubicBezTo>
                        <a:pt x="100640" y="34742"/>
                        <a:pt x="119548" y="46165"/>
                        <a:pt x="136092" y="59165"/>
                      </a:cubicBezTo>
                      <a:cubicBezTo>
                        <a:pt x="151061" y="70982"/>
                        <a:pt x="169575" y="47741"/>
                        <a:pt x="154606" y="35924"/>
                      </a:cubicBezTo>
                      <a:cubicBezTo>
                        <a:pt x="134123" y="19379"/>
                        <a:pt x="110882" y="6380"/>
                        <a:pt x="84884" y="1653"/>
                      </a:cubicBezTo>
                      <a:cubicBezTo>
                        <a:pt x="59280" y="-2680"/>
                        <a:pt x="33675" y="2047"/>
                        <a:pt x="9253" y="9532"/>
                      </a:cubicBezTo>
                      <a:cubicBezTo>
                        <a:pt x="1374" y="11895"/>
                        <a:pt x="-1777" y="22137"/>
                        <a:pt x="981" y="28833"/>
                      </a:cubicBezTo>
                      <a:cubicBezTo>
                        <a:pt x="4132" y="36712"/>
                        <a:pt x="12404" y="39469"/>
                        <a:pt x="20282" y="37105"/>
                      </a:cubicBezTo>
                      <a:lnTo>
                        <a:pt x="20282" y="3710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D03664D-5276-460E-A04F-8937AD4292CE}"/>
                    </a:ext>
                  </a:extLst>
                </p:cNvPr>
                <p:cNvSpPr/>
                <p:nvPr/>
              </p:nvSpPr>
              <p:spPr>
                <a:xfrm>
                  <a:off x="3091096" y="7963512"/>
                  <a:ext cx="1057706" cy="803286"/>
                </a:xfrm>
                <a:custGeom>
                  <a:avLst/>
                  <a:gdLst>
                    <a:gd name="connsiteX0" fmla="*/ 1033840 w 1057706"/>
                    <a:gd name="connsiteY0" fmla="*/ 383037 h 803286"/>
                    <a:gd name="connsiteX1" fmla="*/ 866034 w 1057706"/>
                    <a:gd name="connsiteY1" fmla="*/ 548480 h 803286"/>
                    <a:gd name="connsiteX2" fmla="*/ 732892 w 1057706"/>
                    <a:gd name="connsiteY2" fmla="*/ 716680 h 803286"/>
                    <a:gd name="connsiteX3" fmla="*/ 687198 w 1057706"/>
                    <a:gd name="connsiteY3" fmla="*/ 757647 h 803286"/>
                    <a:gd name="connsiteX4" fmla="*/ 643868 w 1057706"/>
                    <a:gd name="connsiteY4" fmla="*/ 771040 h 803286"/>
                    <a:gd name="connsiteX5" fmla="*/ 629293 w 1057706"/>
                    <a:gd name="connsiteY5" fmla="*/ 756072 h 803286"/>
                    <a:gd name="connsiteX6" fmla="*/ 568237 w 1057706"/>
                    <a:gd name="connsiteY6" fmla="*/ 688713 h 803286"/>
                    <a:gd name="connsiteX7" fmla="*/ 163296 w 1057706"/>
                    <a:gd name="connsiteY7" fmla="*/ 221927 h 803286"/>
                    <a:gd name="connsiteX8" fmla="*/ 73484 w 1057706"/>
                    <a:gd name="connsiteY8" fmla="*/ 117147 h 803286"/>
                    <a:gd name="connsiteX9" fmla="*/ 43153 w 1057706"/>
                    <a:gd name="connsiteY9" fmla="*/ 81695 h 803286"/>
                    <a:gd name="connsiteX10" fmla="*/ 32517 w 1057706"/>
                    <a:gd name="connsiteY10" fmla="*/ 69090 h 803286"/>
                    <a:gd name="connsiteX11" fmla="*/ 47486 w 1057706"/>
                    <a:gd name="connsiteY11" fmla="*/ 47818 h 803286"/>
                    <a:gd name="connsiteX12" fmla="*/ 80968 w 1057706"/>
                    <a:gd name="connsiteY12" fmla="*/ 26153 h 803286"/>
                    <a:gd name="connsiteX13" fmla="*/ 63242 w 1057706"/>
                    <a:gd name="connsiteY13" fmla="*/ 2519 h 803286"/>
                    <a:gd name="connsiteX14" fmla="*/ 2186 w 1057706"/>
                    <a:gd name="connsiteY14" fmla="*/ 76574 h 803286"/>
                    <a:gd name="connsiteX15" fmla="*/ 28578 w 1057706"/>
                    <a:gd name="connsiteY15" fmla="*/ 110450 h 803286"/>
                    <a:gd name="connsiteX16" fmla="*/ 101452 w 1057706"/>
                    <a:gd name="connsiteY16" fmla="*/ 195535 h 803286"/>
                    <a:gd name="connsiteX17" fmla="*/ 316527 w 1057706"/>
                    <a:gd name="connsiteY17" fmla="*/ 445669 h 803286"/>
                    <a:gd name="connsiteX18" fmla="*/ 528452 w 1057706"/>
                    <a:gd name="connsiteY18" fmla="*/ 688713 h 803286"/>
                    <a:gd name="connsiteX19" fmla="*/ 598962 w 1057706"/>
                    <a:gd name="connsiteY19" fmla="*/ 767101 h 803286"/>
                    <a:gd name="connsiteX20" fmla="*/ 621415 w 1057706"/>
                    <a:gd name="connsiteY20" fmla="*/ 790342 h 803286"/>
                    <a:gd name="connsiteX21" fmla="*/ 677744 w 1057706"/>
                    <a:gd name="connsiteY21" fmla="*/ 797432 h 803286"/>
                    <a:gd name="connsiteX22" fmla="*/ 785676 w 1057706"/>
                    <a:gd name="connsiteY22" fmla="*/ 701712 h 803286"/>
                    <a:gd name="connsiteX23" fmla="*/ 858549 w 1057706"/>
                    <a:gd name="connsiteY23" fmla="*/ 605991 h 803286"/>
                    <a:gd name="connsiteX24" fmla="*/ 1051566 w 1057706"/>
                    <a:gd name="connsiteY24" fmla="*/ 406278 h 803286"/>
                    <a:gd name="connsiteX25" fmla="*/ 1033840 w 1057706"/>
                    <a:gd name="connsiteY25" fmla="*/ 383037 h 803286"/>
                    <a:gd name="connsiteX26" fmla="*/ 1033840 w 1057706"/>
                    <a:gd name="connsiteY26" fmla="*/ 383037 h 80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706" h="803286">
                      <a:moveTo>
                        <a:pt x="1033840" y="383037"/>
                      </a:moveTo>
                      <a:cubicBezTo>
                        <a:pt x="969633" y="428731"/>
                        <a:pt x="914879" y="486636"/>
                        <a:pt x="866034" y="548480"/>
                      </a:cubicBezTo>
                      <a:cubicBezTo>
                        <a:pt x="821522" y="604809"/>
                        <a:pt x="782919" y="665078"/>
                        <a:pt x="732892" y="716680"/>
                      </a:cubicBezTo>
                      <a:cubicBezTo>
                        <a:pt x="718711" y="731255"/>
                        <a:pt x="703742" y="745830"/>
                        <a:pt x="687198" y="757647"/>
                      </a:cubicBezTo>
                      <a:cubicBezTo>
                        <a:pt x="676168" y="765525"/>
                        <a:pt x="657261" y="780100"/>
                        <a:pt x="643868" y="771040"/>
                      </a:cubicBezTo>
                      <a:cubicBezTo>
                        <a:pt x="636777" y="766313"/>
                        <a:pt x="635989" y="763162"/>
                        <a:pt x="629293" y="756072"/>
                      </a:cubicBezTo>
                      <a:cubicBezTo>
                        <a:pt x="608416" y="734012"/>
                        <a:pt x="588326" y="711166"/>
                        <a:pt x="568237" y="688713"/>
                      </a:cubicBezTo>
                      <a:cubicBezTo>
                        <a:pt x="431549" y="534693"/>
                        <a:pt x="297226" y="378310"/>
                        <a:pt x="163296" y="221927"/>
                      </a:cubicBezTo>
                      <a:cubicBezTo>
                        <a:pt x="133358" y="187263"/>
                        <a:pt x="103421" y="152205"/>
                        <a:pt x="73484" y="117147"/>
                      </a:cubicBezTo>
                      <a:cubicBezTo>
                        <a:pt x="63242" y="105330"/>
                        <a:pt x="53394" y="93512"/>
                        <a:pt x="43153" y="81695"/>
                      </a:cubicBezTo>
                      <a:cubicBezTo>
                        <a:pt x="40001" y="78150"/>
                        <a:pt x="34487" y="73423"/>
                        <a:pt x="32517" y="69090"/>
                      </a:cubicBezTo>
                      <a:cubicBezTo>
                        <a:pt x="28184" y="59636"/>
                        <a:pt x="40395" y="52939"/>
                        <a:pt x="47486" y="47818"/>
                      </a:cubicBezTo>
                      <a:cubicBezTo>
                        <a:pt x="58515" y="39940"/>
                        <a:pt x="69939" y="33244"/>
                        <a:pt x="80968" y="26153"/>
                      </a:cubicBezTo>
                      <a:cubicBezTo>
                        <a:pt x="97118" y="15912"/>
                        <a:pt x="78999" y="-7723"/>
                        <a:pt x="63242" y="2519"/>
                      </a:cubicBezTo>
                      <a:cubicBezTo>
                        <a:pt x="40395" y="17093"/>
                        <a:pt x="-11207" y="41122"/>
                        <a:pt x="2186" y="76574"/>
                      </a:cubicBezTo>
                      <a:cubicBezTo>
                        <a:pt x="6913" y="89179"/>
                        <a:pt x="19912" y="100603"/>
                        <a:pt x="28578" y="110450"/>
                      </a:cubicBezTo>
                      <a:cubicBezTo>
                        <a:pt x="53000" y="138812"/>
                        <a:pt x="77029" y="167174"/>
                        <a:pt x="101452" y="195535"/>
                      </a:cubicBezTo>
                      <a:cubicBezTo>
                        <a:pt x="173143" y="279045"/>
                        <a:pt x="244835" y="362160"/>
                        <a:pt x="316527" y="445669"/>
                      </a:cubicBezTo>
                      <a:cubicBezTo>
                        <a:pt x="387037" y="526815"/>
                        <a:pt x="457154" y="608355"/>
                        <a:pt x="528452" y="688713"/>
                      </a:cubicBezTo>
                      <a:cubicBezTo>
                        <a:pt x="551693" y="715105"/>
                        <a:pt x="574933" y="741497"/>
                        <a:pt x="598962" y="767101"/>
                      </a:cubicBezTo>
                      <a:cubicBezTo>
                        <a:pt x="606446" y="774979"/>
                        <a:pt x="613537" y="782857"/>
                        <a:pt x="621415" y="790342"/>
                      </a:cubicBezTo>
                      <a:cubicBezTo>
                        <a:pt x="637565" y="805704"/>
                        <a:pt x="657655" y="806492"/>
                        <a:pt x="677744" y="797432"/>
                      </a:cubicBezTo>
                      <a:cubicBezTo>
                        <a:pt x="720680" y="778130"/>
                        <a:pt x="755739" y="737164"/>
                        <a:pt x="785676" y="701712"/>
                      </a:cubicBezTo>
                      <a:cubicBezTo>
                        <a:pt x="811674" y="670987"/>
                        <a:pt x="834915" y="638292"/>
                        <a:pt x="858549" y="605991"/>
                      </a:cubicBezTo>
                      <a:cubicBezTo>
                        <a:pt x="913697" y="531148"/>
                        <a:pt x="975541" y="460244"/>
                        <a:pt x="1051566" y="406278"/>
                      </a:cubicBezTo>
                      <a:cubicBezTo>
                        <a:pt x="1067323" y="395642"/>
                        <a:pt x="1049597" y="372008"/>
                        <a:pt x="1033840" y="383037"/>
                      </a:cubicBezTo>
                      <a:lnTo>
                        <a:pt x="1033840" y="38303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C3E4A64-CA92-4F91-A79D-7B916AB68FB9}"/>
                    </a:ext>
                  </a:extLst>
                </p:cNvPr>
                <p:cNvSpPr/>
                <p:nvPr/>
              </p:nvSpPr>
              <p:spPr>
                <a:xfrm>
                  <a:off x="3865131" y="7646255"/>
                  <a:ext cx="531821" cy="674060"/>
                </a:xfrm>
                <a:custGeom>
                  <a:avLst/>
                  <a:gdLst>
                    <a:gd name="connsiteX0" fmla="*/ 3369 w 531821"/>
                    <a:gd name="connsiteY0" fmla="*/ 23555 h 674060"/>
                    <a:gd name="connsiteX1" fmla="*/ 214112 w 531821"/>
                    <a:gd name="connsiteY1" fmla="*/ 289051 h 674060"/>
                    <a:gd name="connsiteX2" fmla="*/ 389008 w 531821"/>
                    <a:gd name="connsiteY2" fmla="*/ 521459 h 674060"/>
                    <a:gd name="connsiteX3" fmla="*/ 504818 w 531821"/>
                    <a:gd name="connsiteY3" fmla="*/ 668388 h 674060"/>
                    <a:gd name="connsiteX4" fmla="*/ 528453 w 531821"/>
                    <a:gd name="connsiteY4" fmla="*/ 650662 h 674060"/>
                    <a:gd name="connsiteX5" fmla="*/ 337800 w 531821"/>
                    <a:gd name="connsiteY5" fmla="*/ 405649 h 674060"/>
                    <a:gd name="connsiteX6" fmla="*/ 152662 w 531821"/>
                    <a:gd name="connsiteY6" fmla="*/ 158666 h 674060"/>
                    <a:gd name="connsiteX7" fmla="*/ 27004 w 531821"/>
                    <a:gd name="connsiteY7" fmla="*/ 5435 h 674060"/>
                    <a:gd name="connsiteX8" fmla="*/ 3369 w 531821"/>
                    <a:gd name="connsiteY8" fmla="*/ 23555 h 674060"/>
                    <a:gd name="connsiteX9" fmla="*/ 3369 w 531821"/>
                    <a:gd name="connsiteY9" fmla="*/ 23555 h 6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821" h="674060">
                      <a:moveTo>
                        <a:pt x="3369" y="23555"/>
                      </a:moveTo>
                      <a:cubicBezTo>
                        <a:pt x="75455" y="110609"/>
                        <a:pt x="147147" y="197663"/>
                        <a:pt x="214112" y="289051"/>
                      </a:cubicBezTo>
                      <a:cubicBezTo>
                        <a:pt x="271623" y="367045"/>
                        <a:pt x="329528" y="445040"/>
                        <a:pt x="389008" y="521459"/>
                      </a:cubicBezTo>
                      <a:cubicBezTo>
                        <a:pt x="427218" y="570698"/>
                        <a:pt x="465821" y="619543"/>
                        <a:pt x="504818" y="668388"/>
                      </a:cubicBezTo>
                      <a:cubicBezTo>
                        <a:pt x="516636" y="683356"/>
                        <a:pt x="540664" y="665630"/>
                        <a:pt x="528453" y="650662"/>
                      </a:cubicBezTo>
                      <a:cubicBezTo>
                        <a:pt x="463852" y="569910"/>
                        <a:pt x="400038" y="488370"/>
                        <a:pt x="337800" y="405649"/>
                      </a:cubicBezTo>
                      <a:cubicBezTo>
                        <a:pt x="275956" y="323321"/>
                        <a:pt x="216475" y="239418"/>
                        <a:pt x="152662" y="158666"/>
                      </a:cubicBezTo>
                      <a:cubicBezTo>
                        <a:pt x="111695" y="107064"/>
                        <a:pt x="69152" y="56249"/>
                        <a:pt x="27004" y="5435"/>
                      </a:cubicBezTo>
                      <a:cubicBezTo>
                        <a:pt x="15186" y="-9140"/>
                        <a:pt x="-8842" y="8586"/>
                        <a:pt x="3369" y="23555"/>
                      </a:cubicBezTo>
                      <a:lnTo>
                        <a:pt x="3369" y="2355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A5B48AF-9A6B-42CD-8A19-05AA8F3D3ADF}"/>
                    </a:ext>
                  </a:extLst>
                </p:cNvPr>
                <p:cNvSpPr/>
                <p:nvPr/>
              </p:nvSpPr>
              <p:spPr>
                <a:xfrm>
                  <a:off x="4335149" y="8295462"/>
                  <a:ext cx="129080" cy="97376"/>
                </a:xfrm>
                <a:custGeom>
                  <a:avLst/>
                  <a:gdLst>
                    <a:gd name="connsiteX0" fmla="*/ 28103 w 129080"/>
                    <a:gd name="connsiteY0" fmla="*/ 88509 h 97376"/>
                    <a:gd name="connsiteX1" fmla="*/ 31255 w 129080"/>
                    <a:gd name="connsiteY1" fmla="*/ 82207 h 97376"/>
                    <a:gd name="connsiteX2" fmla="*/ 31649 w 129080"/>
                    <a:gd name="connsiteY2" fmla="*/ 81419 h 97376"/>
                    <a:gd name="connsiteX3" fmla="*/ 34012 w 129080"/>
                    <a:gd name="connsiteY3" fmla="*/ 77874 h 97376"/>
                    <a:gd name="connsiteX4" fmla="*/ 43072 w 129080"/>
                    <a:gd name="connsiteY4" fmla="*/ 65268 h 97376"/>
                    <a:gd name="connsiteX5" fmla="*/ 53314 w 129080"/>
                    <a:gd name="connsiteY5" fmla="*/ 53451 h 97376"/>
                    <a:gd name="connsiteX6" fmla="*/ 55677 w 129080"/>
                    <a:gd name="connsiteY6" fmla="*/ 50694 h 97376"/>
                    <a:gd name="connsiteX7" fmla="*/ 57253 w 129080"/>
                    <a:gd name="connsiteY7" fmla="*/ 49118 h 97376"/>
                    <a:gd name="connsiteX8" fmla="*/ 58829 w 129080"/>
                    <a:gd name="connsiteY8" fmla="*/ 47542 h 97376"/>
                    <a:gd name="connsiteX9" fmla="*/ 61980 w 129080"/>
                    <a:gd name="connsiteY9" fmla="*/ 44785 h 97376"/>
                    <a:gd name="connsiteX10" fmla="*/ 73009 w 129080"/>
                    <a:gd name="connsiteY10" fmla="*/ 36119 h 97376"/>
                    <a:gd name="connsiteX11" fmla="*/ 76161 w 129080"/>
                    <a:gd name="connsiteY11" fmla="*/ 34149 h 97376"/>
                    <a:gd name="connsiteX12" fmla="*/ 76555 w 129080"/>
                    <a:gd name="connsiteY12" fmla="*/ 34149 h 97376"/>
                    <a:gd name="connsiteX13" fmla="*/ 82069 w 129080"/>
                    <a:gd name="connsiteY13" fmla="*/ 31392 h 97376"/>
                    <a:gd name="connsiteX14" fmla="*/ 84433 w 129080"/>
                    <a:gd name="connsiteY14" fmla="*/ 30604 h 97376"/>
                    <a:gd name="connsiteX15" fmla="*/ 84039 w 129080"/>
                    <a:gd name="connsiteY15" fmla="*/ 30604 h 97376"/>
                    <a:gd name="connsiteX16" fmla="*/ 89160 w 129080"/>
                    <a:gd name="connsiteY16" fmla="*/ 29816 h 97376"/>
                    <a:gd name="connsiteX17" fmla="*/ 88372 w 129080"/>
                    <a:gd name="connsiteY17" fmla="*/ 29816 h 97376"/>
                    <a:gd name="connsiteX18" fmla="*/ 90735 w 129080"/>
                    <a:gd name="connsiteY18" fmla="*/ 30210 h 97376"/>
                    <a:gd name="connsiteX19" fmla="*/ 89947 w 129080"/>
                    <a:gd name="connsiteY19" fmla="*/ 29816 h 97376"/>
                    <a:gd name="connsiteX20" fmla="*/ 92311 w 129080"/>
                    <a:gd name="connsiteY20" fmla="*/ 30998 h 97376"/>
                    <a:gd name="connsiteX21" fmla="*/ 90735 w 129080"/>
                    <a:gd name="connsiteY21" fmla="*/ 29816 h 97376"/>
                    <a:gd name="connsiteX22" fmla="*/ 91917 w 129080"/>
                    <a:gd name="connsiteY22" fmla="*/ 30604 h 97376"/>
                    <a:gd name="connsiteX23" fmla="*/ 93099 w 129080"/>
                    <a:gd name="connsiteY23" fmla="*/ 31392 h 97376"/>
                    <a:gd name="connsiteX24" fmla="*/ 93887 w 129080"/>
                    <a:gd name="connsiteY24" fmla="*/ 32574 h 97376"/>
                    <a:gd name="connsiteX25" fmla="*/ 95068 w 129080"/>
                    <a:gd name="connsiteY25" fmla="*/ 34149 h 97376"/>
                    <a:gd name="connsiteX26" fmla="*/ 95856 w 129080"/>
                    <a:gd name="connsiteY26" fmla="*/ 36119 h 97376"/>
                    <a:gd name="connsiteX27" fmla="*/ 97432 w 129080"/>
                    <a:gd name="connsiteY27" fmla="*/ 39664 h 97376"/>
                    <a:gd name="connsiteX28" fmla="*/ 98220 w 129080"/>
                    <a:gd name="connsiteY28" fmla="*/ 41240 h 97376"/>
                    <a:gd name="connsiteX29" fmla="*/ 99401 w 129080"/>
                    <a:gd name="connsiteY29" fmla="*/ 46755 h 97376"/>
                    <a:gd name="connsiteX30" fmla="*/ 115946 w 129080"/>
                    <a:gd name="connsiteY30" fmla="*/ 59754 h 97376"/>
                    <a:gd name="connsiteX31" fmla="*/ 128945 w 129080"/>
                    <a:gd name="connsiteY31" fmla="*/ 43209 h 97376"/>
                    <a:gd name="connsiteX32" fmla="*/ 112007 w 129080"/>
                    <a:gd name="connsiteY32" fmla="*/ 8151 h 97376"/>
                    <a:gd name="connsiteX33" fmla="*/ 82069 w 129080"/>
                    <a:gd name="connsiteY33" fmla="*/ 667 h 97376"/>
                    <a:gd name="connsiteX34" fmla="*/ 24952 w 129080"/>
                    <a:gd name="connsiteY34" fmla="*/ 40846 h 97376"/>
                    <a:gd name="connsiteX35" fmla="*/ 1317 w 129080"/>
                    <a:gd name="connsiteY35" fmla="*/ 76298 h 97376"/>
                    <a:gd name="connsiteX36" fmla="*/ 9196 w 129080"/>
                    <a:gd name="connsiteY36" fmla="*/ 95993 h 97376"/>
                    <a:gd name="connsiteX37" fmla="*/ 28103 w 129080"/>
                    <a:gd name="connsiteY37" fmla="*/ 88509 h 97376"/>
                    <a:gd name="connsiteX38" fmla="*/ 28103 w 129080"/>
                    <a:gd name="connsiteY38" fmla="*/ 88509 h 9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080" h="97376">
                      <a:moveTo>
                        <a:pt x="28103" y="88509"/>
                      </a:moveTo>
                      <a:cubicBezTo>
                        <a:pt x="29285" y="86540"/>
                        <a:pt x="30467" y="84570"/>
                        <a:pt x="31255" y="82207"/>
                      </a:cubicBezTo>
                      <a:cubicBezTo>
                        <a:pt x="32830" y="79843"/>
                        <a:pt x="30073" y="83782"/>
                        <a:pt x="31649" y="81419"/>
                      </a:cubicBezTo>
                      <a:cubicBezTo>
                        <a:pt x="32436" y="80237"/>
                        <a:pt x="33224" y="79055"/>
                        <a:pt x="34012" y="77874"/>
                      </a:cubicBezTo>
                      <a:cubicBezTo>
                        <a:pt x="36769" y="73541"/>
                        <a:pt x="39921" y="69208"/>
                        <a:pt x="43072" y="65268"/>
                      </a:cubicBezTo>
                      <a:cubicBezTo>
                        <a:pt x="46223" y="61329"/>
                        <a:pt x="49768" y="56996"/>
                        <a:pt x="53314" y="53451"/>
                      </a:cubicBezTo>
                      <a:cubicBezTo>
                        <a:pt x="54102" y="52663"/>
                        <a:pt x="54889" y="51482"/>
                        <a:pt x="55677" y="50694"/>
                      </a:cubicBezTo>
                      <a:cubicBezTo>
                        <a:pt x="56071" y="50300"/>
                        <a:pt x="58435" y="47936"/>
                        <a:pt x="57253" y="49118"/>
                      </a:cubicBezTo>
                      <a:cubicBezTo>
                        <a:pt x="56071" y="50300"/>
                        <a:pt x="58435" y="47936"/>
                        <a:pt x="58829" y="47542"/>
                      </a:cubicBezTo>
                      <a:cubicBezTo>
                        <a:pt x="60010" y="46755"/>
                        <a:pt x="60798" y="45573"/>
                        <a:pt x="61980" y="44785"/>
                      </a:cubicBezTo>
                      <a:cubicBezTo>
                        <a:pt x="65525" y="41634"/>
                        <a:pt x="69070" y="38876"/>
                        <a:pt x="73009" y="36119"/>
                      </a:cubicBezTo>
                      <a:cubicBezTo>
                        <a:pt x="74191" y="35331"/>
                        <a:pt x="74979" y="34937"/>
                        <a:pt x="76161" y="34149"/>
                      </a:cubicBezTo>
                      <a:cubicBezTo>
                        <a:pt x="78524" y="32574"/>
                        <a:pt x="73797" y="35331"/>
                        <a:pt x="76555" y="34149"/>
                      </a:cubicBezTo>
                      <a:cubicBezTo>
                        <a:pt x="78524" y="33362"/>
                        <a:pt x="80100" y="32180"/>
                        <a:pt x="82069" y="31392"/>
                      </a:cubicBezTo>
                      <a:cubicBezTo>
                        <a:pt x="82857" y="30998"/>
                        <a:pt x="83645" y="30604"/>
                        <a:pt x="84433" y="30604"/>
                      </a:cubicBezTo>
                      <a:cubicBezTo>
                        <a:pt x="87190" y="29422"/>
                        <a:pt x="83251" y="30604"/>
                        <a:pt x="84039" y="30604"/>
                      </a:cubicBezTo>
                      <a:cubicBezTo>
                        <a:pt x="85615" y="30604"/>
                        <a:pt x="87584" y="30210"/>
                        <a:pt x="89160" y="29816"/>
                      </a:cubicBezTo>
                      <a:cubicBezTo>
                        <a:pt x="91523" y="29422"/>
                        <a:pt x="86008" y="29422"/>
                        <a:pt x="88372" y="29816"/>
                      </a:cubicBezTo>
                      <a:cubicBezTo>
                        <a:pt x="89160" y="29816"/>
                        <a:pt x="89947" y="30210"/>
                        <a:pt x="90735" y="30210"/>
                      </a:cubicBezTo>
                      <a:cubicBezTo>
                        <a:pt x="93099" y="30210"/>
                        <a:pt x="87584" y="29029"/>
                        <a:pt x="89947" y="29816"/>
                      </a:cubicBezTo>
                      <a:cubicBezTo>
                        <a:pt x="90735" y="30210"/>
                        <a:pt x="91523" y="30604"/>
                        <a:pt x="92311" y="30998"/>
                      </a:cubicBezTo>
                      <a:cubicBezTo>
                        <a:pt x="93887" y="31392"/>
                        <a:pt x="90341" y="30210"/>
                        <a:pt x="90735" y="29816"/>
                      </a:cubicBezTo>
                      <a:cubicBezTo>
                        <a:pt x="90735" y="29816"/>
                        <a:pt x="91917" y="30604"/>
                        <a:pt x="91917" y="30604"/>
                      </a:cubicBezTo>
                      <a:cubicBezTo>
                        <a:pt x="92311" y="30998"/>
                        <a:pt x="94674" y="33362"/>
                        <a:pt x="93099" y="31392"/>
                      </a:cubicBezTo>
                      <a:cubicBezTo>
                        <a:pt x="91523" y="29816"/>
                        <a:pt x="93493" y="32180"/>
                        <a:pt x="93887" y="32574"/>
                      </a:cubicBezTo>
                      <a:cubicBezTo>
                        <a:pt x="94281" y="32968"/>
                        <a:pt x="96250" y="36119"/>
                        <a:pt x="95068" y="34149"/>
                      </a:cubicBezTo>
                      <a:cubicBezTo>
                        <a:pt x="93887" y="32180"/>
                        <a:pt x="95856" y="35725"/>
                        <a:pt x="95856" y="36119"/>
                      </a:cubicBezTo>
                      <a:cubicBezTo>
                        <a:pt x="96250" y="37301"/>
                        <a:pt x="97038" y="38482"/>
                        <a:pt x="97432" y="39664"/>
                      </a:cubicBezTo>
                      <a:cubicBezTo>
                        <a:pt x="97826" y="40452"/>
                        <a:pt x="98614" y="43997"/>
                        <a:pt x="98220" y="41240"/>
                      </a:cubicBezTo>
                      <a:cubicBezTo>
                        <a:pt x="98614" y="43209"/>
                        <a:pt x="99007" y="44785"/>
                        <a:pt x="99401" y="46755"/>
                      </a:cubicBezTo>
                      <a:cubicBezTo>
                        <a:pt x="100977" y="54633"/>
                        <a:pt x="107673" y="60541"/>
                        <a:pt x="115946" y="59754"/>
                      </a:cubicBezTo>
                      <a:cubicBezTo>
                        <a:pt x="123430" y="58572"/>
                        <a:pt x="130126" y="51088"/>
                        <a:pt x="128945" y="43209"/>
                      </a:cubicBezTo>
                      <a:cubicBezTo>
                        <a:pt x="126581" y="30210"/>
                        <a:pt x="122248" y="17211"/>
                        <a:pt x="112007" y="8151"/>
                      </a:cubicBezTo>
                      <a:cubicBezTo>
                        <a:pt x="103734" y="1061"/>
                        <a:pt x="92311" y="-1303"/>
                        <a:pt x="82069" y="667"/>
                      </a:cubicBezTo>
                      <a:cubicBezTo>
                        <a:pt x="58829" y="5000"/>
                        <a:pt x="39527" y="23514"/>
                        <a:pt x="24952" y="40846"/>
                      </a:cubicBezTo>
                      <a:cubicBezTo>
                        <a:pt x="15892" y="51875"/>
                        <a:pt x="7620" y="63693"/>
                        <a:pt x="1317" y="76298"/>
                      </a:cubicBezTo>
                      <a:cubicBezTo>
                        <a:pt x="-2228" y="83388"/>
                        <a:pt x="1711" y="93236"/>
                        <a:pt x="9196" y="95993"/>
                      </a:cubicBezTo>
                      <a:cubicBezTo>
                        <a:pt x="16680" y="99539"/>
                        <a:pt x="24558" y="95993"/>
                        <a:pt x="28103" y="88509"/>
                      </a:cubicBezTo>
                      <a:lnTo>
                        <a:pt x="28103" y="8850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7E5EC21-2EFC-4F51-B56A-31982C3BF8B1}"/>
                    </a:ext>
                  </a:extLst>
                </p:cNvPr>
                <p:cNvSpPr/>
                <p:nvPr/>
              </p:nvSpPr>
              <p:spPr>
                <a:xfrm>
                  <a:off x="3803571" y="8471586"/>
                  <a:ext cx="356318" cy="250395"/>
                </a:xfrm>
                <a:custGeom>
                  <a:avLst/>
                  <a:gdLst>
                    <a:gd name="connsiteX0" fmla="*/ 23568 w 356318"/>
                    <a:gd name="connsiteY0" fmla="*/ 247210 h 250395"/>
                    <a:gd name="connsiteX1" fmla="*/ 66505 w 356318"/>
                    <a:gd name="connsiteY1" fmla="*/ 213727 h 250395"/>
                    <a:gd name="connsiteX2" fmla="*/ 89745 w 356318"/>
                    <a:gd name="connsiteY2" fmla="*/ 186153 h 250395"/>
                    <a:gd name="connsiteX3" fmla="*/ 83837 w 356318"/>
                    <a:gd name="connsiteY3" fmla="*/ 199940 h 250395"/>
                    <a:gd name="connsiteX4" fmla="*/ 348151 w 356318"/>
                    <a:gd name="connsiteY4" fmla="*/ 29377 h 250395"/>
                    <a:gd name="connsiteX5" fmla="*/ 336728 w 356318"/>
                    <a:gd name="connsiteY5" fmla="*/ 1803 h 250395"/>
                    <a:gd name="connsiteX6" fmla="*/ 187829 w 356318"/>
                    <a:gd name="connsiteY6" fmla="*/ 89645 h 250395"/>
                    <a:gd name="connsiteX7" fmla="*/ 118501 w 356318"/>
                    <a:gd name="connsiteY7" fmla="*/ 136914 h 250395"/>
                    <a:gd name="connsiteX8" fmla="*/ 80685 w 356318"/>
                    <a:gd name="connsiteY8" fmla="*/ 164882 h 250395"/>
                    <a:gd name="connsiteX9" fmla="*/ 60202 w 356318"/>
                    <a:gd name="connsiteY9" fmla="*/ 190093 h 250395"/>
                    <a:gd name="connsiteX10" fmla="*/ 66111 w 356318"/>
                    <a:gd name="connsiteY10" fmla="*/ 176306 h 250395"/>
                    <a:gd name="connsiteX11" fmla="*/ 5842 w 356318"/>
                    <a:gd name="connsiteY11" fmla="*/ 223575 h 250395"/>
                    <a:gd name="connsiteX12" fmla="*/ 23568 w 356318"/>
                    <a:gd name="connsiteY12" fmla="*/ 247210 h 250395"/>
                    <a:gd name="connsiteX13" fmla="*/ 23568 w 356318"/>
                    <a:gd name="connsiteY13" fmla="*/ 247210 h 2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6318" h="250395">
                      <a:moveTo>
                        <a:pt x="23568" y="247210"/>
                      </a:moveTo>
                      <a:cubicBezTo>
                        <a:pt x="37749" y="235786"/>
                        <a:pt x="51930" y="224757"/>
                        <a:pt x="66505" y="213727"/>
                      </a:cubicBezTo>
                      <a:cubicBezTo>
                        <a:pt x="76352" y="206243"/>
                        <a:pt x="89745" y="199940"/>
                        <a:pt x="89745" y="186153"/>
                      </a:cubicBezTo>
                      <a:cubicBezTo>
                        <a:pt x="87776" y="190880"/>
                        <a:pt x="85806" y="195213"/>
                        <a:pt x="83837" y="199940"/>
                      </a:cubicBezTo>
                      <a:cubicBezTo>
                        <a:pt x="167346" y="135733"/>
                        <a:pt x="255582" y="80191"/>
                        <a:pt x="348151" y="29377"/>
                      </a:cubicBezTo>
                      <a:cubicBezTo>
                        <a:pt x="364696" y="20317"/>
                        <a:pt x="353666" y="-7257"/>
                        <a:pt x="336728" y="1803"/>
                      </a:cubicBezTo>
                      <a:cubicBezTo>
                        <a:pt x="286307" y="29377"/>
                        <a:pt x="236280" y="58132"/>
                        <a:pt x="187829" y="89645"/>
                      </a:cubicBezTo>
                      <a:cubicBezTo>
                        <a:pt x="164195" y="105008"/>
                        <a:pt x="141348" y="120764"/>
                        <a:pt x="118501" y="136914"/>
                      </a:cubicBezTo>
                      <a:cubicBezTo>
                        <a:pt x="105896" y="145974"/>
                        <a:pt x="92897" y="155428"/>
                        <a:pt x="80685" y="164882"/>
                      </a:cubicBezTo>
                      <a:cubicBezTo>
                        <a:pt x="71231" y="171973"/>
                        <a:pt x="60202" y="177093"/>
                        <a:pt x="60202" y="190093"/>
                      </a:cubicBezTo>
                      <a:cubicBezTo>
                        <a:pt x="62172" y="185366"/>
                        <a:pt x="64141" y="181033"/>
                        <a:pt x="66111" y="176306"/>
                      </a:cubicBezTo>
                      <a:cubicBezTo>
                        <a:pt x="46021" y="191668"/>
                        <a:pt x="25538" y="207819"/>
                        <a:pt x="5842" y="223575"/>
                      </a:cubicBezTo>
                      <a:cubicBezTo>
                        <a:pt x="-9520" y="234998"/>
                        <a:pt x="8600" y="259027"/>
                        <a:pt x="23568" y="247210"/>
                      </a:cubicBezTo>
                      <a:lnTo>
                        <a:pt x="23568" y="24721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5CB9D2D-8268-446B-A3C3-1A154D8CFF9B}"/>
                    </a:ext>
                  </a:extLst>
                </p:cNvPr>
                <p:cNvSpPr/>
                <p:nvPr/>
              </p:nvSpPr>
              <p:spPr>
                <a:xfrm>
                  <a:off x="4247580" y="8371567"/>
                  <a:ext cx="112826" cy="61111"/>
                </a:xfrm>
                <a:custGeom>
                  <a:avLst/>
                  <a:gdLst>
                    <a:gd name="connsiteX0" fmla="*/ 92432 w 112826"/>
                    <a:gd name="connsiteY0" fmla="*/ 981 h 61111"/>
                    <a:gd name="connsiteX1" fmla="*/ 9316 w 112826"/>
                    <a:gd name="connsiteY1" fmla="*/ 32494 h 61111"/>
                    <a:gd name="connsiteX2" fmla="*/ 1044 w 112826"/>
                    <a:gd name="connsiteY2" fmla="*/ 51795 h 61111"/>
                    <a:gd name="connsiteX3" fmla="*/ 20346 w 112826"/>
                    <a:gd name="connsiteY3" fmla="*/ 60067 h 61111"/>
                    <a:gd name="connsiteX4" fmla="*/ 103461 w 112826"/>
                    <a:gd name="connsiteY4" fmla="*/ 28554 h 61111"/>
                    <a:gd name="connsiteX5" fmla="*/ 111733 w 112826"/>
                    <a:gd name="connsiteY5" fmla="*/ 9253 h 61111"/>
                    <a:gd name="connsiteX6" fmla="*/ 92432 w 112826"/>
                    <a:gd name="connsiteY6" fmla="*/ 981 h 61111"/>
                    <a:gd name="connsiteX7" fmla="*/ 92432 w 112826"/>
                    <a:gd name="connsiteY7" fmla="*/ 981 h 6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826" h="61111">
                      <a:moveTo>
                        <a:pt x="92432" y="981"/>
                      </a:moveTo>
                      <a:cubicBezTo>
                        <a:pt x="64464" y="10828"/>
                        <a:pt x="36496" y="19888"/>
                        <a:pt x="9316" y="32494"/>
                      </a:cubicBezTo>
                      <a:cubicBezTo>
                        <a:pt x="2226" y="35645"/>
                        <a:pt x="-2107" y="44311"/>
                        <a:pt x="1044" y="51795"/>
                      </a:cubicBezTo>
                      <a:cubicBezTo>
                        <a:pt x="4196" y="58886"/>
                        <a:pt x="12862" y="63219"/>
                        <a:pt x="20346" y="60067"/>
                      </a:cubicBezTo>
                      <a:cubicBezTo>
                        <a:pt x="47132" y="47462"/>
                        <a:pt x="75494" y="38402"/>
                        <a:pt x="103461" y="28554"/>
                      </a:cubicBezTo>
                      <a:cubicBezTo>
                        <a:pt x="110946" y="25797"/>
                        <a:pt x="114885" y="16343"/>
                        <a:pt x="111733" y="9253"/>
                      </a:cubicBezTo>
                      <a:cubicBezTo>
                        <a:pt x="108188" y="1375"/>
                        <a:pt x="100310" y="-1777"/>
                        <a:pt x="92432" y="981"/>
                      </a:cubicBezTo>
                      <a:lnTo>
                        <a:pt x="92432" y="98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B850FE-A453-4F04-A777-44A83CE0BB8C}"/>
                    </a:ext>
                  </a:extLst>
                </p:cNvPr>
                <p:cNvSpPr/>
                <p:nvPr/>
              </p:nvSpPr>
              <p:spPr>
                <a:xfrm>
                  <a:off x="4443677" y="8102087"/>
                  <a:ext cx="601010" cy="250834"/>
                </a:xfrm>
                <a:custGeom>
                  <a:avLst/>
                  <a:gdLst>
                    <a:gd name="connsiteX0" fmla="*/ 23568 w 601010"/>
                    <a:gd name="connsiteY0" fmla="*/ 247614 h 250834"/>
                    <a:gd name="connsiteX1" fmla="*/ 298518 w 601010"/>
                    <a:gd name="connsiteY1" fmla="*/ 116441 h 250834"/>
                    <a:gd name="connsiteX2" fmla="*/ 591589 w 601010"/>
                    <a:gd name="connsiteY2" fmla="*/ 28205 h 250834"/>
                    <a:gd name="connsiteX3" fmla="*/ 580165 w 601010"/>
                    <a:gd name="connsiteY3" fmla="*/ 631 h 250834"/>
                    <a:gd name="connsiteX4" fmla="*/ 281974 w 601010"/>
                    <a:gd name="connsiteY4" fmla="*/ 90837 h 250834"/>
                    <a:gd name="connsiteX5" fmla="*/ 5842 w 601010"/>
                    <a:gd name="connsiteY5" fmla="*/ 223979 h 250834"/>
                    <a:gd name="connsiteX6" fmla="*/ 23568 w 601010"/>
                    <a:gd name="connsiteY6" fmla="*/ 247614 h 250834"/>
                    <a:gd name="connsiteX7" fmla="*/ 23568 w 601010"/>
                    <a:gd name="connsiteY7" fmla="*/ 247614 h 25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010" h="250834">
                      <a:moveTo>
                        <a:pt x="23568" y="247614"/>
                      </a:moveTo>
                      <a:cubicBezTo>
                        <a:pt x="103926" y="185770"/>
                        <a:pt x="203586" y="149136"/>
                        <a:pt x="298518" y="116441"/>
                      </a:cubicBezTo>
                      <a:cubicBezTo>
                        <a:pt x="395027" y="83352"/>
                        <a:pt x="493505" y="56173"/>
                        <a:pt x="591589" y="28205"/>
                      </a:cubicBezTo>
                      <a:cubicBezTo>
                        <a:pt x="610103" y="23084"/>
                        <a:pt x="598679" y="-4490"/>
                        <a:pt x="580165" y="631"/>
                      </a:cubicBezTo>
                      <a:cubicBezTo>
                        <a:pt x="480112" y="28993"/>
                        <a:pt x="380058" y="56566"/>
                        <a:pt x="281974" y="90837"/>
                      </a:cubicBezTo>
                      <a:cubicBezTo>
                        <a:pt x="186648" y="123925"/>
                        <a:pt x="86594" y="161347"/>
                        <a:pt x="5842" y="223979"/>
                      </a:cubicBezTo>
                      <a:cubicBezTo>
                        <a:pt x="-9520" y="235796"/>
                        <a:pt x="8600" y="259431"/>
                        <a:pt x="23568" y="247614"/>
                      </a:cubicBezTo>
                      <a:lnTo>
                        <a:pt x="23568" y="24761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F8B2943-11DA-4F1D-B9C2-DA2B7C555C44}"/>
                    </a:ext>
                  </a:extLst>
                </p:cNvPr>
                <p:cNvSpPr/>
                <p:nvPr/>
              </p:nvSpPr>
              <p:spPr>
                <a:xfrm>
                  <a:off x="4438892" y="8120304"/>
                  <a:ext cx="541225" cy="194533"/>
                </a:xfrm>
                <a:custGeom>
                  <a:avLst/>
                  <a:gdLst>
                    <a:gd name="connsiteX0" fmla="*/ 14172 w 541225"/>
                    <a:gd name="connsiteY0" fmla="*/ 191187 h 194533"/>
                    <a:gd name="connsiteX1" fmla="*/ 184342 w 541225"/>
                    <a:gd name="connsiteY1" fmla="*/ 63560 h 194533"/>
                    <a:gd name="connsiteX2" fmla="*/ 408478 w 541225"/>
                    <a:gd name="connsiteY2" fmla="*/ 16684 h 194533"/>
                    <a:gd name="connsiteX3" fmla="*/ 534135 w 541225"/>
                    <a:gd name="connsiteY3" fmla="*/ 17866 h 194533"/>
                    <a:gd name="connsiteX4" fmla="*/ 534135 w 541225"/>
                    <a:gd name="connsiteY4" fmla="*/ 2898 h 194533"/>
                    <a:gd name="connsiteX5" fmla="*/ 299758 w 541225"/>
                    <a:gd name="connsiteY5" fmla="*/ 15109 h 194533"/>
                    <a:gd name="connsiteX6" fmla="*/ 86652 w 541225"/>
                    <a:gd name="connsiteY6" fmla="*/ 98224 h 194533"/>
                    <a:gd name="connsiteX7" fmla="*/ 1173 w 541225"/>
                    <a:gd name="connsiteY7" fmla="*/ 183703 h 194533"/>
                    <a:gd name="connsiteX8" fmla="*/ 14172 w 541225"/>
                    <a:gd name="connsiteY8" fmla="*/ 191187 h 194533"/>
                    <a:gd name="connsiteX9" fmla="*/ 14172 w 541225"/>
                    <a:gd name="connsiteY9" fmla="*/ 191187 h 19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1225" h="194533">
                      <a:moveTo>
                        <a:pt x="14172" y="191187"/>
                      </a:moveTo>
                      <a:cubicBezTo>
                        <a:pt x="54745" y="130919"/>
                        <a:pt x="117771" y="89952"/>
                        <a:pt x="184342" y="63560"/>
                      </a:cubicBezTo>
                      <a:cubicBezTo>
                        <a:pt x="255640" y="35198"/>
                        <a:pt x="332453" y="21411"/>
                        <a:pt x="408478" y="16684"/>
                      </a:cubicBezTo>
                      <a:cubicBezTo>
                        <a:pt x="450232" y="14321"/>
                        <a:pt x="492381" y="14715"/>
                        <a:pt x="534135" y="17866"/>
                      </a:cubicBezTo>
                      <a:cubicBezTo>
                        <a:pt x="543589" y="18654"/>
                        <a:pt x="543589" y="3685"/>
                        <a:pt x="534135" y="2898"/>
                      </a:cubicBezTo>
                      <a:cubicBezTo>
                        <a:pt x="456141" y="-3405"/>
                        <a:pt x="376965" y="534"/>
                        <a:pt x="299758" y="15109"/>
                      </a:cubicBezTo>
                      <a:cubicBezTo>
                        <a:pt x="224915" y="29290"/>
                        <a:pt x="149678" y="54500"/>
                        <a:pt x="86652" y="98224"/>
                      </a:cubicBezTo>
                      <a:cubicBezTo>
                        <a:pt x="53169" y="121465"/>
                        <a:pt x="23626" y="149827"/>
                        <a:pt x="1173" y="183703"/>
                      </a:cubicBezTo>
                      <a:cubicBezTo>
                        <a:pt x="-3948" y="191581"/>
                        <a:pt x="9051" y="199065"/>
                        <a:pt x="14172" y="191187"/>
                      </a:cubicBezTo>
                      <a:lnTo>
                        <a:pt x="14172" y="19118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AE0651E-5821-4C39-9D46-4B52EFFDF48F}"/>
                    </a:ext>
                  </a:extLst>
                </p:cNvPr>
                <p:cNvSpPr/>
                <p:nvPr/>
              </p:nvSpPr>
              <p:spPr>
                <a:xfrm>
                  <a:off x="3857933" y="8392407"/>
                  <a:ext cx="314717" cy="291673"/>
                </a:xfrm>
                <a:custGeom>
                  <a:avLst/>
                  <a:gdLst>
                    <a:gd name="connsiteX0" fmla="*/ 14112 w 314717"/>
                    <a:gd name="connsiteY0" fmla="*/ 288574 h 291673"/>
                    <a:gd name="connsiteX1" fmla="*/ 148042 w 314717"/>
                    <a:gd name="connsiteY1" fmla="*/ 136524 h 291673"/>
                    <a:gd name="connsiteX2" fmla="*/ 311121 w 314717"/>
                    <a:gd name="connsiteY2" fmla="*/ 14017 h 291673"/>
                    <a:gd name="connsiteX3" fmla="*/ 303637 w 314717"/>
                    <a:gd name="connsiteY3" fmla="*/ 1018 h 291673"/>
                    <a:gd name="connsiteX4" fmla="*/ 137800 w 314717"/>
                    <a:gd name="connsiteY4" fmla="*/ 125888 h 291673"/>
                    <a:gd name="connsiteX5" fmla="*/ 1507 w 314717"/>
                    <a:gd name="connsiteY5" fmla="*/ 281089 h 291673"/>
                    <a:gd name="connsiteX6" fmla="*/ 14112 w 314717"/>
                    <a:gd name="connsiteY6" fmla="*/ 288574 h 291673"/>
                    <a:gd name="connsiteX7" fmla="*/ 14112 w 314717"/>
                    <a:gd name="connsiteY7" fmla="*/ 288574 h 291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17" h="291673">
                      <a:moveTo>
                        <a:pt x="14112" y="288574"/>
                      </a:moveTo>
                      <a:cubicBezTo>
                        <a:pt x="53503" y="233426"/>
                        <a:pt x="98409" y="182612"/>
                        <a:pt x="148042" y="136524"/>
                      </a:cubicBezTo>
                      <a:cubicBezTo>
                        <a:pt x="197675" y="90436"/>
                        <a:pt x="252035" y="47106"/>
                        <a:pt x="311121" y="14017"/>
                      </a:cubicBezTo>
                      <a:cubicBezTo>
                        <a:pt x="319394" y="9291"/>
                        <a:pt x="311909" y="-3709"/>
                        <a:pt x="303637" y="1018"/>
                      </a:cubicBezTo>
                      <a:cubicBezTo>
                        <a:pt x="243368" y="34895"/>
                        <a:pt x="188221" y="79013"/>
                        <a:pt x="137800" y="125888"/>
                      </a:cubicBezTo>
                      <a:cubicBezTo>
                        <a:pt x="87380" y="172764"/>
                        <a:pt x="41686" y="225154"/>
                        <a:pt x="1507" y="281089"/>
                      </a:cubicBezTo>
                      <a:cubicBezTo>
                        <a:pt x="-4402" y="288574"/>
                        <a:pt x="8597" y="296058"/>
                        <a:pt x="14112" y="288574"/>
                      </a:cubicBezTo>
                      <a:lnTo>
                        <a:pt x="14112" y="288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946C166-9A02-42AD-A7C5-691FE4D78960}"/>
                    </a:ext>
                  </a:extLst>
                </p:cNvPr>
                <p:cNvSpPr/>
                <p:nvPr/>
              </p:nvSpPr>
              <p:spPr>
                <a:xfrm>
                  <a:off x="4247032" y="8346067"/>
                  <a:ext cx="116913" cy="22806"/>
                </a:xfrm>
                <a:custGeom>
                  <a:avLst/>
                  <a:gdLst>
                    <a:gd name="connsiteX0" fmla="*/ 9076 w 116913"/>
                    <a:gd name="connsiteY0" fmla="*/ 22541 h 22806"/>
                    <a:gd name="connsiteX1" fmla="*/ 107554 w 116913"/>
                    <a:gd name="connsiteY1" fmla="*/ 19390 h 22806"/>
                    <a:gd name="connsiteX2" fmla="*/ 111493 w 116913"/>
                    <a:gd name="connsiteY2" fmla="*/ 5209 h 22806"/>
                    <a:gd name="connsiteX3" fmla="*/ 5137 w 116913"/>
                    <a:gd name="connsiteY3" fmla="*/ 8361 h 22806"/>
                    <a:gd name="connsiteX4" fmla="*/ 9076 w 116913"/>
                    <a:gd name="connsiteY4" fmla="*/ 22541 h 22806"/>
                    <a:gd name="connsiteX5" fmla="*/ 9076 w 116913"/>
                    <a:gd name="connsiteY5" fmla="*/ 22541 h 2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913" h="22806">
                      <a:moveTo>
                        <a:pt x="9076" y="22541"/>
                      </a:moveTo>
                      <a:cubicBezTo>
                        <a:pt x="41377" y="13875"/>
                        <a:pt x="74859" y="11512"/>
                        <a:pt x="107554" y="19390"/>
                      </a:cubicBezTo>
                      <a:cubicBezTo>
                        <a:pt x="117008" y="21754"/>
                        <a:pt x="120947" y="7179"/>
                        <a:pt x="111493" y="5209"/>
                      </a:cubicBezTo>
                      <a:cubicBezTo>
                        <a:pt x="76041" y="-3063"/>
                        <a:pt x="39801" y="-1093"/>
                        <a:pt x="5137" y="8361"/>
                      </a:cubicBezTo>
                      <a:cubicBezTo>
                        <a:pt x="-3923" y="10724"/>
                        <a:pt x="16" y="24905"/>
                        <a:pt x="9076" y="22541"/>
                      </a:cubicBezTo>
                      <a:lnTo>
                        <a:pt x="9076" y="2254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0205E0D-FDDB-4230-9CC1-83E9C5B0EFF1}"/>
                    </a:ext>
                  </a:extLst>
                </p:cNvPr>
                <p:cNvSpPr/>
                <p:nvPr/>
              </p:nvSpPr>
              <p:spPr>
                <a:xfrm>
                  <a:off x="3083015" y="7558449"/>
                  <a:ext cx="1298686" cy="1099981"/>
                </a:xfrm>
                <a:custGeom>
                  <a:avLst/>
                  <a:gdLst>
                    <a:gd name="connsiteX0" fmla="*/ 1292448 w 1298686"/>
                    <a:gd name="connsiteY0" fmla="*/ 726257 h 1099981"/>
                    <a:gd name="connsiteX1" fmla="*/ 843783 w 1298686"/>
                    <a:gd name="connsiteY1" fmla="*/ 764072 h 1099981"/>
                    <a:gd name="connsiteX2" fmla="*/ 698430 w 1298686"/>
                    <a:gd name="connsiteY2" fmla="*/ 1018145 h 1099981"/>
                    <a:gd name="connsiteX3" fmla="*/ 681098 w 1298686"/>
                    <a:gd name="connsiteY3" fmla="*/ 1052022 h 1099981"/>
                    <a:gd name="connsiteX4" fmla="*/ 671644 w 1298686"/>
                    <a:gd name="connsiteY4" fmla="*/ 1066597 h 1099981"/>
                    <a:gd name="connsiteX5" fmla="*/ 655493 w 1298686"/>
                    <a:gd name="connsiteY5" fmla="*/ 1061870 h 1099981"/>
                    <a:gd name="connsiteX6" fmla="*/ 600346 w 1298686"/>
                    <a:gd name="connsiteY6" fmla="*/ 995693 h 1099981"/>
                    <a:gd name="connsiteX7" fmla="*/ 483748 w 1298686"/>
                    <a:gd name="connsiteY7" fmla="*/ 866096 h 1099981"/>
                    <a:gd name="connsiteX8" fmla="*/ 269460 w 1298686"/>
                    <a:gd name="connsiteY8" fmla="*/ 615174 h 1099981"/>
                    <a:gd name="connsiteX9" fmla="*/ 90624 w 1298686"/>
                    <a:gd name="connsiteY9" fmla="*/ 368191 h 1099981"/>
                    <a:gd name="connsiteX10" fmla="*/ 55960 w 1298686"/>
                    <a:gd name="connsiteY10" fmla="*/ 303196 h 1099981"/>
                    <a:gd name="connsiteX11" fmla="*/ 42173 w 1298686"/>
                    <a:gd name="connsiteY11" fmla="*/ 271683 h 1099981"/>
                    <a:gd name="connsiteX12" fmla="*/ 31931 w 1298686"/>
                    <a:gd name="connsiteY12" fmla="*/ 232292 h 1099981"/>
                    <a:gd name="connsiteX13" fmla="*/ 59899 w 1298686"/>
                    <a:gd name="connsiteY13" fmla="*/ 221656 h 1099981"/>
                    <a:gd name="connsiteX14" fmla="*/ 89836 w 1298686"/>
                    <a:gd name="connsiteY14" fmla="*/ 210233 h 1099981"/>
                    <a:gd name="connsiteX15" fmla="*/ 154438 w 1298686"/>
                    <a:gd name="connsiteY15" fmla="*/ 185416 h 1099981"/>
                    <a:gd name="connsiteX16" fmla="*/ 291519 w 1298686"/>
                    <a:gd name="connsiteY16" fmla="*/ 131057 h 1099981"/>
                    <a:gd name="connsiteX17" fmla="*/ 426237 w 1298686"/>
                    <a:gd name="connsiteY17" fmla="*/ 73939 h 1099981"/>
                    <a:gd name="connsiteX18" fmla="*/ 675189 w 1298686"/>
                    <a:gd name="connsiteY18" fmla="*/ 33367 h 1099981"/>
                    <a:gd name="connsiteX19" fmla="*/ 771697 w 1298686"/>
                    <a:gd name="connsiteY19" fmla="*/ 91272 h 1099981"/>
                    <a:gd name="connsiteX20" fmla="*/ 799271 w 1298686"/>
                    <a:gd name="connsiteY20" fmla="*/ 79848 h 1099981"/>
                    <a:gd name="connsiteX21" fmla="*/ 516836 w 1298686"/>
                    <a:gd name="connsiteY21" fmla="*/ 14459 h 1099981"/>
                    <a:gd name="connsiteX22" fmla="*/ 235190 w 1298686"/>
                    <a:gd name="connsiteY22" fmla="*/ 121603 h 1099981"/>
                    <a:gd name="connsiteX23" fmla="*/ 91806 w 1298686"/>
                    <a:gd name="connsiteY23" fmla="*/ 177144 h 1099981"/>
                    <a:gd name="connsiteX24" fmla="*/ 25235 w 1298686"/>
                    <a:gd name="connsiteY24" fmla="*/ 202355 h 1099981"/>
                    <a:gd name="connsiteX25" fmla="*/ 1600 w 1298686"/>
                    <a:gd name="connsiteY25" fmla="*/ 245685 h 1099981"/>
                    <a:gd name="connsiteX26" fmla="*/ 64232 w 1298686"/>
                    <a:gd name="connsiteY26" fmla="*/ 380009 h 1099981"/>
                    <a:gd name="connsiteX27" fmla="*/ 154438 w 1298686"/>
                    <a:gd name="connsiteY27" fmla="*/ 515120 h 1099981"/>
                    <a:gd name="connsiteX28" fmla="*/ 358090 w 1298686"/>
                    <a:gd name="connsiteY28" fmla="*/ 768799 h 1099981"/>
                    <a:gd name="connsiteX29" fmla="*/ 602315 w 1298686"/>
                    <a:gd name="connsiteY29" fmla="*/ 1042962 h 1099981"/>
                    <a:gd name="connsiteX30" fmla="*/ 655099 w 1298686"/>
                    <a:gd name="connsiteY30" fmla="*/ 1098110 h 1099981"/>
                    <a:gd name="connsiteX31" fmla="*/ 702763 w 1298686"/>
                    <a:gd name="connsiteY31" fmla="*/ 1074475 h 1099981"/>
                    <a:gd name="connsiteX32" fmla="*/ 770909 w 1298686"/>
                    <a:gd name="connsiteY32" fmla="*/ 927546 h 1099981"/>
                    <a:gd name="connsiteX33" fmla="*/ 852449 w 1298686"/>
                    <a:gd name="connsiteY33" fmla="*/ 796767 h 1099981"/>
                    <a:gd name="connsiteX34" fmla="*/ 962351 w 1298686"/>
                    <a:gd name="connsiteY34" fmla="*/ 724287 h 1099981"/>
                    <a:gd name="connsiteX35" fmla="*/ 1216423 w 1298686"/>
                    <a:gd name="connsiteY35" fmla="*/ 719560 h 1099981"/>
                    <a:gd name="connsiteX36" fmla="*/ 1274328 w 1298686"/>
                    <a:gd name="connsiteY36" fmla="*/ 749104 h 1099981"/>
                    <a:gd name="connsiteX37" fmla="*/ 1292448 w 1298686"/>
                    <a:gd name="connsiteY37" fmla="*/ 726257 h 1099981"/>
                    <a:gd name="connsiteX38" fmla="*/ 1292448 w 1298686"/>
                    <a:gd name="connsiteY38" fmla="*/ 726257 h 109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8686" h="1099981">
                      <a:moveTo>
                        <a:pt x="1292448" y="726257"/>
                      </a:moveTo>
                      <a:cubicBezTo>
                        <a:pt x="1156943" y="636839"/>
                        <a:pt x="963138" y="654171"/>
                        <a:pt x="843783" y="764072"/>
                      </a:cubicBezTo>
                      <a:cubicBezTo>
                        <a:pt x="769334" y="832613"/>
                        <a:pt x="740578" y="929121"/>
                        <a:pt x="698430" y="1018145"/>
                      </a:cubicBezTo>
                      <a:cubicBezTo>
                        <a:pt x="692915" y="1029569"/>
                        <a:pt x="687400" y="1040992"/>
                        <a:pt x="681098" y="1052022"/>
                      </a:cubicBezTo>
                      <a:cubicBezTo>
                        <a:pt x="678734" y="1056355"/>
                        <a:pt x="675583" y="1063051"/>
                        <a:pt x="671644" y="1066597"/>
                      </a:cubicBezTo>
                      <a:cubicBezTo>
                        <a:pt x="662978" y="1073687"/>
                        <a:pt x="661008" y="1067778"/>
                        <a:pt x="655493" y="1061870"/>
                      </a:cubicBezTo>
                      <a:cubicBezTo>
                        <a:pt x="636192" y="1040992"/>
                        <a:pt x="618860" y="1017358"/>
                        <a:pt x="600346" y="995693"/>
                      </a:cubicBezTo>
                      <a:cubicBezTo>
                        <a:pt x="562530" y="951574"/>
                        <a:pt x="523139" y="909032"/>
                        <a:pt x="483748" y="866096"/>
                      </a:cubicBezTo>
                      <a:cubicBezTo>
                        <a:pt x="409299" y="784556"/>
                        <a:pt x="338788" y="700653"/>
                        <a:pt x="269460" y="615174"/>
                      </a:cubicBezTo>
                      <a:cubicBezTo>
                        <a:pt x="205646" y="535998"/>
                        <a:pt x="142227" y="455640"/>
                        <a:pt x="90624" y="368191"/>
                      </a:cubicBezTo>
                      <a:cubicBezTo>
                        <a:pt x="78019" y="346920"/>
                        <a:pt x="66596" y="325255"/>
                        <a:pt x="55960" y="303196"/>
                      </a:cubicBezTo>
                      <a:cubicBezTo>
                        <a:pt x="51233" y="292954"/>
                        <a:pt x="46506" y="282319"/>
                        <a:pt x="42173" y="271683"/>
                      </a:cubicBezTo>
                      <a:cubicBezTo>
                        <a:pt x="39022" y="263805"/>
                        <a:pt x="25629" y="240564"/>
                        <a:pt x="31931" y="232292"/>
                      </a:cubicBezTo>
                      <a:cubicBezTo>
                        <a:pt x="35477" y="227565"/>
                        <a:pt x="53990" y="224020"/>
                        <a:pt x="59899" y="221656"/>
                      </a:cubicBezTo>
                      <a:cubicBezTo>
                        <a:pt x="69747" y="217717"/>
                        <a:pt x="79988" y="214172"/>
                        <a:pt x="89836" y="210233"/>
                      </a:cubicBezTo>
                      <a:cubicBezTo>
                        <a:pt x="111501" y="201961"/>
                        <a:pt x="132773" y="193689"/>
                        <a:pt x="154438" y="185416"/>
                      </a:cubicBezTo>
                      <a:cubicBezTo>
                        <a:pt x="200132" y="167690"/>
                        <a:pt x="246219" y="149964"/>
                        <a:pt x="291519" y="131057"/>
                      </a:cubicBezTo>
                      <a:cubicBezTo>
                        <a:pt x="336819" y="112543"/>
                        <a:pt x="380937" y="91272"/>
                        <a:pt x="426237" y="73939"/>
                      </a:cubicBezTo>
                      <a:cubicBezTo>
                        <a:pt x="503444" y="44396"/>
                        <a:pt x="591680" y="18792"/>
                        <a:pt x="675189" y="33367"/>
                      </a:cubicBezTo>
                      <a:cubicBezTo>
                        <a:pt x="712610" y="40063"/>
                        <a:pt x="753577" y="58971"/>
                        <a:pt x="771697" y="91272"/>
                      </a:cubicBezTo>
                      <a:cubicBezTo>
                        <a:pt x="780757" y="107816"/>
                        <a:pt x="808725" y="96786"/>
                        <a:pt x="799271" y="79848"/>
                      </a:cubicBezTo>
                      <a:cubicBezTo>
                        <a:pt x="744911" y="-16660"/>
                        <a:pt x="608224" y="-7600"/>
                        <a:pt x="516836" y="14459"/>
                      </a:cubicBezTo>
                      <a:cubicBezTo>
                        <a:pt x="418752" y="38093"/>
                        <a:pt x="328547" y="84575"/>
                        <a:pt x="235190" y="121603"/>
                      </a:cubicBezTo>
                      <a:cubicBezTo>
                        <a:pt x="187526" y="140510"/>
                        <a:pt x="139863" y="159024"/>
                        <a:pt x="91806" y="177144"/>
                      </a:cubicBezTo>
                      <a:cubicBezTo>
                        <a:pt x="69747" y="185416"/>
                        <a:pt x="47294" y="193295"/>
                        <a:pt x="25235" y="202355"/>
                      </a:cubicBezTo>
                      <a:cubicBezTo>
                        <a:pt x="6721" y="210233"/>
                        <a:pt x="-4309" y="224808"/>
                        <a:pt x="1600" y="245685"/>
                      </a:cubicBezTo>
                      <a:cubicBezTo>
                        <a:pt x="14599" y="292954"/>
                        <a:pt x="39810" y="337860"/>
                        <a:pt x="64232" y="380009"/>
                      </a:cubicBezTo>
                      <a:cubicBezTo>
                        <a:pt x="91412" y="426884"/>
                        <a:pt x="122137" y="471396"/>
                        <a:pt x="154438" y="515120"/>
                      </a:cubicBezTo>
                      <a:cubicBezTo>
                        <a:pt x="219039" y="602175"/>
                        <a:pt x="287580" y="686866"/>
                        <a:pt x="358090" y="768799"/>
                      </a:cubicBezTo>
                      <a:cubicBezTo>
                        <a:pt x="437660" y="861763"/>
                        <a:pt x="523927" y="948817"/>
                        <a:pt x="602315" y="1042962"/>
                      </a:cubicBezTo>
                      <a:cubicBezTo>
                        <a:pt x="616890" y="1060294"/>
                        <a:pt x="632646" y="1090231"/>
                        <a:pt x="655099" y="1098110"/>
                      </a:cubicBezTo>
                      <a:cubicBezTo>
                        <a:pt x="675583" y="1105200"/>
                        <a:pt x="692521" y="1091019"/>
                        <a:pt x="702763" y="1074475"/>
                      </a:cubicBezTo>
                      <a:cubicBezTo>
                        <a:pt x="731124" y="1028781"/>
                        <a:pt x="749244" y="976785"/>
                        <a:pt x="770909" y="927546"/>
                      </a:cubicBezTo>
                      <a:cubicBezTo>
                        <a:pt x="791787" y="880276"/>
                        <a:pt x="816209" y="834189"/>
                        <a:pt x="852449" y="796767"/>
                      </a:cubicBezTo>
                      <a:cubicBezTo>
                        <a:pt x="883174" y="765254"/>
                        <a:pt x="921777" y="740832"/>
                        <a:pt x="962351" y="724287"/>
                      </a:cubicBezTo>
                      <a:cubicBezTo>
                        <a:pt x="1042315" y="691987"/>
                        <a:pt x="1135278" y="688441"/>
                        <a:pt x="1216423" y="719560"/>
                      </a:cubicBezTo>
                      <a:cubicBezTo>
                        <a:pt x="1236907" y="727439"/>
                        <a:pt x="1256208" y="737287"/>
                        <a:pt x="1274328" y="749104"/>
                      </a:cubicBezTo>
                      <a:cubicBezTo>
                        <a:pt x="1290085" y="760133"/>
                        <a:pt x="1308599" y="736893"/>
                        <a:pt x="1292448" y="726257"/>
                      </a:cubicBezTo>
                      <a:lnTo>
                        <a:pt x="1292448" y="72625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46EB466-25D3-4361-ABF9-08C3ACCB2432}"/>
                    </a:ext>
                  </a:extLst>
                </p:cNvPr>
                <p:cNvSpPr/>
                <p:nvPr/>
              </p:nvSpPr>
              <p:spPr>
                <a:xfrm>
                  <a:off x="4043396" y="8244535"/>
                  <a:ext cx="263358" cy="344289"/>
                </a:xfrm>
                <a:custGeom>
                  <a:avLst/>
                  <a:gdLst>
                    <a:gd name="connsiteX0" fmla="*/ 2364 w 263358"/>
                    <a:gd name="connsiteY0" fmla="*/ 38988 h 344289"/>
                    <a:gd name="connsiteX1" fmla="*/ 69722 w 263358"/>
                    <a:gd name="connsiteY1" fmla="*/ 83894 h 344289"/>
                    <a:gd name="connsiteX2" fmla="*/ 97690 w 263358"/>
                    <a:gd name="connsiteY2" fmla="*/ 113044 h 344289"/>
                    <a:gd name="connsiteX3" fmla="*/ 116204 w 263358"/>
                    <a:gd name="connsiteY3" fmla="*/ 167010 h 344289"/>
                    <a:gd name="connsiteX4" fmla="*/ 109114 w 263358"/>
                    <a:gd name="connsiteY4" fmla="*/ 274547 h 344289"/>
                    <a:gd name="connsiteX5" fmla="*/ 169776 w 263358"/>
                    <a:gd name="connsiteY5" fmla="*/ 336392 h 344289"/>
                    <a:gd name="connsiteX6" fmla="*/ 205228 w 263358"/>
                    <a:gd name="connsiteY6" fmla="*/ 337967 h 344289"/>
                    <a:gd name="connsiteX7" fmla="*/ 203652 w 263358"/>
                    <a:gd name="connsiteY7" fmla="*/ 314727 h 344289"/>
                    <a:gd name="connsiteX8" fmla="*/ 191441 w 263358"/>
                    <a:gd name="connsiteY8" fmla="*/ 279668 h 344289"/>
                    <a:gd name="connsiteX9" fmla="*/ 180412 w 263358"/>
                    <a:gd name="connsiteY9" fmla="*/ 287941 h 344289"/>
                    <a:gd name="connsiteX10" fmla="*/ 223742 w 263358"/>
                    <a:gd name="connsiteY10" fmla="*/ 310000 h 344289"/>
                    <a:gd name="connsiteX11" fmla="*/ 257618 w 263358"/>
                    <a:gd name="connsiteY11" fmla="*/ 311969 h 344289"/>
                    <a:gd name="connsiteX12" fmla="*/ 254861 w 263358"/>
                    <a:gd name="connsiteY12" fmla="*/ 283214 h 344289"/>
                    <a:gd name="connsiteX13" fmla="*/ 224530 w 263358"/>
                    <a:gd name="connsiteY13" fmla="*/ 246974 h 344289"/>
                    <a:gd name="connsiteX14" fmla="*/ 215076 w 263358"/>
                    <a:gd name="connsiteY14" fmla="*/ 152435 h 344289"/>
                    <a:gd name="connsiteX15" fmla="*/ 209561 w 263358"/>
                    <a:gd name="connsiteY15" fmla="*/ 58684 h 344289"/>
                    <a:gd name="connsiteX16" fmla="*/ 153232 w 263358"/>
                    <a:gd name="connsiteY16" fmla="*/ 1173 h 344289"/>
                    <a:gd name="connsiteX17" fmla="*/ 145748 w 263358"/>
                    <a:gd name="connsiteY17" fmla="*/ 14172 h 344289"/>
                    <a:gd name="connsiteX18" fmla="*/ 193017 w 263358"/>
                    <a:gd name="connsiteY18" fmla="*/ 58290 h 344289"/>
                    <a:gd name="connsiteX19" fmla="*/ 201683 w 263358"/>
                    <a:gd name="connsiteY19" fmla="*/ 134709 h 344289"/>
                    <a:gd name="connsiteX20" fmla="*/ 200107 w 263358"/>
                    <a:gd name="connsiteY20" fmla="*/ 218612 h 344289"/>
                    <a:gd name="connsiteX21" fmla="*/ 233984 w 263358"/>
                    <a:gd name="connsiteY21" fmla="*/ 283214 h 344289"/>
                    <a:gd name="connsiteX22" fmla="*/ 248558 w 263358"/>
                    <a:gd name="connsiteY22" fmla="*/ 300152 h 344289"/>
                    <a:gd name="connsiteX23" fmla="*/ 232014 w 263358"/>
                    <a:gd name="connsiteY23" fmla="*/ 297788 h 344289"/>
                    <a:gd name="connsiteX24" fmla="*/ 187502 w 263358"/>
                    <a:gd name="connsiteY24" fmla="*/ 275729 h 344289"/>
                    <a:gd name="connsiteX25" fmla="*/ 176473 w 263358"/>
                    <a:gd name="connsiteY25" fmla="*/ 284001 h 344289"/>
                    <a:gd name="connsiteX26" fmla="*/ 185533 w 263358"/>
                    <a:gd name="connsiteY26" fmla="*/ 310393 h 344289"/>
                    <a:gd name="connsiteX27" fmla="*/ 189865 w 263358"/>
                    <a:gd name="connsiteY27" fmla="*/ 322605 h 344289"/>
                    <a:gd name="connsiteX28" fmla="*/ 190653 w 263358"/>
                    <a:gd name="connsiteY28" fmla="*/ 329695 h 344289"/>
                    <a:gd name="connsiteX29" fmla="*/ 173715 w 263358"/>
                    <a:gd name="connsiteY29" fmla="*/ 322605 h 344289"/>
                    <a:gd name="connsiteX30" fmla="*/ 155989 w 263358"/>
                    <a:gd name="connsiteY30" fmla="*/ 311575 h 344289"/>
                    <a:gd name="connsiteX31" fmla="*/ 126052 w 263358"/>
                    <a:gd name="connsiteY31" fmla="*/ 280456 h 344289"/>
                    <a:gd name="connsiteX32" fmla="*/ 122507 w 263358"/>
                    <a:gd name="connsiteY32" fmla="*/ 232399 h 344289"/>
                    <a:gd name="connsiteX33" fmla="*/ 130385 w 263358"/>
                    <a:gd name="connsiteY33" fmla="*/ 185524 h 344289"/>
                    <a:gd name="connsiteX34" fmla="*/ 123688 w 263358"/>
                    <a:gd name="connsiteY34" fmla="*/ 139042 h 344289"/>
                    <a:gd name="connsiteX35" fmla="*/ 79570 w 263358"/>
                    <a:gd name="connsiteY35" fmla="*/ 74440 h 344289"/>
                    <a:gd name="connsiteX36" fmla="*/ 11030 w 263358"/>
                    <a:gd name="connsiteY36" fmla="*/ 29141 h 344289"/>
                    <a:gd name="connsiteX37" fmla="*/ 2364 w 263358"/>
                    <a:gd name="connsiteY37" fmla="*/ 38988 h 344289"/>
                    <a:gd name="connsiteX38" fmla="*/ 2364 w 263358"/>
                    <a:gd name="connsiteY38" fmla="*/ 38988 h 34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63358" h="344289">
                      <a:moveTo>
                        <a:pt x="2364" y="38988"/>
                      </a:moveTo>
                      <a:cubicBezTo>
                        <a:pt x="21665" y="57896"/>
                        <a:pt x="47664" y="68532"/>
                        <a:pt x="69722" y="83894"/>
                      </a:cubicBezTo>
                      <a:cubicBezTo>
                        <a:pt x="81540" y="91773"/>
                        <a:pt x="90600" y="100439"/>
                        <a:pt x="97690" y="113044"/>
                      </a:cubicBezTo>
                      <a:cubicBezTo>
                        <a:pt x="107144" y="129588"/>
                        <a:pt x="114235" y="148102"/>
                        <a:pt x="116204" y="167010"/>
                      </a:cubicBezTo>
                      <a:cubicBezTo>
                        <a:pt x="120143" y="203250"/>
                        <a:pt x="98872" y="238702"/>
                        <a:pt x="109114" y="274547"/>
                      </a:cubicBezTo>
                      <a:cubicBezTo>
                        <a:pt x="117386" y="304091"/>
                        <a:pt x="144566" y="322211"/>
                        <a:pt x="169776" y="336392"/>
                      </a:cubicBezTo>
                      <a:cubicBezTo>
                        <a:pt x="179624" y="341906"/>
                        <a:pt x="196956" y="350179"/>
                        <a:pt x="205228" y="337967"/>
                      </a:cubicBezTo>
                      <a:cubicBezTo>
                        <a:pt x="210349" y="330483"/>
                        <a:pt x="206410" y="322211"/>
                        <a:pt x="203652" y="314727"/>
                      </a:cubicBezTo>
                      <a:cubicBezTo>
                        <a:pt x="199713" y="302909"/>
                        <a:pt x="195380" y="291486"/>
                        <a:pt x="191441" y="279668"/>
                      </a:cubicBezTo>
                      <a:cubicBezTo>
                        <a:pt x="187896" y="282426"/>
                        <a:pt x="184351" y="285183"/>
                        <a:pt x="180412" y="287941"/>
                      </a:cubicBezTo>
                      <a:cubicBezTo>
                        <a:pt x="194199" y="296607"/>
                        <a:pt x="208773" y="304091"/>
                        <a:pt x="223742" y="310000"/>
                      </a:cubicBezTo>
                      <a:cubicBezTo>
                        <a:pt x="233984" y="313939"/>
                        <a:pt x="247771" y="319453"/>
                        <a:pt x="257618" y="311969"/>
                      </a:cubicBezTo>
                      <a:cubicBezTo>
                        <a:pt x="268648" y="304091"/>
                        <a:pt x="261557" y="291486"/>
                        <a:pt x="254861" y="283214"/>
                      </a:cubicBezTo>
                      <a:cubicBezTo>
                        <a:pt x="244619" y="271002"/>
                        <a:pt x="232014" y="261155"/>
                        <a:pt x="224530" y="246974"/>
                      </a:cubicBezTo>
                      <a:cubicBezTo>
                        <a:pt x="209167" y="218218"/>
                        <a:pt x="212318" y="183554"/>
                        <a:pt x="215076" y="152435"/>
                      </a:cubicBezTo>
                      <a:cubicBezTo>
                        <a:pt x="217833" y="121316"/>
                        <a:pt x="220985" y="88621"/>
                        <a:pt x="209561" y="58684"/>
                      </a:cubicBezTo>
                      <a:cubicBezTo>
                        <a:pt x="199319" y="32292"/>
                        <a:pt x="176473" y="15748"/>
                        <a:pt x="153232" y="1173"/>
                      </a:cubicBezTo>
                      <a:cubicBezTo>
                        <a:pt x="144960" y="-3948"/>
                        <a:pt x="137475" y="9051"/>
                        <a:pt x="145748" y="14172"/>
                      </a:cubicBezTo>
                      <a:cubicBezTo>
                        <a:pt x="163867" y="25595"/>
                        <a:pt x="183169" y="38594"/>
                        <a:pt x="193017" y="58290"/>
                      </a:cubicBezTo>
                      <a:cubicBezTo>
                        <a:pt x="204440" y="81531"/>
                        <a:pt x="203652" y="109499"/>
                        <a:pt x="201683" y="134709"/>
                      </a:cubicBezTo>
                      <a:cubicBezTo>
                        <a:pt x="199713" y="162677"/>
                        <a:pt x="195774" y="190644"/>
                        <a:pt x="200107" y="218612"/>
                      </a:cubicBezTo>
                      <a:cubicBezTo>
                        <a:pt x="204046" y="244610"/>
                        <a:pt x="215864" y="264306"/>
                        <a:pt x="233984" y="283214"/>
                      </a:cubicBezTo>
                      <a:cubicBezTo>
                        <a:pt x="236347" y="285577"/>
                        <a:pt x="249740" y="297000"/>
                        <a:pt x="248558" y="300152"/>
                      </a:cubicBezTo>
                      <a:cubicBezTo>
                        <a:pt x="247377" y="303697"/>
                        <a:pt x="234378" y="298576"/>
                        <a:pt x="232014" y="297788"/>
                      </a:cubicBezTo>
                      <a:cubicBezTo>
                        <a:pt x="216258" y="291880"/>
                        <a:pt x="201683" y="284395"/>
                        <a:pt x="187502" y="275729"/>
                      </a:cubicBezTo>
                      <a:cubicBezTo>
                        <a:pt x="182381" y="272578"/>
                        <a:pt x="174503" y="278093"/>
                        <a:pt x="176473" y="284001"/>
                      </a:cubicBezTo>
                      <a:cubicBezTo>
                        <a:pt x="179624" y="292667"/>
                        <a:pt x="182775" y="301727"/>
                        <a:pt x="185533" y="310393"/>
                      </a:cubicBezTo>
                      <a:cubicBezTo>
                        <a:pt x="187108" y="314333"/>
                        <a:pt x="188290" y="318666"/>
                        <a:pt x="189865" y="322605"/>
                      </a:cubicBezTo>
                      <a:cubicBezTo>
                        <a:pt x="191047" y="325756"/>
                        <a:pt x="193805" y="328907"/>
                        <a:pt x="190653" y="329695"/>
                      </a:cubicBezTo>
                      <a:cubicBezTo>
                        <a:pt x="185926" y="331271"/>
                        <a:pt x="177654" y="324574"/>
                        <a:pt x="173715" y="322605"/>
                      </a:cubicBezTo>
                      <a:cubicBezTo>
                        <a:pt x="167807" y="319060"/>
                        <a:pt x="161504" y="315514"/>
                        <a:pt x="155989" y="311575"/>
                      </a:cubicBezTo>
                      <a:cubicBezTo>
                        <a:pt x="144172" y="303303"/>
                        <a:pt x="132748" y="293455"/>
                        <a:pt x="126052" y="280456"/>
                      </a:cubicBezTo>
                      <a:cubicBezTo>
                        <a:pt x="118174" y="265488"/>
                        <a:pt x="119355" y="248549"/>
                        <a:pt x="122507" y="232399"/>
                      </a:cubicBezTo>
                      <a:cubicBezTo>
                        <a:pt x="125264" y="216643"/>
                        <a:pt x="129597" y="201280"/>
                        <a:pt x="130385" y="185524"/>
                      </a:cubicBezTo>
                      <a:cubicBezTo>
                        <a:pt x="131173" y="169767"/>
                        <a:pt x="128809" y="154011"/>
                        <a:pt x="123688" y="139042"/>
                      </a:cubicBezTo>
                      <a:cubicBezTo>
                        <a:pt x="115416" y="113044"/>
                        <a:pt x="102023" y="90591"/>
                        <a:pt x="79570" y="74440"/>
                      </a:cubicBezTo>
                      <a:cubicBezTo>
                        <a:pt x="57511" y="58684"/>
                        <a:pt x="30725" y="48442"/>
                        <a:pt x="11030" y="29141"/>
                      </a:cubicBezTo>
                      <a:cubicBezTo>
                        <a:pt x="5909" y="22050"/>
                        <a:pt x="-4727" y="32292"/>
                        <a:pt x="2364" y="38988"/>
                      </a:cubicBezTo>
                      <a:lnTo>
                        <a:pt x="2364" y="38988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3" name="Graphic 27">
              <a:extLst>
                <a:ext uri="{FF2B5EF4-FFF2-40B4-BE49-F238E27FC236}">
                  <a16:creationId xmlns:a16="http://schemas.microsoft.com/office/drawing/2014/main" id="{AFC3C215-80BA-492B-94B5-3EF0AFEF87BC}"/>
                </a:ext>
              </a:extLst>
            </p:cNvPr>
            <p:cNvGrpSpPr/>
            <p:nvPr/>
          </p:nvGrpSpPr>
          <p:grpSpPr>
            <a:xfrm>
              <a:off x="2891340" y="7351135"/>
              <a:ext cx="2223889" cy="1509469"/>
              <a:chOff x="2891340" y="7351135"/>
              <a:chExt cx="2223889" cy="1509469"/>
            </a:xfrm>
          </p:grpSpPr>
          <p:grpSp>
            <p:nvGrpSpPr>
              <p:cNvPr id="64" name="Graphic 27">
                <a:extLst>
                  <a:ext uri="{FF2B5EF4-FFF2-40B4-BE49-F238E27FC236}">
                    <a16:creationId xmlns:a16="http://schemas.microsoft.com/office/drawing/2014/main" id="{D939442D-3F97-4B0A-A4EB-F40E79E25C78}"/>
                  </a:ext>
                </a:extLst>
              </p:cNvPr>
              <p:cNvGrpSpPr/>
              <p:nvPr/>
            </p:nvGrpSpPr>
            <p:grpSpPr>
              <a:xfrm>
                <a:off x="3392654" y="7365710"/>
                <a:ext cx="289524" cy="335612"/>
                <a:chOff x="3392654" y="7365710"/>
                <a:chExt cx="289524" cy="335612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7C572BA-16E5-4114-9719-945A975997FB}"/>
                    </a:ext>
                  </a:extLst>
                </p:cNvPr>
                <p:cNvSpPr/>
                <p:nvPr/>
              </p:nvSpPr>
              <p:spPr>
                <a:xfrm>
                  <a:off x="3392654" y="7365710"/>
                  <a:ext cx="289524" cy="335612"/>
                </a:xfrm>
                <a:custGeom>
                  <a:avLst/>
                  <a:gdLst>
                    <a:gd name="connsiteX0" fmla="*/ 265890 w 289524"/>
                    <a:gd name="connsiteY0" fmla="*/ 0 h 335612"/>
                    <a:gd name="connsiteX1" fmla="*/ 259194 w 289524"/>
                    <a:gd name="connsiteY1" fmla="*/ 788 h 335612"/>
                    <a:gd name="connsiteX2" fmla="*/ 253679 w 289524"/>
                    <a:gd name="connsiteY2" fmla="*/ 1576 h 335612"/>
                    <a:gd name="connsiteX3" fmla="*/ 242649 w 289524"/>
                    <a:gd name="connsiteY3" fmla="*/ 3151 h 335612"/>
                    <a:gd name="connsiteX4" fmla="*/ 221378 w 289524"/>
                    <a:gd name="connsiteY4" fmla="*/ 6696 h 335612"/>
                    <a:gd name="connsiteX5" fmla="*/ 181593 w 289524"/>
                    <a:gd name="connsiteY5" fmla="*/ 16544 h 335612"/>
                    <a:gd name="connsiteX6" fmla="*/ 113053 w 289524"/>
                    <a:gd name="connsiteY6" fmla="*/ 40179 h 335612"/>
                    <a:gd name="connsiteX7" fmla="*/ 55541 w 289524"/>
                    <a:gd name="connsiteY7" fmla="*/ 63420 h 335612"/>
                    <a:gd name="connsiteX8" fmla="*/ 0 w 289524"/>
                    <a:gd name="connsiteY8" fmla="*/ 85873 h 335612"/>
                    <a:gd name="connsiteX9" fmla="*/ 101235 w 289524"/>
                    <a:gd name="connsiteY9" fmla="*/ 335613 h 335612"/>
                    <a:gd name="connsiteX10" fmla="*/ 156777 w 289524"/>
                    <a:gd name="connsiteY10" fmla="*/ 313160 h 335612"/>
                    <a:gd name="connsiteX11" fmla="*/ 210743 w 289524"/>
                    <a:gd name="connsiteY11" fmla="*/ 291495 h 335612"/>
                    <a:gd name="connsiteX12" fmla="*/ 255648 w 289524"/>
                    <a:gd name="connsiteY12" fmla="*/ 275738 h 335612"/>
                    <a:gd name="connsiteX13" fmla="*/ 274556 w 289524"/>
                    <a:gd name="connsiteY13" fmla="*/ 271011 h 335612"/>
                    <a:gd name="connsiteX14" fmla="*/ 282828 w 289524"/>
                    <a:gd name="connsiteY14" fmla="*/ 269436 h 335612"/>
                    <a:gd name="connsiteX15" fmla="*/ 286768 w 289524"/>
                    <a:gd name="connsiteY15" fmla="*/ 269042 h 335612"/>
                    <a:gd name="connsiteX16" fmla="*/ 288737 w 289524"/>
                    <a:gd name="connsiteY16" fmla="*/ 268648 h 335612"/>
                    <a:gd name="connsiteX17" fmla="*/ 289525 w 289524"/>
                    <a:gd name="connsiteY17" fmla="*/ 268648 h 335612"/>
                    <a:gd name="connsiteX18" fmla="*/ 265890 w 289524"/>
                    <a:gd name="connsiteY18" fmla="*/ 0 h 335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9524" h="335612">
                      <a:moveTo>
                        <a:pt x="265890" y="0"/>
                      </a:moveTo>
                      <a:cubicBezTo>
                        <a:pt x="263527" y="0"/>
                        <a:pt x="261163" y="394"/>
                        <a:pt x="259194" y="788"/>
                      </a:cubicBezTo>
                      <a:lnTo>
                        <a:pt x="253679" y="1576"/>
                      </a:lnTo>
                      <a:cubicBezTo>
                        <a:pt x="250134" y="1970"/>
                        <a:pt x="246589" y="2757"/>
                        <a:pt x="242649" y="3151"/>
                      </a:cubicBezTo>
                      <a:cubicBezTo>
                        <a:pt x="235165" y="4333"/>
                        <a:pt x="228469" y="5515"/>
                        <a:pt x="221378" y="6696"/>
                      </a:cubicBezTo>
                      <a:cubicBezTo>
                        <a:pt x="207591" y="9454"/>
                        <a:pt x="194592" y="12605"/>
                        <a:pt x="181593" y="16544"/>
                      </a:cubicBezTo>
                      <a:cubicBezTo>
                        <a:pt x="156383" y="23635"/>
                        <a:pt x="133536" y="31907"/>
                        <a:pt x="113053" y="40179"/>
                      </a:cubicBezTo>
                      <a:cubicBezTo>
                        <a:pt x="92175" y="48451"/>
                        <a:pt x="74055" y="55935"/>
                        <a:pt x="55541" y="63420"/>
                      </a:cubicBezTo>
                      <a:lnTo>
                        <a:pt x="0" y="85873"/>
                      </a:lnTo>
                      <a:lnTo>
                        <a:pt x="101235" y="335613"/>
                      </a:lnTo>
                      <a:lnTo>
                        <a:pt x="156777" y="313160"/>
                      </a:lnTo>
                      <a:cubicBezTo>
                        <a:pt x="175291" y="305675"/>
                        <a:pt x="194198" y="297797"/>
                        <a:pt x="210743" y="291495"/>
                      </a:cubicBezTo>
                      <a:cubicBezTo>
                        <a:pt x="227287" y="285192"/>
                        <a:pt x="242256" y="279677"/>
                        <a:pt x="255648" y="275738"/>
                      </a:cubicBezTo>
                      <a:cubicBezTo>
                        <a:pt x="262345" y="273769"/>
                        <a:pt x="268648" y="272193"/>
                        <a:pt x="274556" y="271011"/>
                      </a:cubicBezTo>
                      <a:cubicBezTo>
                        <a:pt x="277314" y="270617"/>
                        <a:pt x="280465" y="269829"/>
                        <a:pt x="282828" y="269436"/>
                      </a:cubicBezTo>
                      <a:cubicBezTo>
                        <a:pt x="284010" y="269436"/>
                        <a:pt x="285586" y="269042"/>
                        <a:pt x="286768" y="269042"/>
                      </a:cubicBezTo>
                      <a:lnTo>
                        <a:pt x="288737" y="268648"/>
                      </a:lnTo>
                      <a:lnTo>
                        <a:pt x="289525" y="268648"/>
                      </a:lnTo>
                      <a:lnTo>
                        <a:pt x="26589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0B852291-4B2A-47A6-BD20-6B49C5A26DFE}"/>
                    </a:ext>
                  </a:extLst>
                </p:cNvPr>
                <p:cNvSpPr/>
                <p:nvPr/>
              </p:nvSpPr>
              <p:spPr>
                <a:xfrm rot="-1324108">
                  <a:off x="3456331" y="7543810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D8D73E41-CBDC-47A7-8166-05A3BC881769}"/>
                    </a:ext>
                  </a:extLst>
                </p:cNvPr>
                <p:cNvSpPr/>
                <p:nvPr/>
              </p:nvSpPr>
              <p:spPr>
                <a:xfrm>
                  <a:off x="3527372" y="7507124"/>
                  <a:ext cx="51208" cy="40966"/>
                </a:xfrm>
                <a:custGeom>
                  <a:avLst/>
                  <a:gdLst>
                    <a:gd name="connsiteX0" fmla="*/ 51209 w 51208"/>
                    <a:gd name="connsiteY0" fmla="*/ 25210 h 40966"/>
                    <a:gd name="connsiteX1" fmla="*/ 42148 w 51208"/>
                    <a:gd name="connsiteY1" fmla="*/ 0 h 40966"/>
                    <a:gd name="connsiteX2" fmla="*/ 0 w 51208"/>
                    <a:gd name="connsiteY2" fmla="*/ 16150 h 40966"/>
                    <a:gd name="connsiteX3" fmla="*/ 10242 w 51208"/>
                    <a:gd name="connsiteY3" fmla="*/ 40967 h 40966"/>
                    <a:gd name="connsiteX4" fmla="*/ 51209 w 51208"/>
                    <a:gd name="connsiteY4" fmla="*/ 25210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966">
                      <a:moveTo>
                        <a:pt x="51209" y="25210"/>
                      </a:moveTo>
                      <a:lnTo>
                        <a:pt x="42148" y="0"/>
                      </a:lnTo>
                      <a:cubicBezTo>
                        <a:pt x="27968" y="5121"/>
                        <a:pt x="13787" y="10636"/>
                        <a:pt x="0" y="16150"/>
                      </a:cubicBezTo>
                      <a:lnTo>
                        <a:pt x="10242" y="40967"/>
                      </a:lnTo>
                      <a:cubicBezTo>
                        <a:pt x="23635" y="35452"/>
                        <a:pt x="37422" y="29937"/>
                        <a:pt x="51209" y="2521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4FD341E-6247-4376-9B1A-BDB4EF8752E5}"/>
                    </a:ext>
                  </a:extLst>
                </p:cNvPr>
                <p:cNvSpPr/>
                <p:nvPr/>
              </p:nvSpPr>
              <p:spPr>
                <a:xfrm>
                  <a:off x="3603791" y="7485459"/>
                  <a:ext cx="50026" cy="36633"/>
                </a:xfrm>
                <a:custGeom>
                  <a:avLst/>
                  <a:gdLst>
                    <a:gd name="connsiteX0" fmla="*/ 50027 w 50026"/>
                    <a:gd name="connsiteY0" fmla="*/ 26392 h 36633"/>
                    <a:gd name="connsiteX1" fmla="*/ 45694 w 50026"/>
                    <a:gd name="connsiteY1" fmla="*/ 0 h 36633"/>
                    <a:gd name="connsiteX2" fmla="*/ 0 w 50026"/>
                    <a:gd name="connsiteY2" fmla="*/ 10636 h 36633"/>
                    <a:gd name="connsiteX3" fmla="*/ 7484 w 50026"/>
                    <a:gd name="connsiteY3" fmla="*/ 36634 h 36633"/>
                    <a:gd name="connsiteX4" fmla="*/ 50027 w 50026"/>
                    <a:gd name="connsiteY4" fmla="*/ 26392 h 3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36633">
                      <a:moveTo>
                        <a:pt x="50027" y="26392"/>
                      </a:moveTo>
                      <a:lnTo>
                        <a:pt x="45694" y="0"/>
                      </a:lnTo>
                      <a:cubicBezTo>
                        <a:pt x="30331" y="2363"/>
                        <a:pt x="14969" y="6303"/>
                        <a:pt x="0" y="10636"/>
                      </a:cubicBezTo>
                      <a:lnTo>
                        <a:pt x="7484" y="36634"/>
                      </a:lnTo>
                      <a:cubicBezTo>
                        <a:pt x="21665" y="31907"/>
                        <a:pt x="35452" y="28362"/>
                        <a:pt x="50027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9" name="Graphic 27">
                <a:extLst>
                  <a:ext uri="{FF2B5EF4-FFF2-40B4-BE49-F238E27FC236}">
                    <a16:creationId xmlns:a16="http://schemas.microsoft.com/office/drawing/2014/main" id="{1F510BBC-1D2D-4761-A521-EE758DAFF0D7}"/>
                  </a:ext>
                </a:extLst>
              </p:cNvPr>
              <p:cNvGrpSpPr/>
              <p:nvPr/>
            </p:nvGrpSpPr>
            <p:grpSpPr>
              <a:xfrm>
                <a:off x="3169649" y="7451444"/>
                <a:ext cx="323899" cy="339961"/>
                <a:chOff x="3169649" y="7451444"/>
                <a:chExt cx="323899" cy="33996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FED3983-D16C-4256-8F16-AC8F74A7C5FA}"/>
                    </a:ext>
                  </a:extLst>
                </p:cNvPr>
                <p:cNvSpPr/>
                <p:nvPr/>
              </p:nvSpPr>
              <p:spPr>
                <a:xfrm rot="-1324108">
                  <a:off x="3211460" y="7486712"/>
                  <a:ext cx="240276" cy="269425"/>
                </a:xfrm>
                <a:custGeom>
                  <a:avLst/>
                  <a:gdLst>
                    <a:gd name="connsiteX0" fmla="*/ 0 w 240276"/>
                    <a:gd name="connsiteY0" fmla="*/ 0 h 269425"/>
                    <a:gd name="connsiteX1" fmla="*/ 240277 w 240276"/>
                    <a:gd name="connsiteY1" fmla="*/ 0 h 269425"/>
                    <a:gd name="connsiteX2" fmla="*/ 240277 w 240276"/>
                    <a:gd name="connsiteY2" fmla="*/ 269425 h 269425"/>
                    <a:gd name="connsiteX3" fmla="*/ 0 w 240276"/>
                    <a:gd name="connsiteY3" fmla="*/ 269425 h 26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276" h="269425">
                      <a:moveTo>
                        <a:pt x="0" y="0"/>
                      </a:moveTo>
                      <a:lnTo>
                        <a:pt x="240277" y="0"/>
                      </a:lnTo>
                      <a:lnTo>
                        <a:pt x="240277" y="269425"/>
                      </a:lnTo>
                      <a:lnTo>
                        <a:pt x="0" y="269425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ED4F264-3C34-4359-8167-683C27D75BD2}"/>
                    </a:ext>
                  </a:extLst>
                </p:cNvPr>
                <p:cNvSpPr/>
                <p:nvPr/>
              </p:nvSpPr>
              <p:spPr>
                <a:xfrm rot="-1324108">
                  <a:off x="3233502" y="7634468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83DAA9A-4ED4-4973-AC4F-B815EACA83FB}"/>
                    </a:ext>
                  </a:extLst>
                </p:cNvPr>
                <p:cNvSpPr/>
                <p:nvPr/>
              </p:nvSpPr>
              <p:spPr>
                <a:xfrm rot="-1324108">
                  <a:off x="3307827" y="7604029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BA0A40C-F86B-43E9-907A-4633ED462567}"/>
                    </a:ext>
                  </a:extLst>
                </p:cNvPr>
                <p:cNvSpPr/>
                <p:nvPr/>
              </p:nvSpPr>
              <p:spPr>
                <a:xfrm rot="-1324108">
                  <a:off x="3381524" y="7574216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80" name="Graphic 27">
                <a:extLst>
                  <a:ext uri="{FF2B5EF4-FFF2-40B4-BE49-F238E27FC236}">
                    <a16:creationId xmlns:a16="http://schemas.microsoft.com/office/drawing/2014/main" id="{6BC5D9E6-B5B9-42DA-BFED-8E1F08196FAE}"/>
                  </a:ext>
                </a:extLst>
              </p:cNvPr>
              <p:cNvGrpSpPr/>
              <p:nvPr/>
            </p:nvGrpSpPr>
            <p:grpSpPr>
              <a:xfrm>
                <a:off x="2904598" y="7541788"/>
                <a:ext cx="366731" cy="287949"/>
                <a:chOff x="2904598" y="7541788"/>
                <a:chExt cx="366731" cy="28794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4D5E2AE-D190-4CBA-9B1C-67DFE0C3B68A}"/>
                    </a:ext>
                  </a:extLst>
                </p:cNvPr>
                <p:cNvSpPr/>
                <p:nvPr/>
              </p:nvSpPr>
              <p:spPr>
                <a:xfrm>
                  <a:off x="2904598" y="7541788"/>
                  <a:ext cx="366731" cy="287949"/>
                </a:xfrm>
                <a:custGeom>
                  <a:avLst/>
                  <a:gdLst>
                    <a:gd name="connsiteX0" fmla="*/ 265103 w 366731"/>
                    <a:gd name="connsiteY0" fmla="*/ 0 h 287949"/>
                    <a:gd name="connsiteX1" fmla="*/ 209561 w 366731"/>
                    <a:gd name="connsiteY1" fmla="*/ 22453 h 287949"/>
                    <a:gd name="connsiteX2" fmla="*/ 195774 w 366731"/>
                    <a:gd name="connsiteY2" fmla="*/ 27968 h 287949"/>
                    <a:gd name="connsiteX3" fmla="*/ 187896 w 366731"/>
                    <a:gd name="connsiteY3" fmla="*/ 31119 h 287949"/>
                    <a:gd name="connsiteX4" fmla="*/ 179624 w 366731"/>
                    <a:gd name="connsiteY4" fmla="*/ 34664 h 287949"/>
                    <a:gd name="connsiteX5" fmla="*/ 161898 w 366731"/>
                    <a:gd name="connsiteY5" fmla="*/ 42542 h 287949"/>
                    <a:gd name="connsiteX6" fmla="*/ 152050 w 366731"/>
                    <a:gd name="connsiteY6" fmla="*/ 47269 h 287949"/>
                    <a:gd name="connsiteX7" fmla="*/ 138657 w 366731"/>
                    <a:gd name="connsiteY7" fmla="*/ 53966 h 287949"/>
                    <a:gd name="connsiteX8" fmla="*/ 88630 w 366731"/>
                    <a:gd name="connsiteY8" fmla="*/ 86267 h 287949"/>
                    <a:gd name="connsiteX9" fmla="*/ 66571 w 366731"/>
                    <a:gd name="connsiteY9" fmla="*/ 105568 h 287949"/>
                    <a:gd name="connsiteX10" fmla="*/ 46876 w 366731"/>
                    <a:gd name="connsiteY10" fmla="*/ 127233 h 287949"/>
                    <a:gd name="connsiteX11" fmla="*/ 16544 w 366731"/>
                    <a:gd name="connsiteY11" fmla="*/ 176472 h 287949"/>
                    <a:gd name="connsiteX12" fmla="*/ 11030 w 366731"/>
                    <a:gd name="connsiteY12" fmla="*/ 189865 h 287949"/>
                    <a:gd name="connsiteX13" fmla="*/ 8666 w 366731"/>
                    <a:gd name="connsiteY13" fmla="*/ 196562 h 287949"/>
                    <a:gd name="connsiteX14" fmla="*/ 6697 w 366731"/>
                    <a:gd name="connsiteY14" fmla="*/ 203652 h 287949"/>
                    <a:gd name="connsiteX15" fmla="*/ 4727 w 366731"/>
                    <a:gd name="connsiteY15" fmla="*/ 210743 h 287949"/>
                    <a:gd name="connsiteX16" fmla="*/ 3545 w 366731"/>
                    <a:gd name="connsiteY16" fmla="*/ 214288 h 287949"/>
                    <a:gd name="connsiteX17" fmla="*/ 2757 w 366731"/>
                    <a:gd name="connsiteY17" fmla="*/ 217833 h 287949"/>
                    <a:gd name="connsiteX18" fmla="*/ 0 w 366731"/>
                    <a:gd name="connsiteY18" fmla="*/ 232014 h 287949"/>
                    <a:gd name="connsiteX19" fmla="*/ 272587 w 366731"/>
                    <a:gd name="connsiteY19" fmla="*/ 287949 h 287949"/>
                    <a:gd name="connsiteX20" fmla="*/ 272587 w 366731"/>
                    <a:gd name="connsiteY20" fmla="*/ 287949 h 287949"/>
                    <a:gd name="connsiteX21" fmla="*/ 276132 w 366731"/>
                    <a:gd name="connsiteY21" fmla="*/ 286374 h 287949"/>
                    <a:gd name="connsiteX22" fmla="*/ 285980 w 366731"/>
                    <a:gd name="connsiteY22" fmla="*/ 282041 h 287949"/>
                    <a:gd name="connsiteX23" fmla="*/ 291495 w 366731"/>
                    <a:gd name="connsiteY23" fmla="*/ 279677 h 287949"/>
                    <a:gd name="connsiteX24" fmla="*/ 297403 w 366731"/>
                    <a:gd name="connsiteY24" fmla="*/ 277314 h 287949"/>
                    <a:gd name="connsiteX25" fmla="*/ 311190 w 366731"/>
                    <a:gd name="connsiteY25" fmla="*/ 271799 h 287949"/>
                    <a:gd name="connsiteX26" fmla="*/ 366732 w 366731"/>
                    <a:gd name="connsiteY26" fmla="*/ 249346 h 287949"/>
                    <a:gd name="connsiteX27" fmla="*/ 265103 w 366731"/>
                    <a:gd name="connsiteY27" fmla="*/ 0 h 28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66731" h="287949">
                      <a:moveTo>
                        <a:pt x="265103" y="0"/>
                      </a:moveTo>
                      <a:lnTo>
                        <a:pt x="209561" y="22453"/>
                      </a:lnTo>
                      <a:lnTo>
                        <a:pt x="195774" y="27968"/>
                      </a:lnTo>
                      <a:lnTo>
                        <a:pt x="187896" y="31119"/>
                      </a:lnTo>
                      <a:lnTo>
                        <a:pt x="179624" y="34664"/>
                      </a:lnTo>
                      <a:cubicBezTo>
                        <a:pt x="174109" y="37028"/>
                        <a:pt x="168200" y="39785"/>
                        <a:pt x="161898" y="42542"/>
                      </a:cubicBezTo>
                      <a:lnTo>
                        <a:pt x="152050" y="47269"/>
                      </a:lnTo>
                      <a:cubicBezTo>
                        <a:pt x="147717" y="49239"/>
                        <a:pt x="142990" y="51602"/>
                        <a:pt x="138657" y="53966"/>
                      </a:cubicBezTo>
                      <a:cubicBezTo>
                        <a:pt x="120931" y="63420"/>
                        <a:pt x="103993" y="74055"/>
                        <a:pt x="88630" y="86267"/>
                      </a:cubicBezTo>
                      <a:cubicBezTo>
                        <a:pt x="80752" y="92175"/>
                        <a:pt x="73662" y="98872"/>
                        <a:pt x="66571" y="105568"/>
                      </a:cubicBezTo>
                      <a:cubicBezTo>
                        <a:pt x="59875" y="112659"/>
                        <a:pt x="52784" y="119749"/>
                        <a:pt x="46876" y="127233"/>
                      </a:cubicBezTo>
                      <a:cubicBezTo>
                        <a:pt x="34664" y="142202"/>
                        <a:pt x="24423" y="158746"/>
                        <a:pt x="16544" y="176472"/>
                      </a:cubicBezTo>
                      <a:cubicBezTo>
                        <a:pt x="14575" y="180805"/>
                        <a:pt x="12999" y="185532"/>
                        <a:pt x="11030" y="189865"/>
                      </a:cubicBezTo>
                      <a:cubicBezTo>
                        <a:pt x="10242" y="192229"/>
                        <a:pt x="9454" y="194198"/>
                        <a:pt x="8666" y="196562"/>
                      </a:cubicBezTo>
                      <a:lnTo>
                        <a:pt x="6697" y="203652"/>
                      </a:lnTo>
                      <a:lnTo>
                        <a:pt x="4727" y="210743"/>
                      </a:lnTo>
                      <a:cubicBezTo>
                        <a:pt x="4333" y="211924"/>
                        <a:pt x="4333" y="213106"/>
                        <a:pt x="3545" y="214288"/>
                      </a:cubicBezTo>
                      <a:lnTo>
                        <a:pt x="2757" y="217833"/>
                      </a:lnTo>
                      <a:cubicBezTo>
                        <a:pt x="1576" y="222560"/>
                        <a:pt x="788" y="227287"/>
                        <a:pt x="0" y="232014"/>
                      </a:cubicBezTo>
                      <a:lnTo>
                        <a:pt x="272587" y="287949"/>
                      </a:lnTo>
                      <a:lnTo>
                        <a:pt x="272587" y="287949"/>
                      </a:lnTo>
                      <a:lnTo>
                        <a:pt x="276132" y="286374"/>
                      </a:lnTo>
                      <a:cubicBezTo>
                        <a:pt x="279283" y="284798"/>
                        <a:pt x="282435" y="283616"/>
                        <a:pt x="285980" y="282041"/>
                      </a:cubicBezTo>
                      <a:cubicBezTo>
                        <a:pt x="287555" y="281253"/>
                        <a:pt x="289525" y="280465"/>
                        <a:pt x="291495" y="279677"/>
                      </a:cubicBezTo>
                      <a:lnTo>
                        <a:pt x="297403" y="277314"/>
                      </a:lnTo>
                      <a:lnTo>
                        <a:pt x="311190" y="271799"/>
                      </a:lnTo>
                      <a:lnTo>
                        <a:pt x="366732" y="249346"/>
                      </a:lnTo>
                      <a:lnTo>
                        <a:pt x="265103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87CD672-130B-46EF-9194-67E0124D2B2B}"/>
                    </a:ext>
                  </a:extLst>
                </p:cNvPr>
                <p:cNvSpPr/>
                <p:nvPr/>
              </p:nvSpPr>
              <p:spPr>
                <a:xfrm>
                  <a:off x="3022771" y="7735987"/>
                  <a:ext cx="47663" cy="51208"/>
                </a:xfrm>
                <a:custGeom>
                  <a:avLst/>
                  <a:gdLst>
                    <a:gd name="connsiteX0" fmla="*/ 47663 w 47663"/>
                    <a:gd name="connsiteY0" fmla="*/ 16150 h 51208"/>
                    <a:gd name="connsiteX1" fmla="*/ 25604 w 47663"/>
                    <a:gd name="connsiteY1" fmla="*/ 0 h 51208"/>
                    <a:gd name="connsiteX2" fmla="*/ 0 w 47663"/>
                    <a:gd name="connsiteY2" fmla="*/ 42542 h 51208"/>
                    <a:gd name="connsiteX3" fmla="*/ 25998 w 47663"/>
                    <a:gd name="connsiteY3" fmla="*/ 51209 h 51208"/>
                    <a:gd name="connsiteX4" fmla="*/ 47663 w 47663"/>
                    <a:gd name="connsiteY4" fmla="*/ 1615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1208">
                      <a:moveTo>
                        <a:pt x="47663" y="16150"/>
                      </a:moveTo>
                      <a:lnTo>
                        <a:pt x="25604" y="0"/>
                      </a:lnTo>
                      <a:cubicBezTo>
                        <a:pt x="14181" y="12211"/>
                        <a:pt x="4727" y="26392"/>
                        <a:pt x="0" y="42542"/>
                      </a:cubicBezTo>
                      <a:lnTo>
                        <a:pt x="25998" y="51209"/>
                      </a:lnTo>
                      <a:cubicBezTo>
                        <a:pt x="30331" y="37816"/>
                        <a:pt x="38209" y="25998"/>
                        <a:pt x="47663" y="1615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071B54D-5783-4E0E-AF29-8B593BA4B99C}"/>
                    </a:ext>
                  </a:extLst>
                </p:cNvPr>
                <p:cNvSpPr/>
                <p:nvPr/>
              </p:nvSpPr>
              <p:spPr>
                <a:xfrm>
                  <a:off x="3079101" y="7687930"/>
                  <a:ext cx="54359" cy="43724"/>
                </a:xfrm>
                <a:custGeom>
                  <a:avLst/>
                  <a:gdLst>
                    <a:gd name="connsiteX0" fmla="*/ 54360 w 54359"/>
                    <a:gd name="connsiteY0" fmla="*/ 24423 h 43724"/>
                    <a:gd name="connsiteX1" fmla="*/ 43330 w 54359"/>
                    <a:gd name="connsiteY1" fmla="*/ 0 h 43724"/>
                    <a:gd name="connsiteX2" fmla="*/ 32695 w 54359"/>
                    <a:gd name="connsiteY2" fmla="*/ 4727 h 43724"/>
                    <a:gd name="connsiteX3" fmla="*/ 21665 w 54359"/>
                    <a:gd name="connsiteY3" fmla="*/ 10242 h 43724"/>
                    <a:gd name="connsiteX4" fmla="*/ 10636 w 54359"/>
                    <a:gd name="connsiteY4" fmla="*/ 16150 h 43724"/>
                    <a:gd name="connsiteX5" fmla="*/ 0 w 54359"/>
                    <a:gd name="connsiteY5" fmla="*/ 22847 h 43724"/>
                    <a:gd name="connsiteX6" fmla="*/ 16938 w 54359"/>
                    <a:gd name="connsiteY6" fmla="*/ 43724 h 43724"/>
                    <a:gd name="connsiteX7" fmla="*/ 25998 w 54359"/>
                    <a:gd name="connsiteY7" fmla="*/ 38209 h 43724"/>
                    <a:gd name="connsiteX8" fmla="*/ 35058 w 54359"/>
                    <a:gd name="connsiteY8" fmla="*/ 33089 h 43724"/>
                    <a:gd name="connsiteX9" fmla="*/ 54360 w 54359"/>
                    <a:gd name="connsiteY9" fmla="*/ 24423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59" h="43724">
                      <a:moveTo>
                        <a:pt x="54360" y="24423"/>
                      </a:moveTo>
                      <a:lnTo>
                        <a:pt x="43330" y="0"/>
                      </a:lnTo>
                      <a:cubicBezTo>
                        <a:pt x="39785" y="1576"/>
                        <a:pt x="36240" y="3151"/>
                        <a:pt x="32695" y="4727"/>
                      </a:cubicBezTo>
                      <a:cubicBezTo>
                        <a:pt x="29149" y="6303"/>
                        <a:pt x="25210" y="8272"/>
                        <a:pt x="21665" y="10242"/>
                      </a:cubicBezTo>
                      <a:cubicBezTo>
                        <a:pt x="18120" y="12211"/>
                        <a:pt x="14181" y="14181"/>
                        <a:pt x="10636" y="16150"/>
                      </a:cubicBezTo>
                      <a:cubicBezTo>
                        <a:pt x="7090" y="18120"/>
                        <a:pt x="3545" y="20483"/>
                        <a:pt x="0" y="22847"/>
                      </a:cubicBezTo>
                      <a:lnTo>
                        <a:pt x="16938" y="43724"/>
                      </a:lnTo>
                      <a:cubicBezTo>
                        <a:pt x="19696" y="41755"/>
                        <a:pt x="22847" y="40179"/>
                        <a:pt x="25998" y="38209"/>
                      </a:cubicBezTo>
                      <a:cubicBezTo>
                        <a:pt x="29149" y="36634"/>
                        <a:pt x="31907" y="34664"/>
                        <a:pt x="35058" y="33089"/>
                      </a:cubicBezTo>
                      <a:cubicBezTo>
                        <a:pt x="40967" y="30331"/>
                        <a:pt x="47663" y="27180"/>
                        <a:pt x="54360" y="2442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F1A41C3-DFC6-494B-A6C7-935CCDDE0F03}"/>
                    </a:ext>
                  </a:extLst>
                </p:cNvPr>
                <p:cNvSpPr/>
                <p:nvPr/>
              </p:nvSpPr>
              <p:spPr>
                <a:xfrm rot="-1324108">
                  <a:off x="3158906" y="7664337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4" name="Graphic 27">
                <a:extLst>
                  <a:ext uri="{FF2B5EF4-FFF2-40B4-BE49-F238E27FC236}">
                    <a16:creationId xmlns:a16="http://schemas.microsoft.com/office/drawing/2014/main" id="{88A4F013-2D84-4A02-A18B-46E2E64DF369}"/>
                  </a:ext>
                </a:extLst>
              </p:cNvPr>
              <p:cNvGrpSpPr/>
              <p:nvPr/>
            </p:nvGrpSpPr>
            <p:grpSpPr>
              <a:xfrm>
                <a:off x="2891340" y="7774196"/>
                <a:ext cx="303176" cy="284579"/>
                <a:chOff x="2891340" y="7774196"/>
                <a:chExt cx="303176" cy="284579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0F911FD-B931-4F34-B1E9-925842018DD8}"/>
                    </a:ext>
                  </a:extLst>
                </p:cNvPr>
                <p:cNvSpPr/>
                <p:nvPr/>
              </p:nvSpPr>
              <p:spPr>
                <a:xfrm>
                  <a:off x="2891340" y="7774196"/>
                  <a:ext cx="303176" cy="284579"/>
                </a:xfrm>
                <a:custGeom>
                  <a:avLst/>
                  <a:gdLst>
                    <a:gd name="connsiteX0" fmla="*/ 12470 w 303176"/>
                    <a:gd name="connsiteY0" fmla="*/ 0 h 284579"/>
                    <a:gd name="connsiteX1" fmla="*/ 14046 w 303176"/>
                    <a:gd name="connsiteY1" fmla="*/ 81934 h 284579"/>
                    <a:gd name="connsiteX2" fmla="*/ 23893 w 303176"/>
                    <a:gd name="connsiteY2" fmla="*/ 122900 h 284579"/>
                    <a:gd name="connsiteX3" fmla="*/ 30590 w 303176"/>
                    <a:gd name="connsiteY3" fmla="*/ 145353 h 284579"/>
                    <a:gd name="connsiteX4" fmla="*/ 30590 w 303176"/>
                    <a:gd name="connsiteY4" fmla="*/ 145353 h 284579"/>
                    <a:gd name="connsiteX5" fmla="*/ 30590 w 303176"/>
                    <a:gd name="connsiteY5" fmla="*/ 145353 h 284579"/>
                    <a:gd name="connsiteX6" fmla="*/ 30590 w 303176"/>
                    <a:gd name="connsiteY6" fmla="*/ 145353 h 284579"/>
                    <a:gd name="connsiteX7" fmla="*/ 30590 w 303176"/>
                    <a:gd name="connsiteY7" fmla="*/ 144959 h 284579"/>
                    <a:gd name="connsiteX8" fmla="*/ 29014 w 303176"/>
                    <a:gd name="connsiteY8" fmla="*/ 147717 h 284579"/>
                    <a:gd name="connsiteX9" fmla="*/ 26651 w 303176"/>
                    <a:gd name="connsiteY9" fmla="*/ 151656 h 284579"/>
                    <a:gd name="connsiteX10" fmla="*/ 21530 w 303176"/>
                    <a:gd name="connsiteY10" fmla="*/ 160716 h 284579"/>
                    <a:gd name="connsiteX11" fmla="*/ 11288 w 303176"/>
                    <a:gd name="connsiteY11" fmla="*/ 184745 h 284579"/>
                    <a:gd name="connsiteX12" fmla="*/ 6955 w 303176"/>
                    <a:gd name="connsiteY12" fmla="*/ 198531 h 284579"/>
                    <a:gd name="connsiteX13" fmla="*/ 3804 w 303176"/>
                    <a:gd name="connsiteY13" fmla="*/ 212712 h 284579"/>
                    <a:gd name="connsiteX14" fmla="*/ 259 w 303176"/>
                    <a:gd name="connsiteY14" fmla="*/ 240680 h 284579"/>
                    <a:gd name="connsiteX15" fmla="*/ 653 w 303176"/>
                    <a:gd name="connsiteY15" fmla="*/ 266678 h 284579"/>
                    <a:gd name="connsiteX16" fmla="*/ 269300 w 303176"/>
                    <a:gd name="connsiteY16" fmla="*/ 246195 h 284579"/>
                    <a:gd name="connsiteX17" fmla="*/ 269300 w 303176"/>
                    <a:gd name="connsiteY17" fmla="*/ 254467 h 284579"/>
                    <a:gd name="connsiteX18" fmla="*/ 268119 w 303176"/>
                    <a:gd name="connsiteY18" fmla="*/ 264709 h 284579"/>
                    <a:gd name="connsiteX19" fmla="*/ 261816 w 303176"/>
                    <a:gd name="connsiteY19" fmla="*/ 283222 h 284579"/>
                    <a:gd name="connsiteX20" fmla="*/ 261028 w 303176"/>
                    <a:gd name="connsiteY20" fmla="*/ 284404 h 284579"/>
                    <a:gd name="connsiteX21" fmla="*/ 261028 w 303176"/>
                    <a:gd name="connsiteY21" fmla="*/ 284404 h 284579"/>
                    <a:gd name="connsiteX22" fmla="*/ 261422 w 303176"/>
                    <a:gd name="connsiteY22" fmla="*/ 283616 h 284579"/>
                    <a:gd name="connsiteX23" fmla="*/ 266543 w 303176"/>
                    <a:gd name="connsiteY23" fmla="*/ 275738 h 284579"/>
                    <a:gd name="connsiteX24" fmla="*/ 271270 w 303176"/>
                    <a:gd name="connsiteY24" fmla="*/ 268254 h 284579"/>
                    <a:gd name="connsiteX25" fmla="*/ 287420 w 303176"/>
                    <a:gd name="connsiteY25" fmla="*/ 236741 h 284579"/>
                    <a:gd name="connsiteX26" fmla="*/ 299238 w 303176"/>
                    <a:gd name="connsiteY26" fmla="*/ 196956 h 284579"/>
                    <a:gd name="connsiteX27" fmla="*/ 303177 w 303176"/>
                    <a:gd name="connsiteY27" fmla="*/ 155595 h 284579"/>
                    <a:gd name="connsiteX28" fmla="*/ 290178 w 303176"/>
                    <a:gd name="connsiteY28" fmla="*/ 72874 h 284579"/>
                    <a:gd name="connsiteX29" fmla="*/ 286239 w 303176"/>
                    <a:gd name="connsiteY29" fmla="*/ 59875 h 284579"/>
                    <a:gd name="connsiteX30" fmla="*/ 284663 w 303176"/>
                    <a:gd name="connsiteY30" fmla="*/ 55148 h 284579"/>
                    <a:gd name="connsiteX31" fmla="*/ 284663 w 303176"/>
                    <a:gd name="connsiteY31" fmla="*/ 55148 h 284579"/>
                    <a:gd name="connsiteX32" fmla="*/ 284663 w 303176"/>
                    <a:gd name="connsiteY32" fmla="*/ 55148 h 284579"/>
                    <a:gd name="connsiteX33" fmla="*/ 12470 w 303176"/>
                    <a:gd name="connsiteY33" fmla="*/ 0 h 28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3176" h="284579">
                      <a:moveTo>
                        <a:pt x="12470" y="0"/>
                      </a:moveTo>
                      <a:cubicBezTo>
                        <a:pt x="8137" y="26786"/>
                        <a:pt x="8925" y="54360"/>
                        <a:pt x="14046" y="81934"/>
                      </a:cubicBezTo>
                      <a:cubicBezTo>
                        <a:pt x="16409" y="95721"/>
                        <a:pt x="19954" y="109113"/>
                        <a:pt x="23893" y="122900"/>
                      </a:cubicBez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5353"/>
                      </a:cubicBezTo>
                      <a:lnTo>
                        <a:pt x="30590" y="145353"/>
                      </a:ln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4959"/>
                      </a:cubicBezTo>
                      <a:lnTo>
                        <a:pt x="29014" y="147717"/>
                      </a:lnTo>
                      <a:lnTo>
                        <a:pt x="26651" y="151656"/>
                      </a:lnTo>
                      <a:cubicBezTo>
                        <a:pt x="25075" y="154413"/>
                        <a:pt x="23500" y="157565"/>
                        <a:pt x="21530" y="160716"/>
                      </a:cubicBezTo>
                      <a:cubicBezTo>
                        <a:pt x="17985" y="167806"/>
                        <a:pt x="14440" y="175291"/>
                        <a:pt x="11288" y="184745"/>
                      </a:cubicBezTo>
                      <a:cubicBezTo>
                        <a:pt x="9713" y="189078"/>
                        <a:pt x="8137" y="194198"/>
                        <a:pt x="6955" y="198531"/>
                      </a:cubicBezTo>
                      <a:cubicBezTo>
                        <a:pt x="5773" y="203258"/>
                        <a:pt x="4592" y="207985"/>
                        <a:pt x="3804" y="212712"/>
                      </a:cubicBezTo>
                      <a:cubicBezTo>
                        <a:pt x="1834" y="222166"/>
                        <a:pt x="1047" y="231620"/>
                        <a:pt x="259" y="240680"/>
                      </a:cubicBezTo>
                      <a:cubicBezTo>
                        <a:pt x="-135" y="249346"/>
                        <a:pt x="-135" y="258406"/>
                        <a:pt x="653" y="266678"/>
                      </a:cubicBezTo>
                      <a:lnTo>
                        <a:pt x="269300" y="246195"/>
                      </a:lnTo>
                      <a:cubicBezTo>
                        <a:pt x="269300" y="248164"/>
                        <a:pt x="269694" y="251316"/>
                        <a:pt x="269300" y="254467"/>
                      </a:cubicBezTo>
                      <a:cubicBezTo>
                        <a:pt x="269300" y="257618"/>
                        <a:pt x="268907" y="261163"/>
                        <a:pt x="268119" y="264709"/>
                      </a:cubicBezTo>
                      <a:cubicBezTo>
                        <a:pt x="266937" y="271799"/>
                        <a:pt x="263392" y="280465"/>
                        <a:pt x="261816" y="283222"/>
                      </a:cubicBezTo>
                      <a:cubicBezTo>
                        <a:pt x="261422" y="283616"/>
                        <a:pt x="261028" y="284404"/>
                        <a:pt x="261028" y="284404"/>
                      </a:cubicBezTo>
                      <a:cubicBezTo>
                        <a:pt x="261028" y="284404"/>
                        <a:pt x="261028" y="284798"/>
                        <a:pt x="261028" y="284404"/>
                      </a:cubicBezTo>
                      <a:lnTo>
                        <a:pt x="261422" y="283616"/>
                      </a:lnTo>
                      <a:lnTo>
                        <a:pt x="266543" y="275738"/>
                      </a:lnTo>
                      <a:cubicBezTo>
                        <a:pt x="268119" y="273375"/>
                        <a:pt x="269694" y="270617"/>
                        <a:pt x="271270" y="268254"/>
                      </a:cubicBezTo>
                      <a:cubicBezTo>
                        <a:pt x="277572" y="258012"/>
                        <a:pt x="282693" y="247770"/>
                        <a:pt x="287420" y="236741"/>
                      </a:cubicBezTo>
                      <a:cubicBezTo>
                        <a:pt x="292541" y="224136"/>
                        <a:pt x="296874" y="210743"/>
                        <a:pt x="299238" y="196956"/>
                      </a:cubicBezTo>
                      <a:cubicBezTo>
                        <a:pt x="301995" y="183169"/>
                        <a:pt x="303177" y="169382"/>
                        <a:pt x="303177" y="155595"/>
                      </a:cubicBezTo>
                      <a:cubicBezTo>
                        <a:pt x="303177" y="128021"/>
                        <a:pt x="298056" y="100054"/>
                        <a:pt x="290178" y="72874"/>
                      </a:cubicBezTo>
                      <a:lnTo>
                        <a:pt x="286239" y="59875"/>
                      </a:lnTo>
                      <a:lnTo>
                        <a:pt x="284663" y="55148"/>
                      </a:lnTo>
                      <a:cubicBezTo>
                        <a:pt x="284663" y="55148"/>
                        <a:pt x="284663" y="55148"/>
                        <a:pt x="284663" y="55148"/>
                      </a:cubicBezTo>
                      <a:lnTo>
                        <a:pt x="284663" y="55148"/>
                      </a:lnTo>
                      <a:lnTo>
                        <a:pt x="1247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9EEB4C7-1B65-4A59-A9BE-AD3D81BC18B5}"/>
                    </a:ext>
                  </a:extLst>
                </p:cNvPr>
                <p:cNvSpPr/>
                <p:nvPr/>
              </p:nvSpPr>
              <p:spPr>
                <a:xfrm>
                  <a:off x="3010560" y="7966425"/>
                  <a:ext cx="45299" cy="48451"/>
                </a:xfrm>
                <a:custGeom>
                  <a:avLst/>
                  <a:gdLst>
                    <a:gd name="connsiteX0" fmla="*/ 45300 w 45299"/>
                    <a:gd name="connsiteY0" fmla="*/ 11030 h 48451"/>
                    <a:gd name="connsiteX1" fmla="*/ 20483 w 45299"/>
                    <a:gd name="connsiteY1" fmla="*/ 0 h 48451"/>
                    <a:gd name="connsiteX2" fmla="*/ 15363 w 45299"/>
                    <a:gd name="connsiteY2" fmla="*/ 8272 h 48451"/>
                    <a:gd name="connsiteX3" fmla="*/ 9848 w 45299"/>
                    <a:gd name="connsiteY3" fmla="*/ 17332 h 48451"/>
                    <a:gd name="connsiteX4" fmla="*/ 3939 w 45299"/>
                    <a:gd name="connsiteY4" fmla="*/ 29543 h 48451"/>
                    <a:gd name="connsiteX5" fmla="*/ 1576 w 45299"/>
                    <a:gd name="connsiteY5" fmla="*/ 36240 h 48451"/>
                    <a:gd name="connsiteX6" fmla="*/ 0 w 45299"/>
                    <a:gd name="connsiteY6" fmla="*/ 43330 h 48451"/>
                    <a:gd name="connsiteX7" fmla="*/ 26392 w 45299"/>
                    <a:gd name="connsiteY7" fmla="*/ 48451 h 48451"/>
                    <a:gd name="connsiteX8" fmla="*/ 27574 w 45299"/>
                    <a:gd name="connsiteY8" fmla="*/ 43724 h 48451"/>
                    <a:gd name="connsiteX9" fmla="*/ 29149 w 45299"/>
                    <a:gd name="connsiteY9" fmla="*/ 39391 h 48451"/>
                    <a:gd name="connsiteX10" fmla="*/ 33482 w 45299"/>
                    <a:gd name="connsiteY10" fmla="*/ 30725 h 48451"/>
                    <a:gd name="connsiteX11" fmla="*/ 39391 w 45299"/>
                    <a:gd name="connsiteY11" fmla="*/ 20877 h 48451"/>
                    <a:gd name="connsiteX12" fmla="*/ 45300 w 45299"/>
                    <a:gd name="connsiteY12" fmla="*/ 11030 h 4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299" h="48451">
                      <a:moveTo>
                        <a:pt x="45300" y="11030"/>
                      </a:moveTo>
                      <a:lnTo>
                        <a:pt x="20483" y="0"/>
                      </a:lnTo>
                      <a:lnTo>
                        <a:pt x="15363" y="8272"/>
                      </a:lnTo>
                      <a:cubicBezTo>
                        <a:pt x="13393" y="11030"/>
                        <a:pt x="12211" y="13393"/>
                        <a:pt x="9848" y="17332"/>
                      </a:cubicBezTo>
                      <a:cubicBezTo>
                        <a:pt x="7878" y="20877"/>
                        <a:pt x="5515" y="25210"/>
                        <a:pt x="3939" y="29543"/>
                      </a:cubicBezTo>
                      <a:cubicBezTo>
                        <a:pt x="3151" y="31907"/>
                        <a:pt x="2363" y="33876"/>
                        <a:pt x="1576" y="36240"/>
                      </a:cubicBezTo>
                      <a:cubicBezTo>
                        <a:pt x="788" y="38603"/>
                        <a:pt x="394" y="40967"/>
                        <a:pt x="0" y="43330"/>
                      </a:cubicBezTo>
                      <a:lnTo>
                        <a:pt x="26392" y="48451"/>
                      </a:lnTo>
                      <a:cubicBezTo>
                        <a:pt x="26786" y="46875"/>
                        <a:pt x="27180" y="45300"/>
                        <a:pt x="27574" y="43724"/>
                      </a:cubicBezTo>
                      <a:cubicBezTo>
                        <a:pt x="27968" y="42149"/>
                        <a:pt x="28362" y="40573"/>
                        <a:pt x="29149" y="39391"/>
                      </a:cubicBezTo>
                      <a:cubicBezTo>
                        <a:pt x="30331" y="36634"/>
                        <a:pt x="31907" y="33482"/>
                        <a:pt x="33482" y="30725"/>
                      </a:cubicBezTo>
                      <a:cubicBezTo>
                        <a:pt x="35058" y="27968"/>
                        <a:pt x="37422" y="24423"/>
                        <a:pt x="39391" y="20877"/>
                      </a:cubicBezTo>
                      <a:cubicBezTo>
                        <a:pt x="40967" y="18120"/>
                        <a:pt x="43330" y="14575"/>
                        <a:pt x="45300" y="1103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EA52110-12F5-4C4C-ACBF-05BE12361E97}"/>
                    </a:ext>
                  </a:extLst>
                </p:cNvPr>
                <p:cNvSpPr/>
                <p:nvPr/>
              </p:nvSpPr>
              <p:spPr>
                <a:xfrm>
                  <a:off x="3038134" y="7895127"/>
                  <a:ext cx="31439" cy="47269"/>
                </a:xfrm>
                <a:custGeom>
                  <a:avLst/>
                  <a:gdLst>
                    <a:gd name="connsiteX0" fmla="*/ 26786 w 31439"/>
                    <a:gd name="connsiteY0" fmla="*/ 0 h 47269"/>
                    <a:gd name="connsiteX1" fmla="*/ 0 w 31439"/>
                    <a:gd name="connsiteY1" fmla="*/ 4333 h 47269"/>
                    <a:gd name="connsiteX2" fmla="*/ 3545 w 31439"/>
                    <a:gd name="connsiteY2" fmla="*/ 42936 h 47269"/>
                    <a:gd name="connsiteX3" fmla="*/ 30725 w 31439"/>
                    <a:gd name="connsiteY3" fmla="*/ 47269 h 47269"/>
                    <a:gd name="connsiteX4" fmla="*/ 26786 w 31439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9" h="47269">
                      <a:moveTo>
                        <a:pt x="26786" y="0"/>
                      </a:moveTo>
                      <a:lnTo>
                        <a:pt x="0" y="4333"/>
                      </a:lnTo>
                      <a:cubicBezTo>
                        <a:pt x="3151" y="16938"/>
                        <a:pt x="5121" y="29937"/>
                        <a:pt x="3545" y="42936"/>
                      </a:cubicBezTo>
                      <a:lnTo>
                        <a:pt x="30725" y="47269"/>
                      </a:lnTo>
                      <a:cubicBezTo>
                        <a:pt x="32695" y="31513"/>
                        <a:pt x="30331" y="15363"/>
                        <a:pt x="2678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88D8E79-5E2A-42B9-A9AB-F228AAC21A28}"/>
                    </a:ext>
                  </a:extLst>
                </p:cNvPr>
                <p:cNvSpPr/>
                <p:nvPr/>
              </p:nvSpPr>
              <p:spPr>
                <a:xfrm>
                  <a:off x="3018438" y="7818314"/>
                  <a:ext cx="36239" cy="49238"/>
                </a:xfrm>
                <a:custGeom>
                  <a:avLst/>
                  <a:gdLst>
                    <a:gd name="connsiteX0" fmla="*/ 27574 w 36239"/>
                    <a:gd name="connsiteY0" fmla="*/ 1970 h 49238"/>
                    <a:gd name="connsiteX1" fmla="*/ 0 w 36239"/>
                    <a:gd name="connsiteY1" fmla="*/ 0 h 49238"/>
                    <a:gd name="connsiteX2" fmla="*/ 10242 w 36239"/>
                    <a:gd name="connsiteY2" fmla="*/ 49239 h 49238"/>
                    <a:gd name="connsiteX3" fmla="*/ 36240 w 36239"/>
                    <a:gd name="connsiteY3" fmla="*/ 42542 h 49238"/>
                    <a:gd name="connsiteX4" fmla="*/ 27574 w 36239"/>
                    <a:gd name="connsiteY4" fmla="*/ 1970 h 49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39" h="49238">
                      <a:moveTo>
                        <a:pt x="27574" y="1970"/>
                      </a:moveTo>
                      <a:lnTo>
                        <a:pt x="0" y="0"/>
                      </a:lnTo>
                      <a:cubicBezTo>
                        <a:pt x="1182" y="16544"/>
                        <a:pt x="5515" y="33089"/>
                        <a:pt x="10242" y="49239"/>
                      </a:cubicBezTo>
                      <a:lnTo>
                        <a:pt x="36240" y="42542"/>
                      </a:lnTo>
                      <a:cubicBezTo>
                        <a:pt x="32695" y="29149"/>
                        <a:pt x="28755" y="15756"/>
                        <a:pt x="27574" y="197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9" name="Graphic 27">
                <a:extLst>
                  <a:ext uri="{FF2B5EF4-FFF2-40B4-BE49-F238E27FC236}">
                    <a16:creationId xmlns:a16="http://schemas.microsoft.com/office/drawing/2014/main" id="{88AF17DC-1C78-446E-B6A4-F9C76227EAE0}"/>
                  </a:ext>
                </a:extLst>
              </p:cNvPr>
              <p:cNvGrpSpPr/>
              <p:nvPr/>
            </p:nvGrpSpPr>
            <p:grpSpPr>
              <a:xfrm>
                <a:off x="2891993" y="8011958"/>
                <a:ext cx="360823" cy="304260"/>
                <a:chOff x="2891993" y="8011958"/>
                <a:chExt cx="360823" cy="304260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974AE04-BAF1-48C2-B46F-A5EF2D54BA67}"/>
                    </a:ext>
                  </a:extLst>
                </p:cNvPr>
                <p:cNvSpPr/>
                <p:nvPr/>
              </p:nvSpPr>
              <p:spPr>
                <a:xfrm>
                  <a:off x="2891993" y="8011958"/>
                  <a:ext cx="360823" cy="304260"/>
                </a:xfrm>
                <a:custGeom>
                  <a:avLst/>
                  <a:gdLst>
                    <a:gd name="connsiteX0" fmla="*/ 0 w 360823"/>
                    <a:gd name="connsiteY0" fmla="*/ 29310 h 304260"/>
                    <a:gd name="connsiteX1" fmla="*/ 15756 w 360823"/>
                    <a:gd name="connsiteY1" fmla="*/ 96669 h 304260"/>
                    <a:gd name="connsiteX2" fmla="*/ 36240 w 360823"/>
                    <a:gd name="connsiteY2" fmla="*/ 139999 h 304260"/>
                    <a:gd name="connsiteX3" fmla="*/ 40967 w 360823"/>
                    <a:gd name="connsiteY3" fmla="*/ 148271 h 304260"/>
                    <a:gd name="connsiteX4" fmla="*/ 44906 w 360823"/>
                    <a:gd name="connsiteY4" fmla="*/ 155362 h 304260"/>
                    <a:gd name="connsiteX5" fmla="*/ 52784 w 360823"/>
                    <a:gd name="connsiteY5" fmla="*/ 169149 h 304260"/>
                    <a:gd name="connsiteX6" fmla="*/ 68935 w 360823"/>
                    <a:gd name="connsiteY6" fmla="*/ 196722 h 304260"/>
                    <a:gd name="connsiteX7" fmla="*/ 137081 w 360823"/>
                    <a:gd name="connsiteY7" fmla="*/ 304260 h 304260"/>
                    <a:gd name="connsiteX8" fmla="*/ 360823 w 360823"/>
                    <a:gd name="connsiteY8" fmla="*/ 154180 h 304260"/>
                    <a:gd name="connsiteX9" fmla="*/ 300161 w 360823"/>
                    <a:gd name="connsiteY9" fmla="*/ 58853 h 304260"/>
                    <a:gd name="connsiteX10" fmla="*/ 285980 w 360823"/>
                    <a:gd name="connsiteY10" fmla="*/ 34431 h 304260"/>
                    <a:gd name="connsiteX11" fmla="*/ 278889 w 360823"/>
                    <a:gd name="connsiteY11" fmla="*/ 22220 h 304260"/>
                    <a:gd name="connsiteX12" fmla="*/ 275344 w 360823"/>
                    <a:gd name="connsiteY12" fmla="*/ 16311 h 304260"/>
                    <a:gd name="connsiteX13" fmla="*/ 272587 w 360823"/>
                    <a:gd name="connsiteY13" fmla="*/ 11190 h 304260"/>
                    <a:gd name="connsiteX14" fmla="*/ 267072 w 360823"/>
                    <a:gd name="connsiteY14" fmla="*/ 161 h 304260"/>
                    <a:gd name="connsiteX15" fmla="*/ 268648 w 360823"/>
                    <a:gd name="connsiteY15" fmla="*/ 9221 h 304260"/>
                    <a:gd name="connsiteX16" fmla="*/ 0 w 360823"/>
                    <a:gd name="connsiteY16" fmla="*/ 29310 h 30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0823" h="304260">
                      <a:moveTo>
                        <a:pt x="0" y="29310"/>
                      </a:moveTo>
                      <a:cubicBezTo>
                        <a:pt x="2363" y="57278"/>
                        <a:pt x="9060" y="78943"/>
                        <a:pt x="15756" y="96669"/>
                      </a:cubicBezTo>
                      <a:cubicBezTo>
                        <a:pt x="22453" y="114395"/>
                        <a:pt x="29937" y="128182"/>
                        <a:pt x="36240" y="139999"/>
                      </a:cubicBezTo>
                      <a:lnTo>
                        <a:pt x="40967" y="148271"/>
                      </a:lnTo>
                      <a:lnTo>
                        <a:pt x="44906" y="155362"/>
                      </a:lnTo>
                      <a:lnTo>
                        <a:pt x="52784" y="169149"/>
                      </a:lnTo>
                      <a:cubicBezTo>
                        <a:pt x="58299" y="178209"/>
                        <a:pt x="63420" y="187662"/>
                        <a:pt x="68935" y="196722"/>
                      </a:cubicBezTo>
                      <a:cubicBezTo>
                        <a:pt x="90994" y="232962"/>
                        <a:pt x="113446" y="269202"/>
                        <a:pt x="137081" y="304260"/>
                      </a:cubicBezTo>
                      <a:lnTo>
                        <a:pt x="360823" y="154180"/>
                      </a:lnTo>
                      <a:cubicBezTo>
                        <a:pt x="339552" y="123061"/>
                        <a:pt x="319856" y="90760"/>
                        <a:pt x="300161" y="58853"/>
                      </a:cubicBezTo>
                      <a:lnTo>
                        <a:pt x="285980" y="34431"/>
                      </a:lnTo>
                      <a:lnTo>
                        <a:pt x="278889" y="22220"/>
                      </a:lnTo>
                      <a:lnTo>
                        <a:pt x="275344" y="16311"/>
                      </a:lnTo>
                      <a:lnTo>
                        <a:pt x="272587" y="11190"/>
                      </a:lnTo>
                      <a:cubicBezTo>
                        <a:pt x="269435" y="5281"/>
                        <a:pt x="267466" y="1342"/>
                        <a:pt x="267072" y="161"/>
                      </a:cubicBezTo>
                      <a:cubicBezTo>
                        <a:pt x="266678" y="-627"/>
                        <a:pt x="267860" y="1342"/>
                        <a:pt x="268648" y="9221"/>
                      </a:cubicBezTo>
                      <a:lnTo>
                        <a:pt x="0" y="2931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3A4758F-FCD8-4117-99D4-BA3707DA00E6}"/>
                    </a:ext>
                  </a:extLst>
                </p:cNvPr>
                <p:cNvSpPr/>
                <p:nvPr/>
              </p:nvSpPr>
              <p:spPr>
                <a:xfrm>
                  <a:off x="3092100" y="8183470"/>
                  <a:ext cx="46875" cy="51996"/>
                </a:xfrm>
                <a:custGeom>
                  <a:avLst/>
                  <a:gdLst>
                    <a:gd name="connsiteX0" fmla="*/ 22453 w 46875"/>
                    <a:gd name="connsiteY0" fmla="*/ 0 h 51996"/>
                    <a:gd name="connsiteX1" fmla="*/ 0 w 46875"/>
                    <a:gd name="connsiteY1" fmla="*/ 14181 h 51996"/>
                    <a:gd name="connsiteX2" fmla="*/ 24029 w 46875"/>
                    <a:gd name="connsiteY2" fmla="*/ 51996 h 51996"/>
                    <a:gd name="connsiteX3" fmla="*/ 46875 w 46875"/>
                    <a:gd name="connsiteY3" fmla="*/ 37422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75" h="51996">
                      <a:moveTo>
                        <a:pt x="22453" y="0"/>
                      </a:moveTo>
                      <a:lnTo>
                        <a:pt x="0" y="14181"/>
                      </a:lnTo>
                      <a:lnTo>
                        <a:pt x="24029" y="51996"/>
                      </a:lnTo>
                      <a:lnTo>
                        <a:pt x="46875" y="37422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6BCCB7D9-84F2-4CA4-8B74-DD86A12D45F0}"/>
                    </a:ext>
                  </a:extLst>
                </p:cNvPr>
                <p:cNvSpPr/>
                <p:nvPr/>
              </p:nvSpPr>
              <p:spPr>
                <a:xfrm>
                  <a:off x="3049951" y="8115324"/>
                  <a:ext cx="46087" cy="51996"/>
                </a:xfrm>
                <a:custGeom>
                  <a:avLst/>
                  <a:gdLst>
                    <a:gd name="connsiteX0" fmla="*/ 23241 w 46087"/>
                    <a:gd name="connsiteY0" fmla="*/ 0 h 51996"/>
                    <a:gd name="connsiteX1" fmla="*/ 0 w 46087"/>
                    <a:gd name="connsiteY1" fmla="*/ 13393 h 51996"/>
                    <a:gd name="connsiteX2" fmla="*/ 11423 w 46087"/>
                    <a:gd name="connsiteY2" fmla="*/ 32695 h 51996"/>
                    <a:gd name="connsiteX3" fmla="*/ 23241 w 46087"/>
                    <a:gd name="connsiteY3" fmla="*/ 51996 h 51996"/>
                    <a:gd name="connsiteX4" fmla="*/ 46088 w 46087"/>
                    <a:gd name="connsiteY4" fmla="*/ 37815 h 51996"/>
                    <a:gd name="connsiteX5" fmla="*/ 34664 w 46087"/>
                    <a:gd name="connsiteY5" fmla="*/ 18908 h 51996"/>
                    <a:gd name="connsiteX6" fmla="*/ 23241 w 46087"/>
                    <a:gd name="connsiteY6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087" h="51996">
                      <a:moveTo>
                        <a:pt x="23241" y="0"/>
                      </a:moveTo>
                      <a:lnTo>
                        <a:pt x="0" y="13393"/>
                      </a:lnTo>
                      <a:cubicBezTo>
                        <a:pt x="3939" y="19696"/>
                        <a:pt x="7484" y="26392"/>
                        <a:pt x="11423" y="32695"/>
                      </a:cubicBezTo>
                      <a:lnTo>
                        <a:pt x="23241" y="51996"/>
                      </a:lnTo>
                      <a:lnTo>
                        <a:pt x="46088" y="37815"/>
                      </a:lnTo>
                      <a:lnTo>
                        <a:pt x="34664" y="18908"/>
                      </a:lnTo>
                      <a:cubicBezTo>
                        <a:pt x="30725" y="12999"/>
                        <a:pt x="27180" y="6303"/>
                        <a:pt x="2324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BC6E19EC-F0D4-47CC-88A3-61349D510D76}"/>
                    </a:ext>
                  </a:extLst>
                </p:cNvPr>
                <p:cNvSpPr/>
                <p:nvPr/>
              </p:nvSpPr>
              <p:spPr>
                <a:xfrm>
                  <a:off x="3012530" y="8046389"/>
                  <a:ext cx="43330" cy="51996"/>
                </a:xfrm>
                <a:custGeom>
                  <a:avLst/>
                  <a:gdLst>
                    <a:gd name="connsiteX0" fmla="*/ 25998 w 43330"/>
                    <a:gd name="connsiteY0" fmla="*/ 0 h 51996"/>
                    <a:gd name="connsiteX1" fmla="*/ 0 w 43330"/>
                    <a:gd name="connsiteY1" fmla="*/ 7484 h 51996"/>
                    <a:gd name="connsiteX2" fmla="*/ 19696 w 43330"/>
                    <a:gd name="connsiteY2" fmla="*/ 51996 h 51996"/>
                    <a:gd name="connsiteX3" fmla="*/ 43330 w 43330"/>
                    <a:gd name="connsiteY3" fmla="*/ 38997 h 51996"/>
                    <a:gd name="connsiteX4" fmla="*/ 25998 w 43330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30" h="51996">
                      <a:moveTo>
                        <a:pt x="25998" y="0"/>
                      </a:moveTo>
                      <a:lnTo>
                        <a:pt x="0" y="7484"/>
                      </a:lnTo>
                      <a:cubicBezTo>
                        <a:pt x="4727" y="24029"/>
                        <a:pt x="12211" y="38209"/>
                        <a:pt x="19696" y="51996"/>
                      </a:cubicBezTo>
                      <a:lnTo>
                        <a:pt x="43330" y="38997"/>
                      </a:lnTo>
                      <a:cubicBezTo>
                        <a:pt x="36240" y="25998"/>
                        <a:pt x="29937" y="12999"/>
                        <a:pt x="2599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34" name="Graphic 27">
                <a:extLst>
                  <a:ext uri="{FF2B5EF4-FFF2-40B4-BE49-F238E27FC236}">
                    <a16:creationId xmlns:a16="http://schemas.microsoft.com/office/drawing/2014/main" id="{E99C2DF5-DE80-436B-909A-A7D8DB4E74C3}"/>
                  </a:ext>
                </a:extLst>
              </p:cNvPr>
              <p:cNvGrpSpPr/>
              <p:nvPr/>
            </p:nvGrpSpPr>
            <p:grpSpPr>
              <a:xfrm>
                <a:off x="3029074" y="8165350"/>
                <a:ext cx="359247" cy="353338"/>
                <a:chOff x="3029074" y="8165350"/>
                <a:chExt cx="359247" cy="353338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6EB094-34AC-4616-8674-696A39AE9A32}"/>
                    </a:ext>
                  </a:extLst>
                </p:cNvPr>
                <p:cNvSpPr/>
                <p:nvPr/>
              </p:nvSpPr>
              <p:spPr>
                <a:xfrm>
                  <a:off x="3029074" y="8165350"/>
                  <a:ext cx="359247" cy="353338"/>
                </a:xfrm>
                <a:custGeom>
                  <a:avLst/>
                  <a:gdLst>
                    <a:gd name="connsiteX0" fmla="*/ 0 w 359247"/>
                    <a:gd name="connsiteY0" fmla="*/ 150474 h 353338"/>
                    <a:gd name="connsiteX1" fmla="*/ 150474 w 359247"/>
                    <a:gd name="connsiteY1" fmla="*/ 353339 h 353338"/>
                    <a:gd name="connsiteX2" fmla="*/ 359247 w 359247"/>
                    <a:gd name="connsiteY2" fmla="*/ 183169 h 353338"/>
                    <a:gd name="connsiteX3" fmla="*/ 223348 w 359247"/>
                    <a:gd name="connsiteY3" fmla="*/ 0 h 353338"/>
                    <a:gd name="connsiteX4" fmla="*/ 0 w 359247"/>
                    <a:gd name="connsiteY4" fmla="*/ 150474 h 35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247" h="353338">
                      <a:moveTo>
                        <a:pt x="0" y="150474"/>
                      </a:moveTo>
                      <a:cubicBezTo>
                        <a:pt x="47269" y="220590"/>
                        <a:pt x="97690" y="288343"/>
                        <a:pt x="150474" y="353339"/>
                      </a:cubicBezTo>
                      <a:lnTo>
                        <a:pt x="359247" y="183169"/>
                      </a:lnTo>
                      <a:cubicBezTo>
                        <a:pt x="310796" y="124082"/>
                        <a:pt x="265496" y="63026"/>
                        <a:pt x="223348" y="0"/>
                      </a:cubicBezTo>
                      <a:lnTo>
                        <a:pt x="0" y="150474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C9464C4-D451-474D-96D6-4FB5904D7320}"/>
                    </a:ext>
                  </a:extLst>
                </p:cNvPr>
                <p:cNvSpPr/>
                <p:nvPr/>
              </p:nvSpPr>
              <p:spPr>
                <a:xfrm>
                  <a:off x="3231545" y="8378850"/>
                  <a:ext cx="48845" cy="51602"/>
                </a:xfrm>
                <a:custGeom>
                  <a:avLst/>
                  <a:gdLst>
                    <a:gd name="connsiteX0" fmla="*/ 21271 w 48845"/>
                    <a:gd name="connsiteY0" fmla="*/ 0 h 51602"/>
                    <a:gd name="connsiteX1" fmla="*/ 0 w 48845"/>
                    <a:gd name="connsiteY1" fmla="*/ 16544 h 51602"/>
                    <a:gd name="connsiteX2" fmla="*/ 27968 w 48845"/>
                    <a:gd name="connsiteY2" fmla="*/ 51602 h 51602"/>
                    <a:gd name="connsiteX3" fmla="*/ 48845 w 48845"/>
                    <a:gd name="connsiteY3" fmla="*/ 34664 h 51602"/>
                    <a:gd name="connsiteX4" fmla="*/ 21271 w 48845"/>
                    <a:gd name="connsiteY4" fmla="*/ 0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21271" y="0"/>
                      </a:moveTo>
                      <a:lnTo>
                        <a:pt x="0" y="16544"/>
                      </a:lnTo>
                      <a:cubicBezTo>
                        <a:pt x="9060" y="28362"/>
                        <a:pt x="18514" y="40179"/>
                        <a:pt x="27968" y="51602"/>
                      </a:cubicBezTo>
                      <a:lnTo>
                        <a:pt x="48845" y="34664"/>
                      </a:lnTo>
                      <a:cubicBezTo>
                        <a:pt x="39391" y="23241"/>
                        <a:pt x="30331" y="11817"/>
                        <a:pt x="2127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1C710538-BF95-4805-A241-E36684D62948}"/>
                    </a:ext>
                  </a:extLst>
                </p:cNvPr>
                <p:cNvSpPr/>
                <p:nvPr/>
              </p:nvSpPr>
              <p:spPr>
                <a:xfrm>
                  <a:off x="3183093" y="8315431"/>
                  <a:ext cx="48451" cy="51996"/>
                </a:xfrm>
                <a:custGeom>
                  <a:avLst/>
                  <a:gdLst>
                    <a:gd name="connsiteX0" fmla="*/ 21665 w 48451"/>
                    <a:gd name="connsiteY0" fmla="*/ 0 h 51996"/>
                    <a:gd name="connsiteX1" fmla="*/ 0 w 48451"/>
                    <a:gd name="connsiteY1" fmla="*/ 15756 h 51996"/>
                    <a:gd name="connsiteX2" fmla="*/ 26786 w 48451"/>
                    <a:gd name="connsiteY2" fmla="*/ 51996 h 51996"/>
                    <a:gd name="connsiteX3" fmla="*/ 48451 w 48451"/>
                    <a:gd name="connsiteY3" fmla="*/ 35846 h 51996"/>
                    <a:gd name="connsiteX4" fmla="*/ 21665 w 48451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21665" y="0"/>
                      </a:moveTo>
                      <a:lnTo>
                        <a:pt x="0" y="15756"/>
                      </a:lnTo>
                      <a:cubicBezTo>
                        <a:pt x="9060" y="27574"/>
                        <a:pt x="17726" y="40179"/>
                        <a:pt x="26786" y="51996"/>
                      </a:cubicBezTo>
                      <a:lnTo>
                        <a:pt x="48451" y="35846"/>
                      </a:lnTo>
                      <a:cubicBezTo>
                        <a:pt x="38997" y="24029"/>
                        <a:pt x="30331" y="11817"/>
                        <a:pt x="21665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3E98490-14AF-460A-B074-53A432369886}"/>
                    </a:ext>
                  </a:extLst>
                </p:cNvPr>
                <p:cNvSpPr/>
                <p:nvPr/>
              </p:nvSpPr>
              <p:spPr>
                <a:xfrm>
                  <a:off x="3136612" y="8250435"/>
                  <a:ext cx="47663" cy="52390"/>
                </a:xfrm>
                <a:custGeom>
                  <a:avLst/>
                  <a:gdLst>
                    <a:gd name="connsiteX0" fmla="*/ 22059 w 47663"/>
                    <a:gd name="connsiteY0" fmla="*/ 0 h 52390"/>
                    <a:gd name="connsiteX1" fmla="*/ 0 w 47663"/>
                    <a:gd name="connsiteY1" fmla="*/ 15363 h 52390"/>
                    <a:gd name="connsiteX2" fmla="*/ 25604 w 47663"/>
                    <a:gd name="connsiteY2" fmla="*/ 52390 h 52390"/>
                    <a:gd name="connsiteX3" fmla="*/ 47663 w 47663"/>
                    <a:gd name="connsiteY3" fmla="*/ 36634 h 52390"/>
                    <a:gd name="connsiteX4" fmla="*/ 22059 w 47663"/>
                    <a:gd name="connsiteY4" fmla="*/ 0 h 5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2390">
                      <a:moveTo>
                        <a:pt x="22059" y="0"/>
                      </a:moveTo>
                      <a:lnTo>
                        <a:pt x="0" y="15363"/>
                      </a:lnTo>
                      <a:cubicBezTo>
                        <a:pt x="8272" y="27968"/>
                        <a:pt x="16938" y="39785"/>
                        <a:pt x="25604" y="52390"/>
                      </a:cubicBezTo>
                      <a:lnTo>
                        <a:pt x="47663" y="36634"/>
                      </a:lnTo>
                      <a:cubicBezTo>
                        <a:pt x="38997" y="24423"/>
                        <a:pt x="30331" y="12211"/>
                        <a:pt x="22059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40" name="Graphic 27">
                <a:extLst>
                  <a:ext uri="{FF2B5EF4-FFF2-40B4-BE49-F238E27FC236}">
                    <a16:creationId xmlns:a16="http://schemas.microsoft.com/office/drawing/2014/main" id="{DDF3D45A-A961-4AD3-921C-D0D76261BD49}"/>
                  </a:ext>
                </a:extLst>
              </p:cNvPr>
              <p:cNvGrpSpPr/>
              <p:nvPr/>
            </p:nvGrpSpPr>
            <p:grpSpPr>
              <a:xfrm>
                <a:off x="3179548" y="8348519"/>
                <a:ext cx="361216" cy="358065"/>
                <a:chOff x="3179548" y="8348519"/>
                <a:chExt cx="361216" cy="358065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06A3C3D-99EC-487B-AA83-1E28325FB974}"/>
                    </a:ext>
                  </a:extLst>
                </p:cNvPr>
                <p:cNvSpPr/>
                <p:nvPr/>
              </p:nvSpPr>
              <p:spPr>
                <a:xfrm>
                  <a:off x="3179548" y="8348519"/>
                  <a:ext cx="361216" cy="358065"/>
                </a:xfrm>
                <a:custGeom>
                  <a:avLst/>
                  <a:gdLst>
                    <a:gd name="connsiteX0" fmla="*/ 0 w 361216"/>
                    <a:gd name="connsiteY0" fmla="*/ 170170 h 358065"/>
                    <a:gd name="connsiteX1" fmla="*/ 165443 w 361216"/>
                    <a:gd name="connsiteY1" fmla="*/ 358066 h 358065"/>
                    <a:gd name="connsiteX2" fmla="*/ 361217 w 361216"/>
                    <a:gd name="connsiteY2" fmla="*/ 172927 h 358065"/>
                    <a:gd name="connsiteX3" fmla="*/ 209167 w 361216"/>
                    <a:gd name="connsiteY3" fmla="*/ 0 h 358065"/>
                    <a:gd name="connsiteX4" fmla="*/ 0 w 361216"/>
                    <a:gd name="connsiteY4" fmla="*/ 170170 h 35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6" h="358065">
                      <a:moveTo>
                        <a:pt x="0" y="170170"/>
                      </a:moveTo>
                      <a:cubicBezTo>
                        <a:pt x="53178" y="235165"/>
                        <a:pt x="108326" y="297797"/>
                        <a:pt x="165443" y="358066"/>
                      </a:cubicBezTo>
                      <a:lnTo>
                        <a:pt x="361217" y="172927"/>
                      </a:lnTo>
                      <a:cubicBezTo>
                        <a:pt x="308039" y="116992"/>
                        <a:pt x="257224" y="59087"/>
                        <a:pt x="209167" y="0"/>
                      </a:cubicBezTo>
                      <a:lnTo>
                        <a:pt x="0" y="17017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1295B64B-21B3-476A-B080-151FFEBB88BB}"/>
                    </a:ext>
                  </a:extLst>
                </p:cNvPr>
                <p:cNvSpPr/>
                <p:nvPr/>
              </p:nvSpPr>
              <p:spPr>
                <a:xfrm>
                  <a:off x="3387534" y="8562019"/>
                  <a:ext cx="50026" cy="50814"/>
                </a:xfrm>
                <a:custGeom>
                  <a:avLst/>
                  <a:gdLst>
                    <a:gd name="connsiteX0" fmla="*/ 19696 w 50026"/>
                    <a:gd name="connsiteY0" fmla="*/ 0 h 50814"/>
                    <a:gd name="connsiteX1" fmla="*/ 0 w 50026"/>
                    <a:gd name="connsiteY1" fmla="*/ 18120 h 50814"/>
                    <a:gd name="connsiteX2" fmla="*/ 14969 w 50026"/>
                    <a:gd name="connsiteY2" fmla="*/ 34664 h 50814"/>
                    <a:gd name="connsiteX3" fmla="*/ 30331 w 50026"/>
                    <a:gd name="connsiteY3" fmla="*/ 50815 h 50814"/>
                    <a:gd name="connsiteX4" fmla="*/ 50027 w 50026"/>
                    <a:gd name="connsiteY4" fmla="*/ 32695 h 50814"/>
                    <a:gd name="connsiteX5" fmla="*/ 35058 w 50026"/>
                    <a:gd name="connsiteY5" fmla="*/ 16150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26" h="50814">
                      <a:moveTo>
                        <a:pt x="19696" y="0"/>
                      </a:moveTo>
                      <a:lnTo>
                        <a:pt x="0" y="18120"/>
                      </a:lnTo>
                      <a:lnTo>
                        <a:pt x="14969" y="34664"/>
                      </a:lnTo>
                      <a:lnTo>
                        <a:pt x="30331" y="50815"/>
                      </a:lnTo>
                      <a:lnTo>
                        <a:pt x="50027" y="32695"/>
                      </a:lnTo>
                      <a:lnTo>
                        <a:pt x="35058" y="1615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A17D7F3A-818F-4EC8-A97A-000DE9BBD702}"/>
                    </a:ext>
                  </a:extLst>
                </p:cNvPr>
                <p:cNvSpPr/>
                <p:nvPr/>
              </p:nvSpPr>
              <p:spPr>
                <a:xfrm>
                  <a:off x="3333962" y="8502539"/>
                  <a:ext cx="49632" cy="51208"/>
                </a:xfrm>
                <a:custGeom>
                  <a:avLst/>
                  <a:gdLst>
                    <a:gd name="connsiteX0" fmla="*/ 20483 w 49632"/>
                    <a:gd name="connsiteY0" fmla="*/ 0 h 51208"/>
                    <a:gd name="connsiteX1" fmla="*/ 0 w 49632"/>
                    <a:gd name="connsiteY1" fmla="*/ 17726 h 51208"/>
                    <a:gd name="connsiteX2" fmla="*/ 29543 w 49632"/>
                    <a:gd name="connsiteY2" fmla="*/ 51209 h 51208"/>
                    <a:gd name="connsiteX3" fmla="*/ 49633 w 49632"/>
                    <a:gd name="connsiteY3" fmla="*/ 33089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32" h="51208">
                      <a:moveTo>
                        <a:pt x="20483" y="0"/>
                      </a:moveTo>
                      <a:lnTo>
                        <a:pt x="0" y="17726"/>
                      </a:lnTo>
                      <a:lnTo>
                        <a:pt x="29543" y="51209"/>
                      </a:lnTo>
                      <a:lnTo>
                        <a:pt x="49633" y="3308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6EDFBC0-A4D1-41F2-86AE-9CA1EC15E890}"/>
                    </a:ext>
                  </a:extLst>
                </p:cNvPr>
                <p:cNvSpPr/>
                <p:nvPr/>
              </p:nvSpPr>
              <p:spPr>
                <a:xfrm>
                  <a:off x="3281965" y="8441482"/>
                  <a:ext cx="49238" cy="51208"/>
                </a:xfrm>
                <a:custGeom>
                  <a:avLst/>
                  <a:gdLst>
                    <a:gd name="connsiteX0" fmla="*/ 20877 w 49238"/>
                    <a:gd name="connsiteY0" fmla="*/ 0 h 51208"/>
                    <a:gd name="connsiteX1" fmla="*/ 0 w 49238"/>
                    <a:gd name="connsiteY1" fmla="*/ 16938 h 51208"/>
                    <a:gd name="connsiteX2" fmla="*/ 28755 w 49238"/>
                    <a:gd name="connsiteY2" fmla="*/ 51209 h 51208"/>
                    <a:gd name="connsiteX3" fmla="*/ 49239 w 49238"/>
                    <a:gd name="connsiteY3" fmla="*/ 33876 h 51208"/>
                    <a:gd name="connsiteX4" fmla="*/ 20877 w 49238"/>
                    <a:gd name="connsiteY4" fmla="*/ 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208">
                      <a:moveTo>
                        <a:pt x="20877" y="0"/>
                      </a:moveTo>
                      <a:lnTo>
                        <a:pt x="0" y="16938"/>
                      </a:lnTo>
                      <a:cubicBezTo>
                        <a:pt x="9454" y="28362"/>
                        <a:pt x="18908" y="40179"/>
                        <a:pt x="28755" y="51209"/>
                      </a:cubicBezTo>
                      <a:lnTo>
                        <a:pt x="49239" y="33876"/>
                      </a:lnTo>
                      <a:cubicBezTo>
                        <a:pt x="39785" y="23241"/>
                        <a:pt x="30331" y="11817"/>
                        <a:pt x="20877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57" name="Graphic 27">
                <a:extLst>
                  <a:ext uri="{FF2B5EF4-FFF2-40B4-BE49-F238E27FC236}">
                    <a16:creationId xmlns:a16="http://schemas.microsoft.com/office/drawing/2014/main" id="{A9517C41-9BDE-4EA5-9118-27435ED1A086}"/>
                  </a:ext>
                </a:extLst>
              </p:cNvPr>
              <p:cNvGrpSpPr/>
              <p:nvPr/>
            </p:nvGrpSpPr>
            <p:grpSpPr>
              <a:xfrm>
                <a:off x="3442681" y="8620712"/>
                <a:ext cx="165048" cy="163079"/>
                <a:chOff x="3442681" y="8620712"/>
                <a:chExt cx="165048" cy="163079"/>
              </a:xfrm>
              <a:solidFill>
                <a:srgbClr val="841918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477AC4B-A159-4B3D-92A0-2C0A77FE8152}"/>
                    </a:ext>
                  </a:extLst>
                </p:cNvPr>
                <p:cNvSpPr/>
                <p:nvPr/>
              </p:nvSpPr>
              <p:spPr>
                <a:xfrm>
                  <a:off x="3556128" y="8733765"/>
                  <a:ext cx="51602" cy="50026"/>
                </a:xfrm>
                <a:custGeom>
                  <a:avLst/>
                  <a:gdLst>
                    <a:gd name="connsiteX0" fmla="*/ 18514 w 51602"/>
                    <a:gd name="connsiteY0" fmla="*/ 0 h 50026"/>
                    <a:gd name="connsiteX1" fmla="*/ 0 w 51602"/>
                    <a:gd name="connsiteY1" fmla="*/ 19696 h 50026"/>
                    <a:gd name="connsiteX2" fmla="*/ 34270 w 51602"/>
                    <a:gd name="connsiteY2" fmla="*/ 50027 h 50026"/>
                    <a:gd name="connsiteX3" fmla="*/ 51602 w 51602"/>
                    <a:gd name="connsiteY3" fmla="*/ 29150 h 50026"/>
                    <a:gd name="connsiteX4" fmla="*/ 18514 w 51602"/>
                    <a:gd name="connsiteY4" fmla="*/ 0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18514" y="0"/>
                      </a:moveTo>
                      <a:lnTo>
                        <a:pt x="0" y="19696"/>
                      </a:lnTo>
                      <a:cubicBezTo>
                        <a:pt x="11029" y="29937"/>
                        <a:pt x="22453" y="40179"/>
                        <a:pt x="34270" y="50027"/>
                      </a:cubicBezTo>
                      <a:lnTo>
                        <a:pt x="51602" y="29150"/>
                      </a:lnTo>
                      <a:cubicBezTo>
                        <a:pt x="40179" y="19696"/>
                        <a:pt x="29149" y="9848"/>
                        <a:pt x="18514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0BEBF65-BC46-4084-B961-0CF99535AF59}"/>
                    </a:ext>
                  </a:extLst>
                </p:cNvPr>
                <p:cNvSpPr/>
                <p:nvPr/>
              </p:nvSpPr>
              <p:spPr>
                <a:xfrm>
                  <a:off x="3499011" y="8677829"/>
                  <a:ext cx="50814" cy="50420"/>
                </a:xfrm>
                <a:custGeom>
                  <a:avLst/>
                  <a:gdLst>
                    <a:gd name="connsiteX0" fmla="*/ 18908 w 50814"/>
                    <a:gd name="connsiteY0" fmla="*/ 0 h 50420"/>
                    <a:gd name="connsiteX1" fmla="*/ 0 w 50814"/>
                    <a:gd name="connsiteY1" fmla="*/ 18908 h 50420"/>
                    <a:gd name="connsiteX2" fmla="*/ 31907 w 50814"/>
                    <a:gd name="connsiteY2" fmla="*/ 50421 h 50420"/>
                    <a:gd name="connsiteX3" fmla="*/ 50814 w 50814"/>
                    <a:gd name="connsiteY3" fmla="*/ 31119 h 50420"/>
                    <a:gd name="connsiteX4" fmla="*/ 18908 w 50814"/>
                    <a:gd name="connsiteY4" fmla="*/ 0 h 5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420">
                      <a:moveTo>
                        <a:pt x="18908" y="0"/>
                      </a:moveTo>
                      <a:lnTo>
                        <a:pt x="0" y="18908"/>
                      </a:lnTo>
                      <a:cubicBezTo>
                        <a:pt x="10636" y="29543"/>
                        <a:pt x="21271" y="39785"/>
                        <a:pt x="31907" y="50421"/>
                      </a:cubicBezTo>
                      <a:lnTo>
                        <a:pt x="50814" y="31119"/>
                      </a:lnTo>
                      <a:cubicBezTo>
                        <a:pt x="39785" y="20877"/>
                        <a:pt x="29149" y="10242"/>
                        <a:pt x="1890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263B34DF-9FDB-49C6-A116-9220FE65843D}"/>
                    </a:ext>
                  </a:extLst>
                </p:cNvPr>
                <p:cNvSpPr/>
                <p:nvPr/>
              </p:nvSpPr>
              <p:spPr>
                <a:xfrm>
                  <a:off x="3442681" y="8620712"/>
                  <a:ext cx="50420" cy="50814"/>
                </a:xfrm>
                <a:custGeom>
                  <a:avLst/>
                  <a:gdLst>
                    <a:gd name="connsiteX0" fmla="*/ 19696 w 50420"/>
                    <a:gd name="connsiteY0" fmla="*/ 0 h 50814"/>
                    <a:gd name="connsiteX1" fmla="*/ 0 w 50420"/>
                    <a:gd name="connsiteY1" fmla="*/ 18514 h 50814"/>
                    <a:gd name="connsiteX2" fmla="*/ 31119 w 50420"/>
                    <a:gd name="connsiteY2" fmla="*/ 50815 h 50814"/>
                    <a:gd name="connsiteX3" fmla="*/ 50421 w 50420"/>
                    <a:gd name="connsiteY3" fmla="*/ 31907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20" h="50814">
                      <a:moveTo>
                        <a:pt x="19696" y="0"/>
                      </a:moveTo>
                      <a:lnTo>
                        <a:pt x="0" y="18514"/>
                      </a:lnTo>
                      <a:lnTo>
                        <a:pt x="31119" y="50815"/>
                      </a:lnTo>
                      <a:lnTo>
                        <a:pt x="50421" y="3190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1" name="Graphic 27">
                <a:extLst>
                  <a:ext uri="{FF2B5EF4-FFF2-40B4-BE49-F238E27FC236}">
                    <a16:creationId xmlns:a16="http://schemas.microsoft.com/office/drawing/2014/main" id="{A0FA649A-D2A5-4D95-A2BA-DEC595AEE180}"/>
                  </a:ext>
                </a:extLst>
              </p:cNvPr>
              <p:cNvGrpSpPr/>
              <p:nvPr/>
            </p:nvGrpSpPr>
            <p:grpSpPr>
              <a:xfrm>
                <a:off x="3619547" y="8784579"/>
                <a:ext cx="207985" cy="76024"/>
                <a:chOff x="3619547" y="8784579"/>
                <a:chExt cx="207985" cy="76024"/>
              </a:xfrm>
              <a:solidFill>
                <a:srgbClr val="841918"/>
              </a:solidFill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708C479E-87A0-4658-9A46-1F8A499265BA}"/>
                    </a:ext>
                  </a:extLst>
                </p:cNvPr>
                <p:cNvSpPr/>
                <p:nvPr/>
              </p:nvSpPr>
              <p:spPr>
                <a:xfrm>
                  <a:off x="3776718" y="8823577"/>
                  <a:ext cx="50814" cy="37027"/>
                </a:xfrm>
                <a:custGeom>
                  <a:avLst/>
                  <a:gdLst>
                    <a:gd name="connsiteX0" fmla="*/ 0 w 50814"/>
                    <a:gd name="connsiteY0" fmla="*/ 10242 h 37027"/>
                    <a:gd name="connsiteX1" fmla="*/ 2363 w 50814"/>
                    <a:gd name="connsiteY1" fmla="*/ 37028 h 37027"/>
                    <a:gd name="connsiteX2" fmla="*/ 50814 w 50814"/>
                    <a:gd name="connsiteY2" fmla="*/ 24816 h 37027"/>
                    <a:gd name="connsiteX3" fmla="*/ 40179 w 50814"/>
                    <a:gd name="connsiteY3" fmla="*/ 0 h 37027"/>
                    <a:gd name="connsiteX4" fmla="*/ 0 w 5081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027">
                      <a:moveTo>
                        <a:pt x="0" y="10242"/>
                      </a:moveTo>
                      <a:lnTo>
                        <a:pt x="2363" y="37028"/>
                      </a:lnTo>
                      <a:cubicBezTo>
                        <a:pt x="18908" y="35452"/>
                        <a:pt x="35452" y="31119"/>
                        <a:pt x="50814" y="24816"/>
                      </a:cubicBezTo>
                      <a:lnTo>
                        <a:pt x="40179" y="0"/>
                      </a:lnTo>
                      <a:cubicBezTo>
                        <a:pt x="27574" y="5515"/>
                        <a:pt x="13787" y="9060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D02A5B6-4585-465D-94A3-ACEEE80E8D8E}"/>
                    </a:ext>
                  </a:extLst>
                </p:cNvPr>
                <p:cNvSpPr/>
                <p:nvPr/>
              </p:nvSpPr>
              <p:spPr>
                <a:xfrm>
                  <a:off x="3692815" y="8822001"/>
                  <a:ext cx="50814" cy="37815"/>
                </a:xfrm>
                <a:custGeom>
                  <a:avLst/>
                  <a:gdLst>
                    <a:gd name="connsiteX0" fmla="*/ 9848 w 50814"/>
                    <a:gd name="connsiteY0" fmla="*/ 0 h 37815"/>
                    <a:gd name="connsiteX1" fmla="*/ 0 w 50814"/>
                    <a:gd name="connsiteY1" fmla="*/ 25210 h 37815"/>
                    <a:gd name="connsiteX2" fmla="*/ 46875 w 50814"/>
                    <a:gd name="connsiteY2" fmla="*/ 37815 h 37815"/>
                    <a:gd name="connsiteX3" fmla="*/ 50814 w 50814"/>
                    <a:gd name="connsiteY3" fmla="*/ 11029 h 37815"/>
                    <a:gd name="connsiteX4" fmla="*/ 9848 w 50814"/>
                    <a:gd name="connsiteY4" fmla="*/ 0 h 37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815">
                      <a:moveTo>
                        <a:pt x="9848" y="0"/>
                      </a:moveTo>
                      <a:lnTo>
                        <a:pt x="0" y="25210"/>
                      </a:lnTo>
                      <a:cubicBezTo>
                        <a:pt x="14969" y="31119"/>
                        <a:pt x="30725" y="35452"/>
                        <a:pt x="46875" y="37815"/>
                      </a:cubicBezTo>
                      <a:lnTo>
                        <a:pt x="50814" y="11029"/>
                      </a:lnTo>
                      <a:cubicBezTo>
                        <a:pt x="37028" y="9060"/>
                        <a:pt x="23241" y="5121"/>
                        <a:pt x="984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860C9BD1-C21F-4E2E-960A-3CFD8A3EB530}"/>
                    </a:ext>
                  </a:extLst>
                </p:cNvPr>
                <p:cNvSpPr/>
                <p:nvPr/>
              </p:nvSpPr>
              <p:spPr>
                <a:xfrm>
                  <a:off x="3619547" y="8784579"/>
                  <a:ext cx="52390" cy="47269"/>
                </a:xfrm>
                <a:custGeom>
                  <a:avLst/>
                  <a:gdLst>
                    <a:gd name="connsiteX0" fmla="*/ 15756 w 52390"/>
                    <a:gd name="connsiteY0" fmla="*/ 0 h 47269"/>
                    <a:gd name="connsiteX1" fmla="*/ 0 w 52390"/>
                    <a:gd name="connsiteY1" fmla="*/ 22059 h 47269"/>
                    <a:gd name="connsiteX2" fmla="*/ 39391 w 52390"/>
                    <a:gd name="connsiteY2" fmla="*/ 47269 h 47269"/>
                    <a:gd name="connsiteX3" fmla="*/ 52390 w 52390"/>
                    <a:gd name="connsiteY3" fmla="*/ 23635 h 47269"/>
                    <a:gd name="connsiteX4" fmla="*/ 15756 w 52390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7269">
                      <a:moveTo>
                        <a:pt x="15756" y="0"/>
                      </a:moveTo>
                      <a:lnTo>
                        <a:pt x="0" y="22059"/>
                      </a:lnTo>
                      <a:cubicBezTo>
                        <a:pt x="12605" y="31119"/>
                        <a:pt x="25604" y="39391"/>
                        <a:pt x="39391" y="47269"/>
                      </a:cubicBezTo>
                      <a:lnTo>
                        <a:pt x="52390" y="23635"/>
                      </a:lnTo>
                      <a:cubicBezTo>
                        <a:pt x="39785" y="16150"/>
                        <a:pt x="27574" y="8272"/>
                        <a:pt x="1575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5" name="Graphic 27">
                <a:extLst>
                  <a:ext uri="{FF2B5EF4-FFF2-40B4-BE49-F238E27FC236}">
                    <a16:creationId xmlns:a16="http://schemas.microsoft.com/office/drawing/2014/main" id="{EF9471C7-386D-4422-8515-1CFBC17799EA}"/>
                  </a:ext>
                </a:extLst>
              </p:cNvPr>
              <p:cNvGrpSpPr/>
              <p:nvPr/>
            </p:nvGrpSpPr>
            <p:grpSpPr>
              <a:xfrm>
                <a:off x="3846047" y="8653801"/>
                <a:ext cx="152050" cy="174502"/>
                <a:chOff x="3846047" y="8653801"/>
                <a:chExt cx="152050" cy="174502"/>
              </a:xfrm>
              <a:solidFill>
                <a:srgbClr val="841918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4AAECB8-EFAA-42A2-8BE6-4A510B238867}"/>
                    </a:ext>
                  </a:extLst>
                </p:cNvPr>
                <p:cNvSpPr/>
                <p:nvPr/>
              </p:nvSpPr>
              <p:spPr>
                <a:xfrm>
                  <a:off x="3949251" y="8653801"/>
                  <a:ext cx="48845" cy="51602"/>
                </a:xfrm>
                <a:custGeom>
                  <a:avLst/>
                  <a:gdLst>
                    <a:gd name="connsiteX0" fmla="*/ 0 w 48845"/>
                    <a:gd name="connsiteY0" fmla="*/ 35058 h 51602"/>
                    <a:gd name="connsiteX1" fmla="*/ 21271 w 48845"/>
                    <a:gd name="connsiteY1" fmla="*/ 51602 h 51602"/>
                    <a:gd name="connsiteX2" fmla="*/ 48845 w 48845"/>
                    <a:gd name="connsiteY2" fmla="*/ 18514 h 51602"/>
                    <a:gd name="connsiteX3" fmla="*/ 29150 w 48845"/>
                    <a:gd name="connsiteY3" fmla="*/ 0 h 51602"/>
                    <a:gd name="connsiteX4" fmla="*/ 0 w 48845"/>
                    <a:gd name="connsiteY4" fmla="*/ 35058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0" y="35058"/>
                      </a:moveTo>
                      <a:lnTo>
                        <a:pt x="21271" y="51602"/>
                      </a:lnTo>
                      <a:cubicBezTo>
                        <a:pt x="30331" y="40179"/>
                        <a:pt x="39391" y="28755"/>
                        <a:pt x="48845" y="18514"/>
                      </a:cubicBezTo>
                      <a:lnTo>
                        <a:pt x="29150" y="0"/>
                      </a:lnTo>
                      <a:cubicBezTo>
                        <a:pt x="18908" y="11817"/>
                        <a:pt x="9454" y="23241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B44A1D1A-EDDA-4F63-AF9C-A45FB52184BE}"/>
                    </a:ext>
                  </a:extLst>
                </p:cNvPr>
                <p:cNvSpPr/>
                <p:nvPr/>
              </p:nvSpPr>
              <p:spPr>
                <a:xfrm>
                  <a:off x="3900800" y="8717220"/>
                  <a:ext cx="48451" cy="51996"/>
                </a:xfrm>
                <a:custGeom>
                  <a:avLst/>
                  <a:gdLst>
                    <a:gd name="connsiteX0" fmla="*/ 0 w 48451"/>
                    <a:gd name="connsiteY0" fmla="*/ 35058 h 51996"/>
                    <a:gd name="connsiteX1" fmla="*/ 20877 w 48451"/>
                    <a:gd name="connsiteY1" fmla="*/ 51996 h 51996"/>
                    <a:gd name="connsiteX2" fmla="*/ 48451 w 48451"/>
                    <a:gd name="connsiteY2" fmla="*/ 16150 h 51996"/>
                    <a:gd name="connsiteX3" fmla="*/ 26786 w 48451"/>
                    <a:gd name="connsiteY3" fmla="*/ 0 h 51996"/>
                    <a:gd name="connsiteX4" fmla="*/ 0 w 48451"/>
                    <a:gd name="connsiteY4" fmla="*/ 35058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0" y="35058"/>
                      </a:moveTo>
                      <a:lnTo>
                        <a:pt x="20877" y="51996"/>
                      </a:lnTo>
                      <a:cubicBezTo>
                        <a:pt x="30331" y="40179"/>
                        <a:pt x="39391" y="27968"/>
                        <a:pt x="48451" y="16150"/>
                      </a:cubicBezTo>
                      <a:lnTo>
                        <a:pt x="26786" y="0"/>
                      </a:lnTo>
                      <a:cubicBezTo>
                        <a:pt x="18120" y="12211"/>
                        <a:pt x="9060" y="23635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CCF8E01-5E28-4D98-82BA-ED4D216B26AB}"/>
                    </a:ext>
                  </a:extLst>
                </p:cNvPr>
                <p:cNvSpPr/>
                <p:nvPr/>
              </p:nvSpPr>
              <p:spPr>
                <a:xfrm>
                  <a:off x="3846047" y="8778277"/>
                  <a:ext cx="51602" cy="50026"/>
                </a:xfrm>
                <a:custGeom>
                  <a:avLst/>
                  <a:gdLst>
                    <a:gd name="connsiteX0" fmla="*/ 0 w 51602"/>
                    <a:gd name="connsiteY0" fmla="*/ 28362 h 50026"/>
                    <a:gd name="connsiteX1" fmla="*/ 15756 w 51602"/>
                    <a:gd name="connsiteY1" fmla="*/ 50027 h 50026"/>
                    <a:gd name="connsiteX2" fmla="*/ 51603 w 51602"/>
                    <a:gd name="connsiteY2" fmla="*/ 18514 h 50026"/>
                    <a:gd name="connsiteX3" fmla="*/ 32301 w 51602"/>
                    <a:gd name="connsiteY3" fmla="*/ 0 h 50026"/>
                    <a:gd name="connsiteX4" fmla="*/ 0 w 51602"/>
                    <a:gd name="connsiteY4" fmla="*/ 2836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0" y="28362"/>
                      </a:moveTo>
                      <a:lnTo>
                        <a:pt x="15756" y="50027"/>
                      </a:lnTo>
                      <a:cubicBezTo>
                        <a:pt x="28755" y="40573"/>
                        <a:pt x="40573" y="29543"/>
                        <a:pt x="51603" y="18514"/>
                      </a:cubicBezTo>
                      <a:lnTo>
                        <a:pt x="32301" y="0"/>
                      </a:lnTo>
                      <a:cubicBezTo>
                        <a:pt x="22059" y="10636"/>
                        <a:pt x="11424" y="20090"/>
                        <a:pt x="0" y="2836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72" name="Graphic 27">
                <a:extLst>
                  <a:ext uri="{FF2B5EF4-FFF2-40B4-BE49-F238E27FC236}">
                    <a16:creationId xmlns:a16="http://schemas.microsoft.com/office/drawing/2014/main" id="{15FA61AA-6A7F-4C66-89F1-1AFF0548E75A}"/>
                  </a:ext>
                </a:extLst>
              </p:cNvPr>
              <p:cNvGrpSpPr/>
              <p:nvPr/>
            </p:nvGrpSpPr>
            <p:grpSpPr>
              <a:xfrm>
                <a:off x="4005975" y="8594953"/>
                <a:ext cx="201288" cy="54514"/>
                <a:chOff x="4005975" y="8594953"/>
                <a:chExt cx="201288" cy="54514"/>
              </a:xfrm>
              <a:solidFill>
                <a:srgbClr val="841918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D7B89CB-C52D-4CB4-93AA-3C9158B6B57A}"/>
                    </a:ext>
                  </a:extLst>
                </p:cNvPr>
                <p:cNvSpPr/>
                <p:nvPr/>
              </p:nvSpPr>
              <p:spPr>
                <a:xfrm>
                  <a:off x="4158025" y="8608501"/>
                  <a:ext cx="49238" cy="35845"/>
                </a:xfrm>
                <a:custGeom>
                  <a:avLst/>
                  <a:gdLst>
                    <a:gd name="connsiteX0" fmla="*/ 7090 w 49238"/>
                    <a:gd name="connsiteY0" fmla="*/ 0 h 35845"/>
                    <a:gd name="connsiteX1" fmla="*/ 0 w 49238"/>
                    <a:gd name="connsiteY1" fmla="*/ 25998 h 35845"/>
                    <a:gd name="connsiteX2" fmla="*/ 46088 w 49238"/>
                    <a:gd name="connsiteY2" fmla="*/ 35846 h 35845"/>
                    <a:gd name="connsiteX3" fmla="*/ 49239 w 49238"/>
                    <a:gd name="connsiteY3" fmla="*/ 9060 h 35845"/>
                    <a:gd name="connsiteX4" fmla="*/ 7090 w 49238"/>
                    <a:gd name="connsiteY4" fmla="*/ 0 h 3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35845">
                      <a:moveTo>
                        <a:pt x="7090" y="0"/>
                      </a:moveTo>
                      <a:lnTo>
                        <a:pt x="0" y="25998"/>
                      </a:lnTo>
                      <a:cubicBezTo>
                        <a:pt x="14575" y="29937"/>
                        <a:pt x="29543" y="33876"/>
                        <a:pt x="46088" y="35846"/>
                      </a:cubicBezTo>
                      <a:lnTo>
                        <a:pt x="49239" y="9060"/>
                      </a:lnTo>
                      <a:cubicBezTo>
                        <a:pt x="35452" y="7484"/>
                        <a:pt x="21271" y="3939"/>
                        <a:pt x="7090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F0D95DE0-44FE-4B82-9395-D2E57EDFF2C6}"/>
                    </a:ext>
                  </a:extLst>
                </p:cNvPr>
                <p:cNvSpPr/>
                <p:nvPr/>
              </p:nvSpPr>
              <p:spPr>
                <a:xfrm>
                  <a:off x="4083181" y="8594953"/>
                  <a:ext cx="47269" cy="30879"/>
                </a:xfrm>
                <a:custGeom>
                  <a:avLst/>
                  <a:gdLst>
                    <a:gd name="connsiteX0" fmla="*/ 0 w 47269"/>
                    <a:gd name="connsiteY0" fmla="*/ 1336 h 30879"/>
                    <a:gd name="connsiteX1" fmla="*/ 2757 w 47269"/>
                    <a:gd name="connsiteY1" fmla="*/ 28122 h 30879"/>
                    <a:gd name="connsiteX2" fmla="*/ 6697 w 47269"/>
                    <a:gd name="connsiteY2" fmla="*/ 27728 h 30879"/>
                    <a:gd name="connsiteX3" fmla="*/ 24029 w 47269"/>
                    <a:gd name="connsiteY3" fmla="*/ 28122 h 30879"/>
                    <a:gd name="connsiteX4" fmla="*/ 32695 w 47269"/>
                    <a:gd name="connsiteY4" fmla="*/ 29304 h 30879"/>
                    <a:gd name="connsiteX5" fmla="*/ 41755 w 47269"/>
                    <a:gd name="connsiteY5" fmla="*/ 30880 h 30879"/>
                    <a:gd name="connsiteX6" fmla="*/ 47269 w 47269"/>
                    <a:gd name="connsiteY6" fmla="*/ 4488 h 30879"/>
                    <a:gd name="connsiteX7" fmla="*/ 26392 w 47269"/>
                    <a:gd name="connsiteY7" fmla="*/ 942 h 30879"/>
                    <a:gd name="connsiteX8" fmla="*/ 5121 w 47269"/>
                    <a:gd name="connsiteY8" fmla="*/ 155 h 30879"/>
                    <a:gd name="connsiteX9" fmla="*/ 0 w 47269"/>
                    <a:gd name="connsiteY9" fmla="*/ 1336 h 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269" h="30879">
                      <a:moveTo>
                        <a:pt x="0" y="1336"/>
                      </a:moveTo>
                      <a:lnTo>
                        <a:pt x="2757" y="28122"/>
                      </a:lnTo>
                      <a:cubicBezTo>
                        <a:pt x="3939" y="28122"/>
                        <a:pt x="5515" y="27728"/>
                        <a:pt x="6697" y="27728"/>
                      </a:cubicBezTo>
                      <a:cubicBezTo>
                        <a:pt x="12605" y="27334"/>
                        <a:pt x="18120" y="27728"/>
                        <a:pt x="24029" y="28122"/>
                      </a:cubicBezTo>
                      <a:cubicBezTo>
                        <a:pt x="26786" y="28516"/>
                        <a:pt x="29937" y="28910"/>
                        <a:pt x="32695" y="29304"/>
                      </a:cubicBezTo>
                      <a:cubicBezTo>
                        <a:pt x="35452" y="29698"/>
                        <a:pt x="38603" y="30486"/>
                        <a:pt x="41755" y="30880"/>
                      </a:cubicBezTo>
                      <a:lnTo>
                        <a:pt x="47269" y="4488"/>
                      </a:lnTo>
                      <a:cubicBezTo>
                        <a:pt x="40573" y="2912"/>
                        <a:pt x="33482" y="1730"/>
                        <a:pt x="26392" y="942"/>
                      </a:cubicBezTo>
                      <a:cubicBezTo>
                        <a:pt x="19302" y="155"/>
                        <a:pt x="12211" y="-239"/>
                        <a:pt x="5121" y="155"/>
                      </a:cubicBezTo>
                      <a:cubicBezTo>
                        <a:pt x="3151" y="942"/>
                        <a:pt x="1576" y="942"/>
                        <a:pt x="0" y="133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467185B-5EA0-4736-BF5D-9A8235A7C5D7}"/>
                    </a:ext>
                  </a:extLst>
                </p:cNvPr>
                <p:cNvSpPr/>
                <p:nvPr/>
              </p:nvSpPr>
              <p:spPr>
                <a:xfrm>
                  <a:off x="4005975" y="8604956"/>
                  <a:ext cx="50420" cy="44511"/>
                </a:xfrm>
                <a:custGeom>
                  <a:avLst/>
                  <a:gdLst>
                    <a:gd name="connsiteX0" fmla="*/ 0 w 50420"/>
                    <a:gd name="connsiteY0" fmla="*/ 23635 h 44511"/>
                    <a:gd name="connsiteX1" fmla="*/ 16938 w 50420"/>
                    <a:gd name="connsiteY1" fmla="*/ 44512 h 44511"/>
                    <a:gd name="connsiteX2" fmla="*/ 24816 w 50420"/>
                    <a:gd name="connsiteY2" fmla="*/ 38603 h 44511"/>
                    <a:gd name="connsiteX3" fmla="*/ 28755 w 50420"/>
                    <a:gd name="connsiteY3" fmla="*/ 35846 h 44511"/>
                    <a:gd name="connsiteX4" fmla="*/ 33088 w 50420"/>
                    <a:gd name="connsiteY4" fmla="*/ 33482 h 44511"/>
                    <a:gd name="connsiteX5" fmla="*/ 37422 w 50420"/>
                    <a:gd name="connsiteY5" fmla="*/ 31119 h 44511"/>
                    <a:gd name="connsiteX6" fmla="*/ 41755 w 50420"/>
                    <a:gd name="connsiteY6" fmla="*/ 28755 h 44511"/>
                    <a:gd name="connsiteX7" fmla="*/ 46087 w 50420"/>
                    <a:gd name="connsiteY7" fmla="*/ 26786 h 44511"/>
                    <a:gd name="connsiteX8" fmla="*/ 50421 w 50420"/>
                    <a:gd name="connsiteY8" fmla="*/ 25210 h 44511"/>
                    <a:gd name="connsiteX9" fmla="*/ 40967 w 50420"/>
                    <a:gd name="connsiteY9" fmla="*/ 0 h 44511"/>
                    <a:gd name="connsiteX10" fmla="*/ 35452 w 50420"/>
                    <a:gd name="connsiteY10" fmla="*/ 2363 h 44511"/>
                    <a:gd name="connsiteX11" fmla="*/ 29937 w 50420"/>
                    <a:gd name="connsiteY11" fmla="*/ 5121 h 44511"/>
                    <a:gd name="connsiteX12" fmla="*/ 24422 w 50420"/>
                    <a:gd name="connsiteY12" fmla="*/ 7878 h 44511"/>
                    <a:gd name="connsiteX13" fmla="*/ 19302 w 50420"/>
                    <a:gd name="connsiteY13" fmla="*/ 11029 h 44511"/>
                    <a:gd name="connsiteX14" fmla="*/ 9060 w 50420"/>
                    <a:gd name="connsiteY14" fmla="*/ 17726 h 44511"/>
                    <a:gd name="connsiteX15" fmla="*/ 0 w 50420"/>
                    <a:gd name="connsiteY15" fmla="*/ 23635 h 4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0" h="44511">
                      <a:moveTo>
                        <a:pt x="0" y="23635"/>
                      </a:moveTo>
                      <a:lnTo>
                        <a:pt x="16938" y="44512"/>
                      </a:lnTo>
                      <a:cubicBezTo>
                        <a:pt x="19696" y="42542"/>
                        <a:pt x="22059" y="40179"/>
                        <a:pt x="24816" y="38603"/>
                      </a:cubicBezTo>
                      <a:lnTo>
                        <a:pt x="28755" y="35846"/>
                      </a:lnTo>
                      <a:cubicBezTo>
                        <a:pt x="29937" y="35058"/>
                        <a:pt x="31513" y="34270"/>
                        <a:pt x="33088" y="33482"/>
                      </a:cubicBezTo>
                      <a:lnTo>
                        <a:pt x="37422" y="31119"/>
                      </a:lnTo>
                      <a:cubicBezTo>
                        <a:pt x="38997" y="30331"/>
                        <a:pt x="40179" y="29543"/>
                        <a:pt x="41755" y="28755"/>
                      </a:cubicBezTo>
                      <a:lnTo>
                        <a:pt x="46087" y="26786"/>
                      </a:lnTo>
                      <a:lnTo>
                        <a:pt x="50421" y="25210"/>
                      </a:lnTo>
                      <a:lnTo>
                        <a:pt x="40967" y="0"/>
                      </a:lnTo>
                      <a:lnTo>
                        <a:pt x="35452" y="2363"/>
                      </a:lnTo>
                      <a:lnTo>
                        <a:pt x="29937" y="5121"/>
                      </a:lnTo>
                      <a:cubicBezTo>
                        <a:pt x="27968" y="5909"/>
                        <a:pt x="26392" y="6696"/>
                        <a:pt x="24422" y="7878"/>
                      </a:cubicBezTo>
                      <a:lnTo>
                        <a:pt x="19302" y="11029"/>
                      </a:lnTo>
                      <a:cubicBezTo>
                        <a:pt x="15756" y="12999"/>
                        <a:pt x="12605" y="15363"/>
                        <a:pt x="9060" y="17726"/>
                      </a:cubicBezTo>
                      <a:cubicBezTo>
                        <a:pt x="5909" y="18908"/>
                        <a:pt x="2757" y="21271"/>
                        <a:pt x="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4" name="Graphic 27">
                <a:extLst>
                  <a:ext uri="{FF2B5EF4-FFF2-40B4-BE49-F238E27FC236}">
                    <a16:creationId xmlns:a16="http://schemas.microsoft.com/office/drawing/2014/main" id="{130629FA-2827-4E47-9045-C2ED33E25655}"/>
                  </a:ext>
                </a:extLst>
              </p:cNvPr>
              <p:cNvGrpSpPr/>
              <p:nvPr/>
            </p:nvGrpSpPr>
            <p:grpSpPr>
              <a:xfrm>
                <a:off x="4240746" y="8486782"/>
                <a:ext cx="133536" cy="157564"/>
                <a:chOff x="4240746" y="8486782"/>
                <a:chExt cx="133536" cy="157564"/>
              </a:xfrm>
              <a:solidFill>
                <a:srgbClr val="841918"/>
              </a:solidFill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693DDA93-FF46-45BB-B62C-B79290376063}"/>
                    </a:ext>
                  </a:extLst>
                </p:cNvPr>
                <p:cNvSpPr/>
                <p:nvPr/>
              </p:nvSpPr>
              <p:spPr>
                <a:xfrm>
                  <a:off x="4346314" y="8486782"/>
                  <a:ext cx="27967" cy="50026"/>
                </a:xfrm>
                <a:custGeom>
                  <a:avLst/>
                  <a:gdLst>
                    <a:gd name="connsiteX0" fmla="*/ 0 w 27967"/>
                    <a:gd name="connsiteY0" fmla="*/ 42542 h 50026"/>
                    <a:gd name="connsiteX1" fmla="*/ 26392 w 27967"/>
                    <a:gd name="connsiteY1" fmla="*/ 50027 h 50026"/>
                    <a:gd name="connsiteX2" fmla="*/ 27574 w 27967"/>
                    <a:gd name="connsiteY2" fmla="*/ 37816 h 50026"/>
                    <a:gd name="connsiteX3" fmla="*/ 27574 w 27967"/>
                    <a:gd name="connsiteY3" fmla="*/ 18908 h 50026"/>
                    <a:gd name="connsiteX4" fmla="*/ 27574 w 27967"/>
                    <a:gd name="connsiteY4" fmla="*/ 9454 h 50026"/>
                    <a:gd name="connsiteX5" fmla="*/ 27968 w 27967"/>
                    <a:gd name="connsiteY5" fmla="*/ 1576 h 50026"/>
                    <a:gd name="connsiteX6" fmla="*/ 1182 w 27967"/>
                    <a:gd name="connsiteY6" fmla="*/ 0 h 50026"/>
                    <a:gd name="connsiteX7" fmla="*/ 788 w 27967"/>
                    <a:gd name="connsiteY7" fmla="*/ 8666 h 50026"/>
                    <a:gd name="connsiteX8" fmla="*/ 788 w 27967"/>
                    <a:gd name="connsiteY8" fmla="*/ 16544 h 50026"/>
                    <a:gd name="connsiteX9" fmla="*/ 788 w 27967"/>
                    <a:gd name="connsiteY9" fmla="*/ 32301 h 50026"/>
                    <a:gd name="connsiteX10" fmla="*/ 0 w 27967"/>
                    <a:gd name="connsiteY10" fmla="*/ 4254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967" h="50026">
                      <a:moveTo>
                        <a:pt x="0" y="42542"/>
                      </a:moveTo>
                      <a:lnTo>
                        <a:pt x="26392" y="50027"/>
                      </a:lnTo>
                      <a:cubicBezTo>
                        <a:pt x="26786" y="46088"/>
                        <a:pt x="27180" y="41755"/>
                        <a:pt x="27574" y="37816"/>
                      </a:cubicBezTo>
                      <a:cubicBezTo>
                        <a:pt x="27968" y="31513"/>
                        <a:pt x="27574" y="25210"/>
                        <a:pt x="27574" y="18908"/>
                      </a:cubicBezTo>
                      <a:lnTo>
                        <a:pt x="27574" y="9454"/>
                      </a:lnTo>
                      <a:cubicBezTo>
                        <a:pt x="27574" y="6696"/>
                        <a:pt x="27574" y="3939"/>
                        <a:pt x="27968" y="1576"/>
                      </a:cubicBezTo>
                      <a:lnTo>
                        <a:pt x="1182" y="0"/>
                      </a:lnTo>
                      <a:cubicBezTo>
                        <a:pt x="1182" y="3151"/>
                        <a:pt x="788" y="5909"/>
                        <a:pt x="788" y="8666"/>
                      </a:cubicBezTo>
                      <a:lnTo>
                        <a:pt x="788" y="16544"/>
                      </a:lnTo>
                      <a:cubicBezTo>
                        <a:pt x="788" y="21665"/>
                        <a:pt x="1182" y="27180"/>
                        <a:pt x="788" y="32301"/>
                      </a:cubicBezTo>
                      <a:cubicBezTo>
                        <a:pt x="394" y="35846"/>
                        <a:pt x="394" y="38997"/>
                        <a:pt x="0" y="425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056C2A7-7B2F-47CD-957D-0C6F16CD1FEC}"/>
                    </a:ext>
                  </a:extLst>
                </p:cNvPr>
                <p:cNvSpPr/>
                <p:nvPr/>
              </p:nvSpPr>
              <p:spPr>
                <a:xfrm>
                  <a:off x="4309287" y="8560444"/>
                  <a:ext cx="50814" cy="51208"/>
                </a:xfrm>
                <a:custGeom>
                  <a:avLst/>
                  <a:gdLst>
                    <a:gd name="connsiteX0" fmla="*/ 0 w 50814"/>
                    <a:gd name="connsiteY0" fmla="*/ 30725 h 51208"/>
                    <a:gd name="connsiteX1" fmla="*/ 18120 w 50814"/>
                    <a:gd name="connsiteY1" fmla="*/ 51209 h 51208"/>
                    <a:gd name="connsiteX2" fmla="*/ 50814 w 50814"/>
                    <a:gd name="connsiteY2" fmla="*/ 13787 h 51208"/>
                    <a:gd name="connsiteX3" fmla="*/ 27180 w 50814"/>
                    <a:gd name="connsiteY3" fmla="*/ 0 h 51208"/>
                    <a:gd name="connsiteX4" fmla="*/ 0 w 50814"/>
                    <a:gd name="connsiteY4" fmla="*/ 3072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1208">
                      <a:moveTo>
                        <a:pt x="0" y="30725"/>
                      </a:moveTo>
                      <a:lnTo>
                        <a:pt x="18120" y="51209"/>
                      </a:lnTo>
                      <a:cubicBezTo>
                        <a:pt x="31513" y="40967"/>
                        <a:pt x="42936" y="28362"/>
                        <a:pt x="50814" y="13787"/>
                      </a:cubicBezTo>
                      <a:lnTo>
                        <a:pt x="27180" y="0"/>
                      </a:lnTo>
                      <a:cubicBezTo>
                        <a:pt x="20483" y="11817"/>
                        <a:pt x="11029" y="22453"/>
                        <a:pt x="0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77410C8-EB8A-48A8-9AD6-7D51EC180979}"/>
                    </a:ext>
                  </a:extLst>
                </p:cNvPr>
                <p:cNvSpPr/>
                <p:nvPr/>
              </p:nvSpPr>
              <p:spPr>
                <a:xfrm>
                  <a:off x="4240746" y="8607319"/>
                  <a:ext cx="52784" cy="37027"/>
                </a:xfrm>
                <a:custGeom>
                  <a:avLst/>
                  <a:gdLst>
                    <a:gd name="connsiteX0" fmla="*/ 0 w 52784"/>
                    <a:gd name="connsiteY0" fmla="*/ 10242 h 37027"/>
                    <a:gd name="connsiteX1" fmla="*/ 4333 w 52784"/>
                    <a:gd name="connsiteY1" fmla="*/ 37028 h 37027"/>
                    <a:gd name="connsiteX2" fmla="*/ 52784 w 52784"/>
                    <a:gd name="connsiteY2" fmla="*/ 24029 h 37027"/>
                    <a:gd name="connsiteX3" fmla="*/ 40179 w 52784"/>
                    <a:gd name="connsiteY3" fmla="*/ 0 h 37027"/>
                    <a:gd name="connsiteX4" fmla="*/ 0 w 5278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84" h="37027">
                      <a:moveTo>
                        <a:pt x="0" y="10242"/>
                      </a:moveTo>
                      <a:lnTo>
                        <a:pt x="4333" y="37028"/>
                      </a:lnTo>
                      <a:cubicBezTo>
                        <a:pt x="20877" y="35058"/>
                        <a:pt x="37422" y="30725"/>
                        <a:pt x="52784" y="24029"/>
                      </a:cubicBezTo>
                      <a:lnTo>
                        <a:pt x="40179" y="0"/>
                      </a:lnTo>
                      <a:cubicBezTo>
                        <a:pt x="27180" y="5121"/>
                        <a:pt x="13787" y="8666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8" name="Graphic 27">
                <a:extLst>
                  <a:ext uri="{FF2B5EF4-FFF2-40B4-BE49-F238E27FC236}">
                    <a16:creationId xmlns:a16="http://schemas.microsoft.com/office/drawing/2014/main" id="{3D77CDD8-A17B-49A9-9B47-AC9927B4993F}"/>
                  </a:ext>
                </a:extLst>
              </p:cNvPr>
              <p:cNvGrpSpPr/>
              <p:nvPr/>
            </p:nvGrpSpPr>
            <p:grpSpPr>
              <a:xfrm>
                <a:off x="4359313" y="8349701"/>
                <a:ext cx="194198" cy="113840"/>
                <a:chOff x="4359313" y="8349701"/>
                <a:chExt cx="194198" cy="113840"/>
              </a:xfrm>
              <a:solidFill>
                <a:srgbClr val="841918"/>
              </a:solidFill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7058064-0F18-45A3-B890-CF8EF833F762}"/>
                    </a:ext>
                  </a:extLst>
                </p:cNvPr>
                <p:cNvSpPr/>
                <p:nvPr/>
              </p:nvSpPr>
              <p:spPr>
                <a:xfrm>
                  <a:off x="4501909" y="8349701"/>
                  <a:ext cx="51602" cy="42936"/>
                </a:xfrm>
                <a:custGeom>
                  <a:avLst/>
                  <a:gdLst>
                    <a:gd name="connsiteX0" fmla="*/ 0 w 51602"/>
                    <a:gd name="connsiteY0" fmla="*/ 18514 h 42936"/>
                    <a:gd name="connsiteX1" fmla="*/ 11424 w 51602"/>
                    <a:gd name="connsiteY1" fmla="*/ 42936 h 42936"/>
                    <a:gd name="connsiteX2" fmla="*/ 51603 w 51602"/>
                    <a:gd name="connsiteY2" fmla="*/ 24423 h 42936"/>
                    <a:gd name="connsiteX3" fmla="*/ 40573 w 51602"/>
                    <a:gd name="connsiteY3" fmla="*/ 0 h 4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02" h="42936">
                      <a:moveTo>
                        <a:pt x="0" y="18514"/>
                      </a:moveTo>
                      <a:lnTo>
                        <a:pt x="11424" y="42936"/>
                      </a:lnTo>
                      <a:lnTo>
                        <a:pt x="51603" y="24423"/>
                      </a:lnTo>
                      <a:lnTo>
                        <a:pt x="40573" y="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359EAB01-80AD-4E01-AE62-1DDA20AB9E2E}"/>
                    </a:ext>
                  </a:extLst>
                </p:cNvPr>
                <p:cNvSpPr/>
                <p:nvPr/>
              </p:nvSpPr>
              <p:spPr>
                <a:xfrm>
                  <a:off x="4429430" y="8382790"/>
                  <a:ext cx="51996" cy="43724"/>
                </a:xfrm>
                <a:custGeom>
                  <a:avLst/>
                  <a:gdLst>
                    <a:gd name="connsiteX0" fmla="*/ 0 w 51996"/>
                    <a:gd name="connsiteY0" fmla="*/ 19696 h 43724"/>
                    <a:gd name="connsiteX1" fmla="*/ 11817 w 51996"/>
                    <a:gd name="connsiteY1" fmla="*/ 43724 h 43724"/>
                    <a:gd name="connsiteX2" fmla="*/ 51996 w 51996"/>
                    <a:gd name="connsiteY2" fmla="*/ 24422 h 43724"/>
                    <a:gd name="connsiteX3" fmla="*/ 40573 w 51996"/>
                    <a:gd name="connsiteY3" fmla="*/ 0 h 43724"/>
                    <a:gd name="connsiteX4" fmla="*/ 0 w 51996"/>
                    <a:gd name="connsiteY4" fmla="*/ 19696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6" h="43724">
                      <a:moveTo>
                        <a:pt x="0" y="19696"/>
                      </a:moveTo>
                      <a:lnTo>
                        <a:pt x="11817" y="43724"/>
                      </a:lnTo>
                      <a:cubicBezTo>
                        <a:pt x="25210" y="37028"/>
                        <a:pt x="38603" y="30725"/>
                        <a:pt x="51996" y="24422"/>
                      </a:cubicBezTo>
                      <a:lnTo>
                        <a:pt x="40573" y="0"/>
                      </a:lnTo>
                      <a:cubicBezTo>
                        <a:pt x="26786" y="6696"/>
                        <a:pt x="13393" y="12999"/>
                        <a:pt x="0" y="196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C9154777-FD6D-4DF9-8812-DD1F7619AE3B}"/>
                    </a:ext>
                  </a:extLst>
                </p:cNvPr>
                <p:cNvSpPr/>
                <p:nvPr/>
              </p:nvSpPr>
              <p:spPr>
                <a:xfrm>
                  <a:off x="4359313" y="8417848"/>
                  <a:ext cx="50814" cy="45693"/>
                </a:xfrm>
                <a:custGeom>
                  <a:avLst/>
                  <a:gdLst>
                    <a:gd name="connsiteX0" fmla="*/ 0 w 50814"/>
                    <a:gd name="connsiteY0" fmla="*/ 29937 h 45693"/>
                    <a:gd name="connsiteX1" fmla="*/ 21665 w 50814"/>
                    <a:gd name="connsiteY1" fmla="*/ 45694 h 45693"/>
                    <a:gd name="connsiteX2" fmla="*/ 50815 w 50814"/>
                    <a:gd name="connsiteY2" fmla="*/ 24029 h 45693"/>
                    <a:gd name="connsiteX3" fmla="*/ 38604 w 50814"/>
                    <a:gd name="connsiteY3" fmla="*/ 0 h 45693"/>
                    <a:gd name="connsiteX4" fmla="*/ 18120 w 50814"/>
                    <a:gd name="connsiteY4" fmla="*/ 12211 h 45693"/>
                    <a:gd name="connsiteX5" fmla="*/ 0 w 50814"/>
                    <a:gd name="connsiteY5" fmla="*/ 29937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14" h="45693">
                      <a:moveTo>
                        <a:pt x="0" y="29937"/>
                      </a:moveTo>
                      <a:lnTo>
                        <a:pt x="21665" y="45694"/>
                      </a:lnTo>
                      <a:cubicBezTo>
                        <a:pt x="27574" y="37422"/>
                        <a:pt x="38209" y="30725"/>
                        <a:pt x="50815" y="24029"/>
                      </a:cubicBezTo>
                      <a:lnTo>
                        <a:pt x="38604" y="0"/>
                      </a:lnTo>
                      <a:cubicBezTo>
                        <a:pt x="31907" y="3545"/>
                        <a:pt x="24817" y="7484"/>
                        <a:pt x="18120" y="12211"/>
                      </a:cubicBezTo>
                      <a:cubicBezTo>
                        <a:pt x="11424" y="17332"/>
                        <a:pt x="5121" y="22847"/>
                        <a:pt x="0" y="2993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2" name="Graphic 27">
                <a:extLst>
                  <a:ext uri="{FF2B5EF4-FFF2-40B4-BE49-F238E27FC236}">
                    <a16:creationId xmlns:a16="http://schemas.microsoft.com/office/drawing/2014/main" id="{D9AB4181-A5C3-4804-9DE7-273854CB051D}"/>
                  </a:ext>
                </a:extLst>
              </p:cNvPr>
              <p:cNvGrpSpPr/>
              <p:nvPr/>
            </p:nvGrpSpPr>
            <p:grpSpPr>
              <a:xfrm>
                <a:off x="4575571" y="8258707"/>
                <a:ext cx="199319" cy="101235"/>
                <a:chOff x="4575571" y="8258707"/>
                <a:chExt cx="199319" cy="101235"/>
              </a:xfrm>
              <a:solidFill>
                <a:srgbClr val="841918"/>
              </a:solidFill>
            </p:grpSpPr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9B44ECCC-9BBC-4704-B003-36595CB03D62}"/>
                    </a:ext>
                  </a:extLst>
                </p:cNvPr>
                <p:cNvSpPr/>
                <p:nvPr/>
              </p:nvSpPr>
              <p:spPr>
                <a:xfrm>
                  <a:off x="4724076" y="8258707"/>
                  <a:ext cx="50814" cy="40966"/>
                </a:xfrm>
                <a:custGeom>
                  <a:avLst/>
                  <a:gdLst>
                    <a:gd name="connsiteX0" fmla="*/ 0 w 50814"/>
                    <a:gd name="connsiteY0" fmla="*/ 15756 h 40966"/>
                    <a:gd name="connsiteX1" fmla="*/ 9454 w 50814"/>
                    <a:gd name="connsiteY1" fmla="*/ 40967 h 40966"/>
                    <a:gd name="connsiteX2" fmla="*/ 50814 w 50814"/>
                    <a:gd name="connsiteY2" fmla="*/ 25210 h 40966"/>
                    <a:gd name="connsiteX3" fmla="*/ 41361 w 50814"/>
                    <a:gd name="connsiteY3" fmla="*/ 0 h 40966"/>
                    <a:gd name="connsiteX4" fmla="*/ 0 w 50814"/>
                    <a:gd name="connsiteY4" fmla="*/ 15756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966">
                      <a:moveTo>
                        <a:pt x="0" y="15756"/>
                      </a:moveTo>
                      <a:lnTo>
                        <a:pt x="9454" y="40967"/>
                      </a:lnTo>
                      <a:cubicBezTo>
                        <a:pt x="23241" y="35846"/>
                        <a:pt x="37028" y="30331"/>
                        <a:pt x="50814" y="25210"/>
                      </a:cubicBezTo>
                      <a:lnTo>
                        <a:pt x="41361" y="0"/>
                      </a:lnTo>
                      <a:cubicBezTo>
                        <a:pt x="27574" y="5121"/>
                        <a:pt x="13787" y="10242"/>
                        <a:pt x="0" y="1575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AE762F5B-3B99-4BB7-8301-BA0E227199E3}"/>
                    </a:ext>
                  </a:extLst>
                </p:cNvPr>
                <p:cNvSpPr/>
                <p:nvPr/>
              </p:nvSpPr>
              <p:spPr>
                <a:xfrm>
                  <a:off x="4649232" y="8287069"/>
                  <a:ext cx="51602" cy="41754"/>
                </a:xfrm>
                <a:custGeom>
                  <a:avLst/>
                  <a:gdLst>
                    <a:gd name="connsiteX0" fmla="*/ 0 w 51602"/>
                    <a:gd name="connsiteY0" fmla="*/ 16938 h 41754"/>
                    <a:gd name="connsiteX1" fmla="*/ 10242 w 51602"/>
                    <a:gd name="connsiteY1" fmla="*/ 41755 h 41754"/>
                    <a:gd name="connsiteX2" fmla="*/ 51602 w 51602"/>
                    <a:gd name="connsiteY2" fmla="*/ 25210 h 41754"/>
                    <a:gd name="connsiteX3" fmla="*/ 41755 w 51602"/>
                    <a:gd name="connsiteY3" fmla="*/ 0 h 41754"/>
                    <a:gd name="connsiteX4" fmla="*/ 0 w 51602"/>
                    <a:gd name="connsiteY4" fmla="*/ 16938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1754">
                      <a:moveTo>
                        <a:pt x="0" y="16938"/>
                      </a:moveTo>
                      <a:lnTo>
                        <a:pt x="10242" y="41755"/>
                      </a:lnTo>
                      <a:cubicBezTo>
                        <a:pt x="24029" y="36240"/>
                        <a:pt x="37815" y="30725"/>
                        <a:pt x="51602" y="25210"/>
                      </a:cubicBezTo>
                      <a:lnTo>
                        <a:pt x="41755" y="0"/>
                      </a:lnTo>
                      <a:cubicBezTo>
                        <a:pt x="27574" y="5515"/>
                        <a:pt x="13787" y="11030"/>
                        <a:pt x="0" y="1693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2BA8E77-A73C-4EA4-9774-EF5DDB2CB778}"/>
                    </a:ext>
                  </a:extLst>
                </p:cNvPr>
                <p:cNvSpPr/>
                <p:nvPr/>
              </p:nvSpPr>
              <p:spPr>
                <a:xfrm>
                  <a:off x="4575571" y="8317794"/>
                  <a:ext cx="51602" cy="42148"/>
                </a:xfrm>
                <a:custGeom>
                  <a:avLst/>
                  <a:gdLst>
                    <a:gd name="connsiteX0" fmla="*/ 0 w 51602"/>
                    <a:gd name="connsiteY0" fmla="*/ 17332 h 42148"/>
                    <a:gd name="connsiteX1" fmla="*/ 10636 w 51602"/>
                    <a:gd name="connsiteY1" fmla="*/ 42148 h 42148"/>
                    <a:gd name="connsiteX2" fmla="*/ 51602 w 51602"/>
                    <a:gd name="connsiteY2" fmla="*/ 24816 h 42148"/>
                    <a:gd name="connsiteX3" fmla="*/ 40967 w 51602"/>
                    <a:gd name="connsiteY3" fmla="*/ 0 h 42148"/>
                    <a:gd name="connsiteX4" fmla="*/ 0 w 51602"/>
                    <a:gd name="connsiteY4" fmla="*/ 17332 h 4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2148">
                      <a:moveTo>
                        <a:pt x="0" y="17332"/>
                      </a:moveTo>
                      <a:lnTo>
                        <a:pt x="10636" y="42148"/>
                      </a:lnTo>
                      <a:cubicBezTo>
                        <a:pt x="24423" y="36240"/>
                        <a:pt x="37815" y="30331"/>
                        <a:pt x="51602" y="24816"/>
                      </a:cubicBezTo>
                      <a:lnTo>
                        <a:pt x="40967" y="0"/>
                      </a:lnTo>
                      <a:cubicBezTo>
                        <a:pt x="27574" y="5121"/>
                        <a:pt x="13787" y="11423"/>
                        <a:pt x="0" y="1733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6" name="Graphic 27">
                <a:extLst>
                  <a:ext uri="{FF2B5EF4-FFF2-40B4-BE49-F238E27FC236}">
                    <a16:creationId xmlns:a16="http://schemas.microsoft.com/office/drawing/2014/main" id="{6C13080C-5953-48FE-BD28-CA99DBAB7201}"/>
                  </a:ext>
                </a:extLst>
              </p:cNvPr>
              <p:cNvGrpSpPr/>
              <p:nvPr/>
            </p:nvGrpSpPr>
            <p:grpSpPr>
              <a:xfrm>
                <a:off x="4799707" y="8181895"/>
                <a:ext cx="203258" cy="89417"/>
                <a:chOff x="4799707" y="8181895"/>
                <a:chExt cx="203258" cy="89417"/>
              </a:xfrm>
              <a:solidFill>
                <a:srgbClr val="841918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9079B23E-5B08-4ADD-AE61-BE4DDD881784}"/>
                    </a:ext>
                  </a:extLst>
                </p:cNvPr>
                <p:cNvSpPr/>
                <p:nvPr/>
              </p:nvSpPr>
              <p:spPr>
                <a:xfrm>
                  <a:off x="4951756" y="8181895"/>
                  <a:ext cx="51208" cy="39391"/>
                </a:xfrm>
                <a:custGeom>
                  <a:avLst/>
                  <a:gdLst>
                    <a:gd name="connsiteX0" fmla="*/ 0 w 51208"/>
                    <a:gd name="connsiteY0" fmla="*/ 13787 h 39391"/>
                    <a:gd name="connsiteX1" fmla="*/ 7878 w 51208"/>
                    <a:gd name="connsiteY1" fmla="*/ 39391 h 39391"/>
                    <a:gd name="connsiteX2" fmla="*/ 51209 w 51208"/>
                    <a:gd name="connsiteY2" fmla="*/ 25210 h 39391"/>
                    <a:gd name="connsiteX3" fmla="*/ 42149 w 51208"/>
                    <a:gd name="connsiteY3" fmla="*/ 0 h 39391"/>
                    <a:gd name="connsiteX4" fmla="*/ 0 w 51208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391">
                      <a:moveTo>
                        <a:pt x="0" y="13787"/>
                      </a:moveTo>
                      <a:lnTo>
                        <a:pt x="7878" y="39391"/>
                      </a:lnTo>
                      <a:cubicBezTo>
                        <a:pt x="22059" y="35058"/>
                        <a:pt x="36634" y="30725"/>
                        <a:pt x="51209" y="25210"/>
                      </a:cubicBezTo>
                      <a:lnTo>
                        <a:pt x="42149" y="0"/>
                      </a:lnTo>
                      <a:cubicBezTo>
                        <a:pt x="28362" y="5121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F30A86C-8A54-4648-8D07-68579FC82B17}"/>
                    </a:ext>
                  </a:extLst>
                </p:cNvPr>
                <p:cNvSpPr/>
                <p:nvPr/>
              </p:nvSpPr>
              <p:spPr>
                <a:xfrm>
                  <a:off x="4875337" y="8206317"/>
                  <a:ext cx="50814" cy="39391"/>
                </a:xfrm>
                <a:custGeom>
                  <a:avLst/>
                  <a:gdLst>
                    <a:gd name="connsiteX0" fmla="*/ 0 w 50814"/>
                    <a:gd name="connsiteY0" fmla="*/ 13787 h 39391"/>
                    <a:gd name="connsiteX1" fmla="*/ 8666 w 50814"/>
                    <a:gd name="connsiteY1" fmla="*/ 39391 h 39391"/>
                    <a:gd name="connsiteX2" fmla="*/ 50815 w 50814"/>
                    <a:gd name="connsiteY2" fmla="*/ 25604 h 39391"/>
                    <a:gd name="connsiteX3" fmla="*/ 42543 w 50814"/>
                    <a:gd name="connsiteY3" fmla="*/ 0 h 39391"/>
                    <a:gd name="connsiteX4" fmla="*/ 0 w 50814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9391">
                      <a:moveTo>
                        <a:pt x="0" y="13787"/>
                      </a:moveTo>
                      <a:lnTo>
                        <a:pt x="8666" y="39391"/>
                      </a:lnTo>
                      <a:cubicBezTo>
                        <a:pt x="22847" y="34664"/>
                        <a:pt x="36634" y="30331"/>
                        <a:pt x="50815" y="25604"/>
                      </a:cubicBezTo>
                      <a:lnTo>
                        <a:pt x="42543" y="0"/>
                      </a:lnTo>
                      <a:cubicBezTo>
                        <a:pt x="28362" y="4333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A3E9E56C-B07D-4AEE-A845-BA130DB1652E}"/>
                    </a:ext>
                  </a:extLst>
                </p:cNvPr>
                <p:cNvSpPr/>
                <p:nvPr/>
              </p:nvSpPr>
              <p:spPr>
                <a:xfrm>
                  <a:off x="4799707" y="8231134"/>
                  <a:ext cx="50814" cy="40178"/>
                </a:xfrm>
                <a:custGeom>
                  <a:avLst/>
                  <a:gdLst>
                    <a:gd name="connsiteX0" fmla="*/ 0 w 50814"/>
                    <a:gd name="connsiteY0" fmla="*/ 14969 h 40178"/>
                    <a:gd name="connsiteX1" fmla="*/ 9060 w 50814"/>
                    <a:gd name="connsiteY1" fmla="*/ 40179 h 40178"/>
                    <a:gd name="connsiteX2" fmla="*/ 50814 w 50814"/>
                    <a:gd name="connsiteY2" fmla="*/ 25604 h 40178"/>
                    <a:gd name="connsiteX3" fmla="*/ 42148 w 50814"/>
                    <a:gd name="connsiteY3" fmla="*/ 0 h 40178"/>
                    <a:gd name="connsiteX4" fmla="*/ 0 w 50814"/>
                    <a:gd name="connsiteY4" fmla="*/ 14969 h 4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178">
                      <a:moveTo>
                        <a:pt x="0" y="14969"/>
                      </a:moveTo>
                      <a:lnTo>
                        <a:pt x="9060" y="40179"/>
                      </a:lnTo>
                      <a:cubicBezTo>
                        <a:pt x="22847" y="35058"/>
                        <a:pt x="37028" y="30331"/>
                        <a:pt x="50814" y="25604"/>
                      </a:cubicBezTo>
                      <a:lnTo>
                        <a:pt x="42148" y="0"/>
                      </a:lnTo>
                      <a:cubicBezTo>
                        <a:pt x="27968" y="5121"/>
                        <a:pt x="13787" y="9848"/>
                        <a:pt x="0" y="1496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0" name="Graphic 27">
                <a:extLst>
                  <a:ext uri="{FF2B5EF4-FFF2-40B4-BE49-F238E27FC236}">
                    <a16:creationId xmlns:a16="http://schemas.microsoft.com/office/drawing/2014/main" id="{C7FDD999-AE58-4B2B-9124-5D6E3C4CA688}"/>
                  </a:ext>
                </a:extLst>
              </p:cNvPr>
              <p:cNvGrpSpPr/>
              <p:nvPr/>
            </p:nvGrpSpPr>
            <p:grpSpPr>
              <a:xfrm>
                <a:off x="5024630" y="7997544"/>
                <a:ext cx="90599" cy="193804"/>
                <a:chOff x="5024630" y="7997544"/>
                <a:chExt cx="90599" cy="193804"/>
              </a:xfrm>
              <a:solidFill>
                <a:srgbClr val="841918"/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69D3A6D-0F52-47D3-9DFA-8CCA460EA98A}"/>
                    </a:ext>
                  </a:extLst>
                </p:cNvPr>
                <p:cNvSpPr/>
                <p:nvPr/>
              </p:nvSpPr>
              <p:spPr>
                <a:xfrm>
                  <a:off x="5066779" y="7997544"/>
                  <a:ext cx="43724" cy="49632"/>
                </a:xfrm>
                <a:custGeom>
                  <a:avLst/>
                  <a:gdLst>
                    <a:gd name="connsiteX0" fmla="*/ 16544 w 43724"/>
                    <a:gd name="connsiteY0" fmla="*/ 49633 h 49632"/>
                    <a:gd name="connsiteX1" fmla="*/ 43724 w 43724"/>
                    <a:gd name="connsiteY1" fmla="*/ 46088 h 49632"/>
                    <a:gd name="connsiteX2" fmla="*/ 24423 w 43724"/>
                    <a:gd name="connsiteY2" fmla="*/ 0 h 49632"/>
                    <a:gd name="connsiteX3" fmla="*/ 0 w 43724"/>
                    <a:gd name="connsiteY3" fmla="*/ 11817 h 49632"/>
                    <a:gd name="connsiteX4" fmla="*/ 16544 w 43724"/>
                    <a:gd name="connsiteY4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24" h="49632">
                      <a:moveTo>
                        <a:pt x="16544" y="49633"/>
                      </a:moveTo>
                      <a:lnTo>
                        <a:pt x="43724" y="46088"/>
                      </a:lnTo>
                      <a:cubicBezTo>
                        <a:pt x="39391" y="29937"/>
                        <a:pt x="33088" y="14181"/>
                        <a:pt x="24423" y="0"/>
                      </a:cubicBezTo>
                      <a:lnTo>
                        <a:pt x="0" y="11817"/>
                      </a:lnTo>
                      <a:cubicBezTo>
                        <a:pt x="7484" y="23241"/>
                        <a:pt x="12999" y="36240"/>
                        <a:pt x="16544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84A02C1E-B3AD-4C11-868B-E929B19C2E33}"/>
                    </a:ext>
                  </a:extLst>
                </p:cNvPr>
                <p:cNvSpPr/>
                <p:nvPr/>
              </p:nvSpPr>
              <p:spPr>
                <a:xfrm>
                  <a:off x="5078202" y="8079872"/>
                  <a:ext cx="37027" cy="51208"/>
                </a:xfrm>
                <a:custGeom>
                  <a:avLst/>
                  <a:gdLst>
                    <a:gd name="connsiteX0" fmla="*/ 0 w 37027"/>
                    <a:gd name="connsiteY0" fmla="*/ 39785 h 51208"/>
                    <a:gd name="connsiteX1" fmla="*/ 25604 w 37027"/>
                    <a:gd name="connsiteY1" fmla="*/ 51209 h 51208"/>
                    <a:gd name="connsiteX2" fmla="*/ 37028 w 37027"/>
                    <a:gd name="connsiteY2" fmla="*/ 3151 h 51208"/>
                    <a:gd name="connsiteX3" fmla="*/ 9454 w 37027"/>
                    <a:gd name="connsiteY3" fmla="*/ 0 h 51208"/>
                    <a:gd name="connsiteX4" fmla="*/ 0 w 37027"/>
                    <a:gd name="connsiteY4" fmla="*/ 3978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27" h="51208">
                      <a:moveTo>
                        <a:pt x="0" y="39785"/>
                      </a:moveTo>
                      <a:lnTo>
                        <a:pt x="25604" y="51209"/>
                      </a:lnTo>
                      <a:cubicBezTo>
                        <a:pt x="33089" y="36240"/>
                        <a:pt x="36634" y="19696"/>
                        <a:pt x="37028" y="3151"/>
                      </a:cubicBezTo>
                      <a:lnTo>
                        <a:pt x="9454" y="0"/>
                      </a:lnTo>
                      <a:cubicBezTo>
                        <a:pt x="9454" y="13393"/>
                        <a:pt x="6303" y="27574"/>
                        <a:pt x="0" y="3978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CF602C3D-0F48-4BB2-873E-5F1BE19B3B86}"/>
                    </a:ext>
                  </a:extLst>
                </p:cNvPr>
                <p:cNvSpPr/>
                <p:nvPr/>
              </p:nvSpPr>
              <p:spPr>
                <a:xfrm>
                  <a:off x="5024630" y="8145655"/>
                  <a:ext cx="55935" cy="45693"/>
                </a:xfrm>
                <a:custGeom>
                  <a:avLst/>
                  <a:gdLst>
                    <a:gd name="connsiteX0" fmla="*/ 0 w 55935"/>
                    <a:gd name="connsiteY0" fmla="*/ 23241 h 45693"/>
                    <a:gd name="connsiteX1" fmla="*/ 15363 w 55935"/>
                    <a:gd name="connsiteY1" fmla="*/ 45694 h 45693"/>
                    <a:gd name="connsiteX2" fmla="*/ 55935 w 55935"/>
                    <a:gd name="connsiteY2" fmla="*/ 16938 h 45693"/>
                    <a:gd name="connsiteX3" fmla="*/ 33876 w 55935"/>
                    <a:gd name="connsiteY3" fmla="*/ 0 h 45693"/>
                    <a:gd name="connsiteX4" fmla="*/ 0 w 55935"/>
                    <a:gd name="connsiteY4" fmla="*/ 23241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35" h="45693">
                      <a:moveTo>
                        <a:pt x="0" y="23241"/>
                      </a:moveTo>
                      <a:lnTo>
                        <a:pt x="15363" y="45694"/>
                      </a:lnTo>
                      <a:cubicBezTo>
                        <a:pt x="30331" y="37816"/>
                        <a:pt x="44118" y="28756"/>
                        <a:pt x="55935" y="16938"/>
                      </a:cubicBezTo>
                      <a:lnTo>
                        <a:pt x="33876" y="0"/>
                      </a:lnTo>
                      <a:cubicBezTo>
                        <a:pt x="24029" y="9454"/>
                        <a:pt x="12211" y="16938"/>
                        <a:pt x="0" y="23241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4" name="Graphic 27">
                <a:extLst>
                  <a:ext uri="{FF2B5EF4-FFF2-40B4-BE49-F238E27FC236}">
                    <a16:creationId xmlns:a16="http://schemas.microsoft.com/office/drawing/2014/main" id="{97F49DDB-CFEC-4EAB-A595-DA925E84DDA7}"/>
                  </a:ext>
                </a:extLst>
              </p:cNvPr>
              <p:cNvGrpSpPr/>
              <p:nvPr/>
            </p:nvGrpSpPr>
            <p:grpSpPr>
              <a:xfrm>
                <a:off x="4901730" y="7821072"/>
                <a:ext cx="165836" cy="161109"/>
                <a:chOff x="4901730" y="7821072"/>
                <a:chExt cx="165836" cy="161109"/>
              </a:xfrm>
              <a:solidFill>
                <a:srgbClr val="841918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F14360E6-1DA3-40E7-A6B1-B147B20A5113}"/>
                    </a:ext>
                  </a:extLst>
                </p:cNvPr>
                <p:cNvSpPr/>
                <p:nvPr/>
              </p:nvSpPr>
              <p:spPr>
                <a:xfrm>
                  <a:off x="4901730" y="7821072"/>
                  <a:ext cx="50026" cy="50814"/>
                </a:xfrm>
                <a:custGeom>
                  <a:avLst/>
                  <a:gdLst>
                    <a:gd name="connsiteX0" fmla="*/ 30725 w 50026"/>
                    <a:gd name="connsiteY0" fmla="*/ 50815 h 50814"/>
                    <a:gd name="connsiteX1" fmla="*/ 50027 w 50026"/>
                    <a:gd name="connsiteY1" fmla="*/ 31907 h 50814"/>
                    <a:gd name="connsiteX2" fmla="*/ 20090 w 50026"/>
                    <a:gd name="connsiteY2" fmla="*/ 0 h 50814"/>
                    <a:gd name="connsiteX3" fmla="*/ 0 w 50026"/>
                    <a:gd name="connsiteY3" fmla="*/ 18120 h 50814"/>
                    <a:gd name="connsiteX4" fmla="*/ 30725 w 50026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50814">
                      <a:moveTo>
                        <a:pt x="30725" y="50815"/>
                      </a:moveTo>
                      <a:lnTo>
                        <a:pt x="50027" y="31907"/>
                      </a:lnTo>
                      <a:cubicBezTo>
                        <a:pt x="39785" y="21271"/>
                        <a:pt x="29937" y="10636"/>
                        <a:pt x="20090" y="0"/>
                      </a:cubicBezTo>
                      <a:lnTo>
                        <a:pt x="0" y="18120"/>
                      </a:lnTo>
                      <a:cubicBezTo>
                        <a:pt x="10242" y="29149"/>
                        <a:pt x="20483" y="40179"/>
                        <a:pt x="30725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3151424-3613-49D7-B6CC-55461D36EBB6}"/>
                    </a:ext>
                  </a:extLst>
                </p:cNvPr>
                <p:cNvSpPr/>
                <p:nvPr/>
              </p:nvSpPr>
              <p:spPr>
                <a:xfrm>
                  <a:off x="4958059" y="7877401"/>
                  <a:ext cx="50814" cy="50026"/>
                </a:xfrm>
                <a:custGeom>
                  <a:avLst/>
                  <a:gdLst>
                    <a:gd name="connsiteX0" fmla="*/ 33089 w 50814"/>
                    <a:gd name="connsiteY0" fmla="*/ 50027 h 50026"/>
                    <a:gd name="connsiteX1" fmla="*/ 50815 w 50814"/>
                    <a:gd name="connsiteY1" fmla="*/ 29937 h 50026"/>
                    <a:gd name="connsiteX2" fmla="*/ 18514 w 50814"/>
                    <a:gd name="connsiteY2" fmla="*/ 0 h 50026"/>
                    <a:gd name="connsiteX3" fmla="*/ 0 w 50814"/>
                    <a:gd name="connsiteY3" fmla="*/ 19302 h 50026"/>
                    <a:gd name="connsiteX4" fmla="*/ 33089 w 50814"/>
                    <a:gd name="connsiteY4" fmla="*/ 50027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026">
                      <a:moveTo>
                        <a:pt x="33089" y="50027"/>
                      </a:moveTo>
                      <a:lnTo>
                        <a:pt x="50815" y="29937"/>
                      </a:lnTo>
                      <a:cubicBezTo>
                        <a:pt x="39785" y="20090"/>
                        <a:pt x="29150" y="10242"/>
                        <a:pt x="18514" y="0"/>
                      </a:cubicBezTo>
                      <a:lnTo>
                        <a:pt x="0" y="19302"/>
                      </a:lnTo>
                      <a:cubicBezTo>
                        <a:pt x="10636" y="29937"/>
                        <a:pt x="22059" y="40179"/>
                        <a:pt x="33089" y="5002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43314411-BD89-4AC0-8414-544204CBB695}"/>
                    </a:ext>
                  </a:extLst>
                </p:cNvPr>
                <p:cNvSpPr/>
                <p:nvPr/>
              </p:nvSpPr>
              <p:spPr>
                <a:xfrm>
                  <a:off x="5016752" y="7931367"/>
                  <a:ext cx="50814" cy="50814"/>
                </a:xfrm>
                <a:custGeom>
                  <a:avLst/>
                  <a:gdLst>
                    <a:gd name="connsiteX0" fmla="*/ 30331 w 50814"/>
                    <a:gd name="connsiteY0" fmla="*/ 50815 h 50814"/>
                    <a:gd name="connsiteX1" fmla="*/ 50815 w 50814"/>
                    <a:gd name="connsiteY1" fmla="*/ 33482 h 50814"/>
                    <a:gd name="connsiteX2" fmla="*/ 18514 w 50814"/>
                    <a:gd name="connsiteY2" fmla="*/ 0 h 50814"/>
                    <a:gd name="connsiteX3" fmla="*/ 0 w 50814"/>
                    <a:gd name="connsiteY3" fmla="*/ 19696 h 50814"/>
                    <a:gd name="connsiteX4" fmla="*/ 30331 w 50814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814">
                      <a:moveTo>
                        <a:pt x="30331" y="50815"/>
                      </a:moveTo>
                      <a:lnTo>
                        <a:pt x="50815" y="33482"/>
                      </a:lnTo>
                      <a:cubicBezTo>
                        <a:pt x="40573" y="21271"/>
                        <a:pt x="29543" y="10636"/>
                        <a:pt x="18514" y="0"/>
                      </a:cubicBezTo>
                      <a:lnTo>
                        <a:pt x="0" y="19696"/>
                      </a:lnTo>
                      <a:cubicBezTo>
                        <a:pt x="11029" y="29543"/>
                        <a:pt x="21271" y="39785"/>
                        <a:pt x="30331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8" name="Graphic 27">
                <a:extLst>
                  <a:ext uri="{FF2B5EF4-FFF2-40B4-BE49-F238E27FC236}">
                    <a16:creationId xmlns:a16="http://schemas.microsoft.com/office/drawing/2014/main" id="{B1AA2657-7C72-4D66-A0C4-7548C85B5235}"/>
                  </a:ext>
                </a:extLst>
              </p:cNvPr>
              <p:cNvGrpSpPr/>
              <p:nvPr/>
            </p:nvGrpSpPr>
            <p:grpSpPr>
              <a:xfrm>
                <a:off x="4759134" y="7629237"/>
                <a:ext cx="139838" cy="182381"/>
                <a:chOff x="4759134" y="7629237"/>
                <a:chExt cx="139838" cy="182381"/>
              </a:xfrm>
              <a:solidFill>
                <a:srgbClr val="841918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1A2719CB-9F8D-4644-8DA3-D86D15DC77D2}"/>
                    </a:ext>
                  </a:extLst>
                </p:cNvPr>
                <p:cNvSpPr/>
                <p:nvPr/>
              </p:nvSpPr>
              <p:spPr>
                <a:xfrm>
                  <a:off x="4759134" y="7629237"/>
                  <a:ext cx="47269" cy="51996"/>
                </a:xfrm>
                <a:custGeom>
                  <a:avLst/>
                  <a:gdLst>
                    <a:gd name="connsiteX0" fmla="*/ 24817 w 47269"/>
                    <a:gd name="connsiteY0" fmla="*/ 51996 h 51996"/>
                    <a:gd name="connsiteX1" fmla="*/ 47269 w 47269"/>
                    <a:gd name="connsiteY1" fmla="*/ 37028 h 51996"/>
                    <a:gd name="connsiteX2" fmla="*/ 22059 w 47269"/>
                    <a:gd name="connsiteY2" fmla="*/ 0 h 51996"/>
                    <a:gd name="connsiteX3" fmla="*/ 0 w 47269"/>
                    <a:gd name="connsiteY3" fmla="*/ 15363 h 51996"/>
                    <a:gd name="connsiteX4" fmla="*/ 24817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4817" y="51996"/>
                      </a:moveTo>
                      <a:lnTo>
                        <a:pt x="47269" y="37028"/>
                      </a:lnTo>
                      <a:cubicBezTo>
                        <a:pt x="38997" y="24816"/>
                        <a:pt x="30725" y="12211"/>
                        <a:pt x="22059" y="0"/>
                      </a:cubicBezTo>
                      <a:lnTo>
                        <a:pt x="0" y="15363"/>
                      </a:lnTo>
                      <a:cubicBezTo>
                        <a:pt x="8272" y="27574"/>
                        <a:pt x="16544" y="39785"/>
                        <a:pt x="24817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B3075069-08DB-40F6-A765-BC8C1897EC3B}"/>
                    </a:ext>
                  </a:extLst>
                </p:cNvPr>
                <p:cNvSpPr/>
                <p:nvPr/>
              </p:nvSpPr>
              <p:spPr>
                <a:xfrm>
                  <a:off x="4804040" y="7695808"/>
                  <a:ext cx="47269" cy="51996"/>
                </a:xfrm>
                <a:custGeom>
                  <a:avLst/>
                  <a:gdLst>
                    <a:gd name="connsiteX0" fmla="*/ 25210 w 47269"/>
                    <a:gd name="connsiteY0" fmla="*/ 51996 h 51996"/>
                    <a:gd name="connsiteX1" fmla="*/ 47269 w 47269"/>
                    <a:gd name="connsiteY1" fmla="*/ 36240 h 51996"/>
                    <a:gd name="connsiteX2" fmla="*/ 22453 w 47269"/>
                    <a:gd name="connsiteY2" fmla="*/ 0 h 51996"/>
                    <a:gd name="connsiteX3" fmla="*/ 0 w 47269"/>
                    <a:gd name="connsiteY3" fmla="*/ 14969 h 51996"/>
                    <a:gd name="connsiteX4" fmla="*/ 25210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5210" y="51996"/>
                      </a:moveTo>
                      <a:lnTo>
                        <a:pt x="47269" y="36240"/>
                      </a:lnTo>
                      <a:cubicBezTo>
                        <a:pt x="38603" y="24423"/>
                        <a:pt x="30725" y="12211"/>
                        <a:pt x="22453" y="0"/>
                      </a:cubicBezTo>
                      <a:lnTo>
                        <a:pt x="0" y="14969"/>
                      </a:lnTo>
                      <a:cubicBezTo>
                        <a:pt x="7878" y="27180"/>
                        <a:pt x="16150" y="39785"/>
                        <a:pt x="25210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F43E748-577D-4471-9A3D-DF8049AC8FC7}"/>
                    </a:ext>
                  </a:extLst>
                </p:cNvPr>
                <p:cNvSpPr/>
                <p:nvPr/>
              </p:nvSpPr>
              <p:spPr>
                <a:xfrm>
                  <a:off x="4850521" y="7760015"/>
                  <a:ext cx="48451" cy="51602"/>
                </a:xfrm>
                <a:custGeom>
                  <a:avLst/>
                  <a:gdLst>
                    <a:gd name="connsiteX0" fmla="*/ 27574 w 48451"/>
                    <a:gd name="connsiteY0" fmla="*/ 51602 h 51602"/>
                    <a:gd name="connsiteX1" fmla="*/ 48451 w 48451"/>
                    <a:gd name="connsiteY1" fmla="*/ 34270 h 51602"/>
                    <a:gd name="connsiteX2" fmla="*/ 21271 w 48451"/>
                    <a:gd name="connsiteY2" fmla="*/ 0 h 51602"/>
                    <a:gd name="connsiteX3" fmla="*/ 0 w 48451"/>
                    <a:gd name="connsiteY3" fmla="*/ 16150 h 51602"/>
                    <a:gd name="connsiteX4" fmla="*/ 27574 w 48451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602">
                      <a:moveTo>
                        <a:pt x="27574" y="51602"/>
                      </a:moveTo>
                      <a:lnTo>
                        <a:pt x="48451" y="34270"/>
                      </a:lnTo>
                      <a:cubicBezTo>
                        <a:pt x="38997" y="22847"/>
                        <a:pt x="29937" y="11423"/>
                        <a:pt x="21271" y="0"/>
                      </a:cubicBezTo>
                      <a:lnTo>
                        <a:pt x="0" y="16150"/>
                      </a:lnTo>
                      <a:cubicBezTo>
                        <a:pt x="8666" y="28362"/>
                        <a:pt x="18120" y="39785"/>
                        <a:pt x="27574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2" name="Graphic 27">
                <a:extLst>
                  <a:ext uri="{FF2B5EF4-FFF2-40B4-BE49-F238E27FC236}">
                    <a16:creationId xmlns:a16="http://schemas.microsoft.com/office/drawing/2014/main" id="{3B0711C0-1070-49F9-A061-8B8D852CAAA4}"/>
                  </a:ext>
                </a:extLst>
              </p:cNvPr>
              <p:cNvGrpSpPr/>
              <p:nvPr/>
            </p:nvGrpSpPr>
            <p:grpSpPr>
              <a:xfrm>
                <a:off x="4586600" y="7463400"/>
                <a:ext cx="172533" cy="152443"/>
                <a:chOff x="4586600" y="7463400"/>
                <a:chExt cx="172533" cy="152443"/>
              </a:xfrm>
              <a:solidFill>
                <a:srgbClr val="841918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9F8814D8-5F8E-4CA7-858D-E1286CB36FF0}"/>
                    </a:ext>
                  </a:extLst>
                </p:cNvPr>
                <p:cNvSpPr/>
                <p:nvPr/>
              </p:nvSpPr>
              <p:spPr>
                <a:xfrm>
                  <a:off x="4586600" y="7463400"/>
                  <a:ext cx="52390" cy="45693"/>
                </a:xfrm>
                <a:custGeom>
                  <a:avLst/>
                  <a:gdLst>
                    <a:gd name="connsiteX0" fmla="*/ 38209 w 52390"/>
                    <a:gd name="connsiteY0" fmla="*/ 45694 h 45693"/>
                    <a:gd name="connsiteX1" fmla="*/ 52390 w 52390"/>
                    <a:gd name="connsiteY1" fmla="*/ 22847 h 45693"/>
                    <a:gd name="connsiteX2" fmla="*/ 12211 w 52390"/>
                    <a:gd name="connsiteY2" fmla="*/ 0 h 45693"/>
                    <a:gd name="connsiteX3" fmla="*/ 0 w 52390"/>
                    <a:gd name="connsiteY3" fmla="*/ 24029 h 45693"/>
                    <a:gd name="connsiteX4" fmla="*/ 38209 w 52390"/>
                    <a:gd name="connsiteY4" fmla="*/ 45694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5693">
                      <a:moveTo>
                        <a:pt x="38209" y="45694"/>
                      </a:moveTo>
                      <a:lnTo>
                        <a:pt x="52390" y="22847"/>
                      </a:lnTo>
                      <a:cubicBezTo>
                        <a:pt x="39391" y="14575"/>
                        <a:pt x="25998" y="7090"/>
                        <a:pt x="12211" y="0"/>
                      </a:cubicBezTo>
                      <a:lnTo>
                        <a:pt x="0" y="24029"/>
                      </a:lnTo>
                      <a:cubicBezTo>
                        <a:pt x="13393" y="30725"/>
                        <a:pt x="25998" y="38209"/>
                        <a:pt x="38209" y="45694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AB3E246-9F46-4D3D-98CF-35EF30150445}"/>
                    </a:ext>
                  </a:extLst>
                </p:cNvPr>
                <p:cNvSpPr/>
                <p:nvPr/>
              </p:nvSpPr>
              <p:spPr>
                <a:xfrm>
                  <a:off x="4653171" y="7507518"/>
                  <a:ext cx="51602" cy="49632"/>
                </a:xfrm>
                <a:custGeom>
                  <a:avLst/>
                  <a:gdLst>
                    <a:gd name="connsiteX0" fmla="*/ 33088 w 51602"/>
                    <a:gd name="connsiteY0" fmla="*/ 49633 h 49632"/>
                    <a:gd name="connsiteX1" fmla="*/ 51602 w 51602"/>
                    <a:gd name="connsiteY1" fmla="*/ 30331 h 49632"/>
                    <a:gd name="connsiteX2" fmla="*/ 34270 w 51602"/>
                    <a:gd name="connsiteY2" fmla="*/ 14575 h 49632"/>
                    <a:gd name="connsiteX3" fmla="*/ 16150 w 51602"/>
                    <a:gd name="connsiteY3" fmla="*/ 0 h 49632"/>
                    <a:gd name="connsiteX4" fmla="*/ 0 w 51602"/>
                    <a:gd name="connsiteY4" fmla="*/ 21665 h 49632"/>
                    <a:gd name="connsiteX5" fmla="*/ 16938 w 51602"/>
                    <a:gd name="connsiteY5" fmla="*/ 35452 h 49632"/>
                    <a:gd name="connsiteX6" fmla="*/ 33088 w 51602"/>
                    <a:gd name="connsiteY6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02" h="49632">
                      <a:moveTo>
                        <a:pt x="33088" y="49633"/>
                      </a:moveTo>
                      <a:lnTo>
                        <a:pt x="51602" y="30331"/>
                      </a:lnTo>
                      <a:cubicBezTo>
                        <a:pt x="46088" y="24816"/>
                        <a:pt x="40179" y="19696"/>
                        <a:pt x="34270" y="14575"/>
                      </a:cubicBezTo>
                      <a:cubicBezTo>
                        <a:pt x="28362" y="9454"/>
                        <a:pt x="22453" y="4727"/>
                        <a:pt x="16150" y="0"/>
                      </a:cubicBezTo>
                      <a:lnTo>
                        <a:pt x="0" y="21665"/>
                      </a:lnTo>
                      <a:cubicBezTo>
                        <a:pt x="5909" y="25998"/>
                        <a:pt x="11423" y="30725"/>
                        <a:pt x="16938" y="35452"/>
                      </a:cubicBezTo>
                      <a:cubicBezTo>
                        <a:pt x="22453" y="39785"/>
                        <a:pt x="27968" y="44512"/>
                        <a:pt x="33088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9374CD44-61A9-45AF-82FB-0E083345FCB2}"/>
                    </a:ext>
                  </a:extLst>
                </p:cNvPr>
                <p:cNvSpPr/>
                <p:nvPr/>
              </p:nvSpPr>
              <p:spPr>
                <a:xfrm>
                  <a:off x="4709895" y="7564241"/>
                  <a:ext cx="49238" cy="51602"/>
                </a:xfrm>
                <a:custGeom>
                  <a:avLst/>
                  <a:gdLst>
                    <a:gd name="connsiteX0" fmla="*/ 27968 w 49238"/>
                    <a:gd name="connsiteY0" fmla="*/ 51602 h 51602"/>
                    <a:gd name="connsiteX1" fmla="*/ 49239 w 49238"/>
                    <a:gd name="connsiteY1" fmla="*/ 35452 h 51602"/>
                    <a:gd name="connsiteX2" fmla="*/ 20090 w 49238"/>
                    <a:gd name="connsiteY2" fmla="*/ 0 h 51602"/>
                    <a:gd name="connsiteX3" fmla="*/ 0 w 49238"/>
                    <a:gd name="connsiteY3" fmla="*/ 17726 h 51602"/>
                    <a:gd name="connsiteX4" fmla="*/ 27968 w 49238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602">
                      <a:moveTo>
                        <a:pt x="27968" y="51602"/>
                      </a:moveTo>
                      <a:lnTo>
                        <a:pt x="49239" y="35452"/>
                      </a:lnTo>
                      <a:cubicBezTo>
                        <a:pt x="39785" y="23241"/>
                        <a:pt x="30331" y="11423"/>
                        <a:pt x="20090" y="0"/>
                      </a:cubicBezTo>
                      <a:lnTo>
                        <a:pt x="0" y="17726"/>
                      </a:lnTo>
                      <a:cubicBezTo>
                        <a:pt x="9848" y="28362"/>
                        <a:pt x="19302" y="39785"/>
                        <a:pt x="27968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6" name="Graphic 27">
                <a:extLst>
                  <a:ext uri="{FF2B5EF4-FFF2-40B4-BE49-F238E27FC236}">
                    <a16:creationId xmlns:a16="http://schemas.microsoft.com/office/drawing/2014/main" id="{F1B8AD7E-1E95-479D-9324-8538512850BE}"/>
                  </a:ext>
                </a:extLst>
              </p:cNvPr>
              <p:cNvGrpSpPr/>
              <p:nvPr/>
            </p:nvGrpSpPr>
            <p:grpSpPr>
              <a:xfrm>
                <a:off x="4363646" y="7378709"/>
                <a:ext cx="201682" cy="93750"/>
                <a:chOff x="4363646" y="7378709"/>
                <a:chExt cx="201682" cy="93750"/>
              </a:xfrm>
              <a:solidFill>
                <a:srgbClr val="841918"/>
              </a:solidFill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28CDFE6-ED27-4239-B8DA-6376A461C598}"/>
                    </a:ext>
                  </a:extLst>
                </p:cNvPr>
                <p:cNvSpPr/>
                <p:nvPr/>
              </p:nvSpPr>
              <p:spPr>
                <a:xfrm>
                  <a:off x="4363646" y="7378709"/>
                  <a:ext cx="50420" cy="38603"/>
                </a:xfrm>
                <a:custGeom>
                  <a:avLst/>
                  <a:gdLst>
                    <a:gd name="connsiteX0" fmla="*/ 42149 w 50420"/>
                    <a:gd name="connsiteY0" fmla="*/ 38603 h 38603"/>
                    <a:gd name="connsiteX1" fmla="*/ 50421 w 50420"/>
                    <a:gd name="connsiteY1" fmla="*/ 12999 h 38603"/>
                    <a:gd name="connsiteX2" fmla="*/ 28755 w 50420"/>
                    <a:gd name="connsiteY2" fmla="*/ 6303 h 38603"/>
                    <a:gd name="connsiteX3" fmla="*/ 7090 w 50420"/>
                    <a:gd name="connsiteY3" fmla="*/ 0 h 38603"/>
                    <a:gd name="connsiteX4" fmla="*/ 0 w 50420"/>
                    <a:gd name="connsiteY4" fmla="*/ 25998 h 38603"/>
                    <a:gd name="connsiteX5" fmla="*/ 21271 w 50420"/>
                    <a:gd name="connsiteY5" fmla="*/ 32301 h 38603"/>
                    <a:gd name="connsiteX6" fmla="*/ 42149 w 50420"/>
                    <a:gd name="connsiteY6" fmla="*/ 38603 h 3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20" h="38603">
                      <a:moveTo>
                        <a:pt x="42149" y="38603"/>
                      </a:moveTo>
                      <a:lnTo>
                        <a:pt x="50421" y="12999"/>
                      </a:lnTo>
                      <a:cubicBezTo>
                        <a:pt x="43330" y="10636"/>
                        <a:pt x="35846" y="8666"/>
                        <a:pt x="28755" y="6303"/>
                      </a:cubicBezTo>
                      <a:cubicBezTo>
                        <a:pt x="21665" y="3939"/>
                        <a:pt x="14181" y="1970"/>
                        <a:pt x="7090" y="0"/>
                      </a:cubicBezTo>
                      <a:lnTo>
                        <a:pt x="0" y="25998"/>
                      </a:lnTo>
                      <a:cubicBezTo>
                        <a:pt x="7090" y="27968"/>
                        <a:pt x="14181" y="29937"/>
                        <a:pt x="21271" y="32301"/>
                      </a:cubicBezTo>
                      <a:cubicBezTo>
                        <a:pt x="28362" y="34270"/>
                        <a:pt x="35452" y="36240"/>
                        <a:pt x="42149" y="3860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2C62A8A-8F08-4FAA-83E2-48361EFB784D}"/>
                    </a:ext>
                  </a:extLst>
                </p:cNvPr>
                <p:cNvSpPr/>
                <p:nvPr/>
              </p:nvSpPr>
              <p:spPr>
                <a:xfrm>
                  <a:off x="4439278" y="7402738"/>
                  <a:ext cx="51208" cy="40572"/>
                </a:xfrm>
                <a:custGeom>
                  <a:avLst/>
                  <a:gdLst>
                    <a:gd name="connsiteX0" fmla="*/ 41755 w 51208"/>
                    <a:gd name="connsiteY0" fmla="*/ 40573 h 40572"/>
                    <a:gd name="connsiteX1" fmla="*/ 51209 w 51208"/>
                    <a:gd name="connsiteY1" fmla="*/ 15363 h 40572"/>
                    <a:gd name="connsiteX2" fmla="*/ 8666 w 51208"/>
                    <a:gd name="connsiteY2" fmla="*/ 0 h 40572"/>
                    <a:gd name="connsiteX3" fmla="*/ 0 w 51208"/>
                    <a:gd name="connsiteY3" fmla="*/ 25604 h 40572"/>
                    <a:gd name="connsiteX4" fmla="*/ 41755 w 51208"/>
                    <a:gd name="connsiteY4" fmla="*/ 40573 h 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572">
                      <a:moveTo>
                        <a:pt x="41755" y="40573"/>
                      </a:moveTo>
                      <a:lnTo>
                        <a:pt x="51209" y="15363"/>
                      </a:lnTo>
                      <a:cubicBezTo>
                        <a:pt x="37028" y="10242"/>
                        <a:pt x="23241" y="5121"/>
                        <a:pt x="8666" y="0"/>
                      </a:cubicBezTo>
                      <a:lnTo>
                        <a:pt x="0" y="25604"/>
                      </a:lnTo>
                      <a:cubicBezTo>
                        <a:pt x="14181" y="30331"/>
                        <a:pt x="27968" y="35452"/>
                        <a:pt x="41755" y="4057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6C120A13-FBE4-4A37-9890-B2A7DF30FA3A}"/>
                    </a:ext>
                  </a:extLst>
                </p:cNvPr>
                <p:cNvSpPr/>
                <p:nvPr/>
              </p:nvSpPr>
              <p:spPr>
                <a:xfrm>
                  <a:off x="4513333" y="7430705"/>
                  <a:ext cx="51996" cy="41754"/>
                </a:xfrm>
                <a:custGeom>
                  <a:avLst/>
                  <a:gdLst>
                    <a:gd name="connsiteX0" fmla="*/ 41361 w 51996"/>
                    <a:gd name="connsiteY0" fmla="*/ 41755 h 41754"/>
                    <a:gd name="connsiteX1" fmla="*/ 51996 w 51996"/>
                    <a:gd name="connsiteY1" fmla="*/ 16938 h 41754"/>
                    <a:gd name="connsiteX2" fmla="*/ 30725 w 51996"/>
                    <a:gd name="connsiteY2" fmla="*/ 8272 h 41754"/>
                    <a:gd name="connsiteX3" fmla="*/ 9848 w 51996"/>
                    <a:gd name="connsiteY3" fmla="*/ 0 h 41754"/>
                    <a:gd name="connsiteX4" fmla="*/ 0 w 51996"/>
                    <a:gd name="connsiteY4" fmla="*/ 25210 h 41754"/>
                    <a:gd name="connsiteX5" fmla="*/ 41361 w 51996"/>
                    <a:gd name="connsiteY5" fmla="*/ 41755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96" h="41754">
                      <a:moveTo>
                        <a:pt x="41361" y="41755"/>
                      </a:moveTo>
                      <a:lnTo>
                        <a:pt x="51996" y="16938"/>
                      </a:lnTo>
                      <a:cubicBezTo>
                        <a:pt x="44906" y="13787"/>
                        <a:pt x="37815" y="11030"/>
                        <a:pt x="30725" y="8272"/>
                      </a:cubicBezTo>
                      <a:lnTo>
                        <a:pt x="9848" y="0"/>
                      </a:lnTo>
                      <a:lnTo>
                        <a:pt x="0" y="25210"/>
                      </a:lnTo>
                      <a:cubicBezTo>
                        <a:pt x="14181" y="30725"/>
                        <a:pt x="27968" y="35846"/>
                        <a:pt x="41361" y="4175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0" name="Graphic 27">
                <a:extLst>
                  <a:ext uri="{FF2B5EF4-FFF2-40B4-BE49-F238E27FC236}">
                    <a16:creationId xmlns:a16="http://schemas.microsoft.com/office/drawing/2014/main" id="{28E44BC6-E096-48BA-A46A-8233C25E8F7A}"/>
                  </a:ext>
                </a:extLst>
              </p:cNvPr>
              <p:cNvGrpSpPr/>
              <p:nvPr/>
            </p:nvGrpSpPr>
            <p:grpSpPr>
              <a:xfrm>
                <a:off x="4126512" y="7351135"/>
                <a:ext cx="208773" cy="44512"/>
                <a:chOff x="4126512" y="7351135"/>
                <a:chExt cx="208773" cy="44512"/>
              </a:xfrm>
              <a:solidFill>
                <a:srgbClr val="841918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AA285FC5-F4C0-44B1-8170-1CB0E2760D99}"/>
                    </a:ext>
                  </a:extLst>
                </p:cNvPr>
                <p:cNvSpPr/>
                <p:nvPr/>
              </p:nvSpPr>
              <p:spPr>
                <a:xfrm>
                  <a:off x="4126512" y="7351135"/>
                  <a:ext cx="46481" cy="29937"/>
                </a:xfrm>
                <a:custGeom>
                  <a:avLst/>
                  <a:gdLst>
                    <a:gd name="connsiteX0" fmla="*/ 46482 w 46481"/>
                    <a:gd name="connsiteY0" fmla="*/ 26786 h 29937"/>
                    <a:gd name="connsiteX1" fmla="*/ 46088 w 46481"/>
                    <a:gd name="connsiteY1" fmla="*/ 0 h 29937"/>
                    <a:gd name="connsiteX2" fmla="*/ 22847 w 46481"/>
                    <a:gd name="connsiteY2" fmla="*/ 788 h 29937"/>
                    <a:gd name="connsiteX3" fmla="*/ 0 w 46481"/>
                    <a:gd name="connsiteY3" fmla="*/ 3151 h 29937"/>
                    <a:gd name="connsiteX4" fmla="*/ 3151 w 46481"/>
                    <a:gd name="connsiteY4" fmla="*/ 29937 h 29937"/>
                    <a:gd name="connsiteX5" fmla="*/ 24816 w 46481"/>
                    <a:gd name="connsiteY5" fmla="*/ 27574 h 2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81" h="29937">
                      <a:moveTo>
                        <a:pt x="46482" y="26786"/>
                      </a:moveTo>
                      <a:lnTo>
                        <a:pt x="46088" y="0"/>
                      </a:lnTo>
                      <a:lnTo>
                        <a:pt x="22847" y="788"/>
                      </a:lnTo>
                      <a:lnTo>
                        <a:pt x="0" y="3151"/>
                      </a:lnTo>
                      <a:lnTo>
                        <a:pt x="3151" y="29937"/>
                      </a:lnTo>
                      <a:lnTo>
                        <a:pt x="24816" y="27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D27CEFA-E3D6-401F-ACE3-7B9E7B29E369}"/>
                    </a:ext>
                  </a:extLst>
                </p:cNvPr>
                <p:cNvSpPr/>
                <p:nvPr/>
              </p:nvSpPr>
              <p:spPr>
                <a:xfrm>
                  <a:off x="4208051" y="7351135"/>
                  <a:ext cx="46875" cy="30725"/>
                </a:xfrm>
                <a:custGeom>
                  <a:avLst/>
                  <a:gdLst>
                    <a:gd name="connsiteX0" fmla="*/ 43724 w 46875"/>
                    <a:gd name="connsiteY0" fmla="*/ 30725 h 30725"/>
                    <a:gd name="connsiteX1" fmla="*/ 46875 w 46875"/>
                    <a:gd name="connsiteY1" fmla="*/ 3939 h 30725"/>
                    <a:gd name="connsiteX2" fmla="*/ 24029 w 46875"/>
                    <a:gd name="connsiteY2" fmla="*/ 1576 h 30725"/>
                    <a:gd name="connsiteX3" fmla="*/ 1182 w 46875"/>
                    <a:gd name="connsiteY3" fmla="*/ 0 h 30725"/>
                    <a:gd name="connsiteX4" fmla="*/ 0 w 46875"/>
                    <a:gd name="connsiteY4" fmla="*/ 26786 h 30725"/>
                    <a:gd name="connsiteX5" fmla="*/ 22059 w 46875"/>
                    <a:gd name="connsiteY5" fmla="*/ 28362 h 30725"/>
                    <a:gd name="connsiteX6" fmla="*/ 43724 w 46875"/>
                    <a:gd name="connsiteY6" fmla="*/ 30725 h 3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875" h="30725">
                      <a:moveTo>
                        <a:pt x="43724" y="30725"/>
                      </a:moveTo>
                      <a:lnTo>
                        <a:pt x="46875" y="3939"/>
                      </a:lnTo>
                      <a:cubicBezTo>
                        <a:pt x="39391" y="3151"/>
                        <a:pt x="31513" y="1970"/>
                        <a:pt x="24029" y="1576"/>
                      </a:cubicBezTo>
                      <a:lnTo>
                        <a:pt x="1182" y="0"/>
                      </a:lnTo>
                      <a:lnTo>
                        <a:pt x="0" y="26786"/>
                      </a:lnTo>
                      <a:lnTo>
                        <a:pt x="22059" y="28362"/>
                      </a:lnTo>
                      <a:cubicBezTo>
                        <a:pt x="29149" y="28756"/>
                        <a:pt x="36240" y="29937"/>
                        <a:pt x="43724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AFBD4D4-2189-4377-ABBC-B3810F651CDD}"/>
                    </a:ext>
                  </a:extLst>
                </p:cNvPr>
                <p:cNvSpPr/>
                <p:nvPr/>
              </p:nvSpPr>
              <p:spPr>
                <a:xfrm>
                  <a:off x="4286046" y="7360195"/>
                  <a:ext cx="49238" cy="35452"/>
                </a:xfrm>
                <a:custGeom>
                  <a:avLst/>
                  <a:gdLst>
                    <a:gd name="connsiteX0" fmla="*/ 42936 w 49238"/>
                    <a:gd name="connsiteY0" fmla="*/ 35452 h 35452"/>
                    <a:gd name="connsiteX1" fmla="*/ 49239 w 49238"/>
                    <a:gd name="connsiteY1" fmla="*/ 9060 h 35452"/>
                    <a:gd name="connsiteX2" fmla="*/ 27180 w 49238"/>
                    <a:gd name="connsiteY2" fmla="*/ 4333 h 35452"/>
                    <a:gd name="connsiteX3" fmla="*/ 4727 w 49238"/>
                    <a:gd name="connsiteY3" fmla="*/ 0 h 35452"/>
                    <a:gd name="connsiteX4" fmla="*/ 0 w 49238"/>
                    <a:gd name="connsiteY4" fmla="*/ 26392 h 35452"/>
                    <a:gd name="connsiteX5" fmla="*/ 21665 w 49238"/>
                    <a:gd name="connsiteY5" fmla="*/ 30725 h 35452"/>
                    <a:gd name="connsiteX6" fmla="*/ 42936 w 49238"/>
                    <a:gd name="connsiteY6" fmla="*/ 35452 h 3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238" h="35452">
                      <a:moveTo>
                        <a:pt x="42936" y="35452"/>
                      </a:moveTo>
                      <a:lnTo>
                        <a:pt x="49239" y="9060"/>
                      </a:lnTo>
                      <a:cubicBezTo>
                        <a:pt x="41755" y="7484"/>
                        <a:pt x="34664" y="5515"/>
                        <a:pt x="27180" y="4333"/>
                      </a:cubicBezTo>
                      <a:cubicBezTo>
                        <a:pt x="19696" y="2757"/>
                        <a:pt x="12211" y="1182"/>
                        <a:pt x="4727" y="0"/>
                      </a:cubicBezTo>
                      <a:lnTo>
                        <a:pt x="0" y="26392"/>
                      </a:lnTo>
                      <a:cubicBezTo>
                        <a:pt x="7090" y="27574"/>
                        <a:pt x="14575" y="29149"/>
                        <a:pt x="21665" y="30725"/>
                      </a:cubicBezTo>
                      <a:cubicBezTo>
                        <a:pt x="28755" y="32301"/>
                        <a:pt x="35846" y="33876"/>
                        <a:pt x="42936" y="3545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4" name="Graphic 27">
                <a:extLst>
                  <a:ext uri="{FF2B5EF4-FFF2-40B4-BE49-F238E27FC236}">
                    <a16:creationId xmlns:a16="http://schemas.microsoft.com/office/drawing/2014/main" id="{44877FE3-4ED3-44AF-B3D3-F0174202D931}"/>
                  </a:ext>
                </a:extLst>
              </p:cNvPr>
              <p:cNvGrpSpPr/>
              <p:nvPr/>
            </p:nvGrpSpPr>
            <p:grpSpPr>
              <a:xfrm>
                <a:off x="3904345" y="7360195"/>
                <a:ext cx="190653" cy="120930"/>
                <a:chOff x="3904345" y="7360195"/>
                <a:chExt cx="190653" cy="120930"/>
              </a:xfrm>
              <a:solidFill>
                <a:srgbClr val="841918"/>
              </a:solidFill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6C2D568-C13B-4E22-8A4F-829A8ADEE7C6}"/>
                    </a:ext>
                  </a:extLst>
                </p:cNvPr>
                <p:cNvSpPr/>
                <p:nvPr/>
              </p:nvSpPr>
              <p:spPr>
                <a:xfrm>
                  <a:off x="3904345" y="7434251"/>
                  <a:ext cx="51602" cy="46875"/>
                </a:xfrm>
                <a:custGeom>
                  <a:avLst/>
                  <a:gdLst>
                    <a:gd name="connsiteX0" fmla="*/ 51603 w 51602"/>
                    <a:gd name="connsiteY0" fmla="*/ 22453 h 46875"/>
                    <a:gd name="connsiteX1" fmla="*/ 37028 w 51602"/>
                    <a:gd name="connsiteY1" fmla="*/ 0 h 46875"/>
                    <a:gd name="connsiteX2" fmla="*/ 0 w 51602"/>
                    <a:gd name="connsiteY2" fmla="*/ 24029 h 46875"/>
                    <a:gd name="connsiteX3" fmla="*/ 14575 w 51602"/>
                    <a:gd name="connsiteY3" fmla="*/ 46875 h 46875"/>
                    <a:gd name="connsiteX4" fmla="*/ 51603 w 51602"/>
                    <a:gd name="connsiteY4" fmla="*/ 22453 h 4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6875">
                      <a:moveTo>
                        <a:pt x="51603" y="22453"/>
                      </a:moveTo>
                      <a:lnTo>
                        <a:pt x="37028" y="0"/>
                      </a:lnTo>
                      <a:cubicBezTo>
                        <a:pt x="24423" y="8272"/>
                        <a:pt x="12211" y="16150"/>
                        <a:pt x="0" y="24029"/>
                      </a:cubicBezTo>
                      <a:lnTo>
                        <a:pt x="14575" y="46875"/>
                      </a:lnTo>
                      <a:cubicBezTo>
                        <a:pt x="26786" y="38603"/>
                        <a:pt x="39391" y="30331"/>
                        <a:pt x="51603" y="2245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ABB62C1E-7E25-47F3-8B15-32917608B45E}"/>
                    </a:ext>
                  </a:extLst>
                </p:cNvPr>
                <p:cNvSpPr/>
                <p:nvPr/>
              </p:nvSpPr>
              <p:spPr>
                <a:xfrm>
                  <a:off x="3971310" y="7391314"/>
                  <a:ext cx="52390" cy="46087"/>
                </a:xfrm>
                <a:custGeom>
                  <a:avLst/>
                  <a:gdLst>
                    <a:gd name="connsiteX0" fmla="*/ 52390 w 52390"/>
                    <a:gd name="connsiteY0" fmla="*/ 23635 h 46087"/>
                    <a:gd name="connsiteX1" fmla="*/ 39391 w 52390"/>
                    <a:gd name="connsiteY1" fmla="*/ 0 h 46087"/>
                    <a:gd name="connsiteX2" fmla="*/ 0 w 52390"/>
                    <a:gd name="connsiteY2" fmla="*/ 23241 h 46087"/>
                    <a:gd name="connsiteX3" fmla="*/ 14181 w 52390"/>
                    <a:gd name="connsiteY3" fmla="*/ 46088 h 46087"/>
                    <a:gd name="connsiteX4" fmla="*/ 52390 w 52390"/>
                    <a:gd name="connsiteY4" fmla="*/ 23635 h 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6087">
                      <a:moveTo>
                        <a:pt x="52390" y="23635"/>
                      </a:moveTo>
                      <a:lnTo>
                        <a:pt x="39391" y="0"/>
                      </a:lnTo>
                      <a:cubicBezTo>
                        <a:pt x="25604" y="7090"/>
                        <a:pt x="12999" y="15363"/>
                        <a:pt x="0" y="23241"/>
                      </a:cubicBezTo>
                      <a:lnTo>
                        <a:pt x="14181" y="46088"/>
                      </a:lnTo>
                      <a:cubicBezTo>
                        <a:pt x="26786" y="38209"/>
                        <a:pt x="39391" y="30725"/>
                        <a:pt x="5239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B2A2E5D7-37B5-4184-98F7-A58D55CF2FD8}"/>
                    </a:ext>
                  </a:extLst>
                </p:cNvPr>
                <p:cNvSpPr/>
                <p:nvPr/>
              </p:nvSpPr>
              <p:spPr>
                <a:xfrm>
                  <a:off x="4043790" y="7360195"/>
                  <a:ext cx="51208" cy="39785"/>
                </a:xfrm>
                <a:custGeom>
                  <a:avLst/>
                  <a:gdLst>
                    <a:gd name="connsiteX0" fmla="*/ 51209 w 51208"/>
                    <a:gd name="connsiteY0" fmla="*/ 26392 h 39785"/>
                    <a:gd name="connsiteX1" fmla="*/ 45694 w 51208"/>
                    <a:gd name="connsiteY1" fmla="*/ 0 h 39785"/>
                    <a:gd name="connsiteX2" fmla="*/ 0 w 51208"/>
                    <a:gd name="connsiteY2" fmla="*/ 14969 h 39785"/>
                    <a:gd name="connsiteX3" fmla="*/ 10636 w 51208"/>
                    <a:gd name="connsiteY3" fmla="*/ 39785 h 39785"/>
                    <a:gd name="connsiteX4" fmla="*/ 51209 w 51208"/>
                    <a:gd name="connsiteY4" fmla="*/ 26392 h 3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785">
                      <a:moveTo>
                        <a:pt x="51209" y="26392"/>
                      </a:moveTo>
                      <a:lnTo>
                        <a:pt x="45694" y="0"/>
                      </a:lnTo>
                      <a:cubicBezTo>
                        <a:pt x="29543" y="3545"/>
                        <a:pt x="14575" y="8666"/>
                        <a:pt x="0" y="14969"/>
                      </a:cubicBezTo>
                      <a:lnTo>
                        <a:pt x="10636" y="39785"/>
                      </a:lnTo>
                      <a:cubicBezTo>
                        <a:pt x="24029" y="34270"/>
                        <a:pt x="37422" y="29543"/>
                        <a:pt x="51209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8" name="Graphic 27">
                <a:extLst>
                  <a:ext uri="{FF2B5EF4-FFF2-40B4-BE49-F238E27FC236}">
                    <a16:creationId xmlns:a16="http://schemas.microsoft.com/office/drawing/2014/main" id="{540BEB66-D1A0-4720-B79C-B83C7C4C0391}"/>
                  </a:ext>
                </a:extLst>
              </p:cNvPr>
              <p:cNvGrpSpPr/>
              <p:nvPr/>
            </p:nvGrpSpPr>
            <p:grpSpPr>
              <a:xfrm>
                <a:off x="3658545" y="7365010"/>
                <a:ext cx="309220" cy="292700"/>
                <a:chOff x="3658545" y="7365010"/>
                <a:chExt cx="309220" cy="292700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1AA7663-DA78-41BC-B5FF-344488B4A8E0}"/>
                    </a:ext>
                  </a:extLst>
                </p:cNvPr>
                <p:cNvSpPr/>
                <p:nvPr/>
              </p:nvSpPr>
              <p:spPr>
                <a:xfrm>
                  <a:off x="3658545" y="7365010"/>
                  <a:ext cx="309220" cy="292700"/>
                </a:xfrm>
                <a:custGeom>
                  <a:avLst/>
                  <a:gdLst>
                    <a:gd name="connsiteX0" fmla="*/ 170170 w 309220"/>
                    <a:gd name="connsiteY0" fmla="*/ 1882 h 292700"/>
                    <a:gd name="connsiteX1" fmla="*/ 160322 w 309220"/>
                    <a:gd name="connsiteY1" fmla="*/ 7791 h 292700"/>
                    <a:gd name="connsiteX2" fmla="*/ 155595 w 309220"/>
                    <a:gd name="connsiteY2" fmla="*/ 10154 h 292700"/>
                    <a:gd name="connsiteX3" fmla="*/ 149292 w 309220"/>
                    <a:gd name="connsiteY3" fmla="*/ 13699 h 292700"/>
                    <a:gd name="connsiteX4" fmla="*/ 137081 w 309220"/>
                    <a:gd name="connsiteY4" fmla="*/ 20396 h 292700"/>
                    <a:gd name="connsiteX5" fmla="*/ 135505 w 309220"/>
                    <a:gd name="connsiteY5" fmla="*/ 21184 h 292700"/>
                    <a:gd name="connsiteX6" fmla="*/ 135505 w 309220"/>
                    <a:gd name="connsiteY6" fmla="*/ 21184 h 292700"/>
                    <a:gd name="connsiteX7" fmla="*/ 135505 w 309220"/>
                    <a:gd name="connsiteY7" fmla="*/ 21184 h 292700"/>
                    <a:gd name="connsiteX8" fmla="*/ 135505 w 309220"/>
                    <a:gd name="connsiteY8" fmla="*/ 21184 h 292700"/>
                    <a:gd name="connsiteX9" fmla="*/ 133930 w 309220"/>
                    <a:gd name="connsiteY9" fmla="*/ 20790 h 292700"/>
                    <a:gd name="connsiteX10" fmla="*/ 133536 w 309220"/>
                    <a:gd name="connsiteY10" fmla="*/ 20790 h 292700"/>
                    <a:gd name="connsiteX11" fmla="*/ 132354 w 309220"/>
                    <a:gd name="connsiteY11" fmla="*/ 20396 h 292700"/>
                    <a:gd name="connsiteX12" fmla="*/ 129991 w 309220"/>
                    <a:gd name="connsiteY12" fmla="*/ 19608 h 292700"/>
                    <a:gd name="connsiteX13" fmla="*/ 124476 w 309220"/>
                    <a:gd name="connsiteY13" fmla="*/ 18032 h 292700"/>
                    <a:gd name="connsiteX14" fmla="*/ 108719 w 309220"/>
                    <a:gd name="connsiteY14" fmla="*/ 13305 h 292700"/>
                    <a:gd name="connsiteX15" fmla="*/ 98872 w 309220"/>
                    <a:gd name="connsiteY15" fmla="*/ 10548 h 292700"/>
                    <a:gd name="connsiteX16" fmla="*/ 87448 w 309220"/>
                    <a:gd name="connsiteY16" fmla="*/ 7791 h 292700"/>
                    <a:gd name="connsiteX17" fmla="*/ 74449 w 309220"/>
                    <a:gd name="connsiteY17" fmla="*/ 5033 h 292700"/>
                    <a:gd name="connsiteX18" fmla="*/ 59875 w 309220"/>
                    <a:gd name="connsiteY18" fmla="*/ 2670 h 292700"/>
                    <a:gd name="connsiteX19" fmla="*/ 0 w 309220"/>
                    <a:gd name="connsiteY19" fmla="*/ 1094 h 292700"/>
                    <a:gd name="connsiteX20" fmla="*/ 23241 w 309220"/>
                    <a:gd name="connsiteY20" fmla="*/ 269348 h 292700"/>
                    <a:gd name="connsiteX21" fmla="*/ 23241 w 309220"/>
                    <a:gd name="connsiteY21" fmla="*/ 269348 h 292700"/>
                    <a:gd name="connsiteX22" fmla="*/ 23241 w 309220"/>
                    <a:gd name="connsiteY22" fmla="*/ 269348 h 292700"/>
                    <a:gd name="connsiteX23" fmla="*/ 25210 w 309220"/>
                    <a:gd name="connsiteY23" fmla="*/ 269742 h 292700"/>
                    <a:gd name="connsiteX24" fmla="*/ 28362 w 309220"/>
                    <a:gd name="connsiteY24" fmla="*/ 270530 h 292700"/>
                    <a:gd name="connsiteX25" fmla="*/ 32695 w 309220"/>
                    <a:gd name="connsiteY25" fmla="*/ 271711 h 292700"/>
                    <a:gd name="connsiteX26" fmla="*/ 45694 w 309220"/>
                    <a:gd name="connsiteY26" fmla="*/ 275650 h 292700"/>
                    <a:gd name="connsiteX27" fmla="*/ 54360 w 309220"/>
                    <a:gd name="connsiteY27" fmla="*/ 278408 h 292700"/>
                    <a:gd name="connsiteX28" fmla="*/ 59087 w 309220"/>
                    <a:gd name="connsiteY28" fmla="*/ 279983 h 292700"/>
                    <a:gd name="connsiteX29" fmla="*/ 61450 w 309220"/>
                    <a:gd name="connsiteY29" fmla="*/ 280771 h 292700"/>
                    <a:gd name="connsiteX30" fmla="*/ 64601 w 309220"/>
                    <a:gd name="connsiteY30" fmla="*/ 281559 h 292700"/>
                    <a:gd name="connsiteX31" fmla="*/ 92569 w 309220"/>
                    <a:gd name="connsiteY31" fmla="*/ 287862 h 292700"/>
                    <a:gd name="connsiteX32" fmla="*/ 122113 w 309220"/>
                    <a:gd name="connsiteY32" fmla="*/ 291801 h 292700"/>
                    <a:gd name="connsiteX33" fmla="*/ 181593 w 309220"/>
                    <a:gd name="connsiteY33" fmla="*/ 289831 h 292700"/>
                    <a:gd name="connsiteX34" fmla="*/ 238316 w 309220"/>
                    <a:gd name="connsiteY34" fmla="*/ 272105 h 292700"/>
                    <a:gd name="connsiteX35" fmla="*/ 251709 w 309220"/>
                    <a:gd name="connsiteY35" fmla="*/ 265409 h 292700"/>
                    <a:gd name="connsiteX36" fmla="*/ 263527 w 309220"/>
                    <a:gd name="connsiteY36" fmla="*/ 259106 h 292700"/>
                    <a:gd name="connsiteX37" fmla="*/ 277708 w 309220"/>
                    <a:gd name="connsiteY37" fmla="*/ 251228 h 292700"/>
                    <a:gd name="connsiteX38" fmla="*/ 293070 w 309220"/>
                    <a:gd name="connsiteY38" fmla="*/ 242562 h 292700"/>
                    <a:gd name="connsiteX39" fmla="*/ 309221 w 309220"/>
                    <a:gd name="connsiteY39" fmla="*/ 233108 h 292700"/>
                    <a:gd name="connsiteX40" fmla="*/ 170170 w 309220"/>
                    <a:gd name="connsiteY40" fmla="*/ 1882 h 29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09220" h="292700">
                      <a:moveTo>
                        <a:pt x="170170" y="1882"/>
                      </a:moveTo>
                      <a:cubicBezTo>
                        <a:pt x="167018" y="3851"/>
                        <a:pt x="163079" y="6215"/>
                        <a:pt x="160322" y="7791"/>
                      </a:cubicBezTo>
                      <a:lnTo>
                        <a:pt x="155595" y="10154"/>
                      </a:lnTo>
                      <a:lnTo>
                        <a:pt x="149292" y="13699"/>
                      </a:lnTo>
                      <a:lnTo>
                        <a:pt x="137081" y="20396"/>
                      </a:lnTo>
                      <a:lnTo>
                        <a:pt x="135505" y="21184"/>
                      </a:lnTo>
                      <a:cubicBezTo>
                        <a:pt x="135505" y="21184"/>
                        <a:pt x="135505" y="21184"/>
                        <a:pt x="135505" y="21184"/>
                      </a:cubicBezTo>
                      <a:lnTo>
                        <a:pt x="135505" y="21184"/>
                      </a:lnTo>
                      <a:lnTo>
                        <a:pt x="135505" y="21184"/>
                      </a:lnTo>
                      <a:cubicBezTo>
                        <a:pt x="135505" y="21184"/>
                        <a:pt x="136293" y="21184"/>
                        <a:pt x="133930" y="20790"/>
                      </a:cubicBezTo>
                      <a:lnTo>
                        <a:pt x="133536" y="20790"/>
                      </a:lnTo>
                      <a:lnTo>
                        <a:pt x="132354" y="20396"/>
                      </a:lnTo>
                      <a:lnTo>
                        <a:pt x="129991" y="19608"/>
                      </a:lnTo>
                      <a:lnTo>
                        <a:pt x="124476" y="18032"/>
                      </a:lnTo>
                      <a:lnTo>
                        <a:pt x="108719" y="13305"/>
                      </a:lnTo>
                      <a:lnTo>
                        <a:pt x="98872" y="10548"/>
                      </a:lnTo>
                      <a:lnTo>
                        <a:pt x="87448" y="7791"/>
                      </a:lnTo>
                      <a:cubicBezTo>
                        <a:pt x="83115" y="7003"/>
                        <a:pt x="79176" y="5821"/>
                        <a:pt x="74449" y="5033"/>
                      </a:cubicBezTo>
                      <a:cubicBezTo>
                        <a:pt x="70116" y="4245"/>
                        <a:pt x="64601" y="3064"/>
                        <a:pt x="59875" y="2670"/>
                      </a:cubicBezTo>
                      <a:cubicBezTo>
                        <a:pt x="40179" y="-88"/>
                        <a:pt x="20089" y="-875"/>
                        <a:pt x="0" y="1094"/>
                      </a:cubicBezTo>
                      <a:lnTo>
                        <a:pt x="23241" y="269348"/>
                      </a:lnTo>
                      <a:cubicBezTo>
                        <a:pt x="23241" y="269348"/>
                        <a:pt x="23241" y="269348"/>
                        <a:pt x="23241" y="269348"/>
                      </a:cubicBezTo>
                      <a:cubicBezTo>
                        <a:pt x="23241" y="269348"/>
                        <a:pt x="22847" y="269348"/>
                        <a:pt x="23241" y="269348"/>
                      </a:cubicBezTo>
                      <a:cubicBezTo>
                        <a:pt x="23635" y="269348"/>
                        <a:pt x="24423" y="269742"/>
                        <a:pt x="25210" y="269742"/>
                      </a:cubicBezTo>
                      <a:lnTo>
                        <a:pt x="28362" y="270530"/>
                      </a:lnTo>
                      <a:lnTo>
                        <a:pt x="32695" y="271711"/>
                      </a:lnTo>
                      <a:lnTo>
                        <a:pt x="45694" y="275650"/>
                      </a:lnTo>
                      <a:lnTo>
                        <a:pt x="54360" y="278408"/>
                      </a:lnTo>
                      <a:lnTo>
                        <a:pt x="59087" y="279983"/>
                      </a:lnTo>
                      <a:lnTo>
                        <a:pt x="61450" y="280771"/>
                      </a:lnTo>
                      <a:lnTo>
                        <a:pt x="64601" y="281559"/>
                      </a:lnTo>
                      <a:cubicBezTo>
                        <a:pt x="72086" y="283529"/>
                        <a:pt x="82721" y="286286"/>
                        <a:pt x="92569" y="287862"/>
                      </a:cubicBezTo>
                      <a:cubicBezTo>
                        <a:pt x="102417" y="289831"/>
                        <a:pt x="112265" y="291013"/>
                        <a:pt x="122113" y="291801"/>
                      </a:cubicBezTo>
                      <a:cubicBezTo>
                        <a:pt x="142202" y="293376"/>
                        <a:pt x="161898" y="292983"/>
                        <a:pt x="181593" y="289831"/>
                      </a:cubicBezTo>
                      <a:cubicBezTo>
                        <a:pt x="201289" y="286680"/>
                        <a:pt x="220196" y="280377"/>
                        <a:pt x="238316" y="272105"/>
                      </a:cubicBezTo>
                      <a:cubicBezTo>
                        <a:pt x="242649" y="270136"/>
                        <a:pt x="247376" y="267772"/>
                        <a:pt x="251709" y="265409"/>
                      </a:cubicBezTo>
                      <a:lnTo>
                        <a:pt x="263527" y="259106"/>
                      </a:lnTo>
                      <a:lnTo>
                        <a:pt x="277708" y="251228"/>
                      </a:lnTo>
                      <a:lnTo>
                        <a:pt x="293070" y="242562"/>
                      </a:lnTo>
                      <a:cubicBezTo>
                        <a:pt x="298979" y="239411"/>
                        <a:pt x="303706" y="236259"/>
                        <a:pt x="309221" y="233108"/>
                      </a:cubicBezTo>
                      <a:lnTo>
                        <a:pt x="170170" y="1882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744E3313-489C-4752-BAE0-470F7ADD73F9}"/>
                    </a:ext>
                  </a:extLst>
                </p:cNvPr>
                <p:cNvSpPr/>
                <p:nvPr/>
              </p:nvSpPr>
              <p:spPr>
                <a:xfrm>
                  <a:off x="3688088" y="7482308"/>
                  <a:ext cx="48844" cy="35058"/>
                </a:xfrm>
                <a:custGeom>
                  <a:avLst/>
                  <a:gdLst>
                    <a:gd name="connsiteX0" fmla="*/ 40967 w 48844"/>
                    <a:gd name="connsiteY0" fmla="*/ 35058 h 35058"/>
                    <a:gd name="connsiteX1" fmla="*/ 48845 w 48844"/>
                    <a:gd name="connsiteY1" fmla="*/ 9060 h 35058"/>
                    <a:gd name="connsiteX2" fmla="*/ 25998 w 48844"/>
                    <a:gd name="connsiteY2" fmla="*/ 3151 h 35058"/>
                    <a:gd name="connsiteX3" fmla="*/ 1182 w 48844"/>
                    <a:gd name="connsiteY3" fmla="*/ 0 h 35058"/>
                    <a:gd name="connsiteX4" fmla="*/ 0 w 48844"/>
                    <a:gd name="connsiteY4" fmla="*/ 26786 h 35058"/>
                    <a:gd name="connsiteX5" fmla="*/ 40967 w 48844"/>
                    <a:gd name="connsiteY5" fmla="*/ 35058 h 35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844" h="35058">
                      <a:moveTo>
                        <a:pt x="40967" y="35058"/>
                      </a:moveTo>
                      <a:lnTo>
                        <a:pt x="48845" y="9060"/>
                      </a:lnTo>
                      <a:cubicBezTo>
                        <a:pt x="41361" y="7090"/>
                        <a:pt x="33876" y="4727"/>
                        <a:pt x="25998" y="3151"/>
                      </a:cubicBezTo>
                      <a:cubicBezTo>
                        <a:pt x="18120" y="1576"/>
                        <a:pt x="9454" y="394"/>
                        <a:pt x="1182" y="0"/>
                      </a:cubicBezTo>
                      <a:lnTo>
                        <a:pt x="0" y="26786"/>
                      </a:lnTo>
                      <a:cubicBezTo>
                        <a:pt x="13393" y="27180"/>
                        <a:pt x="26786" y="30725"/>
                        <a:pt x="40967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AEF0C708-2317-4603-9CAC-B54F88E515C7}"/>
                    </a:ext>
                  </a:extLst>
                </p:cNvPr>
                <p:cNvSpPr/>
                <p:nvPr/>
              </p:nvSpPr>
              <p:spPr>
                <a:xfrm>
                  <a:off x="3763325" y="7500428"/>
                  <a:ext cx="47663" cy="31528"/>
                </a:xfrm>
                <a:custGeom>
                  <a:avLst/>
                  <a:gdLst>
                    <a:gd name="connsiteX0" fmla="*/ 47663 w 47663"/>
                    <a:gd name="connsiteY0" fmla="*/ 31119 h 31528"/>
                    <a:gd name="connsiteX1" fmla="*/ 44512 w 47663"/>
                    <a:gd name="connsiteY1" fmla="*/ 3939 h 31528"/>
                    <a:gd name="connsiteX2" fmla="*/ 25210 w 47663"/>
                    <a:gd name="connsiteY2" fmla="*/ 3151 h 31528"/>
                    <a:gd name="connsiteX3" fmla="*/ 5909 w 47663"/>
                    <a:gd name="connsiteY3" fmla="*/ 0 h 31528"/>
                    <a:gd name="connsiteX4" fmla="*/ 0 w 47663"/>
                    <a:gd name="connsiteY4" fmla="*/ 26392 h 31528"/>
                    <a:gd name="connsiteX5" fmla="*/ 23635 w 47663"/>
                    <a:gd name="connsiteY5" fmla="*/ 30331 h 31528"/>
                    <a:gd name="connsiteX6" fmla="*/ 47663 w 47663"/>
                    <a:gd name="connsiteY6" fmla="*/ 31119 h 3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63" h="31528">
                      <a:moveTo>
                        <a:pt x="47663" y="31119"/>
                      </a:moveTo>
                      <a:lnTo>
                        <a:pt x="44512" y="3939"/>
                      </a:lnTo>
                      <a:cubicBezTo>
                        <a:pt x="38209" y="4333"/>
                        <a:pt x="31513" y="3939"/>
                        <a:pt x="25210" y="3151"/>
                      </a:cubicBezTo>
                      <a:cubicBezTo>
                        <a:pt x="18908" y="2363"/>
                        <a:pt x="12211" y="1576"/>
                        <a:pt x="5909" y="0"/>
                      </a:cubicBezTo>
                      <a:lnTo>
                        <a:pt x="0" y="26392"/>
                      </a:lnTo>
                      <a:cubicBezTo>
                        <a:pt x="7878" y="28362"/>
                        <a:pt x="15756" y="29543"/>
                        <a:pt x="23635" y="30331"/>
                      </a:cubicBezTo>
                      <a:cubicBezTo>
                        <a:pt x="31513" y="31513"/>
                        <a:pt x="39785" y="31907"/>
                        <a:pt x="47663" y="3111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657F9B29-72BC-400D-8603-6CA1C1F94209}"/>
                    </a:ext>
                  </a:extLst>
                </p:cNvPr>
                <p:cNvSpPr/>
                <p:nvPr/>
              </p:nvSpPr>
              <p:spPr>
                <a:xfrm>
                  <a:off x="3837380" y="7476005"/>
                  <a:ext cx="50026" cy="45299"/>
                </a:xfrm>
                <a:custGeom>
                  <a:avLst/>
                  <a:gdLst>
                    <a:gd name="connsiteX0" fmla="*/ 50027 w 50026"/>
                    <a:gd name="connsiteY0" fmla="*/ 23635 h 45299"/>
                    <a:gd name="connsiteX1" fmla="*/ 37028 w 50026"/>
                    <a:gd name="connsiteY1" fmla="*/ 0 h 45299"/>
                    <a:gd name="connsiteX2" fmla="*/ 17726 w 50026"/>
                    <a:gd name="connsiteY2" fmla="*/ 10636 h 45299"/>
                    <a:gd name="connsiteX3" fmla="*/ 0 w 50026"/>
                    <a:gd name="connsiteY3" fmla="*/ 20089 h 45299"/>
                    <a:gd name="connsiteX4" fmla="*/ 9848 w 50026"/>
                    <a:gd name="connsiteY4" fmla="*/ 45300 h 45299"/>
                    <a:gd name="connsiteX5" fmla="*/ 30725 w 50026"/>
                    <a:gd name="connsiteY5" fmla="*/ 34270 h 45299"/>
                    <a:gd name="connsiteX6" fmla="*/ 50027 w 50026"/>
                    <a:gd name="connsiteY6" fmla="*/ 23635 h 4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6" h="45299">
                      <a:moveTo>
                        <a:pt x="50027" y="23635"/>
                      </a:moveTo>
                      <a:lnTo>
                        <a:pt x="37028" y="0"/>
                      </a:lnTo>
                      <a:cubicBezTo>
                        <a:pt x="31119" y="3545"/>
                        <a:pt x="24029" y="7090"/>
                        <a:pt x="17726" y="10636"/>
                      </a:cubicBezTo>
                      <a:cubicBezTo>
                        <a:pt x="11424" y="14181"/>
                        <a:pt x="5909" y="17332"/>
                        <a:pt x="0" y="20089"/>
                      </a:cubicBezTo>
                      <a:lnTo>
                        <a:pt x="9848" y="45300"/>
                      </a:lnTo>
                      <a:cubicBezTo>
                        <a:pt x="16938" y="41755"/>
                        <a:pt x="24029" y="37816"/>
                        <a:pt x="30725" y="34270"/>
                      </a:cubicBezTo>
                      <a:cubicBezTo>
                        <a:pt x="36634" y="30725"/>
                        <a:pt x="43330" y="27574"/>
                        <a:pt x="50027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636" name="Graphic 27">
            <a:extLst>
              <a:ext uri="{FF2B5EF4-FFF2-40B4-BE49-F238E27FC236}">
                <a16:creationId xmlns:a16="http://schemas.microsoft.com/office/drawing/2014/main" id="{292AD5CD-AA68-4794-9F2F-187F80507E84}"/>
              </a:ext>
            </a:extLst>
          </p:cNvPr>
          <p:cNvGrpSpPr/>
          <p:nvPr/>
        </p:nvGrpSpPr>
        <p:grpSpPr>
          <a:xfrm>
            <a:off x="10240433" y="6272974"/>
            <a:ext cx="399857" cy="399838"/>
            <a:chOff x="9126413" y="7560284"/>
            <a:chExt cx="399857" cy="399838"/>
          </a:xfrm>
        </p:grpSpPr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D56ABFED-AAD9-4389-9F4C-A981D7D2CC76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F7FE31F5-7502-45EE-A5EB-2625EEECEAF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648" name="Graphic 27">
            <a:extLst>
              <a:ext uri="{FF2B5EF4-FFF2-40B4-BE49-F238E27FC236}">
                <a16:creationId xmlns:a16="http://schemas.microsoft.com/office/drawing/2014/main" id="{D766A274-1A49-4C26-9EBF-2C6E74984F6C}"/>
              </a:ext>
            </a:extLst>
          </p:cNvPr>
          <p:cNvGrpSpPr/>
          <p:nvPr/>
        </p:nvGrpSpPr>
        <p:grpSpPr>
          <a:xfrm>
            <a:off x="11508683" y="5082128"/>
            <a:ext cx="500196" cy="500160"/>
            <a:chOff x="7339625" y="8288228"/>
            <a:chExt cx="317538" cy="317515"/>
          </a:xfrm>
        </p:grpSpPr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4EDDCB01-E0F7-4B63-9859-4192CDE368B6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3730BB08-0A47-4628-94F6-378A9B6BF3FC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1676" name="กระดานดำ">
            <a:extLst>
              <a:ext uri="{FF2B5EF4-FFF2-40B4-BE49-F238E27FC236}">
                <a16:creationId xmlns:a16="http://schemas.microsoft.com/office/drawing/2014/main" id="{B3D5290D-A866-4BB6-B6F8-11F932CA0E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265" y="2449552"/>
            <a:ext cx="7183582" cy="4181816"/>
          </a:xfrm>
          <a:prstGeom prst="rect">
            <a:avLst/>
          </a:prstGeom>
        </p:spPr>
      </p:pic>
      <p:grpSp>
        <p:nvGrpSpPr>
          <p:cNvPr id="1729" name="Graphic 27">
            <a:extLst>
              <a:ext uri="{FF2B5EF4-FFF2-40B4-BE49-F238E27FC236}">
                <a16:creationId xmlns:a16="http://schemas.microsoft.com/office/drawing/2014/main" id="{76318409-DFB0-4DFE-9107-1766E87144AC}"/>
              </a:ext>
            </a:extLst>
          </p:cNvPr>
          <p:cNvGrpSpPr/>
          <p:nvPr/>
        </p:nvGrpSpPr>
        <p:grpSpPr>
          <a:xfrm rot="1516477">
            <a:off x="11005783" y="1239139"/>
            <a:ext cx="921577" cy="921510"/>
            <a:chOff x="7339625" y="8288228"/>
            <a:chExt cx="317538" cy="317515"/>
          </a:xfrm>
        </p:grpSpPr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E767B390-2621-40F9-A1BD-6F1BAB0E8A63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EE226452-E8B5-4D92-8EC1-D39438E868ED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2" name="Graphic 27">
            <a:extLst>
              <a:ext uri="{FF2B5EF4-FFF2-40B4-BE49-F238E27FC236}">
                <a16:creationId xmlns:a16="http://schemas.microsoft.com/office/drawing/2014/main" id="{CBB999B0-2FC9-4E3A-93AB-C9A471667BC8}"/>
              </a:ext>
            </a:extLst>
          </p:cNvPr>
          <p:cNvGrpSpPr/>
          <p:nvPr/>
        </p:nvGrpSpPr>
        <p:grpSpPr>
          <a:xfrm>
            <a:off x="10483872" y="1505447"/>
            <a:ext cx="399857" cy="399838"/>
            <a:chOff x="9126413" y="7560284"/>
            <a:chExt cx="399857" cy="399838"/>
          </a:xfrm>
        </p:grpSpPr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F3F426A8-E398-4A81-88B3-8A9F9520B1E8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273F0914-E7AB-423B-86A9-121127A9E337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5" name="Graphic 27">
            <a:extLst>
              <a:ext uri="{FF2B5EF4-FFF2-40B4-BE49-F238E27FC236}">
                <a16:creationId xmlns:a16="http://schemas.microsoft.com/office/drawing/2014/main" id="{A8C86CFC-918D-42F8-92DA-B787AE101640}"/>
              </a:ext>
            </a:extLst>
          </p:cNvPr>
          <p:cNvGrpSpPr/>
          <p:nvPr/>
        </p:nvGrpSpPr>
        <p:grpSpPr>
          <a:xfrm>
            <a:off x="11409731" y="2209471"/>
            <a:ext cx="399857" cy="399838"/>
            <a:chOff x="9126413" y="7560284"/>
            <a:chExt cx="399857" cy="399838"/>
          </a:xfrm>
        </p:grpSpPr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FBF24AE-2D2C-482E-8F4C-F9DBE2CF8414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BABA251-128A-42BF-831E-6F40CF1FB10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sp>
        <p:nvSpPr>
          <p:cNvPr id="1675" name="Rectangle: Rounded Corners 1674">
            <a:extLst>
              <a:ext uri="{FF2B5EF4-FFF2-40B4-BE49-F238E27FC236}">
                <a16:creationId xmlns:a16="http://schemas.microsoft.com/office/drawing/2014/main" id="{4736A27B-57C2-4B80-99DD-3CEAF94DA853}"/>
              </a:ext>
            </a:extLst>
          </p:cNvPr>
          <p:cNvSpPr/>
          <p:nvPr/>
        </p:nvSpPr>
        <p:spPr>
          <a:xfrm>
            <a:off x="7776039" y="3167013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7" name="Rectangle: Rounded Corners 1676">
            <a:extLst>
              <a:ext uri="{FF2B5EF4-FFF2-40B4-BE49-F238E27FC236}">
                <a16:creationId xmlns:a16="http://schemas.microsoft.com/office/drawing/2014/main" id="{AD8B1174-B62B-4612-9DB9-F1EEA7B125A1}"/>
              </a:ext>
            </a:extLst>
          </p:cNvPr>
          <p:cNvSpPr/>
          <p:nvPr/>
        </p:nvSpPr>
        <p:spPr>
          <a:xfrm>
            <a:off x="5030538" y="3167013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8" name="Rectangle: Rounded Corners 1677">
            <a:extLst>
              <a:ext uri="{FF2B5EF4-FFF2-40B4-BE49-F238E27FC236}">
                <a16:creationId xmlns:a16="http://schemas.microsoft.com/office/drawing/2014/main" id="{226DD77E-CDCA-40DD-B254-4E69AD1506A5}"/>
              </a:ext>
            </a:extLst>
          </p:cNvPr>
          <p:cNvSpPr/>
          <p:nvPr/>
        </p:nvSpPr>
        <p:spPr>
          <a:xfrm>
            <a:off x="4114991" y="3167013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9" name="Rectangle: Rounded Corners 1678">
            <a:extLst>
              <a:ext uri="{FF2B5EF4-FFF2-40B4-BE49-F238E27FC236}">
                <a16:creationId xmlns:a16="http://schemas.microsoft.com/office/drawing/2014/main" id="{35C28A44-F7AB-44BE-92A0-A88DAAEABE33}"/>
              </a:ext>
            </a:extLst>
          </p:cNvPr>
          <p:cNvSpPr/>
          <p:nvPr/>
        </p:nvSpPr>
        <p:spPr>
          <a:xfrm>
            <a:off x="6884479" y="4130242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80" name="Rectangle: Rounded Corners 1679">
            <a:extLst>
              <a:ext uri="{FF2B5EF4-FFF2-40B4-BE49-F238E27FC236}">
                <a16:creationId xmlns:a16="http://schemas.microsoft.com/office/drawing/2014/main" id="{5F77F181-DA7D-4659-A965-6F72D3B1CF1D}"/>
              </a:ext>
            </a:extLst>
          </p:cNvPr>
          <p:cNvSpPr/>
          <p:nvPr/>
        </p:nvSpPr>
        <p:spPr>
          <a:xfrm>
            <a:off x="5953758" y="4130242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41443-BF3E-447B-A86A-D56A194F28C3}"/>
              </a:ext>
            </a:extLst>
          </p:cNvPr>
          <p:cNvGrpSpPr/>
          <p:nvPr/>
        </p:nvGrpSpPr>
        <p:grpSpPr>
          <a:xfrm>
            <a:off x="4121931" y="5899854"/>
            <a:ext cx="4320000" cy="82260"/>
            <a:chOff x="2346960" y="4743808"/>
            <a:chExt cx="7534100" cy="2865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7EE5DC-2B78-494C-ABA7-152E76F24729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43808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52B103-BEA2-430A-944E-66965F267A1C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72460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9086C4B-44D1-4D9C-9046-CF51966FDEE8}"/>
              </a:ext>
            </a:extLst>
          </p:cNvPr>
          <p:cNvCxnSpPr>
            <a:cxnSpLocks/>
          </p:cNvCxnSpPr>
          <p:nvPr/>
        </p:nvCxnSpPr>
        <p:spPr>
          <a:xfrm>
            <a:off x="4121931" y="4910175"/>
            <a:ext cx="432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4" name="TextBox 1683">
            <a:extLst>
              <a:ext uri="{FF2B5EF4-FFF2-40B4-BE49-F238E27FC236}">
                <a16:creationId xmlns:a16="http://schemas.microsoft.com/office/drawing/2014/main" id="{504818CB-3BC2-4D89-B36B-33EAD7D3A06B}"/>
              </a:ext>
            </a:extLst>
          </p:cNvPr>
          <p:cNvSpPr txBox="1"/>
          <p:nvPr/>
        </p:nvSpPr>
        <p:spPr>
          <a:xfrm>
            <a:off x="8283097" y="362975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8" name="TextBox 1707">
            <a:extLst>
              <a:ext uri="{FF2B5EF4-FFF2-40B4-BE49-F238E27FC236}">
                <a16:creationId xmlns:a16="http://schemas.microsoft.com/office/drawing/2014/main" id="{BC00B606-6DB9-4372-8303-632A92C4716A}"/>
              </a:ext>
            </a:extLst>
          </p:cNvPr>
          <p:cNvSpPr txBox="1"/>
          <p:nvPr/>
        </p:nvSpPr>
        <p:spPr>
          <a:xfrm>
            <a:off x="7879960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9" name="TextBox 1708">
            <a:extLst>
              <a:ext uri="{FF2B5EF4-FFF2-40B4-BE49-F238E27FC236}">
                <a16:creationId xmlns:a16="http://schemas.microsoft.com/office/drawing/2014/main" id="{0B32C6C7-42F5-42E2-9CAB-E6FFB0480F90}"/>
              </a:ext>
            </a:extLst>
          </p:cNvPr>
          <p:cNvSpPr txBox="1"/>
          <p:nvPr/>
        </p:nvSpPr>
        <p:spPr>
          <a:xfrm>
            <a:off x="7879960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0" name="TextBox 1709">
            <a:extLst>
              <a:ext uri="{FF2B5EF4-FFF2-40B4-BE49-F238E27FC236}">
                <a16:creationId xmlns:a16="http://schemas.microsoft.com/office/drawing/2014/main" id="{BC7B43B2-69CA-4B5B-8EE1-EB0F590DA8D0}"/>
              </a:ext>
            </a:extLst>
          </p:cNvPr>
          <p:cNvSpPr txBox="1"/>
          <p:nvPr/>
        </p:nvSpPr>
        <p:spPr>
          <a:xfrm>
            <a:off x="7879960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3" name="TextBox 1712">
            <a:extLst>
              <a:ext uri="{FF2B5EF4-FFF2-40B4-BE49-F238E27FC236}">
                <a16:creationId xmlns:a16="http://schemas.microsoft.com/office/drawing/2014/main" id="{D7E8787C-7432-4FCC-8714-EC3751A24549}"/>
              </a:ext>
            </a:extLst>
          </p:cNvPr>
          <p:cNvSpPr txBox="1"/>
          <p:nvPr/>
        </p:nvSpPr>
        <p:spPr>
          <a:xfrm>
            <a:off x="6961206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4" name="TextBox 1713">
            <a:extLst>
              <a:ext uri="{FF2B5EF4-FFF2-40B4-BE49-F238E27FC236}">
                <a16:creationId xmlns:a16="http://schemas.microsoft.com/office/drawing/2014/main" id="{A06E1739-FFC0-4DA1-9CA9-D0CD3DA45D00}"/>
              </a:ext>
            </a:extLst>
          </p:cNvPr>
          <p:cNvSpPr txBox="1"/>
          <p:nvPr/>
        </p:nvSpPr>
        <p:spPr>
          <a:xfrm>
            <a:off x="6961206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5" name="TextBox 1714">
            <a:extLst>
              <a:ext uri="{FF2B5EF4-FFF2-40B4-BE49-F238E27FC236}">
                <a16:creationId xmlns:a16="http://schemas.microsoft.com/office/drawing/2014/main" id="{DBACCBFB-C781-4548-8D56-C67F5F7932DB}"/>
              </a:ext>
            </a:extLst>
          </p:cNvPr>
          <p:cNvSpPr txBox="1"/>
          <p:nvPr/>
        </p:nvSpPr>
        <p:spPr>
          <a:xfrm>
            <a:off x="6961206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7" name="TextBox 1716">
            <a:extLst>
              <a:ext uri="{FF2B5EF4-FFF2-40B4-BE49-F238E27FC236}">
                <a16:creationId xmlns:a16="http://schemas.microsoft.com/office/drawing/2014/main" id="{C0F2A1ED-B137-4199-A2CB-E2A92CF1357D}"/>
              </a:ext>
            </a:extLst>
          </p:cNvPr>
          <p:cNvSpPr txBox="1"/>
          <p:nvPr/>
        </p:nvSpPr>
        <p:spPr>
          <a:xfrm>
            <a:off x="6042452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8" name="TextBox 1717">
            <a:extLst>
              <a:ext uri="{FF2B5EF4-FFF2-40B4-BE49-F238E27FC236}">
                <a16:creationId xmlns:a16="http://schemas.microsoft.com/office/drawing/2014/main" id="{4B4BB31A-0B70-4C83-956C-9E6968F0FCD3}"/>
              </a:ext>
            </a:extLst>
          </p:cNvPr>
          <p:cNvSpPr txBox="1"/>
          <p:nvPr/>
        </p:nvSpPr>
        <p:spPr>
          <a:xfrm>
            <a:off x="6042452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B192275E-59FD-4721-AEBF-6A924FA9FFA5}"/>
              </a:ext>
            </a:extLst>
          </p:cNvPr>
          <p:cNvSpPr txBox="1"/>
          <p:nvPr/>
        </p:nvSpPr>
        <p:spPr>
          <a:xfrm>
            <a:off x="6042452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1" name="TextBox 1720">
            <a:extLst>
              <a:ext uri="{FF2B5EF4-FFF2-40B4-BE49-F238E27FC236}">
                <a16:creationId xmlns:a16="http://schemas.microsoft.com/office/drawing/2014/main" id="{C46C72D9-EBE5-4414-8BFA-E91BB9CAC112}"/>
              </a:ext>
            </a:extLst>
          </p:cNvPr>
          <p:cNvSpPr txBox="1"/>
          <p:nvPr/>
        </p:nvSpPr>
        <p:spPr>
          <a:xfrm>
            <a:off x="5123698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2" name="TextBox 1721">
            <a:extLst>
              <a:ext uri="{FF2B5EF4-FFF2-40B4-BE49-F238E27FC236}">
                <a16:creationId xmlns:a16="http://schemas.microsoft.com/office/drawing/2014/main" id="{F36C9071-1B1A-4A0A-9C2B-C912D45072F2}"/>
              </a:ext>
            </a:extLst>
          </p:cNvPr>
          <p:cNvSpPr txBox="1"/>
          <p:nvPr/>
        </p:nvSpPr>
        <p:spPr>
          <a:xfrm>
            <a:off x="5123698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3" name="TextBox 1722">
            <a:extLst>
              <a:ext uri="{FF2B5EF4-FFF2-40B4-BE49-F238E27FC236}">
                <a16:creationId xmlns:a16="http://schemas.microsoft.com/office/drawing/2014/main" id="{5E03700C-196C-4E57-93CD-ED1C3D99AC35}"/>
              </a:ext>
            </a:extLst>
          </p:cNvPr>
          <p:cNvSpPr txBox="1"/>
          <p:nvPr/>
        </p:nvSpPr>
        <p:spPr>
          <a:xfrm>
            <a:off x="5123698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5" name="TextBox 1724">
            <a:extLst>
              <a:ext uri="{FF2B5EF4-FFF2-40B4-BE49-F238E27FC236}">
                <a16:creationId xmlns:a16="http://schemas.microsoft.com/office/drawing/2014/main" id="{EA97FEE4-3A18-4F63-AD66-0A2A66DA6730}"/>
              </a:ext>
            </a:extLst>
          </p:cNvPr>
          <p:cNvSpPr txBox="1"/>
          <p:nvPr/>
        </p:nvSpPr>
        <p:spPr>
          <a:xfrm>
            <a:off x="4204944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6" name="TextBox 1725">
            <a:extLst>
              <a:ext uri="{FF2B5EF4-FFF2-40B4-BE49-F238E27FC236}">
                <a16:creationId xmlns:a16="http://schemas.microsoft.com/office/drawing/2014/main" id="{611F2D04-641A-4AB2-8EF7-0BB63AD92B9B}"/>
              </a:ext>
            </a:extLst>
          </p:cNvPr>
          <p:cNvSpPr txBox="1"/>
          <p:nvPr/>
        </p:nvSpPr>
        <p:spPr>
          <a:xfrm>
            <a:off x="4204944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7" name="TextBox 1726">
            <a:extLst>
              <a:ext uri="{FF2B5EF4-FFF2-40B4-BE49-F238E27FC236}">
                <a16:creationId xmlns:a16="http://schemas.microsoft.com/office/drawing/2014/main" id="{E7D23936-936F-47A3-B100-95F6BBDF27C0}"/>
              </a:ext>
            </a:extLst>
          </p:cNvPr>
          <p:cNvSpPr txBox="1"/>
          <p:nvPr/>
        </p:nvSpPr>
        <p:spPr>
          <a:xfrm>
            <a:off x="4204944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7FA10FE-B20A-4FBA-A15A-C9F65EDBEEBC}"/>
              </a:ext>
            </a:extLst>
          </p:cNvPr>
          <p:cNvSpPr txBox="1"/>
          <p:nvPr/>
        </p:nvSpPr>
        <p:spPr>
          <a:xfrm>
            <a:off x="6956336" y="2559671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A0D35C7-3E49-49FB-BAD6-6B0AFB42E930}"/>
              </a:ext>
            </a:extLst>
          </p:cNvPr>
          <p:cNvSpPr txBox="1"/>
          <p:nvPr/>
        </p:nvSpPr>
        <p:spPr>
          <a:xfrm>
            <a:off x="6041933" y="2559671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E257893-97F9-47DA-84F8-0BFFA7BB5988}"/>
              </a:ext>
            </a:extLst>
          </p:cNvPr>
          <p:cNvSpPr txBox="1"/>
          <p:nvPr/>
        </p:nvSpPr>
        <p:spPr>
          <a:xfrm>
            <a:off x="5128309" y="2454154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66AEB23-0ADF-4D3A-8127-0373420AB667}"/>
              </a:ext>
            </a:extLst>
          </p:cNvPr>
          <p:cNvSpPr txBox="1"/>
          <p:nvPr/>
        </p:nvSpPr>
        <p:spPr>
          <a:xfrm>
            <a:off x="4195441" y="2457044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0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/>
      <p:bldP spid="1714" grpId="0"/>
      <p:bldP spid="1718" grpId="0"/>
      <p:bldP spid="1723" grpId="0"/>
      <p:bldP spid="1727" grpId="0"/>
      <p:bldP spid="186" grpId="0"/>
      <p:bldP spid="187" grpId="0"/>
      <p:bldP spid="188" grpId="0"/>
      <p:bldP spid="1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พื้นหลัง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จอ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548718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1" y="1696810"/>
            <a:ext cx="48460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จงเติมตัวเลขแสดงจำนวน</a:t>
            </a:r>
            <a:endParaRPr lang="en-US" sz="2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08ED15-F33D-4C49-B081-DAF03A2910CF}"/>
              </a:ext>
            </a:extLst>
          </p:cNvPr>
          <p:cNvGrpSpPr/>
          <p:nvPr/>
        </p:nvGrpSpPr>
        <p:grpSpPr>
          <a:xfrm>
            <a:off x="541321" y="1582571"/>
            <a:ext cx="771486" cy="1016671"/>
            <a:chOff x="517947" y="2517443"/>
            <a:chExt cx="771486" cy="1016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B4F766-5F67-40D4-9612-62A1EF3A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47" y="2542203"/>
              <a:ext cx="771486" cy="99191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B77B70-F3C2-4B92-A042-C5EBF0D33DE8}"/>
                </a:ext>
              </a:extLst>
            </p:cNvPr>
            <p:cNvSpPr txBox="1"/>
            <p:nvPr/>
          </p:nvSpPr>
          <p:spPr>
            <a:xfrm>
              <a:off x="647538" y="2517443"/>
              <a:ext cx="4625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Mali" panose="00000800000000000000" pitchFamily="2" charset="-34"/>
                  <a:cs typeface="Mali" panose="00000800000000000000" pitchFamily="2" charset="-34"/>
                </a:rPr>
                <a:t>7</a:t>
              </a:r>
              <a:endParaRPr lang="en-US" sz="4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813" y="2882310"/>
            <a:ext cx="1171110" cy="925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91B317-249A-4F53-94CE-5716C4AE7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8" y="3983182"/>
            <a:ext cx="2326464" cy="2969583"/>
          </a:xfrm>
          <a:prstGeom prst="rect">
            <a:avLst/>
          </a:prstGeom>
        </p:spPr>
      </p:pic>
      <p:grpSp>
        <p:nvGrpSpPr>
          <p:cNvPr id="29" name="Graphic 27">
            <a:extLst>
              <a:ext uri="{FF2B5EF4-FFF2-40B4-BE49-F238E27FC236}">
                <a16:creationId xmlns:a16="http://schemas.microsoft.com/office/drawing/2014/main" id="{1B3C9C60-D12A-4E70-8A65-41D2D720018D}"/>
              </a:ext>
            </a:extLst>
          </p:cNvPr>
          <p:cNvGrpSpPr/>
          <p:nvPr/>
        </p:nvGrpSpPr>
        <p:grpSpPr>
          <a:xfrm>
            <a:off x="10665599" y="5786499"/>
            <a:ext cx="1467625" cy="996153"/>
            <a:chOff x="2891340" y="7351135"/>
            <a:chExt cx="2223889" cy="1509469"/>
          </a:xfrm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9E00FCA2-2EC3-4648-8C1A-A56CF71A46F8}"/>
                </a:ext>
              </a:extLst>
            </p:cNvPr>
            <p:cNvGrpSpPr/>
            <p:nvPr/>
          </p:nvGrpSpPr>
          <p:grpSpPr>
            <a:xfrm>
              <a:off x="3083015" y="7420389"/>
              <a:ext cx="1975286" cy="1346409"/>
              <a:chOff x="3083015" y="7420389"/>
              <a:chExt cx="1975286" cy="13464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E8EE83-9B53-4A41-B626-89C96C875C83}"/>
                  </a:ext>
                </a:extLst>
              </p:cNvPr>
              <p:cNvSpPr/>
              <p:nvPr/>
            </p:nvSpPr>
            <p:spPr>
              <a:xfrm>
                <a:off x="3095237" y="7438931"/>
                <a:ext cx="1933019" cy="1311915"/>
              </a:xfrm>
              <a:custGeom>
                <a:avLst/>
                <a:gdLst>
                  <a:gd name="connsiteX0" fmla="*/ 1920333 w 1933019"/>
                  <a:gd name="connsiteY0" fmla="*/ 648424 h 1311915"/>
                  <a:gd name="connsiteX1" fmla="*/ 1919939 w 1933019"/>
                  <a:gd name="connsiteY1" fmla="*/ 646849 h 1311915"/>
                  <a:gd name="connsiteX2" fmla="*/ 1812401 w 1933019"/>
                  <a:gd name="connsiteY2" fmla="*/ 506616 h 1311915"/>
                  <a:gd name="connsiteX3" fmla="*/ 1696591 w 1933019"/>
                  <a:gd name="connsiteY3" fmla="*/ 374656 h 1311915"/>
                  <a:gd name="connsiteX4" fmla="*/ 1690288 w 1933019"/>
                  <a:gd name="connsiteY4" fmla="*/ 367565 h 1311915"/>
                  <a:gd name="connsiteX5" fmla="*/ 1681228 w 1933019"/>
                  <a:gd name="connsiteY5" fmla="*/ 349839 h 1311915"/>
                  <a:gd name="connsiteX6" fmla="*/ 1656412 w 1933019"/>
                  <a:gd name="connsiteY6" fmla="*/ 329750 h 1311915"/>
                  <a:gd name="connsiteX7" fmla="*/ 1645776 w 1933019"/>
                  <a:gd name="connsiteY7" fmla="*/ 317933 h 1311915"/>
                  <a:gd name="connsiteX8" fmla="*/ 1639080 w 1933019"/>
                  <a:gd name="connsiteY8" fmla="*/ 302176 h 1311915"/>
                  <a:gd name="connsiteX9" fmla="*/ 1575266 w 1933019"/>
                  <a:gd name="connsiteY9" fmla="*/ 239544 h 1311915"/>
                  <a:gd name="connsiteX10" fmla="*/ 1516573 w 1933019"/>
                  <a:gd name="connsiteY10" fmla="*/ 175337 h 1311915"/>
                  <a:gd name="connsiteX11" fmla="*/ 1514998 w 1933019"/>
                  <a:gd name="connsiteY11" fmla="*/ 172973 h 1311915"/>
                  <a:gd name="connsiteX12" fmla="*/ 1455517 w 1933019"/>
                  <a:gd name="connsiteY12" fmla="*/ 106796 h 1311915"/>
                  <a:gd name="connsiteX13" fmla="*/ 1288893 w 1933019"/>
                  <a:gd name="connsiteY13" fmla="*/ 23287 h 1311915"/>
                  <a:gd name="connsiteX14" fmla="*/ 1075392 w 1933019"/>
                  <a:gd name="connsiteY14" fmla="*/ 46 h 1311915"/>
                  <a:gd name="connsiteX15" fmla="*/ 880800 w 1933019"/>
                  <a:gd name="connsiteY15" fmla="*/ 48103 h 1311915"/>
                  <a:gd name="connsiteX16" fmla="*/ 817774 w 1933019"/>
                  <a:gd name="connsiteY16" fmla="*/ 97342 h 1311915"/>
                  <a:gd name="connsiteX17" fmla="*/ 815017 w 1933019"/>
                  <a:gd name="connsiteY17" fmla="*/ 98918 h 1311915"/>
                  <a:gd name="connsiteX18" fmla="*/ 750415 w 1933019"/>
                  <a:gd name="connsiteY18" fmla="*/ 163125 h 1311915"/>
                  <a:gd name="connsiteX19" fmla="*/ 404561 w 1933019"/>
                  <a:gd name="connsiteY19" fmla="*/ 179670 h 1311915"/>
                  <a:gd name="connsiteX20" fmla="*/ 14195 w 1933019"/>
                  <a:gd name="connsiteY20" fmla="*/ 339992 h 1311915"/>
                  <a:gd name="connsiteX21" fmla="*/ 7104 w 1933019"/>
                  <a:gd name="connsiteY21" fmla="*/ 347082 h 1311915"/>
                  <a:gd name="connsiteX22" fmla="*/ 408 w 1933019"/>
                  <a:gd name="connsiteY22" fmla="*/ 359293 h 1311915"/>
                  <a:gd name="connsiteX23" fmla="*/ 81947 w 1933019"/>
                  <a:gd name="connsiteY23" fmla="*/ 534978 h 1311915"/>
                  <a:gd name="connsiteX24" fmla="*/ 51222 w 1933019"/>
                  <a:gd name="connsiteY24" fmla="*/ 552310 h 1311915"/>
                  <a:gd name="connsiteX25" fmla="*/ 19316 w 1933019"/>
                  <a:gd name="connsiteY25" fmla="*/ 574763 h 1311915"/>
                  <a:gd name="connsiteX26" fmla="*/ 50435 w 1933019"/>
                  <a:gd name="connsiteY26" fmla="*/ 641728 h 1311915"/>
                  <a:gd name="connsiteX27" fmla="*/ 186334 w 1933019"/>
                  <a:gd name="connsiteY27" fmla="*/ 802444 h 1311915"/>
                  <a:gd name="connsiteX28" fmla="*/ 439225 w 1933019"/>
                  <a:gd name="connsiteY28" fmla="*/ 1078182 h 1311915"/>
                  <a:gd name="connsiteX29" fmla="*/ 545187 w 1933019"/>
                  <a:gd name="connsiteY29" fmla="*/ 1212506 h 1311915"/>
                  <a:gd name="connsiteX30" fmla="*/ 584185 w 1933019"/>
                  <a:gd name="connsiteY30" fmla="*/ 1256230 h 1311915"/>
                  <a:gd name="connsiteX31" fmla="*/ 606244 w 1933019"/>
                  <a:gd name="connsiteY31" fmla="*/ 1288925 h 1311915"/>
                  <a:gd name="connsiteX32" fmla="*/ 627909 w 1933019"/>
                  <a:gd name="connsiteY32" fmla="*/ 1297985 h 1311915"/>
                  <a:gd name="connsiteX33" fmla="*/ 696843 w 1933019"/>
                  <a:gd name="connsiteY33" fmla="*/ 1299954 h 1311915"/>
                  <a:gd name="connsiteX34" fmla="*/ 770899 w 1933019"/>
                  <a:gd name="connsiteY34" fmla="*/ 1232201 h 1311915"/>
                  <a:gd name="connsiteX35" fmla="*/ 854408 w 1933019"/>
                  <a:gd name="connsiteY35" fmla="*/ 1168782 h 1311915"/>
                  <a:gd name="connsiteX36" fmla="*/ 1033638 w 1933019"/>
                  <a:gd name="connsiteY36" fmla="*/ 1059668 h 1311915"/>
                  <a:gd name="connsiteX37" fmla="*/ 1249107 w 1933019"/>
                  <a:gd name="connsiteY37" fmla="*/ 948585 h 1311915"/>
                  <a:gd name="connsiteX38" fmla="*/ 1257380 w 1933019"/>
                  <a:gd name="connsiteY38" fmla="*/ 921799 h 1311915"/>
                  <a:gd name="connsiteX39" fmla="*/ 1291650 w 1933019"/>
                  <a:gd name="connsiteY39" fmla="*/ 875711 h 1311915"/>
                  <a:gd name="connsiteX40" fmla="*/ 1347585 w 1933019"/>
                  <a:gd name="connsiteY40" fmla="*/ 888317 h 1311915"/>
                  <a:gd name="connsiteX41" fmla="*/ 1374371 w 1933019"/>
                  <a:gd name="connsiteY41" fmla="*/ 899346 h 1311915"/>
                  <a:gd name="connsiteX42" fmla="*/ 1909697 w 1933019"/>
                  <a:gd name="connsiteY42" fmla="*/ 694512 h 1311915"/>
                  <a:gd name="connsiteX43" fmla="*/ 1920333 w 1933019"/>
                  <a:gd name="connsiteY43" fmla="*/ 648424 h 131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3019" h="1311915">
                    <a:moveTo>
                      <a:pt x="1920333" y="648424"/>
                    </a:moveTo>
                    <a:cubicBezTo>
                      <a:pt x="1919939" y="648031"/>
                      <a:pt x="1919939" y="647637"/>
                      <a:pt x="1919939" y="646849"/>
                    </a:cubicBezTo>
                    <a:cubicBezTo>
                      <a:pt x="1891577" y="595640"/>
                      <a:pt x="1850217" y="551128"/>
                      <a:pt x="1812401" y="506616"/>
                    </a:cubicBezTo>
                    <a:cubicBezTo>
                      <a:pt x="1774585" y="462104"/>
                      <a:pt x="1735194" y="418774"/>
                      <a:pt x="1696591" y="374656"/>
                    </a:cubicBezTo>
                    <a:cubicBezTo>
                      <a:pt x="1694621" y="372292"/>
                      <a:pt x="1692258" y="369929"/>
                      <a:pt x="1690288" y="367565"/>
                    </a:cubicBezTo>
                    <a:cubicBezTo>
                      <a:pt x="1689500" y="361263"/>
                      <a:pt x="1686743" y="355354"/>
                      <a:pt x="1681228" y="349839"/>
                    </a:cubicBezTo>
                    <a:cubicBezTo>
                      <a:pt x="1673744" y="342355"/>
                      <a:pt x="1664684" y="336446"/>
                      <a:pt x="1656412" y="329750"/>
                    </a:cubicBezTo>
                    <a:cubicBezTo>
                      <a:pt x="1652867" y="325811"/>
                      <a:pt x="1649322" y="321872"/>
                      <a:pt x="1645776" y="317933"/>
                    </a:cubicBezTo>
                    <a:cubicBezTo>
                      <a:pt x="1645383" y="312812"/>
                      <a:pt x="1643413" y="307297"/>
                      <a:pt x="1639080" y="302176"/>
                    </a:cubicBezTo>
                    <a:cubicBezTo>
                      <a:pt x="1618990" y="280117"/>
                      <a:pt x="1597325" y="259634"/>
                      <a:pt x="1575266" y="239544"/>
                    </a:cubicBezTo>
                    <a:cubicBezTo>
                      <a:pt x="1555571" y="218273"/>
                      <a:pt x="1536269" y="196608"/>
                      <a:pt x="1516573" y="175337"/>
                    </a:cubicBezTo>
                    <a:cubicBezTo>
                      <a:pt x="1516179" y="174549"/>
                      <a:pt x="1515786" y="173761"/>
                      <a:pt x="1514998" y="172973"/>
                    </a:cubicBezTo>
                    <a:cubicBezTo>
                      <a:pt x="1498453" y="148157"/>
                      <a:pt x="1478364" y="126098"/>
                      <a:pt x="1455517" y="106796"/>
                    </a:cubicBezTo>
                    <a:cubicBezTo>
                      <a:pt x="1407066" y="66223"/>
                      <a:pt x="1349555" y="39043"/>
                      <a:pt x="1288893" y="23287"/>
                    </a:cubicBezTo>
                    <a:cubicBezTo>
                      <a:pt x="1219564" y="5167"/>
                      <a:pt x="1146690" y="834"/>
                      <a:pt x="1075392" y="46"/>
                    </a:cubicBezTo>
                    <a:cubicBezTo>
                      <a:pt x="1005670" y="-742"/>
                      <a:pt x="939887" y="8318"/>
                      <a:pt x="880800" y="48103"/>
                    </a:cubicBezTo>
                    <a:cubicBezTo>
                      <a:pt x="858741" y="62678"/>
                      <a:pt x="837470" y="79222"/>
                      <a:pt x="817774" y="97342"/>
                    </a:cubicBezTo>
                    <a:cubicBezTo>
                      <a:pt x="816986" y="98130"/>
                      <a:pt x="815805" y="98524"/>
                      <a:pt x="815017" y="98918"/>
                    </a:cubicBezTo>
                    <a:cubicBezTo>
                      <a:pt x="790200" y="115462"/>
                      <a:pt x="761839" y="136733"/>
                      <a:pt x="750415" y="163125"/>
                    </a:cubicBezTo>
                    <a:cubicBezTo>
                      <a:pt x="641302" y="114280"/>
                      <a:pt x="515250" y="144218"/>
                      <a:pt x="404561" y="179670"/>
                    </a:cubicBezTo>
                    <a:cubicBezTo>
                      <a:pt x="271025" y="222606"/>
                      <a:pt x="138277" y="273815"/>
                      <a:pt x="14195" y="339992"/>
                    </a:cubicBezTo>
                    <a:cubicBezTo>
                      <a:pt x="10649" y="341961"/>
                      <a:pt x="8286" y="344325"/>
                      <a:pt x="7104" y="347082"/>
                    </a:cubicBezTo>
                    <a:cubicBezTo>
                      <a:pt x="1983" y="349052"/>
                      <a:pt x="-1168" y="353779"/>
                      <a:pt x="408" y="359293"/>
                    </a:cubicBezTo>
                    <a:cubicBezTo>
                      <a:pt x="14982" y="422713"/>
                      <a:pt x="47283" y="480224"/>
                      <a:pt x="81947" y="534978"/>
                    </a:cubicBezTo>
                    <a:cubicBezTo>
                      <a:pt x="71706" y="540493"/>
                      <a:pt x="61464" y="546401"/>
                      <a:pt x="51222" y="552310"/>
                    </a:cubicBezTo>
                    <a:cubicBezTo>
                      <a:pt x="40587" y="558219"/>
                      <a:pt x="26012" y="563733"/>
                      <a:pt x="19316" y="574763"/>
                    </a:cubicBezTo>
                    <a:cubicBezTo>
                      <a:pt x="3953" y="599185"/>
                      <a:pt x="36648" y="624790"/>
                      <a:pt x="50435" y="641728"/>
                    </a:cubicBezTo>
                    <a:cubicBezTo>
                      <a:pt x="94946" y="696088"/>
                      <a:pt x="139852" y="749660"/>
                      <a:pt x="186334" y="802444"/>
                    </a:cubicBezTo>
                    <a:cubicBezTo>
                      <a:pt x="268662" y="896195"/>
                      <a:pt x="352959" y="987976"/>
                      <a:pt x="439225" y="1078182"/>
                    </a:cubicBezTo>
                    <a:cubicBezTo>
                      <a:pt x="473102" y="1123876"/>
                      <a:pt x="508160" y="1168782"/>
                      <a:pt x="545187" y="1212506"/>
                    </a:cubicBezTo>
                    <a:cubicBezTo>
                      <a:pt x="557793" y="1227475"/>
                      <a:pt x="570792" y="1242049"/>
                      <a:pt x="584185" y="1256230"/>
                    </a:cubicBezTo>
                    <a:cubicBezTo>
                      <a:pt x="591669" y="1266866"/>
                      <a:pt x="598759" y="1277895"/>
                      <a:pt x="606244" y="1288925"/>
                    </a:cubicBezTo>
                    <a:cubicBezTo>
                      <a:pt x="611759" y="1297197"/>
                      <a:pt x="620425" y="1299560"/>
                      <a:pt x="627909" y="1297985"/>
                    </a:cubicBezTo>
                    <a:cubicBezTo>
                      <a:pt x="649180" y="1314135"/>
                      <a:pt x="673603" y="1318074"/>
                      <a:pt x="696843" y="1299954"/>
                    </a:cubicBezTo>
                    <a:cubicBezTo>
                      <a:pt x="722842" y="1279077"/>
                      <a:pt x="745295" y="1253867"/>
                      <a:pt x="770899" y="1232201"/>
                    </a:cubicBezTo>
                    <a:cubicBezTo>
                      <a:pt x="797685" y="1209748"/>
                      <a:pt x="825652" y="1188477"/>
                      <a:pt x="854408" y="1168782"/>
                    </a:cubicBezTo>
                    <a:cubicBezTo>
                      <a:pt x="911919" y="1128603"/>
                      <a:pt x="972188" y="1093151"/>
                      <a:pt x="1033638" y="1059668"/>
                    </a:cubicBezTo>
                    <a:cubicBezTo>
                      <a:pt x="1104148" y="1021065"/>
                      <a:pt x="1173082" y="975765"/>
                      <a:pt x="1249107" y="948585"/>
                    </a:cubicBezTo>
                    <a:cubicBezTo>
                      <a:pt x="1261713" y="944252"/>
                      <a:pt x="1262894" y="930071"/>
                      <a:pt x="1257380" y="921799"/>
                    </a:cubicBezTo>
                    <a:cubicBezTo>
                      <a:pt x="1265652" y="904073"/>
                      <a:pt x="1275499" y="887135"/>
                      <a:pt x="1291650" y="875711"/>
                    </a:cubicBezTo>
                    <a:cubicBezTo>
                      <a:pt x="1310164" y="862318"/>
                      <a:pt x="1341677" y="861137"/>
                      <a:pt x="1347585" y="888317"/>
                    </a:cubicBezTo>
                    <a:cubicBezTo>
                      <a:pt x="1349949" y="899346"/>
                      <a:pt x="1364917" y="905649"/>
                      <a:pt x="1374371" y="899346"/>
                    </a:cubicBezTo>
                    <a:cubicBezTo>
                      <a:pt x="1533905" y="790233"/>
                      <a:pt x="1717862" y="718541"/>
                      <a:pt x="1909697" y="694512"/>
                    </a:cubicBezTo>
                    <a:cubicBezTo>
                      <a:pt x="1938059" y="690573"/>
                      <a:pt x="1939240" y="657484"/>
                      <a:pt x="1920333" y="648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E07A8-BD38-4DB8-A985-571C16AF9768}"/>
                  </a:ext>
                </a:extLst>
              </p:cNvPr>
              <p:cNvSpPr/>
              <p:nvPr/>
            </p:nvSpPr>
            <p:spPr>
              <a:xfrm>
                <a:off x="3160772" y="7973533"/>
                <a:ext cx="612023" cy="699017"/>
              </a:xfrm>
              <a:custGeom>
                <a:avLst/>
                <a:gdLst>
                  <a:gd name="connsiteX0" fmla="*/ 602159 w 612023"/>
                  <a:gd name="connsiteY0" fmla="*/ 663723 h 699017"/>
                  <a:gd name="connsiteX1" fmla="*/ 584433 w 612023"/>
                  <a:gd name="connsiteY1" fmla="*/ 674753 h 699017"/>
                  <a:gd name="connsiteX2" fmla="*/ 571040 w 612023"/>
                  <a:gd name="connsiteY2" fmla="*/ 648755 h 699017"/>
                  <a:gd name="connsiteX3" fmla="*/ 548981 w 612023"/>
                  <a:gd name="connsiteY3" fmla="*/ 628271 h 699017"/>
                  <a:gd name="connsiteX4" fmla="*/ 530467 w 612023"/>
                  <a:gd name="connsiteY4" fmla="*/ 608970 h 699017"/>
                  <a:gd name="connsiteX5" fmla="*/ 492652 w 612023"/>
                  <a:gd name="connsiteY5" fmla="*/ 571548 h 699017"/>
                  <a:gd name="connsiteX6" fmla="*/ 422929 w 612023"/>
                  <a:gd name="connsiteY6" fmla="*/ 499856 h 699017"/>
                  <a:gd name="connsiteX7" fmla="*/ 285454 w 612023"/>
                  <a:gd name="connsiteY7" fmla="*/ 341110 h 699017"/>
                  <a:gd name="connsiteX8" fmla="*/ 30987 w 612023"/>
                  <a:gd name="connsiteY8" fmla="*/ 7073 h 699017"/>
                  <a:gd name="connsiteX9" fmla="*/ 3020 w 612023"/>
                  <a:gd name="connsiteY9" fmla="*/ 23617 h 699017"/>
                  <a:gd name="connsiteX10" fmla="*/ 254335 w 612023"/>
                  <a:gd name="connsiteY10" fmla="*/ 367502 h 699017"/>
                  <a:gd name="connsiteX11" fmla="*/ 393386 w 612023"/>
                  <a:gd name="connsiteY11" fmla="*/ 529400 h 699017"/>
                  <a:gd name="connsiteX12" fmla="*/ 428050 w 612023"/>
                  <a:gd name="connsiteY12" fmla="*/ 566033 h 699017"/>
                  <a:gd name="connsiteX13" fmla="*/ 429626 w 612023"/>
                  <a:gd name="connsiteY13" fmla="*/ 573124 h 699017"/>
                  <a:gd name="connsiteX14" fmla="*/ 526134 w 612023"/>
                  <a:gd name="connsiteY14" fmla="*/ 677904 h 699017"/>
                  <a:gd name="connsiteX15" fmla="*/ 578131 w 612023"/>
                  <a:gd name="connsiteY15" fmla="*/ 698782 h 699017"/>
                  <a:gd name="connsiteX16" fmla="*/ 612007 w 612023"/>
                  <a:gd name="connsiteY16" fmla="*/ 668056 h 699017"/>
                  <a:gd name="connsiteX17" fmla="*/ 602159 w 612023"/>
                  <a:gd name="connsiteY17" fmla="*/ 663723 h 69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2023" h="699017">
                    <a:moveTo>
                      <a:pt x="602159" y="663723"/>
                    </a:moveTo>
                    <a:cubicBezTo>
                      <a:pt x="597432" y="668844"/>
                      <a:pt x="591130" y="672783"/>
                      <a:pt x="584433" y="674753"/>
                    </a:cubicBezTo>
                    <a:cubicBezTo>
                      <a:pt x="587978" y="664117"/>
                      <a:pt x="582857" y="651118"/>
                      <a:pt x="571040" y="648755"/>
                    </a:cubicBezTo>
                    <a:cubicBezTo>
                      <a:pt x="562768" y="647179"/>
                      <a:pt x="554496" y="634180"/>
                      <a:pt x="548981" y="628271"/>
                    </a:cubicBezTo>
                    <a:cubicBezTo>
                      <a:pt x="543073" y="621575"/>
                      <a:pt x="536770" y="615272"/>
                      <a:pt x="530467" y="608970"/>
                    </a:cubicBezTo>
                    <a:cubicBezTo>
                      <a:pt x="517862" y="596365"/>
                      <a:pt x="505257" y="583759"/>
                      <a:pt x="492652" y="571548"/>
                    </a:cubicBezTo>
                    <a:cubicBezTo>
                      <a:pt x="469017" y="548307"/>
                      <a:pt x="445776" y="524279"/>
                      <a:pt x="422929" y="499856"/>
                    </a:cubicBezTo>
                    <a:cubicBezTo>
                      <a:pt x="375266" y="448648"/>
                      <a:pt x="329572" y="395470"/>
                      <a:pt x="285454" y="341110"/>
                    </a:cubicBezTo>
                    <a:cubicBezTo>
                      <a:pt x="197218" y="232390"/>
                      <a:pt x="114891" y="118944"/>
                      <a:pt x="30987" y="7073"/>
                    </a:cubicBezTo>
                    <a:cubicBezTo>
                      <a:pt x="18776" y="-9472"/>
                      <a:pt x="-9192" y="5891"/>
                      <a:pt x="3020" y="23617"/>
                    </a:cubicBezTo>
                    <a:cubicBezTo>
                      <a:pt x="83378" y="141003"/>
                      <a:pt x="165311" y="256419"/>
                      <a:pt x="254335" y="367502"/>
                    </a:cubicBezTo>
                    <a:cubicBezTo>
                      <a:pt x="298847" y="423043"/>
                      <a:pt x="344935" y="477403"/>
                      <a:pt x="393386" y="529400"/>
                    </a:cubicBezTo>
                    <a:cubicBezTo>
                      <a:pt x="404809" y="541611"/>
                      <a:pt x="416233" y="553822"/>
                      <a:pt x="428050" y="566033"/>
                    </a:cubicBezTo>
                    <a:cubicBezTo>
                      <a:pt x="427656" y="568397"/>
                      <a:pt x="428050" y="570760"/>
                      <a:pt x="429626" y="573124"/>
                    </a:cubicBezTo>
                    <a:cubicBezTo>
                      <a:pt x="458775" y="609758"/>
                      <a:pt x="489894" y="647967"/>
                      <a:pt x="526134" y="677904"/>
                    </a:cubicBezTo>
                    <a:cubicBezTo>
                      <a:pt x="540709" y="690115"/>
                      <a:pt x="558435" y="700751"/>
                      <a:pt x="578131" y="698782"/>
                    </a:cubicBezTo>
                    <a:cubicBezTo>
                      <a:pt x="595069" y="697206"/>
                      <a:pt x="612007" y="686570"/>
                      <a:pt x="612007" y="668056"/>
                    </a:cubicBezTo>
                    <a:cubicBezTo>
                      <a:pt x="612401" y="663330"/>
                      <a:pt x="605704" y="659784"/>
                      <a:pt x="602159" y="663723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86EF74-85AF-470A-9ECA-59C4CCADE8FE}"/>
                  </a:ext>
                </a:extLst>
              </p:cNvPr>
              <p:cNvSpPr/>
              <p:nvPr/>
            </p:nvSpPr>
            <p:spPr>
              <a:xfrm>
                <a:off x="3779524" y="8240228"/>
                <a:ext cx="491927" cy="376808"/>
              </a:xfrm>
              <a:custGeom>
                <a:avLst/>
                <a:gdLst>
                  <a:gd name="connsiteX0" fmla="*/ 484069 w 491927"/>
                  <a:gd name="connsiteY0" fmla="*/ 25570 h 376808"/>
                  <a:gd name="connsiteX1" fmla="*/ 207937 w 491927"/>
                  <a:gd name="connsiteY1" fmla="*/ 51962 h 376808"/>
                  <a:gd name="connsiteX2" fmla="*/ 112610 w 491927"/>
                  <a:gd name="connsiteY2" fmla="*/ 141380 h 376808"/>
                  <a:gd name="connsiteX3" fmla="*/ 59826 w 491927"/>
                  <a:gd name="connsiteY3" fmla="*/ 251281 h 376808"/>
                  <a:gd name="connsiteX4" fmla="*/ 46433 w 491927"/>
                  <a:gd name="connsiteY4" fmla="*/ 270977 h 376808"/>
                  <a:gd name="connsiteX5" fmla="*/ 50372 w 491927"/>
                  <a:gd name="connsiteY5" fmla="*/ 293824 h 376808"/>
                  <a:gd name="connsiteX6" fmla="*/ 3891 w 491927"/>
                  <a:gd name="connsiteY6" fmla="*/ 349759 h 376808"/>
                  <a:gd name="connsiteX7" fmla="*/ 25950 w 491927"/>
                  <a:gd name="connsiteY7" fmla="*/ 371818 h 376808"/>
                  <a:gd name="connsiteX8" fmla="*/ 133487 w 491927"/>
                  <a:gd name="connsiteY8" fmla="*/ 252463 h 376808"/>
                  <a:gd name="connsiteX9" fmla="*/ 222905 w 491927"/>
                  <a:gd name="connsiteY9" fmla="*/ 157530 h 376808"/>
                  <a:gd name="connsiteX10" fmla="*/ 328474 w 491927"/>
                  <a:gd name="connsiteY10" fmla="*/ 85444 h 376808"/>
                  <a:gd name="connsiteX11" fmla="*/ 476190 w 491927"/>
                  <a:gd name="connsiteY11" fmla="*/ 55507 h 376808"/>
                  <a:gd name="connsiteX12" fmla="*/ 484069 w 491927"/>
                  <a:gd name="connsiteY12" fmla="*/ 25570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1927" h="376808">
                    <a:moveTo>
                      <a:pt x="484069" y="25570"/>
                    </a:moveTo>
                    <a:cubicBezTo>
                      <a:pt x="395045" y="-27608"/>
                      <a:pt x="293416" y="12571"/>
                      <a:pt x="207937" y="51962"/>
                    </a:cubicBezTo>
                    <a:cubicBezTo>
                      <a:pt x="164606" y="72051"/>
                      <a:pt x="130730" y="96080"/>
                      <a:pt x="112610" y="141380"/>
                    </a:cubicBezTo>
                    <a:cubicBezTo>
                      <a:pt x="97247" y="179983"/>
                      <a:pt x="81885" y="217011"/>
                      <a:pt x="59826" y="251281"/>
                    </a:cubicBezTo>
                    <a:cubicBezTo>
                      <a:pt x="55493" y="257978"/>
                      <a:pt x="50766" y="264280"/>
                      <a:pt x="46433" y="270977"/>
                    </a:cubicBezTo>
                    <a:cubicBezTo>
                      <a:pt x="40524" y="279249"/>
                      <a:pt x="44069" y="288309"/>
                      <a:pt x="50372" y="293824"/>
                    </a:cubicBezTo>
                    <a:cubicBezTo>
                      <a:pt x="35009" y="312731"/>
                      <a:pt x="19647" y="331245"/>
                      <a:pt x="3891" y="349759"/>
                    </a:cubicBezTo>
                    <a:cubicBezTo>
                      <a:pt x="-8715" y="364728"/>
                      <a:pt x="12163" y="386787"/>
                      <a:pt x="25950" y="371818"/>
                    </a:cubicBezTo>
                    <a:cubicBezTo>
                      <a:pt x="61795" y="332033"/>
                      <a:pt x="98035" y="292642"/>
                      <a:pt x="133487" y="252463"/>
                    </a:cubicBezTo>
                    <a:cubicBezTo>
                      <a:pt x="162243" y="219768"/>
                      <a:pt x="190999" y="187074"/>
                      <a:pt x="222905" y="157530"/>
                    </a:cubicBezTo>
                    <a:cubicBezTo>
                      <a:pt x="254024" y="128381"/>
                      <a:pt x="289082" y="102383"/>
                      <a:pt x="328474" y="85444"/>
                    </a:cubicBezTo>
                    <a:cubicBezTo>
                      <a:pt x="374561" y="65749"/>
                      <a:pt x="426558" y="59446"/>
                      <a:pt x="476190" y="55507"/>
                    </a:cubicBezTo>
                    <a:cubicBezTo>
                      <a:pt x="491159" y="53931"/>
                      <a:pt x="498643" y="34236"/>
                      <a:pt x="484069" y="25570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D37506F-4201-43C9-83CC-D19482D38C61}"/>
                  </a:ext>
                </a:extLst>
              </p:cNvPr>
              <p:cNvSpPr/>
              <p:nvPr/>
            </p:nvSpPr>
            <p:spPr>
              <a:xfrm>
                <a:off x="3933538" y="8295571"/>
                <a:ext cx="431854" cy="298927"/>
              </a:xfrm>
              <a:custGeom>
                <a:avLst/>
                <a:gdLst>
                  <a:gd name="connsiteX0" fmla="*/ 431290 w 431854"/>
                  <a:gd name="connsiteY0" fmla="*/ 28132 h 298927"/>
                  <a:gd name="connsiteX1" fmla="*/ 415534 w 431854"/>
                  <a:gd name="connsiteY1" fmla="*/ 7648 h 298927"/>
                  <a:gd name="connsiteX2" fmla="*/ 204791 w 431854"/>
                  <a:gd name="connsiteY2" fmla="*/ 68311 h 298927"/>
                  <a:gd name="connsiteX3" fmla="*/ 65740 w 431854"/>
                  <a:gd name="connsiteY3" fmla="*/ 212088 h 298927"/>
                  <a:gd name="connsiteX4" fmla="*/ 66134 w 431854"/>
                  <a:gd name="connsiteY4" fmla="*/ 230996 h 298927"/>
                  <a:gd name="connsiteX5" fmla="*/ 3502 w 431854"/>
                  <a:gd name="connsiteY5" fmla="*/ 279841 h 298927"/>
                  <a:gd name="connsiteX6" fmla="*/ 16895 w 431854"/>
                  <a:gd name="connsiteY6" fmla="*/ 297173 h 298927"/>
                  <a:gd name="connsiteX7" fmla="*/ 246939 w 431854"/>
                  <a:gd name="connsiteY7" fmla="*/ 166395 h 298927"/>
                  <a:gd name="connsiteX8" fmla="*/ 365113 w 431854"/>
                  <a:gd name="connsiteY8" fmla="*/ 115580 h 298927"/>
                  <a:gd name="connsiteX9" fmla="*/ 431290 w 431854"/>
                  <a:gd name="connsiteY9" fmla="*/ 28132 h 29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854" h="298927">
                    <a:moveTo>
                      <a:pt x="431290" y="28132"/>
                    </a:moveTo>
                    <a:cubicBezTo>
                      <a:pt x="430108" y="18284"/>
                      <a:pt x="425381" y="10800"/>
                      <a:pt x="415534" y="7648"/>
                    </a:cubicBezTo>
                    <a:cubicBezTo>
                      <a:pt x="338327" y="-18350"/>
                      <a:pt x="266635" y="26950"/>
                      <a:pt x="204791" y="68311"/>
                    </a:cubicBezTo>
                    <a:cubicBezTo>
                      <a:pt x="149249" y="105732"/>
                      <a:pt x="92920" y="148669"/>
                      <a:pt x="65740" y="212088"/>
                    </a:cubicBezTo>
                    <a:cubicBezTo>
                      <a:pt x="62983" y="218785"/>
                      <a:pt x="63377" y="225481"/>
                      <a:pt x="66134" y="230996"/>
                    </a:cubicBezTo>
                    <a:cubicBezTo>
                      <a:pt x="44863" y="246753"/>
                      <a:pt x="23985" y="262509"/>
                      <a:pt x="3502" y="279841"/>
                    </a:cubicBezTo>
                    <a:cubicBezTo>
                      <a:pt x="-6346" y="288113"/>
                      <a:pt x="6653" y="304264"/>
                      <a:pt x="16895" y="297173"/>
                    </a:cubicBezTo>
                    <a:cubicBezTo>
                      <a:pt x="90163" y="248328"/>
                      <a:pt x="167763" y="204998"/>
                      <a:pt x="246939" y="166395"/>
                    </a:cubicBezTo>
                    <a:cubicBezTo>
                      <a:pt x="285543" y="147487"/>
                      <a:pt x="325722" y="132124"/>
                      <a:pt x="365113" y="115580"/>
                    </a:cubicBezTo>
                    <a:cubicBezTo>
                      <a:pt x="400959" y="100611"/>
                      <a:pt x="436805" y="71068"/>
                      <a:pt x="431290" y="28132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A6E1C57-5850-4CE8-9B55-F80AE0C3BC50}"/>
                  </a:ext>
                </a:extLst>
              </p:cNvPr>
              <p:cNvSpPr/>
              <p:nvPr/>
            </p:nvSpPr>
            <p:spPr>
              <a:xfrm>
                <a:off x="4402915" y="8105571"/>
                <a:ext cx="531046" cy="201159"/>
              </a:xfrm>
              <a:custGeom>
                <a:avLst/>
                <a:gdLst>
                  <a:gd name="connsiteX0" fmla="*/ 513783 w 531046"/>
                  <a:gd name="connsiteY0" fmla="*/ 5026 h 201159"/>
                  <a:gd name="connsiteX1" fmla="*/ 2486 w 531046"/>
                  <a:gd name="connsiteY1" fmla="*/ 180710 h 201159"/>
                  <a:gd name="connsiteX2" fmla="*/ 26909 w 531046"/>
                  <a:gd name="connsiteY2" fmla="*/ 194891 h 201159"/>
                  <a:gd name="connsiteX3" fmla="*/ 42271 w 531046"/>
                  <a:gd name="connsiteY3" fmla="*/ 175983 h 201159"/>
                  <a:gd name="connsiteX4" fmla="*/ 76936 w 531046"/>
                  <a:gd name="connsiteY4" fmla="*/ 198042 h 201159"/>
                  <a:gd name="connsiteX5" fmla="*/ 291223 w 531046"/>
                  <a:gd name="connsiteY5" fmla="*/ 99170 h 201159"/>
                  <a:gd name="connsiteX6" fmla="*/ 518117 w 531046"/>
                  <a:gd name="connsiteY6" fmla="*/ 39296 h 201159"/>
                  <a:gd name="connsiteX7" fmla="*/ 513783 w 531046"/>
                  <a:gd name="connsiteY7" fmla="*/ 5026 h 201159"/>
                  <a:gd name="connsiteX8" fmla="*/ 216774 w 531046"/>
                  <a:gd name="connsiteY8" fmla="*/ 63325 h 201159"/>
                  <a:gd name="connsiteX9" fmla="*/ 208896 w 531046"/>
                  <a:gd name="connsiteY9" fmla="*/ 66476 h 201159"/>
                  <a:gd name="connsiteX10" fmla="*/ 66300 w 531046"/>
                  <a:gd name="connsiteY10" fmla="*/ 150379 h 201159"/>
                  <a:gd name="connsiteX11" fmla="*/ 216774 w 531046"/>
                  <a:gd name="connsiteY11" fmla="*/ 63325 h 20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046" h="201159">
                    <a:moveTo>
                      <a:pt x="513783" y="5026"/>
                    </a:moveTo>
                    <a:cubicBezTo>
                      <a:pt x="328251" y="-13094"/>
                      <a:pt x="113963" y="11722"/>
                      <a:pt x="2486" y="180710"/>
                    </a:cubicBezTo>
                    <a:cubicBezTo>
                      <a:pt x="-7755" y="196073"/>
                      <a:pt x="16273" y="209466"/>
                      <a:pt x="26909" y="194891"/>
                    </a:cubicBezTo>
                    <a:cubicBezTo>
                      <a:pt x="31636" y="188195"/>
                      <a:pt x="37150" y="182286"/>
                      <a:pt x="42271" y="175983"/>
                    </a:cubicBezTo>
                    <a:cubicBezTo>
                      <a:pt x="41484" y="190952"/>
                      <a:pt x="60785" y="206708"/>
                      <a:pt x="76936" y="198042"/>
                    </a:cubicBezTo>
                    <a:cubicBezTo>
                      <a:pt x="145870" y="161015"/>
                      <a:pt x="217562" y="125169"/>
                      <a:pt x="291223" y="99170"/>
                    </a:cubicBezTo>
                    <a:cubicBezTo>
                      <a:pt x="365279" y="73172"/>
                      <a:pt x="440910" y="53477"/>
                      <a:pt x="518117" y="39296"/>
                    </a:cubicBezTo>
                    <a:cubicBezTo>
                      <a:pt x="539388" y="35357"/>
                      <a:pt x="531903" y="6601"/>
                      <a:pt x="513783" y="5026"/>
                    </a:cubicBezTo>
                    <a:close/>
                    <a:moveTo>
                      <a:pt x="216774" y="63325"/>
                    </a:moveTo>
                    <a:cubicBezTo>
                      <a:pt x="214017" y="64506"/>
                      <a:pt x="211653" y="65294"/>
                      <a:pt x="208896" y="66476"/>
                    </a:cubicBezTo>
                    <a:cubicBezTo>
                      <a:pt x="158475" y="88929"/>
                      <a:pt x="110812" y="117684"/>
                      <a:pt x="66300" y="150379"/>
                    </a:cubicBezTo>
                    <a:cubicBezTo>
                      <a:pt x="109236" y="109412"/>
                      <a:pt x="160839" y="81444"/>
                      <a:pt x="216774" y="63325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78E21F8-8ABA-42EA-9F69-1A2ECD6499E5}"/>
                  </a:ext>
                </a:extLst>
              </p:cNvPr>
              <p:cNvSpPr/>
              <p:nvPr/>
            </p:nvSpPr>
            <p:spPr>
              <a:xfrm>
                <a:off x="3848052" y="7586035"/>
                <a:ext cx="566388" cy="713225"/>
              </a:xfrm>
              <a:custGeom>
                <a:avLst/>
                <a:gdLst>
                  <a:gd name="connsiteX0" fmla="*/ 565227 w 566388"/>
                  <a:gd name="connsiteY0" fmla="*/ 677399 h 713225"/>
                  <a:gd name="connsiteX1" fmla="*/ 422631 w 566388"/>
                  <a:gd name="connsiteY1" fmla="*/ 506441 h 713225"/>
                  <a:gd name="connsiteX2" fmla="*/ 297761 w 566388"/>
                  <a:gd name="connsiteY2" fmla="*/ 337060 h 713225"/>
                  <a:gd name="connsiteX3" fmla="*/ 29901 w 566388"/>
                  <a:gd name="connsiteY3" fmla="*/ 4992 h 713225"/>
                  <a:gd name="connsiteX4" fmla="*/ 2721 w 566388"/>
                  <a:gd name="connsiteY4" fmla="*/ 25869 h 713225"/>
                  <a:gd name="connsiteX5" fmla="*/ 254037 w 566388"/>
                  <a:gd name="connsiteY5" fmla="*/ 370936 h 713225"/>
                  <a:gd name="connsiteX6" fmla="*/ 379301 w 566388"/>
                  <a:gd name="connsiteY6" fmla="*/ 540318 h 713225"/>
                  <a:gd name="connsiteX7" fmla="*/ 514019 w 566388"/>
                  <a:gd name="connsiteY7" fmla="*/ 709306 h 713225"/>
                  <a:gd name="connsiteX8" fmla="*/ 565227 w 566388"/>
                  <a:gd name="connsiteY8" fmla="*/ 677399 h 71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388" h="713225">
                    <a:moveTo>
                      <a:pt x="565227" y="677399"/>
                    </a:moveTo>
                    <a:cubicBezTo>
                      <a:pt x="531351" y="612798"/>
                      <a:pt x="465567" y="565528"/>
                      <a:pt x="422631" y="506441"/>
                    </a:cubicBezTo>
                    <a:cubicBezTo>
                      <a:pt x="381270" y="449718"/>
                      <a:pt x="339910" y="392995"/>
                      <a:pt x="297761" y="337060"/>
                    </a:cubicBezTo>
                    <a:cubicBezTo>
                      <a:pt x="211888" y="223219"/>
                      <a:pt x="125228" y="110954"/>
                      <a:pt x="29901" y="4992"/>
                    </a:cubicBezTo>
                    <a:cubicBezTo>
                      <a:pt x="16902" y="-9189"/>
                      <a:pt x="-8308" y="9719"/>
                      <a:pt x="2721" y="25869"/>
                    </a:cubicBezTo>
                    <a:cubicBezTo>
                      <a:pt x="82685" y="143649"/>
                      <a:pt x="168952" y="256702"/>
                      <a:pt x="254037" y="370936"/>
                    </a:cubicBezTo>
                    <a:cubicBezTo>
                      <a:pt x="295792" y="427265"/>
                      <a:pt x="337940" y="483595"/>
                      <a:pt x="379301" y="540318"/>
                    </a:cubicBezTo>
                    <a:cubicBezTo>
                      <a:pt x="422237" y="599011"/>
                      <a:pt x="464386" y="656522"/>
                      <a:pt x="514019" y="709306"/>
                    </a:cubicBezTo>
                    <a:cubicBezTo>
                      <a:pt x="527805" y="723881"/>
                      <a:pt x="574287" y="694337"/>
                      <a:pt x="565227" y="677399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CF8361B-0C05-404B-9E10-B62700235123}"/>
                  </a:ext>
                </a:extLst>
              </p:cNvPr>
              <p:cNvSpPr/>
              <p:nvPr/>
            </p:nvSpPr>
            <p:spPr>
              <a:xfrm>
                <a:off x="4445437" y="8126966"/>
                <a:ext cx="481372" cy="211895"/>
              </a:xfrm>
              <a:custGeom>
                <a:avLst/>
                <a:gdLst>
                  <a:gd name="connsiteX0" fmla="*/ 477564 w 481372"/>
                  <a:gd name="connsiteY0" fmla="*/ 10417 h 211895"/>
                  <a:gd name="connsiteX1" fmla="*/ 443294 w 481372"/>
                  <a:gd name="connsiteY1" fmla="*/ 4114 h 211895"/>
                  <a:gd name="connsiteX2" fmla="*/ 430294 w 481372"/>
                  <a:gd name="connsiteY2" fmla="*/ 175 h 211895"/>
                  <a:gd name="connsiteX3" fmla="*/ 375935 w 481372"/>
                  <a:gd name="connsiteY3" fmla="*/ 10417 h 211895"/>
                  <a:gd name="connsiteX4" fmla="*/ 332604 w 481372"/>
                  <a:gd name="connsiteY4" fmla="*/ 13568 h 211895"/>
                  <a:gd name="connsiteX5" fmla="*/ 186463 w 481372"/>
                  <a:gd name="connsiteY5" fmla="*/ 37991 h 211895"/>
                  <a:gd name="connsiteX6" fmla="*/ 69865 w 481372"/>
                  <a:gd name="connsiteY6" fmla="*/ 105743 h 211895"/>
                  <a:gd name="connsiteX7" fmla="*/ 143 w 481372"/>
                  <a:gd name="connsiteY7" fmla="*/ 194767 h 211895"/>
                  <a:gd name="connsiteX8" fmla="*/ 24172 w 481372"/>
                  <a:gd name="connsiteY8" fmla="*/ 205009 h 211895"/>
                  <a:gd name="connsiteX9" fmla="*/ 46625 w 481372"/>
                  <a:gd name="connsiteY9" fmla="*/ 175072 h 211895"/>
                  <a:gd name="connsiteX10" fmla="*/ 47412 w 481372"/>
                  <a:gd name="connsiteY10" fmla="*/ 174678 h 211895"/>
                  <a:gd name="connsiteX11" fmla="*/ 240429 w 481372"/>
                  <a:gd name="connsiteY11" fmla="*/ 91563 h 211895"/>
                  <a:gd name="connsiteX12" fmla="*/ 381449 w 481372"/>
                  <a:gd name="connsiteY12" fmla="*/ 46263 h 211895"/>
                  <a:gd name="connsiteX13" fmla="*/ 420053 w 481372"/>
                  <a:gd name="connsiteY13" fmla="*/ 40354 h 211895"/>
                  <a:gd name="connsiteX14" fmla="*/ 479139 w 481372"/>
                  <a:gd name="connsiteY14" fmla="*/ 23416 h 211895"/>
                  <a:gd name="connsiteX15" fmla="*/ 477564 w 481372"/>
                  <a:gd name="connsiteY15" fmla="*/ 10417 h 21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2" h="211895">
                    <a:moveTo>
                      <a:pt x="477564" y="10417"/>
                    </a:moveTo>
                    <a:cubicBezTo>
                      <a:pt x="468504" y="4508"/>
                      <a:pt x="455899" y="3326"/>
                      <a:pt x="443294" y="4114"/>
                    </a:cubicBezTo>
                    <a:cubicBezTo>
                      <a:pt x="440142" y="1357"/>
                      <a:pt x="435809" y="-613"/>
                      <a:pt x="430294" y="175"/>
                    </a:cubicBezTo>
                    <a:cubicBezTo>
                      <a:pt x="412174" y="2538"/>
                      <a:pt x="394055" y="6084"/>
                      <a:pt x="375935" y="10417"/>
                    </a:cubicBezTo>
                    <a:cubicBezTo>
                      <a:pt x="361360" y="11598"/>
                      <a:pt x="347179" y="12386"/>
                      <a:pt x="332604" y="13568"/>
                    </a:cubicBezTo>
                    <a:cubicBezTo>
                      <a:pt x="283366" y="17113"/>
                      <a:pt x="232945" y="19477"/>
                      <a:pt x="186463" y="37991"/>
                    </a:cubicBezTo>
                    <a:cubicBezTo>
                      <a:pt x="144315" y="54535"/>
                      <a:pt x="106105" y="78957"/>
                      <a:pt x="69865" y="105743"/>
                    </a:cubicBezTo>
                    <a:cubicBezTo>
                      <a:pt x="39534" y="127802"/>
                      <a:pt x="6445" y="155376"/>
                      <a:pt x="143" y="194767"/>
                    </a:cubicBezTo>
                    <a:cubicBezTo>
                      <a:pt x="-1827" y="208554"/>
                      <a:pt x="17081" y="219584"/>
                      <a:pt x="24172" y="205009"/>
                    </a:cubicBezTo>
                    <a:cubicBezTo>
                      <a:pt x="30080" y="193192"/>
                      <a:pt x="37958" y="183738"/>
                      <a:pt x="46625" y="175072"/>
                    </a:cubicBezTo>
                    <a:cubicBezTo>
                      <a:pt x="47019" y="175072"/>
                      <a:pt x="47412" y="175072"/>
                      <a:pt x="47412" y="174678"/>
                    </a:cubicBezTo>
                    <a:cubicBezTo>
                      <a:pt x="110438" y="143953"/>
                      <a:pt x="174646" y="115985"/>
                      <a:pt x="240429" y="91563"/>
                    </a:cubicBezTo>
                    <a:cubicBezTo>
                      <a:pt x="286911" y="74230"/>
                      <a:pt x="334180" y="60444"/>
                      <a:pt x="381449" y="46263"/>
                    </a:cubicBezTo>
                    <a:cubicBezTo>
                      <a:pt x="394448" y="44293"/>
                      <a:pt x="407448" y="42324"/>
                      <a:pt x="420053" y="40354"/>
                    </a:cubicBezTo>
                    <a:cubicBezTo>
                      <a:pt x="438567" y="37597"/>
                      <a:pt x="465352" y="37991"/>
                      <a:pt x="479139" y="23416"/>
                    </a:cubicBezTo>
                    <a:cubicBezTo>
                      <a:pt x="482685" y="18689"/>
                      <a:pt x="481897" y="13174"/>
                      <a:pt x="477564" y="10417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34C8EDA-E66B-4957-8E3D-2DCC9B2C46FF}"/>
                  </a:ext>
                </a:extLst>
              </p:cNvPr>
              <p:cNvSpPr/>
              <p:nvPr/>
            </p:nvSpPr>
            <p:spPr>
              <a:xfrm>
                <a:off x="3940785" y="8407234"/>
                <a:ext cx="226172" cy="182815"/>
              </a:xfrm>
              <a:custGeom>
                <a:avLst/>
                <a:gdLst>
                  <a:gd name="connsiteX0" fmla="*/ 202664 w 226172"/>
                  <a:gd name="connsiteY0" fmla="*/ 2736 h 182815"/>
                  <a:gd name="connsiteX1" fmla="*/ 130579 w 226172"/>
                  <a:gd name="connsiteY1" fmla="*/ 57883 h 182815"/>
                  <a:gd name="connsiteX2" fmla="*/ 97490 w 226172"/>
                  <a:gd name="connsiteY2" fmla="*/ 86639 h 182815"/>
                  <a:gd name="connsiteX3" fmla="*/ 78189 w 226172"/>
                  <a:gd name="connsiteY3" fmla="*/ 104365 h 182815"/>
                  <a:gd name="connsiteX4" fmla="*/ 6497 w 226172"/>
                  <a:gd name="connsiteY4" fmla="*/ 154786 h 182815"/>
                  <a:gd name="connsiteX5" fmla="*/ 21465 w 226172"/>
                  <a:gd name="connsiteY5" fmla="*/ 180390 h 182815"/>
                  <a:gd name="connsiteX6" fmla="*/ 138851 w 226172"/>
                  <a:gd name="connsiteY6" fmla="*/ 109092 h 182815"/>
                  <a:gd name="connsiteX7" fmla="*/ 195180 w 226172"/>
                  <a:gd name="connsiteY7" fmla="*/ 73246 h 182815"/>
                  <a:gd name="connsiteX8" fmla="*/ 217633 w 226172"/>
                  <a:gd name="connsiteY8" fmla="*/ 53944 h 182815"/>
                  <a:gd name="connsiteX9" fmla="*/ 225905 w 226172"/>
                  <a:gd name="connsiteY9" fmla="*/ 20856 h 182815"/>
                  <a:gd name="connsiteX10" fmla="*/ 202664 w 226172"/>
                  <a:gd name="connsiteY10" fmla="*/ 2736 h 18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172" h="182815">
                    <a:moveTo>
                      <a:pt x="202664" y="2736"/>
                    </a:moveTo>
                    <a:cubicBezTo>
                      <a:pt x="178636" y="21250"/>
                      <a:pt x="153820" y="38188"/>
                      <a:pt x="130579" y="57883"/>
                    </a:cubicBezTo>
                    <a:cubicBezTo>
                      <a:pt x="119549" y="67337"/>
                      <a:pt x="108520" y="77185"/>
                      <a:pt x="97490" y="86639"/>
                    </a:cubicBezTo>
                    <a:cubicBezTo>
                      <a:pt x="90794" y="92548"/>
                      <a:pt x="84097" y="98062"/>
                      <a:pt x="78189" y="104365"/>
                    </a:cubicBezTo>
                    <a:cubicBezTo>
                      <a:pt x="53766" y="120515"/>
                      <a:pt x="29737" y="137060"/>
                      <a:pt x="6497" y="154786"/>
                    </a:cubicBezTo>
                    <a:cubicBezTo>
                      <a:pt x="-8472" y="165815"/>
                      <a:pt x="4921" y="190632"/>
                      <a:pt x="21465" y="180390"/>
                    </a:cubicBezTo>
                    <a:cubicBezTo>
                      <a:pt x="60463" y="156755"/>
                      <a:pt x="99460" y="132727"/>
                      <a:pt x="138851" y="109092"/>
                    </a:cubicBezTo>
                    <a:cubicBezTo>
                      <a:pt x="158153" y="97668"/>
                      <a:pt x="176666" y="85851"/>
                      <a:pt x="195180" y="73246"/>
                    </a:cubicBezTo>
                    <a:cubicBezTo>
                      <a:pt x="203452" y="67731"/>
                      <a:pt x="212512" y="63004"/>
                      <a:pt x="217633" y="53944"/>
                    </a:cubicBezTo>
                    <a:cubicBezTo>
                      <a:pt x="223148" y="44490"/>
                      <a:pt x="223936" y="31097"/>
                      <a:pt x="225905" y="20856"/>
                    </a:cubicBezTo>
                    <a:cubicBezTo>
                      <a:pt x="228269" y="9038"/>
                      <a:pt x="214482" y="-6324"/>
                      <a:pt x="202664" y="2736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F4DCC8-E383-41BF-B840-AEFE69CB36F5}"/>
                  </a:ext>
                </a:extLst>
              </p:cNvPr>
              <p:cNvSpPr/>
              <p:nvPr/>
            </p:nvSpPr>
            <p:spPr>
              <a:xfrm>
                <a:off x="4250594" y="8358367"/>
                <a:ext cx="99659" cy="53481"/>
              </a:xfrm>
              <a:custGeom>
                <a:avLst/>
                <a:gdLst>
                  <a:gd name="connsiteX0" fmla="*/ 99266 w 99659"/>
                  <a:gd name="connsiteY0" fmla="*/ 7090 h 53481"/>
                  <a:gd name="connsiteX1" fmla="*/ 96508 w 99659"/>
                  <a:gd name="connsiteY1" fmla="*/ 2757 h 53481"/>
                  <a:gd name="connsiteX2" fmla="*/ 94539 w 99659"/>
                  <a:gd name="connsiteY2" fmla="*/ 1182 h 53481"/>
                  <a:gd name="connsiteX3" fmla="*/ 89418 w 99659"/>
                  <a:gd name="connsiteY3" fmla="*/ 0 h 53481"/>
                  <a:gd name="connsiteX4" fmla="*/ 82328 w 99659"/>
                  <a:gd name="connsiteY4" fmla="*/ 0 h 53481"/>
                  <a:gd name="connsiteX5" fmla="*/ 81540 w 99659"/>
                  <a:gd name="connsiteY5" fmla="*/ 394 h 53481"/>
                  <a:gd name="connsiteX6" fmla="*/ 79964 w 99659"/>
                  <a:gd name="connsiteY6" fmla="*/ 0 h 53481"/>
                  <a:gd name="connsiteX7" fmla="*/ 63026 w 99659"/>
                  <a:gd name="connsiteY7" fmla="*/ 2363 h 53481"/>
                  <a:gd name="connsiteX8" fmla="*/ 14969 w 99659"/>
                  <a:gd name="connsiteY8" fmla="*/ 4727 h 53481"/>
                  <a:gd name="connsiteX9" fmla="*/ 9848 w 99659"/>
                  <a:gd name="connsiteY9" fmla="*/ 7090 h 53481"/>
                  <a:gd name="connsiteX10" fmla="*/ 0 w 99659"/>
                  <a:gd name="connsiteY10" fmla="*/ 19696 h 53481"/>
                  <a:gd name="connsiteX11" fmla="*/ 0 w 99659"/>
                  <a:gd name="connsiteY11" fmla="*/ 40179 h 53481"/>
                  <a:gd name="connsiteX12" fmla="*/ 20089 w 99659"/>
                  <a:gd name="connsiteY12" fmla="*/ 51996 h 53481"/>
                  <a:gd name="connsiteX13" fmla="*/ 27968 w 99659"/>
                  <a:gd name="connsiteY13" fmla="*/ 48451 h 53481"/>
                  <a:gd name="connsiteX14" fmla="*/ 28755 w 99659"/>
                  <a:gd name="connsiteY14" fmla="*/ 48057 h 53481"/>
                  <a:gd name="connsiteX15" fmla="*/ 29150 w 99659"/>
                  <a:gd name="connsiteY15" fmla="*/ 47663 h 53481"/>
                  <a:gd name="connsiteX16" fmla="*/ 32695 w 99659"/>
                  <a:gd name="connsiteY16" fmla="*/ 46482 h 53481"/>
                  <a:gd name="connsiteX17" fmla="*/ 48057 w 99659"/>
                  <a:gd name="connsiteY17" fmla="*/ 40967 h 53481"/>
                  <a:gd name="connsiteX18" fmla="*/ 63420 w 99659"/>
                  <a:gd name="connsiteY18" fmla="*/ 37028 h 53481"/>
                  <a:gd name="connsiteX19" fmla="*/ 71298 w 99659"/>
                  <a:gd name="connsiteY19" fmla="*/ 35452 h 53481"/>
                  <a:gd name="connsiteX20" fmla="*/ 74843 w 99659"/>
                  <a:gd name="connsiteY20" fmla="*/ 34664 h 53481"/>
                  <a:gd name="connsiteX21" fmla="*/ 77207 w 99659"/>
                  <a:gd name="connsiteY21" fmla="*/ 34270 h 53481"/>
                  <a:gd name="connsiteX22" fmla="*/ 77207 w 99659"/>
                  <a:gd name="connsiteY22" fmla="*/ 34270 h 53481"/>
                  <a:gd name="connsiteX23" fmla="*/ 77207 w 99659"/>
                  <a:gd name="connsiteY23" fmla="*/ 34270 h 53481"/>
                  <a:gd name="connsiteX24" fmla="*/ 77207 w 99659"/>
                  <a:gd name="connsiteY24" fmla="*/ 34270 h 53481"/>
                  <a:gd name="connsiteX25" fmla="*/ 77207 w 99659"/>
                  <a:gd name="connsiteY25" fmla="*/ 34270 h 53481"/>
                  <a:gd name="connsiteX26" fmla="*/ 90993 w 99659"/>
                  <a:gd name="connsiteY26" fmla="*/ 22059 h 53481"/>
                  <a:gd name="connsiteX27" fmla="*/ 90993 w 99659"/>
                  <a:gd name="connsiteY27" fmla="*/ 20877 h 53481"/>
                  <a:gd name="connsiteX28" fmla="*/ 91781 w 99659"/>
                  <a:gd name="connsiteY28" fmla="*/ 19696 h 53481"/>
                  <a:gd name="connsiteX29" fmla="*/ 93751 w 99659"/>
                  <a:gd name="connsiteY29" fmla="*/ 19302 h 53481"/>
                  <a:gd name="connsiteX30" fmla="*/ 96902 w 99659"/>
                  <a:gd name="connsiteY30" fmla="*/ 17332 h 53481"/>
                  <a:gd name="connsiteX31" fmla="*/ 98872 w 99659"/>
                  <a:gd name="connsiteY31" fmla="*/ 14181 h 53481"/>
                  <a:gd name="connsiteX32" fmla="*/ 99660 w 99659"/>
                  <a:gd name="connsiteY32" fmla="*/ 10242 h 53481"/>
                  <a:gd name="connsiteX33" fmla="*/ 99266 w 99659"/>
                  <a:gd name="connsiteY33" fmla="*/ 7090 h 5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659" h="53481">
                    <a:moveTo>
                      <a:pt x="99266" y="7090"/>
                    </a:moveTo>
                    <a:cubicBezTo>
                      <a:pt x="98872" y="5515"/>
                      <a:pt x="98084" y="3939"/>
                      <a:pt x="96508" y="2757"/>
                    </a:cubicBezTo>
                    <a:cubicBezTo>
                      <a:pt x="95720" y="2363"/>
                      <a:pt x="95327" y="1576"/>
                      <a:pt x="94539" y="1182"/>
                    </a:cubicBezTo>
                    <a:cubicBezTo>
                      <a:pt x="92963" y="394"/>
                      <a:pt x="91388" y="0"/>
                      <a:pt x="89418" y="0"/>
                    </a:cubicBezTo>
                    <a:lnTo>
                      <a:pt x="82328" y="0"/>
                    </a:lnTo>
                    <a:cubicBezTo>
                      <a:pt x="81934" y="0"/>
                      <a:pt x="81540" y="0"/>
                      <a:pt x="81540" y="394"/>
                    </a:cubicBezTo>
                    <a:cubicBezTo>
                      <a:pt x="80752" y="394"/>
                      <a:pt x="80358" y="0"/>
                      <a:pt x="79964" y="0"/>
                    </a:cubicBezTo>
                    <a:cubicBezTo>
                      <a:pt x="74449" y="394"/>
                      <a:pt x="68935" y="1576"/>
                      <a:pt x="63026" y="2363"/>
                    </a:cubicBezTo>
                    <a:cubicBezTo>
                      <a:pt x="47269" y="0"/>
                      <a:pt x="30331" y="1970"/>
                      <a:pt x="14969" y="4727"/>
                    </a:cubicBezTo>
                    <a:cubicBezTo>
                      <a:pt x="12999" y="5121"/>
                      <a:pt x="11424" y="5909"/>
                      <a:pt x="9848" y="7090"/>
                    </a:cubicBezTo>
                    <a:cubicBezTo>
                      <a:pt x="4333" y="8666"/>
                      <a:pt x="0" y="13393"/>
                      <a:pt x="0" y="19696"/>
                    </a:cubicBezTo>
                    <a:cubicBezTo>
                      <a:pt x="0" y="26392"/>
                      <a:pt x="0" y="33482"/>
                      <a:pt x="0" y="40179"/>
                    </a:cubicBezTo>
                    <a:cubicBezTo>
                      <a:pt x="0" y="50815"/>
                      <a:pt x="11424" y="56329"/>
                      <a:pt x="20089" y="51996"/>
                    </a:cubicBezTo>
                    <a:cubicBezTo>
                      <a:pt x="22453" y="50815"/>
                      <a:pt x="25210" y="49633"/>
                      <a:pt x="27968" y="48451"/>
                    </a:cubicBezTo>
                    <a:cubicBezTo>
                      <a:pt x="28362" y="48451"/>
                      <a:pt x="28362" y="48057"/>
                      <a:pt x="28755" y="48057"/>
                    </a:cubicBezTo>
                    <a:cubicBezTo>
                      <a:pt x="28755" y="48057"/>
                      <a:pt x="29150" y="48057"/>
                      <a:pt x="29150" y="47663"/>
                    </a:cubicBezTo>
                    <a:cubicBezTo>
                      <a:pt x="30331" y="47269"/>
                      <a:pt x="31513" y="46875"/>
                      <a:pt x="32695" y="46482"/>
                    </a:cubicBezTo>
                    <a:cubicBezTo>
                      <a:pt x="37815" y="44512"/>
                      <a:pt x="42936" y="42542"/>
                      <a:pt x="48057" y="40967"/>
                    </a:cubicBezTo>
                    <a:cubicBezTo>
                      <a:pt x="53178" y="39391"/>
                      <a:pt x="58299" y="38209"/>
                      <a:pt x="63420" y="37028"/>
                    </a:cubicBezTo>
                    <a:cubicBezTo>
                      <a:pt x="66177" y="36634"/>
                      <a:pt x="68541" y="35846"/>
                      <a:pt x="71298" y="35452"/>
                    </a:cubicBezTo>
                    <a:cubicBezTo>
                      <a:pt x="72480" y="35058"/>
                      <a:pt x="73662" y="35058"/>
                      <a:pt x="74843" y="34664"/>
                    </a:cubicBezTo>
                    <a:cubicBezTo>
                      <a:pt x="75631" y="34664"/>
                      <a:pt x="76419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lnTo>
                      <a:pt x="77207" y="34270"/>
                    </a:ln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84297" y="33482"/>
                      <a:pt x="90206" y="29543"/>
                      <a:pt x="90993" y="22059"/>
                    </a:cubicBezTo>
                    <a:cubicBezTo>
                      <a:pt x="90993" y="21665"/>
                      <a:pt x="90993" y="21271"/>
                      <a:pt x="90993" y="20877"/>
                    </a:cubicBezTo>
                    <a:cubicBezTo>
                      <a:pt x="91388" y="20483"/>
                      <a:pt x="91388" y="20090"/>
                      <a:pt x="91781" y="19696"/>
                    </a:cubicBezTo>
                    <a:cubicBezTo>
                      <a:pt x="92569" y="19696"/>
                      <a:pt x="93357" y="19696"/>
                      <a:pt x="93751" y="19302"/>
                    </a:cubicBezTo>
                    <a:cubicBezTo>
                      <a:pt x="94933" y="18908"/>
                      <a:pt x="96115" y="18120"/>
                      <a:pt x="96902" y="17332"/>
                    </a:cubicBezTo>
                    <a:cubicBezTo>
                      <a:pt x="97690" y="16544"/>
                      <a:pt x="98478" y="15363"/>
                      <a:pt x="98872" y="14181"/>
                    </a:cubicBezTo>
                    <a:cubicBezTo>
                      <a:pt x="99660" y="12999"/>
                      <a:pt x="99660" y="11817"/>
                      <a:pt x="99660" y="10242"/>
                    </a:cubicBezTo>
                    <a:cubicBezTo>
                      <a:pt x="99266" y="9060"/>
                      <a:pt x="99266" y="8272"/>
                      <a:pt x="99266" y="7090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CD5D2C5-467C-469E-8B85-A6A05C7FAE28}"/>
                  </a:ext>
                </a:extLst>
              </p:cNvPr>
              <p:cNvSpPr/>
              <p:nvPr/>
            </p:nvSpPr>
            <p:spPr>
              <a:xfrm>
                <a:off x="4047575" y="8249911"/>
                <a:ext cx="251071" cy="323051"/>
              </a:xfrm>
              <a:custGeom>
                <a:avLst/>
                <a:gdLst>
                  <a:gd name="connsiteX0" fmla="*/ 248713 w 251071"/>
                  <a:gd name="connsiteY0" fmla="*/ 285322 h 323051"/>
                  <a:gd name="connsiteX1" fmla="*/ 207746 w 251071"/>
                  <a:gd name="connsiteY1" fmla="*/ 214418 h 323051"/>
                  <a:gd name="connsiteX2" fmla="*/ 203807 w 251071"/>
                  <a:gd name="connsiteY2" fmla="*/ 124212 h 323051"/>
                  <a:gd name="connsiteX3" fmla="*/ 158507 w 251071"/>
                  <a:gd name="connsiteY3" fmla="*/ 9584 h 323051"/>
                  <a:gd name="connsiteX4" fmla="*/ 103360 w 251071"/>
                  <a:gd name="connsiteY4" fmla="*/ 2100 h 323051"/>
                  <a:gd name="connsiteX5" fmla="*/ 27335 w 251071"/>
                  <a:gd name="connsiteY5" fmla="*/ 9978 h 323051"/>
                  <a:gd name="connsiteX6" fmla="*/ 18669 w 251071"/>
                  <a:gd name="connsiteY6" fmla="*/ 14311 h 323051"/>
                  <a:gd name="connsiteX7" fmla="*/ 4882 w 251071"/>
                  <a:gd name="connsiteY7" fmla="*/ 37946 h 323051"/>
                  <a:gd name="connsiteX8" fmla="*/ 87603 w 251071"/>
                  <a:gd name="connsiteY8" fmla="*/ 91124 h 323051"/>
                  <a:gd name="connsiteX9" fmla="*/ 120692 w 251071"/>
                  <a:gd name="connsiteY9" fmla="*/ 171876 h 323051"/>
                  <a:gd name="connsiteX10" fmla="*/ 118328 w 251071"/>
                  <a:gd name="connsiteY10" fmla="*/ 215994 h 323051"/>
                  <a:gd name="connsiteX11" fmla="*/ 113207 w 251071"/>
                  <a:gd name="connsiteY11" fmla="*/ 264839 h 323051"/>
                  <a:gd name="connsiteX12" fmla="*/ 134478 w 251071"/>
                  <a:gd name="connsiteY12" fmla="*/ 297927 h 323051"/>
                  <a:gd name="connsiteX13" fmla="*/ 153386 w 251071"/>
                  <a:gd name="connsiteY13" fmla="*/ 306199 h 323051"/>
                  <a:gd name="connsiteX14" fmla="*/ 171506 w 251071"/>
                  <a:gd name="connsiteY14" fmla="*/ 318017 h 323051"/>
                  <a:gd name="connsiteX15" fmla="*/ 182142 w 251071"/>
                  <a:gd name="connsiteY15" fmla="*/ 322744 h 323051"/>
                  <a:gd name="connsiteX16" fmla="*/ 188838 w 251071"/>
                  <a:gd name="connsiteY16" fmla="*/ 310926 h 323051"/>
                  <a:gd name="connsiteX17" fmla="*/ 181748 w 251071"/>
                  <a:gd name="connsiteY17" fmla="*/ 286110 h 323051"/>
                  <a:gd name="connsiteX18" fmla="*/ 180172 w 251071"/>
                  <a:gd name="connsiteY18" fmla="*/ 280989 h 323051"/>
                  <a:gd name="connsiteX19" fmla="*/ 187656 w 251071"/>
                  <a:gd name="connsiteY19" fmla="*/ 284928 h 323051"/>
                  <a:gd name="connsiteX20" fmla="*/ 199474 w 251071"/>
                  <a:gd name="connsiteY20" fmla="*/ 290837 h 323051"/>
                  <a:gd name="connsiteX21" fmla="*/ 212867 w 251071"/>
                  <a:gd name="connsiteY21" fmla="*/ 297139 h 323051"/>
                  <a:gd name="connsiteX22" fmla="*/ 222321 w 251071"/>
                  <a:gd name="connsiteY22" fmla="*/ 294776 h 323051"/>
                  <a:gd name="connsiteX23" fmla="*/ 229017 w 251071"/>
                  <a:gd name="connsiteY23" fmla="*/ 300685 h 323051"/>
                  <a:gd name="connsiteX24" fmla="*/ 248713 w 251071"/>
                  <a:gd name="connsiteY24" fmla="*/ 285322 h 32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071" h="323051">
                    <a:moveTo>
                      <a:pt x="248713" y="285322"/>
                    </a:moveTo>
                    <a:cubicBezTo>
                      <a:pt x="231775" y="263263"/>
                      <a:pt x="215230" y="241598"/>
                      <a:pt x="207746" y="214418"/>
                    </a:cubicBezTo>
                    <a:cubicBezTo>
                      <a:pt x="199474" y="184481"/>
                      <a:pt x="201837" y="154544"/>
                      <a:pt x="203807" y="124212"/>
                    </a:cubicBezTo>
                    <a:cubicBezTo>
                      <a:pt x="206564" y="82458"/>
                      <a:pt x="197898" y="30461"/>
                      <a:pt x="158507" y="9584"/>
                    </a:cubicBezTo>
                    <a:cubicBezTo>
                      <a:pt x="143932" y="-3809"/>
                      <a:pt x="122267" y="130"/>
                      <a:pt x="103360" y="2100"/>
                    </a:cubicBezTo>
                    <a:lnTo>
                      <a:pt x="27335" y="9978"/>
                    </a:lnTo>
                    <a:cubicBezTo>
                      <a:pt x="23789" y="10372"/>
                      <a:pt x="20638" y="11947"/>
                      <a:pt x="18669" y="14311"/>
                    </a:cubicBezTo>
                    <a:cubicBezTo>
                      <a:pt x="5670" y="11947"/>
                      <a:pt x="-7330" y="27704"/>
                      <a:pt x="4882" y="37946"/>
                    </a:cubicBezTo>
                    <a:cubicBezTo>
                      <a:pt x="30092" y="59611"/>
                      <a:pt x="64362" y="67489"/>
                      <a:pt x="87603" y="91124"/>
                    </a:cubicBezTo>
                    <a:cubicBezTo>
                      <a:pt x="108087" y="111607"/>
                      <a:pt x="118722" y="143514"/>
                      <a:pt x="120692" y="171876"/>
                    </a:cubicBezTo>
                    <a:cubicBezTo>
                      <a:pt x="121479" y="186450"/>
                      <a:pt x="121086" y="201419"/>
                      <a:pt x="118328" y="215994"/>
                    </a:cubicBezTo>
                    <a:cubicBezTo>
                      <a:pt x="115177" y="232144"/>
                      <a:pt x="109662" y="248294"/>
                      <a:pt x="113207" y="264839"/>
                    </a:cubicBezTo>
                    <a:cubicBezTo>
                      <a:pt x="115965" y="277444"/>
                      <a:pt x="123449" y="290443"/>
                      <a:pt x="134478" y="297927"/>
                    </a:cubicBezTo>
                    <a:cubicBezTo>
                      <a:pt x="140387" y="301866"/>
                      <a:pt x="147478" y="302654"/>
                      <a:pt x="153386" y="306199"/>
                    </a:cubicBezTo>
                    <a:cubicBezTo>
                      <a:pt x="159689" y="309745"/>
                      <a:pt x="165204" y="314472"/>
                      <a:pt x="171506" y="318017"/>
                    </a:cubicBezTo>
                    <a:cubicBezTo>
                      <a:pt x="173870" y="321562"/>
                      <a:pt x="177809" y="323925"/>
                      <a:pt x="182142" y="322744"/>
                    </a:cubicBezTo>
                    <a:cubicBezTo>
                      <a:pt x="186869" y="321168"/>
                      <a:pt x="190414" y="316047"/>
                      <a:pt x="188838" y="310926"/>
                    </a:cubicBezTo>
                    <a:cubicBezTo>
                      <a:pt x="186475" y="302654"/>
                      <a:pt x="184111" y="294382"/>
                      <a:pt x="181748" y="286110"/>
                    </a:cubicBezTo>
                    <a:cubicBezTo>
                      <a:pt x="181354" y="284534"/>
                      <a:pt x="180960" y="282959"/>
                      <a:pt x="180172" y="280989"/>
                    </a:cubicBezTo>
                    <a:lnTo>
                      <a:pt x="187656" y="284928"/>
                    </a:lnTo>
                    <a:cubicBezTo>
                      <a:pt x="191596" y="286898"/>
                      <a:pt x="195535" y="288867"/>
                      <a:pt x="199474" y="290837"/>
                    </a:cubicBezTo>
                    <a:cubicBezTo>
                      <a:pt x="203807" y="293200"/>
                      <a:pt x="208140" y="295958"/>
                      <a:pt x="212867" y="297139"/>
                    </a:cubicBezTo>
                    <a:cubicBezTo>
                      <a:pt x="216018" y="298321"/>
                      <a:pt x="219563" y="297139"/>
                      <a:pt x="222321" y="294776"/>
                    </a:cubicBezTo>
                    <a:cubicBezTo>
                      <a:pt x="224684" y="296745"/>
                      <a:pt x="226654" y="298715"/>
                      <a:pt x="229017" y="300685"/>
                    </a:cubicBezTo>
                    <a:cubicBezTo>
                      <a:pt x="238471" y="310926"/>
                      <a:pt x="257773" y="297533"/>
                      <a:pt x="248713" y="285322"/>
                    </a:cubicBezTo>
                    <a:close/>
                  </a:path>
                </a:pathLst>
              </a:custGeom>
              <a:solidFill>
                <a:srgbClr val="C065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5EB82B9-EEE0-4C4F-BE93-A6B8EC246C29}"/>
                  </a:ext>
                </a:extLst>
              </p:cNvPr>
              <p:cNvSpPr/>
              <p:nvPr/>
            </p:nvSpPr>
            <p:spPr>
              <a:xfrm>
                <a:off x="4066095" y="8249266"/>
                <a:ext cx="153839" cy="78861"/>
              </a:xfrm>
              <a:custGeom>
                <a:avLst/>
                <a:gdLst>
                  <a:gd name="connsiteX0" fmla="*/ 150623 w 153839"/>
                  <a:gd name="connsiteY0" fmla="*/ 24804 h 78861"/>
                  <a:gd name="connsiteX1" fmla="*/ 87203 w 153839"/>
                  <a:gd name="connsiteY1" fmla="*/ 382 h 78861"/>
                  <a:gd name="connsiteX2" fmla="*/ 10784 w 153839"/>
                  <a:gd name="connsiteY2" fmla="*/ 16926 h 78861"/>
                  <a:gd name="connsiteX3" fmla="*/ 10784 w 153839"/>
                  <a:gd name="connsiteY3" fmla="*/ 46076 h 78861"/>
                  <a:gd name="connsiteX4" fmla="*/ 18662 w 153839"/>
                  <a:gd name="connsiteY4" fmla="*/ 51984 h 78861"/>
                  <a:gd name="connsiteX5" fmla="*/ 31267 w 153839"/>
                  <a:gd name="connsiteY5" fmla="*/ 61044 h 78861"/>
                  <a:gd name="connsiteX6" fmla="*/ 37570 w 153839"/>
                  <a:gd name="connsiteY6" fmla="*/ 63408 h 78861"/>
                  <a:gd name="connsiteX7" fmla="*/ 36388 w 153839"/>
                  <a:gd name="connsiteY7" fmla="*/ 70892 h 78861"/>
                  <a:gd name="connsiteX8" fmla="*/ 49387 w 153839"/>
                  <a:gd name="connsiteY8" fmla="*/ 78376 h 78861"/>
                  <a:gd name="connsiteX9" fmla="*/ 145896 w 153839"/>
                  <a:gd name="connsiteY9" fmla="*/ 43712 h 78861"/>
                  <a:gd name="connsiteX10" fmla="*/ 150623 w 153839"/>
                  <a:gd name="connsiteY10" fmla="*/ 24804 h 7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9" h="78861">
                    <a:moveTo>
                      <a:pt x="150623" y="24804"/>
                    </a:moveTo>
                    <a:cubicBezTo>
                      <a:pt x="136048" y="6684"/>
                      <a:pt x="109656" y="-1982"/>
                      <a:pt x="87203" y="382"/>
                    </a:cubicBezTo>
                    <a:cubicBezTo>
                      <a:pt x="61205" y="3139"/>
                      <a:pt x="35600" y="9048"/>
                      <a:pt x="10784" y="16926"/>
                    </a:cubicBezTo>
                    <a:cubicBezTo>
                      <a:pt x="-3397" y="21653"/>
                      <a:pt x="-3791" y="41743"/>
                      <a:pt x="10784" y="46076"/>
                    </a:cubicBezTo>
                    <a:cubicBezTo>
                      <a:pt x="12753" y="46469"/>
                      <a:pt x="16299" y="50015"/>
                      <a:pt x="18662" y="51984"/>
                    </a:cubicBezTo>
                    <a:cubicBezTo>
                      <a:pt x="22601" y="55136"/>
                      <a:pt x="26540" y="58681"/>
                      <a:pt x="31267" y="61044"/>
                    </a:cubicBezTo>
                    <a:cubicBezTo>
                      <a:pt x="33237" y="62226"/>
                      <a:pt x="35206" y="62620"/>
                      <a:pt x="37570" y="63408"/>
                    </a:cubicBezTo>
                    <a:cubicBezTo>
                      <a:pt x="36388" y="65377"/>
                      <a:pt x="35600" y="68135"/>
                      <a:pt x="36388" y="70892"/>
                    </a:cubicBezTo>
                    <a:cubicBezTo>
                      <a:pt x="37570" y="76013"/>
                      <a:pt x="43872" y="80346"/>
                      <a:pt x="49387" y="78376"/>
                    </a:cubicBezTo>
                    <a:cubicBezTo>
                      <a:pt x="81294" y="65771"/>
                      <a:pt x="113201" y="53954"/>
                      <a:pt x="145896" y="43712"/>
                    </a:cubicBezTo>
                    <a:cubicBezTo>
                      <a:pt x="154562" y="40561"/>
                      <a:pt x="156137" y="31501"/>
                      <a:pt x="150623" y="24804"/>
                    </a:cubicBezTo>
                    <a:close/>
                  </a:path>
                </a:pathLst>
              </a:custGeom>
              <a:solidFill>
                <a:srgbClr val="9E59CE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585EC-45F1-403C-961F-90C42443460D}"/>
                  </a:ext>
                </a:extLst>
              </p:cNvPr>
              <p:cNvSpPr/>
              <p:nvPr/>
            </p:nvSpPr>
            <p:spPr>
              <a:xfrm>
                <a:off x="4440259" y="8138384"/>
                <a:ext cx="460888" cy="187473"/>
              </a:xfrm>
              <a:custGeom>
                <a:avLst/>
                <a:gdLst>
                  <a:gd name="connsiteX0" fmla="*/ 453199 w 460888"/>
                  <a:gd name="connsiteY0" fmla="*/ 181 h 187473"/>
                  <a:gd name="connsiteX1" fmla="*/ 340934 w 460888"/>
                  <a:gd name="connsiteY1" fmla="*/ 22240 h 187473"/>
                  <a:gd name="connsiteX2" fmla="*/ 224336 w 460888"/>
                  <a:gd name="connsiteY2" fmla="*/ 57692 h 187473"/>
                  <a:gd name="connsiteX3" fmla="*/ 25017 w 460888"/>
                  <a:gd name="connsiteY3" fmla="*/ 156958 h 187473"/>
                  <a:gd name="connsiteX4" fmla="*/ 23835 w 460888"/>
                  <a:gd name="connsiteY4" fmla="*/ 155382 h 187473"/>
                  <a:gd name="connsiteX5" fmla="*/ 2170 w 460888"/>
                  <a:gd name="connsiteY5" fmla="*/ 167987 h 187473"/>
                  <a:gd name="connsiteX6" fmla="*/ 10836 w 460888"/>
                  <a:gd name="connsiteY6" fmla="*/ 180986 h 187473"/>
                  <a:gd name="connsiteX7" fmla="*/ 28168 w 460888"/>
                  <a:gd name="connsiteY7" fmla="*/ 185713 h 187473"/>
                  <a:gd name="connsiteX8" fmla="*/ 237335 w 460888"/>
                  <a:gd name="connsiteY8" fmla="*/ 81327 h 187473"/>
                  <a:gd name="connsiteX9" fmla="*/ 347631 w 460888"/>
                  <a:gd name="connsiteY9" fmla="*/ 48238 h 187473"/>
                  <a:gd name="connsiteX10" fmla="*/ 456744 w 460888"/>
                  <a:gd name="connsiteY10" fmla="*/ 14362 h 187473"/>
                  <a:gd name="connsiteX11" fmla="*/ 453199 w 460888"/>
                  <a:gd name="connsiteY11" fmla="*/ 181 h 18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0888" h="187473">
                    <a:moveTo>
                      <a:pt x="453199" y="181"/>
                    </a:moveTo>
                    <a:cubicBezTo>
                      <a:pt x="416565" y="-1789"/>
                      <a:pt x="375992" y="12786"/>
                      <a:pt x="340934" y="22240"/>
                    </a:cubicBezTo>
                    <a:cubicBezTo>
                      <a:pt x="301937" y="32875"/>
                      <a:pt x="262940" y="44299"/>
                      <a:pt x="224336" y="57692"/>
                    </a:cubicBezTo>
                    <a:cubicBezTo>
                      <a:pt x="154220" y="82508"/>
                      <a:pt x="85679" y="113627"/>
                      <a:pt x="25017" y="156958"/>
                    </a:cubicBezTo>
                    <a:cubicBezTo>
                      <a:pt x="24623" y="156564"/>
                      <a:pt x="24229" y="155776"/>
                      <a:pt x="23835" y="155382"/>
                    </a:cubicBezTo>
                    <a:cubicBezTo>
                      <a:pt x="14775" y="142383"/>
                      <a:pt x="-6890" y="154200"/>
                      <a:pt x="2170" y="167987"/>
                    </a:cubicBezTo>
                    <a:cubicBezTo>
                      <a:pt x="4928" y="172320"/>
                      <a:pt x="7685" y="176653"/>
                      <a:pt x="10836" y="180986"/>
                    </a:cubicBezTo>
                    <a:cubicBezTo>
                      <a:pt x="14381" y="186501"/>
                      <a:pt x="22260" y="189652"/>
                      <a:pt x="28168" y="185713"/>
                    </a:cubicBezTo>
                    <a:cubicBezTo>
                      <a:pt x="92376" y="140413"/>
                      <a:pt x="163280" y="106931"/>
                      <a:pt x="237335" y="81327"/>
                    </a:cubicBezTo>
                    <a:cubicBezTo>
                      <a:pt x="273575" y="68721"/>
                      <a:pt x="310603" y="58086"/>
                      <a:pt x="347631" y="48238"/>
                    </a:cubicBezTo>
                    <a:cubicBezTo>
                      <a:pt x="383083" y="38784"/>
                      <a:pt x="424837" y="33269"/>
                      <a:pt x="456744" y="14362"/>
                    </a:cubicBezTo>
                    <a:cubicBezTo>
                      <a:pt x="464228" y="10816"/>
                      <a:pt x="460683" y="575"/>
                      <a:pt x="453199" y="181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5224EC1-061D-464F-959E-9393C9D5172D}"/>
                  </a:ext>
                </a:extLst>
              </p:cNvPr>
              <p:cNvSpPr/>
              <p:nvPr/>
            </p:nvSpPr>
            <p:spPr>
              <a:xfrm>
                <a:off x="3943201" y="8449361"/>
                <a:ext cx="226803" cy="142589"/>
              </a:xfrm>
              <a:custGeom>
                <a:avLst/>
                <a:gdLst>
                  <a:gd name="connsiteX0" fmla="*/ 215611 w 226803"/>
                  <a:gd name="connsiteY0" fmla="*/ 0 h 142589"/>
                  <a:gd name="connsiteX1" fmla="*/ 186068 w 226803"/>
                  <a:gd name="connsiteY1" fmla="*/ 9060 h 142589"/>
                  <a:gd name="connsiteX2" fmla="*/ 158888 w 226803"/>
                  <a:gd name="connsiteY2" fmla="*/ 20483 h 142589"/>
                  <a:gd name="connsiteX3" fmla="*/ 102559 w 226803"/>
                  <a:gd name="connsiteY3" fmla="*/ 48845 h 142589"/>
                  <a:gd name="connsiteX4" fmla="*/ 3687 w 226803"/>
                  <a:gd name="connsiteY4" fmla="*/ 123294 h 142589"/>
                  <a:gd name="connsiteX5" fmla="*/ 20231 w 226803"/>
                  <a:gd name="connsiteY5" fmla="*/ 139839 h 142589"/>
                  <a:gd name="connsiteX6" fmla="*/ 118315 w 226803"/>
                  <a:gd name="connsiteY6" fmla="*/ 72086 h 142589"/>
                  <a:gd name="connsiteX7" fmla="*/ 169130 w 226803"/>
                  <a:gd name="connsiteY7" fmla="*/ 44512 h 142589"/>
                  <a:gd name="connsiteX8" fmla="*/ 195916 w 226803"/>
                  <a:gd name="connsiteY8" fmla="*/ 31907 h 142589"/>
                  <a:gd name="connsiteX9" fmla="*/ 223490 w 226803"/>
                  <a:gd name="connsiteY9" fmla="*/ 18514 h 142589"/>
                  <a:gd name="connsiteX10" fmla="*/ 215611 w 226803"/>
                  <a:gd name="connsiteY10" fmla="*/ 0 h 1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03" h="142589">
                    <a:moveTo>
                      <a:pt x="215611" y="0"/>
                    </a:moveTo>
                    <a:cubicBezTo>
                      <a:pt x="205764" y="0"/>
                      <a:pt x="195522" y="5515"/>
                      <a:pt x="186068" y="9060"/>
                    </a:cubicBezTo>
                    <a:cubicBezTo>
                      <a:pt x="177008" y="12605"/>
                      <a:pt x="167948" y="16544"/>
                      <a:pt x="158888" y="20483"/>
                    </a:cubicBezTo>
                    <a:cubicBezTo>
                      <a:pt x="139586" y="29149"/>
                      <a:pt x="121073" y="38603"/>
                      <a:pt x="102559" y="48845"/>
                    </a:cubicBezTo>
                    <a:cubicBezTo>
                      <a:pt x="66713" y="69722"/>
                      <a:pt x="34018" y="95327"/>
                      <a:pt x="3687" y="123294"/>
                    </a:cubicBezTo>
                    <a:cubicBezTo>
                      <a:pt x="-7343" y="133536"/>
                      <a:pt x="8808" y="148899"/>
                      <a:pt x="20231" y="139839"/>
                    </a:cubicBezTo>
                    <a:cubicBezTo>
                      <a:pt x="50956" y="114628"/>
                      <a:pt x="84439" y="92569"/>
                      <a:pt x="118315" y="72086"/>
                    </a:cubicBezTo>
                    <a:cubicBezTo>
                      <a:pt x="134859" y="62238"/>
                      <a:pt x="151798" y="53178"/>
                      <a:pt x="169130" y="44512"/>
                    </a:cubicBezTo>
                    <a:cubicBezTo>
                      <a:pt x="178190" y="40179"/>
                      <a:pt x="186856" y="35846"/>
                      <a:pt x="195916" y="31907"/>
                    </a:cubicBezTo>
                    <a:cubicBezTo>
                      <a:pt x="205369" y="27968"/>
                      <a:pt x="215611" y="25210"/>
                      <a:pt x="223490" y="18514"/>
                    </a:cubicBezTo>
                    <a:cubicBezTo>
                      <a:pt x="230974" y="12211"/>
                      <a:pt x="224671" y="0"/>
                      <a:pt x="215611" y="0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DF3AA0-6F13-49E4-A4A6-D4C3F3D0F49B}"/>
                  </a:ext>
                </a:extLst>
              </p:cNvPr>
              <p:cNvSpPr/>
              <p:nvPr/>
            </p:nvSpPr>
            <p:spPr>
              <a:xfrm>
                <a:off x="4250023" y="8370941"/>
                <a:ext cx="85869" cy="40570"/>
              </a:xfrm>
              <a:custGeom>
                <a:avLst/>
                <a:gdLst>
                  <a:gd name="connsiteX0" fmla="*/ 78171 w 85869"/>
                  <a:gd name="connsiteY0" fmla="*/ 32 h 40570"/>
                  <a:gd name="connsiteX1" fmla="*/ 56900 w 85869"/>
                  <a:gd name="connsiteY1" fmla="*/ 2789 h 40570"/>
                  <a:gd name="connsiteX2" fmla="*/ 37992 w 85869"/>
                  <a:gd name="connsiteY2" fmla="*/ 9485 h 40570"/>
                  <a:gd name="connsiteX3" fmla="*/ 2934 w 85869"/>
                  <a:gd name="connsiteY3" fmla="*/ 28787 h 40570"/>
                  <a:gd name="connsiteX4" fmla="*/ 9237 w 85869"/>
                  <a:gd name="connsiteY4" fmla="*/ 39817 h 40570"/>
                  <a:gd name="connsiteX5" fmla="*/ 43507 w 85869"/>
                  <a:gd name="connsiteY5" fmla="*/ 25242 h 40570"/>
                  <a:gd name="connsiteX6" fmla="*/ 62021 w 85869"/>
                  <a:gd name="connsiteY6" fmla="*/ 20515 h 40570"/>
                  <a:gd name="connsiteX7" fmla="*/ 80141 w 85869"/>
                  <a:gd name="connsiteY7" fmla="*/ 15394 h 40570"/>
                  <a:gd name="connsiteX8" fmla="*/ 78171 w 85869"/>
                  <a:gd name="connsiteY8" fmla="*/ 32 h 4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69" h="40570">
                    <a:moveTo>
                      <a:pt x="78171" y="32"/>
                    </a:moveTo>
                    <a:cubicBezTo>
                      <a:pt x="71081" y="819"/>
                      <a:pt x="63990" y="1213"/>
                      <a:pt x="56900" y="2789"/>
                    </a:cubicBezTo>
                    <a:cubicBezTo>
                      <a:pt x="50597" y="4365"/>
                      <a:pt x="43901" y="7122"/>
                      <a:pt x="37992" y="9485"/>
                    </a:cubicBezTo>
                    <a:cubicBezTo>
                      <a:pt x="25387" y="14606"/>
                      <a:pt x="13964" y="21303"/>
                      <a:pt x="2934" y="28787"/>
                    </a:cubicBezTo>
                    <a:cubicBezTo>
                      <a:pt x="-3762" y="33514"/>
                      <a:pt x="2146" y="43362"/>
                      <a:pt x="9237" y="39817"/>
                    </a:cubicBezTo>
                    <a:cubicBezTo>
                      <a:pt x="20266" y="33908"/>
                      <a:pt x="31690" y="29181"/>
                      <a:pt x="43507" y="25242"/>
                    </a:cubicBezTo>
                    <a:cubicBezTo>
                      <a:pt x="49416" y="23272"/>
                      <a:pt x="55718" y="22091"/>
                      <a:pt x="62021" y="20515"/>
                    </a:cubicBezTo>
                    <a:cubicBezTo>
                      <a:pt x="67929" y="18545"/>
                      <a:pt x="74232" y="16970"/>
                      <a:pt x="80141" y="15394"/>
                    </a:cubicBezTo>
                    <a:cubicBezTo>
                      <a:pt x="88807" y="13425"/>
                      <a:pt x="87231" y="-756"/>
                      <a:pt x="78171" y="32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grpSp>
            <p:nvGrpSpPr>
              <p:cNvPr id="45" name="Graphic 27">
                <a:extLst>
                  <a:ext uri="{FF2B5EF4-FFF2-40B4-BE49-F238E27FC236}">
                    <a16:creationId xmlns:a16="http://schemas.microsoft.com/office/drawing/2014/main" id="{4A7B7364-3991-434B-B919-1F446E53363E}"/>
                  </a:ext>
                </a:extLst>
              </p:cNvPr>
              <p:cNvGrpSpPr/>
              <p:nvPr/>
            </p:nvGrpSpPr>
            <p:grpSpPr>
              <a:xfrm>
                <a:off x="3083015" y="7420389"/>
                <a:ext cx="1975286" cy="1346409"/>
                <a:chOff x="3083015" y="7420389"/>
                <a:chExt cx="1975286" cy="1346409"/>
              </a:xfrm>
              <a:solidFill>
                <a:srgbClr val="841918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3F623F6-4BBF-4C9B-AC3D-9C5349D7D0FC}"/>
                    </a:ext>
                  </a:extLst>
                </p:cNvPr>
                <p:cNvSpPr/>
                <p:nvPr/>
              </p:nvSpPr>
              <p:spPr>
                <a:xfrm>
                  <a:off x="3833029" y="7420389"/>
                  <a:ext cx="1225273" cy="908429"/>
                </a:xfrm>
                <a:custGeom>
                  <a:avLst/>
                  <a:gdLst>
                    <a:gd name="connsiteX0" fmla="*/ 574736 w 1225273"/>
                    <a:gd name="connsiteY0" fmla="*/ 899375 h 908429"/>
                    <a:gd name="connsiteX1" fmla="*/ 987161 w 1225273"/>
                    <a:gd name="connsiteY1" fmla="*/ 693753 h 908429"/>
                    <a:gd name="connsiteX2" fmla="*/ 1175451 w 1225273"/>
                    <a:gd name="connsiteY2" fmla="*/ 706358 h 908429"/>
                    <a:gd name="connsiteX3" fmla="*/ 1212085 w 1225273"/>
                    <a:gd name="connsiteY3" fmla="*/ 710691 h 908429"/>
                    <a:gd name="connsiteX4" fmla="*/ 1215236 w 1225273"/>
                    <a:gd name="connsiteY4" fmla="*/ 672482 h 908429"/>
                    <a:gd name="connsiteX5" fmla="*/ 1108880 w 1225273"/>
                    <a:gd name="connsiteY5" fmla="*/ 535007 h 908429"/>
                    <a:gd name="connsiteX6" fmla="*/ 935952 w 1225273"/>
                    <a:gd name="connsiteY6" fmla="*/ 329779 h 908429"/>
                    <a:gd name="connsiteX7" fmla="*/ 773661 w 1225273"/>
                    <a:gd name="connsiteY7" fmla="*/ 152125 h 908429"/>
                    <a:gd name="connsiteX8" fmla="*/ 720483 w 1225273"/>
                    <a:gd name="connsiteY8" fmla="*/ 103280 h 908429"/>
                    <a:gd name="connsiteX9" fmla="*/ 626732 w 1225273"/>
                    <a:gd name="connsiteY9" fmla="*/ 56404 h 908429"/>
                    <a:gd name="connsiteX10" fmla="*/ 52803 w 1225273"/>
                    <a:gd name="connsiteY10" fmla="*/ 113915 h 908429"/>
                    <a:gd name="connsiteX11" fmla="*/ 2382 w 1225273"/>
                    <a:gd name="connsiteY11" fmla="*/ 180092 h 908429"/>
                    <a:gd name="connsiteX12" fmla="*/ 25623 w 1225273"/>
                    <a:gd name="connsiteY12" fmla="*/ 198606 h 908429"/>
                    <a:gd name="connsiteX13" fmla="*/ 275757 w 1225273"/>
                    <a:gd name="connsiteY13" fmla="*/ 35527 h 908429"/>
                    <a:gd name="connsiteX14" fmla="*/ 570797 w 1225273"/>
                    <a:gd name="connsiteY14" fmla="*/ 67828 h 908429"/>
                    <a:gd name="connsiteX15" fmla="*/ 691333 w 1225273"/>
                    <a:gd name="connsiteY15" fmla="*/ 119824 h 908429"/>
                    <a:gd name="connsiteX16" fmla="*/ 700000 w 1225273"/>
                    <a:gd name="connsiteY16" fmla="*/ 125339 h 908429"/>
                    <a:gd name="connsiteX17" fmla="*/ 710241 w 1225273"/>
                    <a:gd name="connsiteY17" fmla="*/ 133611 h 908429"/>
                    <a:gd name="connsiteX18" fmla="*/ 735058 w 1225273"/>
                    <a:gd name="connsiteY18" fmla="*/ 156064 h 908429"/>
                    <a:gd name="connsiteX19" fmla="*/ 882774 w 1225273"/>
                    <a:gd name="connsiteY19" fmla="*/ 314810 h 908429"/>
                    <a:gd name="connsiteX20" fmla="*/ 1177814 w 1225273"/>
                    <a:gd name="connsiteY20" fmla="*/ 672088 h 908429"/>
                    <a:gd name="connsiteX21" fmla="*/ 1192389 w 1225273"/>
                    <a:gd name="connsiteY21" fmla="*/ 692965 h 908429"/>
                    <a:gd name="connsiteX22" fmla="*/ 1194752 w 1225273"/>
                    <a:gd name="connsiteY22" fmla="*/ 696904 h 908429"/>
                    <a:gd name="connsiteX23" fmla="*/ 1195540 w 1225273"/>
                    <a:gd name="connsiteY23" fmla="*/ 693753 h 908429"/>
                    <a:gd name="connsiteX24" fmla="*/ 1210903 w 1225273"/>
                    <a:gd name="connsiteY24" fmla="*/ 681542 h 908429"/>
                    <a:gd name="connsiteX25" fmla="*/ 1209327 w 1225273"/>
                    <a:gd name="connsiteY25" fmla="*/ 681542 h 908429"/>
                    <a:gd name="connsiteX26" fmla="*/ 1202631 w 1225273"/>
                    <a:gd name="connsiteY26" fmla="*/ 680754 h 908429"/>
                    <a:gd name="connsiteX27" fmla="*/ 1180572 w 1225273"/>
                    <a:gd name="connsiteY27" fmla="*/ 677603 h 908429"/>
                    <a:gd name="connsiteX28" fmla="*/ 997797 w 1225273"/>
                    <a:gd name="connsiteY28" fmla="*/ 664604 h 908429"/>
                    <a:gd name="connsiteX29" fmla="*/ 571584 w 1225273"/>
                    <a:gd name="connsiteY29" fmla="*/ 832016 h 908429"/>
                    <a:gd name="connsiteX30" fmla="*/ 546374 w 1225273"/>
                    <a:gd name="connsiteY30" fmla="*/ 887952 h 908429"/>
                    <a:gd name="connsiteX31" fmla="*/ 574736 w 1225273"/>
                    <a:gd name="connsiteY31" fmla="*/ 899375 h 908429"/>
                    <a:gd name="connsiteX32" fmla="*/ 574736 w 1225273"/>
                    <a:gd name="connsiteY32" fmla="*/ 899375 h 908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225273" h="908429">
                      <a:moveTo>
                        <a:pt x="574736" y="899375"/>
                      </a:moveTo>
                      <a:cubicBezTo>
                        <a:pt x="629883" y="728417"/>
                        <a:pt x="831172" y="695329"/>
                        <a:pt x="987161" y="693753"/>
                      </a:cubicBezTo>
                      <a:cubicBezTo>
                        <a:pt x="1050187" y="693359"/>
                        <a:pt x="1113213" y="698086"/>
                        <a:pt x="1175451" y="706358"/>
                      </a:cubicBezTo>
                      <a:cubicBezTo>
                        <a:pt x="1186480" y="707934"/>
                        <a:pt x="1201055" y="712661"/>
                        <a:pt x="1212085" y="710691"/>
                      </a:cubicBezTo>
                      <a:cubicBezTo>
                        <a:pt x="1234931" y="706752"/>
                        <a:pt x="1222720" y="683905"/>
                        <a:pt x="1215236" y="672482"/>
                      </a:cubicBezTo>
                      <a:cubicBezTo>
                        <a:pt x="1183723" y="624425"/>
                        <a:pt x="1145120" y="579913"/>
                        <a:pt x="1108880" y="535007"/>
                      </a:cubicBezTo>
                      <a:cubicBezTo>
                        <a:pt x="1052550" y="465678"/>
                        <a:pt x="994645" y="397138"/>
                        <a:pt x="935952" y="329779"/>
                      </a:cubicBezTo>
                      <a:cubicBezTo>
                        <a:pt x="883562" y="269510"/>
                        <a:pt x="830384" y="209242"/>
                        <a:pt x="773661" y="152125"/>
                      </a:cubicBezTo>
                      <a:cubicBezTo>
                        <a:pt x="756723" y="135187"/>
                        <a:pt x="739785" y="117461"/>
                        <a:pt x="720483" y="103280"/>
                      </a:cubicBezTo>
                      <a:cubicBezTo>
                        <a:pt x="692909" y="82796"/>
                        <a:pt x="658245" y="69009"/>
                        <a:pt x="626732" y="56404"/>
                      </a:cubicBezTo>
                      <a:cubicBezTo>
                        <a:pt x="444745" y="-16469"/>
                        <a:pt x="201307" y="-38922"/>
                        <a:pt x="52803" y="113915"/>
                      </a:cubicBezTo>
                      <a:cubicBezTo>
                        <a:pt x="33501" y="134005"/>
                        <a:pt x="16563" y="156458"/>
                        <a:pt x="2382" y="180092"/>
                      </a:cubicBezTo>
                      <a:cubicBezTo>
                        <a:pt x="-7466" y="196243"/>
                        <a:pt x="15775" y="214757"/>
                        <a:pt x="25623" y="198606"/>
                      </a:cubicBezTo>
                      <a:cubicBezTo>
                        <a:pt x="80771" y="106825"/>
                        <a:pt x="170582" y="51283"/>
                        <a:pt x="275757" y="35527"/>
                      </a:cubicBezTo>
                      <a:cubicBezTo>
                        <a:pt x="374235" y="20952"/>
                        <a:pt x="477045" y="36315"/>
                        <a:pt x="570797" y="67828"/>
                      </a:cubicBezTo>
                      <a:cubicBezTo>
                        <a:pt x="612551" y="81615"/>
                        <a:pt x="652730" y="98947"/>
                        <a:pt x="691333" y="119824"/>
                      </a:cubicBezTo>
                      <a:cubicBezTo>
                        <a:pt x="695666" y="122187"/>
                        <a:pt x="694485" y="121006"/>
                        <a:pt x="700000" y="125339"/>
                      </a:cubicBezTo>
                      <a:cubicBezTo>
                        <a:pt x="703545" y="128096"/>
                        <a:pt x="707090" y="130854"/>
                        <a:pt x="710241" y="133611"/>
                      </a:cubicBezTo>
                      <a:cubicBezTo>
                        <a:pt x="718907" y="140701"/>
                        <a:pt x="726786" y="148186"/>
                        <a:pt x="735058" y="156064"/>
                      </a:cubicBezTo>
                      <a:cubicBezTo>
                        <a:pt x="787054" y="206091"/>
                        <a:pt x="835111" y="260450"/>
                        <a:pt x="882774" y="314810"/>
                      </a:cubicBezTo>
                      <a:cubicBezTo>
                        <a:pt x="984404" y="430226"/>
                        <a:pt x="1086821" y="547612"/>
                        <a:pt x="1177814" y="672088"/>
                      </a:cubicBezTo>
                      <a:cubicBezTo>
                        <a:pt x="1182935" y="678785"/>
                        <a:pt x="1187662" y="685875"/>
                        <a:pt x="1192389" y="692965"/>
                      </a:cubicBezTo>
                      <a:cubicBezTo>
                        <a:pt x="1194359" y="696117"/>
                        <a:pt x="1196328" y="698086"/>
                        <a:pt x="1194752" y="696904"/>
                      </a:cubicBezTo>
                      <a:cubicBezTo>
                        <a:pt x="1198692" y="700056"/>
                        <a:pt x="1193571" y="701631"/>
                        <a:pt x="1195540" y="693753"/>
                      </a:cubicBezTo>
                      <a:cubicBezTo>
                        <a:pt x="1195934" y="692178"/>
                        <a:pt x="1206176" y="679178"/>
                        <a:pt x="1210903" y="681542"/>
                      </a:cubicBezTo>
                      <a:cubicBezTo>
                        <a:pt x="1210509" y="681148"/>
                        <a:pt x="1209721" y="681542"/>
                        <a:pt x="1209327" y="681542"/>
                      </a:cubicBezTo>
                      <a:cubicBezTo>
                        <a:pt x="1207358" y="680754"/>
                        <a:pt x="1204600" y="681148"/>
                        <a:pt x="1202631" y="680754"/>
                      </a:cubicBezTo>
                      <a:cubicBezTo>
                        <a:pt x="1195146" y="679966"/>
                        <a:pt x="1188056" y="678785"/>
                        <a:pt x="1180572" y="677603"/>
                      </a:cubicBezTo>
                      <a:cubicBezTo>
                        <a:pt x="1119909" y="669725"/>
                        <a:pt x="1058853" y="664604"/>
                        <a:pt x="997797" y="664604"/>
                      </a:cubicBezTo>
                      <a:cubicBezTo>
                        <a:pt x="847322" y="664210"/>
                        <a:pt x="656275" y="689814"/>
                        <a:pt x="571584" y="832016"/>
                      </a:cubicBezTo>
                      <a:cubicBezTo>
                        <a:pt x="560949" y="849742"/>
                        <a:pt x="552677" y="868256"/>
                        <a:pt x="546374" y="887952"/>
                      </a:cubicBezTo>
                      <a:cubicBezTo>
                        <a:pt x="541647" y="905678"/>
                        <a:pt x="568827" y="917495"/>
                        <a:pt x="574736" y="899375"/>
                      </a:cubicBezTo>
                      <a:lnTo>
                        <a:pt x="574736" y="89937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97E66BC-D9D8-47AD-9A53-60E78D7EB185}"/>
                    </a:ext>
                  </a:extLst>
                </p:cNvPr>
                <p:cNvSpPr/>
                <p:nvPr/>
              </p:nvSpPr>
              <p:spPr>
                <a:xfrm>
                  <a:off x="4244492" y="8274386"/>
                  <a:ext cx="160142" cy="62423"/>
                </a:xfrm>
                <a:custGeom>
                  <a:avLst/>
                  <a:gdLst>
                    <a:gd name="connsiteX0" fmla="*/ 20282 w 160142"/>
                    <a:gd name="connsiteY0" fmla="*/ 37105 h 62423"/>
                    <a:gd name="connsiteX1" fmla="*/ 80551 w 160142"/>
                    <a:gd name="connsiteY1" fmla="*/ 31197 h 62423"/>
                    <a:gd name="connsiteX2" fmla="*/ 136092 w 160142"/>
                    <a:gd name="connsiteY2" fmla="*/ 59165 h 62423"/>
                    <a:gd name="connsiteX3" fmla="*/ 154606 w 160142"/>
                    <a:gd name="connsiteY3" fmla="*/ 35924 h 62423"/>
                    <a:gd name="connsiteX4" fmla="*/ 84884 w 160142"/>
                    <a:gd name="connsiteY4" fmla="*/ 1653 h 62423"/>
                    <a:gd name="connsiteX5" fmla="*/ 9253 w 160142"/>
                    <a:gd name="connsiteY5" fmla="*/ 9532 h 62423"/>
                    <a:gd name="connsiteX6" fmla="*/ 981 w 160142"/>
                    <a:gd name="connsiteY6" fmla="*/ 28833 h 62423"/>
                    <a:gd name="connsiteX7" fmla="*/ 20282 w 160142"/>
                    <a:gd name="connsiteY7" fmla="*/ 37105 h 62423"/>
                    <a:gd name="connsiteX8" fmla="*/ 20282 w 160142"/>
                    <a:gd name="connsiteY8" fmla="*/ 37105 h 6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42" h="62423">
                      <a:moveTo>
                        <a:pt x="20282" y="37105"/>
                      </a:moveTo>
                      <a:cubicBezTo>
                        <a:pt x="40372" y="30803"/>
                        <a:pt x="60461" y="27652"/>
                        <a:pt x="80551" y="31197"/>
                      </a:cubicBezTo>
                      <a:cubicBezTo>
                        <a:pt x="100640" y="34742"/>
                        <a:pt x="119548" y="46165"/>
                        <a:pt x="136092" y="59165"/>
                      </a:cubicBezTo>
                      <a:cubicBezTo>
                        <a:pt x="151061" y="70982"/>
                        <a:pt x="169575" y="47741"/>
                        <a:pt x="154606" y="35924"/>
                      </a:cubicBezTo>
                      <a:cubicBezTo>
                        <a:pt x="134123" y="19379"/>
                        <a:pt x="110882" y="6380"/>
                        <a:pt x="84884" y="1653"/>
                      </a:cubicBezTo>
                      <a:cubicBezTo>
                        <a:pt x="59280" y="-2680"/>
                        <a:pt x="33675" y="2047"/>
                        <a:pt x="9253" y="9532"/>
                      </a:cubicBezTo>
                      <a:cubicBezTo>
                        <a:pt x="1374" y="11895"/>
                        <a:pt x="-1777" y="22137"/>
                        <a:pt x="981" y="28833"/>
                      </a:cubicBezTo>
                      <a:cubicBezTo>
                        <a:pt x="4132" y="36712"/>
                        <a:pt x="12404" y="39469"/>
                        <a:pt x="20282" y="37105"/>
                      </a:cubicBezTo>
                      <a:lnTo>
                        <a:pt x="20282" y="3710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D03664D-5276-460E-A04F-8937AD4292CE}"/>
                    </a:ext>
                  </a:extLst>
                </p:cNvPr>
                <p:cNvSpPr/>
                <p:nvPr/>
              </p:nvSpPr>
              <p:spPr>
                <a:xfrm>
                  <a:off x="3091096" y="7963512"/>
                  <a:ext cx="1057706" cy="803286"/>
                </a:xfrm>
                <a:custGeom>
                  <a:avLst/>
                  <a:gdLst>
                    <a:gd name="connsiteX0" fmla="*/ 1033840 w 1057706"/>
                    <a:gd name="connsiteY0" fmla="*/ 383037 h 803286"/>
                    <a:gd name="connsiteX1" fmla="*/ 866034 w 1057706"/>
                    <a:gd name="connsiteY1" fmla="*/ 548480 h 803286"/>
                    <a:gd name="connsiteX2" fmla="*/ 732892 w 1057706"/>
                    <a:gd name="connsiteY2" fmla="*/ 716680 h 803286"/>
                    <a:gd name="connsiteX3" fmla="*/ 687198 w 1057706"/>
                    <a:gd name="connsiteY3" fmla="*/ 757647 h 803286"/>
                    <a:gd name="connsiteX4" fmla="*/ 643868 w 1057706"/>
                    <a:gd name="connsiteY4" fmla="*/ 771040 h 803286"/>
                    <a:gd name="connsiteX5" fmla="*/ 629293 w 1057706"/>
                    <a:gd name="connsiteY5" fmla="*/ 756072 h 803286"/>
                    <a:gd name="connsiteX6" fmla="*/ 568237 w 1057706"/>
                    <a:gd name="connsiteY6" fmla="*/ 688713 h 803286"/>
                    <a:gd name="connsiteX7" fmla="*/ 163296 w 1057706"/>
                    <a:gd name="connsiteY7" fmla="*/ 221927 h 803286"/>
                    <a:gd name="connsiteX8" fmla="*/ 73484 w 1057706"/>
                    <a:gd name="connsiteY8" fmla="*/ 117147 h 803286"/>
                    <a:gd name="connsiteX9" fmla="*/ 43153 w 1057706"/>
                    <a:gd name="connsiteY9" fmla="*/ 81695 h 803286"/>
                    <a:gd name="connsiteX10" fmla="*/ 32517 w 1057706"/>
                    <a:gd name="connsiteY10" fmla="*/ 69090 h 803286"/>
                    <a:gd name="connsiteX11" fmla="*/ 47486 w 1057706"/>
                    <a:gd name="connsiteY11" fmla="*/ 47818 h 803286"/>
                    <a:gd name="connsiteX12" fmla="*/ 80968 w 1057706"/>
                    <a:gd name="connsiteY12" fmla="*/ 26153 h 803286"/>
                    <a:gd name="connsiteX13" fmla="*/ 63242 w 1057706"/>
                    <a:gd name="connsiteY13" fmla="*/ 2519 h 803286"/>
                    <a:gd name="connsiteX14" fmla="*/ 2186 w 1057706"/>
                    <a:gd name="connsiteY14" fmla="*/ 76574 h 803286"/>
                    <a:gd name="connsiteX15" fmla="*/ 28578 w 1057706"/>
                    <a:gd name="connsiteY15" fmla="*/ 110450 h 803286"/>
                    <a:gd name="connsiteX16" fmla="*/ 101452 w 1057706"/>
                    <a:gd name="connsiteY16" fmla="*/ 195535 h 803286"/>
                    <a:gd name="connsiteX17" fmla="*/ 316527 w 1057706"/>
                    <a:gd name="connsiteY17" fmla="*/ 445669 h 803286"/>
                    <a:gd name="connsiteX18" fmla="*/ 528452 w 1057706"/>
                    <a:gd name="connsiteY18" fmla="*/ 688713 h 803286"/>
                    <a:gd name="connsiteX19" fmla="*/ 598962 w 1057706"/>
                    <a:gd name="connsiteY19" fmla="*/ 767101 h 803286"/>
                    <a:gd name="connsiteX20" fmla="*/ 621415 w 1057706"/>
                    <a:gd name="connsiteY20" fmla="*/ 790342 h 803286"/>
                    <a:gd name="connsiteX21" fmla="*/ 677744 w 1057706"/>
                    <a:gd name="connsiteY21" fmla="*/ 797432 h 803286"/>
                    <a:gd name="connsiteX22" fmla="*/ 785676 w 1057706"/>
                    <a:gd name="connsiteY22" fmla="*/ 701712 h 803286"/>
                    <a:gd name="connsiteX23" fmla="*/ 858549 w 1057706"/>
                    <a:gd name="connsiteY23" fmla="*/ 605991 h 803286"/>
                    <a:gd name="connsiteX24" fmla="*/ 1051566 w 1057706"/>
                    <a:gd name="connsiteY24" fmla="*/ 406278 h 803286"/>
                    <a:gd name="connsiteX25" fmla="*/ 1033840 w 1057706"/>
                    <a:gd name="connsiteY25" fmla="*/ 383037 h 803286"/>
                    <a:gd name="connsiteX26" fmla="*/ 1033840 w 1057706"/>
                    <a:gd name="connsiteY26" fmla="*/ 383037 h 80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706" h="803286">
                      <a:moveTo>
                        <a:pt x="1033840" y="383037"/>
                      </a:moveTo>
                      <a:cubicBezTo>
                        <a:pt x="969633" y="428731"/>
                        <a:pt x="914879" y="486636"/>
                        <a:pt x="866034" y="548480"/>
                      </a:cubicBezTo>
                      <a:cubicBezTo>
                        <a:pt x="821522" y="604809"/>
                        <a:pt x="782919" y="665078"/>
                        <a:pt x="732892" y="716680"/>
                      </a:cubicBezTo>
                      <a:cubicBezTo>
                        <a:pt x="718711" y="731255"/>
                        <a:pt x="703742" y="745830"/>
                        <a:pt x="687198" y="757647"/>
                      </a:cubicBezTo>
                      <a:cubicBezTo>
                        <a:pt x="676168" y="765525"/>
                        <a:pt x="657261" y="780100"/>
                        <a:pt x="643868" y="771040"/>
                      </a:cubicBezTo>
                      <a:cubicBezTo>
                        <a:pt x="636777" y="766313"/>
                        <a:pt x="635989" y="763162"/>
                        <a:pt x="629293" y="756072"/>
                      </a:cubicBezTo>
                      <a:cubicBezTo>
                        <a:pt x="608416" y="734012"/>
                        <a:pt x="588326" y="711166"/>
                        <a:pt x="568237" y="688713"/>
                      </a:cubicBezTo>
                      <a:cubicBezTo>
                        <a:pt x="431549" y="534693"/>
                        <a:pt x="297226" y="378310"/>
                        <a:pt x="163296" y="221927"/>
                      </a:cubicBezTo>
                      <a:cubicBezTo>
                        <a:pt x="133358" y="187263"/>
                        <a:pt x="103421" y="152205"/>
                        <a:pt x="73484" y="117147"/>
                      </a:cubicBezTo>
                      <a:cubicBezTo>
                        <a:pt x="63242" y="105330"/>
                        <a:pt x="53394" y="93512"/>
                        <a:pt x="43153" y="81695"/>
                      </a:cubicBezTo>
                      <a:cubicBezTo>
                        <a:pt x="40001" y="78150"/>
                        <a:pt x="34487" y="73423"/>
                        <a:pt x="32517" y="69090"/>
                      </a:cubicBezTo>
                      <a:cubicBezTo>
                        <a:pt x="28184" y="59636"/>
                        <a:pt x="40395" y="52939"/>
                        <a:pt x="47486" y="47818"/>
                      </a:cubicBezTo>
                      <a:cubicBezTo>
                        <a:pt x="58515" y="39940"/>
                        <a:pt x="69939" y="33244"/>
                        <a:pt x="80968" y="26153"/>
                      </a:cubicBezTo>
                      <a:cubicBezTo>
                        <a:pt x="97118" y="15912"/>
                        <a:pt x="78999" y="-7723"/>
                        <a:pt x="63242" y="2519"/>
                      </a:cubicBezTo>
                      <a:cubicBezTo>
                        <a:pt x="40395" y="17093"/>
                        <a:pt x="-11207" y="41122"/>
                        <a:pt x="2186" y="76574"/>
                      </a:cubicBezTo>
                      <a:cubicBezTo>
                        <a:pt x="6913" y="89179"/>
                        <a:pt x="19912" y="100603"/>
                        <a:pt x="28578" y="110450"/>
                      </a:cubicBezTo>
                      <a:cubicBezTo>
                        <a:pt x="53000" y="138812"/>
                        <a:pt x="77029" y="167174"/>
                        <a:pt x="101452" y="195535"/>
                      </a:cubicBezTo>
                      <a:cubicBezTo>
                        <a:pt x="173143" y="279045"/>
                        <a:pt x="244835" y="362160"/>
                        <a:pt x="316527" y="445669"/>
                      </a:cubicBezTo>
                      <a:cubicBezTo>
                        <a:pt x="387037" y="526815"/>
                        <a:pt x="457154" y="608355"/>
                        <a:pt x="528452" y="688713"/>
                      </a:cubicBezTo>
                      <a:cubicBezTo>
                        <a:pt x="551693" y="715105"/>
                        <a:pt x="574933" y="741497"/>
                        <a:pt x="598962" y="767101"/>
                      </a:cubicBezTo>
                      <a:cubicBezTo>
                        <a:pt x="606446" y="774979"/>
                        <a:pt x="613537" y="782857"/>
                        <a:pt x="621415" y="790342"/>
                      </a:cubicBezTo>
                      <a:cubicBezTo>
                        <a:pt x="637565" y="805704"/>
                        <a:pt x="657655" y="806492"/>
                        <a:pt x="677744" y="797432"/>
                      </a:cubicBezTo>
                      <a:cubicBezTo>
                        <a:pt x="720680" y="778130"/>
                        <a:pt x="755739" y="737164"/>
                        <a:pt x="785676" y="701712"/>
                      </a:cubicBezTo>
                      <a:cubicBezTo>
                        <a:pt x="811674" y="670987"/>
                        <a:pt x="834915" y="638292"/>
                        <a:pt x="858549" y="605991"/>
                      </a:cubicBezTo>
                      <a:cubicBezTo>
                        <a:pt x="913697" y="531148"/>
                        <a:pt x="975541" y="460244"/>
                        <a:pt x="1051566" y="406278"/>
                      </a:cubicBezTo>
                      <a:cubicBezTo>
                        <a:pt x="1067323" y="395642"/>
                        <a:pt x="1049597" y="372008"/>
                        <a:pt x="1033840" y="383037"/>
                      </a:cubicBezTo>
                      <a:lnTo>
                        <a:pt x="1033840" y="38303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C3E4A64-CA92-4F91-A79D-7B916AB68FB9}"/>
                    </a:ext>
                  </a:extLst>
                </p:cNvPr>
                <p:cNvSpPr/>
                <p:nvPr/>
              </p:nvSpPr>
              <p:spPr>
                <a:xfrm>
                  <a:off x="3865131" y="7646255"/>
                  <a:ext cx="531821" cy="674060"/>
                </a:xfrm>
                <a:custGeom>
                  <a:avLst/>
                  <a:gdLst>
                    <a:gd name="connsiteX0" fmla="*/ 3369 w 531821"/>
                    <a:gd name="connsiteY0" fmla="*/ 23555 h 674060"/>
                    <a:gd name="connsiteX1" fmla="*/ 214112 w 531821"/>
                    <a:gd name="connsiteY1" fmla="*/ 289051 h 674060"/>
                    <a:gd name="connsiteX2" fmla="*/ 389008 w 531821"/>
                    <a:gd name="connsiteY2" fmla="*/ 521459 h 674060"/>
                    <a:gd name="connsiteX3" fmla="*/ 504818 w 531821"/>
                    <a:gd name="connsiteY3" fmla="*/ 668388 h 674060"/>
                    <a:gd name="connsiteX4" fmla="*/ 528453 w 531821"/>
                    <a:gd name="connsiteY4" fmla="*/ 650662 h 674060"/>
                    <a:gd name="connsiteX5" fmla="*/ 337800 w 531821"/>
                    <a:gd name="connsiteY5" fmla="*/ 405649 h 674060"/>
                    <a:gd name="connsiteX6" fmla="*/ 152662 w 531821"/>
                    <a:gd name="connsiteY6" fmla="*/ 158666 h 674060"/>
                    <a:gd name="connsiteX7" fmla="*/ 27004 w 531821"/>
                    <a:gd name="connsiteY7" fmla="*/ 5435 h 674060"/>
                    <a:gd name="connsiteX8" fmla="*/ 3369 w 531821"/>
                    <a:gd name="connsiteY8" fmla="*/ 23555 h 674060"/>
                    <a:gd name="connsiteX9" fmla="*/ 3369 w 531821"/>
                    <a:gd name="connsiteY9" fmla="*/ 23555 h 6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821" h="674060">
                      <a:moveTo>
                        <a:pt x="3369" y="23555"/>
                      </a:moveTo>
                      <a:cubicBezTo>
                        <a:pt x="75455" y="110609"/>
                        <a:pt x="147147" y="197663"/>
                        <a:pt x="214112" y="289051"/>
                      </a:cubicBezTo>
                      <a:cubicBezTo>
                        <a:pt x="271623" y="367045"/>
                        <a:pt x="329528" y="445040"/>
                        <a:pt x="389008" y="521459"/>
                      </a:cubicBezTo>
                      <a:cubicBezTo>
                        <a:pt x="427218" y="570698"/>
                        <a:pt x="465821" y="619543"/>
                        <a:pt x="504818" y="668388"/>
                      </a:cubicBezTo>
                      <a:cubicBezTo>
                        <a:pt x="516636" y="683356"/>
                        <a:pt x="540664" y="665630"/>
                        <a:pt x="528453" y="650662"/>
                      </a:cubicBezTo>
                      <a:cubicBezTo>
                        <a:pt x="463852" y="569910"/>
                        <a:pt x="400038" y="488370"/>
                        <a:pt x="337800" y="405649"/>
                      </a:cubicBezTo>
                      <a:cubicBezTo>
                        <a:pt x="275956" y="323321"/>
                        <a:pt x="216475" y="239418"/>
                        <a:pt x="152662" y="158666"/>
                      </a:cubicBezTo>
                      <a:cubicBezTo>
                        <a:pt x="111695" y="107064"/>
                        <a:pt x="69152" y="56249"/>
                        <a:pt x="27004" y="5435"/>
                      </a:cubicBezTo>
                      <a:cubicBezTo>
                        <a:pt x="15186" y="-9140"/>
                        <a:pt x="-8842" y="8586"/>
                        <a:pt x="3369" y="23555"/>
                      </a:cubicBezTo>
                      <a:lnTo>
                        <a:pt x="3369" y="2355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A5B48AF-9A6B-42CD-8A19-05AA8F3D3ADF}"/>
                    </a:ext>
                  </a:extLst>
                </p:cNvPr>
                <p:cNvSpPr/>
                <p:nvPr/>
              </p:nvSpPr>
              <p:spPr>
                <a:xfrm>
                  <a:off x="4335149" y="8295462"/>
                  <a:ext cx="129080" cy="97376"/>
                </a:xfrm>
                <a:custGeom>
                  <a:avLst/>
                  <a:gdLst>
                    <a:gd name="connsiteX0" fmla="*/ 28103 w 129080"/>
                    <a:gd name="connsiteY0" fmla="*/ 88509 h 97376"/>
                    <a:gd name="connsiteX1" fmla="*/ 31255 w 129080"/>
                    <a:gd name="connsiteY1" fmla="*/ 82207 h 97376"/>
                    <a:gd name="connsiteX2" fmla="*/ 31649 w 129080"/>
                    <a:gd name="connsiteY2" fmla="*/ 81419 h 97376"/>
                    <a:gd name="connsiteX3" fmla="*/ 34012 w 129080"/>
                    <a:gd name="connsiteY3" fmla="*/ 77874 h 97376"/>
                    <a:gd name="connsiteX4" fmla="*/ 43072 w 129080"/>
                    <a:gd name="connsiteY4" fmla="*/ 65268 h 97376"/>
                    <a:gd name="connsiteX5" fmla="*/ 53314 w 129080"/>
                    <a:gd name="connsiteY5" fmla="*/ 53451 h 97376"/>
                    <a:gd name="connsiteX6" fmla="*/ 55677 w 129080"/>
                    <a:gd name="connsiteY6" fmla="*/ 50694 h 97376"/>
                    <a:gd name="connsiteX7" fmla="*/ 57253 w 129080"/>
                    <a:gd name="connsiteY7" fmla="*/ 49118 h 97376"/>
                    <a:gd name="connsiteX8" fmla="*/ 58829 w 129080"/>
                    <a:gd name="connsiteY8" fmla="*/ 47542 h 97376"/>
                    <a:gd name="connsiteX9" fmla="*/ 61980 w 129080"/>
                    <a:gd name="connsiteY9" fmla="*/ 44785 h 97376"/>
                    <a:gd name="connsiteX10" fmla="*/ 73009 w 129080"/>
                    <a:gd name="connsiteY10" fmla="*/ 36119 h 97376"/>
                    <a:gd name="connsiteX11" fmla="*/ 76161 w 129080"/>
                    <a:gd name="connsiteY11" fmla="*/ 34149 h 97376"/>
                    <a:gd name="connsiteX12" fmla="*/ 76555 w 129080"/>
                    <a:gd name="connsiteY12" fmla="*/ 34149 h 97376"/>
                    <a:gd name="connsiteX13" fmla="*/ 82069 w 129080"/>
                    <a:gd name="connsiteY13" fmla="*/ 31392 h 97376"/>
                    <a:gd name="connsiteX14" fmla="*/ 84433 w 129080"/>
                    <a:gd name="connsiteY14" fmla="*/ 30604 h 97376"/>
                    <a:gd name="connsiteX15" fmla="*/ 84039 w 129080"/>
                    <a:gd name="connsiteY15" fmla="*/ 30604 h 97376"/>
                    <a:gd name="connsiteX16" fmla="*/ 89160 w 129080"/>
                    <a:gd name="connsiteY16" fmla="*/ 29816 h 97376"/>
                    <a:gd name="connsiteX17" fmla="*/ 88372 w 129080"/>
                    <a:gd name="connsiteY17" fmla="*/ 29816 h 97376"/>
                    <a:gd name="connsiteX18" fmla="*/ 90735 w 129080"/>
                    <a:gd name="connsiteY18" fmla="*/ 30210 h 97376"/>
                    <a:gd name="connsiteX19" fmla="*/ 89947 w 129080"/>
                    <a:gd name="connsiteY19" fmla="*/ 29816 h 97376"/>
                    <a:gd name="connsiteX20" fmla="*/ 92311 w 129080"/>
                    <a:gd name="connsiteY20" fmla="*/ 30998 h 97376"/>
                    <a:gd name="connsiteX21" fmla="*/ 90735 w 129080"/>
                    <a:gd name="connsiteY21" fmla="*/ 29816 h 97376"/>
                    <a:gd name="connsiteX22" fmla="*/ 91917 w 129080"/>
                    <a:gd name="connsiteY22" fmla="*/ 30604 h 97376"/>
                    <a:gd name="connsiteX23" fmla="*/ 93099 w 129080"/>
                    <a:gd name="connsiteY23" fmla="*/ 31392 h 97376"/>
                    <a:gd name="connsiteX24" fmla="*/ 93887 w 129080"/>
                    <a:gd name="connsiteY24" fmla="*/ 32574 h 97376"/>
                    <a:gd name="connsiteX25" fmla="*/ 95068 w 129080"/>
                    <a:gd name="connsiteY25" fmla="*/ 34149 h 97376"/>
                    <a:gd name="connsiteX26" fmla="*/ 95856 w 129080"/>
                    <a:gd name="connsiteY26" fmla="*/ 36119 h 97376"/>
                    <a:gd name="connsiteX27" fmla="*/ 97432 w 129080"/>
                    <a:gd name="connsiteY27" fmla="*/ 39664 h 97376"/>
                    <a:gd name="connsiteX28" fmla="*/ 98220 w 129080"/>
                    <a:gd name="connsiteY28" fmla="*/ 41240 h 97376"/>
                    <a:gd name="connsiteX29" fmla="*/ 99401 w 129080"/>
                    <a:gd name="connsiteY29" fmla="*/ 46755 h 97376"/>
                    <a:gd name="connsiteX30" fmla="*/ 115946 w 129080"/>
                    <a:gd name="connsiteY30" fmla="*/ 59754 h 97376"/>
                    <a:gd name="connsiteX31" fmla="*/ 128945 w 129080"/>
                    <a:gd name="connsiteY31" fmla="*/ 43209 h 97376"/>
                    <a:gd name="connsiteX32" fmla="*/ 112007 w 129080"/>
                    <a:gd name="connsiteY32" fmla="*/ 8151 h 97376"/>
                    <a:gd name="connsiteX33" fmla="*/ 82069 w 129080"/>
                    <a:gd name="connsiteY33" fmla="*/ 667 h 97376"/>
                    <a:gd name="connsiteX34" fmla="*/ 24952 w 129080"/>
                    <a:gd name="connsiteY34" fmla="*/ 40846 h 97376"/>
                    <a:gd name="connsiteX35" fmla="*/ 1317 w 129080"/>
                    <a:gd name="connsiteY35" fmla="*/ 76298 h 97376"/>
                    <a:gd name="connsiteX36" fmla="*/ 9196 w 129080"/>
                    <a:gd name="connsiteY36" fmla="*/ 95993 h 97376"/>
                    <a:gd name="connsiteX37" fmla="*/ 28103 w 129080"/>
                    <a:gd name="connsiteY37" fmla="*/ 88509 h 97376"/>
                    <a:gd name="connsiteX38" fmla="*/ 28103 w 129080"/>
                    <a:gd name="connsiteY38" fmla="*/ 88509 h 9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080" h="97376">
                      <a:moveTo>
                        <a:pt x="28103" y="88509"/>
                      </a:moveTo>
                      <a:cubicBezTo>
                        <a:pt x="29285" y="86540"/>
                        <a:pt x="30467" y="84570"/>
                        <a:pt x="31255" y="82207"/>
                      </a:cubicBezTo>
                      <a:cubicBezTo>
                        <a:pt x="32830" y="79843"/>
                        <a:pt x="30073" y="83782"/>
                        <a:pt x="31649" y="81419"/>
                      </a:cubicBezTo>
                      <a:cubicBezTo>
                        <a:pt x="32436" y="80237"/>
                        <a:pt x="33224" y="79055"/>
                        <a:pt x="34012" y="77874"/>
                      </a:cubicBezTo>
                      <a:cubicBezTo>
                        <a:pt x="36769" y="73541"/>
                        <a:pt x="39921" y="69208"/>
                        <a:pt x="43072" y="65268"/>
                      </a:cubicBezTo>
                      <a:cubicBezTo>
                        <a:pt x="46223" y="61329"/>
                        <a:pt x="49768" y="56996"/>
                        <a:pt x="53314" y="53451"/>
                      </a:cubicBezTo>
                      <a:cubicBezTo>
                        <a:pt x="54102" y="52663"/>
                        <a:pt x="54889" y="51482"/>
                        <a:pt x="55677" y="50694"/>
                      </a:cubicBezTo>
                      <a:cubicBezTo>
                        <a:pt x="56071" y="50300"/>
                        <a:pt x="58435" y="47936"/>
                        <a:pt x="57253" y="49118"/>
                      </a:cubicBezTo>
                      <a:cubicBezTo>
                        <a:pt x="56071" y="50300"/>
                        <a:pt x="58435" y="47936"/>
                        <a:pt x="58829" y="47542"/>
                      </a:cubicBezTo>
                      <a:cubicBezTo>
                        <a:pt x="60010" y="46755"/>
                        <a:pt x="60798" y="45573"/>
                        <a:pt x="61980" y="44785"/>
                      </a:cubicBezTo>
                      <a:cubicBezTo>
                        <a:pt x="65525" y="41634"/>
                        <a:pt x="69070" y="38876"/>
                        <a:pt x="73009" y="36119"/>
                      </a:cubicBezTo>
                      <a:cubicBezTo>
                        <a:pt x="74191" y="35331"/>
                        <a:pt x="74979" y="34937"/>
                        <a:pt x="76161" y="34149"/>
                      </a:cubicBezTo>
                      <a:cubicBezTo>
                        <a:pt x="78524" y="32574"/>
                        <a:pt x="73797" y="35331"/>
                        <a:pt x="76555" y="34149"/>
                      </a:cubicBezTo>
                      <a:cubicBezTo>
                        <a:pt x="78524" y="33362"/>
                        <a:pt x="80100" y="32180"/>
                        <a:pt x="82069" y="31392"/>
                      </a:cubicBezTo>
                      <a:cubicBezTo>
                        <a:pt x="82857" y="30998"/>
                        <a:pt x="83645" y="30604"/>
                        <a:pt x="84433" y="30604"/>
                      </a:cubicBezTo>
                      <a:cubicBezTo>
                        <a:pt x="87190" y="29422"/>
                        <a:pt x="83251" y="30604"/>
                        <a:pt x="84039" y="30604"/>
                      </a:cubicBezTo>
                      <a:cubicBezTo>
                        <a:pt x="85615" y="30604"/>
                        <a:pt x="87584" y="30210"/>
                        <a:pt x="89160" y="29816"/>
                      </a:cubicBezTo>
                      <a:cubicBezTo>
                        <a:pt x="91523" y="29422"/>
                        <a:pt x="86008" y="29422"/>
                        <a:pt x="88372" y="29816"/>
                      </a:cubicBezTo>
                      <a:cubicBezTo>
                        <a:pt x="89160" y="29816"/>
                        <a:pt x="89947" y="30210"/>
                        <a:pt x="90735" y="30210"/>
                      </a:cubicBezTo>
                      <a:cubicBezTo>
                        <a:pt x="93099" y="30210"/>
                        <a:pt x="87584" y="29029"/>
                        <a:pt x="89947" y="29816"/>
                      </a:cubicBezTo>
                      <a:cubicBezTo>
                        <a:pt x="90735" y="30210"/>
                        <a:pt x="91523" y="30604"/>
                        <a:pt x="92311" y="30998"/>
                      </a:cubicBezTo>
                      <a:cubicBezTo>
                        <a:pt x="93887" y="31392"/>
                        <a:pt x="90341" y="30210"/>
                        <a:pt x="90735" y="29816"/>
                      </a:cubicBezTo>
                      <a:cubicBezTo>
                        <a:pt x="90735" y="29816"/>
                        <a:pt x="91917" y="30604"/>
                        <a:pt x="91917" y="30604"/>
                      </a:cubicBezTo>
                      <a:cubicBezTo>
                        <a:pt x="92311" y="30998"/>
                        <a:pt x="94674" y="33362"/>
                        <a:pt x="93099" y="31392"/>
                      </a:cubicBezTo>
                      <a:cubicBezTo>
                        <a:pt x="91523" y="29816"/>
                        <a:pt x="93493" y="32180"/>
                        <a:pt x="93887" y="32574"/>
                      </a:cubicBezTo>
                      <a:cubicBezTo>
                        <a:pt x="94281" y="32968"/>
                        <a:pt x="96250" y="36119"/>
                        <a:pt x="95068" y="34149"/>
                      </a:cubicBezTo>
                      <a:cubicBezTo>
                        <a:pt x="93887" y="32180"/>
                        <a:pt x="95856" y="35725"/>
                        <a:pt x="95856" y="36119"/>
                      </a:cubicBezTo>
                      <a:cubicBezTo>
                        <a:pt x="96250" y="37301"/>
                        <a:pt x="97038" y="38482"/>
                        <a:pt x="97432" y="39664"/>
                      </a:cubicBezTo>
                      <a:cubicBezTo>
                        <a:pt x="97826" y="40452"/>
                        <a:pt x="98614" y="43997"/>
                        <a:pt x="98220" y="41240"/>
                      </a:cubicBezTo>
                      <a:cubicBezTo>
                        <a:pt x="98614" y="43209"/>
                        <a:pt x="99007" y="44785"/>
                        <a:pt x="99401" y="46755"/>
                      </a:cubicBezTo>
                      <a:cubicBezTo>
                        <a:pt x="100977" y="54633"/>
                        <a:pt x="107673" y="60541"/>
                        <a:pt x="115946" y="59754"/>
                      </a:cubicBezTo>
                      <a:cubicBezTo>
                        <a:pt x="123430" y="58572"/>
                        <a:pt x="130126" y="51088"/>
                        <a:pt x="128945" y="43209"/>
                      </a:cubicBezTo>
                      <a:cubicBezTo>
                        <a:pt x="126581" y="30210"/>
                        <a:pt x="122248" y="17211"/>
                        <a:pt x="112007" y="8151"/>
                      </a:cubicBezTo>
                      <a:cubicBezTo>
                        <a:pt x="103734" y="1061"/>
                        <a:pt x="92311" y="-1303"/>
                        <a:pt x="82069" y="667"/>
                      </a:cubicBezTo>
                      <a:cubicBezTo>
                        <a:pt x="58829" y="5000"/>
                        <a:pt x="39527" y="23514"/>
                        <a:pt x="24952" y="40846"/>
                      </a:cubicBezTo>
                      <a:cubicBezTo>
                        <a:pt x="15892" y="51875"/>
                        <a:pt x="7620" y="63693"/>
                        <a:pt x="1317" y="76298"/>
                      </a:cubicBezTo>
                      <a:cubicBezTo>
                        <a:pt x="-2228" y="83388"/>
                        <a:pt x="1711" y="93236"/>
                        <a:pt x="9196" y="95993"/>
                      </a:cubicBezTo>
                      <a:cubicBezTo>
                        <a:pt x="16680" y="99539"/>
                        <a:pt x="24558" y="95993"/>
                        <a:pt x="28103" y="88509"/>
                      </a:cubicBezTo>
                      <a:lnTo>
                        <a:pt x="28103" y="8850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7E5EC21-2EFC-4F51-B56A-31982C3BF8B1}"/>
                    </a:ext>
                  </a:extLst>
                </p:cNvPr>
                <p:cNvSpPr/>
                <p:nvPr/>
              </p:nvSpPr>
              <p:spPr>
                <a:xfrm>
                  <a:off x="3803571" y="8471586"/>
                  <a:ext cx="356318" cy="250395"/>
                </a:xfrm>
                <a:custGeom>
                  <a:avLst/>
                  <a:gdLst>
                    <a:gd name="connsiteX0" fmla="*/ 23568 w 356318"/>
                    <a:gd name="connsiteY0" fmla="*/ 247210 h 250395"/>
                    <a:gd name="connsiteX1" fmla="*/ 66505 w 356318"/>
                    <a:gd name="connsiteY1" fmla="*/ 213727 h 250395"/>
                    <a:gd name="connsiteX2" fmla="*/ 89745 w 356318"/>
                    <a:gd name="connsiteY2" fmla="*/ 186153 h 250395"/>
                    <a:gd name="connsiteX3" fmla="*/ 83837 w 356318"/>
                    <a:gd name="connsiteY3" fmla="*/ 199940 h 250395"/>
                    <a:gd name="connsiteX4" fmla="*/ 348151 w 356318"/>
                    <a:gd name="connsiteY4" fmla="*/ 29377 h 250395"/>
                    <a:gd name="connsiteX5" fmla="*/ 336728 w 356318"/>
                    <a:gd name="connsiteY5" fmla="*/ 1803 h 250395"/>
                    <a:gd name="connsiteX6" fmla="*/ 187829 w 356318"/>
                    <a:gd name="connsiteY6" fmla="*/ 89645 h 250395"/>
                    <a:gd name="connsiteX7" fmla="*/ 118501 w 356318"/>
                    <a:gd name="connsiteY7" fmla="*/ 136914 h 250395"/>
                    <a:gd name="connsiteX8" fmla="*/ 80685 w 356318"/>
                    <a:gd name="connsiteY8" fmla="*/ 164882 h 250395"/>
                    <a:gd name="connsiteX9" fmla="*/ 60202 w 356318"/>
                    <a:gd name="connsiteY9" fmla="*/ 190093 h 250395"/>
                    <a:gd name="connsiteX10" fmla="*/ 66111 w 356318"/>
                    <a:gd name="connsiteY10" fmla="*/ 176306 h 250395"/>
                    <a:gd name="connsiteX11" fmla="*/ 5842 w 356318"/>
                    <a:gd name="connsiteY11" fmla="*/ 223575 h 250395"/>
                    <a:gd name="connsiteX12" fmla="*/ 23568 w 356318"/>
                    <a:gd name="connsiteY12" fmla="*/ 247210 h 250395"/>
                    <a:gd name="connsiteX13" fmla="*/ 23568 w 356318"/>
                    <a:gd name="connsiteY13" fmla="*/ 247210 h 2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6318" h="250395">
                      <a:moveTo>
                        <a:pt x="23568" y="247210"/>
                      </a:moveTo>
                      <a:cubicBezTo>
                        <a:pt x="37749" y="235786"/>
                        <a:pt x="51930" y="224757"/>
                        <a:pt x="66505" y="213727"/>
                      </a:cubicBezTo>
                      <a:cubicBezTo>
                        <a:pt x="76352" y="206243"/>
                        <a:pt x="89745" y="199940"/>
                        <a:pt x="89745" y="186153"/>
                      </a:cubicBezTo>
                      <a:cubicBezTo>
                        <a:pt x="87776" y="190880"/>
                        <a:pt x="85806" y="195213"/>
                        <a:pt x="83837" y="199940"/>
                      </a:cubicBezTo>
                      <a:cubicBezTo>
                        <a:pt x="167346" y="135733"/>
                        <a:pt x="255582" y="80191"/>
                        <a:pt x="348151" y="29377"/>
                      </a:cubicBezTo>
                      <a:cubicBezTo>
                        <a:pt x="364696" y="20317"/>
                        <a:pt x="353666" y="-7257"/>
                        <a:pt x="336728" y="1803"/>
                      </a:cubicBezTo>
                      <a:cubicBezTo>
                        <a:pt x="286307" y="29377"/>
                        <a:pt x="236280" y="58132"/>
                        <a:pt x="187829" y="89645"/>
                      </a:cubicBezTo>
                      <a:cubicBezTo>
                        <a:pt x="164195" y="105008"/>
                        <a:pt x="141348" y="120764"/>
                        <a:pt x="118501" y="136914"/>
                      </a:cubicBezTo>
                      <a:cubicBezTo>
                        <a:pt x="105896" y="145974"/>
                        <a:pt x="92897" y="155428"/>
                        <a:pt x="80685" y="164882"/>
                      </a:cubicBezTo>
                      <a:cubicBezTo>
                        <a:pt x="71231" y="171973"/>
                        <a:pt x="60202" y="177093"/>
                        <a:pt x="60202" y="190093"/>
                      </a:cubicBezTo>
                      <a:cubicBezTo>
                        <a:pt x="62172" y="185366"/>
                        <a:pt x="64141" y="181033"/>
                        <a:pt x="66111" y="176306"/>
                      </a:cubicBezTo>
                      <a:cubicBezTo>
                        <a:pt x="46021" y="191668"/>
                        <a:pt x="25538" y="207819"/>
                        <a:pt x="5842" y="223575"/>
                      </a:cubicBezTo>
                      <a:cubicBezTo>
                        <a:pt x="-9520" y="234998"/>
                        <a:pt x="8600" y="259027"/>
                        <a:pt x="23568" y="247210"/>
                      </a:cubicBezTo>
                      <a:lnTo>
                        <a:pt x="23568" y="24721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5CB9D2D-8268-446B-A3C3-1A154D8CFF9B}"/>
                    </a:ext>
                  </a:extLst>
                </p:cNvPr>
                <p:cNvSpPr/>
                <p:nvPr/>
              </p:nvSpPr>
              <p:spPr>
                <a:xfrm>
                  <a:off x="4247580" y="8371567"/>
                  <a:ext cx="112826" cy="61111"/>
                </a:xfrm>
                <a:custGeom>
                  <a:avLst/>
                  <a:gdLst>
                    <a:gd name="connsiteX0" fmla="*/ 92432 w 112826"/>
                    <a:gd name="connsiteY0" fmla="*/ 981 h 61111"/>
                    <a:gd name="connsiteX1" fmla="*/ 9316 w 112826"/>
                    <a:gd name="connsiteY1" fmla="*/ 32494 h 61111"/>
                    <a:gd name="connsiteX2" fmla="*/ 1044 w 112826"/>
                    <a:gd name="connsiteY2" fmla="*/ 51795 h 61111"/>
                    <a:gd name="connsiteX3" fmla="*/ 20346 w 112826"/>
                    <a:gd name="connsiteY3" fmla="*/ 60067 h 61111"/>
                    <a:gd name="connsiteX4" fmla="*/ 103461 w 112826"/>
                    <a:gd name="connsiteY4" fmla="*/ 28554 h 61111"/>
                    <a:gd name="connsiteX5" fmla="*/ 111733 w 112826"/>
                    <a:gd name="connsiteY5" fmla="*/ 9253 h 61111"/>
                    <a:gd name="connsiteX6" fmla="*/ 92432 w 112826"/>
                    <a:gd name="connsiteY6" fmla="*/ 981 h 61111"/>
                    <a:gd name="connsiteX7" fmla="*/ 92432 w 112826"/>
                    <a:gd name="connsiteY7" fmla="*/ 981 h 6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826" h="61111">
                      <a:moveTo>
                        <a:pt x="92432" y="981"/>
                      </a:moveTo>
                      <a:cubicBezTo>
                        <a:pt x="64464" y="10828"/>
                        <a:pt x="36496" y="19888"/>
                        <a:pt x="9316" y="32494"/>
                      </a:cubicBezTo>
                      <a:cubicBezTo>
                        <a:pt x="2226" y="35645"/>
                        <a:pt x="-2107" y="44311"/>
                        <a:pt x="1044" y="51795"/>
                      </a:cubicBezTo>
                      <a:cubicBezTo>
                        <a:pt x="4196" y="58886"/>
                        <a:pt x="12862" y="63219"/>
                        <a:pt x="20346" y="60067"/>
                      </a:cubicBezTo>
                      <a:cubicBezTo>
                        <a:pt x="47132" y="47462"/>
                        <a:pt x="75494" y="38402"/>
                        <a:pt x="103461" y="28554"/>
                      </a:cubicBezTo>
                      <a:cubicBezTo>
                        <a:pt x="110946" y="25797"/>
                        <a:pt x="114885" y="16343"/>
                        <a:pt x="111733" y="9253"/>
                      </a:cubicBezTo>
                      <a:cubicBezTo>
                        <a:pt x="108188" y="1375"/>
                        <a:pt x="100310" y="-1777"/>
                        <a:pt x="92432" y="981"/>
                      </a:cubicBezTo>
                      <a:lnTo>
                        <a:pt x="92432" y="98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B850FE-A453-4F04-A777-44A83CE0BB8C}"/>
                    </a:ext>
                  </a:extLst>
                </p:cNvPr>
                <p:cNvSpPr/>
                <p:nvPr/>
              </p:nvSpPr>
              <p:spPr>
                <a:xfrm>
                  <a:off x="4443677" y="8102087"/>
                  <a:ext cx="601010" cy="250834"/>
                </a:xfrm>
                <a:custGeom>
                  <a:avLst/>
                  <a:gdLst>
                    <a:gd name="connsiteX0" fmla="*/ 23568 w 601010"/>
                    <a:gd name="connsiteY0" fmla="*/ 247614 h 250834"/>
                    <a:gd name="connsiteX1" fmla="*/ 298518 w 601010"/>
                    <a:gd name="connsiteY1" fmla="*/ 116441 h 250834"/>
                    <a:gd name="connsiteX2" fmla="*/ 591589 w 601010"/>
                    <a:gd name="connsiteY2" fmla="*/ 28205 h 250834"/>
                    <a:gd name="connsiteX3" fmla="*/ 580165 w 601010"/>
                    <a:gd name="connsiteY3" fmla="*/ 631 h 250834"/>
                    <a:gd name="connsiteX4" fmla="*/ 281974 w 601010"/>
                    <a:gd name="connsiteY4" fmla="*/ 90837 h 250834"/>
                    <a:gd name="connsiteX5" fmla="*/ 5842 w 601010"/>
                    <a:gd name="connsiteY5" fmla="*/ 223979 h 250834"/>
                    <a:gd name="connsiteX6" fmla="*/ 23568 w 601010"/>
                    <a:gd name="connsiteY6" fmla="*/ 247614 h 250834"/>
                    <a:gd name="connsiteX7" fmla="*/ 23568 w 601010"/>
                    <a:gd name="connsiteY7" fmla="*/ 247614 h 25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010" h="250834">
                      <a:moveTo>
                        <a:pt x="23568" y="247614"/>
                      </a:moveTo>
                      <a:cubicBezTo>
                        <a:pt x="103926" y="185770"/>
                        <a:pt x="203586" y="149136"/>
                        <a:pt x="298518" y="116441"/>
                      </a:cubicBezTo>
                      <a:cubicBezTo>
                        <a:pt x="395027" y="83352"/>
                        <a:pt x="493505" y="56173"/>
                        <a:pt x="591589" y="28205"/>
                      </a:cubicBezTo>
                      <a:cubicBezTo>
                        <a:pt x="610103" y="23084"/>
                        <a:pt x="598679" y="-4490"/>
                        <a:pt x="580165" y="631"/>
                      </a:cubicBezTo>
                      <a:cubicBezTo>
                        <a:pt x="480112" y="28993"/>
                        <a:pt x="380058" y="56566"/>
                        <a:pt x="281974" y="90837"/>
                      </a:cubicBezTo>
                      <a:cubicBezTo>
                        <a:pt x="186648" y="123925"/>
                        <a:pt x="86594" y="161347"/>
                        <a:pt x="5842" y="223979"/>
                      </a:cubicBezTo>
                      <a:cubicBezTo>
                        <a:pt x="-9520" y="235796"/>
                        <a:pt x="8600" y="259431"/>
                        <a:pt x="23568" y="247614"/>
                      </a:cubicBezTo>
                      <a:lnTo>
                        <a:pt x="23568" y="24761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F8B2943-11DA-4F1D-B9C2-DA2B7C555C44}"/>
                    </a:ext>
                  </a:extLst>
                </p:cNvPr>
                <p:cNvSpPr/>
                <p:nvPr/>
              </p:nvSpPr>
              <p:spPr>
                <a:xfrm>
                  <a:off x="4438892" y="8120304"/>
                  <a:ext cx="541225" cy="194533"/>
                </a:xfrm>
                <a:custGeom>
                  <a:avLst/>
                  <a:gdLst>
                    <a:gd name="connsiteX0" fmla="*/ 14172 w 541225"/>
                    <a:gd name="connsiteY0" fmla="*/ 191187 h 194533"/>
                    <a:gd name="connsiteX1" fmla="*/ 184342 w 541225"/>
                    <a:gd name="connsiteY1" fmla="*/ 63560 h 194533"/>
                    <a:gd name="connsiteX2" fmla="*/ 408478 w 541225"/>
                    <a:gd name="connsiteY2" fmla="*/ 16684 h 194533"/>
                    <a:gd name="connsiteX3" fmla="*/ 534135 w 541225"/>
                    <a:gd name="connsiteY3" fmla="*/ 17866 h 194533"/>
                    <a:gd name="connsiteX4" fmla="*/ 534135 w 541225"/>
                    <a:gd name="connsiteY4" fmla="*/ 2898 h 194533"/>
                    <a:gd name="connsiteX5" fmla="*/ 299758 w 541225"/>
                    <a:gd name="connsiteY5" fmla="*/ 15109 h 194533"/>
                    <a:gd name="connsiteX6" fmla="*/ 86652 w 541225"/>
                    <a:gd name="connsiteY6" fmla="*/ 98224 h 194533"/>
                    <a:gd name="connsiteX7" fmla="*/ 1173 w 541225"/>
                    <a:gd name="connsiteY7" fmla="*/ 183703 h 194533"/>
                    <a:gd name="connsiteX8" fmla="*/ 14172 w 541225"/>
                    <a:gd name="connsiteY8" fmla="*/ 191187 h 194533"/>
                    <a:gd name="connsiteX9" fmla="*/ 14172 w 541225"/>
                    <a:gd name="connsiteY9" fmla="*/ 191187 h 19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1225" h="194533">
                      <a:moveTo>
                        <a:pt x="14172" y="191187"/>
                      </a:moveTo>
                      <a:cubicBezTo>
                        <a:pt x="54745" y="130919"/>
                        <a:pt x="117771" y="89952"/>
                        <a:pt x="184342" y="63560"/>
                      </a:cubicBezTo>
                      <a:cubicBezTo>
                        <a:pt x="255640" y="35198"/>
                        <a:pt x="332453" y="21411"/>
                        <a:pt x="408478" y="16684"/>
                      </a:cubicBezTo>
                      <a:cubicBezTo>
                        <a:pt x="450232" y="14321"/>
                        <a:pt x="492381" y="14715"/>
                        <a:pt x="534135" y="17866"/>
                      </a:cubicBezTo>
                      <a:cubicBezTo>
                        <a:pt x="543589" y="18654"/>
                        <a:pt x="543589" y="3685"/>
                        <a:pt x="534135" y="2898"/>
                      </a:cubicBezTo>
                      <a:cubicBezTo>
                        <a:pt x="456141" y="-3405"/>
                        <a:pt x="376965" y="534"/>
                        <a:pt x="299758" y="15109"/>
                      </a:cubicBezTo>
                      <a:cubicBezTo>
                        <a:pt x="224915" y="29290"/>
                        <a:pt x="149678" y="54500"/>
                        <a:pt x="86652" y="98224"/>
                      </a:cubicBezTo>
                      <a:cubicBezTo>
                        <a:pt x="53169" y="121465"/>
                        <a:pt x="23626" y="149827"/>
                        <a:pt x="1173" y="183703"/>
                      </a:cubicBezTo>
                      <a:cubicBezTo>
                        <a:pt x="-3948" y="191581"/>
                        <a:pt x="9051" y="199065"/>
                        <a:pt x="14172" y="191187"/>
                      </a:cubicBezTo>
                      <a:lnTo>
                        <a:pt x="14172" y="19118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AE0651E-5821-4C39-9D46-4B52EFFDF48F}"/>
                    </a:ext>
                  </a:extLst>
                </p:cNvPr>
                <p:cNvSpPr/>
                <p:nvPr/>
              </p:nvSpPr>
              <p:spPr>
                <a:xfrm>
                  <a:off x="3857933" y="8392407"/>
                  <a:ext cx="314717" cy="291673"/>
                </a:xfrm>
                <a:custGeom>
                  <a:avLst/>
                  <a:gdLst>
                    <a:gd name="connsiteX0" fmla="*/ 14112 w 314717"/>
                    <a:gd name="connsiteY0" fmla="*/ 288574 h 291673"/>
                    <a:gd name="connsiteX1" fmla="*/ 148042 w 314717"/>
                    <a:gd name="connsiteY1" fmla="*/ 136524 h 291673"/>
                    <a:gd name="connsiteX2" fmla="*/ 311121 w 314717"/>
                    <a:gd name="connsiteY2" fmla="*/ 14017 h 291673"/>
                    <a:gd name="connsiteX3" fmla="*/ 303637 w 314717"/>
                    <a:gd name="connsiteY3" fmla="*/ 1018 h 291673"/>
                    <a:gd name="connsiteX4" fmla="*/ 137800 w 314717"/>
                    <a:gd name="connsiteY4" fmla="*/ 125888 h 291673"/>
                    <a:gd name="connsiteX5" fmla="*/ 1507 w 314717"/>
                    <a:gd name="connsiteY5" fmla="*/ 281089 h 291673"/>
                    <a:gd name="connsiteX6" fmla="*/ 14112 w 314717"/>
                    <a:gd name="connsiteY6" fmla="*/ 288574 h 291673"/>
                    <a:gd name="connsiteX7" fmla="*/ 14112 w 314717"/>
                    <a:gd name="connsiteY7" fmla="*/ 288574 h 291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17" h="291673">
                      <a:moveTo>
                        <a:pt x="14112" y="288574"/>
                      </a:moveTo>
                      <a:cubicBezTo>
                        <a:pt x="53503" y="233426"/>
                        <a:pt x="98409" y="182612"/>
                        <a:pt x="148042" y="136524"/>
                      </a:cubicBezTo>
                      <a:cubicBezTo>
                        <a:pt x="197675" y="90436"/>
                        <a:pt x="252035" y="47106"/>
                        <a:pt x="311121" y="14017"/>
                      </a:cubicBezTo>
                      <a:cubicBezTo>
                        <a:pt x="319394" y="9291"/>
                        <a:pt x="311909" y="-3709"/>
                        <a:pt x="303637" y="1018"/>
                      </a:cubicBezTo>
                      <a:cubicBezTo>
                        <a:pt x="243368" y="34895"/>
                        <a:pt x="188221" y="79013"/>
                        <a:pt x="137800" y="125888"/>
                      </a:cubicBezTo>
                      <a:cubicBezTo>
                        <a:pt x="87380" y="172764"/>
                        <a:pt x="41686" y="225154"/>
                        <a:pt x="1507" y="281089"/>
                      </a:cubicBezTo>
                      <a:cubicBezTo>
                        <a:pt x="-4402" y="288574"/>
                        <a:pt x="8597" y="296058"/>
                        <a:pt x="14112" y="288574"/>
                      </a:cubicBezTo>
                      <a:lnTo>
                        <a:pt x="14112" y="288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946C166-9A02-42AD-A7C5-691FE4D78960}"/>
                    </a:ext>
                  </a:extLst>
                </p:cNvPr>
                <p:cNvSpPr/>
                <p:nvPr/>
              </p:nvSpPr>
              <p:spPr>
                <a:xfrm>
                  <a:off x="4247032" y="8346067"/>
                  <a:ext cx="116913" cy="22806"/>
                </a:xfrm>
                <a:custGeom>
                  <a:avLst/>
                  <a:gdLst>
                    <a:gd name="connsiteX0" fmla="*/ 9076 w 116913"/>
                    <a:gd name="connsiteY0" fmla="*/ 22541 h 22806"/>
                    <a:gd name="connsiteX1" fmla="*/ 107554 w 116913"/>
                    <a:gd name="connsiteY1" fmla="*/ 19390 h 22806"/>
                    <a:gd name="connsiteX2" fmla="*/ 111493 w 116913"/>
                    <a:gd name="connsiteY2" fmla="*/ 5209 h 22806"/>
                    <a:gd name="connsiteX3" fmla="*/ 5137 w 116913"/>
                    <a:gd name="connsiteY3" fmla="*/ 8361 h 22806"/>
                    <a:gd name="connsiteX4" fmla="*/ 9076 w 116913"/>
                    <a:gd name="connsiteY4" fmla="*/ 22541 h 22806"/>
                    <a:gd name="connsiteX5" fmla="*/ 9076 w 116913"/>
                    <a:gd name="connsiteY5" fmla="*/ 22541 h 2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913" h="22806">
                      <a:moveTo>
                        <a:pt x="9076" y="22541"/>
                      </a:moveTo>
                      <a:cubicBezTo>
                        <a:pt x="41377" y="13875"/>
                        <a:pt x="74859" y="11512"/>
                        <a:pt x="107554" y="19390"/>
                      </a:cubicBezTo>
                      <a:cubicBezTo>
                        <a:pt x="117008" y="21754"/>
                        <a:pt x="120947" y="7179"/>
                        <a:pt x="111493" y="5209"/>
                      </a:cubicBezTo>
                      <a:cubicBezTo>
                        <a:pt x="76041" y="-3063"/>
                        <a:pt x="39801" y="-1093"/>
                        <a:pt x="5137" y="8361"/>
                      </a:cubicBezTo>
                      <a:cubicBezTo>
                        <a:pt x="-3923" y="10724"/>
                        <a:pt x="16" y="24905"/>
                        <a:pt x="9076" y="22541"/>
                      </a:cubicBezTo>
                      <a:lnTo>
                        <a:pt x="9076" y="2254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0205E0D-FDDB-4230-9CC1-83E9C5B0EFF1}"/>
                    </a:ext>
                  </a:extLst>
                </p:cNvPr>
                <p:cNvSpPr/>
                <p:nvPr/>
              </p:nvSpPr>
              <p:spPr>
                <a:xfrm>
                  <a:off x="3083015" y="7558449"/>
                  <a:ext cx="1298686" cy="1099981"/>
                </a:xfrm>
                <a:custGeom>
                  <a:avLst/>
                  <a:gdLst>
                    <a:gd name="connsiteX0" fmla="*/ 1292448 w 1298686"/>
                    <a:gd name="connsiteY0" fmla="*/ 726257 h 1099981"/>
                    <a:gd name="connsiteX1" fmla="*/ 843783 w 1298686"/>
                    <a:gd name="connsiteY1" fmla="*/ 764072 h 1099981"/>
                    <a:gd name="connsiteX2" fmla="*/ 698430 w 1298686"/>
                    <a:gd name="connsiteY2" fmla="*/ 1018145 h 1099981"/>
                    <a:gd name="connsiteX3" fmla="*/ 681098 w 1298686"/>
                    <a:gd name="connsiteY3" fmla="*/ 1052022 h 1099981"/>
                    <a:gd name="connsiteX4" fmla="*/ 671644 w 1298686"/>
                    <a:gd name="connsiteY4" fmla="*/ 1066597 h 1099981"/>
                    <a:gd name="connsiteX5" fmla="*/ 655493 w 1298686"/>
                    <a:gd name="connsiteY5" fmla="*/ 1061870 h 1099981"/>
                    <a:gd name="connsiteX6" fmla="*/ 600346 w 1298686"/>
                    <a:gd name="connsiteY6" fmla="*/ 995693 h 1099981"/>
                    <a:gd name="connsiteX7" fmla="*/ 483748 w 1298686"/>
                    <a:gd name="connsiteY7" fmla="*/ 866096 h 1099981"/>
                    <a:gd name="connsiteX8" fmla="*/ 269460 w 1298686"/>
                    <a:gd name="connsiteY8" fmla="*/ 615174 h 1099981"/>
                    <a:gd name="connsiteX9" fmla="*/ 90624 w 1298686"/>
                    <a:gd name="connsiteY9" fmla="*/ 368191 h 1099981"/>
                    <a:gd name="connsiteX10" fmla="*/ 55960 w 1298686"/>
                    <a:gd name="connsiteY10" fmla="*/ 303196 h 1099981"/>
                    <a:gd name="connsiteX11" fmla="*/ 42173 w 1298686"/>
                    <a:gd name="connsiteY11" fmla="*/ 271683 h 1099981"/>
                    <a:gd name="connsiteX12" fmla="*/ 31931 w 1298686"/>
                    <a:gd name="connsiteY12" fmla="*/ 232292 h 1099981"/>
                    <a:gd name="connsiteX13" fmla="*/ 59899 w 1298686"/>
                    <a:gd name="connsiteY13" fmla="*/ 221656 h 1099981"/>
                    <a:gd name="connsiteX14" fmla="*/ 89836 w 1298686"/>
                    <a:gd name="connsiteY14" fmla="*/ 210233 h 1099981"/>
                    <a:gd name="connsiteX15" fmla="*/ 154438 w 1298686"/>
                    <a:gd name="connsiteY15" fmla="*/ 185416 h 1099981"/>
                    <a:gd name="connsiteX16" fmla="*/ 291519 w 1298686"/>
                    <a:gd name="connsiteY16" fmla="*/ 131057 h 1099981"/>
                    <a:gd name="connsiteX17" fmla="*/ 426237 w 1298686"/>
                    <a:gd name="connsiteY17" fmla="*/ 73939 h 1099981"/>
                    <a:gd name="connsiteX18" fmla="*/ 675189 w 1298686"/>
                    <a:gd name="connsiteY18" fmla="*/ 33367 h 1099981"/>
                    <a:gd name="connsiteX19" fmla="*/ 771697 w 1298686"/>
                    <a:gd name="connsiteY19" fmla="*/ 91272 h 1099981"/>
                    <a:gd name="connsiteX20" fmla="*/ 799271 w 1298686"/>
                    <a:gd name="connsiteY20" fmla="*/ 79848 h 1099981"/>
                    <a:gd name="connsiteX21" fmla="*/ 516836 w 1298686"/>
                    <a:gd name="connsiteY21" fmla="*/ 14459 h 1099981"/>
                    <a:gd name="connsiteX22" fmla="*/ 235190 w 1298686"/>
                    <a:gd name="connsiteY22" fmla="*/ 121603 h 1099981"/>
                    <a:gd name="connsiteX23" fmla="*/ 91806 w 1298686"/>
                    <a:gd name="connsiteY23" fmla="*/ 177144 h 1099981"/>
                    <a:gd name="connsiteX24" fmla="*/ 25235 w 1298686"/>
                    <a:gd name="connsiteY24" fmla="*/ 202355 h 1099981"/>
                    <a:gd name="connsiteX25" fmla="*/ 1600 w 1298686"/>
                    <a:gd name="connsiteY25" fmla="*/ 245685 h 1099981"/>
                    <a:gd name="connsiteX26" fmla="*/ 64232 w 1298686"/>
                    <a:gd name="connsiteY26" fmla="*/ 380009 h 1099981"/>
                    <a:gd name="connsiteX27" fmla="*/ 154438 w 1298686"/>
                    <a:gd name="connsiteY27" fmla="*/ 515120 h 1099981"/>
                    <a:gd name="connsiteX28" fmla="*/ 358090 w 1298686"/>
                    <a:gd name="connsiteY28" fmla="*/ 768799 h 1099981"/>
                    <a:gd name="connsiteX29" fmla="*/ 602315 w 1298686"/>
                    <a:gd name="connsiteY29" fmla="*/ 1042962 h 1099981"/>
                    <a:gd name="connsiteX30" fmla="*/ 655099 w 1298686"/>
                    <a:gd name="connsiteY30" fmla="*/ 1098110 h 1099981"/>
                    <a:gd name="connsiteX31" fmla="*/ 702763 w 1298686"/>
                    <a:gd name="connsiteY31" fmla="*/ 1074475 h 1099981"/>
                    <a:gd name="connsiteX32" fmla="*/ 770909 w 1298686"/>
                    <a:gd name="connsiteY32" fmla="*/ 927546 h 1099981"/>
                    <a:gd name="connsiteX33" fmla="*/ 852449 w 1298686"/>
                    <a:gd name="connsiteY33" fmla="*/ 796767 h 1099981"/>
                    <a:gd name="connsiteX34" fmla="*/ 962351 w 1298686"/>
                    <a:gd name="connsiteY34" fmla="*/ 724287 h 1099981"/>
                    <a:gd name="connsiteX35" fmla="*/ 1216423 w 1298686"/>
                    <a:gd name="connsiteY35" fmla="*/ 719560 h 1099981"/>
                    <a:gd name="connsiteX36" fmla="*/ 1274328 w 1298686"/>
                    <a:gd name="connsiteY36" fmla="*/ 749104 h 1099981"/>
                    <a:gd name="connsiteX37" fmla="*/ 1292448 w 1298686"/>
                    <a:gd name="connsiteY37" fmla="*/ 726257 h 1099981"/>
                    <a:gd name="connsiteX38" fmla="*/ 1292448 w 1298686"/>
                    <a:gd name="connsiteY38" fmla="*/ 726257 h 109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8686" h="1099981">
                      <a:moveTo>
                        <a:pt x="1292448" y="726257"/>
                      </a:moveTo>
                      <a:cubicBezTo>
                        <a:pt x="1156943" y="636839"/>
                        <a:pt x="963138" y="654171"/>
                        <a:pt x="843783" y="764072"/>
                      </a:cubicBezTo>
                      <a:cubicBezTo>
                        <a:pt x="769334" y="832613"/>
                        <a:pt x="740578" y="929121"/>
                        <a:pt x="698430" y="1018145"/>
                      </a:cubicBezTo>
                      <a:cubicBezTo>
                        <a:pt x="692915" y="1029569"/>
                        <a:pt x="687400" y="1040992"/>
                        <a:pt x="681098" y="1052022"/>
                      </a:cubicBezTo>
                      <a:cubicBezTo>
                        <a:pt x="678734" y="1056355"/>
                        <a:pt x="675583" y="1063051"/>
                        <a:pt x="671644" y="1066597"/>
                      </a:cubicBezTo>
                      <a:cubicBezTo>
                        <a:pt x="662978" y="1073687"/>
                        <a:pt x="661008" y="1067778"/>
                        <a:pt x="655493" y="1061870"/>
                      </a:cubicBezTo>
                      <a:cubicBezTo>
                        <a:pt x="636192" y="1040992"/>
                        <a:pt x="618860" y="1017358"/>
                        <a:pt x="600346" y="995693"/>
                      </a:cubicBezTo>
                      <a:cubicBezTo>
                        <a:pt x="562530" y="951574"/>
                        <a:pt x="523139" y="909032"/>
                        <a:pt x="483748" y="866096"/>
                      </a:cubicBezTo>
                      <a:cubicBezTo>
                        <a:pt x="409299" y="784556"/>
                        <a:pt x="338788" y="700653"/>
                        <a:pt x="269460" y="615174"/>
                      </a:cubicBezTo>
                      <a:cubicBezTo>
                        <a:pt x="205646" y="535998"/>
                        <a:pt x="142227" y="455640"/>
                        <a:pt x="90624" y="368191"/>
                      </a:cubicBezTo>
                      <a:cubicBezTo>
                        <a:pt x="78019" y="346920"/>
                        <a:pt x="66596" y="325255"/>
                        <a:pt x="55960" y="303196"/>
                      </a:cubicBezTo>
                      <a:cubicBezTo>
                        <a:pt x="51233" y="292954"/>
                        <a:pt x="46506" y="282319"/>
                        <a:pt x="42173" y="271683"/>
                      </a:cubicBezTo>
                      <a:cubicBezTo>
                        <a:pt x="39022" y="263805"/>
                        <a:pt x="25629" y="240564"/>
                        <a:pt x="31931" y="232292"/>
                      </a:cubicBezTo>
                      <a:cubicBezTo>
                        <a:pt x="35477" y="227565"/>
                        <a:pt x="53990" y="224020"/>
                        <a:pt x="59899" y="221656"/>
                      </a:cubicBezTo>
                      <a:cubicBezTo>
                        <a:pt x="69747" y="217717"/>
                        <a:pt x="79988" y="214172"/>
                        <a:pt x="89836" y="210233"/>
                      </a:cubicBezTo>
                      <a:cubicBezTo>
                        <a:pt x="111501" y="201961"/>
                        <a:pt x="132773" y="193689"/>
                        <a:pt x="154438" y="185416"/>
                      </a:cubicBezTo>
                      <a:cubicBezTo>
                        <a:pt x="200132" y="167690"/>
                        <a:pt x="246219" y="149964"/>
                        <a:pt x="291519" y="131057"/>
                      </a:cubicBezTo>
                      <a:cubicBezTo>
                        <a:pt x="336819" y="112543"/>
                        <a:pt x="380937" y="91272"/>
                        <a:pt x="426237" y="73939"/>
                      </a:cubicBezTo>
                      <a:cubicBezTo>
                        <a:pt x="503444" y="44396"/>
                        <a:pt x="591680" y="18792"/>
                        <a:pt x="675189" y="33367"/>
                      </a:cubicBezTo>
                      <a:cubicBezTo>
                        <a:pt x="712610" y="40063"/>
                        <a:pt x="753577" y="58971"/>
                        <a:pt x="771697" y="91272"/>
                      </a:cubicBezTo>
                      <a:cubicBezTo>
                        <a:pt x="780757" y="107816"/>
                        <a:pt x="808725" y="96786"/>
                        <a:pt x="799271" y="79848"/>
                      </a:cubicBezTo>
                      <a:cubicBezTo>
                        <a:pt x="744911" y="-16660"/>
                        <a:pt x="608224" y="-7600"/>
                        <a:pt x="516836" y="14459"/>
                      </a:cubicBezTo>
                      <a:cubicBezTo>
                        <a:pt x="418752" y="38093"/>
                        <a:pt x="328547" y="84575"/>
                        <a:pt x="235190" y="121603"/>
                      </a:cubicBezTo>
                      <a:cubicBezTo>
                        <a:pt x="187526" y="140510"/>
                        <a:pt x="139863" y="159024"/>
                        <a:pt x="91806" y="177144"/>
                      </a:cubicBezTo>
                      <a:cubicBezTo>
                        <a:pt x="69747" y="185416"/>
                        <a:pt x="47294" y="193295"/>
                        <a:pt x="25235" y="202355"/>
                      </a:cubicBezTo>
                      <a:cubicBezTo>
                        <a:pt x="6721" y="210233"/>
                        <a:pt x="-4309" y="224808"/>
                        <a:pt x="1600" y="245685"/>
                      </a:cubicBezTo>
                      <a:cubicBezTo>
                        <a:pt x="14599" y="292954"/>
                        <a:pt x="39810" y="337860"/>
                        <a:pt x="64232" y="380009"/>
                      </a:cubicBezTo>
                      <a:cubicBezTo>
                        <a:pt x="91412" y="426884"/>
                        <a:pt x="122137" y="471396"/>
                        <a:pt x="154438" y="515120"/>
                      </a:cubicBezTo>
                      <a:cubicBezTo>
                        <a:pt x="219039" y="602175"/>
                        <a:pt x="287580" y="686866"/>
                        <a:pt x="358090" y="768799"/>
                      </a:cubicBezTo>
                      <a:cubicBezTo>
                        <a:pt x="437660" y="861763"/>
                        <a:pt x="523927" y="948817"/>
                        <a:pt x="602315" y="1042962"/>
                      </a:cubicBezTo>
                      <a:cubicBezTo>
                        <a:pt x="616890" y="1060294"/>
                        <a:pt x="632646" y="1090231"/>
                        <a:pt x="655099" y="1098110"/>
                      </a:cubicBezTo>
                      <a:cubicBezTo>
                        <a:pt x="675583" y="1105200"/>
                        <a:pt x="692521" y="1091019"/>
                        <a:pt x="702763" y="1074475"/>
                      </a:cubicBezTo>
                      <a:cubicBezTo>
                        <a:pt x="731124" y="1028781"/>
                        <a:pt x="749244" y="976785"/>
                        <a:pt x="770909" y="927546"/>
                      </a:cubicBezTo>
                      <a:cubicBezTo>
                        <a:pt x="791787" y="880276"/>
                        <a:pt x="816209" y="834189"/>
                        <a:pt x="852449" y="796767"/>
                      </a:cubicBezTo>
                      <a:cubicBezTo>
                        <a:pt x="883174" y="765254"/>
                        <a:pt x="921777" y="740832"/>
                        <a:pt x="962351" y="724287"/>
                      </a:cubicBezTo>
                      <a:cubicBezTo>
                        <a:pt x="1042315" y="691987"/>
                        <a:pt x="1135278" y="688441"/>
                        <a:pt x="1216423" y="719560"/>
                      </a:cubicBezTo>
                      <a:cubicBezTo>
                        <a:pt x="1236907" y="727439"/>
                        <a:pt x="1256208" y="737287"/>
                        <a:pt x="1274328" y="749104"/>
                      </a:cubicBezTo>
                      <a:cubicBezTo>
                        <a:pt x="1290085" y="760133"/>
                        <a:pt x="1308599" y="736893"/>
                        <a:pt x="1292448" y="726257"/>
                      </a:cubicBezTo>
                      <a:lnTo>
                        <a:pt x="1292448" y="72625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46EB466-25D3-4361-ABF9-08C3ACCB2432}"/>
                    </a:ext>
                  </a:extLst>
                </p:cNvPr>
                <p:cNvSpPr/>
                <p:nvPr/>
              </p:nvSpPr>
              <p:spPr>
                <a:xfrm>
                  <a:off x="4043396" y="8244535"/>
                  <a:ext cx="263358" cy="344289"/>
                </a:xfrm>
                <a:custGeom>
                  <a:avLst/>
                  <a:gdLst>
                    <a:gd name="connsiteX0" fmla="*/ 2364 w 263358"/>
                    <a:gd name="connsiteY0" fmla="*/ 38988 h 344289"/>
                    <a:gd name="connsiteX1" fmla="*/ 69722 w 263358"/>
                    <a:gd name="connsiteY1" fmla="*/ 83894 h 344289"/>
                    <a:gd name="connsiteX2" fmla="*/ 97690 w 263358"/>
                    <a:gd name="connsiteY2" fmla="*/ 113044 h 344289"/>
                    <a:gd name="connsiteX3" fmla="*/ 116204 w 263358"/>
                    <a:gd name="connsiteY3" fmla="*/ 167010 h 344289"/>
                    <a:gd name="connsiteX4" fmla="*/ 109114 w 263358"/>
                    <a:gd name="connsiteY4" fmla="*/ 274547 h 344289"/>
                    <a:gd name="connsiteX5" fmla="*/ 169776 w 263358"/>
                    <a:gd name="connsiteY5" fmla="*/ 336392 h 344289"/>
                    <a:gd name="connsiteX6" fmla="*/ 205228 w 263358"/>
                    <a:gd name="connsiteY6" fmla="*/ 337967 h 344289"/>
                    <a:gd name="connsiteX7" fmla="*/ 203652 w 263358"/>
                    <a:gd name="connsiteY7" fmla="*/ 314727 h 344289"/>
                    <a:gd name="connsiteX8" fmla="*/ 191441 w 263358"/>
                    <a:gd name="connsiteY8" fmla="*/ 279668 h 344289"/>
                    <a:gd name="connsiteX9" fmla="*/ 180412 w 263358"/>
                    <a:gd name="connsiteY9" fmla="*/ 287941 h 344289"/>
                    <a:gd name="connsiteX10" fmla="*/ 223742 w 263358"/>
                    <a:gd name="connsiteY10" fmla="*/ 310000 h 344289"/>
                    <a:gd name="connsiteX11" fmla="*/ 257618 w 263358"/>
                    <a:gd name="connsiteY11" fmla="*/ 311969 h 344289"/>
                    <a:gd name="connsiteX12" fmla="*/ 254861 w 263358"/>
                    <a:gd name="connsiteY12" fmla="*/ 283214 h 344289"/>
                    <a:gd name="connsiteX13" fmla="*/ 224530 w 263358"/>
                    <a:gd name="connsiteY13" fmla="*/ 246974 h 344289"/>
                    <a:gd name="connsiteX14" fmla="*/ 215076 w 263358"/>
                    <a:gd name="connsiteY14" fmla="*/ 152435 h 344289"/>
                    <a:gd name="connsiteX15" fmla="*/ 209561 w 263358"/>
                    <a:gd name="connsiteY15" fmla="*/ 58684 h 344289"/>
                    <a:gd name="connsiteX16" fmla="*/ 153232 w 263358"/>
                    <a:gd name="connsiteY16" fmla="*/ 1173 h 344289"/>
                    <a:gd name="connsiteX17" fmla="*/ 145748 w 263358"/>
                    <a:gd name="connsiteY17" fmla="*/ 14172 h 344289"/>
                    <a:gd name="connsiteX18" fmla="*/ 193017 w 263358"/>
                    <a:gd name="connsiteY18" fmla="*/ 58290 h 344289"/>
                    <a:gd name="connsiteX19" fmla="*/ 201683 w 263358"/>
                    <a:gd name="connsiteY19" fmla="*/ 134709 h 344289"/>
                    <a:gd name="connsiteX20" fmla="*/ 200107 w 263358"/>
                    <a:gd name="connsiteY20" fmla="*/ 218612 h 344289"/>
                    <a:gd name="connsiteX21" fmla="*/ 233984 w 263358"/>
                    <a:gd name="connsiteY21" fmla="*/ 283214 h 344289"/>
                    <a:gd name="connsiteX22" fmla="*/ 248558 w 263358"/>
                    <a:gd name="connsiteY22" fmla="*/ 300152 h 344289"/>
                    <a:gd name="connsiteX23" fmla="*/ 232014 w 263358"/>
                    <a:gd name="connsiteY23" fmla="*/ 297788 h 344289"/>
                    <a:gd name="connsiteX24" fmla="*/ 187502 w 263358"/>
                    <a:gd name="connsiteY24" fmla="*/ 275729 h 344289"/>
                    <a:gd name="connsiteX25" fmla="*/ 176473 w 263358"/>
                    <a:gd name="connsiteY25" fmla="*/ 284001 h 344289"/>
                    <a:gd name="connsiteX26" fmla="*/ 185533 w 263358"/>
                    <a:gd name="connsiteY26" fmla="*/ 310393 h 344289"/>
                    <a:gd name="connsiteX27" fmla="*/ 189865 w 263358"/>
                    <a:gd name="connsiteY27" fmla="*/ 322605 h 344289"/>
                    <a:gd name="connsiteX28" fmla="*/ 190653 w 263358"/>
                    <a:gd name="connsiteY28" fmla="*/ 329695 h 344289"/>
                    <a:gd name="connsiteX29" fmla="*/ 173715 w 263358"/>
                    <a:gd name="connsiteY29" fmla="*/ 322605 h 344289"/>
                    <a:gd name="connsiteX30" fmla="*/ 155989 w 263358"/>
                    <a:gd name="connsiteY30" fmla="*/ 311575 h 344289"/>
                    <a:gd name="connsiteX31" fmla="*/ 126052 w 263358"/>
                    <a:gd name="connsiteY31" fmla="*/ 280456 h 344289"/>
                    <a:gd name="connsiteX32" fmla="*/ 122507 w 263358"/>
                    <a:gd name="connsiteY32" fmla="*/ 232399 h 344289"/>
                    <a:gd name="connsiteX33" fmla="*/ 130385 w 263358"/>
                    <a:gd name="connsiteY33" fmla="*/ 185524 h 344289"/>
                    <a:gd name="connsiteX34" fmla="*/ 123688 w 263358"/>
                    <a:gd name="connsiteY34" fmla="*/ 139042 h 344289"/>
                    <a:gd name="connsiteX35" fmla="*/ 79570 w 263358"/>
                    <a:gd name="connsiteY35" fmla="*/ 74440 h 344289"/>
                    <a:gd name="connsiteX36" fmla="*/ 11030 w 263358"/>
                    <a:gd name="connsiteY36" fmla="*/ 29141 h 344289"/>
                    <a:gd name="connsiteX37" fmla="*/ 2364 w 263358"/>
                    <a:gd name="connsiteY37" fmla="*/ 38988 h 344289"/>
                    <a:gd name="connsiteX38" fmla="*/ 2364 w 263358"/>
                    <a:gd name="connsiteY38" fmla="*/ 38988 h 34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63358" h="344289">
                      <a:moveTo>
                        <a:pt x="2364" y="38988"/>
                      </a:moveTo>
                      <a:cubicBezTo>
                        <a:pt x="21665" y="57896"/>
                        <a:pt x="47664" y="68532"/>
                        <a:pt x="69722" y="83894"/>
                      </a:cubicBezTo>
                      <a:cubicBezTo>
                        <a:pt x="81540" y="91773"/>
                        <a:pt x="90600" y="100439"/>
                        <a:pt x="97690" y="113044"/>
                      </a:cubicBezTo>
                      <a:cubicBezTo>
                        <a:pt x="107144" y="129588"/>
                        <a:pt x="114235" y="148102"/>
                        <a:pt x="116204" y="167010"/>
                      </a:cubicBezTo>
                      <a:cubicBezTo>
                        <a:pt x="120143" y="203250"/>
                        <a:pt x="98872" y="238702"/>
                        <a:pt x="109114" y="274547"/>
                      </a:cubicBezTo>
                      <a:cubicBezTo>
                        <a:pt x="117386" y="304091"/>
                        <a:pt x="144566" y="322211"/>
                        <a:pt x="169776" y="336392"/>
                      </a:cubicBezTo>
                      <a:cubicBezTo>
                        <a:pt x="179624" y="341906"/>
                        <a:pt x="196956" y="350179"/>
                        <a:pt x="205228" y="337967"/>
                      </a:cubicBezTo>
                      <a:cubicBezTo>
                        <a:pt x="210349" y="330483"/>
                        <a:pt x="206410" y="322211"/>
                        <a:pt x="203652" y="314727"/>
                      </a:cubicBezTo>
                      <a:cubicBezTo>
                        <a:pt x="199713" y="302909"/>
                        <a:pt x="195380" y="291486"/>
                        <a:pt x="191441" y="279668"/>
                      </a:cubicBezTo>
                      <a:cubicBezTo>
                        <a:pt x="187896" y="282426"/>
                        <a:pt x="184351" y="285183"/>
                        <a:pt x="180412" y="287941"/>
                      </a:cubicBezTo>
                      <a:cubicBezTo>
                        <a:pt x="194199" y="296607"/>
                        <a:pt x="208773" y="304091"/>
                        <a:pt x="223742" y="310000"/>
                      </a:cubicBezTo>
                      <a:cubicBezTo>
                        <a:pt x="233984" y="313939"/>
                        <a:pt x="247771" y="319453"/>
                        <a:pt x="257618" y="311969"/>
                      </a:cubicBezTo>
                      <a:cubicBezTo>
                        <a:pt x="268648" y="304091"/>
                        <a:pt x="261557" y="291486"/>
                        <a:pt x="254861" y="283214"/>
                      </a:cubicBezTo>
                      <a:cubicBezTo>
                        <a:pt x="244619" y="271002"/>
                        <a:pt x="232014" y="261155"/>
                        <a:pt x="224530" y="246974"/>
                      </a:cubicBezTo>
                      <a:cubicBezTo>
                        <a:pt x="209167" y="218218"/>
                        <a:pt x="212318" y="183554"/>
                        <a:pt x="215076" y="152435"/>
                      </a:cubicBezTo>
                      <a:cubicBezTo>
                        <a:pt x="217833" y="121316"/>
                        <a:pt x="220985" y="88621"/>
                        <a:pt x="209561" y="58684"/>
                      </a:cubicBezTo>
                      <a:cubicBezTo>
                        <a:pt x="199319" y="32292"/>
                        <a:pt x="176473" y="15748"/>
                        <a:pt x="153232" y="1173"/>
                      </a:cubicBezTo>
                      <a:cubicBezTo>
                        <a:pt x="144960" y="-3948"/>
                        <a:pt x="137475" y="9051"/>
                        <a:pt x="145748" y="14172"/>
                      </a:cubicBezTo>
                      <a:cubicBezTo>
                        <a:pt x="163867" y="25595"/>
                        <a:pt x="183169" y="38594"/>
                        <a:pt x="193017" y="58290"/>
                      </a:cubicBezTo>
                      <a:cubicBezTo>
                        <a:pt x="204440" y="81531"/>
                        <a:pt x="203652" y="109499"/>
                        <a:pt x="201683" y="134709"/>
                      </a:cubicBezTo>
                      <a:cubicBezTo>
                        <a:pt x="199713" y="162677"/>
                        <a:pt x="195774" y="190644"/>
                        <a:pt x="200107" y="218612"/>
                      </a:cubicBezTo>
                      <a:cubicBezTo>
                        <a:pt x="204046" y="244610"/>
                        <a:pt x="215864" y="264306"/>
                        <a:pt x="233984" y="283214"/>
                      </a:cubicBezTo>
                      <a:cubicBezTo>
                        <a:pt x="236347" y="285577"/>
                        <a:pt x="249740" y="297000"/>
                        <a:pt x="248558" y="300152"/>
                      </a:cubicBezTo>
                      <a:cubicBezTo>
                        <a:pt x="247377" y="303697"/>
                        <a:pt x="234378" y="298576"/>
                        <a:pt x="232014" y="297788"/>
                      </a:cubicBezTo>
                      <a:cubicBezTo>
                        <a:pt x="216258" y="291880"/>
                        <a:pt x="201683" y="284395"/>
                        <a:pt x="187502" y="275729"/>
                      </a:cubicBezTo>
                      <a:cubicBezTo>
                        <a:pt x="182381" y="272578"/>
                        <a:pt x="174503" y="278093"/>
                        <a:pt x="176473" y="284001"/>
                      </a:cubicBezTo>
                      <a:cubicBezTo>
                        <a:pt x="179624" y="292667"/>
                        <a:pt x="182775" y="301727"/>
                        <a:pt x="185533" y="310393"/>
                      </a:cubicBezTo>
                      <a:cubicBezTo>
                        <a:pt x="187108" y="314333"/>
                        <a:pt x="188290" y="318666"/>
                        <a:pt x="189865" y="322605"/>
                      </a:cubicBezTo>
                      <a:cubicBezTo>
                        <a:pt x="191047" y="325756"/>
                        <a:pt x="193805" y="328907"/>
                        <a:pt x="190653" y="329695"/>
                      </a:cubicBezTo>
                      <a:cubicBezTo>
                        <a:pt x="185926" y="331271"/>
                        <a:pt x="177654" y="324574"/>
                        <a:pt x="173715" y="322605"/>
                      </a:cubicBezTo>
                      <a:cubicBezTo>
                        <a:pt x="167807" y="319060"/>
                        <a:pt x="161504" y="315514"/>
                        <a:pt x="155989" y="311575"/>
                      </a:cubicBezTo>
                      <a:cubicBezTo>
                        <a:pt x="144172" y="303303"/>
                        <a:pt x="132748" y="293455"/>
                        <a:pt x="126052" y="280456"/>
                      </a:cubicBezTo>
                      <a:cubicBezTo>
                        <a:pt x="118174" y="265488"/>
                        <a:pt x="119355" y="248549"/>
                        <a:pt x="122507" y="232399"/>
                      </a:cubicBezTo>
                      <a:cubicBezTo>
                        <a:pt x="125264" y="216643"/>
                        <a:pt x="129597" y="201280"/>
                        <a:pt x="130385" y="185524"/>
                      </a:cubicBezTo>
                      <a:cubicBezTo>
                        <a:pt x="131173" y="169767"/>
                        <a:pt x="128809" y="154011"/>
                        <a:pt x="123688" y="139042"/>
                      </a:cubicBezTo>
                      <a:cubicBezTo>
                        <a:pt x="115416" y="113044"/>
                        <a:pt x="102023" y="90591"/>
                        <a:pt x="79570" y="74440"/>
                      </a:cubicBezTo>
                      <a:cubicBezTo>
                        <a:pt x="57511" y="58684"/>
                        <a:pt x="30725" y="48442"/>
                        <a:pt x="11030" y="29141"/>
                      </a:cubicBezTo>
                      <a:cubicBezTo>
                        <a:pt x="5909" y="22050"/>
                        <a:pt x="-4727" y="32292"/>
                        <a:pt x="2364" y="38988"/>
                      </a:cubicBezTo>
                      <a:lnTo>
                        <a:pt x="2364" y="38988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3" name="Graphic 27">
              <a:extLst>
                <a:ext uri="{FF2B5EF4-FFF2-40B4-BE49-F238E27FC236}">
                  <a16:creationId xmlns:a16="http://schemas.microsoft.com/office/drawing/2014/main" id="{AFC3C215-80BA-492B-94B5-3EF0AFEF87BC}"/>
                </a:ext>
              </a:extLst>
            </p:cNvPr>
            <p:cNvGrpSpPr/>
            <p:nvPr/>
          </p:nvGrpSpPr>
          <p:grpSpPr>
            <a:xfrm>
              <a:off x="2891340" y="7351135"/>
              <a:ext cx="2223889" cy="1509469"/>
              <a:chOff x="2891340" y="7351135"/>
              <a:chExt cx="2223889" cy="1509469"/>
            </a:xfrm>
          </p:grpSpPr>
          <p:grpSp>
            <p:nvGrpSpPr>
              <p:cNvPr id="64" name="Graphic 27">
                <a:extLst>
                  <a:ext uri="{FF2B5EF4-FFF2-40B4-BE49-F238E27FC236}">
                    <a16:creationId xmlns:a16="http://schemas.microsoft.com/office/drawing/2014/main" id="{D939442D-3F97-4B0A-A4EB-F40E79E25C78}"/>
                  </a:ext>
                </a:extLst>
              </p:cNvPr>
              <p:cNvGrpSpPr/>
              <p:nvPr/>
            </p:nvGrpSpPr>
            <p:grpSpPr>
              <a:xfrm>
                <a:off x="3392654" y="7365710"/>
                <a:ext cx="289524" cy="335612"/>
                <a:chOff x="3392654" y="7365710"/>
                <a:chExt cx="289524" cy="335612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7C572BA-16E5-4114-9719-945A975997FB}"/>
                    </a:ext>
                  </a:extLst>
                </p:cNvPr>
                <p:cNvSpPr/>
                <p:nvPr/>
              </p:nvSpPr>
              <p:spPr>
                <a:xfrm>
                  <a:off x="3392654" y="7365710"/>
                  <a:ext cx="289524" cy="335612"/>
                </a:xfrm>
                <a:custGeom>
                  <a:avLst/>
                  <a:gdLst>
                    <a:gd name="connsiteX0" fmla="*/ 265890 w 289524"/>
                    <a:gd name="connsiteY0" fmla="*/ 0 h 335612"/>
                    <a:gd name="connsiteX1" fmla="*/ 259194 w 289524"/>
                    <a:gd name="connsiteY1" fmla="*/ 788 h 335612"/>
                    <a:gd name="connsiteX2" fmla="*/ 253679 w 289524"/>
                    <a:gd name="connsiteY2" fmla="*/ 1576 h 335612"/>
                    <a:gd name="connsiteX3" fmla="*/ 242649 w 289524"/>
                    <a:gd name="connsiteY3" fmla="*/ 3151 h 335612"/>
                    <a:gd name="connsiteX4" fmla="*/ 221378 w 289524"/>
                    <a:gd name="connsiteY4" fmla="*/ 6696 h 335612"/>
                    <a:gd name="connsiteX5" fmla="*/ 181593 w 289524"/>
                    <a:gd name="connsiteY5" fmla="*/ 16544 h 335612"/>
                    <a:gd name="connsiteX6" fmla="*/ 113053 w 289524"/>
                    <a:gd name="connsiteY6" fmla="*/ 40179 h 335612"/>
                    <a:gd name="connsiteX7" fmla="*/ 55541 w 289524"/>
                    <a:gd name="connsiteY7" fmla="*/ 63420 h 335612"/>
                    <a:gd name="connsiteX8" fmla="*/ 0 w 289524"/>
                    <a:gd name="connsiteY8" fmla="*/ 85873 h 335612"/>
                    <a:gd name="connsiteX9" fmla="*/ 101235 w 289524"/>
                    <a:gd name="connsiteY9" fmla="*/ 335613 h 335612"/>
                    <a:gd name="connsiteX10" fmla="*/ 156777 w 289524"/>
                    <a:gd name="connsiteY10" fmla="*/ 313160 h 335612"/>
                    <a:gd name="connsiteX11" fmla="*/ 210743 w 289524"/>
                    <a:gd name="connsiteY11" fmla="*/ 291495 h 335612"/>
                    <a:gd name="connsiteX12" fmla="*/ 255648 w 289524"/>
                    <a:gd name="connsiteY12" fmla="*/ 275738 h 335612"/>
                    <a:gd name="connsiteX13" fmla="*/ 274556 w 289524"/>
                    <a:gd name="connsiteY13" fmla="*/ 271011 h 335612"/>
                    <a:gd name="connsiteX14" fmla="*/ 282828 w 289524"/>
                    <a:gd name="connsiteY14" fmla="*/ 269436 h 335612"/>
                    <a:gd name="connsiteX15" fmla="*/ 286768 w 289524"/>
                    <a:gd name="connsiteY15" fmla="*/ 269042 h 335612"/>
                    <a:gd name="connsiteX16" fmla="*/ 288737 w 289524"/>
                    <a:gd name="connsiteY16" fmla="*/ 268648 h 335612"/>
                    <a:gd name="connsiteX17" fmla="*/ 289525 w 289524"/>
                    <a:gd name="connsiteY17" fmla="*/ 268648 h 335612"/>
                    <a:gd name="connsiteX18" fmla="*/ 265890 w 289524"/>
                    <a:gd name="connsiteY18" fmla="*/ 0 h 335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9524" h="335612">
                      <a:moveTo>
                        <a:pt x="265890" y="0"/>
                      </a:moveTo>
                      <a:cubicBezTo>
                        <a:pt x="263527" y="0"/>
                        <a:pt x="261163" y="394"/>
                        <a:pt x="259194" y="788"/>
                      </a:cubicBezTo>
                      <a:lnTo>
                        <a:pt x="253679" y="1576"/>
                      </a:lnTo>
                      <a:cubicBezTo>
                        <a:pt x="250134" y="1970"/>
                        <a:pt x="246589" y="2757"/>
                        <a:pt x="242649" y="3151"/>
                      </a:cubicBezTo>
                      <a:cubicBezTo>
                        <a:pt x="235165" y="4333"/>
                        <a:pt x="228469" y="5515"/>
                        <a:pt x="221378" y="6696"/>
                      </a:cubicBezTo>
                      <a:cubicBezTo>
                        <a:pt x="207591" y="9454"/>
                        <a:pt x="194592" y="12605"/>
                        <a:pt x="181593" y="16544"/>
                      </a:cubicBezTo>
                      <a:cubicBezTo>
                        <a:pt x="156383" y="23635"/>
                        <a:pt x="133536" y="31907"/>
                        <a:pt x="113053" y="40179"/>
                      </a:cubicBezTo>
                      <a:cubicBezTo>
                        <a:pt x="92175" y="48451"/>
                        <a:pt x="74055" y="55935"/>
                        <a:pt x="55541" y="63420"/>
                      </a:cubicBezTo>
                      <a:lnTo>
                        <a:pt x="0" y="85873"/>
                      </a:lnTo>
                      <a:lnTo>
                        <a:pt x="101235" y="335613"/>
                      </a:lnTo>
                      <a:lnTo>
                        <a:pt x="156777" y="313160"/>
                      </a:lnTo>
                      <a:cubicBezTo>
                        <a:pt x="175291" y="305675"/>
                        <a:pt x="194198" y="297797"/>
                        <a:pt x="210743" y="291495"/>
                      </a:cubicBezTo>
                      <a:cubicBezTo>
                        <a:pt x="227287" y="285192"/>
                        <a:pt x="242256" y="279677"/>
                        <a:pt x="255648" y="275738"/>
                      </a:cubicBezTo>
                      <a:cubicBezTo>
                        <a:pt x="262345" y="273769"/>
                        <a:pt x="268648" y="272193"/>
                        <a:pt x="274556" y="271011"/>
                      </a:cubicBezTo>
                      <a:cubicBezTo>
                        <a:pt x="277314" y="270617"/>
                        <a:pt x="280465" y="269829"/>
                        <a:pt x="282828" y="269436"/>
                      </a:cubicBezTo>
                      <a:cubicBezTo>
                        <a:pt x="284010" y="269436"/>
                        <a:pt x="285586" y="269042"/>
                        <a:pt x="286768" y="269042"/>
                      </a:cubicBezTo>
                      <a:lnTo>
                        <a:pt x="288737" y="268648"/>
                      </a:lnTo>
                      <a:lnTo>
                        <a:pt x="289525" y="268648"/>
                      </a:lnTo>
                      <a:lnTo>
                        <a:pt x="26589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0B852291-4B2A-47A6-BD20-6B49C5A26DFE}"/>
                    </a:ext>
                  </a:extLst>
                </p:cNvPr>
                <p:cNvSpPr/>
                <p:nvPr/>
              </p:nvSpPr>
              <p:spPr>
                <a:xfrm rot="-1324108">
                  <a:off x="3456331" y="7543810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D8D73E41-CBDC-47A7-8166-05A3BC881769}"/>
                    </a:ext>
                  </a:extLst>
                </p:cNvPr>
                <p:cNvSpPr/>
                <p:nvPr/>
              </p:nvSpPr>
              <p:spPr>
                <a:xfrm>
                  <a:off x="3527372" y="7507124"/>
                  <a:ext cx="51208" cy="40966"/>
                </a:xfrm>
                <a:custGeom>
                  <a:avLst/>
                  <a:gdLst>
                    <a:gd name="connsiteX0" fmla="*/ 51209 w 51208"/>
                    <a:gd name="connsiteY0" fmla="*/ 25210 h 40966"/>
                    <a:gd name="connsiteX1" fmla="*/ 42148 w 51208"/>
                    <a:gd name="connsiteY1" fmla="*/ 0 h 40966"/>
                    <a:gd name="connsiteX2" fmla="*/ 0 w 51208"/>
                    <a:gd name="connsiteY2" fmla="*/ 16150 h 40966"/>
                    <a:gd name="connsiteX3" fmla="*/ 10242 w 51208"/>
                    <a:gd name="connsiteY3" fmla="*/ 40967 h 40966"/>
                    <a:gd name="connsiteX4" fmla="*/ 51209 w 51208"/>
                    <a:gd name="connsiteY4" fmla="*/ 25210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966">
                      <a:moveTo>
                        <a:pt x="51209" y="25210"/>
                      </a:moveTo>
                      <a:lnTo>
                        <a:pt x="42148" y="0"/>
                      </a:lnTo>
                      <a:cubicBezTo>
                        <a:pt x="27968" y="5121"/>
                        <a:pt x="13787" y="10636"/>
                        <a:pt x="0" y="16150"/>
                      </a:cubicBezTo>
                      <a:lnTo>
                        <a:pt x="10242" y="40967"/>
                      </a:lnTo>
                      <a:cubicBezTo>
                        <a:pt x="23635" y="35452"/>
                        <a:pt x="37422" y="29937"/>
                        <a:pt x="51209" y="2521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4FD341E-6247-4376-9B1A-BDB4EF8752E5}"/>
                    </a:ext>
                  </a:extLst>
                </p:cNvPr>
                <p:cNvSpPr/>
                <p:nvPr/>
              </p:nvSpPr>
              <p:spPr>
                <a:xfrm>
                  <a:off x="3603791" y="7485459"/>
                  <a:ext cx="50026" cy="36633"/>
                </a:xfrm>
                <a:custGeom>
                  <a:avLst/>
                  <a:gdLst>
                    <a:gd name="connsiteX0" fmla="*/ 50027 w 50026"/>
                    <a:gd name="connsiteY0" fmla="*/ 26392 h 36633"/>
                    <a:gd name="connsiteX1" fmla="*/ 45694 w 50026"/>
                    <a:gd name="connsiteY1" fmla="*/ 0 h 36633"/>
                    <a:gd name="connsiteX2" fmla="*/ 0 w 50026"/>
                    <a:gd name="connsiteY2" fmla="*/ 10636 h 36633"/>
                    <a:gd name="connsiteX3" fmla="*/ 7484 w 50026"/>
                    <a:gd name="connsiteY3" fmla="*/ 36634 h 36633"/>
                    <a:gd name="connsiteX4" fmla="*/ 50027 w 50026"/>
                    <a:gd name="connsiteY4" fmla="*/ 26392 h 3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36633">
                      <a:moveTo>
                        <a:pt x="50027" y="26392"/>
                      </a:moveTo>
                      <a:lnTo>
                        <a:pt x="45694" y="0"/>
                      </a:lnTo>
                      <a:cubicBezTo>
                        <a:pt x="30331" y="2363"/>
                        <a:pt x="14969" y="6303"/>
                        <a:pt x="0" y="10636"/>
                      </a:cubicBezTo>
                      <a:lnTo>
                        <a:pt x="7484" y="36634"/>
                      </a:lnTo>
                      <a:cubicBezTo>
                        <a:pt x="21665" y="31907"/>
                        <a:pt x="35452" y="28362"/>
                        <a:pt x="50027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9" name="Graphic 27">
                <a:extLst>
                  <a:ext uri="{FF2B5EF4-FFF2-40B4-BE49-F238E27FC236}">
                    <a16:creationId xmlns:a16="http://schemas.microsoft.com/office/drawing/2014/main" id="{1F510BBC-1D2D-4761-A521-EE758DAFF0D7}"/>
                  </a:ext>
                </a:extLst>
              </p:cNvPr>
              <p:cNvGrpSpPr/>
              <p:nvPr/>
            </p:nvGrpSpPr>
            <p:grpSpPr>
              <a:xfrm>
                <a:off x="3169649" y="7451444"/>
                <a:ext cx="323899" cy="339961"/>
                <a:chOff x="3169649" y="7451444"/>
                <a:chExt cx="323899" cy="33996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FED3983-D16C-4256-8F16-AC8F74A7C5FA}"/>
                    </a:ext>
                  </a:extLst>
                </p:cNvPr>
                <p:cNvSpPr/>
                <p:nvPr/>
              </p:nvSpPr>
              <p:spPr>
                <a:xfrm rot="-1324108">
                  <a:off x="3211460" y="7486712"/>
                  <a:ext cx="240276" cy="269425"/>
                </a:xfrm>
                <a:custGeom>
                  <a:avLst/>
                  <a:gdLst>
                    <a:gd name="connsiteX0" fmla="*/ 0 w 240276"/>
                    <a:gd name="connsiteY0" fmla="*/ 0 h 269425"/>
                    <a:gd name="connsiteX1" fmla="*/ 240277 w 240276"/>
                    <a:gd name="connsiteY1" fmla="*/ 0 h 269425"/>
                    <a:gd name="connsiteX2" fmla="*/ 240277 w 240276"/>
                    <a:gd name="connsiteY2" fmla="*/ 269425 h 269425"/>
                    <a:gd name="connsiteX3" fmla="*/ 0 w 240276"/>
                    <a:gd name="connsiteY3" fmla="*/ 269425 h 26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276" h="269425">
                      <a:moveTo>
                        <a:pt x="0" y="0"/>
                      </a:moveTo>
                      <a:lnTo>
                        <a:pt x="240277" y="0"/>
                      </a:lnTo>
                      <a:lnTo>
                        <a:pt x="240277" y="269425"/>
                      </a:lnTo>
                      <a:lnTo>
                        <a:pt x="0" y="269425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ED4F264-3C34-4359-8167-683C27D75BD2}"/>
                    </a:ext>
                  </a:extLst>
                </p:cNvPr>
                <p:cNvSpPr/>
                <p:nvPr/>
              </p:nvSpPr>
              <p:spPr>
                <a:xfrm rot="-1324108">
                  <a:off x="3233502" y="7634468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83DAA9A-4ED4-4973-AC4F-B815EACA83FB}"/>
                    </a:ext>
                  </a:extLst>
                </p:cNvPr>
                <p:cNvSpPr/>
                <p:nvPr/>
              </p:nvSpPr>
              <p:spPr>
                <a:xfrm rot="-1324108">
                  <a:off x="3307827" y="7604029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BA0A40C-F86B-43E9-907A-4633ED462567}"/>
                    </a:ext>
                  </a:extLst>
                </p:cNvPr>
                <p:cNvSpPr/>
                <p:nvPr/>
              </p:nvSpPr>
              <p:spPr>
                <a:xfrm rot="-1324108">
                  <a:off x="3381524" y="7574216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80" name="Graphic 27">
                <a:extLst>
                  <a:ext uri="{FF2B5EF4-FFF2-40B4-BE49-F238E27FC236}">
                    <a16:creationId xmlns:a16="http://schemas.microsoft.com/office/drawing/2014/main" id="{6BC5D9E6-B5B9-42DA-BFED-8E1F08196FAE}"/>
                  </a:ext>
                </a:extLst>
              </p:cNvPr>
              <p:cNvGrpSpPr/>
              <p:nvPr/>
            </p:nvGrpSpPr>
            <p:grpSpPr>
              <a:xfrm>
                <a:off x="2904598" y="7541788"/>
                <a:ext cx="366731" cy="287949"/>
                <a:chOff x="2904598" y="7541788"/>
                <a:chExt cx="366731" cy="28794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4D5E2AE-D190-4CBA-9B1C-67DFE0C3B68A}"/>
                    </a:ext>
                  </a:extLst>
                </p:cNvPr>
                <p:cNvSpPr/>
                <p:nvPr/>
              </p:nvSpPr>
              <p:spPr>
                <a:xfrm>
                  <a:off x="2904598" y="7541788"/>
                  <a:ext cx="366731" cy="287949"/>
                </a:xfrm>
                <a:custGeom>
                  <a:avLst/>
                  <a:gdLst>
                    <a:gd name="connsiteX0" fmla="*/ 265103 w 366731"/>
                    <a:gd name="connsiteY0" fmla="*/ 0 h 287949"/>
                    <a:gd name="connsiteX1" fmla="*/ 209561 w 366731"/>
                    <a:gd name="connsiteY1" fmla="*/ 22453 h 287949"/>
                    <a:gd name="connsiteX2" fmla="*/ 195774 w 366731"/>
                    <a:gd name="connsiteY2" fmla="*/ 27968 h 287949"/>
                    <a:gd name="connsiteX3" fmla="*/ 187896 w 366731"/>
                    <a:gd name="connsiteY3" fmla="*/ 31119 h 287949"/>
                    <a:gd name="connsiteX4" fmla="*/ 179624 w 366731"/>
                    <a:gd name="connsiteY4" fmla="*/ 34664 h 287949"/>
                    <a:gd name="connsiteX5" fmla="*/ 161898 w 366731"/>
                    <a:gd name="connsiteY5" fmla="*/ 42542 h 287949"/>
                    <a:gd name="connsiteX6" fmla="*/ 152050 w 366731"/>
                    <a:gd name="connsiteY6" fmla="*/ 47269 h 287949"/>
                    <a:gd name="connsiteX7" fmla="*/ 138657 w 366731"/>
                    <a:gd name="connsiteY7" fmla="*/ 53966 h 287949"/>
                    <a:gd name="connsiteX8" fmla="*/ 88630 w 366731"/>
                    <a:gd name="connsiteY8" fmla="*/ 86267 h 287949"/>
                    <a:gd name="connsiteX9" fmla="*/ 66571 w 366731"/>
                    <a:gd name="connsiteY9" fmla="*/ 105568 h 287949"/>
                    <a:gd name="connsiteX10" fmla="*/ 46876 w 366731"/>
                    <a:gd name="connsiteY10" fmla="*/ 127233 h 287949"/>
                    <a:gd name="connsiteX11" fmla="*/ 16544 w 366731"/>
                    <a:gd name="connsiteY11" fmla="*/ 176472 h 287949"/>
                    <a:gd name="connsiteX12" fmla="*/ 11030 w 366731"/>
                    <a:gd name="connsiteY12" fmla="*/ 189865 h 287949"/>
                    <a:gd name="connsiteX13" fmla="*/ 8666 w 366731"/>
                    <a:gd name="connsiteY13" fmla="*/ 196562 h 287949"/>
                    <a:gd name="connsiteX14" fmla="*/ 6697 w 366731"/>
                    <a:gd name="connsiteY14" fmla="*/ 203652 h 287949"/>
                    <a:gd name="connsiteX15" fmla="*/ 4727 w 366731"/>
                    <a:gd name="connsiteY15" fmla="*/ 210743 h 287949"/>
                    <a:gd name="connsiteX16" fmla="*/ 3545 w 366731"/>
                    <a:gd name="connsiteY16" fmla="*/ 214288 h 287949"/>
                    <a:gd name="connsiteX17" fmla="*/ 2757 w 366731"/>
                    <a:gd name="connsiteY17" fmla="*/ 217833 h 287949"/>
                    <a:gd name="connsiteX18" fmla="*/ 0 w 366731"/>
                    <a:gd name="connsiteY18" fmla="*/ 232014 h 287949"/>
                    <a:gd name="connsiteX19" fmla="*/ 272587 w 366731"/>
                    <a:gd name="connsiteY19" fmla="*/ 287949 h 287949"/>
                    <a:gd name="connsiteX20" fmla="*/ 272587 w 366731"/>
                    <a:gd name="connsiteY20" fmla="*/ 287949 h 287949"/>
                    <a:gd name="connsiteX21" fmla="*/ 276132 w 366731"/>
                    <a:gd name="connsiteY21" fmla="*/ 286374 h 287949"/>
                    <a:gd name="connsiteX22" fmla="*/ 285980 w 366731"/>
                    <a:gd name="connsiteY22" fmla="*/ 282041 h 287949"/>
                    <a:gd name="connsiteX23" fmla="*/ 291495 w 366731"/>
                    <a:gd name="connsiteY23" fmla="*/ 279677 h 287949"/>
                    <a:gd name="connsiteX24" fmla="*/ 297403 w 366731"/>
                    <a:gd name="connsiteY24" fmla="*/ 277314 h 287949"/>
                    <a:gd name="connsiteX25" fmla="*/ 311190 w 366731"/>
                    <a:gd name="connsiteY25" fmla="*/ 271799 h 287949"/>
                    <a:gd name="connsiteX26" fmla="*/ 366732 w 366731"/>
                    <a:gd name="connsiteY26" fmla="*/ 249346 h 287949"/>
                    <a:gd name="connsiteX27" fmla="*/ 265103 w 366731"/>
                    <a:gd name="connsiteY27" fmla="*/ 0 h 28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66731" h="287949">
                      <a:moveTo>
                        <a:pt x="265103" y="0"/>
                      </a:moveTo>
                      <a:lnTo>
                        <a:pt x="209561" y="22453"/>
                      </a:lnTo>
                      <a:lnTo>
                        <a:pt x="195774" y="27968"/>
                      </a:lnTo>
                      <a:lnTo>
                        <a:pt x="187896" y="31119"/>
                      </a:lnTo>
                      <a:lnTo>
                        <a:pt x="179624" y="34664"/>
                      </a:lnTo>
                      <a:cubicBezTo>
                        <a:pt x="174109" y="37028"/>
                        <a:pt x="168200" y="39785"/>
                        <a:pt x="161898" y="42542"/>
                      </a:cubicBezTo>
                      <a:lnTo>
                        <a:pt x="152050" y="47269"/>
                      </a:lnTo>
                      <a:cubicBezTo>
                        <a:pt x="147717" y="49239"/>
                        <a:pt x="142990" y="51602"/>
                        <a:pt x="138657" y="53966"/>
                      </a:cubicBezTo>
                      <a:cubicBezTo>
                        <a:pt x="120931" y="63420"/>
                        <a:pt x="103993" y="74055"/>
                        <a:pt x="88630" y="86267"/>
                      </a:cubicBezTo>
                      <a:cubicBezTo>
                        <a:pt x="80752" y="92175"/>
                        <a:pt x="73662" y="98872"/>
                        <a:pt x="66571" y="105568"/>
                      </a:cubicBezTo>
                      <a:cubicBezTo>
                        <a:pt x="59875" y="112659"/>
                        <a:pt x="52784" y="119749"/>
                        <a:pt x="46876" y="127233"/>
                      </a:cubicBezTo>
                      <a:cubicBezTo>
                        <a:pt x="34664" y="142202"/>
                        <a:pt x="24423" y="158746"/>
                        <a:pt x="16544" y="176472"/>
                      </a:cubicBezTo>
                      <a:cubicBezTo>
                        <a:pt x="14575" y="180805"/>
                        <a:pt x="12999" y="185532"/>
                        <a:pt x="11030" y="189865"/>
                      </a:cubicBezTo>
                      <a:cubicBezTo>
                        <a:pt x="10242" y="192229"/>
                        <a:pt x="9454" y="194198"/>
                        <a:pt x="8666" y="196562"/>
                      </a:cubicBezTo>
                      <a:lnTo>
                        <a:pt x="6697" y="203652"/>
                      </a:lnTo>
                      <a:lnTo>
                        <a:pt x="4727" y="210743"/>
                      </a:lnTo>
                      <a:cubicBezTo>
                        <a:pt x="4333" y="211924"/>
                        <a:pt x="4333" y="213106"/>
                        <a:pt x="3545" y="214288"/>
                      </a:cubicBezTo>
                      <a:lnTo>
                        <a:pt x="2757" y="217833"/>
                      </a:lnTo>
                      <a:cubicBezTo>
                        <a:pt x="1576" y="222560"/>
                        <a:pt x="788" y="227287"/>
                        <a:pt x="0" y="232014"/>
                      </a:cubicBezTo>
                      <a:lnTo>
                        <a:pt x="272587" y="287949"/>
                      </a:lnTo>
                      <a:lnTo>
                        <a:pt x="272587" y="287949"/>
                      </a:lnTo>
                      <a:lnTo>
                        <a:pt x="276132" y="286374"/>
                      </a:lnTo>
                      <a:cubicBezTo>
                        <a:pt x="279283" y="284798"/>
                        <a:pt x="282435" y="283616"/>
                        <a:pt x="285980" y="282041"/>
                      </a:cubicBezTo>
                      <a:cubicBezTo>
                        <a:pt x="287555" y="281253"/>
                        <a:pt x="289525" y="280465"/>
                        <a:pt x="291495" y="279677"/>
                      </a:cubicBezTo>
                      <a:lnTo>
                        <a:pt x="297403" y="277314"/>
                      </a:lnTo>
                      <a:lnTo>
                        <a:pt x="311190" y="271799"/>
                      </a:lnTo>
                      <a:lnTo>
                        <a:pt x="366732" y="249346"/>
                      </a:lnTo>
                      <a:lnTo>
                        <a:pt x="265103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87CD672-130B-46EF-9194-67E0124D2B2B}"/>
                    </a:ext>
                  </a:extLst>
                </p:cNvPr>
                <p:cNvSpPr/>
                <p:nvPr/>
              </p:nvSpPr>
              <p:spPr>
                <a:xfrm>
                  <a:off x="3022771" y="7735987"/>
                  <a:ext cx="47663" cy="51208"/>
                </a:xfrm>
                <a:custGeom>
                  <a:avLst/>
                  <a:gdLst>
                    <a:gd name="connsiteX0" fmla="*/ 47663 w 47663"/>
                    <a:gd name="connsiteY0" fmla="*/ 16150 h 51208"/>
                    <a:gd name="connsiteX1" fmla="*/ 25604 w 47663"/>
                    <a:gd name="connsiteY1" fmla="*/ 0 h 51208"/>
                    <a:gd name="connsiteX2" fmla="*/ 0 w 47663"/>
                    <a:gd name="connsiteY2" fmla="*/ 42542 h 51208"/>
                    <a:gd name="connsiteX3" fmla="*/ 25998 w 47663"/>
                    <a:gd name="connsiteY3" fmla="*/ 51209 h 51208"/>
                    <a:gd name="connsiteX4" fmla="*/ 47663 w 47663"/>
                    <a:gd name="connsiteY4" fmla="*/ 1615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1208">
                      <a:moveTo>
                        <a:pt x="47663" y="16150"/>
                      </a:moveTo>
                      <a:lnTo>
                        <a:pt x="25604" y="0"/>
                      </a:lnTo>
                      <a:cubicBezTo>
                        <a:pt x="14181" y="12211"/>
                        <a:pt x="4727" y="26392"/>
                        <a:pt x="0" y="42542"/>
                      </a:cubicBezTo>
                      <a:lnTo>
                        <a:pt x="25998" y="51209"/>
                      </a:lnTo>
                      <a:cubicBezTo>
                        <a:pt x="30331" y="37816"/>
                        <a:pt x="38209" y="25998"/>
                        <a:pt x="47663" y="1615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071B54D-5783-4E0E-AF29-8B593BA4B99C}"/>
                    </a:ext>
                  </a:extLst>
                </p:cNvPr>
                <p:cNvSpPr/>
                <p:nvPr/>
              </p:nvSpPr>
              <p:spPr>
                <a:xfrm>
                  <a:off x="3079101" y="7687930"/>
                  <a:ext cx="54359" cy="43724"/>
                </a:xfrm>
                <a:custGeom>
                  <a:avLst/>
                  <a:gdLst>
                    <a:gd name="connsiteX0" fmla="*/ 54360 w 54359"/>
                    <a:gd name="connsiteY0" fmla="*/ 24423 h 43724"/>
                    <a:gd name="connsiteX1" fmla="*/ 43330 w 54359"/>
                    <a:gd name="connsiteY1" fmla="*/ 0 h 43724"/>
                    <a:gd name="connsiteX2" fmla="*/ 32695 w 54359"/>
                    <a:gd name="connsiteY2" fmla="*/ 4727 h 43724"/>
                    <a:gd name="connsiteX3" fmla="*/ 21665 w 54359"/>
                    <a:gd name="connsiteY3" fmla="*/ 10242 h 43724"/>
                    <a:gd name="connsiteX4" fmla="*/ 10636 w 54359"/>
                    <a:gd name="connsiteY4" fmla="*/ 16150 h 43724"/>
                    <a:gd name="connsiteX5" fmla="*/ 0 w 54359"/>
                    <a:gd name="connsiteY5" fmla="*/ 22847 h 43724"/>
                    <a:gd name="connsiteX6" fmla="*/ 16938 w 54359"/>
                    <a:gd name="connsiteY6" fmla="*/ 43724 h 43724"/>
                    <a:gd name="connsiteX7" fmla="*/ 25998 w 54359"/>
                    <a:gd name="connsiteY7" fmla="*/ 38209 h 43724"/>
                    <a:gd name="connsiteX8" fmla="*/ 35058 w 54359"/>
                    <a:gd name="connsiteY8" fmla="*/ 33089 h 43724"/>
                    <a:gd name="connsiteX9" fmla="*/ 54360 w 54359"/>
                    <a:gd name="connsiteY9" fmla="*/ 24423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59" h="43724">
                      <a:moveTo>
                        <a:pt x="54360" y="24423"/>
                      </a:moveTo>
                      <a:lnTo>
                        <a:pt x="43330" y="0"/>
                      </a:lnTo>
                      <a:cubicBezTo>
                        <a:pt x="39785" y="1576"/>
                        <a:pt x="36240" y="3151"/>
                        <a:pt x="32695" y="4727"/>
                      </a:cubicBezTo>
                      <a:cubicBezTo>
                        <a:pt x="29149" y="6303"/>
                        <a:pt x="25210" y="8272"/>
                        <a:pt x="21665" y="10242"/>
                      </a:cubicBezTo>
                      <a:cubicBezTo>
                        <a:pt x="18120" y="12211"/>
                        <a:pt x="14181" y="14181"/>
                        <a:pt x="10636" y="16150"/>
                      </a:cubicBezTo>
                      <a:cubicBezTo>
                        <a:pt x="7090" y="18120"/>
                        <a:pt x="3545" y="20483"/>
                        <a:pt x="0" y="22847"/>
                      </a:cubicBezTo>
                      <a:lnTo>
                        <a:pt x="16938" y="43724"/>
                      </a:lnTo>
                      <a:cubicBezTo>
                        <a:pt x="19696" y="41755"/>
                        <a:pt x="22847" y="40179"/>
                        <a:pt x="25998" y="38209"/>
                      </a:cubicBezTo>
                      <a:cubicBezTo>
                        <a:pt x="29149" y="36634"/>
                        <a:pt x="31907" y="34664"/>
                        <a:pt x="35058" y="33089"/>
                      </a:cubicBezTo>
                      <a:cubicBezTo>
                        <a:pt x="40967" y="30331"/>
                        <a:pt x="47663" y="27180"/>
                        <a:pt x="54360" y="2442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F1A41C3-DFC6-494B-A6C7-935CCDDE0F03}"/>
                    </a:ext>
                  </a:extLst>
                </p:cNvPr>
                <p:cNvSpPr/>
                <p:nvPr/>
              </p:nvSpPr>
              <p:spPr>
                <a:xfrm rot="-1324108">
                  <a:off x="3158906" y="7664337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4" name="Graphic 27">
                <a:extLst>
                  <a:ext uri="{FF2B5EF4-FFF2-40B4-BE49-F238E27FC236}">
                    <a16:creationId xmlns:a16="http://schemas.microsoft.com/office/drawing/2014/main" id="{88A4F013-2D84-4A02-A18B-46E2E64DF369}"/>
                  </a:ext>
                </a:extLst>
              </p:cNvPr>
              <p:cNvGrpSpPr/>
              <p:nvPr/>
            </p:nvGrpSpPr>
            <p:grpSpPr>
              <a:xfrm>
                <a:off x="2891340" y="7774196"/>
                <a:ext cx="303176" cy="284579"/>
                <a:chOff x="2891340" y="7774196"/>
                <a:chExt cx="303176" cy="284579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0F911FD-B931-4F34-B1E9-925842018DD8}"/>
                    </a:ext>
                  </a:extLst>
                </p:cNvPr>
                <p:cNvSpPr/>
                <p:nvPr/>
              </p:nvSpPr>
              <p:spPr>
                <a:xfrm>
                  <a:off x="2891340" y="7774196"/>
                  <a:ext cx="303176" cy="284579"/>
                </a:xfrm>
                <a:custGeom>
                  <a:avLst/>
                  <a:gdLst>
                    <a:gd name="connsiteX0" fmla="*/ 12470 w 303176"/>
                    <a:gd name="connsiteY0" fmla="*/ 0 h 284579"/>
                    <a:gd name="connsiteX1" fmla="*/ 14046 w 303176"/>
                    <a:gd name="connsiteY1" fmla="*/ 81934 h 284579"/>
                    <a:gd name="connsiteX2" fmla="*/ 23893 w 303176"/>
                    <a:gd name="connsiteY2" fmla="*/ 122900 h 284579"/>
                    <a:gd name="connsiteX3" fmla="*/ 30590 w 303176"/>
                    <a:gd name="connsiteY3" fmla="*/ 145353 h 284579"/>
                    <a:gd name="connsiteX4" fmla="*/ 30590 w 303176"/>
                    <a:gd name="connsiteY4" fmla="*/ 145353 h 284579"/>
                    <a:gd name="connsiteX5" fmla="*/ 30590 w 303176"/>
                    <a:gd name="connsiteY5" fmla="*/ 145353 h 284579"/>
                    <a:gd name="connsiteX6" fmla="*/ 30590 w 303176"/>
                    <a:gd name="connsiteY6" fmla="*/ 145353 h 284579"/>
                    <a:gd name="connsiteX7" fmla="*/ 30590 w 303176"/>
                    <a:gd name="connsiteY7" fmla="*/ 144959 h 284579"/>
                    <a:gd name="connsiteX8" fmla="*/ 29014 w 303176"/>
                    <a:gd name="connsiteY8" fmla="*/ 147717 h 284579"/>
                    <a:gd name="connsiteX9" fmla="*/ 26651 w 303176"/>
                    <a:gd name="connsiteY9" fmla="*/ 151656 h 284579"/>
                    <a:gd name="connsiteX10" fmla="*/ 21530 w 303176"/>
                    <a:gd name="connsiteY10" fmla="*/ 160716 h 284579"/>
                    <a:gd name="connsiteX11" fmla="*/ 11288 w 303176"/>
                    <a:gd name="connsiteY11" fmla="*/ 184745 h 284579"/>
                    <a:gd name="connsiteX12" fmla="*/ 6955 w 303176"/>
                    <a:gd name="connsiteY12" fmla="*/ 198531 h 284579"/>
                    <a:gd name="connsiteX13" fmla="*/ 3804 w 303176"/>
                    <a:gd name="connsiteY13" fmla="*/ 212712 h 284579"/>
                    <a:gd name="connsiteX14" fmla="*/ 259 w 303176"/>
                    <a:gd name="connsiteY14" fmla="*/ 240680 h 284579"/>
                    <a:gd name="connsiteX15" fmla="*/ 653 w 303176"/>
                    <a:gd name="connsiteY15" fmla="*/ 266678 h 284579"/>
                    <a:gd name="connsiteX16" fmla="*/ 269300 w 303176"/>
                    <a:gd name="connsiteY16" fmla="*/ 246195 h 284579"/>
                    <a:gd name="connsiteX17" fmla="*/ 269300 w 303176"/>
                    <a:gd name="connsiteY17" fmla="*/ 254467 h 284579"/>
                    <a:gd name="connsiteX18" fmla="*/ 268119 w 303176"/>
                    <a:gd name="connsiteY18" fmla="*/ 264709 h 284579"/>
                    <a:gd name="connsiteX19" fmla="*/ 261816 w 303176"/>
                    <a:gd name="connsiteY19" fmla="*/ 283222 h 284579"/>
                    <a:gd name="connsiteX20" fmla="*/ 261028 w 303176"/>
                    <a:gd name="connsiteY20" fmla="*/ 284404 h 284579"/>
                    <a:gd name="connsiteX21" fmla="*/ 261028 w 303176"/>
                    <a:gd name="connsiteY21" fmla="*/ 284404 h 284579"/>
                    <a:gd name="connsiteX22" fmla="*/ 261422 w 303176"/>
                    <a:gd name="connsiteY22" fmla="*/ 283616 h 284579"/>
                    <a:gd name="connsiteX23" fmla="*/ 266543 w 303176"/>
                    <a:gd name="connsiteY23" fmla="*/ 275738 h 284579"/>
                    <a:gd name="connsiteX24" fmla="*/ 271270 w 303176"/>
                    <a:gd name="connsiteY24" fmla="*/ 268254 h 284579"/>
                    <a:gd name="connsiteX25" fmla="*/ 287420 w 303176"/>
                    <a:gd name="connsiteY25" fmla="*/ 236741 h 284579"/>
                    <a:gd name="connsiteX26" fmla="*/ 299238 w 303176"/>
                    <a:gd name="connsiteY26" fmla="*/ 196956 h 284579"/>
                    <a:gd name="connsiteX27" fmla="*/ 303177 w 303176"/>
                    <a:gd name="connsiteY27" fmla="*/ 155595 h 284579"/>
                    <a:gd name="connsiteX28" fmla="*/ 290178 w 303176"/>
                    <a:gd name="connsiteY28" fmla="*/ 72874 h 284579"/>
                    <a:gd name="connsiteX29" fmla="*/ 286239 w 303176"/>
                    <a:gd name="connsiteY29" fmla="*/ 59875 h 284579"/>
                    <a:gd name="connsiteX30" fmla="*/ 284663 w 303176"/>
                    <a:gd name="connsiteY30" fmla="*/ 55148 h 284579"/>
                    <a:gd name="connsiteX31" fmla="*/ 284663 w 303176"/>
                    <a:gd name="connsiteY31" fmla="*/ 55148 h 284579"/>
                    <a:gd name="connsiteX32" fmla="*/ 284663 w 303176"/>
                    <a:gd name="connsiteY32" fmla="*/ 55148 h 284579"/>
                    <a:gd name="connsiteX33" fmla="*/ 12470 w 303176"/>
                    <a:gd name="connsiteY33" fmla="*/ 0 h 28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3176" h="284579">
                      <a:moveTo>
                        <a:pt x="12470" y="0"/>
                      </a:moveTo>
                      <a:cubicBezTo>
                        <a:pt x="8137" y="26786"/>
                        <a:pt x="8925" y="54360"/>
                        <a:pt x="14046" y="81934"/>
                      </a:cubicBezTo>
                      <a:cubicBezTo>
                        <a:pt x="16409" y="95721"/>
                        <a:pt x="19954" y="109113"/>
                        <a:pt x="23893" y="122900"/>
                      </a:cubicBez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5353"/>
                      </a:cubicBezTo>
                      <a:lnTo>
                        <a:pt x="30590" y="145353"/>
                      </a:ln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4959"/>
                      </a:cubicBezTo>
                      <a:lnTo>
                        <a:pt x="29014" y="147717"/>
                      </a:lnTo>
                      <a:lnTo>
                        <a:pt x="26651" y="151656"/>
                      </a:lnTo>
                      <a:cubicBezTo>
                        <a:pt x="25075" y="154413"/>
                        <a:pt x="23500" y="157565"/>
                        <a:pt x="21530" y="160716"/>
                      </a:cubicBezTo>
                      <a:cubicBezTo>
                        <a:pt x="17985" y="167806"/>
                        <a:pt x="14440" y="175291"/>
                        <a:pt x="11288" y="184745"/>
                      </a:cubicBezTo>
                      <a:cubicBezTo>
                        <a:pt x="9713" y="189078"/>
                        <a:pt x="8137" y="194198"/>
                        <a:pt x="6955" y="198531"/>
                      </a:cubicBezTo>
                      <a:cubicBezTo>
                        <a:pt x="5773" y="203258"/>
                        <a:pt x="4592" y="207985"/>
                        <a:pt x="3804" y="212712"/>
                      </a:cubicBezTo>
                      <a:cubicBezTo>
                        <a:pt x="1834" y="222166"/>
                        <a:pt x="1047" y="231620"/>
                        <a:pt x="259" y="240680"/>
                      </a:cubicBezTo>
                      <a:cubicBezTo>
                        <a:pt x="-135" y="249346"/>
                        <a:pt x="-135" y="258406"/>
                        <a:pt x="653" y="266678"/>
                      </a:cubicBezTo>
                      <a:lnTo>
                        <a:pt x="269300" y="246195"/>
                      </a:lnTo>
                      <a:cubicBezTo>
                        <a:pt x="269300" y="248164"/>
                        <a:pt x="269694" y="251316"/>
                        <a:pt x="269300" y="254467"/>
                      </a:cubicBezTo>
                      <a:cubicBezTo>
                        <a:pt x="269300" y="257618"/>
                        <a:pt x="268907" y="261163"/>
                        <a:pt x="268119" y="264709"/>
                      </a:cubicBezTo>
                      <a:cubicBezTo>
                        <a:pt x="266937" y="271799"/>
                        <a:pt x="263392" y="280465"/>
                        <a:pt x="261816" y="283222"/>
                      </a:cubicBezTo>
                      <a:cubicBezTo>
                        <a:pt x="261422" y="283616"/>
                        <a:pt x="261028" y="284404"/>
                        <a:pt x="261028" y="284404"/>
                      </a:cubicBezTo>
                      <a:cubicBezTo>
                        <a:pt x="261028" y="284404"/>
                        <a:pt x="261028" y="284798"/>
                        <a:pt x="261028" y="284404"/>
                      </a:cubicBezTo>
                      <a:lnTo>
                        <a:pt x="261422" y="283616"/>
                      </a:lnTo>
                      <a:lnTo>
                        <a:pt x="266543" y="275738"/>
                      </a:lnTo>
                      <a:cubicBezTo>
                        <a:pt x="268119" y="273375"/>
                        <a:pt x="269694" y="270617"/>
                        <a:pt x="271270" y="268254"/>
                      </a:cubicBezTo>
                      <a:cubicBezTo>
                        <a:pt x="277572" y="258012"/>
                        <a:pt x="282693" y="247770"/>
                        <a:pt x="287420" y="236741"/>
                      </a:cubicBezTo>
                      <a:cubicBezTo>
                        <a:pt x="292541" y="224136"/>
                        <a:pt x="296874" y="210743"/>
                        <a:pt x="299238" y="196956"/>
                      </a:cubicBezTo>
                      <a:cubicBezTo>
                        <a:pt x="301995" y="183169"/>
                        <a:pt x="303177" y="169382"/>
                        <a:pt x="303177" y="155595"/>
                      </a:cubicBezTo>
                      <a:cubicBezTo>
                        <a:pt x="303177" y="128021"/>
                        <a:pt x="298056" y="100054"/>
                        <a:pt x="290178" y="72874"/>
                      </a:cubicBezTo>
                      <a:lnTo>
                        <a:pt x="286239" y="59875"/>
                      </a:lnTo>
                      <a:lnTo>
                        <a:pt x="284663" y="55148"/>
                      </a:lnTo>
                      <a:cubicBezTo>
                        <a:pt x="284663" y="55148"/>
                        <a:pt x="284663" y="55148"/>
                        <a:pt x="284663" y="55148"/>
                      </a:cubicBezTo>
                      <a:lnTo>
                        <a:pt x="284663" y="55148"/>
                      </a:lnTo>
                      <a:lnTo>
                        <a:pt x="1247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9EEB4C7-1B65-4A59-A9BE-AD3D81BC18B5}"/>
                    </a:ext>
                  </a:extLst>
                </p:cNvPr>
                <p:cNvSpPr/>
                <p:nvPr/>
              </p:nvSpPr>
              <p:spPr>
                <a:xfrm>
                  <a:off x="3010560" y="7966425"/>
                  <a:ext cx="45299" cy="48451"/>
                </a:xfrm>
                <a:custGeom>
                  <a:avLst/>
                  <a:gdLst>
                    <a:gd name="connsiteX0" fmla="*/ 45300 w 45299"/>
                    <a:gd name="connsiteY0" fmla="*/ 11030 h 48451"/>
                    <a:gd name="connsiteX1" fmla="*/ 20483 w 45299"/>
                    <a:gd name="connsiteY1" fmla="*/ 0 h 48451"/>
                    <a:gd name="connsiteX2" fmla="*/ 15363 w 45299"/>
                    <a:gd name="connsiteY2" fmla="*/ 8272 h 48451"/>
                    <a:gd name="connsiteX3" fmla="*/ 9848 w 45299"/>
                    <a:gd name="connsiteY3" fmla="*/ 17332 h 48451"/>
                    <a:gd name="connsiteX4" fmla="*/ 3939 w 45299"/>
                    <a:gd name="connsiteY4" fmla="*/ 29543 h 48451"/>
                    <a:gd name="connsiteX5" fmla="*/ 1576 w 45299"/>
                    <a:gd name="connsiteY5" fmla="*/ 36240 h 48451"/>
                    <a:gd name="connsiteX6" fmla="*/ 0 w 45299"/>
                    <a:gd name="connsiteY6" fmla="*/ 43330 h 48451"/>
                    <a:gd name="connsiteX7" fmla="*/ 26392 w 45299"/>
                    <a:gd name="connsiteY7" fmla="*/ 48451 h 48451"/>
                    <a:gd name="connsiteX8" fmla="*/ 27574 w 45299"/>
                    <a:gd name="connsiteY8" fmla="*/ 43724 h 48451"/>
                    <a:gd name="connsiteX9" fmla="*/ 29149 w 45299"/>
                    <a:gd name="connsiteY9" fmla="*/ 39391 h 48451"/>
                    <a:gd name="connsiteX10" fmla="*/ 33482 w 45299"/>
                    <a:gd name="connsiteY10" fmla="*/ 30725 h 48451"/>
                    <a:gd name="connsiteX11" fmla="*/ 39391 w 45299"/>
                    <a:gd name="connsiteY11" fmla="*/ 20877 h 48451"/>
                    <a:gd name="connsiteX12" fmla="*/ 45300 w 45299"/>
                    <a:gd name="connsiteY12" fmla="*/ 11030 h 4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299" h="48451">
                      <a:moveTo>
                        <a:pt x="45300" y="11030"/>
                      </a:moveTo>
                      <a:lnTo>
                        <a:pt x="20483" y="0"/>
                      </a:lnTo>
                      <a:lnTo>
                        <a:pt x="15363" y="8272"/>
                      </a:lnTo>
                      <a:cubicBezTo>
                        <a:pt x="13393" y="11030"/>
                        <a:pt x="12211" y="13393"/>
                        <a:pt x="9848" y="17332"/>
                      </a:cubicBezTo>
                      <a:cubicBezTo>
                        <a:pt x="7878" y="20877"/>
                        <a:pt x="5515" y="25210"/>
                        <a:pt x="3939" y="29543"/>
                      </a:cubicBezTo>
                      <a:cubicBezTo>
                        <a:pt x="3151" y="31907"/>
                        <a:pt x="2363" y="33876"/>
                        <a:pt x="1576" y="36240"/>
                      </a:cubicBezTo>
                      <a:cubicBezTo>
                        <a:pt x="788" y="38603"/>
                        <a:pt x="394" y="40967"/>
                        <a:pt x="0" y="43330"/>
                      </a:cubicBezTo>
                      <a:lnTo>
                        <a:pt x="26392" y="48451"/>
                      </a:lnTo>
                      <a:cubicBezTo>
                        <a:pt x="26786" y="46875"/>
                        <a:pt x="27180" y="45300"/>
                        <a:pt x="27574" y="43724"/>
                      </a:cubicBezTo>
                      <a:cubicBezTo>
                        <a:pt x="27968" y="42149"/>
                        <a:pt x="28362" y="40573"/>
                        <a:pt x="29149" y="39391"/>
                      </a:cubicBezTo>
                      <a:cubicBezTo>
                        <a:pt x="30331" y="36634"/>
                        <a:pt x="31907" y="33482"/>
                        <a:pt x="33482" y="30725"/>
                      </a:cubicBezTo>
                      <a:cubicBezTo>
                        <a:pt x="35058" y="27968"/>
                        <a:pt x="37422" y="24423"/>
                        <a:pt x="39391" y="20877"/>
                      </a:cubicBezTo>
                      <a:cubicBezTo>
                        <a:pt x="40967" y="18120"/>
                        <a:pt x="43330" y="14575"/>
                        <a:pt x="45300" y="1103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EA52110-12F5-4C4C-ACBF-05BE12361E97}"/>
                    </a:ext>
                  </a:extLst>
                </p:cNvPr>
                <p:cNvSpPr/>
                <p:nvPr/>
              </p:nvSpPr>
              <p:spPr>
                <a:xfrm>
                  <a:off x="3038134" y="7895127"/>
                  <a:ext cx="31439" cy="47269"/>
                </a:xfrm>
                <a:custGeom>
                  <a:avLst/>
                  <a:gdLst>
                    <a:gd name="connsiteX0" fmla="*/ 26786 w 31439"/>
                    <a:gd name="connsiteY0" fmla="*/ 0 h 47269"/>
                    <a:gd name="connsiteX1" fmla="*/ 0 w 31439"/>
                    <a:gd name="connsiteY1" fmla="*/ 4333 h 47269"/>
                    <a:gd name="connsiteX2" fmla="*/ 3545 w 31439"/>
                    <a:gd name="connsiteY2" fmla="*/ 42936 h 47269"/>
                    <a:gd name="connsiteX3" fmla="*/ 30725 w 31439"/>
                    <a:gd name="connsiteY3" fmla="*/ 47269 h 47269"/>
                    <a:gd name="connsiteX4" fmla="*/ 26786 w 31439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9" h="47269">
                      <a:moveTo>
                        <a:pt x="26786" y="0"/>
                      </a:moveTo>
                      <a:lnTo>
                        <a:pt x="0" y="4333"/>
                      </a:lnTo>
                      <a:cubicBezTo>
                        <a:pt x="3151" y="16938"/>
                        <a:pt x="5121" y="29937"/>
                        <a:pt x="3545" y="42936"/>
                      </a:cubicBezTo>
                      <a:lnTo>
                        <a:pt x="30725" y="47269"/>
                      </a:lnTo>
                      <a:cubicBezTo>
                        <a:pt x="32695" y="31513"/>
                        <a:pt x="30331" y="15363"/>
                        <a:pt x="2678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88D8E79-5E2A-42B9-A9AB-F228AAC21A28}"/>
                    </a:ext>
                  </a:extLst>
                </p:cNvPr>
                <p:cNvSpPr/>
                <p:nvPr/>
              </p:nvSpPr>
              <p:spPr>
                <a:xfrm>
                  <a:off x="3018438" y="7818314"/>
                  <a:ext cx="36239" cy="49238"/>
                </a:xfrm>
                <a:custGeom>
                  <a:avLst/>
                  <a:gdLst>
                    <a:gd name="connsiteX0" fmla="*/ 27574 w 36239"/>
                    <a:gd name="connsiteY0" fmla="*/ 1970 h 49238"/>
                    <a:gd name="connsiteX1" fmla="*/ 0 w 36239"/>
                    <a:gd name="connsiteY1" fmla="*/ 0 h 49238"/>
                    <a:gd name="connsiteX2" fmla="*/ 10242 w 36239"/>
                    <a:gd name="connsiteY2" fmla="*/ 49239 h 49238"/>
                    <a:gd name="connsiteX3" fmla="*/ 36240 w 36239"/>
                    <a:gd name="connsiteY3" fmla="*/ 42542 h 49238"/>
                    <a:gd name="connsiteX4" fmla="*/ 27574 w 36239"/>
                    <a:gd name="connsiteY4" fmla="*/ 1970 h 49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39" h="49238">
                      <a:moveTo>
                        <a:pt x="27574" y="1970"/>
                      </a:moveTo>
                      <a:lnTo>
                        <a:pt x="0" y="0"/>
                      </a:lnTo>
                      <a:cubicBezTo>
                        <a:pt x="1182" y="16544"/>
                        <a:pt x="5515" y="33089"/>
                        <a:pt x="10242" y="49239"/>
                      </a:cubicBezTo>
                      <a:lnTo>
                        <a:pt x="36240" y="42542"/>
                      </a:lnTo>
                      <a:cubicBezTo>
                        <a:pt x="32695" y="29149"/>
                        <a:pt x="28755" y="15756"/>
                        <a:pt x="27574" y="197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9" name="Graphic 27">
                <a:extLst>
                  <a:ext uri="{FF2B5EF4-FFF2-40B4-BE49-F238E27FC236}">
                    <a16:creationId xmlns:a16="http://schemas.microsoft.com/office/drawing/2014/main" id="{88AF17DC-1C78-446E-B6A4-F9C76227EAE0}"/>
                  </a:ext>
                </a:extLst>
              </p:cNvPr>
              <p:cNvGrpSpPr/>
              <p:nvPr/>
            </p:nvGrpSpPr>
            <p:grpSpPr>
              <a:xfrm>
                <a:off x="2891993" y="8011958"/>
                <a:ext cx="360823" cy="304260"/>
                <a:chOff x="2891993" y="8011958"/>
                <a:chExt cx="360823" cy="304260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974AE04-BAF1-48C2-B46F-A5EF2D54BA67}"/>
                    </a:ext>
                  </a:extLst>
                </p:cNvPr>
                <p:cNvSpPr/>
                <p:nvPr/>
              </p:nvSpPr>
              <p:spPr>
                <a:xfrm>
                  <a:off x="2891993" y="8011958"/>
                  <a:ext cx="360823" cy="304260"/>
                </a:xfrm>
                <a:custGeom>
                  <a:avLst/>
                  <a:gdLst>
                    <a:gd name="connsiteX0" fmla="*/ 0 w 360823"/>
                    <a:gd name="connsiteY0" fmla="*/ 29310 h 304260"/>
                    <a:gd name="connsiteX1" fmla="*/ 15756 w 360823"/>
                    <a:gd name="connsiteY1" fmla="*/ 96669 h 304260"/>
                    <a:gd name="connsiteX2" fmla="*/ 36240 w 360823"/>
                    <a:gd name="connsiteY2" fmla="*/ 139999 h 304260"/>
                    <a:gd name="connsiteX3" fmla="*/ 40967 w 360823"/>
                    <a:gd name="connsiteY3" fmla="*/ 148271 h 304260"/>
                    <a:gd name="connsiteX4" fmla="*/ 44906 w 360823"/>
                    <a:gd name="connsiteY4" fmla="*/ 155362 h 304260"/>
                    <a:gd name="connsiteX5" fmla="*/ 52784 w 360823"/>
                    <a:gd name="connsiteY5" fmla="*/ 169149 h 304260"/>
                    <a:gd name="connsiteX6" fmla="*/ 68935 w 360823"/>
                    <a:gd name="connsiteY6" fmla="*/ 196722 h 304260"/>
                    <a:gd name="connsiteX7" fmla="*/ 137081 w 360823"/>
                    <a:gd name="connsiteY7" fmla="*/ 304260 h 304260"/>
                    <a:gd name="connsiteX8" fmla="*/ 360823 w 360823"/>
                    <a:gd name="connsiteY8" fmla="*/ 154180 h 304260"/>
                    <a:gd name="connsiteX9" fmla="*/ 300161 w 360823"/>
                    <a:gd name="connsiteY9" fmla="*/ 58853 h 304260"/>
                    <a:gd name="connsiteX10" fmla="*/ 285980 w 360823"/>
                    <a:gd name="connsiteY10" fmla="*/ 34431 h 304260"/>
                    <a:gd name="connsiteX11" fmla="*/ 278889 w 360823"/>
                    <a:gd name="connsiteY11" fmla="*/ 22220 h 304260"/>
                    <a:gd name="connsiteX12" fmla="*/ 275344 w 360823"/>
                    <a:gd name="connsiteY12" fmla="*/ 16311 h 304260"/>
                    <a:gd name="connsiteX13" fmla="*/ 272587 w 360823"/>
                    <a:gd name="connsiteY13" fmla="*/ 11190 h 304260"/>
                    <a:gd name="connsiteX14" fmla="*/ 267072 w 360823"/>
                    <a:gd name="connsiteY14" fmla="*/ 161 h 304260"/>
                    <a:gd name="connsiteX15" fmla="*/ 268648 w 360823"/>
                    <a:gd name="connsiteY15" fmla="*/ 9221 h 304260"/>
                    <a:gd name="connsiteX16" fmla="*/ 0 w 360823"/>
                    <a:gd name="connsiteY16" fmla="*/ 29310 h 30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0823" h="304260">
                      <a:moveTo>
                        <a:pt x="0" y="29310"/>
                      </a:moveTo>
                      <a:cubicBezTo>
                        <a:pt x="2363" y="57278"/>
                        <a:pt x="9060" y="78943"/>
                        <a:pt x="15756" y="96669"/>
                      </a:cubicBezTo>
                      <a:cubicBezTo>
                        <a:pt x="22453" y="114395"/>
                        <a:pt x="29937" y="128182"/>
                        <a:pt x="36240" y="139999"/>
                      </a:cubicBezTo>
                      <a:lnTo>
                        <a:pt x="40967" y="148271"/>
                      </a:lnTo>
                      <a:lnTo>
                        <a:pt x="44906" y="155362"/>
                      </a:lnTo>
                      <a:lnTo>
                        <a:pt x="52784" y="169149"/>
                      </a:lnTo>
                      <a:cubicBezTo>
                        <a:pt x="58299" y="178209"/>
                        <a:pt x="63420" y="187662"/>
                        <a:pt x="68935" y="196722"/>
                      </a:cubicBezTo>
                      <a:cubicBezTo>
                        <a:pt x="90994" y="232962"/>
                        <a:pt x="113446" y="269202"/>
                        <a:pt x="137081" y="304260"/>
                      </a:cubicBezTo>
                      <a:lnTo>
                        <a:pt x="360823" y="154180"/>
                      </a:lnTo>
                      <a:cubicBezTo>
                        <a:pt x="339552" y="123061"/>
                        <a:pt x="319856" y="90760"/>
                        <a:pt x="300161" y="58853"/>
                      </a:cubicBezTo>
                      <a:lnTo>
                        <a:pt x="285980" y="34431"/>
                      </a:lnTo>
                      <a:lnTo>
                        <a:pt x="278889" y="22220"/>
                      </a:lnTo>
                      <a:lnTo>
                        <a:pt x="275344" y="16311"/>
                      </a:lnTo>
                      <a:lnTo>
                        <a:pt x="272587" y="11190"/>
                      </a:lnTo>
                      <a:cubicBezTo>
                        <a:pt x="269435" y="5281"/>
                        <a:pt x="267466" y="1342"/>
                        <a:pt x="267072" y="161"/>
                      </a:cubicBezTo>
                      <a:cubicBezTo>
                        <a:pt x="266678" y="-627"/>
                        <a:pt x="267860" y="1342"/>
                        <a:pt x="268648" y="9221"/>
                      </a:cubicBezTo>
                      <a:lnTo>
                        <a:pt x="0" y="2931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3A4758F-FCD8-4117-99D4-BA3707DA00E6}"/>
                    </a:ext>
                  </a:extLst>
                </p:cNvPr>
                <p:cNvSpPr/>
                <p:nvPr/>
              </p:nvSpPr>
              <p:spPr>
                <a:xfrm>
                  <a:off x="3092100" y="8183470"/>
                  <a:ext cx="46875" cy="51996"/>
                </a:xfrm>
                <a:custGeom>
                  <a:avLst/>
                  <a:gdLst>
                    <a:gd name="connsiteX0" fmla="*/ 22453 w 46875"/>
                    <a:gd name="connsiteY0" fmla="*/ 0 h 51996"/>
                    <a:gd name="connsiteX1" fmla="*/ 0 w 46875"/>
                    <a:gd name="connsiteY1" fmla="*/ 14181 h 51996"/>
                    <a:gd name="connsiteX2" fmla="*/ 24029 w 46875"/>
                    <a:gd name="connsiteY2" fmla="*/ 51996 h 51996"/>
                    <a:gd name="connsiteX3" fmla="*/ 46875 w 46875"/>
                    <a:gd name="connsiteY3" fmla="*/ 37422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75" h="51996">
                      <a:moveTo>
                        <a:pt x="22453" y="0"/>
                      </a:moveTo>
                      <a:lnTo>
                        <a:pt x="0" y="14181"/>
                      </a:lnTo>
                      <a:lnTo>
                        <a:pt x="24029" y="51996"/>
                      </a:lnTo>
                      <a:lnTo>
                        <a:pt x="46875" y="37422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6BCCB7D9-84F2-4CA4-8B74-DD86A12D45F0}"/>
                    </a:ext>
                  </a:extLst>
                </p:cNvPr>
                <p:cNvSpPr/>
                <p:nvPr/>
              </p:nvSpPr>
              <p:spPr>
                <a:xfrm>
                  <a:off x="3049951" y="8115324"/>
                  <a:ext cx="46087" cy="51996"/>
                </a:xfrm>
                <a:custGeom>
                  <a:avLst/>
                  <a:gdLst>
                    <a:gd name="connsiteX0" fmla="*/ 23241 w 46087"/>
                    <a:gd name="connsiteY0" fmla="*/ 0 h 51996"/>
                    <a:gd name="connsiteX1" fmla="*/ 0 w 46087"/>
                    <a:gd name="connsiteY1" fmla="*/ 13393 h 51996"/>
                    <a:gd name="connsiteX2" fmla="*/ 11423 w 46087"/>
                    <a:gd name="connsiteY2" fmla="*/ 32695 h 51996"/>
                    <a:gd name="connsiteX3" fmla="*/ 23241 w 46087"/>
                    <a:gd name="connsiteY3" fmla="*/ 51996 h 51996"/>
                    <a:gd name="connsiteX4" fmla="*/ 46088 w 46087"/>
                    <a:gd name="connsiteY4" fmla="*/ 37815 h 51996"/>
                    <a:gd name="connsiteX5" fmla="*/ 34664 w 46087"/>
                    <a:gd name="connsiteY5" fmla="*/ 18908 h 51996"/>
                    <a:gd name="connsiteX6" fmla="*/ 23241 w 46087"/>
                    <a:gd name="connsiteY6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087" h="51996">
                      <a:moveTo>
                        <a:pt x="23241" y="0"/>
                      </a:moveTo>
                      <a:lnTo>
                        <a:pt x="0" y="13393"/>
                      </a:lnTo>
                      <a:cubicBezTo>
                        <a:pt x="3939" y="19696"/>
                        <a:pt x="7484" y="26392"/>
                        <a:pt x="11423" y="32695"/>
                      </a:cubicBezTo>
                      <a:lnTo>
                        <a:pt x="23241" y="51996"/>
                      </a:lnTo>
                      <a:lnTo>
                        <a:pt x="46088" y="37815"/>
                      </a:lnTo>
                      <a:lnTo>
                        <a:pt x="34664" y="18908"/>
                      </a:lnTo>
                      <a:cubicBezTo>
                        <a:pt x="30725" y="12999"/>
                        <a:pt x="27180" y="6303"/>
                        <a:pt x="2324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BC6E19EC-F0D4-47CC-88A3-61349D510D76}"/>
                    </a:ext>
                  </a:extLst>
                </p:cNvPr>
                <p:cNvSpPr/>
                <p:nvPr/>
              </p:nvSpPr>
              <p:spPr>
                <a:xfrm>
                  <a:off x="3012530" y="8046389"/>
                  <a:ext cx="43330" cy="51996"/>
                </a:xfrm>
                <a:custGeom>
                  <a:avLst/>
                  <a:gdLst>
                    <a:gd name="connsiteX0" fmla="*/ 25998 w 43330"/>
                    <a:gd name="connsiteY0" fmla="*/ 0 h 51996"/>
                    <a:gd name="connsiteX1" fmla="*/ 0 w 43330"/>
                    <a:gd name="connsiteY1" fmla="*/ 7484 h 51996"/>
                    <a:gd name="connsiteX2" fmla="*/ 19696 w 43330"/>
                    <a:gd name="connsiteY2" fmla="*/ 51996 h 51996"/>
                    <a:gd name="connsiteX3" fmla="*/ 43330 w 43330"/>
                    <a:gd name="connsiteY3" fmla="*/ 38997 h 51996"/>
                    <a:gd name="connsiteX4" fmla="*/ 25998 w 43330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30" h="51996">
                      <a:moveTo>
                        <a:pt x="25998" y="0"/>
                      </a:moveTo>
                      <a:lnTo>
                        <a:pt x="0" y="7484"/>
                      </a:lnTo>
                      <a:cubicBezTo>
                        <a:pt x="4727" y="24029"/>
                        <a:pt x="12211" y="38209"/>
                        <a:pt x="19696" y="51996"/>
                      </a:cubicBezTo>
                      <a:lnTo>
                        <a:pt x="43330" y="38997"/>
                      </a:lnTo>
                      <a:cubicBezTo>
                        <a:pt x="36240" y="25998"/>
                        <a:pt x="29937" y="12999"/>
                        <a:pt x="2599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34" name="Graphic 27">
                <a:extLst>
                  <a:ext uri="{FF2B5EF4-FFF2-40B4-BE49-F238E27FC236}">
                    <a16:creationId xmlns:a16="http://schemas.microsoft.com/office/drawing/2014/main" id="{E99C2DF5-DE80-436B-909A-A7D8DB4E74C3}"/>
                  </a:ext>
                </a:extLst>
              </p:cNvPr>
              <p:cNvGrpSpPr/>
              <p:nvPr/>
            </p:nvGrpSpPr>
            <p:grpSpPr>
              <a:xfrm>
                <a:off x="3029074" y="8165350"/>
                <a:ext cx="359247" cy="353338"/>
                <a:chOff x="3029074" y="8165350"/>
                <a:chExt cx="359247" cy="353338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6EB094-34AC-4616-8674-696A39AE9A32}"/>
                    </a:ext>
                  </a:extLst>
                </p:cNvPr>
                <p:cNvSpPr/>
                <p:nvPr/>
              </p:nvSpPr>
              <p:spPr>
                <a:xfrm>
                  <a:off x="3029074" y="8165350"/>
                  <a:ext cx="359247" cy="353338"/>
                </a:xfrm>
                <a:custGeom>
                  <a:avLst/>
                  <a:gdLst>
                    <a:gd name="connsiteX0" fmla="*/ 0 w 359247"/>
                    <a:gd name="connsiteY0" fmla="*/ 150474 h 353338"/>
                    <a:gd name="connsiteX1" fmla="*/ 150474 w 359247"/>
                    <a:gd name="connsiteY1" fmla="*/ 353339 h 353338"/>
                    <a:gd name="connsiteX2" fmla="*/ 359247 w 359247"/>
                    <a:gd name="connsiteY2" fmla="*/ 183169 h 353338"/>
                    <a:gd name="connsiteX3" fmla="*/ 223348 w 359247"/>
                    <a:gd name="connsiteY3" fmla="*/ 0 h 353338"/>
                    <a:gd name="connsiteX4" fmla="*/ 0 w 359247"/>
                    <a:gd name="connsiteY4" fmla="*/ 150474 h 35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247" h="353338">
                      <a:moveTo>
                        <a:pt x="0" y="150474"/>
                      </a:moveTo>
                      <a:cubicBezTo>
                        <a:pt x="47269" y="220590"/>
                        <a:pt x="97690" y="288343"/>
                        <a:pt x="150474" y="353339"/>
                      </a:cubicBezTo>
                      <a:lnTo>
                        <a:pt x="359247" y="183169"/>
                      </a:lnTo>
                      <a:cubicBezTo>
                        <a:pt x="310796" y="124082"/>
                        <a:pt x="265496" y="63026"/>
                        <a:pt x="223348" y="0"/>
                      </a:cubicBezTo>
                      <a:lnTo>
                        <a:pt x="0" y="150474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C9464C4-D451-474D-96D6-4FB5904D7320}"/>
                    </a:ext>
                  </a:extLst>
                </p:cNvPr>
                <p:cNvSpPr/>
                <p:nvPr/>
              </p:nvSpPr>
              <p:spPr>
                <a:xfrm>
                  <a:off x="3231545" y="8378850"/>
                  <a:ext cx="48845" cy="51602"/>
                </a:xfrm>
                <a:custGeom>
                  <a:avLst/>
                  <a:gdLst>
                    <a:gd name="connsiteX0" fmla="*/ 21271 w 48845"/>
                    <a:gd name="connsiteY0" fmla="*/ 0 h 51602"/>
                    <a:gd name="connsiteX1" fmla="*/ 0 w 48845"/>
                    <a:gd name="connsiteY1" fmla="*/ 16544 h 51602"/>
                    <a:gd name="connsiteX2" fmla="*/ 27968 w 48845"/>
                    <a:gd name="connsiteY2" fmla="*/ 51602 h 51602"/>
                    <a:gd name="connsiteX3" fmla="*/ 48845 w 48845"/>
                    <a:gd name="connsiteY3" fmla="*/ 34664 h 51602"/>
                    <a:gd name="connsiteX4" fmla="*/ 21271 w 48845"/>
                    <a:gd name="connsiteY4" fmla="*/ 0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21271" y="0"/>
                      </a:moveTo>
                      <a:lnTo>
                        <a:pt x="0" y="16544"/>
                      </a:lnTo>
                      <a:cubicBezTo>
                        <a:pt x="9060" y="28362"/>
                        <a:pt x="18514" y="40179"/>
                        <a:pt x="27968" y="51602"/>
                      </a:cubicBezTo>
                      <a:lnTo>
                        <a:pt x="48845" y="34664"/>
                      </a:lnTo>
                      <a:cubicBezTo>
                        <a:pt x="39391" y="23241"/>
                        <a:pt x="30331" y="11817"/>
                        <a:pt x="2127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1C710538-BF95-4805-A241-E36684D62948}"/>
                    </a:ext>
                  </a:extLst>
                </p:cNvPr>
                <p:cNvSpPr/>
                <p:nvPr/>
              </p:nvSpPr>
              <p:spPr>
                <a:xfrm>
                  <a:off x="3183093" y="8315431"/>
                  <a:ext cx="48451" cy="51996"/>
                </a:xfrm>
                <a:custGeom>
                  <a:avLst/>
                  <a:gdLst>
                    <a:gd name="connsiteX0" fmla="*/ 21665 w 48451"/>
                    <a:gd name="connsiteY0" fmla="*/ 0 h 51996"/>
                    <a:gd name="connsiteX1" fmla="*/ 0 w 48451"/>
                    <a:gd name="connsiteY1" fmla="*/ 15756 h 51996"/>
                    <a:gd name="connsiteX2" fmla="*/ 26786 w 48451"/>
                    <a:gd name="connsiteY2" fmla="*/ 51996 h 51996"/>
                    <a:gd name="connsiteX3" fmla="*/ 48451 w 48451"/>
                    <a:gd name="connsiteY3" fmla="*/ 35846 h 51996"/>
                    <a:gd name="connsiteX4" fmla="*/ 21665 w 48451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21665" y="0"/>
                      </a:moveTo>
                      <a:lnTo>
                        <a:pt x="0" y="15756"/>
                      </a:lnTo>
                      <a:cubicBezTo>
                        <a:pt x="9060" y="27574"/>
                        <a:pt x="17726" y="40179"/>
                        <a:pt x="26786" y="51996"/>
                      </a:cubicBezTo>
                      <a:lnTo>
                        <a:pt x="48451" y="35846"/>
                      </a:lnTo>
                      <a:cubicBezTo>
                        <a:pt x="38997" y="24029"/>
                        <a:pt x="30331" y="11817"/>
                        <a:pt x="21665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3E98490-14AF-460A-B074-53A432369886}"/>
                    </a:ext>
                  </a:extLst>
                </p:cNvPr>
                <p:cNvSpPr/>
                <p:nvPr/>
              </p:nvSpPr>
              <p:spPr>
                <a:xfrm>
                  <a:off x="3136612" y="8250435"/>
                  <a:ext cx="47663" cy="52390"/>
                </a:xfrm>
                <a:custGeom>
                  <a:avLst/>
                  <a:gdLst>
                    <a:gd name="connsiteX0" fmla="*/ 22059 w 47663"/>
                    <a:gd name="connsiteY0" fmla="*/ 0 h 52390"/>
                    <a:gd name="connsiteX1" fmla="*/ 0 w 47663"/>
                    <a:gd name="connsiteY1" fmla="*/ 15363 h 52390"/>
                    <a:gd name="connsiteX2" fmla="*/ 25604 w 47663"/>
                    <a:gd name="connsiteY2" fmla="*/ 52390 h 52390"/>
                    <a:gd name="connsiteX3" fmla="*/ 47663 w 47663"/>
                    <a:gd name="connsiteY3" fmla="*/ 36634 h 52390"/>
                    <a:gd name="connsiteX4" fmla="*/ 22059 w 47663"/>
                    <a:gd name="connsiteY4" fmla="*/ 0 h 5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2390">
                      <a:moveTo>
                        <a:pt x="22059" y="0"/>
                      </a:moveTo>
                      <a:lnTo>
                        <a:pt x="0" y="15363"/>
                      </a:lnTo>
                      <a:cubicBezTo>
                        <a:pt x="8272" y="27968"/>
                        <a:pt x="16938" y="39785"/>
                        <a:pt x="25604" y="52390"/>
                      </a:cubicBezTo>
                      <a:lnTo>
                        <a:pt x="47663" y="36634"/>
                      </a:lnTo>
                      <a:cubicBezTo>
                        <a:pt x="38997" y="24423"/>
                        <a:pt x="30331" y="12211"/>
                        <a:pt x="22059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40" name="Graphic 27">
                <a:extLst>
                  <a:ext uri="{FF2B5EF4-FFF2-40B4-BE49-F238E27FC236}">
                    <a16:creationId xmlns:a16="http://schemas.microsoft.com/office/drawing/2014/main" id="{DDF3D45A-A961-4AD3-921C-D0D76261BD49}"/>
                  </a:ext>
                </a:extLst>
              </p:cNvPr>
              <p:cNvGrpSpPr/>
              <p:nvPr/>
            </p:nvGrpSpPr>
            <p:grpSpPr>
              <a:xfrm>
                <a:off x="3179548" y="8348519"/>
                <a:ext cx="361216" cy="358065"/>
                <a:chOff x="3179548" y="8348519"/>
                <a:chExt cx="361216" cy="358065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06A3C3D-99EC-487B-AA83-1E28325FB974}"/>
                    </a:ext>
                  </a:extLst>
                </p:cNvPr>
                <p:cNvSpPr/>
                <p:nvPr/>
              </p:nvSpPr>
              <p:spPr>
                <a:xfrm>
                  <a:off x="3179548" y="8348519"/>
                  <a:ext cx="361216" cy="358065"/>
                </a:xfrm>
                <a:custGeom>
                  <a:avLst/>
                  <a:gdLst>
                    <a:gd name="connsiteX0" fmla="*/ 0 w 361216"/>
                    <a:gd name="connsiteY0" fmla="*/ 170170 h 358065"/>
                    <a:gd name="connsiteX1" fmla="*/ 165443 w 361216"/>
                    <a:gd name="connsiteY1" fmla="*/ 358066 h 358065"/>
                    <a:gd name="connsiteX2" fmla="*/ 361217 w 361216"/>
                    <a:gd name="connsiteY2" fmla="*/ 172927 h 358065"/>
                    <a:gd name="connsiteX3" fmla="*/ 209167 w 361216"/>
                    <a:gd name="connsiteY3" fmla="*/ 0 h 358065"/>
                    <a:gd name="connsiteX4" fmla="*/ 0 w 361216"/>
                    <a:gd name="connsiteY4" fmla="*/ 170170 h 35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6" h="358065">
                      <a:moveTo>
                        <a:pt x="0" y="170170"/>
                      </a:moveTo>
                      <a:cubicBezTo>
                        <a:pt x="53178" y="235165"/>
                        <a:pt x="108326" y="297797"/>
                        <a:pt x="165443" y="358066"/>
                      </a:cubicBezTo>
                      <a:lnTo>
                        <a:pt x="361217" y="172927"/>
                      </a:lnTo>
                      <a:cubicBezTo>
                        <a:pt x="308039" y="116992"/>
                        <a:pt x="257224" y="59087"/>
                        <a:pt x="209167" y="0"/>
                      </a:cubicBezTo>
                      <a:lnTo>
                        <a:pt x="0" y="17017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1295B64B-21B3-476A-B080-151FFEBB88BB}"/>
                    </a:ext>
                  </a:extLst>
                </p:cNvPr>
                <p:cNvSpPr/>
                <p:nvPr/>
              </p:nvSpPr>
              <p:spPr>
                <a:xfrm>
                  <a:off x="3387534" y="8562019"/>
                  <a:ext cx="50026" cy="50814"/>
                </a:xfrm>
                <a:custGeom>
                  <a:avLst/>
                  <a:gdLst>
                    <a:gd name="connsiteX0" fmla="*/ 19696 w 50026"/>
                    <a:gd name="connsiteY0" fmla="*/ 0 h 50814"/>
                    <a:gd name="connsiteX1" fmla="*/ 0 w 50026"/>
                    <a:gd name="connsiteY1" fmla="*/ 18120 h 50814"/>
                    <a:gd name="connsiteX2" fmla="*/ 14969 w 50026"/>
                    <a:gd name="connsiteY2" fmla="*/ 34664 h 50814"/>
                    <a:gd name="connsiteX3" fmla="*/ 30331 w 50026"/>
                    <a:gd name="connsiteY3" fmla="*/ 50815 h 50814"/>
                    <a:gd name="connsiteX4" fmla="*/ 50027 w 50026"/>
                    <a:gd name="connsiteY4" fmla="*/ 32695 h 50814"/>
                    <a:gd name="connsiteX5" fmla="*/ 35058 w 50026"/>
                    <a:gd name="connsiteY5" fmla="*/ 16150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26" h="50814">
                      <a:moveTo>
                        <a:pt x="19696" y="0"/>
                      </a:moveTo>
                      <a:lnTo>
                        <a:pt x="0" y="18120"/>
                      </a:lnTo>
                      <a:lnTo>
                        <a:pt x="14969" y="34664"/>
                      </a:lnTo>
                      <a:lnTo>
                        <a:pt x="30331" y="50815"/>
                      </a:lnTo>
                      <a:lnTo>
                        <a:pt x="50027" y="32695"/>
                      </a:lnTo>
                      <a:lnTo>
                        <a:pt x="35058" y="1615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A17D7F3A-818F-4EC8-A97A-000DE9BBD702}"/>
                    </a:ext>
                  </a:extLst>
                </p:cNvPr>
                <p:cNvSpPr/>
                <p:nvPr/>
              </p:nvSpPr>
              <p:spPr>
                <a:xfrm>
                  <a:off x="3333962" y="8502539"/>
                  <a:ext cx="49632" cy="51208"/>
                </a:xfrm>
                <a:custGeom>
                  <a:avLst/>
                  <a:gdLst>
                    <a:gd name="connsiteX0" fmla="*/ 20483 w 49632"/>
                    <a:gd name="connsiteY0" fmla="*/ 0 h 51208"/>
                    <a:gd name="connsiteX1" fmla="*/ 0 w 49632"/>
                    <a:gd name="connsiteY1" fmla="*/ 17726 h 51208"/>
                    <a:gd name="connsiteX2" fmla="*/ 29543 w 49632"/>
                    <a:gd name="connsiteY2" fmla="*/ 51209 h 51208"/>
                    <a:gd name="connsiteX3" fmla="*/ 49633 w 49632"/>
                    <a:gd name="connsiteY3" fmla="*/ 33089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32" h="51208">
                      <a:moveTo>
                        <a:pt x="20483" y="0"/>
                      </a:moveTo>
                      <a:lnTo>
                        <a:pt x="0" y="17726"/>
                      </a:lnTo>
                      <a:lnTo>
                        <a:pt x="29543" y="51209"/>
                      </a:lnTo>
                      <a:lnTo>
                        <a:pt x="49633" y="3308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6EDFBC0-A4D1-41F2-86AE-9CA1EC15E890}"/>
                    </a:ext>
                  </a:extLst>
                </p:cNvPr>
                <p:cNvSpPr/>
                <p:nvPr/>
              </p:nvSpPr>
              <p:spPr>
                <a:xfrm>
                  <a:off x="3281965" y="8441482"/>
                  <a:ext cx="49238" cy="51208"/>
                </a:xfrm>
                <a:custGeom>
                  <a:avLst/>
                  <a:gdLst>
                    <a:gd name="connsiteX0" fmla="*/ 20877 w 49238"/>
                    <a:gd name="connsiteY0" fmla="*/ 0 h 51208"/>
                    <a:gd name="connsiteX1" fmla="*/ 0 w 49238"/>
                    <a:gd name="connsiteY1" fmla="*/ 16938 h 51208"/>
                    <a:gd name="connsiteX2" fmla="*/ 28755 w 49238"/>
                    <a:gd name="connsiteY2" fmla="*/ 51209 h 51208"/>
                    <a:gd name="connsiteX3" fmla="*/ 49239 w 49238"/>
                    <a:gd name="connsiteY3" fmla="*/ 33876 h 51208"/>
                    <a:gd name="connsiteX4" fmla="*/ 20877 w 49238"/>
                    <a:gd name="connsiteY4" fmla="*/ 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208">
                      <a:moveTo>
                        <a:pt x="20877" y="0"/>
                      </a:moveTo>
                      <a:lnTo>
                        <a:pt x="0" y="16938"/>
                      </a:lnTo>
                      <a:cubicBezTo>
                        <a:pt x="9454" y="28362"/>
                        <a:pt x="18908" y="40179"/>
                        <a:pt x="28755" y="51209"/>
                      </a:cubicBezTo>
                      <a:lnTo>
                        <a:pt x="49239" y="33876"/>
                      </a:lnTo>
                      <a:cubicBezTo>
                        <a:pt x="39785" y="23241"/>
                        <a:pt x="30331" y="11817"/>
                        <a:pt x="20877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57" name="Graphic 27">
                <a:extLst>
                  <a:ext uri="{FF2B5EF4-FFF2-40B4-BE49-F238E27FC236}">
                    <a16:creationId xmlns:a16="http://schemas.microsoft.com/office/drawing/2014/main" id="{A9517C41-9BDE-4EA5-9118-27435ED1A086}"/>
                  </a:ext>
                </a:extLst>
              </p:cNvPr>
              <p:cNvGrpSpPr/>
              <p:nvPr/>
            </p:nvGrpSpPr>
            <p:grpSpPr>
              <a:xfrm>
                <a:off x="3442681" y="8620712"/>
                <a:ext cx="165048" cy="163079"/>
                <a:chOff x="3442681" y="8620712"/>
                <a:chExt cx="165048" cy="163079"/>
              </a:xfrm>
              <a:solidFill>
                <a:srgbClr val="841918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477AC4B-A159-4B3D-92A0-2C0A77FE8152}"/>
                    </a:ext>
                  </a:extLst>
                </p:cNvPr>
                <p:cNvSpPr/>
                <p:nvPr/>
              </p:nvSpPr>
              <p:spPr>
                <a:xfrm>
                  <a:off x="3556128" y="8733765"/>
                  <a:ext cx="51602" cy="50026"/>
                </a:xfrm>
                <a:custGeom>
                  <a:avLst/>
                  <a:gdLst>
                    <a:gd name="connsiteX0" fmla="*/ 18514 w 51602"/>
                    <a:gd name="connsiteY0" fmla="*/ 0 h 50026"/>
                    <a:gd name="connsiteX1" fmla="*/ 0 w 51602"/>
                    <a:gd name="connsiteY1" fmla="*/ 19696 h 50026"/>
                    <a:gd name="connsiteX2" fmla="*/ 34270 w 51602"/>
                    <a:gd name="connsiteY2" fmla="*/ 50027 h 50026"/>
                    <a:gd name="connsiteX3" fmla="*/ 51602 w 51602"/>
                    <a:gd name="connsiteY3" fmla="*/ 29150 h 50026"/>
                    <a:gd name="connsiteX4" fmla="*/ 18514 w 51602"/>
                    <a:gd name="connsiteY4" fmla="*/ 0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18514" y="0"/>
                      </a:moveTo>
                      <a:lnTo>
                        <a:pt x="0" y="19696"/>
                      </a:lnTo>
                      <a:cubicBezTo>
                        <a:pt x="11029" y="29937"/>
                        <a:pt x="22453" y="40179"/>
                        <a:pt x="34270" y="50027"/>
                      </a:cubicBezTo>
                      <a:lnTo>
                        <a:pt x="51602" y="29150"/>
                      </a:lnTo>
                      <a:cubicBezTo>
                        <a:pt x="40179" y="19696"/>
                        <a:pt x="29149" y="9848"/>
                        <a:pt x="18514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0BEBF65-BC46-4084-B961-0CF99535AF59}"/>
                    </a:ext>
                  </a:extLst>
                </p:cNvPr>
                <p:cNvSpPr/>
                <p:nvPr/>
              </p:nvSpPr>
              <p:spPr>
                <a:xfrm>
                  <a:off x="3499011" y="8677829"/>
                  <a:ext cx="50814" cy="50420"/>
                </a:xfrm>
                <a:custGeom>
                  <a:avLst/>
                  <a:gdLst>
                    <a:gd name="connsiteX0" fmla="*/ 18908 w 50814"/>
                    <a:gd name="connsiteY0" fmla="*/ 0 h 50420"/>
                    <a:gd name="connsiteX1" fmla="*/ 0 w 50814"/>
                    <a:gd name="connsiteY1" fmla="*/ 18908 h 50420"/>
                    <a:gd name="connsiteX2" fmla="*/ 31907 w 50814"/>
                    <a:gd name="connsiteY2" fmla="*/ 50421 h 50420"/>
                    <a:gd name="connsiteX3" fmla="*/ 50814 w 50814"/>
                    <a:gd name="connsiteY3" fmla="*/ 31119 h 50420"/>
                    <a:gd name="connsiteX4" fmla="*/ 18908 w 50814"/>
                    <a:gd name="connsiteY4" fmla="*/ 0 h 5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420">
                      <a:moveTo>
                        <a:pt x="18908" y="0"/>
                      </a:moveTo>
                      <a:lnTo>
                        <a:pt x="0" y="18908"/>
                      </a:lnTo>
                      <a:cubicBezTo>
                        <a:pt x="10636" y="29543"/>
                        <a:pt x="21271" y="39785"/>
                        <a:pt x="31907" y="50421"/>
                      </a:cubicBezTo>
                      <a:lnTo>
                        <a:pt x="50814" y="31119"/>
                      </a:lnTo>
                      <a:cubicBezTo>
                        <a:pt x="39785" y="20877"/>
                        <a:pt x="29149" y="10242"/>
                        <a:pt x="1890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263B34DF-9FDB-49C6-A116-9220FE65843D}"/>
                    </a:ext>
                  </a:extLst>
                </p:cNvPr>
                <p:cNvSpPr/>
                <p:nvPr/>
              </p:nvSpPr>
              <p:spPr>
                <a:xfrm>
                  <a:off x="3442681" y="8620712"/>
                  <a:ext cx="50420" cy="50814"/>
                </a:xfrm>
                <a:custGeom>
                  <a:avLst/>
                  <a:gdLst>
                    <a:gd name="connsiteX0" fmla="*/ 19696 w 50420"/>
                    <a:gd name="connsiteY0" fmla="*/ 0 h 50814"/>
                    <a:gd name="connsiteX1" fmla="*/ 0 w 50420"/>
                    <a:gd name="connsiteY1" fmla="*/ 18514 h 50814"/>
                    <a:gd name="connsiteX2" fmla="*/ 31119 w 50420"/>
                    <a:gd name="connsiteY2" fmla="*/ 50815 h 50814"/>
                    <a:gd name="connsiteX3" fmla="*/ 50421 w 50420"/>
                    <a:gd name="connsiteY3" fmla="*/ 31907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20" h="50814">
                      <a:moveTo>
                        <a:pt x="19696" y="0"/>
                      </a:moveTo>
                      <a:lnTo>
                        <a:pt x="0" y="18514"/>
                      </a:lnTo>
                      <a:lnTo>
                        <a:pt x="31119" y="50815"/>
                      </a:lnTo>
                      <a:lnTo>
                        <a:pt x="50421" y="3190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1" name="Graphic 27">
                <a:extLst>
                  <a:ext uri="{FF2B5EF4-FFF2-40B4-BE49-F238E27FC236}">
                    <a16:creationId xmlns:a16="http://schemas.microsoft.com/office/drawing/2014/main" id="{A0FA649A-D2A5-4D95-A2BA-DEC595AEE180}"/>
                  </a:ext>
                </a:extLst>
              </p:cNvPr>
              <p:cNvGrpSpPr/>
              <p:nvPr/>
            </p:nvGrpSpPr>
            <p:grpSpPr>
              <a:xfrm>
                <a:off x="3619547" y="8784579"/>
                <a:ext cx="207985" cy="76024"/>
                <a:chOff x="3619547" y="8784579"/>
                <a:chExt cx="207985" cy="76024"/>
              </a:xfrm>
              <a:solidFill>
                <a:srgbClr val="841918"/>
              </a:solidFill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708C479E-87A0-4658-9A46-1F8A499265BA}"/>
                    </a:ext>
                  </a:extLst>
                </p:cNvPr>
                <p:cNvSpPr/>
                <p:nvPr/>
              </p:nvSpPr>
              <p:spPr>
                <a:xfrm>
                  <a:off x="3776718" y="8823577"/>
                  <a:ext cx="50814" cy="37027"/>
                </a:xfrm>
                <a:custGeom>
                  <a:avLst/>
                  <a:gdLst>
                    <a:gd name="connsiteX0" fmla="*/ 0 w 50814"/>
                    <a:gd name="connsiteY0" fmla="*/ 10242 h 37027"/>
                    <a:gd name="connsiteX1" fmla="*/ 2363 w 50814"/>
                    <a:gd name="connsiteY1" fmla="*/ 37028 h 37027"/>
                    <a:gd name="connsiteX2" fmla="*/ 50814 w 50814"/>
                    <a:gd name="connsiteY2" fmla="*/ 24816 h 37027"/>
                    <a:gd name="connsiteX3" fmla="*/ 40179 w 50814"/>
                    <a:gd name="connsiteY3" fmla="*/ 0 h 37027"/>
                    <a:gd name="connsiteX4" fmla="*/ 0 w 5081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027">
                      <a:moveTo>
                        <a:pt x="0" y="10242"/>
                      </a:moveTo>
                      <a:lnTo>
                        <a:pt x="2363" y="37028"/>
                      </a:lnTo>
                      <a:cubicBezTo>
                        <a:pt x="18908" y="35452"/>
                        <a:pt x="35452" y="31119"/>
                        <a:pt x="50814" y="24816"/>
                      </a:cubicBezTo>
                      <a:lnTo>
                        <a:pt x="40179" y="0"/>
                      </a:lnTo>
                      <a:cubicBezTo>
                        <a:pt x="27574" y="5515"/>
                        <a:pt x="13787" y="9060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D02A5B6-4585-465D-94A3-ACEEE80E8D8E}"/>
                    </a:ext>
                  </a:extLst>
                </p:cNvPr>
                <p:cNvSpPr/>
                <p:nvPr/>
              </p:nvSpPr>
              <p:spPr>
                <a:xfrm>
                  <a:off x="3692815" y="8822001"/>
                  <a:ext cx="50814" cy="37815"/>
                </a:xfrm>
                <a:custGeom>
                  <a:avLst/>
                  <a:gdLst>
                    <a:gd name="connsiteX0" fmla="*/ 9848 w 50814"/>
                    <a:gd name="connsiteY0" fmla="*/ 0 h 37815"/>
                    <a:gd name="connsiteX1" fmla="*/ 0 w 50814"/>
                    <a:gd name="connsiteY1" fmla="*/ 25210 h 37815"/>
                    <a:gd name="connsiteX2" fmla="*/ 46875 w 50814"/>
                    <a:gd name="connsiteY2" fmla="*/ 37815 h 37815"/>
                    <a:gd name="connsiteX3" fmla="*/ 50814 w 50814"/>
                    <a:gd name="connsiteY3" fmla="*/ 11029 h 37815"/>
                    <a:gd name="connsiteX4" fmla="*/ 9848 w 50814"/>
                    <a:gd name="connsiteY4" fmla="*/ 0 h 37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815">
                      <a:moveTo>
                        <a:pt x="9848" y="0"/>
                      </a:moveTo>
                      <a:lnTo>
                        <a:pt x="0" y="25210"/>
                      </a:lnTo>
                      <a:cubicBezTo>
                        <a:pt x="14969" y="31119"/>
                        <a:pt x="30725" y="35452"/>
                        <a:pt x="46875" y="37815"/>
                      </a:cubicBezTo>
                      <a:lnTo>
                        <a:pt x="50814" y="11029"/>
                      </a:lnTo>
                      <a:cubicBezTo>
                        <a:pt x="37028" y="9060"/>
                        <a:pt x="23241" y="5121"/>
                        <a:pt x="984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860C9BD1-C21F-4E2E-960A-3CFD8A3EB530}"/>
                    </a:ext>
                  </a:extLst>
                </p:cNvPr>
                <p:cNvSpPr/>
                <p:nvPr/>
              </p:nvSpPr>
              <p:spPr>
                <a:xfrm>
                  <a:off x="3619547" y="8784579"/>
                  <a:ext cx="52390" cy="47269"/>
                </a:xfrm>
                <a:custGeom>
                  <a:avLst/>
                  <a:gdLst>
                    <a:gd name="connsiteX0" fmla="*/ 15756 w 52390"/>
                    <a:gd name="connsiteY0" fmla="*/ 0 h 47269"/>
                    <a:gd name="connsiteX1" fmla="*/ 0 w 52390"/>
                    <a:gd name="connsiteY1" fmla="*/ 22059 h 47269"/>
                    <a:gd name="connsiteX2" fmla="*/ 39391 w 52390"/>
                    <a:gd name="connsiteY2" fmla="*/ 47269 h 47269"/>
                    <a:gd name="connsiteX3" fmla="*/ 52390 w 52390"/>
                    <a:gd name="connsiteY3" fmla="*/ 23635 h 47269"/>
                    <a:gd name="connsiteX4" fmla="*/ 15756 w 52390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7269">
                      <a:moveTo>
                        <a:pt x="15756" y="0"/>
                      </a:moveTo>
                      <a:lnTo>
                        <a:pt x="0" y="22059"/>
                      </a:lnTo>
                      <a:cubicBezTo>
                        <a:pt x="12605" y="31119"/>
                        <a:pt x="25604" y="39391"/>
                        <a:pt x="39391" y="47269"/>
                      </a:cubicBezTo>
                      <a:lnTo>
                        <a:pt x="52390" y="23635"/>
                      </a:lnTo>
                      <a:cubicBezTo>
                        <a:pt x="39785" y="16150"/>
                        <a:pt x="27574" y="8272"/>
                        <a:pt x="1575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5" name="Graphic 27">
                <a:extLst>
                  <a:ext uri="{FF2B5EF4-FFF2-40B4-BE49-F238E27FC236}">
                    <a16:creationId xmlns:a16="http://schemas.microsoft.com/office/drawing/2014/main" id="{EF9471C7-386D-4422-8515-1CFBC17799EA}"/>
                  </a:ext>
                </a:extLst>
              </p:cNvPr>
              <p:cNvGrpSpPr/>
              <p:nvPr/>
            </p:nvGrpSpPr>
            <p:grpSpPr>
              <a:xfrm>
                <a:off x="3846047" y="8653801"/>
                <a:ext cx="152050" cy="174502"/>
                <a:chOff x="3846047" y="8653801"/>
                <a:chExt cx="152050" cy="174502"/>
              </a:xfrm>
              <a:solidFill>
                <a:srgbClr val="841918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4AAECB8-EFAA-42A2-8BE6-4A510B238867}"/>
                    </a:ext>
                  </a:extLst>
                </p:cNvPr>
                <p:cNvSpPr/>
                <p:nvPr/>
              </p:nvSpPr>
              <p:spPr>
                <a:xfrm>
                  <a:off x="3949251" y="8653801"/>
                  <a:ext cx="48845" cy="51602"/>
                </a:xfrm>
                <a:custGeom>
                  <a:avLst/>
                  <a:gdLst>
                    <a:gd name="connsiteX0" fmla="*/ 0 w 48845"/>
                    <a:gd name="connsiteY0" fmla="*/ 35058 h 51602"/>
                    <a:gd name="connsiteX1" fmla="*/ 21271 w 48845"/>
                    <a:gd name="connsiteY1" fmla="*/ 51602 h 51602"/>
                    <a:gd name="connsiteX2" fmla="*/ 48845 w 48845"/>
                    <a:gd name="connsiteY2" fmla="*/ 18514 h 51602"/>
                    <a:gd name="connsiteX3" fmla="*/ 29150 w 48845"/>
                    <a:gd name="connsiteY3" fmla="*/ 0 h 51602"/>
                    <a:gd name="connsiteX4" fmla="*/ 0 w 48845"/>
                    <a:gd name="connsiteY4" fmla="*/ 35058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0" y="35058"/>
                      </a:moveTo>
                      <a:lnTo>
                        <a:pt x="21271" y="51602"/>
                      </a:lnTo>
                      <a:cubicBezTo>
                        <a:pt x="30331" y="40179"/>
                        <a:pt x="39391" y="28755"/>
                        <a:pt x="48845" y="18514"/>
                      </a:cubicBezTo>
                      <a:lnTo>
                        <a:pt x="29150" y="0"/>
                      </a:lnTo>
                      <a:cubicBezTo>
                        <a:pt x="18908" y="11817"/>
                        <a:pt x="9454" y="23241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B44A1D1A-EDDA-4F63-AF9C-A45FB52184BE}"/>
                    </a:ext>
                  </a:extLst>
                </p:cNvPr>
                <p:cNvSpPr/>
                <p:nvPr/>
              </p:nvSpPr>
              <p:spPr>
                <a:xfrm>
                  <a:off x="3900800" y="8717220"/>
                  <a:ext cx="48451" cy="51996"/>
                </a:xfrm>
                <a:custGeom>
                  <a:avLst/>
                  <a:gdLst>
                    <a:gd name="connsiteX0" fmla="*/ 0 w 48451"/>
                    <a:gd name="connsiteY0" fmla="*/ 35058 h 51996"/>
                    <a:gd name="connsiteX1" fmla="*/ 20877 w 48451"/>
                    <a:gd name="connsiteY1" fmla="*/ 51996 h 51996"/>
                    <a:gd name="connsiteX2" fmla="*/ 48451 w 48451"/>
                    <a:gd name="connsiteY2" fmla="*/ 16150 h 51996"/>
                    <a:gd name="connsiteX3" fmla="*/ 26786 w 48451"/>
                    <a:gd name="connsiteY3" fmla="*/ 0 h 51996"/>
                    <a:gd name="connsiteX4" fmla="*/ 0 w 48451"/>
                    <a:gd name="connsiteY4" fmla="*/ 35058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0" y="35058"/>
                      </a:moveTo>
                      <a:lnTo>
                        <a:pt x="20877" y="51996"/>
                      </a:lnTo>
                      <a:cubicBezTo>
                        <a:pt x="30331" y="40179"/>
                        <a:pt x="39391" y="27968"/>
                        <a:pt x="48451" y="16150"/>
                      </a:cubicBezTo>
                      <a:lnTo>
                        <a:pt x="26786" y="0"/>
                      </a:lnTo>
                      <a:cubicBezTo>
                        <a:pt x="18120" y="12211"/>
                        <a:pt x="9060" y="23635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CCF8E01-5E28-4D98-82BA-ED4D216B26AB}"/>
                    </a:ext>
                  </a:extLst>
                </p:cNvPr>
                <p:cNvSpPr/>
                <p:nvPr/>
              </p:nvSpPr>
              <p:spPr>
                <a:xfrm>
                  <a:off x="3846047" y="8778277"/>
                  <a:ext cx="51602" cy="50026"/>
                </a:xfrm>
                <a:custGeom>
                  <a:avLst/>
                  <a:gdLst>
                    <a:gd name="connsiteX0" fmla="*/ 0 w 51602"/>
                    <a:gd name="connsiteY0" fmla="*/ 28362 h 50026"/>
                    <a:gd name="connsiteX1" fmla="*/ 15756 w 51602"/>
                    <a:gd name="connsiteY1" fmla="*/ 50027 h 50026"/>
                    <a:gd name="connsiteX2" fmla="*/ 51603 w 51602"/>
                    <a:gd name="connsiteY2" fmla="*/ 18514 h 50026"/>
                    <a:gd name="connsiteX3" fmla="*/ 32301 w 51602"/>
                    <a:gd name="connsiteY3" fmla="*/ 0 h 50026"/>
                    <a:gd name="connsiteX4" fmla="*/ 0 w 51602"/>
                    <a:gd name="connsiteY4" fmla="*/ 2836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0" y="28362"/>
                      </a:moveTo>
                      <a:lnTo>
                        <a:pt x="15756" y="50027"/>
                      </a:lnTo>
                      <a:cubicBezTo>
                        <a:pt x="28755" y="40573"/>
                        <a:pt x="40573" y="29543"/>
                        <a:pt x="51603" y="18514"/>
                      </a:cubicBezTo>
                      <a:lnTo>
                        <a:pt x="32301" y="0"/>
                      </a:lnTo>
                      <a:cubicBezTo>
                        <a:pt x="22059" y="10636"/>
                        <a:pt x="11424" y="20090"/>
                        <a:pt x="0" y="2836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72" name="Graphic 27">
                <a:extLst>
                  <a:ext uri="{FF2B5EF4-FFF2-40B4-BE49-F238E27FC236}">
                    <a16:creationId xmlns:a16="http://schemas.microsoft.com/office/drawing/2014/main" id="{15FA61AA-6A7F-4C66-89F1-1AFF0548E75A}"/>
                  </a:ext>
                </a:extLst>
              </p:cNvPr>
              <p:cNvGrpSpPr/>
              <p:nvPr/>
            </p:nvGrpSpPr>
            <p:grpSpPr>
              <a:xfrm>
                <a:off x="4005975" y="8594953"/>
                <a:ext cx="201288" cy="54514"/>
                <a:chOff x="4005975" y="8594953"/>
                <a:chExt cx="201288" cy="54514"/>
              </a:xfrm>
              <a:solidFill>
                <a:srgbClr val="841918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D7B89CB-C52D-4CB4-93AA-3C9158B6B57A}"/>
                    </a:ext>
                  </a:extLst>
                </p:cNvPr>
                <p:cNvSpPr/>
                <p:nvPr/>
              </p:nvSpPr>
              <p:spPr>
                <a:xfrm>
                  <a:off x="4158025" y="8608501"/>
                  <a:ext cx="49238" cy="35845"/>
                </a:xfrm>
                <a:custGeom>
                  <a:avLst/>
                  <a:gdLst>
                    <a:gd name="connsiteX0" fmla="*/ 7090 w 49238"/>
                    <a:gd name="connsiteY0" fmla="*/ 0 h 35845"/>
                    <a:gd name="connsiteX1" fmla="*/ 0 w 49238"/>
                    <a:gd name="connsiteY1" fmla="*/ 25998 h 35845"/>
                    <a:gd name="connsiteX2" fmla="*/ 46088 w 49238"/>
                    <a:gd name="connsiteY2" fmla="*/ 35846 h 35845"/>
                    <a:gd name="connsiteX3" fmla="*/ 49239 w 49238"/>
                    <a:gd name="connsiteY3" fmla="*/ 9060 h 35845"/>
                    <a:gd name="connsiteX4" fmla="*/ 7090 w 49238"/>
                    <a:gd name="connsiteY4" fmla="*/ 0 h 3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35845">
                      <a:moveTo>
                        <a:pt x="7090" y="0"/>
                      </a:moveTo>
                      <a:lnTo>
                        <a:pt x="0" y="25998"/>
                      </a:lnTo>
                      <a:cubicBezTo>
                        <a:pt x="14575" y="29937"/>
                        <a:pt x="29543" y="33876"/>
                        <a:pt x="46088" y="35846"/>
                      </a:cubicBezTo>
                      <a:lnTo>
                        <a:pt x="49239" y="9060"/>
                      </a:lnTo>
                      <a:cubicBezTo>
                        <a:pt x="35452" y="7484"/>
                        <a:pt x="21271" y="3939"/>
                        <a:pt x="7090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F0D95DE0-44FE-4B82-9395-D2E57EDFF2C6}"/>
                    </a:ext>
                  </a:extLst>
                </p:cNvPr>
                <p:cNvSpPr/>
                <p:nvPr/>
              </p:nvSpPr>
              <p:spPr>
                <a:xfrm>
                  <a:off x="4083181" y="8594953"/>
                  <a:ext cx="47269" cy="30879"/>
                </a:xfrm>
                <a:custGeom>
                  <a:avLst/>
                  <a:gdLst>
                    <a:gd name="connsiteX0" fmla="*/ 0 w 47269"/>
                    <a:gd name="connsiteY0" fmla="*/ 1336 h 30879"/>
                    <a:gd name="connsiteX1" fmla="*/ 2757 w 47269"/>
                    <a:gd name="connsiteY1" fmla="*/ 28122 h 30879"/>
                    <a:gd name="connsiteX2" fmla="*/ 6697 w 47269"/>
                    <a:gd name="connsiteY2" fmla="*/ 27728 h 30879"/>
                    <a:gd name="connsiteX3" fmla="*/ 24029 w 47269"/>
                    <a:gd name="connsiteY3" fmla="*/ 28122 h 30879"/>
                    <a:gd name="connsiteX4" fmla="*/ 32695 w 47269"/>
                    <a:gd name="connsiteY4" fmla="*/ 29304 h 30879"/>
                    <a:gd name="connsiteX5" fmla="*/ 41755 w 47269"/>
                    <a:gd name="connsiteY5" fmla="*/ 30880 h 30879"/>
                    <a:gd name="connsiteX6" fmla="*/ 47269 w 47269"/>
                    <a:gd name="connsiteY6" fmla="*/ 4488 h 30879"/>
                    <a:gd name="connsiteX7" fmla="*/ 26392 w 47269"/>
                    <a:gd name="connsiteY7" fmla="*/ 942 h 30879"/>
                    <a:gd name="connsiteX8" fmla="*/ 5121 w 47269"/>
                    <a:gd name="connsiteY8" fmla="*/ 155 h 30879"/>
                    <a:gd name="connsiteX9" fmla="*/ 0 w 47269"/>
                    <a:gd name="connsiteY9" fmla="*/ 1336 h 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269" h="30879">
                      <a:moveTo>
                        <a:pt x="0" y="1336"/>
                      </a:moveTo>
                      <a:lnTo>
                        <a:pt x="2757" y="28122"/>
                      </a:lnTo>
                      <a:cubicBezTo>
                        <a:pt x="3939" y="28122"/>
                        <a:pt x="5515" y="27728"/>
                        <a:pt x="6697" y="27728"/>
                      </a:cubicBezTo>
                      <a:cubicBezTo>
                        <a:pt x="12605" y="27334"/>
                        <a:pt x="18120" y="27728"/>
                        <a:pt x="24029" y="28122"/>
                      </a:cubicBezTo>
                      <a:cubicBezTo>
                        <a:pt x="26786" y="28516"/>
                        <a:pt x="29937" y="28910"/>
                        <a:pt x="32695" y="29304"/>
                      </a:cubicBezTo>
                      <a:cubicBezTo>
                        <a:pt x="35452" y="29698"/>
                        <a:pt x="38603" y="30486"/>
                        <a:pt x="41755" y="30880"/>
                      </a:cubicBezTo>
                      <a:lnTo>
                        <a:pt x="47269" y="4488"/>
                      </a:lnTo>
                      <a:cubicBezTo>
                        <a:pt x="40573" y="2912"/>
                        <a:pt x="33482" y="1730"/>
                        <a:pt x="26392" y="942"/>
                      </a:cubicBezTo>
                      <a:cubicBezTo>
                        <a:pt x="19302" y="155"/>
                        <a:pt x="12211" y="-239"/>
                        <a:pt x="5121" y="155"/>
                      </a:cubicBezTo>
                      <a:cubicBezTo>
                        <a:pt x="3151" y="942"/>
                        <a:pt x="1576" y="942"/>
                        <a:pt x="0" y="133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467185B-5EA0-4736-BF5D-9A8235A7C5D7}"/>
                    </a:ext>
                  </a:extLst>
                </p:cNvPr>
                <p:cNvSpPr/>
                <p:nvPr/>
              </p:nvSpPr>
              <p:spPr>
                <a:xfrm>
                  <a:off x="4005975" y="8604956"/>
                  <a:ext cx="50420" cy="44511"/>
                </a:xfrm>
                <a:custGeom>
                  <a:avLst/>
                  <a:gdLst>
                    <a:gd name="connsiteX0" fmla="*/ 0 w 50420"/>
                    <a:gd name="connsiteY0" fmla="*/ 23635 h 44511"/>
                    <a:gd name="connsiteX1" fmla="*/ 16938 w 50420"/>
                    <a:gd name="connsiteY1" fmla="*/ 44512 h 44511"/>
                    <a:gd name="connsiteX2" fmla="*/ 24816 w 50420"/>
                    <a:gd name="connsiteY2" fmla="*/ 38603 h 44511"/>
                    <a:gd name="connsiteX3" fmla="*/ 28755 w 50420"/>
                    <a:gd name="connsiteY3" fmla="*/ 35846 h 44511"/>
                    <a:gd name="connsiteX4" fmla="*/ 33088 w 50420"/>
                    <a:gd name="connsiteY4" fmla="*/ 33482 h 44511"/>
                    <a:gd name="connsiteX5" fmla="*/ 37422 w 50420"/>
                    <a:gd name="connsiteY5" fmla="*/ 31119 h 44511"/>
                    <a:gd name="connsiteX6" fmla="*/ 41755 w 50420"/>
                    <a:gd name="connsiteY6" fmla="*/ 28755 h 44511"/>
                    <a:gd name="connsiteX7" fmla="*/ 46087 w 50420"/>
                    <a:gd name="connsiteY7" fmla="*/ 26786 h 44511"/>
                    <a:gd name="connsiteX8" fmla="*/ 50421 w 50420"/>
                    <a:gd name="connsiteY8" fmla="*/ 25210 h 44511"/>
                    <a:gd name="connsiteX9" fmla="*/ 40967 w 50420"/>
                    <a:gd name="connsiteY9" fmla="*/ 0 h 44511"/>
                    <a:gd name="connsiteX10" fmla="*/ 35452 w 50420"/>
                    <a:gd name="connsiteY10" fmla="*/ 2363 h 44511"/>
                    <a:gd name="connsiteX11" fmla="*/ 29937 w 50420"/>
                    <a:gd name="connsiteY11" fmla="*/ 5121 h 44511"/>
                    <a:gd name="connsiteX12" fmla="*/ 24422 w 50420"/>
                    <a:gd name="connsiteY12" fmla="*/ 7878 h 44511"/>
                    <a:gd name="connsiteX13" fmla="*/ 19302 w 50420"/>
                    <a:gd name="connsiteY13" fmla="*/ 11029 h 44511"/>
                    <a:gd name="connsiteX14" fmla="*/ 9060 w 50420"/>
                    <a:gd name="connsiteY14" fmla="*/ 17726 h 44511"/>
                    <a:gd name="connsiteX15" fmla="*/ 0 w 50420"/>
                    <a:gd name="connsiteY15" fmla="*/ 23635 h 4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0" h="44511">
                      <a:moveTo>
                        <a:pt x="0" y="23635"/>
                      </a:moveTo>
                      <a:lnTo>
                        <a:pt x="16938" y="44512"/>
                      </a:lnTo>
                      <a:cubicBezTo>
                        <a:pt x="19696" y="42542"/>
                        <a:pt x="22059" y="40179"/>
                        <a:pt x="24816" y="38603"/>
                      </a:cubicBezTo>
                      <a:lnTo>
                        <a:pt x="28755" y="35846"/>
                      </a:lnTo>
                      <a:cubicBezTo>
                        <a:pt x="29937" y="35058"/>
                        <a:pt x="31513" y="34270"/>
                        <a:pt x="33088" y="33482"/>
                      </a:cubicBezTo>
                      <a:lnTo>
                        <a:pt x="37422" y="31119"/>
                      </a:lnTo>
                      <a:cubicBezTo>
                        <a:pt x="38997" y="30331"/>
                        <a:pt x="40179" y="29543"/>
                        <a:pt x="41755" y="28755"/>
                      </a:cubicBezTo>
                      <a:lnTo>
                        <a:pt x="46087" y="26786"/>
                      </a:lnTo>
                      <a:lnTo>
                        <a:pt x="50421" y="25210"/>
                      </a:lnTo>
                      <a:lnTo>
                        <a:pt x="40967" y="0"/>
                      </a:lnTo>
                      <a:lnTo>
                        <a:pt x="35452" y="2363"/>
                      </a:lnTo>
                      <a:lnTo>
                        <a:pt x="29937" y="5121"/>
                      </a:lnTo>
                      <a:cubicBezTo>
                        <a:pt x="27968" y="5909"/>
                        <a:pt x="26392" y="6696"/>
                        <a:pt x="24422" y="7878"/>
                      </a:cubicBezTo>
                      <a:lnTo>
                        <a:pt x="19302" y="11029"/>
                      </a:lnTo>
                      <a:cubicBezTo>
                        <a:pt x="15756" y="12999"/>
                        <a:pt x="12605" y="15363"/>
                        <a:pt x="9060" y="17726"/>
                      </a:cubicBezTo>
                      <a:cubicBezTo>
                        <a:pt x="5909" y="18908"/>
                        <a:pt x="2757" y="21271"/>
                        <a:pt x="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4" name="Graphic 27">
                <a:extLst>
                  <a:ext uri="{FF2B5EF4-FFF2-40B4-BE49-F238E27FC236}">
                    <a16:creationId xmlns:a16="http://schemas.microsoft.com/office/drawing/2014/main" id="{130629FA-2827-4E47-9045-C2ED33E25655}"/>
                  </a:ext>
                </a:extLst>
              </p:cNvPr>
              <p:cNvGrpSpPr/>
              <p:nvPr/>
            </p:nvGrpSpPr>
            <p:grpSpPr>
              <a:xfrm>
                <a:off x="4240746" y="8486782"/>
                <a:ext cx="133536" cy="157564"/>
                <a:chOff x="4240746" y="8486782"/>
                <a:chExt cx="133536" cy="157564"/>
              </a:xfrm>
              <a:solidFill>
                <a:srgbClr val="841918"/>
              </a:solidFill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693DDA93-FF46-45BB-B62C-B79290376063}"/>
                    </a:ext>
                  </a:extLst>
                </p:cNvPr>
                <p:cNvSpPr/>
                <p:nvPr/>
              </p:nvSpPr>
              <p:spPr>
                <a:xfrm>
                  <a:off x="4346314" y="8486782"/>
                  <a:ext cx="27967" cy="50026"/>
                </a:xfrm>
                <a:custGeom>
                  <a:avLst/>
                  <a:gdLst>
                    <a:gd name="connsiteX0" fmla="*/ 0 w 27967"/>
                    <a:gd name="connsiteY0" fmla="*/ 42542 h 50026"/>
                    <a:gd name="connsiteX1" fmla="*/ 26392 w 27967"/>
                    <a:gd name="connsiteY1" fmla="*/ 50027 h 50026"/>
                    <a:gd name="connsiteX2" fmla="*/ 27574 w 27967"/>
                    <a:gd name="connsiteY2" fmla="*/ 37816 h 50026"/>
                    <a:gd name="connsiteX3" fmla="*/ 27574 w 27967"/>
                    <a:gd name="connsiteY3" fmla="*/ 18908 h 50026"/>
                    <a:gd name="connsiteX4" fmla="*/ 27574 w 27967"/>
                    <a:gd name="connsiteY4" fmla="*/ 9454 h 50026"/>
                    <a:gd name="connsiteX5" fmla="*/ 27968 w 27967"/>
                    <a:gd name="connsiteY5" fmla="*/ 1576 h 50026"/>
                    <a:gd name="connsiteX6" fmla="*/ 1182 w 27967"/>
                    <a:gd name="connsiteY6" fmla="*/ 0 h 50026"/>
                    <a:gd name="connsiteX7" fmla="*/ 788 w 27967"/>
                    <a:gd name="connsiteY7" fmla="*/ 8666 h 50026"/>
                    <a:gd name="connsiteX8" fmla="*/ 788 w 27967"/>
                    <a:gd name="connsiteY8" fmla="*/ 16544 h 50026"/>
                    <a:gd name="connsiteX9" fmla="*/ 788 w 27967"/>
                    <a:gd name="connsiteY9" fmla="*/ 32301 h 50026"/>
                    <a:gd name="connsiteX10" fmla="*/ 0 w 27967"/>
                    <a:gd name="connsiteY10" fmla="*/ 4254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967" h="50026">
                      <a:moveTo>
                        <a:pt x="0" y="42542"/>
                      </a:moveTo>
                      <a:lnTo>
                        <a:pt x="26392" y="50027"/>
                      </a:lnTo>
                      <a:cubicBezTo>
                        <a:pt x="26786" y="46088"/>
                        <a:pt x="27180" y="41755"/>
                        <a:pt x="27574" y="37816"/>
                      </a:cubicBezTo>
                      <a:cubicBezTo>
                        <a:pt x="27968" y="31513"/>
                        <a:pt x="27574" y="25210"/>
                        <a:pt x="27574" y="18908"/>
                      </a:cubicBezTo>
                      <a:lnTo>
                        <a:pt x="27574" y="9454"/>
                      </a:lnTo>
                      <a:cubicBezTo>
                        <a:pt x="27574" y="6696"/>
                        <a:pt x="27574" y="3939"/>
                        <a:pt x="27968" y="1576"/>
                      </a:cubicBezTo>
                      <a:lnTo>
                        <a:pt x="1182" y="0"/>
                      </a:lnTo>
                      <a:cubicBezTo>
                        <a:pt x="1182" y="3151"/>
                        <a:pt x="788" y="5909"/>
                        <a:pt x="788" y="8666"/>
                      </a:cubicBezTo>
                      <a:lnTo>
                        <a:pt x="788" y="16544"/>
                      </a:lnTo>
                      <a:cubicBezTo>
                        <a:pt x="788" y="21665"/>
                        <a:pt x="1182" y="27180"/>
                        <a:pt x="788" y="32301"/>
                      </a:cubicBezTo>
                      <a:cubicBezTo>
                        <a:pt x="394" y="35846"/>
                        <a:pt x="394" y="38997"/>
                        <a:pt x="0" y="425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056C2A7-7B2F-47CD-957D-0C6F16CD1FEC}"/>
                    </a:ext>
                  </a:extLst>
                </p:cNvPr>
                <p:cNvSpPr/>
                <p:nvPr/>
              </p:nvSpPr>
              <p:spPr>
                <a:xfrm>
                  <a:off x="4309287" y="8560444"/>
                  <a:ext cx="50814" cy="51208"/>
                </a:xfrm>
                <a:custGeom>
                  <a:avLst/>
                  <a:gdLst>
                    <a:gd name="connsiteX0" fmla="*/ 0 w 50814"/>
                    <a:gd name="connsiteY0" fmla="*/ 30725 h 51208"/>
                    <a:gd name="connsiteX1" fmla="*/ 18120 w 50814"/>
                    <a:gd name="connsiteY1" fmla="*/ 51209 h 51208"/>
                    <a:gd name="connsiteX2" fmla="*/ 50814 w 50814"/>
                    <a:gd name="connsiteY2" fmla="*/ 13787 h 51208"/>
                    <a:gd name="connsiteX3" fmla="*/ 27180 w 50814"/>
                    <a:gd name="connsiteY3" fmla="*/ 0 h 51208"/>
                    <a:gd name="connsiteX4" fmla="*/ 0 w 50814"/>
                    <a:gd name="connsiteY4" fmla="*/ 3072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1208">
                      <a:moveTo>
                        <a:pt x="0" y="30725"/>
                      </a:moveTo>
                      <a:lnTo>
                        <a:pt x="18120" y="51209"/>
                      </a:lnTo>
                      <a:cubicBezTo>
                        <a:pt x="31513" y="40967"/>
                        <a:pt x="42936" y="28362"/>
                        <a:pt x="50814" y="13787"/>
                      </a:cubicBezTo>
                      <a:lnTo>
                        <a:pt x="27180" y="0"/>
                      </a:lnTo>
                      <a:cubicBezTo>
                        <a:pt x="20483" y="11817"/>
                        <a:pt x="11029" y="22453"/>
                        <a:pt x="0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77410C8-EB8A-48A8-9AD6-7D51EC180979}"/>
                    </a:ext>
                  </a:extLst>
                </p:cNvPr>
                <p:cNvSpPr/>
                <p:nvPr/>
              </p:nvSpPr>
              <p:spPr>
                <a:xfrm>
                  <a:off x="4240746" y="8607319"/>
                  <a:ext cx="52784" cy="37027"/>
                </a:xfrm>
                <a:custGeom>
                  <a:avLst/>
                  <a:gdLst>
                    <a:gd name="connsiteX0" fmla="*/ 0 w 52784"/>
                    <a:gd name="connsiteY0" fmla="*/ 10242 h 37027"/>
                    <a:gd name="connsiteX1" fmla="*/ 4333 w 52784"/>
                    <a:gd name="connsiteY1" fmla="*/ 37028 h 37027"/>
                    <a:gd name="connsiteX2" fmla="*/ 52784 w 52784"/>
                    <a:gd name="connsiteY2" fmla="*/ 24029 h 37027"/>
                    <a:gd name="connsiteX3" fmla="*/ 40179 w 52784"/>
                    <a:gd name="connsiteY3" fmla="*/ 0 h 37027"/>
                    <a:gd name="connsiteX4" fmla="*/ 0 w 5278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84" h="37027">
                      <a:moveTo>
                        <a:pt x="0" y="10242"/>
                      </a:moveTo>
                      <a:lnTo>
                        <a:pt x="4333" y="37028"/>
                      </a:lnTo>
                      <a:cubicBezTo>
                        <a:pt x="20877" y="35058"/>
                        <a:pt x="37422" y="30725"/>
                        <a:pt x="52784" y="24029"/>
                      </a:cubicBezTo>
                      <a:lnTo>
                        <a:pt x="40179" y="0"/>
                      </a:lnTo>
                      <a:cubicBezTo>
                        <a:pt x="27180" y="5121"/>
                        <a:pt x="13787" y="8666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8" name="Graphic 27">
                <a:extLst>
                  <a:ext uri="{FF2B5EF4-FFF2-40B4-BE49-F238E27FC236}">
                    <a16:creationId xmlns:a16="http://schemas.microsoft.com/office/drawing/2014/main" id="{3D77CDD8-A17B-49A9-9B47-AC9927B4993F}"/>
                  </a:ext>
                </a:extLst>
              </p:cNvPr>
              <p:cNvGrpSpPr/>
              <p:nvPr/>
            </p:nvGrpSpPr>
            <p:grpSpPr>
              <a:xfrm>
                <a:off x="4359313" y="8349701"/>
                <a:ext cx="194198" cy="113840"/>
                <a:chOff x="4359313" y="8349701"/>
                <a:chExt cx="194198" cy="113840"/>
              </a:xfrm>
              <a:solidFill>
                <a:srgbClr val="841918"/>
              </a:solidFill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7058064-0F18-45A3-B890-CF8EF833F762}"/>
                    </a:ext>
                  </a:extLst>
                </p:cNvPr>
                <p:cNvSpPr/>
                <p:nvPr/>
              </p:nvSpPr>
              <p:spPr>
                <a:xfrm>
                  <a:off x="4501909" y="8349701"/>
                  <a:ext cx="51602" cy="42936"/>
                </a:xfrm>
                <a:custGeom>
                  <a:avLst/>
                  <a:gdLst>
                    <a:gd name="connsiteX0" fmla="*/ 0 w 51602"/>
                    <a:gd name="connsiteY0" fmla="*/ 18514 h 42936"/>
                    <a:gd name="connsiteX1" fmla="*/ 11424 w 51602"/>
                    <a:gd name="connsiteY1" fmla="*/ 42936 h 42936"/>
                    <a:gd name="connsiteX2" fmla="*/ 51603 w 51602"/>
                    <a:gd name="connsiteY2" fmla="*/ 24423 h 42936"/>
                    <a:gd name="connsiteX3" fmla="*/ 40573 w 51602"/>
                    <a:gd name="connsiteY3" fmla="*/ 0 h 4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02" h="42936">
                      <a:moveTo>
                        <a:pt x="0" y="18514"/>
                      </a:moveTo>
                      <a:lnTo>
                        <a:pt x="11424" y="42936"/>
                      </a:lnTo>
                      <a:lnTo>
                        <a:pt x="51603" y="24423"/>
                      </a:lnTo>
                      <a:lnTo>
                        <a:pt x="40573" y="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359EAB01-80AD-4E01-AE62-1DDA20AB9E2E}"/>
                    </a:ext>
                  </a:extLst>
                </p:cNvPr>
                <p:cNvSpPr/>
                <p:nvPr/>
              </p:nvSpPr>
              <p:spPr>
                <a:xfrm>
                  <a:off x="4429430" y="8382790"/>
                  <a:ext cx="51996" cy="43724"/>
                </a:xfrm>
                <a:custGeom>
                  <a:avLst/>
                  <a:gdLst>
                    <a:gd name="connsiteX0" fmla="*/ 0 w 51996"/>
                    <a:gd name="connsiteY0" fmla="*/ 19696 h 43724"/>
                    <a:gd name="connsiteX1" fmla="*/ 11817 w 51996"/>
                    <a:gd name="connsiteY1" fmla="*/ 43724 h 43724"/>
                    <a:gd name="connsiteX2" fmla="*/ 51996 w 51996"/>
                    <a:gd name="connsiteY2" fmla="*/ 24422 h 43724"/>
                    <a:gd name="connsiteX3" fmla="*/ 40573 w 51996"/>
                    <a:gd name="connsiteY3" fmla="*/ 0 h 43724"/>
                    <a:gd name="connsiteX4" fmla="*/ 0 w 51996"/>
                    <a:gd name="connsiteY4" fmla="*/ 19696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6" h="43724">
                      <a:moveTo>
                        <a:pt x="0" y="19696"/>
                      </a:moveTo>
                      <a:lnTo>
                        <a:pt x="11817" y="43724"/>
                      </a:lnTo>
                      <a:cubicBezTo>
                        <a:pt x="25210" y="37028"/>
                        <a:pt x="38603" y="30725"/>
                        <a:pt x="51996" y="24422"/>
                      </a:cubicBezTo>
                      <a:lnTo>
                        <a:pt x="40573" y="0"/>
                      </a:lnTo>
                      <a:cubicBezTo>
                        <a:pt x="26786" y="6696"/>
                        <a:pt x="13393" y="12999"/>
                        <a:pt x="0" y="196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C9154777-FD6D-4DF9-8812-DD1F7619AE3B}"/>
                    </a:ext>
                  </a:extLst>
                </p:cNvPr>
                <p:cNvSpPr/>
                <p:nvPr/>
              </p:nvSpPr>
              <p:spPr>
                <a:xfrm>
                  <a:off x="4359313" y="8417848"/>
                  <a:ext cx="50814" cy="45693"/>
                </a:xfrm>
                <a:custGeom>
                  <a:avLst/>
                  <a:gdLst>
                    <a:gd name="connsiteX0" fmla="*/ 0 w 50814"/>
                    <a:gd name="connsiteY0" fmla="*/ 29937 h 45693"/>
                    <a:gd name="connsiteX1" fmla="*/ 21665 w 50814"/>
                    <a:gd name="connsiteY1" fmla="*/ 45694 h 45693"/>
                    <a:gd name="connsiteX2" fmla="*/ 50815 w 50814"/>
                    <a:gd name="connsiteY2" fmla="*/ 24029 h 45693"/>
                    <a:gd name="connsiteX3" fmla="*/ 38604 w 50814"/>
                    <a:gd name="connsiteY3" fmla="*/ 0 h 45693"/>
                    <a:gd name="connsiteX4" fmla="*/ 18120 w 50814"/>
                    <a:gd name="connsiteY4" fmla="*/ 12211 h 45693"/>
                    <a:gd name="connsiteX5" fmla="*/ 0 w 50814"/>
                    <a:gd name="connsiteY5" fmla="*/ 29937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14" h="45693">
                      <a:moveTo>
                        <a:pt x="0" y="29937"/>
                      </a:moveTo>
                      <a:lnTo>
                        <a:pt x="21665" y="45694"/>
                      </a:lnTo>
                      <a:cubicBezTo>
                        <a:pt x="27574" y="37422"/>
                        <a:pt x="38209" y="30725"/>
                        <a:pt x="50815" y="24029"/>
                      </a:cubicBezTo>
                      <a:lnTo>
                        <a:pt x="38604" y="0"/>
                      </a:lnTo>
                      <a:cubicBezTo>
                        <a:pt x="31907" y="3545"/>
                        <a:pt x="24817" y="7484"/>
                        <a:pt x="18120" y="12211"/>
                      </a:cubicBezTo>
                      <a:cubicBezTo>
                        <a:pt x="11424" y="17332"/>
                        <a:pt x="5121" y="22847"/>
                        <a:pt x="0" y="2993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2" name="Graphic 27">
                <a:extLst>
                  <a:ext uri="{FF2B5EF4-FFF2-40B4-BE49-F238E27FC236}">
                    <a16:creationId xmlns:a16="http://schemas.microsoft.com/office/drawing/2014/main" id="{D9AB4181-A5C3-4804-9DE7-273854CB051D}"/>
                  </a:ext>
                </a:extLst>
              </p:cNvPr>
              <p:cNvGrpSpPr/>
              <p:nvPr/>
            </p:nvGrpSpPr>
            <p:grpSpPr>
              <a:xfrm>
                <a:off x="4575571" y="8258707"/>
                <a:ext cx="199319" cy="101235"/>
                <a:chOff x="4575571" y="8258707"/>
                <a:chExt cx="199319" cy="101235"/>
              </a:xfrm>
              <a:solidFill>
                <a:srgbClr val="841918"/>
              </a:solidFill>
            </p:grpSpPr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9B44ECCC-9BBC-4704-B003-36595CB03D62}"/>
                    </a:ext>
                  </a:extLst>
                </p:cNvPr>
                <p:cNvSpPr/>
                <p:nvPr/>
              </p:nvSpPr>
              <p:spPr>
                <a:xfrm>
                  <a:off x="4724076" y="8258707"/>
                  <a:ext cx="50814" cy="40966"/>
                </a:xfrm>
                <a:custGeom>
                  <a:avLst/>
                  <a:gdLst>
                    <a:gd name="connsiteX0" fmla="*/ 0 w 50814"/>
                    <a:gd name="connsiteY0" fmla="*/ 15756 h 40966"/>
                    <a:gd name="connsiteX1" fmla="*/ 9454 w 50814"/>
                    <a:gd name="connsiteY1" fmla="*/ 40967 h 40966"/>
                    <a:gd name="connsiteX2" fmla="*/ 50814 w 50814"/>
                    <a:gd name="connsiteY2" fmla="*/ 25210 h 40966"/>
                    <a:gd name="connsiteX3" fmla="*/ 41361 w 50814"/>
                    <a:gd name="connsiteY3" fmla="*/ 0 h 40966"/>
                    <a:gd name="connsiteX4" fmla="*/ 0 w 50814"/>
                    <a:gd name="connsiteY4" fmla="*/ 15756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966">
                      <a:moveTo>
                        <a:pt x="0" y="15756"/>
                      </a:moveTo>
                      <a:lnTo>
                        <a:pt x="9454" y="40967"/>
                      </a:lnTo>
                      <a:cubicBezTo>
                        <a:pt x="23241" y="35846"/>
                        <a:pt x="37028" y="30331"/>
                        <a:pt x="50814" y="25210"/>
                      </a:cubicBezTo>
                      <a:lnTo>
                        <a:pt x="41361" y="0"/>
                      </a:lnTo>
                      <a:cubicBezTo>
                        <a:pt x="27574" y="5121"/>
                        <a:pt x="13787" y="10242"/>
                        <a:pt x="0" y="1575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AE762F5B-3B99-4BB7-8301-BA0E227199E3}"/>
                    </a:ext>
                  </a:extLst>
                </p:cNvPr>
                <p:cNvSpPr/>
                <p:nvPr/>
              </p:nvSpPr>
              <p:spPr>
                <a:xfrm>
                  <a:off x="4649232" y="8287069"/>
                  <a:ext cx="51602" cy="41754"/>
                </a:xfrm>
                <a:custGeom>
                  <a:avLst/>
                  <a:gdLst>
                    <a:gd name="connsiteX0" fmla="*/ 0 w 51602"/>
                    <a:gd name="connsiteY0" fmla="*/ 16938 h 41754"/>
                    <a:gd name="connsiteX1" fmla="*/ 10242 w 51602"/>
                    <a:gd name="connsiteY1" fmla="*/ 41755 h 41754"/>
                    <a:gd name="connsiteX2" fmla="*/ 51602 w 51602"/>
                    <a:gd name="connsiteY2" fmla="*/ 25210 h 41754"/>
                    <a:gd name="connsiteX3" fmla="*/ 41755 w 51602"/>
                    <a:gd name="connsiteY3" fmla="*/ 0 h 41754"/>
                    <a:gd name="connsiteX4" fmla="*/ 0 w 51602"/>
                    <a:gd name="connsiteY4" fmla="*/ 16938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1754">
                      <a:moveTo>
                        <a:pt x="0" y="16938"/>
                      </a:moveTo>
                      <a:lnTo>
                        <a:pt x="10242" y="41755"/>
                      </a:lnTo>
                      <a:cubicBezTo>
                        <a:pt x="24029" y="36240"/>
                        <a:pt x="37815" y="30725"/>
                        <a:pt x="51602" y="25210"/>
                      </a:cubicBezTo>
                      <a:lnTo>
                        <a:pt x="41755" y="0"/>
                      </a:lnTo>
                      <a:cubicBezTo>
                        <a:pt x="27574" y="5515"/>
                        <a:pt x="13787" y="11030"/>
                        <a:pt x="0" y="1693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2BA8E77-A73C-4EA4-9774-EF5DDB2CB778}"/>
                    </a:ext>
                  </a:extLst>
                </p:cNvPr>
                <p:cNvSpPr/>
                <p:nvPr/>
              </p:nvSpPr>
              <p:spPr>
                <a:xfrm>
                  <a:off x="4575571" y="8317794"/>
                  <a:ext cx="51602" cy="42148"/>
                </a:xfrm>
                <a:custGeom>
                  <a:avLst/>
                  <a:gdLst>
                    <a:gd name="connsiteX0" fmla="*/ 0 w 51602"/>
                    <a:gd name="connsiteY0" fmla="*/ 17332 h 42148"/>
                    <a:gd name="connsiteX1" fmla="*/ 10636 w 51602"/>
                    <a:gd name="connsiteY1" fmla="*/ 42148 h 42148"/>
                    <a:gd name="connsiteX2" fmla="*/ 51602 w 51602"/>
                    <a:gd name="connsiteY2" fmla="*/ 24816 h 42148"/>
                    <a:gd name="connsiteX3" fmla="*/ 40967 w 51602"/>
                    <a:gd name="connsiteY3" fmla="*/ 0 h 42148"/>
                    <a:gd name="connsiteX4" fmla="*/ 0 w 51602"/>
                    <a:gd name="connsiteY4" fmla="*/ 17332 h 4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2148">
                      <a:moveTo>
                        <a:pt x="0" y="17332"/>
                      </a:moveTo>
                      <a:lnTo>
                        <a:pt x="10636" y="42148"/>
                      </a:lnTo>
                      <a:cubicBezTo>
                        <a:pt x="24423" y="36240"/>
                        <a:pt x="37815" y="30331"/>
                        <a:pt x="51602" y="24816"/>
                      </a:cubicBezTo>
                      <a:lnTo>
                        <a:pt x="40967" y="0"/>
                      </a:lnTo>
                      <a:cubicBezTo>
                        <a:pt x="27574" y="5121"/>
                        <a:pt x="13787" y="11423"/>
                        <a:pt x="0" y="1733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6" name="Graphic 27">
                <a:extLst>
                  <a:ext uri="{FF2B5EF4-FFF2-40B4-BE49-F238E27FC236}">
                    <a16:creationId xmlns:a16="http://schemas.microsoft.com/office/drawing/2014/main" id="{6C13080C-5953-48FE-BD28-CA99DBAB7201}"/>
                  </a:ext>
                </a:extLst>
              </p:cNvPr>
              <p:cNvGrpSpPr/>
              <p:nvPr/>
            </p:nvGrpSpPr>
            <p:grpSpPr>
              <a:xfrm>
                <a:off x="4799707" y="8181895"/>
                <a:ext cx="203258" cy="89417"/>
                <a:chOff x="4799707" y="8181895"/>
                <a:chExt cx="203258" cy="89417"/>
              </a:xfrm>
              <a:solidFill>
                <a:srgbClr val="841918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9079B23E-5B08-4ADD-AE61-BE4DDD881784}"/>
                    </a:ext>
                  </a:extLst>
                </p:cNvPr>
                <p:cNvSpPr/>
                <p:nvPr/>
              </p:nvSpPr>
              <p:spPr>
                <a:xfrm>
                  <a:off x="4951756" y="8181895"/>
                  <a:ext cx="51208" cy="39391"/>
                </a:xfrm>
                <a:custGeom>
                  <a:avLst/>
                  <a:gdLst>
                    <a:gd name="connsiteX0" fmla="*/ 0 w 51208"/>
                    <a:gd name="connsiteY0" fmla="*/ 13787 h 39391"/>
                    <a:gd name="connsiteX1" fmla="*/ 7878 w 51208"/>
                    <a:gd name="connsiteY1" fmla="*/ 39391 h 39391"/>
                    <a:gd name="connsiteX2" fmla="*/ 51209 w 51208"/>
                    <a:gd name="connsiteY2" fmla="*/ 25210 h 39391"/>
                    <a:gd name="connsiteX3" fmla="*/ 42149 w 51208"/>
                    <a:gd name="connsiteY3" fmla="*/ 0 h 39391"/>
                    <a:gd name="connsiteX4" fmla="*/ 0 w 51208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391">
                      <a:moveTo>
                        <a:pt x="0" y="13787"/>
                      </a:moveTo>
                      <a:lnTo>
                        <a:pt x="7878" y="39391"/>
                      </a:lnTo>
                      <a:cubicBezTo>
                        <a:pt x="22059" y="35058"/>
                        <a:pt x="36634" y="30725"/>
                        <a:pt x="51209" y="25210"/>
                      </a:cubicBezTo>
                      <a:lnTo>
                        <a:pt x="42149" y="0"/>
                      </a:lnTo>
                      <a:cubicBezTo>
                        <a:pt x="28362" y="5121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F30A86C-8A54-4648-8D07-68579FC82B17}"/>
                    </a:ext>
                  </a:extLst>
                </p:cNvPr>
                <p:cNvSpPr/>
                <p:nvPr/>
              </p:nvSpPr>
              <p:spPr>
                <a:xfrm>
                  <a:off x="4875337" y="8206317"/>
                  <a:ext cx="50814" cy="39391"/>
                </a:xfrm>
                <a:custGeom>
                  <a:avLst/>
                  <a:gdLst>
                    <a:gd name="connsiteX0" fmla="*/ 0 w 50814"/>
                    <a:gd name="connsiteY0" fmla="*/ 13787 h 39391"/>
                    <a:gd name="connsiteX1" fmla="*/ 8666 w 50814"/>
                    <a:gd name="connsiteY1" fmla="*/ 39391 h 39391"/>
                    <a:gd name="connsiteX2" fmla="*/ 50815 w 50814"/>
                    <a:gd name="connsiteY2" fmla="*/ 25604 h 39391"/>
                    <a:gd name="connsiteX3" fmla="*/ 42543 w 50814"/>
                    <a:gd name="connsiteY3" fmla="*/ 0 h 39391"/>
                    <a:gd name="connsiteX4" fmla="*/ 0 w 50814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9391">
                      <a:moveTo>
                        <a:pt x="0" y="13787"/>
                      </a:moveTo>
                      <a:lnTo>
                        <a:pt x="8666" y="39391"/>
                      </a:lnTo>
                      <a:cubicBezTo>
                        <a:pt x="22847" y="34664"/>
                        <a:pt x="36634" y="30331"/>
                        <a:pt x="50815" y="25604"/>
                      </a:cubicBezTo>
                      <a:lnTo>
                        <a:pt x="42543" y="0"/>
                      </a:lnTo>
                      <a:cubicBezTo>
                        <a:pt x="28362" y="4333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A3E9E56C-B07D-4AEE-A845-BA130DB1652E}"/>
                    </a:ext>
                  </a:extLst>
                </p:cNvPr>
                <p:cNvSpPr/>
                <p:nvPr/>
              </p:nvSpPr>
              <p:spPr>
                <a:xfrm>
                  <a:off x="4799707" y="8231134"/>
                  <a:ext cx="50814" cy="40178"/>
                </a:xfrm>
                <a:custGeom>
                  <a:avLst/>
                  <a:gdLst>
                    <a:gd name="connsiteX0" fmla="*/ 0 w 50814"/>
                    <a:gd name="connsiteY0" fmla="*/ 14969 h 40178"/>
                    <a:gd name="connsiteX1" fmla="*/ 9060 w 50814"/>
                    <a:gd name="connsiteY1" fmla="*/ 40179 h 40178"/>
                    <a:gd name="connsiteX2" fmla="*/ 50814 w 50814"/>
                    <a:gd name="connsiteY2" fmla="*/ 25604 h 40178"/>
                    <a:gd name="connsiteX3" fmla="*/ 42148 w 50814"/>
                    <a:gd name="connsiteY3" fmla="*/ 0 h 40178"/>
                    <a:gd name="connsiteX4" fmla="*/ 0 w 50814"/>
                    <a:gd name="connsiteY4" fmla="*/ 14969 h 4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178">
                      <a:moveTo>
                        <a:pt x="0" y="14969"/>
                      </a:moveTo>
                      <a:lnTo>
                        <a:pt x="9060" y="40179"/>
                      </a:lnTo>
                      <a:cubicBezTo>
                        <a:pt x="22847" y="35058"/>
                        <a:pt x="37028" y="30331"/>
                        <a:pt x="50814" y="25604"/>
                      </a:cubicBezTo>
                      <a:lnTo>
                        <a:pt x="42148" y="0"/>
                      </a:lnTo>
                      <a:cubicBezTo>
                        <a:pt x="27968" y="5121"/>
                        <a:pt x="13787" y="9848"/>
                        <a:pt x="0" y="1496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0" name="Graphic 27">
                <a:extLst>
                  <a:ext uri="{FF2B5EF4-FFF2-40B4-BE49-F238E27FC236}">
                    <a16:creationId xmlns:a16="http://schemas.microsoft.com/office/drawing/2014/main" id="{C7FDD999-AE58-4B2B-9124-5D6E3C4CA688}"/>
                  </a:ext>
                </a:extLst>
              </p:cNvPr>
              <p:cNvGrpSpPr/>
              <p:nvPr/>
            </p:nvGrpSpPr>
            <p:grpSpPr>
              <a:xfrm>
                <a:off x="5024630" y="7997544"/>
                <a:ext cx="90599" cy="193804"/>
                <a:chOff x="5024630" y="7997544"/>
                <a:chExt cx="90599" cy="193804"/>
              </a:xfrm>
              <a:solidFill>
                <a:srgbClr val="841918"/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69D3A6D-0F52-47D3-9DFA-8CCA460EA98A}"/>
                    </a:ext>
                  </a:extLst>
                </p:cNvPr>
                <p:cNvSpPr/>
                <p:nvPr/>
              </p:nvSpPr>
              <p:spPr>
                <a:xfrm>
                  <a:off x="5066779" y="7997544"/>
                  <a:ext cx="43724" cy="49632"/>
                </a:xfrm>
                <a:custGeom>
                  <a:avLst/>
                  <a:gdLst>
                    <a:gd name="connsiteX0" fmla="*/ 16544 w 43724"/>
                    <a:gd name="connsiteY0" fmla="*/ 49633 h 49632"/>
                    <a:gd name="connsiteX1" fmla="*/ 43724 w 43724"/>
                    <a:gd name="connsiteY1" fmla="*/ 46088 h 49632"/>
                    <a:gd name="connsiteX2" fmla="*/ 24423 w 43724"/>
                    <a:gd name="connsiteY2" fmla="*/ 0 h 49632"/>
                    <a:gd name="connsiteX3" fmla="*/ 0 w 43724"/>
                    <a:gd name="connsiteY3" fmla="*/ 11817 h 49632"/>
                    <a:gd name="connsiteX4" fmla="*/ 16544 w 43724"/>
                    <a:gd name="connsiteY4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24" h="49632">
                      <a:moveTo>
                        <a:pt x="16544" y="49633"/>
                      </a:moveTo>
                      <a:lnTo>
                        <a:pt x="43724" y="46088"/>
                      </a:lnTo>
                      <a:cubicBezTo>
                        <a:pt x="39391" y="29937"/>
                        <a:pt x="33088" y="14181"/>
                        <a:pt x="24423" y="0"/>
                      </a:cubicBezTo>
                      <a:lnTo>
                        <a:pt x="0" y="11817"/>
                      </a:lnTo>
                      <a:cubicBezTo>
                        <a:pt x="7484" y="23241"/>
                        <a:pt x="12999" y="36240"/>
                        <a:pt x="16544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84A02C1E-B3AD-4C11-868B-E929B19C2E33}"/>
                    </a:ext>
                  </a:extLst>
                </p:cNvPr>
                <p:cNvSpPr/>
                <p:nvPr/>
              </p:nvSpPr>
              <p:spPr>
                <a:xfrm>
                  <a:off x="5078202" y="8079872"/>
                  <a:ext cx="37027" cy="51208"/>
                </a:xfrm>
                <a:custGeom>
                  <a:avLst/>
                  <a:gdLst>
                    <a:gd name="connsiteX0" fmla="*/ 0 w 37027"/>
                    <a:gd name="connsiteY0" fmla="*/ 39785 h 51208"/>
                    <a:gd name="connsiteX1" fmla="*/ 25604 w 37027"/>
                    <a:gd name="connsiteY1" fmla="*/ 51209 h 51208"/>
                    <a:gd name="connsiteX2" fmla="*/ 37028 w 37027"/>
                    <a:gd name="connsiteY2" fmla="*/ 3151 h 51208"/>
                    <a:gd name="connsiteX3" fmla="*/ 9454 w 37027"/>
                    <a:gd name="connsiteY3" fmla="*/ 0 h 51208"/>
                    <a:gd name="connsiteX4" fmla="*/ 0 w 37027"/>
                    <a:gd name="connsiteY4" fmla="*/ 3978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27" h="51208">
                      <a:moveTo>
                        <a:pt x="0" y="39785"/>
                      </a:moveTo>
                      <a:lnTo>
                        <a:pt x="25604" y="51209"/>
                      </a:lnTo>
                      <a:cubicBezTo>
                        <a:pt x="33089" y="36240"/>
                        <a:pt x="36634" y="19696"/>
                        <a:pt x="37028" y="3151"/>
                      </a:cubicBezTo>
                      <a:lnTo>
                        <a:pt x="9454" y="0"/>
                      </a:lnTo>
                      <a:cubicBezTo>
                        <a:pt x="9454" y="13393"/>
                        <a:pt x="6303" y="27574"/>
                        <a:pt x="0" y="3978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CF602C3D-0F48-4BB2-873E-5F1BE19B3B86}"/>
                    </a:ext>
                  </a:extLst>
                </p:cNvPr>
                <p:cNvSpPr/>
                <p:nvPr/>
              </p:nvSpPr>
              <p:spPr>
                <a:xfrm>
                  <a:off x="5024630" y="8145655"/>
                  <a:ext cx="55935" cy="45693"/>
                </a:xfrm>
                <a:custGeom>
                  <a:avLst/>
                  <a:gdLst>
                    <a:gd name="connsiteX0" fmla="*/ 0 w 55935"/>
                    <a:gd name="connsiteY0" fmla="*/ 23241 h 45693"/>
                    <a:gd name="connsiteX1" fmla="*/ 15363 w 55935"/>
                    <a:gd name="connsiteY1" fmla="*/ 45694 h 45693"/>
                    <a:gd name="connsiteX2" fmla="*/ 55935 w 55935"/>
                    <a:gd name="connsiteY2" fmla="*/ 16938 h 45693"/>
                    <a:gd name="connsiteX3" fmla="*/ 33876 w 55935"/>
                    <a:gd name="connsiteY3" fmla="*/ 0 h 45693"/>
                    <a:gd name="connsiteX4" fmla="*/ 0 w 55935"/>
                    <a:gd name="connsiteY4" fmla="*/ 23241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35" h="45693">
                      <a:moveTo>
                        <a:pt x="0" y="23241"/>
                      </a:moveTo>
                      <a:lnTo>
                        <a:pt x="15363" y="45694"/>
                      </a:lnTo>
                      <a:cubicBezTo>
                        <a:pt x="30331" y="37816"/>
                        <a:pt x="44118" y="28756"/>
                        <a:pt x="55935" y="16938"/>
                      </a:cubicBezTo>
                      <a:lnTo>
                        <a:pt x="33876" y="0"/>
                      </a:lnTo>
                      <a:cubicBezTo>
                        <a:pt x="24029" y="9454"/>
                        <a:pt x="12211" y="16938"/>
                        <a:pt x="0" y="23241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4" name="Graphic 27">
                <a:extLst>
                  <a:ext uri="{FF2B5EF4-FFF2-40B4-BE49-F238E27FC236}">
                    <a16:creationId xmlns:a16="http://schemas.microsoft.com/office/drawing/2014/main" id="{97F49DDB-CFEC-4EAB-A595-DA925E84DDA7}"/>
                  </a:ext>
                </a:extLst>
              </p:cNvPr>
              <p:cNvGrpSpPr/>
              <p:nvPr/>
            </p:nvGrpSpPr>
            <p:grpSpPr>
              <a:xfrm>
                <a:off x="4901730" y="7821072"/>
                <a:ext cx="165836" cy="161109"/>
                <a:chOff x="4901730" y="7821072"/>
                <a:chExt cx="165836" cy="161109"/>
              </a:xfrm>
              <a:solidFill>
                <a:srgbClr val="841918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F14360E6-1DA3-40E7-A6B1-B147B20A5113}"/>
                    </a:ext>
                  </a:extLst>
                </p:cNvPr>
                <p:cNvSpPr/>
                <p:nvPr/>
              </p:nvSpPr>
              <p:spPr>
                <a:xfrm>
                  <a:off x="4901730" y="7821072"/>
                  <a:ext cx="50026" cy="50814"/>
                </a:xfrm>
                <a:custGeom>
                  <a:avLst/>
                  <a:gdLst>
                    <a:gd name="connsiteX0" fmla="*/ 30725 w 50026"/>
                    <a:gd name="connsiteY0" fmla="*/ 50815 h 50814"/>
                    <a:gd name="connsiteX1" fmla="*/ 50027 w 50026"/>
                    <a:gd name="connsiteY1" fmla="*/ 31907 h 50814"/>
                    <a:gd name="connsiteX2" fmla="*/ 20090 w 50026"/>
                    <a:gd name="connsiteY2" fmla="*/ 0 h 50814"/>
                    <a:gd name="connsiteX3" fmla="*/ 0 w 50026"/>
                    <a:gd name="connsiteY3" fmla="*/ 18120 h 50814"/>
                    <a:gd name="connsiteX4" fmla="*/ 30725 w 50026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50814">
                      <a:moveTo>
                        <a:pt x="30725" y="50815"/>
                      </a:moveTo>
                      <a:lnTo>
                        <a:pt x="50027" y="31907"/>
                      </a:lnTo>
                      <a:cubicBezTo>
                        <a:pt x="39785" y="21271"/>
                        <a:pt x="29937" y="10636"/>
                        <a:pt x="20090" y="0"/>
                      </a:cubicBezTo>
                      <a:lnTo>
                        <a:pt x="0" y="18120"/>
                      </a:lnTo>
                      <a:cubicBezTo>
                        <a:pt x="10242" y="29149"/>
                        <a:pt x="20483" y="40179"/>
                        <a:pt x="30725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3151424-3613-49D7-B6CC-55461D36EBB6}"/>
                    </a:ext>
                  </a:extLst>
                </p:cNvPr>
                <p:cNvSpPr/>
                <p:nvPr/>
              </p:nvSpPr>
              <p:spPr>
                <a:xfrm>
                  <a:off x="4958059" y="7877401"/>
                  <a:ext cx="50814" cy="50026"/>
                </a:xfrm>
                <a:custGeom>
                  <a:avLst/>
                  <a:gdLst>
                    <a:gd name="connsiteX0" fmla="*/ 33089 w 50814"/>
                    <a:gd name="connsiteY0" fmla="*/ 50027 h 50026"/>
                    <a:gd name="connsiteX1" fmla="*/ 50815 w 50814"/>
                    <a:gd name="connsiteY1" fmla="*/ 29937 h 50026"/>
                    <a:gd name="connsiteX2" fmla="*/ 18514 w 50814"/>
                    <a:gd name="connsiteY2" fmla="*/ 0 h 50026"/>
                    <a:gd name="connsiteX3" fmla="*/ 0 w 50814"/>
                    <a:gd name="connsiteY3" fmla="*/ 19302 h 50026"/>
                    <a:gd name="connsiteX4" fmla="*/ 33089 w 50814"/>
                    <a:gd name="connsiteY4" fmla="*/ 50027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026">
                      <a:moveTo>
                        <a:pt x="33089" y="50027"/>
                      </a:moveTo>
                      <a:lnTo>
                        <a:pt x="50815" y="29937"/>
                      </a:lnTo>
                      <a:cubicBezTo>
                        <a:pt x="39785" y="20090"/>
                        <a:pt x="29150" y="10242"/>
                        <a:pt x="18514" y="0"/>
                      </a:cubicBezTo>
                      <a:lnTo>
                        <a:pt x="0" y="19302"/>
                      </a:lnTo>
                      <a:cubicBezTo>
                        <a:pt x="10636" y="29937"/>
                        <a:pt x="22059" y="40179"/>
                        <a:pt x="33089" y="5002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43314411-BD89-4AC0-8414-544204CBB695}"/>
                    </a:ext>
                  </a:extLst>
                </p:cNvPr>
                <p:cNvSpPr/>
                <p:nvPr/>
              </p:nvSpPr>
              <p:spPr>
                <a:xfrm>
                  <a:off x="5016752" y="7931367"/>
                  <a:ext cx="50814" cy="50814"/>
                </a:xfrm>
                <a:custGeom>
                  <a:avLst/>
                  <a:gdLst>
                    <a:gd name="connsiteX0" fmla="*/ 30331 w 50814"/>
                    <a:gd name="connsiteY0" fmla="*/ 50815 h 50814"/>
                    <a:gd name="connsiteX1" fmla="*/ 50815 w 50814"/>
                    <a:gd name="connsiteY1" fmla="*/ 33482 h 50814"/>
                    <a:gd name="connsiteX2" fmla="*/ 18514 w 50814"/>
                    <a:gd name="connsiteY2" fmla="*/ 0 h 50814"/>
                    <a:gd name="connsiteX3" fmla="*/ 0 w 50814"/>
                    <a:gd name="connsiteY3" fmla="*/ 19696 h 50814"/>
                    <a:gd name="connsiteX4" fmla="*/ 30331 w 50814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814">
                      <a:moveTo>
                        <a:pt x="30331" y="50815"/>
                      </a:moveTo>
                      <a:lnTo>
                        <a:pt x="50815" y="33482"/>
                      </a:lnTo>
                      <a:cubicBezTo>
                        <a:pt x="40573" y="21271"/>
                        <a:pt x="29543" y="10636"/>
                        <a:pt x="18514" y="0"/>
                      </a:cubicBezTo>
                      <a:lnTo>
                        <a:pt x="0" y="19696"/>
                      </a:lnTo>
                      <a:cubicBezTo>
                        <a:pt x="11029" y="29543"/>
                        <a:pt x="21271" y="39785"/>
                        <a:pt x="30331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8" name="Graphic 27">
                <a:extLst>
                  <a:ext uri="{FF2B5EF4-FFF2-40B4-BE49-F238E27FC236}">
                    <a16:creationId xmlns:a16="http://schemas.microsoft.com/office/drawing/2014/main" id="{B1AA2657-7C72-4D66-A0C4-7548C85B5235}"/>
                  </a:ext>
                </a:extLst>
              </p:cNvPr>
              <p:cNvGrpSpPr/>
              <p:nvPr/>
            </p:nvGrpSpPr>
            <p:grpSpPr>
              <a:xfrm>
                <a:off x="4759134" y="7629237"/>
                <a:ext cx="139838" cy="182381"/>
                <a:chOff x="4759134" y="7629237"/>
                <a:chExt cx="139838" cy="182381"/>
              </a:xfrm>
              <a:solidFill>
                <a:srgbClr val="841918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1A2719CB-9F8D-4644-8DA3-D86D15DC77D2}"/>
                    </a:ext>
                  </a:extLst>
                </p:cNvPr>
                <p:cNvSpPr/>
                <p:nvPr/>
              </p:nvSpPr>
              <p:spPr>
                <a:xfrm>
                  <a:off x="4759134" y="7629237"/>
                  <a:ext cx="47269" cy="51996"/>
                </a:xfrm>
                <a:custGeom>
                  <a:avLst/>
                  <a:gdLst>
                    <a:gd name="connsiteX0" fmla="*/ 24817 w 47269"/>
                    <a:gd name="connsiteY0" fmla="*/ 51996 h 51996"/>
                    <a:gd name="connsiteX1" fmla="*/ 47269 w 47269"/>
                    <a:gd name="connsiteY1" fmla="*/ 37028 h 51996"/>
                    <a:gd name="connsiteX2" fmla="*/ 22059 w 47269"/>
                    <a:gd name="connsiteY2" fmla="*/ 0 h 51996"/>
                    <a:gd name="connsiteX3" fmla="*/ 0 w 47269"/>
                    <a:gd name="connsiteY3" fmla="*/ 15363 h 51996"/>
                    <a:gd name="connsiteX4" fmla="*/ 24817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4817" y="51996"/>
                      </a:moveTo>
                      <a:lnTo>
                        <a:pt x="47269" y="37028"/>
                      </a:lnTo>
                      <a:cubicBezTo>
                        <a:pt x="38997" y="24816"/>
                        <a:pt x="30725" y="12211"/>
                        <a:pt x="22059" y="0"/>
                      </a:cubicBezTo>
                      <a:lnTo>
                        <a:pt x="0" y="15363"/>
                      </a:lnTo>
                      <a:cubicBezTo>
                        <a:pt x="8272" y="27574"/>
                        <a:pt x="16544" y="39785"/>
                        <a:pt x="24817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B3075069-08DB-40F6-A765-BC8C1897EC3B}"/>
                    </a:ext>
                  </a:extLst>
                </p:cNvPr>
                <p:cNvSpPr/>
                <p:nvPr/>
              </p:nvSpPr>
              <p:spPr>
                <a:xfrm>
                  <a:off x="4804040" y="7695808"/>
                  <a:ext cx="47269" cy="51996"/>
                </a:xfrm>
                <a:custGeom>
                  <a:avLst/>
                  <a:gdLst>
                    <a:gd name="connsiteX0" fmla="*/ 25210 w 47269"/>
                    <a:gd name="connsiteY0" fmla="*/ 51996 h 51996"/>
                    <a:gd name="connsiteX1" fmla="*/ 47269 w 47269"/>
                    <a:gd name="connsiteY1" fmla="*/ 36240 h 51996"/>
                    <a:gd name="connsiteX2" fmla="*/ 22453 w 47269"/>
                    <a:gd name="connsiteY2" fmla="*/ 0 h 51996"/>
                    <a:gd name="connsiteX3" fmla="*/ 0 w 47269"/>
                    <a:gd name="connsiteY3" fmla="*/ 14969 h 51996"/>
                    <a:gd name="connsiteX4" fmla="*/ 25210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5210" y="51996"/>
                      </a:moveTo>
                      <a:lnTo>
                        <a:pt x="47269" y="36240"/>
                      </a:lnTo>
                      <a:cubicBezTo>
                        <a:pt x="38603" y="24423"/>
                        <a:pt x="30725" y="12211"/>
                        <a:pt x="22453" y="0"/>
                      </a:cubicBezTo>
                      <a:lnTo>
                        <a:pt x="0" y="14969"/>
                      </a:lnTo>
                      <a:cubicBezTo>
                        <a:pt x="7878" y="27180"/>
                        <a:pt x="16150" y="39785"/>
                        <a:pt x="25210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F43E748-577D-4471-9A3D-DF8049AC8FC7}"/>
                    </a:ext>
                  </a:extLst>
                </p:cNvPr>
                <p:cNvSpPr/>
                <p:nvPr/>
              </p:nvSpPr>
              <p:spPr>
                <a:xfrm>
                  <a:off x="4850521" y="7760015"/>
                  <a:ext cx="48451" cy="51602"/>
                </a:xfrm>
                <a:custGeom>
                  <a:avLst/>
                  <a:gdLst>
                    <a:gd name="connsiteX0" fmla="*/ 27574 w 48451"/>
                    <a:gd name="connsiteY0" fmla="*/ 51602 h 51602"/>
                    <a:gd name="connsiteX1" fmla="*/ 48451 w 48451"/>
                    <a:gd name="connsiteY1" fmla="*/ 34270 h 51602"/>
                    <a:gd name="connsiteX2" fmla="*/ 21271 w 48451"/>
                    <a:gd name="connsiteY2" fmla="*/ 0 h 51602"/>
                    <a:gd name="connsiteX3" fmla="*/ 0 w 48451"/>
                    <a:gd name="connsiteY3" fmla="*/ 16150 h 51602"/>
                    <a:gd name="connsiteX4" fmla="*/ 27574 w 48451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602">
                      <a:moveTo>
                        <a:pt x="27574" y="51602"/>
                      </a:moveTo>
                      <a:lnTo>
                        <a:pt x="48451" y="34270"/>
                      </a:lnTo>
                      <a:cubicBezTo>
                        <a:pt x="38997" y="22847"/>
                        <a:pt x="29937" y="11423"/>
                        <a:pt x="21271" y="0"/>
                      </a:cubicBezTo>
                      <a:lnTo>
                        <a:pt x="0" y="16150"/>
                      </a:lnTo>
                      <a:cubicBezTo>
                        <a:pt x="8666" y="28362"/>
                        <a:pt x="18120" y="39785"/>
                        <a:pt x="27574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2" name="Graphic 27">
                <a:extLst>
                  <a:ext uri="{FF2B5EF4-FFF2-40B4-BE49-F238E27FC236}">
                    <a16:creationId xmlns:a16="http://schemas.microsoft.com/office/drawing/2014/main" id="{3B0711C0-1070-49F9-A061-8B8D852CAAA4}"/>
                  </a:ext>
                </a:extLst>
              </p:cNvPr>
              <p:cNvGrpSpPr/>
              <p:nvPr/>
            </p:nvGrpSpPr>
            <p:grpSpPr>
              <a:xfrm>
                <a:off x="4586600" y="7463400"/>
                <a:ext cx="172533" cy="152443"/>
                <a:chOff x="4586600" y="7463400"/>
                <a:chExt cx="172533" cy="152443"/>
              </a:xfrm>
              <a:solidFill>
                <a:srgbClr val="841918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9F8814D8-5F8E-4CA7-858D-E1286CB36FF0}"/>
                    </a:ext>
                  </a:extLst>
                </p:cNvPr>
                <p:cNvSpPr/>
                <p:nvPr/>
              </p:nvSpPr>
              <p:spPr>
                <a:xfrm>
                  <a:off x="4586600" y="7463400"/>
                  <a:ext cx="52390" cy="45693"/>
                </a:xfrm>
                <a:custGeom>
                  <a:avLst/>
                  <a:gdLst>
                    <a:gd name="connsiteX0" fmla="*/ 38209 w 52390"/>
                    <a:gd name="connsiteY0" fmla="*/ 45694 h 45693"/>
                    <a:gd name="connsiteX1" fmla="*/ 52390 w 52390"/>
                    <a:gd name="connsiteY1" fmla="*/ 22847 h 45693"/>
                    <a:gd name="connsiteX2" fmla="*/ 12211 w 52390"/>
                    <a:gd name="connsiteY2" fmla="*/ 0 h 45693"/>
                    <a:gd name="connsiteX3" fmla="*/ 0 w 52390"/>
                    <a:gd name="connsiteY3" fmla="*/ 24029 h 45693"/>
                    <a:gd name="connsiteX4" fmla="*/ 38209 w 52390"/>
                    <a:gd name="connsiteY4" fmla="*/ 45694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5693">
                      <a:moveTo>
                        <a:pt x="38209" y="45694"/>
                      </a:moveTo>
                      <a:lnTo>
                        <a:pt x="52390" y="22847"/>
                      </a:lnTo>
                      <a:cubicBezTo>
                        <a:pt x="39391" y="14575"/>
                        <a:pt x="25998" y="7090"/>
                        <a:pt x="12211" y="0"/>
                      </a:cubicBezTo>
                      <a:lnTo>
                        <a:pt x="0" y="24029"/>
                      </a:lnTo>
                      <a:cubicBezTo>
                        <a:pt x="13393" y="30725"/>
                        <a:pt x="25998" y="38209"/>
                        <a:pt x="38209" y="45694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AB3E246-9F46-4D3D-98CF-35EF30150445}"/>
                    </a:ext>
                  </a:extLst>
                </p:cNvPr>
                <p:cNvSpPr/>
                <p:nvPr/>
              </p:nvSpPr>
              <p:spPr>
                <a:xfrm>
                  <a:off x="4653171" y="7507518"/>
                  <a:ext cx="51602" cy="49632"/>
                </a:xfrm>
                <a:custGeom>
                  <a:avLst/>
                  <a:gdLst>
                    <a:gd name="connsiteX0" fmla="*/ 33088 w 51602"/>
                    <a:gd name="connsiteY0" fmla="*/ 49633 h 49632"/>
                    <a:gd name="connsiteX1" fmla="*/ 51602 w 51602"/>
                    <a:gd name="connsiteY1" fmla="*/ 30331 h 49632"/>
                    <a:gd name="connsiteX2" fmla="*/ 34270 w 51602"/>
                    <a:gd name="connsiteY2" fmla="*/ 14575 h 49632"/>
                    <a:gd name="connsiteX3" fmla="*/ 16150 w 51602"/>
                    <a:gd name="connsiteY3" fmla="*/ 0 h 49632"/>
                    <a:gd name="connsiteX4" fmla="*/ 0 w 51602"/>
                    <a:gd name="connsiteY4" fmla="*/ 21665 h 49632"/>
                    <a:gd name="connsiteX5" fmla="*/ 16938 w 51602"/>
                    <a:gd name="connsiteY5" fmla="*/ 35452 h 49632"/>
                    <a:gd name="connsiteX6" fmla="*/ 33088 w 51602"/>
                    <a:gd name="connsiteY6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02" h="49632">
                      <a:moveTo>
                        <a:pt x="33088" y="49633"/>
                      </a:moveTo>
                      <a:lnTo>
                        <a:pt x="51602" y="30331"/>
                      </a:lnTo>
                      <a:cubicBezTo>
                        <a:pt x="46088" y="24816"/>
                        <a:pt x="40179" y="19696"/>
                        <a:pt x="34270" y="14575"/>
                      </a:cubicBezTo>
                      <a:cubicBezTo>
                        <a:pt x="28362" y="9454"/>
                        <a:pt x="22453" y="4727"/>
                        <a:pt x="16150" y="0"/>
                      </a:cubicBezTo>
                      <a:lnTo>
                        <a:pt x="0" y="21665"/>
                      </a:lnTo>
                      <a:cubicBezTo>
                        <a:pt x="5909" y="25998"/>
                        <a:pt x="11423" y="30725"/>
                        <a:pt x="16938" y="35452"/>
                      </a:cubicBezTo>
                      <a:cubicBezTo>
                        <a:pt x="22453" y="39785"/>
                        <a:pt x="27968" y="44512"/>
                        <a:pt x="33088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9374CD44-61A9-45AF-82FB-0E083345FCB2}"/>
                    </a:ext>
                  </a:extLst>
                </p:cNvPr>
                <p:cNvSpPr/>
                <p:nvPr/>
              </p:nvSpPr>
              <p:spPr>
                <a:xfrm>
                  <a:off x="4709895" y="7564241"/>
                  <a:ext cx="49238" cy="51602"/>
                </a:xfrm>
                <a:custGeom>
                  <a:avLst/>
                  <a:gdLst>
                    <a:gd name="connsiteX0" fmla="*/ 27968 w 49238"/>
                    <a:gd name="connsiteY0" fmla="*/ 51602 h 51602"/>
                    <a:gd name="connsiteX1" fmla="*/ 49239 w 49238"/>
                    <a:gd name="connsiteY1" fmla="*/ 35452 h 51602"/>
                    <a:gd name="connsiteX2" fmla="*/ 20090 w 49238"/>
                    <a:gd name="connsiteY2" fmla="*/ 0 h 51602"/>
                    <a:gd name="connsiteX3" fmla="*/ 0 w 49238"/>
                    <a:gd name="connsiteY3" fmla="*/ 17726 h 51602"/>
                    <a:gd name="connsiteX4" fmla="*/ 27968 w 49238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602">
                      <a:moveTo>
                        <a:pt x="27968" y="51602"/>
                      </a:moveTo>
                      <a:lnTo>
                        <a:pt x="49239" y="35452"/>
                      </a:lnTo>
                      <a:cubicBezTo>
                        <a:pt x="39785" y="23241"/>
                        <a:pt x="30331" y="11423"/>
                        <a:pt x="20090" y="0"/>
                      </a:cubicBezTo>
                      <a:lnTo>
                        <a:pt x="0" y="17726"/>
                      </a:lnTo>
                      <a:cubicBezTo>
                        <a:pt x="9848" y="28362"/>
                        <a:pt x="19302" y="39785"/>
                        <a:pt x="27968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6" name="Graphic 27">
                <a:extLst>
                  <a:ext uri="{FF2B5EF4-FFF2-40B4-BE49-F238E27FC236}">
                    <a16:creationId xmlns:a16="http://schemas.microsoft.com/office/drawing/2014/main" id="{F1B8AD7E-1E95-479D-9324-8538512850BE}"/>
                  </a:ext>
                </a:extLst>
              </p:cNvPr>
              <p:cNvGrpSpPr/>
              <p:nvPr/>
            </p:nvGrpSpPr>
            <p:grpSpPr>
              <a:xfrm>
                <a:off x="4363646" y="7378709"/>
                <a:ext cx="201682" cy="93750"/>
                <a:chOff x="4363646" y="7378709"/>
                <a:chExt cx="201682" cy="93750"/>
              </a:xfrm>
              <a:solidFill>
                <a:srgbClr val="841918"/>
              </a:solidFill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28CDFE6-ED27-4239-B8DA-6376A461C598}"/>
                    </a:ext>
                  </a:extLst>
                </p:cNvPr>
                <p:cNvSpPr/>
                <p:nvPr/>
              </p:nvSpPr>
              <p:spPr>
                <a:xfrm>
                  <a:off x="4363646" y="7378709"/>
                  <a:ext cx="50420" cy="38603"/>
                </a:xfrm>
                <a:custGeom>
                  <a:avLst/>
                  <a:gdLst>
                    <a:gd name="connsiteX0" fmla="*/ 42149 w 50420"/>
                    <a:gd name="connsiteY0" fmla="*/ 38603 h 38603"/>
                    <a:gd name="connsiteX1" fmla="*/ 50421 w 50420"/>
                    <a:gd name="connsiteY1" fmla="*/ 12999 h 38603"/>
                    <a:gd name="connsiteX2" fmla="*/ 28755 w 50420"/>
                    <a:gd name="connsiteY2" fmla="*/ 6303 h 38603"/>
                    <a:gd name="connsiteX3" fmla="*/ 7090 w 50420"/>
                    <a:gd name="connsiteY3" fmla="*/ 0 h 38603"/>
                    <a:gd name="connsiteX4" fmla="*/ 0 w 50420"/>
                    <a:gd name="connsiteY4" fmla="*/ 25998 h 38603"/>
                    <a:gd name="connsiteX5" fmla="*/ 21271 w 50420"/>
                    <a:gd name="connsiteY5" fmla="*/ 32301 h 38603"/>
                    <a:gd name="connsiteX6" fmla="*/ 42149 w 50420"/>
                    <a:gd name="connsiteY6" fmla="*/ 38603 h 3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20" h="38603">
                      <a:moveTo>
                        <a:pt x="42149" y="38603"/>
                      </a:moveTo>
                      <a:lnTo>
                        <a:pt x="50421" y="12999"/>
                      </a:lnTo>
                      <a:cubicBezTo>
                        <a:pt x="43330" y="10636"/>
                        <a:pt x="35846" y="8666"/>
                        <a:pt x="28755" y="6303"/>
                      </a:cubicBezTo>
                      <a:cubicBezTo>
                        <a:pt x="21665" y="3939"/>
                        <a:pt x="14181" y="1970"/>
                        <a:pt x="7090" y="0"/>
                      </a:cubicBezTo>
                      <a:lnTo>
                        <a:pt x="0" y="25998"/>
                      </a:lnTo>
                      <a:cubicBezTo>
                        <a:pt x="7090" y="27968"/>
                        <a:pt x="14181" y="29937"/>
                        <a:pt x="21271" y="32301"/>
                      </a:cubicBezTo>
                      <a:cubicBezTo>
                        <a:pt x="28362" y="34270"/>
                        <a:pt x="35452" y="36240"/>
                        <a:pt x="42149" y="3860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2C62A8A-8F08-4FAA-83E2-48361EFB784D}"/>
                    </a:ext>
                  </a:extLst>
                </p:cNvPr>
                <p:cNvSpPr/>
                <p:nvPr/>
              </p:nvSpPr>
              <p:spPr>
                <a:xfrm>
                  <a:off x="4439278" y="7402738"/>
                  <a:ext cx="51208" cy="40572"/>
                </a:xfrm>
                <a:custGeom>
                  <a:avLst/>
                  <a:gdLst>
                    <a:gd name="connsiteX0" fmla="*/ 41755 w 51208"/>
                    <a:gd name="connsiteY0" fmla="*/ 40573 h 40572"/>
                    <a:gd name="connsiteX1" fmla="*/ 51209 w 51208"/>
                    <a:gd name="connsiteY1" fmla="*/ 15363 h 40572"/>
                    <a:gd name="connsiteX2" fmla="*/ 8666 w 51208"/>
                    <a:gd name="connsiteY2" fmla="*/ 0 h 40572"/>
                    <a:gd name="connsiteX3" fmla="*/ 0 w 51208"/>
                    <a:gd name="connsiteY3" fmla="*/ 25604 h 40572"/>
                    <a:gd name="connsiteX4" fmla="*/ 41755 w 51208"/>
                    <a:gd name="connsiteY4" fmla="*/ 40573 h 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572">
                      <a:moveTo>
                        <a:pt x="41755" y="40573"/>
                      </a:moveTo>
                      <a:lnTo>
                        <a:pt x="51209" y="15363"/>
                      </a:lnTo>
                      <a:cubicBezTo>
                        <a:pt x="37028" y="10242"/>
                        <a:pt x="23241" y="5121"/>
                        <a:pt x="8666" y="0"/>
                      </a:cubicBezTo>
                      <a:lnTo>
                        <a:pt x="0" y="25604"/>
                      </a:lnTo>
                      <a:cubicBezTo>
                        <a:pt x="14181" y="30331"/>
                        <a:pt x="27968" y="35452"/>
                        <a:pt x="41755" y="4057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6C120A13-FBE4-4A37-9890-B2A7DF30FA3A}"/>
                    </a:ext>
                  </a:extLst>
                </p:cNvPr>
                <p:cNvSpPr/>
                <p:nvPr/>
              </p:nvSpPr>
              <p:spPr>
                <a:xfrm>
                  <a:off x="4513333" y="7430705"/>
                  <a:ext cx="51996" cy="41754"/>
                </a:xfrm>
                <a:custGeom>
                  <a:avLst/>
                  <a:gdLst>
                    <a:gd name="connsiteX0" fmla="*/ 41361 w 51996"/>
                    <a:gd name="connsiteY0" fmla="*/ 41755 h 41754"/>
                    <a:gd name="connsiteX1" fmla="*/ 51996 w 51996"/>
                    <a:gd name="connsiteY1" fmla="*/ 16938 h 41754"/>
                    <a:gd name="connsiteX2" fmla="*/ 30725 w 51996"/>
                    <a:gd name="connsiteY2" fmla="*/ 8272 h 41754"/>
                    <a:gd name="connsiteX3" fmla="*/ 9848 w 51996"/>
                    <a:gd name="connsiteY3" fmla="*/ 0 h 41754"/>
                    <a:gd name="connsiteX4" fmla="*/ 0 w 51996"/>
                    <a:gd name="connsiteY4" fmla="*/ 25210 h 41754"/>
                    <a:gd name="connsiteX5" fmla="*/ 41361 w 51996"/>
                    <a:gd name="connsiteY5" fmla="*/ 41755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96" h="41754">
                      <a:moveTo>
                        <a:pt x="41361" y="41755"/>
                      </a:moveTo>
                      <a:lnTo>
                        <a:pt x="51996" y="16938"/>
                      </a:lnTo>
                      <a:cubicBezTo>
                        <a:pt x="44906" y="13787"/>
                        <a:pt x="37815" y="11030"/>
                        <a:pt x="30725" y="8272"/>
                      </a:cubicBezTo>
                      <a:lnTo>
                        <a:pt x="9848" y="0"/>
                      </a:lnTo>
                      <a:lnTo>
                        <a:pt x="0" y="25210"/>
                      </a:lnTo>
                      <a:cubicBezTo>
                        <a:pt x="14181" y="30725"/>
                        <a:pt x="27968" y="35846"/>
                        <a:pt x="41361" y="4175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0" name="Graphic 27">
                <a:extLst>
                  <a:ext uri="{FF2B5EF4-FFF2-40B4-BE49-F238E27FC236}">
                    <a16:creationId xmlns:a16="http://schemas.microsoft.com/office/drawing/2014/main" id="{28E44BC6-E096-48BA-A46A-8233C25E8F7A}"/>
                  </a:ext>
                </a:extLst>
              </p:cNvPr>
              <p:cNvGrpSpPr/>
              <p:nvPr/>
            </p:nvGrpSpPr>
            <p:grpSpPr>
              <a:xfrm>
                <a:off x="4126512" y="7351135"/>
                <a:ext cx="208773" cy="44512"/>
                <a:chOff x="4126512" y="7351135"/>
                <a:chExt cx="208773" cy="44512"/>
              </a:xfrm>
              <a:solidFill>
                <a:srgbClr val="841918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AA285FC5-F4C0-44B1-8170-1CB0E2760D99}"/>
                    </a:ext>
                  </a:extLst>
                </p:cNvPr>
                <p:cNvSpPr/>
                <p:nvPr/>
              </p:nvSpPr>
              <p:spPr>
                <a:xfrm>
                  <a:off x="4126512" y="7351135"/>
                  <a:ext cx="46481" cy="29937"/>
                </a:xfrm>
                <a:custGeom>
                  <a:avLst/>
                  <a:gdLst>
                    <a:gd name="connsiteX0" fmla="*/ 46482 w 46481"/>
                    <a:gd name="connsiteY0" fmla="*/ 26786 h 29937"/>
                    <a:gd name="connsiteX1" fmla="*/ 46088 w 46481"/>
                    <a:gd name="connsiteY1" fmla="*/ 0 h 29937"/>
                    <a:gd name="connsiteX2" fmla="*/ 22847 w 46481"/>
                    <a:gd name="connsiteY2" fmla="*/ 788 h 29937"/>
                    <a:gd name="connsiteX3" fmla="*/ 0 w 46481"/>
                    <a:gd name="connsiteY3" fmla="*/ 3151 h 29937"/>
                    <a:gd name="connsiteX4" fmla="*/ 3151 w 46481"/>
                    <a:gd name="connsiteY4" fmla="*/ 29937 h 29937"/>
                    <a:gd name="connsiteX5" fmla="*/ 24816 w 46481"/>
                    <a:gd name="connsiteY5" fmla="*/ 27574 h 2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81" h="29937">
                      <a:moveTo>
                        <a:pt x="46482" y="26786"/>
                      </a:moveTo>
                      <a:lnTo>
                        <a:pt x="46088" y="0"/>
                      </a:lnTo>
                      <a:lnTo>
                        <a:pt x="22847" y="788"/>
                      </a:lnTo>
                      <a:lnTo>
                        <a:pt x="0" y="3151"/>
                      </a:lnTo>
                      <a:lnTo>
                        <a:pt x="3151" y="29937"/>
                      </a:lnTo>
                      <a:lnTo>
                        <a:pt x="24816" y="27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D27CEFA-E3D6-401F-ACE3-7B9E7B29E369}"/>
                    </a:ext>
                  </a:extLst>
                </p:cNvPr>
                <p:cNvSpPr/>
                <p:nvPr/>
              </p:nvSpPr>
              <p:spPr>
                <a:xfrm>
                  <a:off x="4208051" y="7351135"/>
                  <a:ext cx="46875" cy="30725"/>
                </a:xfrm>
                <a:custGeom>
                  <a:avLst/>
                  <a:gdLst>
                    <a:gd name="connsiteX0" fmla="*/ 43724 w 46875"/>
                    <a:gd name="connsiteY0" fmla="*/ 30725 h 30725"/>
                    <a:gd name="connsiteX1" fmla="*/ 46875 w 46875"/>
                    <a:gd name="connsiteY1" fmla="*/ 3939 h 30725"/>
                    <a:gd name="connsiteX2" fmla="*/ 24029 w 46875"/>
                    <a:gd name="connsiteY2" fmla="*/ 1576 h 30725"/>
                    <a:gd name="connsiteX3" fmla="*/ 1182 w 46875"/>
                    <a:gd name="connsiteY3" fmla="*/ 0 h 30725"/>
                    <a:gd name="connsiteX4" fmla="*/ 0 w 46875"/>
                    <a:gd name="connsiteY4" fmla="*/ 26786 h 30725"/>
                    <a:gd name="connsiteX5" fmla="*/ 22059 w 46875"/>
                    <a:gd name="connsiteY5" fmla="*/ 28362 h 30725"/>
                    <a:gd name="connsiteX6" fmla="*/ 43724 w 46875"/>
                    <a:gd name="connsiteY6" fmla="*/ 30725 h 3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875" h="30725">
                      <a:moveTo>
                        <a:pt x="43724" y="30725"/>
                      </a:moveTo>
                      <a:lnTo>
                        <a:pt x="46875" y="3939"/>
                      </a:lnTo>
                      <a:cubicBezTo>
                        <a:pt x="39391" y="3151"/>
                        <a:pt x="31513" y="1970"/>
                        <a:pt x="24029" y="1576"/>
                      </a:cubicBezTo>
                      <a:lnTo>
                        <a:pt x="1182" y="0"/>
                      </a:lnTo>
                      <a:lnTo>
                        <a:pt x="0" y="26786"/>
                      </a:lnTo>
                      <a:lnTo>
                        <a:pt x="22059" y="28362"/>
                      </a:lnTo>
                      <a:cubicBezTo>
                        <a:pt x="29149" y="28756"/>
                        <a:pt x="36240" y="29937"/>
                        <a:pt x="43724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AFBD4D4-2189-4377-ABBC-B3810F651CDD}"/>
                    </a:ext>
                  </a:extLst>
                </p:cNvPr>
                <p:cNvSpPr/>
                <p:nvPr/>
              </p:nvSpPr>
              <p:spPr>
                <a:xfrm>
                  <a:off x="4286046" y="7360195"/>
                  <a:ext cx="49238" cy="35452"/>
                </a:xfrm>
                <a:custGeom>
                  <a:avLst/>
                  <a:gdLst>
                    <a:gd name="connsiteX0" fmla="*/ 42936 w 49238"/>
                    <a:gd name="connsiteY0" fmla="*/ 35452 h 35452"/>
                    <a:gd name="connsiteX1" fmla="*/ 49239 w 49238"/>
                    <a:gd name="connsiteY1" fmla="*/ 9060 h 35452"/>
                    <a:gd name="connsiteX2" fmla="*/ 27180 w 49238"/>
                    <a:gd name="connsiteY2" fmla="*/ 4333 h 35452"/>
                    <a:gd name="connsiteX3" fmla="*/ 4727 w 49238"/>
                    <a:gd name="connsiteY3" fmla="*/ 0 h 35452"/>
                    <a:gd name="connsiteX4" fmla="*/ 0 w 49238"/>
                    <a:gd name="connsiteY4" fmla="*/ 26392 h 35452"/>
                    <a:gd name="connsiteX5" fmla="*/ 21665 w 49238"/>
                    <a:gd name="connsiteY5" fmla="*/ 30725 h 35452"/>
                    <a:gd name="connsiteX6" fmla="*/ 42936 w 49238"/>
                    <a:gd name="connsiteY6" fmla="*/ 35452 h 3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238" h="35452">
                      <a:moveTo>
                        <a:pt x="42936" y="35452"/>
                      </a:moveTo>
                      <a:lnTo>
                        <a:pt x="49239" y="9060"/>
                      </a:lnTo>
                      <a:cubicBezTo>
                        <a:pt x="41755" y="7484"/>
                        <a:pt x="34664" y="5515"/>
                        <a:pt x="27180" y="4333"/>
                      </a:cubicBezTo>
                      <a:cubicBezTo>
                        <a:pt x="19696" y="2757"/>
                        <a:pt x="12211" y="1182"/>
                        <a:pt x="4727" y="0"/>
                      </a:cubicBezTo>
                      <a:lnTo>
                        <a:pt x="0" y="26392"/>
                      </a:lnTo>
                      <a:cubicBezTo>
                        <a:pt x="7090" y="27574"/>
                        <a:pt x="14575" y="29149"/>
                        <a:pt x="21665" y="30725"/>
                      </a:cubicBezTo>
                      <a:cubicBezTo>
                        <a:pt x="28755" y="32301"/>
                        <a:pt x="35846" y="33876"/>
                        <a:pt x="42936" y="3545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4" name="Graphic 27">
                <a:extLst>
                  <a:ext uri="{FF2B5EF4-FFF2-40B4-BE49-F238E27FC236}">
                    <a16:creationId xmlns:a16="http://schemas.microsoft.com/office/drawing/2014/main" id="{44877FE3-4ED3-44AF-B3D3-F0174202D931}"/>
                  </a:ext>
                </a:extLst>
              </p:cNvPr>
              <p:cNvGrpSpPr/>
              <p:nvPr/>
            </p:nvGrpSpPr>
            <p:grpSpPr>
              <a:xfrm>
                <a:off x="3904345" y="7360195"/>
                <a:ext cx="190653" cy="120930"/>
                <a:chOff x="3904345" y="7360195"/>
                <a:chExt cx="190653" cy="120930"/>
              </a:xfrm>
              <a:solidFill>
                <a:srgbClr val="841918"/>
              </a:solidFill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6C2D568-C13B-4E22-8A4F-829A8ADEE7C6}"/>
                    </a:ext>
                  </a:extLst>
                </p:cNvPr>
                <p:cNvSpPr/>
                <p:nvPr/>
              </p:nvSpPr>
              <p:spPr>
                <a:xfrm>
                  <a:off x="3904345" y="7434251"/>
                  <a:ext cx="51602" cy="46875"/>
                </a:xfrm>
                <a:custGeom>
                  <a:avLst/>
                  <a:gdLst>
                    <a:gd name="connsiteX0" fmla="*/ 51603 w 51602"/>
                    <a:gd name="connsiteY0" fmla="*/ 22453 h 46875"/>
                    <a:gd name="connsiteX1" fmla="*/ 37028 w 51602"/>
                    <a:gd name="connsiteY1" fmla="*/ 0 h 46875"/>
                    <a:gd name="connsiteX2" fmla="*/ 0 w 51602"/>
                    <a:gd name="connsiteY2" fmla="*/ 24029 h 46875"/>
                    <a:gd name="connsiteX3" fmla="*/ 14575 w 51602"/>
                    <a:gd name="connsiteY3" fmla="*/ 46875 h 46875"/>
                    <a:gd name="connsiteX4" fmla="*/ 51603 w 51602"/>
                    <a:gd name="connsiteY4" fmla="*/ 22453 h 4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6875">
                      <a:moveTo>
                        <a:pt x="51603" y="22453"/>
                      </a:moveTo>
                      <a:lnTo>
                        <a:pt x="37028" y="0"/>
                      </a:lnTo>
                      <a:cubicBezTo>
                        <a:pt x="24423" y="8272"/>
                        <a:pt x="12211" y="16150"/>
                        <a:pt x="0" y="24029"/>
                      </a:cubicBezTo>
                      <a:lnTo>
                        <a:pt x="14575" y="46875"/>
                      </a:lnTo>
                      <a:cubicBezTo>
                        <a:pt x="26786" y="38603"/>
                        <a:pt x="39391" y="30331"/>
                        <a:pt x="51603" y="2245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ABB62C1E-7E25-47F3-8B15-32917608B45E}"/>
                    </a:ext>
                  </a:extLst>
                </p:cNvPr>
                <p:cNvSpPr/>
                <p:nvPr/>
              </p:nvSpPr>
              <p:spPr>
                <a:xfrm>
                  <a:off x="3971310" y="7391314"/>
                  <a:ext cx="52390" cy="46087"/>
                </a:xfrm>
                <a:custGeom>
                  <a:avLst/>
                  <a:gdLst>
                    <a:gd name="connsiteX0" fmla="*/ 52390 w 52390"/>
                    <a:gd name="connsiteY0" fmla="*/ 23635 h 46087"/>
                    <a:gd name="connsiteX1" fmla="*/ 39391 w 52390"/>
                    <a:gd name="connsiteY1" fmla="*/ 0 h 46087"/>
                    <a:gd name="connsiteX2" fmla="*/ 0 w 52390"/>
                    <a:gd name="connsiteY2" fmla="*/ 23241 h 46087"/>
                    <a:gd name="connsiteX3" fmla="*/ 14181 w 52390"/>
                    <a:gd name="connsiteY3" fmla="*/ 46088 h 46087"/>
                    <a:gd name="connsiteX4" fmla="*/ 52390 w 52390"/>
                    <a:gd name="connsiteY4" fmla="*/ 23635 h 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6087">
                      <a:moveTo>
                        <a:pt x="52390" y="23635"/>
                      </a:moveTo>
                      <a:lnTo>
                        <a:pt x="39391" y="0"/>
                      </a:lnTo>
                      <a:cubicBezTo>
                        <a:pt x="25604" y="7090"/>
                        <a:pt x="12999" y="15363"/>
                        <a:pt x="0" y="23241"/>
                      </a:cubicBezTo>
                      <a:lnTo>
                        <a:pt x="14181" y="46088"/>
                      </a:lnTo>
                      <a:cubicBezTo>
                        <a:pt x="26786" y="38209"/>
                        <a:pt x="39391" y="30725"/>
                        <a:pt x="5239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B2A2E5D7-37B5-4184-98F7-A58D55CF2FD8}"/>
                    </a:ext>
                  </a:extLst>
                </p:cNvPr>
                <p:cNvSpPr/>
                <p:nvPr/>
              </p:nvSpPr>
              <p:spPr>
                <a:xfrm>
                  <a:off x="4043790" y="7360195"/>
                  <a:ext cx="51208" cy="39785"/>
                </a:xfrm>
                <a:custGeom>
                  <a:avLst/>
                  <a:gdLst>
                    <a:gd name="connsiteX0" fmla="*/ 51209 w 51208"/>
                    <a:gd name="connsiteY0" fmla="*/ 26392 h 39785"/>
                    <a:gd name="connsiteX1" fmla="*/ 45694 w 51208"/>
                    <a:gd name="connsiteY1" fmla="*/ 0 h 39785"/>
                    <a:gd name="connsiteX2" fmla="*/ 0 w 51208"/>
                    <a:gd name="connsiteY2" fmla="*/ 14969 h 39785"/>
                    <a:gd name="connsiteX3" fmla="*/ 10636 w 51208"/>
                    <a:gd name="connsiteY3" fmla="*/ 39785 h 39785"/>
                    <a:gd name="connsiteX4" fmla="*/ 51209 w 51208"/>
                    <a:gd name="connsiteY4" fmla="*/ 26392 h 3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785">
                      <a:moveTo>
                        <a:pt x="51209" y="26392"/>
                      </a:moveTo>
                      <a:lnTo>
                        <a:pt x="45694" y="0"/>
                      </a:lnTo>
                      <a:cubicBezTo>
                        <a:pt x="29543" y="3545"/>
                        <a:pt x="14575" y="8666"/>
                        <a:pt x="0" y="14969"/>
                      </a:cubicBezTo>
                      <a:lnTo>
                        <a:pt x="10636" y="39785"/>
                      </a:lnTo>
                      <a:cubicBezTo>
                        <a:pt x="24029" y="34270"/>
                        <a:pt x="37422" y="29543"/>
                        <a:pt x="51209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8" name="Graphic 27">
                <a:extLst>
                  <a:ext uri="{FF2B5EF4-FFF2-40B4-BE49-F238E27FC236}">
                    <a16:creationId xmlns:a16="http://schemas.microsoft.com/office/drawing/2014/main" id="{540BEB66-D1A0-4720-B79C-B83C7C4C0391}"/>
                  </a:ext>
                </a:extLst>
              </p:cNvPr>
              <p:cNvGrpSpPr/>
              <p:nvPr/>
            </p:nvGrpSpPr>
            <p:grpSpPr>
              <a:xfrm>
                <a:off x="3658545" y="7365010"/>
                <a:ext cx="309220" cy="292700"/>
                <a:chOff x="3658545" y="7365010"/>
                <a:chExt cx="309220" cy="292700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1AA7663-DA78-41BC-B5FF-344488B4A8E0}"/>
                    </a:ext>
                  </a:extLst>
                </p:cNvPr>
                <p:cNvSpPr/>
                <p:nvPr/>
              </p:nvSpPr>
              <p:spPr>
                <a:xfrm>
                  <a:off x="3658545" y="7365010"/>
                  <a:ext cx="309220" cy="292700"/>
                </a:xfrm>
                <a:custGeom>
                  <a:avLst/>
                  <a:gdLst>
                    <a:gd name="connsiteX0" fmla="*/ 170170 w 309220"/>
                    <a:gd name="connsiteY0" fmla="*/ 1882 h 292700"/>
                    <a:gd name="connsiteX1" fmla="*/ 160322 w 309220"/>
                    <a:gd name="connsiteY1" fmla="*/ 7791 h 292700"/>
                    <a:gd name="connsiteX2" fmla="*/ 155595 w 309220"/>
                    <a:gd name="connsiteY2" fmla="*/ 10154 h 292700"/>
                    <a:gd name="connsiteX3" fmla="*/ 149292 w 309220"/>
                    <a:gd name="connsiteY3" fmla="*/ 13699 h 292700"/>
                    <a:gd name="connsiteX4" fmla="*/ 137081 w 309220"/>
                    <a:gd name="connsiteY4" fmla="*/ 20396 h 292700"/>
                    <a:gd name="connsiteX5" fmla="*/ 135505 w 309220"/>
                    <a:gd name="connsiteY5" fmla="*/ 21184 h 292700"/>
                    <a:gd name="connsiteX6" fmla="*/ 135505 w 309220"/>
                    <a:gd name="connsiteY6" fmla="*/ 21184 h 292700"/>
                    <a:gd name="connsiteX7" fmla="*/ 135505 w 309220"/>
                    <a:gd name="connsiteY7" fmla="*/ 21184 h 292700"/>
                    <a:gd name="connsiteX8" fmla="*/ 135505 w 309220"/>
                    <a:gd name="connsiteY8" fmla="*/ 21184 h 292700"/>
                    <a:gd name="connsiteX9" fmla="*/ 133930 w 309220"/>
                    <a:gd name="connsiteY9" fmla="*/ 20790 h 292700"/>
                    <a:gd name="connsiteX10" fmla="*/ 133536 w 309220"/>
                    <a:gd name="connsiteY10" fmla="*/ 20790 h 292700"/>
                    <a:gd name="connsiteX11" fmla="*/ 132354 w 309220"/>
                    <a:gd name="connsiteY11" fmla="*/ 20396 h 292700"/>
                    <a:gd name="connsiteX12" fmla="*/ 129991 w 309220"/>
                    <a:gd name="connsiteY12" fmla="*/ 19608 h 292700"/>
                    <a:gd name="connsiteX13" fmla="*/ 124476 w 309220"/>
                    <a:gd name="connsiteY13" fmla="*/ 18032 h 292700"/>
                    <a:gd name="connsiteX14" fmla="*/ 108719 w 309220"/>
                    <a:gd name="connsiteY14" fmla="*/ 13305 h 292700"/>
                    <a:gd name="connsiteX15" fmla="*/ 98872 w 309220"/>
                    <a:gd name="connsiteY15" fmla="*/ 10548 h 292700"/>
                    <a:gd name="connsiteX16" fmla="*/ 87448 w 309220"/>
                    <a:gd name="connsiteY16" fmla="*/ 7791 h 292700"/>
                    <a:gd name="connsiteX17" fmla="*/ 74449 w 309220"/>
                    <a:gd name="connsiteY17" fmla="*/ 5033 h 292700"/>
                    <a:gd name="connsiteX18" fmla="*/ 59875 w 309220"/>
                    <a:gd name="connsiteY18" fmla="*/ 2670 h 292700"/>
                    <a:gd name="connsiteX19" fmla="*/ 0 w 309220"/>
                    <a:gd name="connsiteY19" fmla="*/ 1094 h 292700"/>
                    <a:gd name="connsiteX20" fmla="*/ 23241 w 309220"/>
                    <a:gd name="connsiteY20" fmla="*/ 269348 h 292700"/>
                    <a:gd name="connsiteX21" fmla="*/ 23241 w 309220"/>
                    <a:gd name="connsiteY21" fmla="*/ 269348 h 292700"/>
                    <a:gd name="connsiteX22" fmla="*/ 23241 w 309220"/>
                    <a:gd name="connsiteY22" fmla="*/ 269348 h 292700"/>
                    <a:gd name="connsiteX23" fmla="*/ 25210 w 309220"/>
                    <a:gd name="connsiteY23" fmla="*/ 269742 h 292700"/>
                    <a:gd name="connsiteX24" fmla="*/ 28362 w 309220"/>
                    <a:gd name="connsiteY24" fmla="*/ 270530 h 292700"/>
                    <a:gd name="connsiteX25" fmla="*/ 32695 w 309220"/>
                    <a:gd name="connsiteY25" fmla="*/ 271711 h 292700"/>
                    <a:gd name="connsiteX26" fmla="*/ 45694 w 309220"/>
                    <a:gd name="connsiteY26" fmla="*/ 275650 h 292700"/>
                    <a:gd name="connsiteX27" fmla="*/ 54360 w 309220"/>
                    <a:gd name="connsiteY27" fmla="*/ 278408 h 292700"/>
                    <a:gd name="connsiteX28" fmla="*/ 59087 w 309220"/>
                    <a:gd name="connsiteY28" fmla="*/ 279983 h 292700"/>
                    <a:gd name="connsiteX29" fmla="*/ 61450 w 309220"/>
                    <a:gd name="connsiteY29" fmla="*/ 280771 h 292700"/>
                    <a:gd name="connsiteX30" fmla="*/ 64601 w 309220"/>
                    <a:gd name="connsiteY30" fmla="*/ 281559 h 292700"/>
                    <a:gd name="connsiteX31" fmla="*/ 92569 w 309220"/>
                    <a:gd name="connsiteY31" fmla="*/ 287862 h 292700"/>
                    <a:gd name="connsiteX32" fmla="*/ 122113 w 309220"/>
                    <a:gd name="connsiteY32" fmla="*/ 291801 h 292700"/>
                    <a:gd name="connsiteX33" fmla="*/ 181593 w 309220"/>
                    <a:gd name="connsiteY33" fmla="*/ 289831 h 292700"/>
                    <a:gd name="connsiteX34" fmla="*/ 238316 w 309220"/>
                    <a:gd name="connsiteY34" fmla="*/ 272105 h 292700"/>
                    <a:gd name="connsiteX35" fmla="*/ 251709 w 309220"/>
                    <a:gd name="connsiteY35" fmla="*/ 265409 h 292700"/>
                    <a:gd name="connsiteX36" fmla="*/ 263527 w 309220"/>
                    <a:gd name="connsiteY36" fmla="*/ 259106 h 292700"/>
                    <a:gd name="connsiteX37" fmla="*/ 277708 w 309220"/>
                    <a:gd name="connsiteY37" fmla="*/ 251228 h 292700"/>
                    <a:gd name="connsiteX38" fmla="*/ 293070 w 309220"/>
                    <a:gd name="connsiteY38" fmla="*/ 242562 h 292700"/>
                    <a:gd name="connsiteX39" fmla="*/ 309221 w 309220"/>
                    <a:gd name="connsiteY39" fmla="*/ 233108 h 292700"/>
                    <a:gd name="connsiteX40" fmla="*/ 170170 w 309220"/>
                    <a:gd name="connsiteY40" fmla="*/ 1882 h 29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09220" h="292700">
                      <a:moveTo>
                        <a:pt x="170170" y="1882"/>
                      </a:moveTo>
                      <a:cubicBezTo>
                        <a:pt x="167018" y="3851"/>
                        <a:pt x="163079" y="6215"/>
                        <a:pt x="160322" y="7791"/>
                      </a:cubicBezTo>
                      <a:lnTo>
                        <a:pt x="155595" y="10154"/>
                      </a:lnTo>
                      <a:lnTo>
                        <a:pt x="149292" y="13699"/>
                      </a:lnTo>
                      <a:lnTo>
                        <a:pt x="137081" y="20396"/>
                      </a:lnTo>
                      <a:lnTo>
                        <a:pt x="135505" y="21184"/>
                      </a:lnTo>
                      <a:cubicBezTo>
                        <a:pt x="135505" y="21184"/>
                        <a:pt x="135505" y="21184"/>
                        <a:pt x="135505" y="21184"/>
                      </a:cubicBezTo>
                      <a:lnTo>
                        <a:pt x="135505" y="21184"/>
                      </a:lnTo>
                      <a:lnTo>
                        <a:pt x="135505" y="21184"/>
                      </a:lnTo>
                      <a:cubicBezTo>
                        <a:pt x="135505" y="21184"/>
                        <a:pt x="136293" y="21184"/>
                        <a:pt x="133930" y="20790"/>
                      </a:cubicBezTo>
                      <a:lnTo>
                        <a:pt x="133536" y="20790"/>
                      </a:lnTo>
                      <a:lnTo>
                        <a:pt x="132354" y="20396"/>
                      </a:lnTo>
                      <a:lnTo>
                        <a:pt x="129991" y="19608"/>
                      </a:lnTo>
                      <a:lnTo>
                        <a:pt x="124476" y="18032"/>
                      </a:lnTo>
                      <a:lnTo>
                        <a:pt x="108719" y="13305"/>
                      </a:lnTo>
                      <a:lnTo>
                        <a:pt x="98872" y="10548"/>
                      </a:lnTo>
                      <a:lnTo>
                        <a:pt x="87448" y="7791"/>
                      </a:lnTo>
                      <a:cubicBezTo>
                        <a:pt x="83115" y="7003"/>
                        <a:pt x="79176" y="5821"/>
                        <a:pt x="74449" y="5033"/>
                      </a:cubicBezTo>
                      <a:cubicBezTo>
                        <a:pt x="70116" y="4245"/>
                        <a:pt x="64601" y="3064"/>
                        <a:pt x="59875" y="2670"/>
                      </a:cubicBezTo>
                      <a:cubicBezTo>
                        <a:pt x="40179" y="-88"/>
                        <a:pt x="20089" y="-875"/>
                        <a:pt x="0" y="1094"/>
                      </a:cubicBezTo>
                      <a:lnTo>
                        <a:pt x="23241" y="269348"/>
                      </a:lnTo>
                      <a:cubicBezTo>
                        <a:pt x="23241" y="269348"/>
                        <a:pt x="23241" y="269348"/>
                        <a:pt x="23241" y="269348"/>
                      </a:cubicBezTo>
                      <a:cubicBezTo>
                        <a:pt x="23241" y="269348"/>
                        <a:pt x="22847" y="269348"/>
                        <a:pt x="23241" y="269348"/>
                      </a:cubicBezTo>
                      <a:cubicBezTo>
                        <a:pt x="23635" y="269348"/>
                        <a:pt x="24423" y="269742"/>
                        <a:pt x="25210" y="269742"/>
                      </a:cubicBezTo>
                      <a:lnTo>
                        <a:pt x="28362" y="270530"/>
                      </a:lnTo>
                      <a:lnTo>
                        <a:pt x="32695" y="271711"/>
                      </a:lnTo>
                      <a:lnTo>
                        <a:pt x="45694" y="275650"/>
                      </a:lnTo>
                      <a:lnTo>
                        <a:pt x="54360" y="278408"/>
                      </a:lnTo>
                      <a:lnTo>
                        <a:pt x="59087" y="279983"/>
                      </a:lnTo>
                      <a:lnTo>
                        <a:pt x="61450" y="280771"/>
                      </a:lnTo>
                      <a:lnTo>
                        <a:pt x="64601" y="281559"/>
                      </a:lnTo>
                      <a:cubicBezTo>
                        <a:pt x="72086" y="283529"/>
                        <a:pt x="82721" y="286286"/>
                        <a:pt x="92569" y="287862"/>
                      </a:cubicBezTo>
                      <a:cubicBezTo>
                        <a:pt x="102417" y="289831"/>
                        <a:pt x="112265" y="291013"/>
                        <a:pt x="122113" y="291801"/>
                      </a:cubicBezTo>
                      <a:cubicBezTo>
                        <a:pt x="142202" y="293376"/>
                        <a:pt x="161898" y="292983"/>
                        <a:pt x="181593" y="289831"/>
                      </a:cubicBezTo>
                      <a:cubicBezTo>
                        <a:pt x="201289" y="286680"/>
                        <a:pt x="220196" y="280377"/>
                        <a:pt x="238316" y="272105"/>
                      </a:cubicBezTo>
                      <a:cubicBezTo>
                        <a:pt x="242649" y="270136"/>
                        <a:pt x="247376" y="267772"/>
                        <a:pt x="251709" y="265409"/>
                      </a:cubicBezTo>
                      <a:lnTo>
                        <a:pt x="263527" y="259106"/>
                      </a:lnTo>
                      <a:lnTo>
                        <a:pt x="277708" y="251228"/>
                      </a:lnTo>
                      <a:lnTo>
                        <a:pt x="293070" y="242562"/>
                      </a:lnTo>
                      <a:cubicBezTo>
                        <a:pt x="298979" y="239411"/>
                        <a:pt x="303706" y="236259"/>
                        <a:pt x="309221" y="233108"/>
                      </a:cubicBezTo>
                      <a:lnTo>
                        <a:pt x="170170" y="1882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744E3313-489C-4752-BAE0-470F7ADD73F9}"/>
                    </a:ext>
                  </a:extLst>
                </p:cNvPr>
                <p:cNvSpPr/>
                <p:nvPr/>
              </p:nvSpPr>
              <p:spPr>
                <a:xfrm>
                  <a:off x="3688088" y="7482308"/>
                  <a:ext cx="48844" cy="35058"/>
                </a:xfrm>
                <a:custGeom>
                  <a:avLst/>
                  <a:gdLst>
                    <a:gd name="connsiteX0" fmla="*/ 40967 w 48844"/>
                    <a:gd name="connsiteY0" fmla="*/ 35058 h 35058"/>
                    <a:gd name="connsiteX1" fmla="*/ 48845 w 48844"/>
                    <a:gd name="connsiteY1" fmla="*/ 9060 h 35058"/>
                    <a:gd name="connsiteX2" fmla="*/ 25998 w 48844"/>
                    <a:gd name="connsiteY2" fmla="*/ 3151 h 35058"/>
                    <a:gd name="connsiteX3" fmla="*/ 1182 w 48844"/>
                    <a:gd name="connsiteY3" fmla="*/ 0 h 35058"/>
                    <a:gd name="connsiteX4" fmla="*/ 0 w 48844"/>
                    <a:gd name="connsiteY4" fmla="*/ 26786 h 35058"/>
                    <a:gd name="connsiteX5" fmla="*/ 40967 w 48844"/>
                    <a:gd name="connsiteY5" fmla="*/ 35058 h 35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844" h="35058">
                      <a:moveTo>
                        <a:pt x="40967" y="35058"/>
                      </a:moveTo>
                      <a:lnTo>
                        <a:pt x="48845" y="9060"/>
                      </a:lnTo>
                      <a:cubicBezTo>
                        <a:pt x="41361" y="7090"/>
                        <a:pt x="33876" y="4727"/>
                        <a:pt x="25998" y="3151"/>
                      </a:cubicBezTo>
                      <a:cubicBezTo>
                        <a:pt x="18120" y="1576"/>
                        <a:pt x="9454" y="394"/>
                        <a:pt x="1182" y="0"/>
                      </a:cubicBezTo>
                      <a:lnTo>
                        <a:pt x="0" y="26786"/>
                      </a:lnTo>
                      <a:cubicBezTo>
                        <a:pt x="13393" y="27180"/>
                        <a:pt x="26786" y="30725"/>
                        <a:pt x="40967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AEF0C708-2317-4603-9CAC-B54F88E515C7}"/>
                    </a:ext>
                  </a:extLst>
                </p:cNvPr>
                <p:cNvSpPr/>
                <p:nvPr/>
              </p:nvSpPr>
              <p:spPr>
                <a:xfrm>
                  <a:off x="3763325" y="7500428"/>
                  <a:ext cx="47663" cy="31528"/>
                </a:xfrm>
                <a:custGeom>
                  <a:avLst/>
                  <a:gdLst>
                    <a:gd name="connsiteX0" fmla="*/ 47663 w 47663"/>
                    <a:gd name="connsiteY0" fmla="*/ 31119 h 31528"/>
                    <a:gd name="connsiteX1" fmla="*/ 44512 w 47663"/>
                    <a:gd name="connsiteY1" fmla="*/ 3939 h 31528"/>
                    <a:gd name="connsiteX2" fmla="*/ 25210 w 47663"/>
                    <a:gd name="connsiteY2" fmla="*/ 3151 h 31528"/>
                    <a:gd name="connsiteX3" fmla="*/ 5909 w 47663"/>
                    <a:gd name="connsiteY3" fmla="*/ 0 h 31528"/>
                    <a:gd name="connsiteX4" fmla="*/ 0 w 47663"/>
                    <a:gd name="connsiteY4" fmla="*/ 26392 h 31528"/>
                    <a:gd name="connsiteX5" fmla="*/ 23635 w 47663"/>
                    <a:gd name="connsiteY5" fmla="*/ 30331 h 31528"/>
                    <a:gd name="connsiteX6" fmla="*/ 47663 w 47663"/>
                    <a:gd name="connsiteY6" fmla="*/ 31119 h 3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63" h="31528">
                      <a:moveTo>
                        <a:pt x="47663" y="31119"/>
                      </a:moveTo>
                      <a:lnTo>
                        <a:pt x="44512" y="3939"/>
                      </a:lnTo>
                      <a:cubicBezTo>
                        <a:pt x="38209" y="4333"/>
                        <a:pt x="31513" y="3939"/>
                        <a:pt x="25210" y="3151"/>
                      </a:cubicBezTo>
                      <a:cubicBezTo>
                        <a:pt x="18908" y="2363"/>
                        <a:pt x="12211" y="1576"/>
                        <a:pt x="5909" y="0"/>
                      </a:cubicBezTo>
                      <a:lnTo>
                        <a:pt x="0" y="26392"/>
                      </a:lnTo>
                      <a:cubicBezTo>
                        <a:pt x="7878" y="28362"/>
                        <a:pt x="15756" y="29543"/>
                        <a:pt x="23635" y="30331"/>
                      </a:cubicBezTo>
                      <a:cubicBezTo>
                        <a:pt x="31513" y="31513"/>
                        <a:pt x="39785" y="31907"/>
                        <a:pt x="47663" y="3111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657F9B29-72BC-400D-8603-6CA1C1F94209}"/>
                    </a:ext>
                  </a:extLst>
                </p:cNvPr>
                <p:cNvSpPr/>
                <p:nvPr/>
              </p:nvSpPr>
              <p:spPr>
                <a:xfrm>
                  <a:off x="3837380" y="7476005"/>
                  <a:ext cx="50026" cy="45299"/>
                </a:xfrm>
                <a:custGeom>
                  <a:avLst/>
                  <a:gdLst>
                    <a:gd name="connsiteX0" fmla="*/ 50027 w 50026"/>
                    <a:gd name="connsiteY0" fmla="*/ 23635 h 45299"/>
                    <a:gd name="connsiteX1" fmla="*/ 37028 w 50026"/>
                    <a:gd name="connsiteY1" fmla="*/ 0 h 45299"/>
                    <a:gd name="connsiteX2" fmla="*/ 17726 w 50026"/>
                    <a:gd name="connsiteY2" fmla="*/ 10636 h 45299"/>
                    <a:gd name="connsiteX3" fmla="*/ 0 w 50026"/>
                    <a:gd name="connsiteY3" fmla="*/ 20089 h 45299"/>
                    <a:gd name="connsiteX4" fmla="*/ 9848 w 50026"/>
                    <a:gd name="connsiteY4" fmla="*/ 45300 h 45299"/>
                    <a:gd name="connsiteX5" fmla="*/ 30725 w 50026"/>
                    <a:gd name="connsiteY5" fmla="*/ 34270 h 45299"/>
                    <a:gd name="connsiteX6" fmla="*/ 50027 w 50026"/>
                    <a:gd name="connsiteY6" fmla="*/ 23635 h 4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6" h="45299">
                      <a:moveTo>
                        <a:pt x="50027" y="23635"/>
                      </a:moveTo>
                      <a:lnTo>
                        <a:pt x="37028" y="0"/>
                      </a:lnTo>
                      <a:cubicBezTo>
                        <a:pt x="31119" y="3545"/>
                        <a:pt x="24029" y="7090"/>
                        <a:pt x="17726" y="10636"/>
                      </a:cubicBezTo>
                      <a:cubicBezTo>
                        <a:pt x="11424" y="14181"/>
                        <a:pt x="5909" y="17332"/>
                        <a:pt x="0" y="20089"/>
                      </a:cubicBezTo>
                      <a:lnTo>
                        <a:pt x="9848" y="45300"/>
                      </a:lnTo>
                      <a:cubicBezTo>
                        <a:pt x="16938" y="41755"/>
                        <a:pt x="24029" y="37816"/>
                        <a:pt x="30725" y="34270"/>
                      </a:cubicBezTo>
                      <a:cubicBezTo>
                        <a:pt x="36634" y="30725"/>
                        <a:pt x="43330" y="27574"/>
                        <a:pt x="50027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636" name="Graphic 27">
            <a:extLst>
              <a:ext uri="{FF2B5EF4-FFF2-40B4-BE49-F238E27FC236}">
                <a16:creationId xmlns:a16="http://schemas.microsoft.com/office/drawing/2014/main" id="{292AD5CD-AA68-4794-9F2F-187F80507E84}"/>
              </a:ext>
            </a:extLst>
          </p:cNvPr>
          <p:cNvGrpSpPr/>
          <p:nvPr/>
        </p:nvGrpSpPr>
        <p:grpSpPr>
          <a:xfrm>
            <a:off x="10240433" y="6272974"/>
            <a:ext cx="399857" cy="399838"/>
            <a:chOff x="9126413" y="7560284"/>
            <a:chExt cx="399857" cy="399838"/>
          </a:xfrm>
        </p:grpSpPr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D56ABFED-AAD9-4389-9F4C-A981D7D2CC76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F7FE31F5-7502-45EE-A5EB-2625EEECEAF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648" name="Graphic 27">
            <a:extLst>
              <a:ext uri="{FF2B5EF4-FFF2-40B4-BE49-F238E27FC236}">
                <a16:creationId xmlns:a16="http://schemas.microsoft.com/office/drawing/2014/main" id="{D766A274-1A49-4C26-9EBF-2C6E74984F6C}"/>
              </a:ext>
            </a:extLst>
          </p:cNvPr>
          <p:cNvGrpSpPr/>
          <p:nvPr/>
        </p:nvGrpSpPr>
        <p:grpSpPr>
          <a:xfrm>
            <a:off x="11508683" y="5082128"/>
            <a:ext cx="500196" cy="500160"/>
            <a:chOff x="7339625" y="8288228"/>
            <a:chExt cx="317538" cy="317515"/>
          </a:xfrm>
        </p:grpSpPr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4EDDCB01-E0F7-4B63-9859-4192CDE368B6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3730BB08-0A47-4628-94F6-378A9B6BF3FC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1676" name="กระดานดำ">
            <a:extLst>
              <a:ext uri="{FF2B5EF4-FFF2-40B4-BE49-F238E27FC236}">
                <a16:creationId xmlns:a16="http://schemas.microsoft.com/office/drawing/2014/main" id="{B3D5290D-A866-4BB6-B6F8-11F932CA0E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265" y="2449552"/>
            <a:ext cx="7183582" cy="4181816"/>
          </a:xfrm>
          <a:prstGeom prst="rect">
            <a:avLst/>
          </a:prstGeom>
        </p:spPr>
      </p:pic>
      <p:sp>
        <p:nvSpPr>
          <p:cNvPr id="1695" name="Rectangle: Rounded Corners 1694">
            <a:extLst>
              <a:ext uri="{FF2B5EF4-FFF2-40B4-BE49-F238E27FC236}">
                <a16:creationId xmlns:a16="http://schemas.microsoft.com/office/drawing/2014/main" id="{CDF99606-63CA-436A-8ABA-6C43CFDF6F9E}"/>
              </a:ext>
            </a:extLst>
          </p:cNvPr>
          <p:cNvSpPr/>
          <p:nvPr/>
        </p:nvSpPr>
        <p:spPr>
          <a:xfrm>
            <a:off x="4133398" y="3153331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29" name="Graphic 27">
            <a:extLst>
              <a:ext uri="{FF2B5EF4-FFF2-40B4-BE49-F238E27FC236}">
                <a16:creationId xmlns:a16="http://schemas.microsoft.com/office/drawing/2014/main" id="{76318409-DFB0-4DFE-9107-1766E87144AC}"/>
              </a:ext>
            </a:extLst>
          </p:cNvPr>
          <p:cNvGrpSpPr/>
          <p:nvPr/>
        </p:nvGrpSpPr>
        <p:grpSpPr>
          <a:xfrm rot="1516477">
            <a:off x="11005783" y="1239139"/>
            <a:ext cx="921577" cy="921510"/>
            <a:chOff x="7339625" y="8288228"/>
            <a:chExt cx="317538" cy="317515"/>
          </a:xfrm>
        </p:grpSpPr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E767B390-2621-40F9-A1BD-6F1BAB0E8A63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EE226452-E8B5-4D92-8EC1-D39438E868ED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2" name="Graphic 27">
            <a:extLst>
              <a:ext uri="{FF2B5EF4-FFF2-40B4-BE49-F238E27FC236}">
                <a16:creationId xmlns:a16="http://schemas.microsoft.com/office/drawing/2014/main" id="{CBB999B0-2FC9-4E3A-93AB-C9A471667BC8}"/>
              </a:ext>
            </a:extLst>
          </p:cNvPr>
          <p:cNvGrpSpPr/>
          <p:nvPr/>
        </p:nvGrpSpPr>
        <p:grpSpPr>
          <a:xfrm>
            <a:off x="10483872" y="1505447"/>
            <a:ext cx="399857" cy="399838"/>
            <a:chOff x="9126413" y="7560284"/>
            <a:chExt cx="399857" cy="399838"/>
          </a:xfrm>
        </p:grpSpPr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F3F426A8-E398-4A81-88B3-8A9F9520B1E8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273F0914-E7AB-423B-86A9-121127A9E337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5" name="Graphic 27">
            <a:extLst>
              <a:ext uri="{FF2B5EF4-FFF2-40B4-BE49-F238E27FC236}">
                <a16:creationId xmlns:a16="http://schemas.microsoft.com/office/drawing/2014/main" id="{A8C86CFC-918D-42F8-92DA-B787AE101640}"/>
              </a:ext>
            </a:extLst>
          </p:cNvPr>
          <p:cNvGrpSpPr/>
          <p:nvPr/>
        </p:nvGrpSpPr>
        <p:grpSpPr>
          <a:xfrm>
            <a:off x="11409731" y="2209471"/>
            <a:ext cx="399857" cy="399838"/>
            <a:chOff x="9126413" y="7560284"/>
            <a:chExt cx="399857" cy="399838"/>
          </a:xfrm>
        </p:grpSpPr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FBF24AE-2D2C-482E-8F4C-F9DBE2CF8414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BABA251-128A-42BF-831E-6F40CF1FB10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sp>
        <p:nvSpPr>
          <p:cNvPr id="1675" name="Rectangle: Rounded Corners 1674">
            <a:extLst>
              <a:ext uri="{FF2B5EF4-FFF2-40B4-BE49-F238E27FC236}">
                <a16:creationId xmlns:a16="http://schemas.microsoft.com/office/drawing/2014/main" id="{4736A27B-57C2-4B80-99DD-3CEAF94DA853}"/>
              </a:ext>
            </a:extLst>
          </p:cNvPr>
          <p:cNvSpPr/>
          <p:nvPr/>
        </p:nvSpPr>
        <p:spPr>
          <a:xfrm>
            <a:off x="6886061" y="3153331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7" name="Rectangle: Rounded Corners 1676">
            <a:extLst>
              <a:ext uri="{FF2B5EF4-FFF2-40B4-BE49-F238E27FC236}">
                <a16:creationId xmlns:a16="http://schemas.microsoft.com/office/drawing/2014/main" id="{AD8B1174-B62B-4612-9DB9-F1EEA7B125A1}"/>
              </a:ext>
            </a:extLst>
          </p:cNvPr>
          <p:cNvSpPr/>
          <p:nvPr/>
        </p:nvSpPr>
        <p:spPr>
          <a:xfrm>
            <a:off x="5968506" y="3153331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8" name="Rectangle: Rounded Corners 1677">
            <a:extLst>
              <a:ext uri="{FF2B5EF4-FFF2-40B4-BE49-F238E27FC236}">
                <a16:creationId xmlns:a16="http://schemas.microsoft.com/office/drawing/2014/main" id="{226DD77E-CDCA-40DD-B254-4E69AD1506A5}"/>
              </a:ext>
            </a:extLst>
          </p:cNvPr>
          <p:cNvSpPr/>
          <p:nvPr/>
        </p:nvSpPr>
        <p:spPr>
          <a:xfrm>
            <a:off x="7803616" y="3153331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9" name="Rectangle: Rounded Corners 1678">
            <a:extLst>
              <a:ext uri="{FF2B5EF4-FFF2-40B4-BE49-F238E27FC236}">
                <a16:creationId xmlns:a16="http://schemas.microsoft.com/office/drawing/2014/main" id="{35C28A44-F7AB-44BE-92A0-A88DAAEABE33}"/>
              </a:ext>
            </a:extLst>
          </p:cNvPr>
          <p:cNvSpPr/>
          <p:nvPr/>
        </p:nvSpPr>
        <p:spPr>
          <a:xfrm>
            <a:off x="5050952" y="3153331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41443-BF3E-447B-A86A-D56A194F28C3}"/>
              </a:ext>
            </a:extLst>
          </p:cNvPr>
          <p:cNvGrpSpPr/>
          <p:nvPr/>
        </p:nvGrpSpPr>
        <p:grpSpPr>
          <a:xfrm>
            <a:off x="4121931" y="5899854"/>
            <a:ext cx="4320000" cy="82260"/>
            <a:chOff x="2346960" y="4743808"/>
            <a:chExt cx="7534100" cy="2865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7EE5DC-2B78-494C-ABA7-152E76F24729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43808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52B103-BEA2-430A-944E-66965F267A1C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72460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9086C4B-44D1-4D9C-9046-CF51966FDEE8}"/>
              </a:ext>
            </a:extLst>
          </p:cNvPr>
          <p:cNvCxnSpPr>
            <a:cxnSpLocks/>
          </p:cNvCxnSpPr>
          <p:nvPr/>
        </p:nvCxnSpPr>
        <p:spPr>
          <a:xfrm>
            <a:off x="4121931" y="4910175"/>
            <a:ext cx="432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4" name="TextBox 1683">
            <a:extLst>
              <a:ext uri="{FF2B5EF4-FFF2-40B4-BE49-F238E27FC236}">
                <a16:creationId xmlns:a16="http://schemas.microsoft.com/office/drawing/2014/main" id="{504818CB-3BC2-4D89-B36B-33EAD7D3A06B}"/>
              </a:ext>
            </a:extLst>
          </p:cNvPr>
          <p:cNvSpPr txBox="1"/>
          <p:nvPr/>
        </p:nvSpPr>
        <p:spPr>
          <a:xfrm>
            <a:off x="8283097" y="362975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8" name="TextBox 1707">
            <a:extLst>
              <a:ext uri="{FF2B5EF4-FFF2-40B4-BE49-F238E27FC236}">
                <a16:creationId xmlns:a16="http://schemas.microsoft.com/office/drawing/2014/main" id="{BC00B606-6DB9-4372-8303-632A92C4716A}"/>
              </a:ext>
            </a:extLst>
          </p:cNvPr>
          <p:cNvSpPr txBox="1"/>
          <p:nvPr/>
        </p:nvSpPr>
        <p:spPr>
          <a:xfrm>
            <a:off x="7879960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9" name="TextBox 1708">
            <a:extLst>
              <a:ext uri="{FF2B5EF4-FFF2-40B4-BE49-F238E27FC236}">
                <a16:creationId xmlns:a16="http://schemas.microsoft.com/office/drawing/2014/main" id="{0B32C6C7-42F5-42E2-9CAB-E6FFB0480F90}"/>
              </a:ext>
            </a:extLst>
          </p:cNvPr>
          <p:cNvSpPr txBox="1"/>
          <p:nvPr/>
        </p:nvSpPr>
        <p:spPr>
          <a:xfrm>
            <a:off x="7879960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0" name="TextBox 1709">
            <a:extLst>
              <a:ext uri="{FF2B5EF4-FFF2-40B4-BE49-F238E27FC236}">
                <a16:creationId xmlns:a16="http://schemas.microsoft.com/office/drawing/2014/main" id="{BC7B43B2-69CA-4B5B-8EE1-EB0F590DA8D0}"/>
              </a:ext>
            </a:extLst>
          </p:cNvPr>
          <p:cNvSpPr txBox="1"/>
          <p:nvPr/>
        </p:nvSpPr>
        <p:spPr>
          <a:xfrm>
            <a:off x="7879960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3" name="TextBox 1712">
            <a:extLst>
              <a:ext uri="{FF2B5EF4-FFF2-40B4-BE49-F238E27FC236}">
                <a16:creationId xmlns:a16="http://schemas.microsoft.com/office/drawing/2014/main" id="{D7E8787C-7432-4FCC-8714-EC3751A24549}"/>
              </a:ext>
            </a:extLst>
          </p:cNvPr>
          <p:cNvSpPr txBox="1"/>
          <p:nvPr/>
        </p:nvSpPr>
        <p:spPr>
          <a:xfrm>
            <a:off x="6961206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4" name="TextBox 1713">
            <a:extLst>
              <a:ext uri="{FF2B5EF4-FFF2-40B4-BE49-F238E27FC236}">
                <a16:creationId xmlns:a16="http://schemas.microsoft.com/office/drawing/2014/main" id="{A06E1739-FFC0-4DA1-9CA9-D0CD3DA45D00}"/>
              </a:ext>
            </a:extLst>
          </p:cNvPr>
          <p:cNvSpPr txBox="1"/>
          <p:nvPr/>
        </p:nvSpPr>
        <p:spPr>
          <a:xfrm>
            <a:off x="6961206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5" name="TextBox 1714">
            <a:extLst>
              <a:ext uri="{FF2B5EF4-FFF2-40B4-BE49-F238E27FC236}">
                <a16:creationId xmlns:a16="http://schemas.microsoft.com/office/drawing/2014/main" id="{DBACCBFB-C781-4548-8D56-C67F5F7932DB}"/>
              </a:ext>
            </a:extLst>
          </p:cNvPr>
          <p:cNvSpPr txBox="1"/>
          <p:nvPr/>
        </p:nvSpPr>
        <p:spPr>
          <a:xfrm>
            <a:off x="6961206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7" name="TextBox 1716">
            <a:extLst>
              <a:ext uri="{FF2B5EF4-FFF2-40B4-BE49-F238E27FC236}">
                <a16:creationId xmlns:a16="http://schemas.microsoft.com/office/drawing/2014/main" id="{C0F2A1ED-B137-4199-A2CB-E2A92CF1357D}"/>
              </a:ext>
            </a:extLst>
          </p:cNvPr>
          <p:cNvSpPr txBox="1"/>
          <p:nvPr/>
        </p:nvSpPr>
        <p:spPr>
          <a:xfrm>
            <a:off x="6042452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8" name="TextBox 1717">
            <a:extLst>
              <a:ext uri="{FF2B5EF4-FFF2-40B4-BE49-F238E27FC236}">
                <a16:creationId xmlns:a16="http://schemas.microsoft.com/office/drawing/2014/main" id="{4B4BB31A-0B70-4C83-956C-9E6968F0FCD3}"/>
              </a:ext>
            </a:extLst>
          </p:cNvPr>
          <p:cNvSpPr txBox="1"/>
          <p:nvPr/>
        </p:nvSpPr>
        <p:spPr>
          <a:xfrm>
            <a:off x="6042452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B192275E-59FD-4721-AEBF-6A924FA9FFA5}"/>
              </a:ext>
            </a:extLst>
          </p:cNvPr>
          <p:cNvSpPr txBox="1"/>
          <p:nvPr/>
        </p:nvSpPr>
        <p:spPr>
          <a:xfrm>
            <a:off x="6042452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1" name="TextBox 1720">
            <a:extLst>
              <a:ext uri="{FF2B5EF4-FFF2-40B4-BE49-F238E27FC236}">
                <a16:creationId xmlns:a16="http://schemas.microsoft.com/office/drawing/2014/main" id="{C46C72D9-EBE5-4414-8BFA-E91BB9CAC112}"/>
              </a:ext>
            </a:extLst>
          </p:cNvPr>
          <p:cNvSpPr txBox="1"/>
          <p:nvPr/>
        </p:nvSpPr>
        <p:spPr>
          <a:xfrm>
            <a:off x="5123698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2" name="TextBox 1721">
            <a:extLst>
              <a:ext uri="{FF2B5EF4-FFF2-40B4-BE49-F238E27FC236}">
                <a16:creationId xmlns:a16="http://schemas.microsoft.com/office/drawing/2014/main" id="{F36C9071-1B1A-4A0A-9C2B-C912D45072F2}"/>
              </a:ext>
            </a:extLst>
          </p:cNvPr>
          <p:cNvSpPr txBox="1"/>
          <p:nvPr/>
        </p:nvSpPr>
        <p:spPr>
          <a:xfrm>
            <a:off x="5123698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3" name="TextBox 1722">
            <a:extLst>
              <a:ext uri="{FF2B5EF4-FFF2-40B4-BE49-F238E27FC236}">
                <a16:creationId xmlns:a16="http://schemas.microsoft.com/office/drawing/2014/main" id="{5E03700C-196C-4E57-93CD-ED1C3D99AC35}"/>
              </a:ext>
            </a:extLst>
          </p:cNvPr>
          <p:cNvSpPr txBox="1"/>
          <p:nvPr/>
        </p:nvSpPr>
        <p:spPr>
          <a:xfrm>
            <a:off x="5123698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5" name="TextBox 1724">
            <a:extLst>
              <a:ext uri="{FF2B5EF4-FFF2-40B4-BE49-F238E27FC236}">
                <a16:creationId xmlns:a16="http://schemas.microsoft.com/office/drawing/2014/main" id="{EA97FEE4-3A18-4F63-AD66-0A2A66DA6730}"/>
              </a:ext>
            </a:extLst>
          </p:cNvPr>
          <p:cNvSpPr txBox="1"/>
          <p:nvPr/>
        </p:nvSpPr>
        <p:spPr>
          <a:xfrm>
            <a:off x="4204944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6" name="TextBox 1725">
            <a:extLst>
              <a:ext uri="{FF2B5EF4-FFF2-40B4-BE49-F238E27FC236}">
                <a16:creationId xmlns:a16="http://schemas.microsoft.com/office/drawing/2014/main" id="{611F2D04-641A-4AB2-8EF7-0BB63AD92B9B}"/>
              </a:ext>
            </a:extLst>
          </p:cNvPr>
          <p:cNvSpPr txBox="1"/>
          <p:nvPr/>
        </p:nvSpPr>
        <p:spPr>
          <a:xfrm>
            <a:off x="4204944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7" name="TextBox 1726">
            <a:extLst>
              <a:ext uri="{FF2B5EF4-FFF2-40B4-BE49-F238E27FC236}">
                <a16:creationId xmlns:a16="http://schemas.microsoft.com/office/drawing/2014/main" id="{E7D23936-936F-47A3-B100-95F6BBDF27C0}"/>
              </a:ext>
            </a:extLst>
          </p:cNvPr>
          <p:cNvSpPr txBox="1"/>
          <p:nvPr/>
        </p:nvSpPr>
        <p:spPr>
          <a:xfrm>
            <a:off x="4204944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29A78A3-CE59-4899-A7AF-5EFD7124BB25}"/>
              </a:ext>
            </a:extLst>
          </p:cNvPr>
          <p:cNvSpPr txBox="1"/>
          <p:nvPr/>
        </p:nvSpPr>
        <p:spPr>
          <a:xfrm>
            <a:off x="6977752" y="2494809"/>
            <a:ext cx="36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4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835045-CCEB-4283-8AA7-0E87E805BF7E}"/>
              </a:ext>
            </a:extLst>
          </p:cNvPr>
          <p:cNvSpPr txBox="1"/>
          <p:nvPr/>
        </p:nvSpPr>
        <p:spPr>
          <a:xfrm>
            <a:off x="6102244" y="2494809"/>
            <a:ext cx="36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4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8E6ADCC-426B-4FAC-BB69-967E8B68A773}"/>
              </a:ext>
            </a:extLst>
          </p:cNvPr>
          <p:cNvSpPr txBox="1"/>
          <p:nvPr/>
        </p:nvSpPr>
        <p:spPr>
          <a:xfrm>
            <a:off x="4258262" y="2506459"/>
            <a:ext cx="36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4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5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/>
      <p:bldP spid="1715" grpId="0"/>
      <p:bldP spid="1719" grpId="0"/>
      <p:bldP spid="1723" grpId="0"/>
      <p:bldP spid="1727" grpId="0"/>
      <p:bldP spid="186" grpId="0"/>
      <p:bldP spid="187" grpId="0"/>
      <p:bldP spid="1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พื้นหลัง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จอ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548718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1" y="1696810"/>
            <a:ext cx="48460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จงเติมตัวเลขแสดงจำนวน</a:t>
            </a:r>
            <a:endParaRPr lang="en-US" sz="2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08ED15-F33D-4C49-B081-DAF03A2910CF}"/>
              </a:ext>
            </a:extLst>
          </p:cNvPr>
          <p:cNvGrpSpPr/>
          <p:nvPr/>
        </p:nvGrpSpPr>
        <p:grpSpPr>
          <a:xfrm>
            <a:off x="541321" y="1582571"/>
            <a:ext cx="771486" cy="1016671"/>
            <a:chOff x="517947" y="2517443"/>
            <a:chExt cx="771486" cy="1016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B4F766-5F67-40D4-9612-62A1EF3A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47" y="2542203"/>
              <a:ext cx="771486" cy="99191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B77B70-F3C2-4B92-A042-C5EBF0D33DE8}"/>
                </a:ext>
              </a:extLst>
            </p:cNvPr>
            <p:cNvSpPr txBox="1"/>
            <p:nvPr/>
          </p:nvSpPr>
          <p:spPr>
            <a:xfrm>
              <a:off x="647538" y="2517443"/>
              <a:ext cx="4625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Mali" panose="00000800000000000000" pitchFamily="2" charset="-34"/>
                  <a:cs typeface="Mali" panose="00000800000000000000" pitchFamily="2" charset="-34"/>
                </a:rPr>
                <a:t>8</a:t>
              </a:r>
              <a:endParaRPr lang="en-US" sz="4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418AEB-9108-40AB-9A4F-D9AE920DA1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813" y="2882310"/>
            <a:ext cx="1171110" cy="9255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91B317-249A-4F53-94CE-5716C4AE7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8" y="3983182"/>
            <a:ext cx="2326464" cy="2969583"/>
          </a:xfrm>
          <a:prstGeom prst="rect">
            <a:avLst/>
          </a:prstGeom>
        </p:spPr>
      </p:pic>
      <p:grpSp>
        <p:nvGrpSpPr>
          <p:cNvPr id="29" name="Graphic 27">
            <a:extLst>
              <a:ext uri="{FF2B5EF4-FFF2-40B4-BE49-F238E27FC236}">
                <a16:creationId xmlns:a16="http://schemas.microsoft.com/office/drawing/2014/main" id="{1B3C9C60-D12A-4E70-8A65-41D2D720018D}"/>
              </a:ext>
            </a:extLst>
          </p:cNvPr>
          <p:cNvGrpSpPr/>
          <p:nvPr/>
        </p:nvGrpSpPr>
        <p:grpSpPr>
          <a:xfrm>
            <a:off x="10665599" y="5786499"/>
            <a:ext cx="1467625" cy="996153"/>
            <a:chOff x="2891340" y="7351135"/>
            <a:chExt cx="2223889" cy="1509469"/>
          </a:xfrm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9E00FCA2-2EC3-4648-8C1A-A56CF71A46F8}"/>
                </a:ext>
              </a:extLst>
            </p:cNvPr>
            <p:cNvGrpSpPr/>
            <p:nvPr/>
          </p:nvGrpSpPr>
          <p:grpSpPr>
            <a:xfrm>
              <a:off x="3083015" y="7420389"/>
              <a:ext cx="1975286" cy="1346409"/>
              <a:chOff x="3083015" y="7420389"/>
              <a:chExt cx="1975286" cy="13464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E8EE83-9B53-4A41-B626-89C96C875C83}"/>
                  </a:ext>
                </a:extLst>
              </p:cNvPr>
              <p:cNvSpPr/>
              <p:nvPr/>
            </p:nvSpPr>
            <p:spPr>
              <a:xfrm>
                <a:off x="3095237" y="7438931"/>
                <a:ext cx="1933019" cy="1311915"/>
              </a:xfrm>
              <a:custGeom>
                <a:avLst/>
                <a:gdLst>
                  <a:gd name="connsiteX0" fmla="*/ 1920333 w 1933019"/>
                  <a:gd name="connsiteY0" fmla="*/ 648424 h 1311915"/>
                  <a:gd name="connsiteX1" fmla="*/ 1919939 w 1933019"/>
                  <a:gd name="connsiteY1" fmla="*/ 646849 h 1311915"/>
                  <a:gd name="connsiteX2" fmla="*/ 1812401 w 1933019"/>
                  <a:gd name="connsiteY2" fmla="*/ 506616 h 1311915"/>
                  <a:gd name="connsiteX3" fmla="*/ 1696591 w 1933019"/>
                  <a:gd name="connsiteY3" fmla="*/ 374656 h 1311915"/>
                  <a:gd name="connsiteX4" fmla="*/ 1690288 w 1933019"/>
                  <a:gd name="connsiteY4" fmla="*/ 367565 h 1311915"/>
                  <a:gd name="connsiteX5" fmla="*/ 1681228 w 1933019"/>
                  <a:gd name="connsiteY5" fmla="*/ 349839 h 1311915"/>
                  <a:gd name="connsiteX6" fmla="*/ 1656412 w 1933019"/>
                  <a:gd name="connsiteY6" fmla="*/ 329750 h 1311915"/>
                  <a:gd name="connsiteX7" fmla="*/ 1645776 w 1933019"/>
                  <a:gd name="connsiteY7" fmla="*/ 317933 h 1311915"/>
                  <a:gd name="connsiteX8" fmla="*/ 1639080 w 1933019"/>
                  <a:gd name="connsiteY8" fmla="*/ 302176 h 1311915"/>
                  <a:gd name="connsiteX9" fmla="*/ 1575266 w 1933019"/>
                  <a:gd name="connsiteY9" fmla="*/ 239544 h 1311915"/>
                  <a:gd name="connsiteX10" fmla="*/ 1516573 w 1933019"/>
                  <a:gd name="connsiteY10" fmla="*/ 175337 h 1311915"/>
                  <a:gd name="connsiteX11" fmla="*/ 1514998 w 1933019"/>
                  <a:gd name="connsiteY11" fmla="*/ 172973 h 1311915"/>
                  <a:gd name="connsiteX12" fmla="*/ 1455517 w 1933019"/>
                  <a:gd name="connsiteY12" fmla="*/ 106796 h 1311915"/>
                  <a:gd name="connsiteX13" fmla="*/ 1288893 w 1933019"/>
                  <a:gd name="connsiteY13" fmla="*/ 23287 h 1311915"/>
                  <a:gd name="connsiteX14" fmla="*/ 1075392 w 1933019"/>
                  <a:gd name="connsiteY14" fmla="*/ 46 h 1311915"/>
                  <a:gd name="connsiteX15" fmla="*/ 880800 w 1933019"/>
                  <a:gd name="connsiteY15" fmla="*/ 48103 h 1311915"/>
                  <a:gd name="connsiteX16" fmla="*/ 817774 w 1933019"/>
                  <a:gd name="connsiteY16" fmla="*/ 97342 h 1311915"/>
                  <a:gd name="connsiteX17" fmla="*/ 815017 w 1933019"/>
                  <a:gd name="connsiteY17" fmla="*/ 98918 h 1311915"/>
                  <a:gd name="connsiteX18" fmla="*/ 750415 w 1933019"/>
                  <a:gd name="connsiteY18" fmla="*/ 163125 h 1311915"/>
                  <a:gd name="connsiteX19" fmla="*/ 404561 w 1933019"/>
                  <a:gd name="connsiteY19" fmla="*/ 179670 h 1311915"/>
                  <a:gd name="connsiteX20" fmla="*/ 14195 w 1933019"/>
                  <a:gd name="connsiteY20" fmla="*/ 339992 h 1311915"/>
                  <a:gd name="connsiteX21" fmla="*/ 7104 w 1933019"/>
                  <a:gd name="connsiteY21" fmla="*/ 347082 h 1311915"/>
                  <a:gd name="connsiteX22" fmla="*/ 408 w 1933019"/>
                  <a:gd name="connsiteY22" fmla="*/ 359293 h 1311915"/>
                  <a:gd name="connsiteX23" fmla="*/ 81947 w 1933019"/>
                  <a:gd name="connsiteY23" fmla="*/ 534978 h 1311915"/>
                  <a:gd name="connsiteX24" fmla="*/ 51222 w 1933019"/>
                  <a:gd name="connsiteY24" fmla="*/ 552310 h 1311915"/>
                  <a:gd name="connsiteX25" fmla="*/ 19316 w 1933019"/>
                  <a:gd name="connsiteY25" fmla="*/ 574763 h 1311915"/>
                  <a:gd name="connsiteX26" fmla="*/ 50435 w 1933019"/>
                  <a:gd name="connsiteY26" fmla="*/ 641728 h 1311915"/>
                  <a:gd name="connsiteX27" fmla="*/ 186334 w 1933019"/>
                  <a:gd name="connsiteY27" fmla="*/ 802444 h 1311915"/>
                  <a:gd name="connsiteX28" fmla="*/ 439225 w 1933019"/>
                  <a:gd name="connsiteY28" fmla="*/ 1078182 h 1311915"/>
                  <a:gd name="connsiteX29" fmla="*/ 545187 w 1933019"/>
                  <a:gd name="connsiteY29" fmla="*/ 1212506 h 1311915"/>
                  <a:gd name="connsiteX30" fmla="*/ 584185 w 1933019"/>
                  <a:gd name="connsiteY30" fmla="*/ 1256230 h 1311915"/>
                  <a:gd name="connsiteX31" fmla="*/ 606244 w 1933019"/>
                  <a:gd name="connsiteY31" fmla="*/ 1288925 h 1311915"/>
                  <a:gd name="connsiteX32" fmla="*/ 627909 w 1933019"/>
                  <a:gd name="connsiteY32" fmla="*/ 1297985 h 1311915"/>
                  <a:gd name="connsiteX33" fmla="*/ 696843 w 1933019"/>
                  <a:gd name="connsiteY33" fmla="*/ 1299954 h 1311915"/>
                  <a:gd name="connsiteX34" fmla="*/ 770899 w 1933019"/>
                  <a:gd name="connsiteY34" fmla="*/ 1232201 h 1311915"/>
                  <a:gd name="connsiteX35" fmla="*/ 854408 w 1933019"/>
                  <a:gd name="connsiteY35" fmla="*/ 1168782 h 1311915"/>
                  <a:gd name="connsiteX36" fmla="*/ 1033638 w 1933019"/>
                  <a:gd name="connsiteY36" fmla="*/ 1059668 h 1311915"/>
                  <a:gd name="connsiteX37" fmla="*/ 1249107 w 1933019"/>
                  <a:gd name="connsiteY37" fmla="*/ 948585 h 1311915"/>
                  <a:gd name="connsiteX38" fmla="*/ 1257380 w 1933019"/>
                  <a:gd name="connsiteY38" fmla="*/ 921799 h 1311915"/>
                  <a:gd name="connsiteX39" fmla="*/ 1291650 w 1933019"/>
                  <a:gd name="connsiteY39" fmla="*/ 875711 h 1311915"/>
                  <a:gd name="connsiteX40" fmla="*/ 1347585 w 1933019"/>
                  <a:gd name="connsiteY40" fmla="*/ 888317 h 1311915"/>
                  <a:gd name="connsiteX41" fmla="*/ 1374371 w 1933019"/>
                  <a:gd name="connsiteY41" fmla="*/ 899346 h 1311915"/>
                  <a:gd name="connsiteX42" fmla="*/ 1909697 w 1933019"/>
                  <a:gd name="connsiteY42" fmla="*/ 694512 h 1311915"/>
                  <a:gd name="connsiteX43" fmla="*/ 1920333 w 1933019"/>
                  <a:gd name="connsiteY43" fmla="*/ 648424 h 131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3019" h="1311915">
                    <a:moveTo>
                      <a:pt x="1920333" y="648424"/>
                    </a:moveTo>
                    <a:cubicBezTo>
                      <a:pt x="1919939" y="648031"/>
                      <a:pt x="1919939" y="647637"/>
                      <a:pt x="1919939" y="646849"/>
                    </a:cubicBezTo>
                    <a:cubicBezTo>
                      <a:pt x="1891577" y="595640"/>
                      <a:pt x="1850217" y="551128"/>
                      <a:pt x="1812401" y="506616"/>
                    </a:cubicBezTo>
                    <a:cubicBezTo>
                      <a:pt x="1774585" y="462104"/>
                      <a:pt x="1735194" y="418774"/>
                      <a:pt x="1696591" y="374656"/>
                    </a:cubicBezTo>
                    <a:cubicBezTo>
                      <a:pt x="1694621" y="372292"/>
                      <a:pt x="1692258" y="369929"/>
                      <a:pt x="1690288" y="367565"/>
                    </a:cubicBezTo>
                    <a:cubicBezTo>
                      <a:pt x="1689500" y="361263"/>
                      <a:pt x="1686743" y="355354"/>
                      <a:pt x="1681228" y="349839"/>
                    </a:cubicBezTo>
                    <a:cubicBezTo>
                      <a:pt x="1673744" y="342355"/>
                      <a:pt x="1664684" y="336446"/>
                      <a:pt x="1656412" y="329750"/>
                    </a:cubicBezTo>
                    <a:cubicBezTo>
                      <a:pt x="1652867" y="325811"/>
                      <a:pt x="1649322" y="321872"/>
                      <a:pt x="1645776" y="317933"/>
                    </a:cubicBezTo>
                    <a:cubicBezTo>
                      <a:pt x="1645383" y="312812"/>
                      <a:pt x="1643413" y="307297"/>
                      <a:pt x="1639080" y="302176"/>
                    </a:cubicBezTo>
                    <a:cubicBezTo>
                      <a:pt x="1618990" y="280117"/>
                      <a:pt x="1597325" y="259634"/>
                      <a:pt x="1575266" y="239544"/>
                    </a:cubicBezTo>
                    <a:cubicBezTo>
                      <a:pt x="1555571" y="218273"/>
                      <a:pt x="1536269" y="196608"/>
                      <a:pt x="1516573" y="175337"/>
                    </a:cubicBezTo>
                    <a:cubicBezTo>
                      <a:pt x="1516179" y="174549"/>
                      <a:pt x="1515786" y="173761"/>
                      <a:pt x="1514998" y="172973"/>
                    </a:cubicBezTo>
                    <a:cubicBezTo>
                      <a:pt x="1498453" y="148157"/>
                      <a:pt x="1478364" y="126098"/>
                      <a:pt x="1455517" y="106796"/>
                    </a:cubicBezTo>
                    <a:cubicBezTo>
                      <a:pt x="1407066" y="66223"/>
                      <a:pt x="1349555" y="39043"/>
                      <a:pt x="1288893" y="23287"/>
                    </a:cubicBezTo>
                    <a:cubicBezTo>
                      <a:pt x="1219564" y="5167"/>
                      <a:pt x="1146690" y="834"/>
                      <a:pt x="1075392" y="46"/>
                    </a:cubicBezTo>
                    <a:cubicBezTo>
                      <a:pt x="1005670" y="-742"/>
                      <a:pt x="939887" y="8318"/>
                      <a:pt x="880800" y="48103"/>
                    </a:cubicBezTo>
                    <a:cubicBezTo>
                      <a:pt x="858741" y="62678"/>
                      <a:pt x="837470" y="79222"/>
                      <a:pt x="817774" y="97342"/>
                    </a:cubicBezTo>
                    <a:cubicBezTo>
                      <a:pt x="816986" y="98130"/>
                      <a:pt x="815805" y="98524"/>
                      <a:pt x="815017" y="98918"/>
                    </a:cubicBezTo>
                    <a:cubicBezTo>
                      <a:pt x="790200" y="115462"/>
                      <a:pt x="761839" y="136733"/>
                      <a:pt x="750415" y="163125"/>
                    </a:cubicBezTo>
                    <a:cubicBezTo>
                      <a:pt x="641302" y="114280"/>
                      <a:pt x="515250" y="144218"/>
                      <a:pt x="404561" y="179670"/>
                    </a:cubicBezTo>
                    <a:cubicBezTo>
                      <a:pt x="271025" y="222606"/>
                      <a:pt x="138277" y="273815"/>
                      <a:pt x="14195" y="339992"/>
                    </a:cubicBezTo>
                    <a:cubicBezTo>
                      <a:pt x="10649" y="341961"/>
                      <a:pt x="8286" y="344325"/>
                      <a:pt x="7104" y="347082"/>
                    </a:cubicBezTo>
                    <a:cubicBezTo>
                      <a:pt x="1983" y="349052"/>
                      <a:pt x="-1168" y="353779"/>
                      <a:pt x="408" y="359293"/>
                    </a:cubicBezTo>
                    <a:cubicBezTo>
                      <a:pt x="14982" y="422713"/>
                      <a:pt x="47283" y="480224"/>
                      <a:pt x="81947" y="534978"/>
                    </a:cubicBezTo>
                    <a:cubicBezTo>
                      <a:pt x="71706" y="540493"/>
                      <a:pt x="61464" y="546401"/>
                      <a:pt x="51222" y="552310"/>
                    </a:cubicBezTo>
                    <a:cubicBezTo>
                      <a:pt x="40587" y="558219"/>
                      <a:pt x="26012" y="563733"/>
                      <a:pt x="19316" y="574763"/>
                    </a:cubicBezTo>
                    <a:cubicBezTo>
                      <a:pt x="3953" y="599185"/>
                      <a:pt x="36648" y="624790"/>
                      <a:pt x="50435" y="641728"/>
                    </a:cubicBezTo>
                    <a:cubicBezTo>
                      <a:pt x="94946" y="696088"/>
                      <a:pt x="139852" y="749660"/>
                      <a:pt x="186334" y="802444"/>
                    </a:cubicBezTo>
                    <a:cubicBezTo>
                      <a:pt x="268662" y="896195"/>
                      <a:pt x="352959" y="987976"/>
                      <a:pt x="439225" y="1078182"/>
                    </a:cubicBezTo>
                    <a:cubicBezTo>
                      <a:pt x="473102" y="1123876"/>
                      <a:pt x="508160" y="1168782"/>
                      <a:pt x="545187" y="1212506"/>
                    </a:cubicBezTo>
                    <a:cubicBezTo>
                      <a:pt x="557793" y="1227475"/>
                      <a:pt x="570792" y="1242049"/>
                      <a:pt x="584185" y="1256230"/>
                    </a:cubicBezTo>
                    <a:cubicBezTo>
                      <a:pt x="591669" y="1266866"/>
                      <a:pt x="598759" y="1277895"/>
                      <a:pt x="606244" y="1288925"/>
                    </a:cubicBezTo>
                    <a:cubicBezTo>
                      <a:pt x="611759" y="1297197"/>
                      <a:pt x="620425" y="1299560"/>
                      <a:pt x="627909" y="1297985"/>
                    </a:cubicBezTo>
                    <a:cubicBezTo>
                      <a:pt x="649180" y="1314135"/>
                      <a:pt x="673603" y="1318074"/>
                      <a:pt x="696843" y="1299954"/>
                    </a:cubicBezTo>
                    <a:cubicBezTo>
                      <a:pt x="722842" y="1279077"/>
                      <a:pt x="745295" y="1253867"/>
                      <a:pt x="770899" y="1232201"/>
                    </a:cubicBezTo>
                    <a:cubicBezTo>
                      <a:pt x="797685" y="1209748"/>
                      <a:pt x="825652" y="1188477"/>
                      <a:pt x="854408" y="1168782"/>
                    </a:cubicBezTo>
                    <a:cubicBezTo>
                      <a:pt x="911919" y="1128603"/>
                      <a:pt x="972188" y="1093151"/>
                      <a:pt x="1033638" y="1059668"/>
                    </a:cubicBezTo>
                    <a:cubicBezTo>
                      <a:pt x="1104148" y="1021065"/>
                      <a:pt x="1173082" y="975765"/>
                      <a:pt x="1249107" y="948585"/>
                    </a:cubicBezTo>
                    <a:cubicBezTo>
                      <a:pt x="1261713" y="944252"/>
                      <a:pt x="1262894" y="930071"/>
                      <a:pt x="1257380" y="921799"/>
                    </a:cubicBezTo>
                    <a:cubicBezTo>
                      <a:pt x="1265652" y="904073"/>
                      <a:pt x="1275499" y="887135"/>
                      <a:pt x="1291650" y="875711"/>
                    </a:cubicBezTo>
                    <a:cubicBezTo>
                      <a:pt x="1310164" y="862318"/>
                      <a:pt x="1341677" y="861137"/>
                      <a:pt x="1347585" y="888317"/>
                    </a:cubicBezTo>
                    <a:cubicBezTo>
                      <a:pt x="1349949" y="899346"/>
                      <a:pt x="1364917" y="905649"/>
                      <a:pt x="1374371" y="899346"/>
                    </a:cubicBezTo>
                    <a:cubicBezTo>
                      <a:pt x="1533905" y="790233"/>
                      <a:pt x="1717862" y="718541"/>
                      <a:pt x="1909697" y="694512"/>
                    </a:cubicBezTo>
                    <a:cubicBezTo>
                      <a:pt x="1938059" y="690573"/>
                      <a:pt x="1939240" y="657484"/>
                      <a:pt x="1920333" y="648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E07A8-BD38-4DB8-A985-571C16AF9768}"/>
                  </a:ext>
                </a:extLst>
              </p:cNvPr>
              <p:cNvSpPr/>
              <p:nvPr/>
            </p:nvSpPr>
            <p:spPr>
              <a:xfrm>
                <a:off x="3160772" y="7973533"/>
                <a:ext cx="612023" cy="699017"/>
              </a:xfrm>
              <a:custGeom>
                <a:avLst/>
                <a:gdLst>
                  <a:gd name="connsiteX0" fmla="*/ 602159 w 612023"/>
                  <a:gd name="connsiteY0" fmla="*/ 663723 h 699017"/>
                  <a:gd name="connsiteX1" fmla="*/ 584433 w 612023"/>
                  <a:gd name="connsiteY1" fmla="*/ 674753 h 699017"/>
                  <a:gd name="connsiteX2" fmla="*/ 571040 w 612023"/>
                  <a:gd name="connsiteY2" fmla="*/ 648755 h 699017"/>
                  <a:gd name="connsiteX3" fmla="*/ 548981 w 612023"/>
                  <a:gd name="connsiteY3" fmla="*/ 628271 h 699017"/>
                  <a:gd name="connsiteX4" fmla="*/ 530467 w 612023"/>
                  <a:gd name="connsiteY4" fmla="*/ 608970 h 699017"/>
                  <a:gd name="connsiteX5" fmla="*/ 492652 w 612023"/>
                  <a:gd name="connsiteY5" fmla="*/ 571548 h 699017"/>
                  <a:gd name="connsiteX6" fmla="*/ 422929 w 612023"/>
                  <a:gd name="connsiteY6" fmla="*/ 499856 h 699017"/>
                  <a:gd name="connsiteX7" fmla="*/ 285454 w 612023"/>
                  <a:gd name="connsiteY7" fmla="*/ 341110 h 699017"/>
                  <a:gd name="connsiteX8" fmla="*/ 30987 w 612023"/>
                  <a:gd name="connsiteY8" fmla="*/ 7073 h 699017"/>
                  <a:gd name="connsiteX9" fmla="*/ 3020 w 612023"/>
                  <a:gd name="connsiteY9" fmla="*/ 23617 h 699017"/>
                  <a:gd name="connsiteX10" fmla="*/ 254335 w 612023"/>
                  <a:gd name="connsiteY10" fmla="*/ 367502 h 699017"/>
                  <a:gd name="connsiteX11" fmla="*/ 393386 w 612023"/>
                  <a:gd name="connsiteY11" fmla="*/ 529400 h 699017"/>
                  <a:gd name="connsiteX12" fmla="*/ 428050 w 612023"/>
                  <a:gd name="connsiteY12" fmla="*/ 566033 h 699017"/>
                  <a:gd name="connsiteX13" fmla="*/ 429626 w 612023"/>
                  <a:gd name="connsiteY13" fmla="*/ 573124 h 699017"/>
                  <a:gd name="connsiteX14" fmla="*/ 526134 w 612023"/>
                  <a:gd name="connsiteY14" fmla="*/ 677904 h 699017"/>
                  <a:gd name="connsiteX15" fmla="*/ 578131 w 612023"/>
                  <a:gd name="connsiteY15" fmla="*/ 698782 h 699017"/>
                  <a:gd name="connsiteX16" fmla="*/ 612007 w 612023"/>
                  <a:gd name="connsiteY16" fmla="*/ 668056 h 699017"/>
                  <a:gd name="connsiteX17" fmla="*/ 602159 w 612023"/>
                  <a:gd name="connsiteY17" fmla="*/ 663723 h 69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2023" h="699017">
                    <a:moveTo>
                      <a:pt x="602159" y="663723"/>
                    </a:moveTo>
                    <a:cubicBezTo>
                      <a:pt x="597432" y="668844"/>
                      <a:pt x="591130" y="672783"/>
                      <a:pt x="584433" y="674753"/>
                    </a:cubicBezTo>
                    <a:cubicBezTo>
                      <a:pt x="587978" y="664117"/>
                      <a:pt x="582857" y="651118"/>
                      <a:pt x="571040" y="648755"/>
                    </a:cubicBezTo>
                    <a:cubicBezTo>
                      <a:pt x="562768" y="647179"/>
                      <a:pt x="554496" y="634180"/>
                      <a:pt x="548981" y="628271"/>
                    </a:cubicBezTo>
                    <a:cubicBezTo>
                      <a:pt x="543073" y="621575"/>
                      <a:pt x="536770" y="615272"/>
                      <a:pt x="530467" y="608970"/>
                    </a:cubicBezTo>
                    <a:cubicBezTo>
                      <a:pt x="517862" y="596365"/>
                      <a:pt x="505257" y="583759"/>
                      <a:pt x="492652" y="571548"/>
                    </a:cubicBezTo>
                    <a:cubicBezTo>
                      <a:pt x="469017" y="548307"/>
                      <a:pt x="445776" y="524279"/>
                      <a:pt x="422929" y="499856"/>
                    </a:cubicBezTo>
                    <a:cubicBezTo>
                      <a:pt x="375266" y="448648"/>
                      <a:pt x="329572" y="395470"/>
                      <a:pt x="285454" y="341110"/>
                    </a:cubicBezTo>
                    <a:cubicBezTo>
                      <a:pt x="197218" y="232390"/>
                      <a:pt x="114891" y="118944"/>
                      <a:pt x="30987" y="7073"/>
                    </a:cubicBezTo>
                    <a:cubicBezTo>
                      <a:pt x="18776" y="-9472"/>
                      <a:pt x="-9192" y="5891"/>
                      <a:pt x="3020" y="23617"/>
                    </a:cubicBezTo>
                    <a:cubicBezTo>
                      <a:pt x="83378" y="141003"/>
                      <a:pt x="165311" y="256419"/>
                      <a:pt x="254335" y="367502"/>
                    </a:cubicBezTo>
                    <a:cubicBezTo>
                      <a:pt x="298847" y="423043"/>
                      <a:pt x="344935" y="477403"/>
                      <a:pt x="393386" y="529400"/>
                    </a:cubicBezTo>
                    <a:cubicBezTo>
                      <a:pt x="404809" y="541611"/>
                      <a:pt x="416233" y="553822"/>
                      <a:pt x="428050" y="566033"/>
                    </a:cubicBezTo>
                    <a:cubicBezTo>
                      <a:pt x="427656" y="568397"/>
                      <a:pt x="428050" y="570760"/>
                      <a:pt x="429626" y="573124"/>
                    </a:cubicBezTo>
                    <a:cubicBezTo>
                      <a:pt x="458775" y="609758"/>
                      <a:pt x="489894" y="647967"/>
                      <a:pt x="526134" y="677904"/>
                    </a:cubicBezTo>
                    <a:cubicBezTo>
                      <a:pt x="540709" y="690115"/>
                      <a:pt x="558435" y="700751"/>
                      <a:pt x="578131" y="698782"/>
                    </a:cubicBezTo>
                    <a:cubicBezTo>
                      <a:pt x="595069" y="697206"/>
                      <a:pt x="612007" y="686570"/>
                      <a:pt x="612007" y="668056"/>
                    </a:cubicBezTo>
                    <a:cubicBezTo>
                      <a:pt x="612401" y="663330"/>
                      <a:pt x="605704" y="659784"/>
                      <a:pt x="602159" y="663723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86EF74-85AF-470A-9ECA-59C4CCADE8FE}"/>
                  </a:ext>
                </a:extLst>
              </p:cNvPr>
              <p:cNvSpPr/>
              <p:nvPr/>
            </p:nvSpPr>
            <p:spPr>
              <a:xfrm>
                <a:off x="3779524" y="8240228"/>
                <a:ext cx="491927" cy="376808"/>
              </a:xfrm>
              <a:custGeom>
                <a:avLst/>
                <a:gdLst>
                  <a:gd name="connsiteX0" fmla="*/ 484069 w 491927"/>
                  <a:gd name="connsiteY0" fmla="*/ 25570 h 376808"/>
                  <a:gd name="connsiteX1" fmla="*/ 207937 w 491927"/>
                  <a:gd name="connsiteY1" fmla="*/ 51962 h 376808"/>
                  <a:gd name="connsiteX2" fmla="*/ 112610 w 491927"/>
                  <a:gd name="connsiteY2" fmla="*/ 141380 h 376808"/>
                  <a:gd name="connsiteX3" fmla="*/ 59826 w 491927"/>
                  <a:gd name="connsiteY3" fmla="*/ 251281 h 376808"/>
                  <a:gd name="connsiteX4" fmla="*/ 46433 w 491927"/>
                  <a:gd name="connsiteY4" fmla="*/ 270977 h 376808"/>
                  <a:gd name="connsiteX5" fmla="*/ 50372 w 491927"/>
                  <a:gd name="connsiteY5" fmla="*/ 293824 h 376808"/>
                  <a:gd name="connsiteX6" fmla="*/ 3891 w 491927"/>
                  <a:gd name="connsiteY6" fmla="*/ 349759 h 376808"/>
                  <a:gd name="connsiteX7" fmla="*/ 25950 w 491927"/>
                  <a:gd name="connsiteY7" fmla="*/ 371818 h 376808"/>
                  <a:gd name="connsiteX8" fmla="*/ 133487 w 491927"/>
                  <a:gd name="connsiteY8" fmla="*/ 252463 h 376808"/>
                  <a:gd name="connsiteX9" fmla="*/ 222905 w 491927"/>
                  <a:gd name="connsiteY9" fmla="*/ 157530 h 376808"/>
                  <a:gd name="connsiteX10" fmla="*/ 328474 w 491927"/>
                  <a:gd name="connsiteY10" fmla="*/ 85444 h 376808"/>
                  <a:gd name="connsiteX11" fmla="*/ 476190 w 491927"/>
                  <a:gd name="connsiteY11" fmla="*/ 55507 h 376808"/>
                  <a:gd name="connsiteX12" fmla="*/ 484069 w 491927"/>
                  <a:gd name="connsiteY12" fmla="*/ 25570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1927" h="376808">
                    <a:moveTo>
                      <a:pt x="484069" y="25570"/>
                    </a:moveTo>
                    <a:cubicBezTo>
                      <a:pt x="395045" y="-27608"/>
                      <a:pt x="293416" y="12571"/>
                      <a:pt x="207937" y="51962"/>
                    </a:cubicBezTo>
                    <a:cubicBezTo>
                      <a:pt x="164606" y="72051"/>
                      <a:pt x="130730" y="96080"/>
                      <a:pt x="112610" y="141380"/>
                    </a:cubicBezTo>
                    <a:cubicBezTo>
                      <a:pt x="97247" y="179983"/>
                      <a:pt x="81885" y="217011"/>
                      <a:pt x="59826" y="251281"/>
                    </a:cubicBezTo>
                    <a:cubicBezTo>
                      <a:pt x="55493" y="257978"/>
                      <a:pt x="50766" y="264280"/>
                      <a:pt x="46433" y="270977"/>
                    </a:cubicBezTo>
                    <a:cubicBezTo>
                      <a:pt x="40524" y="279249"/>
                      <a:pt x="44069" y="288309"/>
                      <a:pt x="50372" y="293824"/>
                    </a:cubicBezTo>
                    <a:cubicBezTo>
                      <a:pt x="35009" y="312731"/>
                      <a:pt x="19647" y="331245"/>
                      <a:pt x="3891" y="349759"/>
                    </a:cubicBezTo>
                    <a:cubicBezTo>
                      <a:pt x="-8715" y="364728"/>
                      <a:pt x="12163" y="386787"/>
                      <a:pt x="25950" y="371818"/>
                    </a:cubicBezTo>
                    <a:cubicBezTo>
                      <a:pt x="61795" y="332033"/>
                      <a:pt x="98035" y="292642"/>
                      <a:pt x="133487" y="252463"/>
                    </a:cubicBezTo>
                    <a:cubicBezTo>
                      <a:pt x="162243" y="219768"/>
                      <a:pt x="190999" y="187074"/>
                      <a:pt x="222905" y="157530"/>
                    </a:cubicBezTo>
                    <a:cubicBezTo>
                      <a:pt x="254024" y="128381"/>
                      <a:pt x="289082" y="102383"/>
                      <a:pt x="328474" y="85444"/>
                    </a:cubicBezTo>
                    <a:cubicBezTo>
                      <a:pt x="374561" y="65749"/>
                      <a:pt x="426558" y="59446"/>
                      <a:pt x="476190" y="55507"/>
                    </a:cubicBezTo>
                    <a:cubicBezTo>
                      <a:pt x="491159" y="53931"/>
                      <a:pt x="498643" y="34236"/>
                      <a:pt x="484069" y="25570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D37506F-4201-43C9-83CC-D19482D38C61}"/>
                  </a:ext>
                </a:extLst>
              </p:cNvPr>
              <p:cNvSpPr/>
              <p:nvPr/>
            </p:nvSpPr>
            <p:spPr>
              <a:xfrm>
                <a:off x="3933538" y="8295571"/>
                <a:ext cx="431854" cy="298927"/>
              </a:xfrm>
              <a:custGeom>
                <a:avLst/>
                <a:gdLst>
                  <a:gd name="connsiteX0" fmla="*/ 431290 w 431854"/>
                  <a:gd name="connsiteY0" fmla="*/ 28132 h 298927"/>
                  <a:gd name="connsiteX1" fmla="*/ 415534 w 431854"/>
                  <a:gd name="connsiteY1" fmla="*/ 7648 h 298927"/>
                  <a:gd name="connsiteX2" fmla="*/ 204791 w 431854"/>
                  <a:gd name="connsiteY2" fmla="*/ 68311 h 298927"/>
                  <a:gd name="connsiteX3" fmla="*/ 65740 w 431854"/>
                  <a:gd name="connsiteY3" fmla="*/ 212088 h 298927"/>
                  <a:gd name="connsiteX4" fmla="*/ 66134 w 431854"/>
                  <a:gd name="connsiteY4" fmla="*/ 230996 h 298927"/>
                  <a:gd name="connsiteX5" fmla="*/ 3502 w 431854"/>
                  <a:gd name="connsiteY5" fmla="*/ 279841 h 298927"/>
                  <a:gd name="connsiteX6" fmla="*/ 16895 w 431854"/>
                  <a:gd name="connsiteY6" fmla="*/ 297173 h 298927"/>
                  <a:gd name="connsiteX7" fmla="*/ 246939 w 431854"/>
                  <a:gd name="connsiteY7" fmla="*/ 166395 h 298927"/>
                  <a:gd name="connsiteX8" fmla="*/ 365113 w 431854"/>
                  <a:gd name="connsiteY8" fmla="*/ 115580 h 298927"/>
                  <a:gd name="connsiteX9" fmla="*/ 431290 w 431854"/>
                  <a:gd name="connsiteY9" fmla="*/ 28132 h 29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854" h="298927">
                    <a:moveTo>
                      <a:pt x="431290" y="28132"/>
                    </a:moveTo>
                    <a:cubicBezTo>
                      <a:pt x="430108" y="18284"/>
                      <a:pt x="425381" y="10800"/>
                      <a:pt x="415534" y="7648"/>
                    </a:cubicBezTo>
                    <a:cubicBezTo>
                      <a:pt x="338327" y="-18350"/>
                      <a:pt x="266635" y="26950"/>
                      <a:pt x="204791" y="68311"/>
                    </a:cubicBezTo>
                    <a:cubicBezTo>
                      <a:pt x="149249" y="105732"/>
                      <a:pt x="92920" y="148669"/>
                      <a:pt x="65740" y="212088"/>
                    </a:cubicBezTo>
                    <a:cubicBezTo>
                      <a:pt x="62983" y="218785"/>
                      <a:pt x="63377" y="225481"/>
                      <a:pt x="66134" y="230996"/>
                    </a:cubicBezTo>
                    <a:cubicBezTo>
                      <a:pt x="44863" y="246753"/>
                      <a:pt x="23985" y="262509"/>
                      <a:pt x="3502" y="279841"/>
                    </a:cubicBezTo>
                    <a:cubicBezTo>
                      <a:pt x="-6346" y="288113"/>
                      <a:pt x="6653" y="304264"/>
                      <a:pt x="16895" y="297173"/>
                    </a:cubicBezTo>
                    <a:cubicBezTo>
                      <a:pt x="90163" y="248328"/>
                      <a:pt x="167763" y="204998"/>
                      <a:pt x="246939" y="166395"/>
                    </a:cubicBezTo>
                    <a:cubicBezTo>
                      <a:pt x="285543" y="147487"/>
                      <a:pt x="325722" y="132124"/>
                      <a:pt x="365113" y="115580"/>
                    </a:cubicBezTo>
                    <a:cubicBezTo>
                      <a:pt x="400959" y="100611"/>
                      <a:pt x="436805" y="71068"/>
                      <a:pt x="431290" y="28132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A6E1C57-5850-4CE8-9B55-F80AE0C3BC50}"/>
                  </a:ext>
                </a:extLst>
              </p:cNvPr>
              <p:cNvSpPr/>
              <p:nvPr/>
            </p:nvSpPr>
            <p:spPr>
              <a:xfrm>
                <a:off x="4402915" y="8105571"/>
                <a:ext cx="531046" cy="201159"/>
              </a:xfrm>
              <a:custGeom>
                <a:avLst/>
                <a:gdLst>
                  <a:gd name="connsiteX0" fmla="*/ 513783 w 531046"/>
                  <a:gd name="connsiteY0" fmla="*/ 5026 h 201159"/>
                  <a:gd name="connsiteX1" fmla="*/ 2486 w 531046"/>
                  <a:gd name="connsiteY1" fmla="*/ 180710 h 201159"/>
                  <a:gd name="connsiteX2" fmla="*/ 26909 w 531046"/>
                  <a:gd name="connsiteY2" fmla="*/ 194891 h 201159"/>
                  <a:gd name="connsiteX3" fmla="*/ 42271 w 531046"/>
                  <a:gd name="connsiteY3" fmla="*/ 175983 h 201159"/>
                  <a:gd name="connsiteX4" fmla="*/ 76936 w 531046"/>
                  <a:gd name="connsiteY4" fmla="*/ 198042 h 201159"/>
                  <a:gd name="connsiteX5" fmla="*/ 291223 w 531046"/>
                  <a:gd name="connsiteY5" fmla="*/ 99170 h 201159"/>
                  <a:gd name="connsiteX6" fmla="*/ 518117 w 531046"/>
                  <a:gd name="connsiteY6" fmla="*/ 39296 h 201159"/>
                  <a:gd name="connsiteX7" fmla="*/ 513783 w 531046"/>
                  <a:gd name="connsiteY7" fmla="*/ 5026 h 201159"/>
                  <a:gd name="connsiteX8" fmla="*/ 216774 w 531046"/>
                  <a:gd name="connsiteY8" fmla="*/ 63325 h 201159"/>
                  <a:gd name="connsiteX9" fmla="*/ 208896 w 531046"/>
                  <a:gd name="connsiteY9" fmla="*/ 66476 h 201159"/>
                  <a:gd name="connsiteX10" fmla="*/ 66300 w 531046"/>
                  <a:gd name="connsiteY10" fmla="*/ 150379 h 201159"/>
                  <a:gd name="connsiteX11" fmla="*/ 216774 w 531046"/>
                  <a:gd name="connsiteY11" fmla="*/ 63325 h 20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046" h="201159">
                    <a:moveTo>
                      <a:pt x="513783" y="5026"/>
                    </a:moveTo>
                    <a:cubicBezTo>
                      <a:pt x="328251" y="-13094"/>
                      <a:pt x="113963" y="11722"/>
                      <a:pt x="2486" y="180710"/>
                    </a:cubicBezTo>
                    <a:cubicBezTo>
                      <a:pt x="-7755" y="196073"/>
                      <a:pt x="16273" y="209466"/>
                      <a:pt x="26909" y="194891"/>
                    </a:cubicBezTo>
                    <a:cubicBezTo>
                      <a:pt x="31636" y="188195"/>
                      <a:pt x="37150" y="182286"/>
                      <a:pt x="42271" y="175983"/>
                    </a:cubicBezTo>
                    <a:cubicBezTo>
                      <a:pt x="41484" y="190952"/>
                      <a:pt x="60785" y="206708"/>
                      <a:pt x="76936" y="198042"/>
                    </a:cubicBezTo>
                    <a:cubicBezTo>
                      <a:pt x="145870" y="161015"/>
                      <a:pt x="217562" y="125169"/>
                      <a:pt x="291223" y="99170"/>
                    </a:cubicBezTo>
                    <a:cubicBezTo>
                      <a:pt x="365279" y="73172"/>
                      <a:pt x="440910" y="53477"/>
                      <a:pt x="518117" y="39296"/>
                    </a:cubicBezTo>
                    <a:cubicBezTo>
                      <a:pt x="539388" y="35357"/>
                      <a:pt x="531903" y="6601"/>
                      <a:pt x="513783" y="5026"/>
                    </a:cubicBezTo>
                    <a:close/>
                    <a:moveTo>
                      <a:pt x="216774" y="63325"/>
                    </a:moveTo>
                    <a:cubicBezTo>
                      <a:pt x="214017" y="64506"/>
                      <a:pt x="211653" y="65294"/>
                      <a:pt x="208896" y="66476"/>
                    </a:cubicBezTo>
                    <a:cubicBezTo>
                      <a:pt x="158475" y="88929"/>
                      <a:pt x="110812" y="117684"/>
                      <a:pt x="66300" y="150379"/>
                    </a:cubicBezTo>
                    <a:cubicBezTo>
                      <a:pt x="109236" y="109412"/>
                      <a:pt x="160839" y="81444"/>
                      <a:pt x="216774" y="63325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78E21F8-8ABA-42EA-9F69-1A2ECD6499E5}"/>
                  </a:ext>
                </a:extLst>
              </p:cNvPr>
              <p:cNvSpPr/>
              <p:nvPr/>
            </p:nvSpPr>
            <p:spPr>
              <a:xfrm>
                <a:off x="3848052" y="7586035"/>
                <a:ext cx="566388" cy="713225"/>
              </a:xfrm>
              <a:custGeom>
                <a:avLst/>
                <a:gdLst>
                  <a:gd name="connsiteX0" fmla="*/ 565227 w 566388"/>
                  <a:gd name="connsiteY0" fmla="*/ 677399 h 713225"/>
                  <a:gd name="connsiteX1" fmla="*/ 422631 w 566388"/>
                  <a:gd name="connsiteY1" fmla="*/ 506441 h 713225"/>
                  <a:gd name="connsiteX2" fmla="*/ 297761 w 566388"/>
                  <a:gd name="connsiteY2" fmla="*/ 337060 h 713225"/>
                  <a:gd name="connsiteX3" fmla="*/ 29901 w 566388"/>
                  <a:gd name="connsiteY3" fmla="*/ 4992 h 713225"/>
                  <a:gd name="connsiteX4" fmla="*/ 2721 w 566388"/>
                  <a:gd name="connsiteY4" fmla="*/ 25869 h 713225"/>
                  <a:gd name="connsiteX5" fmla="*/ 254037 w 566388"/>
                  <a:gd name="connsiteY5" fmla="*/ 370936 h 713225"/>
                  <a:gd name="connsiteX6" fmla="*/ 379301 w 566388"/>
                  <a:gd name="connsiteY6" fmla="*/ 540318 h 713225"/>
                  <a:gd name="connsiteX7" fmla="*/ 514019 w 566388"/>
                  <a:gd name="connsiteY7" fmla="*/ 709306 h 713225"/>
                  <a:gd name="connsiteX8" fmla="*/ 565227 w 566388"/>
                  <a:gd name="connsiteY8" fmla="*/ 677399 h 71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388" h="713225">
                    <a:moveTo>
                      <a:pt x="565227" y="677399"/>
                    </a:moveTo>
                    <a:cubicBezTo>
                      <a:pt x="531351" y="612798"/>
                      <a:pt x="465567" y="565528"/>
                      <a:pt x="422631" y="506441"/>
                    </a:cubicBezTo>
                    <a:cubicBezTo>
                      <a:pt x="381270" y="449718"/>
                      <a:pt x="339910" y="392995"/>
                      <a:pt x="297761" y="337060"/>
                    </a:cubicBezTo>
                    <a:cubicBezTo>
                      <a:pt x="211888" y="223219"/>
                      <a:pt x="125228" y="110954"/>
                      <a:pt x="29901" y="4992"/>
                    </a:cubicBezTo>
                    <a:cubicBezTo>
                      <a:pt x="16902" y="-9189"/>
                      <a:pt x="-8308" y="9719"/>
                      <a:pt x="2721" y="25869"/>
                    </a:cubicBezTo>
                    <a:cubicBezTo>
                      <a:pt x="82685" y="143649"/>
                      <a:pt x="168952" y="256702"/>
                      <a:pt x="254037" y="370936"/>
                    </a:cubicBezTo>
                    <a:cubicBezTo>
                      <a:pt x="295792" y="427265"/>
                      <a:pt x="337940" y="483595"/>
                      <a:pt x="379301" y="540318"/>
                    </a:cubicBezTo>
                    <a:cubicBezTo>
                      <a:pt x="422237" y="599011"/>
                      <a:pt x="464386" y="656522"/>
                      <a:pt x="514019" y="709306"/>
                    </a:cubicBezTo>
                    <a:cubicBezTo>
                      <a:pt x="527805" y="723881"/>
                      <a:pt x="574287" y="694337"/>
                      <a:pt x="565227" y="677399"/>
                    </a:cubicBezTo>
                    <a:close/>
                  </a:path>
                </a:pathLst>
              </a:custGeom>
              <a:solidFill>
                <a:srgbClr val="CFD8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CF8361B-0C05-404B-9E10-B62700235123}"/>
                  </a:ext>
                </a:extLst>
              </p:cNvPr>
              <p:cNvSpPr/>
              <p:nvPr/>
            </p:nvSpPr>
            <p:spPr>
              <a:xfrm>
                <a:off x="4445437" y="8126966"/>
                <a:ext cx="481372" cy="211895"/>
              </a:xfrm>
              <a:custGeom>
                <a:avLst/>
                <a:gdLst>
                  <a:gd name="connsiteX0" fmla="*/ 477564 w 481372"/>
                  <a:gd name="connsiteY0" fmla="*/ 10417 h 211895"/>
                  <a:gd name="connsiteX1" fmla="*/ 443294 w 481372"/>
                  <a:gd name="connsiteY1" fmla="*/ 4114 h 211895"/>
                  <a:gd name="connsiteX2" fmla="*/ 430294 w 481372"/>
                  <a:gd name="connsiteY2" fmla="*/ 175 h 211895"/>
                  <a:gd name="connsiteX3" fmla="*/ 375935 w 481372"/>
                  <a:gd name="connsiteY3" fmla="*/ 10417 h 211895"/>
                  <a:gd name="connsiteX4" fmla="*/ 332604 w 481372"/>
                  <a:gd name="connsiteY4" fmla="*/ 13568 h 211895"/>
                  <a:gd name="connsiteX5" fmla="*/ 186463 w 481372"/>
                  <a:gd name="connsiteY5" fmla="*/ 37991 h 211895"/>
                  <a:gd name="connsiteX6" fmla="*/ 69865 w 481372"/>
                  <a:gd name="connsiteY6" fmla="*/ 105743 h 211895"/>
                  <a:gd name="connsiteX7" fmla="*/ 143 w 481372"/>
                  <a:gd name="connsiteY7" fmla="*/ 194767 h 211895"/>
                  <a:gd name="connsiteX8" fmla="*/ 24172 w 481372"/>
                  <a:gd name="connsiteY8" fmla="*/ 205009 h 211895"/>
                  <a:gd name="connsiteX9" fmla="*/ 46625 w 481372"/>
                  <a:gd name="connsiteY9" fmla="*/ 175072 h 211895"/>
                  <a:gd name="connsiteX10" fmla="*/ 47412 w 481372"/>
                  <a:gd name="connsiteY10" fmla="*/ 174678 h 211895"/>
                  <a:gd name="connsiteX11" fmla="*/ 240429 w 481372"/>
                  <a:gd name="connsiteY11" fmla="*/ 91563 h 211895"/>
                  <a:gd name="connsiteX12" fmla="*/ 381449 w 481372"/>
                  <a:gd name="connsiteY12" fmla="*/ 46263 h 211895"/>
                  <a:gd name="connsiteX13" fmla="*/ 420053 w 481372"/>
                  <a:gd name="connsiteY13" fmla="*/ 40354 h 211895"/>
                  <a:gd name="connsiteX14" fmla="*/ 479139 w 481372"/>
                  <a:gd name="connsiteY14" fmla="*/ 23416 h 211895"/>
                  <a:gd name="connsiteX15" fmla="*/ 477564 w 481372"/>
                  <a:gd name="connsiteY15" fmla="*/ 10417 h 21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1372" h="211895">
                    <a:moveTo>
                      <a:pt x="477564" y="10417"/>
                    </a:moveTo>
                    <a:cubicBezTo>
                      <a:pt x="468504" y="4508"/>
                      <a:pt x="455899" y="3326"/>
                      <a:pt x="443294" y="4114"/>
                    </a:cubicBezTo>
                    <a:cubicBezTo>
                      <a:pt x="440142" y="1357"/>
                      <a:pt x="435809" y="-613"/>
                      <a:pt x="430294" y="175"/>
                    </a:cubicBezTo>
                    <a:cubicBezTo>
                      <a:pt x="412174" y="2538"/>
                      <a:pt x="394055" y="6084"/>
                      <a:pt x="375935" y="10417"/>
                    </a:cubicBezTo>
                    <a:cubicBezTo>
                      <a:pt x="361360" y="11598"/>
                      <a:pt x="347179" y="12386"/>
                      <a:pt x="332604" y="13568"/>
                    </a:cubicBezTo>
                    <a:cubicBezTo>
                      <a:pt x="283366" y="17113"/>
                      <a:pt x="232945" y="19477"/>
                      <a:pt x="186463" y="37991"/>
                    </a:cubicBezTo>
                    <a:cubicBezTo>
                      <a:pt x="144315" y="54535"/>
                      <a:pt x="106105" y="78957"/>
                      <a:pt x="69865" y="105743"/>
                    </a:cubicBezTo>
                    <a:cubicBezTo>
                      <a:pt x="39534" y="127802"/>
                      <a:pt x="6445" y="155376"/>
                      <a:pt x="143" y="194767"/>
                    </a:cubicBezTo>
                    <a:cubicBezTo>
                      <a:pt x="-1827" y="208554"/>
                      <a:pt x="17081" y="219584"/>
                      <a:pt x="24172" y="205009"/>
                    </a:cubicBezTo>
                    <a:cubicBezTo>
                      <a:pt x="30080" y="193192"/>
                      <a:pt x="37958" y="183738"/>
                      <a:pt x="46625" y="175072"/>
                    </a:cubicBezTo>
                    <a:cubicBezTo>
                      <a:pt x="47019" y="175072"/>
                      <a:pt x="47412" y="175072"/>
                      <a:pt x="47412" y="174678"/>
                    </a:cubicBezTo>
                    <a:cubicBezTo>
                      <a:pt x="110438" y="143953"/>
                      <a:pt x="174646" y="115985"/>
                      <a:pt x="240429" y="91563"/>
                    </a:cubicBezTo>
                    <a:cubicBezTo>
                      <a:pt x="286911" y="74230"/>
                      <a:pt x="334180" y="60444"/>
                      <a:pt x="381449" y="46263"/>
                    </a:cubicBezTo>
                    <a:cubicBezTo>
                      <a:pt x="394448" y="44293"/>
                      <a:pt x="407448" y="42324"/>
                      <a:pt x="420053" y="40354"/>
                    </a:cubicBezTo>
                    <a:cubicBezTo>
                      <a:pt x="438567" y="37597"/>
                      <a:pt x="465352" y="37991"/>
                      <a:pt x="479139" y="23416"/>
                    </a:cubicBezTo>
                    <a:cubicBezTo>
                      <a:pt x="482685" y="18689"/>
                      <a:pt x="481897" y="13174"/>
                      <a:pt x="477564" y="10417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34C8EDA-E66B-4957-8E3D-2DCC9B2C46FF}"/>
                  </a:ext>
                </a:extLst>
              </p:cNvPr>
              <p:cNvSpPr/>
              <p:nvPr/>
            </p:nvSpPr>
            <p:spPr>
              <a:xfrm>
                <a:off x="3940785" y="8407234"/>
                <a:ext cx="226172" cy="182815"/>
              </a:xfrm>
              <a:custGeom>
                <a:avLst/>
                <a:gdLst>
                  <a:gd name="connsiteX0" fmla="*/ 202664 w 226172"/>
                  <a:gd name="connsiteY0" fmla="*/ 2736 h 182815"/>
                  <a:gd name="connsiteX1" fmla="*/ 130579 w 226172"/>
                  <a:gd name="connsiteY1" fmla="*/ 57883 h 182815"/>
                  <a:gd name="connsiteX2" fmla="*/ 97490 w 226172"/>
                  <a:gd name="connsiteY2" fmla="*/ 86639 h 182815"/>
                  <a:gd name="connsiteX3" fmla="*/ 78189 w 226172"/>
                  <a:gd name="connsiteY3" fmla="*/ 104365 h 182815"/>
                  <a:gd name="connsiteX4" fmla="*/ 6497 w 226172"/>
                  <a:gd name="connsiteY4" fmla="*/ 154786 h 182815"/>
                  <a:gd name="connsiteX5" fmla="*/ 21465 w 226172"/>
                  <a:gd name="connsiteY5" fmla="*/ 180390 h 182815"/>
                  <a:gd name="connsiteX6" fmla="*/ 138851 w 226172"/>
                  <a:gd name="connsiteY6" fmla="*/ 109092 h 182815"/>
                  <a:gd name="connsiteX7" fmla="*/ 195180 w 226172"/>
                  <a:gd name="connsiteY7" fmla="*/ 73246 h 182815"/>
                  <a:gd name="connsiteX8" fmla="*/ 217633 w 226172"/>
                  <a:gd name="connsiteY8" fmla="*/ 53944 h 182815"/>
                  <a:gd name="connsiteX9" fmla="*/ 225905 w 226172"/>
                  <a:gd name="connsiteY9" fmla="*/ 20856 h 182815"/>
                  <a:gd name="connsiteX10" fmla="*/ 202664 w 226172"/>
                  <a:gd name="connsiteY10" fmla="*/ 2736 h 18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172" h="182815">
                    <a:moveTo>
                      <a:pt x="202664" y="2736"/>
                    </a:moveTo>
                    <a:cubicBezTo>
                      <a:pt x="178636" y="21250"/>
                      <a:pt x="153820" y="38188"/>
                      <a:pt x="130579" y="57883"/>
                    </a:cubicBezTo>
                    <a:cubicBezTo>
                      <a:pt x="119549" y="67337"/>
                      <a:pt x="108520" y="77185"/>
                      <a:pt x="97490" y="86639"/>
                    </a:cubicBezTo>
                    <a:cubicBezTo>
                      <a:pt x="90794" y="92548"/>
                      <a:pt x="84097" y="98062"/>
                      <a:pt x="78189" y="104365"/>
                    </a:cubicBezTo>
                    <a:cubicBezTo>
                      <a:pt x="53766" y="120515"/>
                      <a:pt x="29737" y="137060"/>
                      <a:pt x="6497" y="154786"/>
                    </a:cubicBezTo>
                    <a:cubicBezTo>
                      <a:pt x="-8472" y="165815"/>
                      <a:pt x="4921" y="190632"/>
                      <a:pt x="21465" y="180390"/>
                    </a:cubicBezTo>
                    <a:cubicBezTo>
                      <a:pt x="60463" y="156755"/>
                      <a:pt x="99460" y="132727"/>
                      <a:pt x="138851" y="109092"/>
                    </a:cubicBezTo>
                    <a:cubicBezTo>
                      <a:pt x="158153" y="97668"/>
                      <a:pt x="176666" y="85851"/>
                      <a:pt x="195180" y="73246"/>
                    </a:cubicBezTo>
                    <a:cubicBezTo>
                      <a:pt x="203452" y="67731"/>
                      <a:pt x="212512" y="63004"/>
                      <a:pt x="217633" y="53944"/>
                    </a:cubicBezTo>
                    <a:cubicBezTo>
                      <a:pt x="223148" y="44490"/>
                      <a:pt x="223936" y="31097"/>
                      <a:pt x="225905" y="20856"/>
                    </a:cubicBezTo>
                    <a:cubicBezTo>
                      <a:pt x="228269" y="9038"/>
                      <a:pt x="214482" y="-6324"/>
                      <a:pt x="202664" y="2736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F4DCC8-E383-41BF-B840-AEFE69CB36F5}"/>
                  </a:ext>
                </a:extLst>
              </p:cNvPr>
              <p:cNvSpPr/>
              <p:nvPr/>
            </p:nvSpPr>
            <p:spPr>
              <a:xfrm>
                <a:off x="4250594" y="8358367"/>
                <a:ext cx="99659" cy="53481"/>
              </a:xfrm>
              <a:custGeom>
                <a:avLst/>
                <a:gdLst>
                  <a:gd name="connsiteX0" fmla="*/ 99266 w 99659"/>
                  <a:gd name="connsiteY0" fmla="*/ 7090 h 53481"/>
                  <a:gd name="connsiteX1" fmla="*/ 96508 w 99659"/>
                  <a:gd name="connsiteY1" fmla="*/ 2757 h 53481"/>
                  <a:gd name="connsiteX2" fmla="*/ 94539 w 99659"/>
                  <a:gd name="connsiteY2" fmla="*/ 1182 h 53481"/>
                  <a:gd name="connsiteX3" fmla="*/ 89418 w 99659"/>
                  <a:gd name="connsiteY3" fmla="*/ 0 h 53481"/>
                  <a:gd name="connsiteX4" fmla="*/ 82328 w 99659"/>
                  <a:gd name="connsiteY4" fmla="*/ 0 h 53481"/>
                  <a:gd name="connsiteX5" fmla="*/ 81540 w 99659"/>
                  <a:gd name="connsiteY5" fmla="*/ 394 h 53481"/>
                  <a:gd name="connsiteX6" fmla="*/ 79964 w 99659"/>
                  <a:gd name="connsiteY6" fmla="*/ 0 h 53481"/>
                  <a:gd name="connsiteX7" fmla="*/ 63026 w 99659"/>
                  <a:gd name="connsiteY7" fmla="*/ 2363 h 53481"/>
                  <a:gd name="connsiteX8" fmla="*/ 14969 w 99659"/>
                  <a:gd name="connsiteY8" fmla="*/ 4727 h 53481"/>
                  <a:gd name="connsiteX9" fmla="*/ 9848 w 99659"/>
                  <a:gd name="connsiteY9" fmla="*/ 7090 h 53481"/>
                  <a:gd name="connsiteX10" fmla="*/ 0 w 99659"/>
                  <a:gd name="connsiteY10" fmla="*/ 19696 h 53481"/>
                  <a:gd name="connsiteX11" fmla="*/ 0 w 99659"/>
                  <a:gd name="connsiteY11" fmla="*/ 40179 h 53481"/>
                  <a:gd name="connsiteX12" fmla="*/ 20089 w 99659"/>
                  <a:gd name="connsiteY12" fmla="*/ 51996 h 53481"/>
                  <a:gd name="connsiteX13" fmla="*/ 27968 w 99659"/>
                  <a:gd name="connsiteY13" fmla="*/ 48451 h 53481"/>
                  <a:gd name="connsiteX14" fmla="*/ 28755 w 99659"/>
                  <a:gd name="connsiteY14" fmla="*/ 48057 h 53481"/>
                  <a:gd name="connsiteX15" fmla="*/ 29150 w 99659"/>
                  <a:gd name="connsiteY15" fmla="*/ 47663 h 53481"/>
                  <a:gd name="connsiteX16" fmla="*/ 32695 w 99659"/>
                  <a:gd name="connsiteY16" fmla="*/ 46482 h 53481"/>
                  <a:gd name="connsiteX17" fmla="*/ 48057 w 99659"/>
                  <a:gd name="connsiteY17" fmla="*/ 40967 h 53481"/>
                  <a:gd name="connsiteX18" fmla="*/ 63420 w 99659"/>
                  <a:gd name="connsiteY18" fmla="*/ 37028 h 53481"/>
                  <a:gd name="connsiteX19" fmla="*/ 71298 w 99659"/>
                  <a:gd name="connsiteY19" fmla="*/ 35452 h 53481"/>
                  <a:gd name="connsiteX20" fmla="*/ 74843 w 99659"/>
                  <a:gd name="connsiteY20" fmla="*/ 34664 h 53481"/>
                  <a:gd name="connsiteX21" fmla="*/ 77207 w 99659"/>
                  <a:gd name="connsiteY21" fmla="*/ 34270 h 53481"/>
                  <a:gd name="connsiteX22" fmla="*/ 77207 w 99659"/>
                  <a:gd name="connsiteY22" fmla="*/ 34270 h 53481"/>
                  <a:gd name="connsiteX23" fmla="*/ 77207 w 99659"/>
                  <a:gd name="connsiteY23" fmla="*/ 34270 h 53481"/>
                  <a:gd name="connsiteX24" fmla="*/ 77207 w 99659"/>
                  <a:gd name="connsiteY24" fmla="*/ 34270 h 53481"/>
                  <a:gd name="connsiteX25" fmla="*/ 77207 w 99659"/>
                  <a:gd name="connsiteY25" fmla="*/ 34270 h 53481"/>
                  <a:gd name="connsiteX26" fmla="*/ 90993 w 99659"/>
                  <a:gd name="connsiteY26" fmla="*/ 22059 h 53481"/>
                  <a:gd name="connsiteX27" fmla="*/ 90993 w 99659"/>
                  <a:gd name="connsiteY27" fmla="*/ 20877 h 53481"/>
                  <a:gd name="connsiteX28" fmla="*/ 91781 w 99659"/>
                  <a:gd name="connsiteY28" fmla="*/ 19696 h 53481"/>
                  <a:gd name="connsiteX29" fmla="*/ 93751 w 99659"/>
                  <a:gd name="connsiteY29" fmla="*/ 19302 h 53481"/>
                  <a:gd name="connsiteX30" fmla="*/ 96902 w 99659"/>
                  <a:gd name="connsiteY30" fmla="*/ 17332 h 53481"/>
                  <a:gd name="connsiteX31" fmla="*/ 98872 w 99659"/>
                  <a:gd name="connsiteY31" fmla="*/ 14181 h 53481"/>
                  <a:gd name="connsiteX32" fmla="*/ 99660 w 99659"/>
                  <a:gd name="connsiteY32" fmla="*/ 10242 h 53481"/>
                  <a:gd name="connsiteX33" fmla="*/ 99266 w 99659"/>
                  <a:gd name="connsiteY33" fmla="*/ 7090 h 5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659" h="53481">
                    <a:moveTo>
                      <a:pt x="99266" y="7090"/>
                    </a:moveTo>
                    <a:cubicBezTo>
                      <a:pt x="98872" y="5515"/>
                      <a:pt x="98084" y="3939"/>
                      <a:pt x="96508" y="2757"/>
                    </a:cubicBezTo>
                    <a:cubicBezTo>
                      <a:pt x="95720" y="2363"/>
                      <a:pt x="95327" y="1576"/>
                      <a:pt x="94539" y="1182"/>
                    </a:cubicBezTo>
                    <a:cubicBezTo>
                      <a:pt x="92963" y="394"/>
                      <a:pt x="91388" y="0"/>
                      <a:pt x="89418" y="0"/>
                    </a:cubicBezTo>
                    <a:lnTo>
                      <a:pt x="82328" y="0"/>
                    </a:lnTo>
                    <a:cubicBezTo>
                      <a:pt x="81934" y="0"/>
                      <a:pt x="81540" y="0"/>
                      <a:pt x="81540" y="394"/>
                    </a:cubicBezTo>
                    <a:cubicBezTo>
                      <a:pt x="80752" y="394"/>
                      <a:pt x="80358" y="0"/>
                      <a:pt x="79964" y="0"/>
                    </a:cubicBezTo>
                    <a:cubicBezTo>
                      <a:pt x="74449" y="394"/>
                      <a:pt x="68935" y="1576"/>
                      <a:pt x="63026" y="2363"/>
                    </a:cubicBezTo>
                    <a:cubicBezTo>
                      <a:pt x="47269" y="0"/>
                      <a:pt x="30331" y="1970"/>
                      <a:pt x="14969" y="4727"/>
                    </a:cubicBezTo>
                    <a:cubicBezTo>
                      <a:pt x="12999" y="5121"/>
                      <a:pt x="11424" y="5909"/>
                      <a:pt x="9848" y="7090"/>
                    </a:cubicBezTo>
                    <a:cubicBezTo>
                      <a:pt x="4333" y="8666"/>
                      <a:pt x="0" y="13393"/>
                      <a:pt x="0" y="19696"/>
                    </a:cubicBezTo>
                    <a:cubicBezTo>
                      <a:pt x="0" y="26392"/>
                      <a:pt x="0" y="33482"/>
                      <a:pt x="0" y="40179"/>
                    </a:cubicBezTo>
                    <a:cubicBezTo>
                      <a:pt x="0" y="50815"/>
                      <a:pt x="11424" y="56329"/>
                      <a:pt x="20089" y="51996"/>
                    </a:cubicBezTo>
                    <a:cubicBezTo>
                      <a:pt x="22453" y="50815"/>
                      <a:pt x="25210" y="49633"/>
                      <a:pt x="27968" y="48451"/>
                    </a:cubicBezTo>
                    <a:cubicBezTo>
                      <a:pt x="28362" y="48451"/>
                      <a:pt x="28362" y="48057"/>
                      <a:pt x="28755" y="48057"/>
                    </a:cubicBezTo>
                    <a:cubicBezTo>
                      <a:pt x="28755" y="48057"/>
                      <a:pt x="29150" y="48057"/>
                      <a:pt x="29150" y="47663"/>
                    </a:cubicBezTo>
                    <a:cubicBezTo>
                      <a:pt x="30331" y="47269"/>
                      <a:pt x="31513" y="46875"/>
                      <a:pt x="32695" y="46482"/>
                    </a:cubicBezTo>
                    <a:cubicBezTo>
                      <a:pt x="37815" y="44512"/>
                      <a:pt x="42936" y="42542"/>
                      <a:pt x="48057" y="40967"/>
                    </a:cubicBezTo>
                    <a:cubicBezTo>
                      <a:pt x="53178" y="39391"/>
                      <a:pt x="58299" y="38209"/>
                      <a:pt x="63420" y="37028"/>
                    </a:cubicBezTo>
                    <a:cubicBezTo>
                      <a:pt x="66177" y="36634"/>
                      <a:pt x="68541" y="35846"/>
                      <a:pt x="71298" y="35452"/>
                    </a:cubicBezTo>
                    <a:cubicBezTo>
                      <a:pt x="72480" y="35058"/>
                      <a:pt x="73662" y="35058"/>
                      <a:pt x="74843" y="34664"/>
                    </a:cubicBezTo>
                    <a:cubicBezTo>
                      <a:pt x="75631" y="34664"/>
                      <a:pt x="76419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77207" y="34270"/>
                      <a:pt x="77207" y="34270"/>
                      <a:pt x="77207" y="34270"/>
                    </a:cubicBezTo>
                    <a:lnTo>
                      <a:pt x="77207" y="34270"/>
                    </a:lnTo>
                    <a:cubicBezTo>
                      <a:pt x="77207" y="34270"/>
                      <a:pt x="77207" y="34270"/>
                      <a:pt x="77207" y="34270"/>
                    </a:cubicBezTo>
                    <a:cubicBezTo>
                      <a:pt x="84297" y="33482"/>
                      <a:pt x="90206" y="29543"/>
                      <a:pt x="90993" y="22059"/>
                    </a:cubicBezTo>
                    <a:cubicBezTo>
                      <a:pt x="90993" y="21665"/>
                      <a:pt x="90993" y="21271"/>
                      <a:pt x="90993" y="20877"/>
                    </a:cubicBezTo>
                    <a:cubicBezTo>
                      <a:pt x="91388" y="20483"/>
                      <a:pt x="91388" y="20090"/>
                      <a:pt x="91781" y="19696"/>
                    </a:cubicBezTo>
                    <a:cubicBezTo>
                      <a:pt x="92569" y="19696"/>
                      <a:pt x="93357" y="19696"/>
                      <a:pt x="93751" y="19302"/>
                    </a:cubicBezTo>
                    <a:cubicBezTo>
                      <a:pt x="94933" y="18908"/>
                      <a:pt x="96115" y="18120"/>
                      <a:pt x="96902" y="17332"/>
                    </a:cubicBezTo>
                    <a:cubicBezTo>
                      <a:pt x="97690" y="16544"/>
                      <a:pt x="98478" y="15363"/>
                      <a:pt x="98872" y="14181"/>
                    </a:cubicBezTo>
                    <a:cubicBezTo>
                      <a:pt x="99660" y="12999"/>
                      <a:pt x="99660" y="11817"/>
                      <a:pt x="99660" y="10242"/>
                    </a:cubicBezTo>
                    <a:cubicBezTo>
                      <a:pt x="99266" y="9060"/>
                      <a:pt x="99266" y="8272"/>
                      <a:pt x="99266" y="7090"/>
                    </a:cubicBezTo>
                    <a:close/>
                  </a:path>
                </a:pathLst>
              </a:custGeom>
              <a:solidFill>
                <a:srgbClr val="FDE4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CD5D2C5-467C-469E-8B85-A6A05C7FAE28}"/>
                  </a:ext>
                </a:extLst>
              </p:cNvPr>
              <p:cNvSpPr/>
              <p:nvPr/>
            </p:nvSpPr>
            <p:spPr>
              <a:xfrm>
                <a:off x="4047575" y="8249911"/>
                <a:ext cx="251071" cy="323051"/>
              </a:xfrm>
              <a:custGeom>
                <a:avLst/>
                <a:gdLst>
                  <a:gd name="connsiteX0" fmla="*/ 248713 w 251071"/>
                  <a:gd name="connsiteY0" fmla="*/ 285322 h 323051"/>
                  <a:gd name="connsiteX1" fmla="*/ 207746 w 251071"/>
                  <a:gd name="connsiteY1" fmla="*/ 214418 h 323051"/>
                  <a:gd name="connsiteX2" fmla="*/ 203807 w 251071"/>
                  <a:gd name="connsiteY2" fmla="*/ 124212 h 323051"/>
                  <a:gd name="connsiteX3" fmla="*/ 158507 w 251071"/>
                  <a:gd name="connsiteY3" fmla="*/ 9584 h 323051"/>
                  <a:gd name="connsiteX4" fmla="*/ 103360 w 251071"/>
                  <a:gd name="connsiteY4" fmla="*/ 2100 h 323051"/>
                  <a:gd name="connsiteX5" fmla="*/ 27335 w 251071"/>
                  <a:gd name="connsiteY5" fmla="*/ 9978 h 323051"/>
                  <a:gd name="connsiteX6" fmla="*/ 18669 w 251071"/>
                  <a:gd name="connsiteY6" fmla="*/ 14311 h 323051"/>
                  <a:gd name="connsiteX7" fmla="*/ 4882 w 251071"/>
                  <a:gd name="connsiteY7" fmla="*/ 37946 h 323051"/>
                  <a:gd name="connsiteX8" fmla="*/ 87603 w 251071"/>
                  <a:gd name="connsiteY8" fmla="*/ 91124 h 323051"/>
                  <a:gd name="connsiteX9" fmla="*/ 120692 w 251071"/>
                  <a:gd name="connsiteY9" fmla="*/ 171876 h 323051"/>
                  <a:gd name="connsiteX10" fmla="*/ 118328 w 251071"/>
                  <a:gd name="connsiteY10" fmla="*/ 215994 h 323051"/>
                  <a:gd name="connsiteX11" fmla="*/ 113207 w 251071"/>
                  <a:gd name="connsiteY11" fmla="*/ 264839 h 323051"/>
                  <a:gd name="connsiteX12" fmla="*/ 134478 w 251071"/>
                  <a:gd name="connsiteY12" fmla="*/ 297927 h 323051"/>
                  <a:gd name="connsiteX13" fmla="*/ 153386 w 251071"/>
                  <a:gd name="connsiteY13" fmla="*/ 306199 h 323051"/>
                  <a:gd name="connsiteX14" fmla="*/ 171506 w 251071"/>
                  <a:gd name="connsiteY14" fmla="*/ 318017 h 323051"/>
                  <a:gd name="connsiteX15" fmla="*/ 182142 w 251071"/>
                  <a:gd name="connsiteY15" fmla="*/ 322744 h 323051"/>
                  <a:gd name="connsiteX16" fmla="*/ 188838 w 251071"/>
                  <a:gd name="connsiteY16" fmla="*/ 310926 h 323051"/>
                  <a:gd name="connsiteX17" fmla="*/ 181748 w 251071"/>
                  <a:gd name="connsiteY17" fmla="*/ 286110 h 323051"/>
                  <a:gd name="connsiteX18" fmla="*/ 180172 w 251071"/>
                  <a:gd name="connsiteY18" fmla="*/ 280989 h 323051"/>
                  <a:gd name="connsiteX19" fmla="*/ 187656 w 251071"/>
                  <a:gd name="connsiteY19" fmla="*/ 284928 h 323051"/>
                  <a:gd name="connsiteX20" fmla="*/ 199474 w 251071"/>
                  <a:gd name="connsiteY20" fmla="*/ 290837 h 323051"/>
                  <a:gd name="connsiteX21" fmla="*/ 212867 w 251071"/>
                  <a:gd name="connsiteY21" fmla="*/ 297139 h 323051"/>
                  <a:gd name="connsiteX22" fmla="*/ 222321 w 251071"/>
                  <a:gd name="connsiteY22" fmla="*/ 294776 h 323051"/>
                  <a:gd name="connsiteX23" fmla="*/ 229017 w 251071"/>
                  <a:gd name="connsiteY23" fmla="*/ 300685 h 323051"/>
                  <a:gd name="connsiteX24" fmla="*/ 248713 w 251071"/>
                  <a:gd name="connsiteY24" fmla="*/ 285322 h 32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1071" h="323051">
                    <a:moveTo>
                      <a:pt x="248713" y="285322"/>
                    </a:moveTo>
                    <a:cubicBezTo>
                      <a:pt x="231775" y="263263"/>
                      <a:pt x="215230" y="241598"/>
                      <a:pt x="207746" y="214418"/>
                    </a:cubicBezTo>
                    <a:cubicBezTo>
                      <a:pt x="199474" y="184481"/>
                      <a:pt x="201837" y="154544"/>
                      <a:pt x="203807" y="124212"/>
                    </a:cubicBezTo>
                    <a:cubicBezTo>
                      <a:pt x="206564" y="82458"/>
                      <a:pt x="197898" y="30461"/>
                      <a:pt x="158507" y="9584"/>
                    </a:cubicBezTo>
                    <a:cubicBezTo>
                      <a:pt x="143932" y="-3809"/>
                      <a:pt x="122267" y="130"/>
                      <a:pt x="103360" y="2100"/>
                    </a:cubicBezTo>
                    <a:lnTo>
                      <a:pt x="27335" y="9978"/>
                    </a:lnTo>
                    <a:cubicBezTo>
                      <a:pt x="23789" y="10372"/>
                      <a:pt x="20638" y="11947"/>
                      <a:pt x="18669" y="14311"/>
                    </a:cubicBezTo>
                    <a:cubicBezTo>
                      <a:pt x="5670" y="11947"/>
                      <a:pt x="-7330" y="27704"/>
                      <a:pt x="4882" y="37946"/>
                    </a:cubicBezTo>
                    <a:cubicBezTo>
                      <a:pt x="30092" y="59611"/>
                      <a:pt x="64362" y="67489"/>
                      <a:pt x="87603" y="91124"/>
                    </a:cubicBezTo>
                    <a:cubicBezTo>
                      <a:pt x="108087" y="111607"/>
                      <a:pt x="118722" y="143514"/>
                      <a:pt x="120692" y="171876"/>
                    </a:cubicBezTo>
                    <a:cubicBezTo>
                      <a:pt x="121479" y="186450"/>
                      <a:pt x="121086" y="201419"/>
                      <a:pt x="118328" y="215994"/>
                    </a:cubicBezTo>
                    <a:cubicBezTo>
                      <a:pt x="115177" y="232144"/>
                      <a:pt x="109662" y="248294"/>
                      <a:pt x="113207" y="264839"/>
                    </a:cubicBezTo>
                    <a:cubicBezTo>
                      <a:pt x="115965" y="277444"/>
                      <a:pt x="123449" y="290443"/>
                      <a:pt x="134478" y="297927"/>
                    </a:cubicBezTo>
                    <a:cubicBezTo>
                      <a:pt x="140387" y="301866"/>
                      <a:pt x="147478" y="302654"/>
                      <a:pt x="153386" y="306199"/>
                    </a:cubicBezTo>
                    <a:cubicBezTo>
                      <a:pt x="159689" y="309745"/>
                      <a:pt x="165204" y="314472"/>
                      <a:pt x="171506" y="318017"/>
                    </a:cubicBezTo>
                    <a:cubicBezTo>
                      <a:pt x="173870" y="321562"/>
                      <a:pt x="177809" y="323925"/>
                      <a:pt x="182142" y="322744"/>
                    </a:cubicBezTo>
                    <a:cubicBezTo>
                      <a:pt x="186869" y="321168"/>
                      <a:pt x="190414" y="316047"/>
                      <a:pt x="188838" y="310926"/>
                    </a:cubicBezTo>
                    <a:cubicBezTo>
                      <a:pt x="186475" y="302654"/>
                      <a:pt x="184111" y="294382"/>
                      <a:pt x="181748" y="286110"/>
                    </a:cubicBezTo>
                    <a:cubicBezTo>
                      <a:pt x="181354" y="284534"/>
                      <a:pt x="180960" y="282959"/>
                      <a:pt x="180172" y="280989"/>
                    </a:cubicBezTo>
                    <a:lnTo>
                      <a:pt x="187656" y="284928"/>
                    </a:lnTo>
                    <a:cubicBezTo>
                      <a:pt x="191596" y="286898"/>
                      <a:pt x="195535" y="288867"/>
                      <a:pt x="199474" y="290837"/>
                    </a:cubicBezTo>
                    <a:cubicBezTo>
                      <a:pt x="203807" y="293200"/>
                      <a:pt x="208140" y="295958"/>
                      <a:pt x="212867" y="297139"/>
                    </a:cubicBezTo>
                    <a:cubicBezTo>
                      <a:pt x="216018" y="298321"/>
                      <a:pt x="219563" y="297139"/>
                      <a:pt x="222321" y="294776"/>
                    </a:cubicBezTo>
                    <a:cubicBezTo>
                      <a:pt x="224684" y="296745"/>
                      <a:pt x="226654" y="298715"/>
                      <a:pt x="229017" y="300685"/>
                    </a:cubicBezTo>
                    <a:cubicBezTo>
                      <a:pt x="238471" y="310926"/>
                      <a:pt x="257773" y="297533"/>
                      <a:pt x="248713" y="285322"/>
                    </a:cubicBezTo>
                    <a:close/>
                  </a:path>
                </a:pathLst>
              </a:custGeom>
              <a:solidFill>
                <a:srgbClr val="C065E8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5EB82B9-EEE0-4C4F-BE93-A6B8EC246C29}"/>
                  </a:ext>
                </a:extLst>
              </p:cNvPr>
              <p:cNvSpPr/>
              <p:nvPr/>
            </p:nvSpPr>
            <p:spPr>
              <a:xfrm>
                <a:off x="4066095" y="8249266"/>
                <a:ext cx="153839" cy="78861"/>
              </a:xfrm>
              <a:custGeom>
                <a:avLst/>
                <a:gdLst>
                  <a:gd name="connsiteX0" fmla="*/ 150623 w 153839"/>
                  <a:gd name="connsiteY0" fmla="*/ 24804 h 78861"/>
                  <a:gd name="connsiteX1" fmla="*/ 87203 w 153839"/>
                  <a:gd name="connsiteY1" fmla="*/ 382 h 78861"/>
                  <a:gd name="connsiteX2" fmla="*/ 10784 w 153839"/>
                  <a:gd name="connsiteY2" fmla="*/ 16926 h 78861"/>
                  <a:gd name="connsiteX3" fmla="*/ 10784 w 153839"/>
                  <a:gd name="connsiteY3" fmla="*/ 46076 h 78861"/>
                  <a:gd name="connsiteX4" fmla="*/ 18662 w 153839"/>
                  <a:gd name="connsiteY4" fmla="*/ 51984 h 78861"/>
                  <a:gd name="connsiteX5" fmla="*/ 31267 w 153839"/>
                  <a:gd name="connsiteY5" fmla="*/ 61044 h 78861"/>
                  <a:gd name="connsiteX6" fmla="*/ 37570 w 153839"/>
                  <a:gd name="connsiteY6" fmla="*/ 63408 h 78861"/>
                  <a:gd name="connsiteX7" fmla="*/ 36388 w 153839"/>
                  <a:gd name="connsiteY7" fmla="*/ 70892 h 78861"/>
                  <a:gd name="connsiteX8" fmla="*/ 49387 w 153839"/>
                  <a:gd name="connsiteY8" fmla="*/ 78376 h 78861"/>
                  <a:gd name="connsiteX9" fmla="*/ 145896 w 153839"/>
                  <a:gd name="connsiteY9" fmla="*/ 43712 h 78861"/>
                  <a:gd name="connsiteX10" fmla="*/ 150623 w 153839"/>
                  <a:gd name="connsiteY10" fmla="*/ 24804 h 7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9" h="78861">
                    <a:moveTo>
                      <a:pt x="150623" y="24804"/>
                    </a:moveTo>
                    <a:cubicBezTo>
                      <a:pt x="136048" y="6684"/>
                      <a:pt x="109656" y="-1982"/>
                      <a:pt x="87203" y="382"/>
                    </a:cubicBezTo>
                    <a:cubicBezTo>
                      <a:pt x="61205" y="3139"/>
                      <a:pt x="35600" y="9048"/>
                      <a:pt x="10784" y="16926"/>
                    </a:cubicBezTo>
                    <a:cubicBezTo>
                      <a:pt x="-3397" y="21653"/>
                      <a:pt x="-3791" y="41743"/>
                      <a:pt x="10784" y="46076"/>
                    </a:cubicBezTo>
                    <a:cubicBezTo>
                      <a:pt x="12753" y="46469"/>
                      <a:pt x="16299" y="50015"/>
                      <a:pt x="18662" y="51984"/>
                    </a:cubicBezTo>
                    <a:cubicBezTo>
                      <a:pt x="22601" y="55136"/>
                      <a:pt x="26540" y="58681"/>
                      <a:pt x="31267" y="61044"/>
                    </a:cubicBezTo>
                    <a:cubicBezTo>
                      <a:pt x="33237" y="62226"/>
                      <a:pt x="35206" y="62620"/>
                      <a:pt x="37570" y="63408"/>
                    </a:cubicBezTo>
                    <a:cubicBezTo>
                      <a:pt x="36388" y="65377"/>
                      <a:pt x="35600" y="68135"/>
                      <a:pt x="36388" y="70892"/>
                    </a:cubicBezTo>
                    <a:cubicBezTo>
                      <a:pt x="37570" y="76013"/>
                      <a:pt x="43872" y="80346"/>
                      <a:pt x="49387" y="78376"/>
                    </a:cubicBezTo>
                    <a:cubicBezTo>
                      <a:pt x="81294" y="65771"/>
                      <a:pt x="113201" y="53954"/>
                      <a:pt x="145896" y="43712"/>
                    </a:cubicBezTo>
                    <a:cubicBezTo>
                      <a:pt x="154562" y="40561"/>
                      <a:pt x="156137" y="31501"/>
                      <a:pt x="150623" y="24804"/>
                    </a:cubicBezTo>
                    <a:close/>
                  </a:path>
                </a:pathLst>
              </a:custGeom>
              <a:solidFill>
                <a:srgbClr val="9E59CE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585EC-45F1-403C-961F-90C42443460D}"/>
                  </a:ext>
                </a:extLst>
              </p:cNvPr>
              <p:cNvSpPr/>
              <p:nvPr/>
            </p:nvSpPr>
            <p:spPr>
              <a:xfrm>
                <a:off x="4440259" y="8138384"/>
                <a:ext cx="460888" cy="187473"/>
              </a:xfrm>
              <a:custGeom>
                <a:avLst/>
                <a:gdLst>
                  <a:gd name="connsiteX0" fmla="*/ 453199 w 460888"/>
                  <a:gd name="connsiteY0" fmla="*/ 181 h 187473"/>
                  <a:gd name="connsiteX1" fmla="*/ 340934 w 460888"/>
                  <a:gd name="connsiteY1" fmla="*/ 22240 h 187473"/>
                  <a:gd name="connsiteX2" fmla="*/ 224336 w 460888"/>
                  <a:gd name="connsiteY2" fmla="*/ 57692 h 187473"/>
                  <a:gd name="connsiteX3" fmla="*/ 25017 w 460888"/>
                  <a:gd name="connsiteY3" fmla="*/ 156958 h 187473"/>
                  <a:gd name="connsiteX4" fmla="*/ 23835 w 460888"/>
                  <a:gd name="connsiteY4" fmla="*/ 155382 h 187473"/>
                  <a:gd name="connsiteX5" fmla="*/ 2170 w 460888"/>
                  <a:gd name="connsiteY5" fmla="*/ 167987 h 187473"/>
                  <a:gd name="connsiteX6" fmla="*/ 10836 w 460888"/>
                  <a:gd name="connsiteY6" fmla="*/ 180986 h 187473"/>
                  <a:gd name="connsiteX7" fmla="*/ 28168 w 460888"/>
                  <a:gd name="connsiteY7" fmla="*/ 185713 h 187473"/>
                  <a:gd name="connsiteX8" fmla="*/ 237335 w 460888"/>
                  <a:gd name="connsiteY8" fmla="*/ 81327 h 187473"/>
                  <a:gd name="connsiteX9" fmla="*/ 347631 w 460888"/>
                  <a:gd name="connsiteY9" fmla="*/ 48238 h 187473"/>
                  <a:gd name="connsiteX10" fmla="*/ 456744 w 460888"/>
                  <a:gd name="connsiteY10" fmla="*/ 14362 h 187473"/>
                  <a:gd name="connsiteX11" fmla="*/ 453199 w 460888"/>
                  <a:gd name="connsiteY11" fmla="*/ 181 h 18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0888" h="187473">
                    <a:moveTo>
                      <a:pt x="453199" y="181"/>
                    </a:moveTo>
                    <a:cubicBezTo>
                      <a:pt x="416565" y="-1789"/>
                      <a:pt x="375992" y="12786"/>
                      <a:pt x="340934" y="22240"/>
                    </a:cubicBezTo>
                    <a:cubicBezTo>
                      <a:pt x="301937" y="32875"/>
                      <a:pt x="262940" y="44299"/>
                      <a:pt x="224336" y="57692"/>
                    </a:cubicBezTo>
                    <a:cubicBezTo>
                      <a:pt x="154220" y="82508"/>
                      <a:pt x="85679" y="113627"/>
                      <a:pt x="25017" y="156958"/>
                    </a:cubicBezTo>
                    <a:cubicBezTo>
                      <a:pt x="24623" y="156564"/>
                      <a:pt x="24229" y="155776"/>
                      <a:pt x="23835" y="155382"/>
                    </a:cubicBezTo>
                    <a:cubicBezTo>
                      <a:pt x="14775" y="142383"/>
                      <a:pt x="-6890" y="154200"/>
                      <a:pt x="2170" y="167987"/>
                    </a:cubicBezTo>
                    <a:cubicBezTo>
                      <a:pt x="4928" y="172320"/>
                      <a:pt x="7685" y="176653"/>
                      <a:pt x="10836" y="180986"/>
                    </a:cubicBezTo>
                    <a:cubicBezTo>
                      <a:pt x="14381" y="186501"/>
                      <a:pt x="22260" y="189652"/>
                      <a:pt x="28168" y="185713"/>
                    </a:cubicBezTo>
                    <a:cubicBezTo>
                      <a:pt x="92376" y="140413"/>
                      <a:pt x="163280" y="106931"/>
                      <a:pt x="237335" y="81327"/>
                    </a:cubicBezTo>
                    <a:cubicBezTo>
                      <a:pt x="273575" y="68721"/>
                      <a:pt x="310603" y="58086"/>
                      <a:pt x="347631" y="48238"/>
                    </a:cubicBezTo>
                    <a:cubicBezTo>
                      <a:pt x="383083" y="38784"/>
                      <a:pt x="424837" y="33269"/>
                      <a:pt x="456744" y="14362"/>
                    </a:cubicBezTo>
                    <a:cubicBezTo>
                      <a:pt x="464228" y="10816"/>
                      <a:pt x="460683" y="575"/>
                      <a:pt x="453199" y="181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5224EC1-061D-464F-959E-9393C9D5172D}"/>
                  </a:ext>
                </a:extLst>
              </p:cNvPr>
              <p:cNvSpPr/>
              <p:nvPr/>
            </p:nvSpPr>
            <p:spPr>
              <a:xfrm>
                <a:off x="3943201" y="8449361"/>
                <a:ext cx="226803" cy="142589"/>
              </a:xfrm>
              <a:custGeom>
                <a:avLst/>
                <a:gdLst>
                  <a:gd name="connsiteX0" fmla="*/ 215611 w 226803"/>
                  <a:gd name="connsiteY0" fmla="*/ 0 h 142589"/>
                  <a:gd name="connsiteX1" fmla="*/ 186068 w 226803"/>
                  <a:gd name="connsiteY1" fmla="*/ 9060 h 142589"/>
                  <a:gd name="connsiteX2" fmla="*/ 158888 w 226803"/>
                  <a:gd name="connsiteY2" fmla="*/ 20483 h 142589"/>
                  <a:gd name="connsiteX3" fmla="*/ 102559 w 226803"/>
                  <a:gd name="connsiteY3" fmla="*/ 48845 h 142589"/>
                  <a:gd name="connsiteX4" fmla="*/ 3687 w 226803"/>
                  <a:gd name="connsiteY4" fmla="*/ 123294 h 142589"/>
                  <a:gd name="connsiteX5" fmla="*/ 20231 w 226803"/>
                  <a:gd name="connsiteY5" fmla="*/ 139839 h 142589"/>
                  <a:gd name="connsiteX6" fmla="*/ 118315 w 226803"/>
                  <a:gd name="connsiteY6" fmla="*/ 72086 h 142589"/>
                  <a:gd name="connsiteX7" fmla="*/ 169130 w 226803"/>
                  <a:gd name="connsiteY7" fmla="*/ 44512 h 142589"/>
                  <a:gd name="connsiteX8" fmla="*/ 195916 w 226803"/>
                  <a:gd name="connsiteY8" fmla="*/ 31907 h 142589"/>
                  <a:gd name="connsiteX9" fmla="*/ 223490 w 226803"/>
                  <a:gd name="connsiteY9" fmla="*/ 18514 h 142589"/>
                  <a:gd name="connsiteX10" fmla="*/ 215611 w 226803"/>
                  <a:gd name="connsiteY10" fmla="*/ 0 h 1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03" h="142589">
                    <a:moveTo>
                      <a:pt x="215611" y="0"/>
                    </a:moveTo>
                    <a:cubicBezTo>
                      <a:pt x="205764" y="0"/>
                      <a:pt x="195522" y="5515"/>
                      <a:pt x="186068" y="9060"/>
                    </a:cubicBezTo>
                    <a:cubicBezTo>
                      <a:pt x="177008" y="12605"/>
                      <a:pt x="167948" y="16544"/>
                      <a:pt x="158888" y="20483"/>
                    </a:cubicBezTo>
                    <a:cubicBezTo>
                      <a:pt x="139586" y="29149"/>
                      <a:pt x="121073" y="38603"/>
                      <a:pt x="102559" y="48845"/>
                    </a:cubicBezTo>
                    <a:cubicBezTo>
                      <a:pt x="66713" y="69722"/>
                      <a:pt x="34018" y="95327"/>
                      <a:pt x="3687" y="123294"/>
                    </a:cubicBezTo>
                    <a:cubicBezTo>
                      <a:pt x="-7343" y="133536"/>
                      <a:pt x="8808" y="148899"/>
                      <a:pt x="20231" y="139839"/>
                    </a:cubicBezTo>
                    <a:cubicBezTo>
                      <a:pt x="50956" y="114628"/>
                      <a:pt x="84439" y="92569"/>
                      <a:pt x="118315" y="72086"/>
                    </a:cubicBezTo>
                    <a:cubicBezTo>
                      <a:pt x="134859" y="62238"/>
                      <a:pt x="151798" y="53178"/>
                      <a:pt x="169130" y="44512"/>
                    </a:cubicBezTo>
                    <a:cubicBezTo>
                      <a:pt x="178190" y="40179"/>
                      <a:pt x="186856" y="35846"/>
                      <a:pt x="195916" y="31907"/>
                    </a:cubicBezTo>
                    <a:cubicBezTo>
                      <a:pt x="205369" y="27968"/>
                      <a:pt x="215611" y="25210"/>
                      <a:pt x="223490" y="18514"/>
                    </a:cubicBezTo>
                    <a:cubicBezTo>
                      <a:pt x="230974" y="12211"/>
                      <a:pt x="224671" y="0"/>
                      <a:pt x="215611" y="0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DF3AA0-6F13-49E4-A4A6-D4C3F3D0F49B}"/>
                  </a:ext>
                </a:extLst>
              </p:cNvPr>
              <p:cNvSpPr/>
              <p:nvPr/>
            </p:nvSpPr>
            <p:spPr>
              <a:xfrm>
                <a:off x="4250023" y="8370941"/>
                <a:ext cx="85869" cy="40570"/>
              </a:xfrm>
              <a:custGeom>
                <a:avLst/>
                <a:gdLst>
                  <a:gd name="connsiteX0" fmla="*/ 78171 w 85869"/>
                  <a:gd name="connsiteY0" fmla="*/ 32 h 40570"/>
                  <a:gd name="connsiteX1" fmla="*/ 56900 w 85869"/>
                  <a:gd name="connsiteY1" fmla="*/ 2789 h 40570"/>
                  <a:gd name="connsiteX2" fmla="*/ 37992 w 85869"/>
                  <a:gd name="connsiteY2" fmla="*/ 9485 h 40570"/>
                  <a:gd name="connsiteX3" fmla="*/ 2934 w 85869"/>
                  <a:gd name="connsiteY3" fmla="*/ 28787 h 40570"/>
                  <a:gd name="connsiteX4" fmla="*/ 9237 w 85869"/>
                  <a:gd name="connsiteY4" fmla="*/ 39817 h 40570"/>
                  <a:gd name="connsiteX5" fmla="*/ 43507 w 85869"/>
                  <a:gd name="connsiteY5" fmla="*/ 25242 h 40570"/>
                  <a:gd name="connsiteX6" fmla="*/ 62021 w 85869"/>
                  <a:gd name="connsiteY6" fmla="*/ 20515 h 40570"/>
                  <a:gd name="connsiteX7" fmla="*/ 80141 w 85869"/>
                  <a:gd name="connsiteY7" fmla="*/ 15394 h 40570"/>
                  <a:gd name="connsiteX8" fmla="*/ 78171 w 85869"/>
                  <a:gd name="connsiteY8" fmla="*/ 32 h 4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69" h="40570">
                    <a:moveTo>
                      <a:pt x="78171" y="32"/>
                    </a:moveTo>
                    <a:cubicBezTo>
                      <a:pt x="71081" y="819"/>
                      <a:pt x="63990" y="1213"/>
                      <a:pt x="56900" y="2789"/>
                    </a:cubicBezTo>
                    <a:cubicBezTo>
                      <a:pt x="50597" y="4365"/>
                      <a:pt x="43901" y="7122"/>
                      <a:pt x="37992" y="9485"/>
                    </a:cubicBezTo>
                    <a:cubicBezTo>
                      <a:pt x="25387" y="14606"/>
                      <a:pt x="13964" y="21303"/>
                      <a:pt x="2934" y="28787"/>
                    </a:cubicBezTo>
                    <a:cubicBezTo>
                      <a:pt x="-3762" y="33514"/>
                      <a:pt x="2146" y="43362"/>
                      <a:pt x="9237" y="39817"/>
                    </a:cubicBezTo>
                    <a:cubicBezTo>
                      <a:pt x="20266" y="33908"/>
                      <a:pt x="31690" y="29181"/>
                      <a:pt x="43507" y="25242"/>
                    </a:cubicBezTo>
                    <a:cubicBezTo>
                      <a:pt x="49416" y="23272"/>
                      <a:pt x="55718" y="22091"/>
                      <a:pt x="62021" y="20515"/>
                    </a:cubicBezTo>
                    <a:cubicBezTo>
                      <a:pt x="67929" y="18545"/>
                      <a:pt x="74232" y="16970"/>
                      <a:pt x="80141" y="15394"/>
                    </a:cubicBezTo>
                    <a:cubicBezTo>
                      <a:pt x="88807" y="13425"/>
                      <a:pt x="87231" y="-756"/>
                      <a:pt x="78171" y="32"/>
                    </a:cubicBezTo>
                    <a:close/>
                  </a:path>
                </a:pathLst>
              </a:custGeom>
              <a:solidFill>
                <a:srgbClr val="FDC01B"/>
              </a:solidFill>
              <a:ln w="3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grpSp>
            <p:nvGrpSpPr>
              <p:cNvPr id="45" name="Graphic 27">
                <a:extLst>
                  <a:ext uri="{FF2B5EF4-FFF2-40B4-BE49-F238E27FC236}">
                    <a16:creationId xmlns:a16="http://schemas.microsoft.com/office/drawing/2014/main" id="{4A7B7364-3991-434B-B919-1F446E53363E}"/>
                  </a:ext>
                </a:extLst>
              </p:cNvPr>
              <p:cNvGrpSpPr/>
              <p:nvPr/>
            </p:nvGrpSpPr>
            <p:grpSpPr>
              <a:xfrm>
                <a:off x="3083015" y="7420389"/>
                <a:ext cx="1975286" cy="1346409"/>
                <a:chOff x="3083015" y="7420389"/>
                <a:chExt cx="1975286" cy="1346409"/>
              </a:xfrm>
              <a:solidFill>
                <a:srgbClr val="841918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3F623F6-4BBF-4C9B-AC3D-9C5349D7D0FC}"/>
                    </a:ext>
                  </a:extLst>
                </p:cNvPr>
                <p:cNvSpPr/>
                <p:nvPr/>
              </p:nvSpPr>
              <p:spPr>
                <a:xfrm>
                  <a:off x="3833029" y="7420389"/>
                  <a:ext cx="1225273" cy="908429"/>
                </a:xfrm>
                <a:custGeom>
                  <a:avLst/>
                  <a:gdLst>
                    <a:gd name="connsiteX0" fmla="*/ 574736 w 1225273"/>
                    <a:gd name="connsiteY0" fmla="*/ 899375 h 908429"/>
                    <a:gd name="connsiteX1" fmla="*/ 987161 w 1225273"/>
                    <a:gd name="connsiteY1" fmla="*/ 693753 h 908429"/>
                    <a:gd name="connsiteX2" fmla="*/ 1175451 w 1225273"/>
                    <a:gd name="connsiteY2" fmla="*/ 706358 h 908429"/>
                    <a:gd name="connsiteX3" fmla="*/ 1212085 w 1225273"/>
                    <a:gd name="connsiteY3" fmla="*/ 710691 h 908429"/>
                    <a:gd name="connsiteX4" fmla="*/ 1215236 w 1225273"/>
                    <a:gd name="connsiteY4" fmla="*/ 672482 h 908429"/>
                    <a:gd name="connsiteX5" fmla="*/ 1108880 w 1225273"/>
                    <a:gd name="connsiteY5" fmla="*/ 535007 h 908429"/>
                    <a:gd name="connsiteX6" fmla="*/ 935952 w 1225273"/>
                    <a:gd name="connsiteY6" fmla="*/ 329779 h 908429"/>
                    <a:gd name="connsiteX7" fmla="*/ 773661 w 1225273"/>
                    <a:gd name="connsiteY7" fmla="*/ 152125 h 908429"/>
                    <a:gd name="connsiteX8" fmla="*/ 720483 w 1225273"/>
                    <a:gd name="connsiteY8" fmla="*/ 103280 h 908429"/>
                    <a:gd name="connsiteX9" fmla="*/ 626732 w 1225273"/>
                    <a:gd name="connsiteY9" fmla="*/ 56404 h 908429"/>
                    <a:gd name="connsiteX10" fmla="*/ 52803 w 1225273"/>
                    <a:gd name="connsiteY10" fmla="*/ 113915 h 908429"/>
                    <a:gd name="connsiteX11" fmla="*/ 2382 w 1225273"/>
                    <a:gd name="connsiteY11" fmla="*/ 180092 h 908429"/>
                    <a:gd name="connsiteX12" fmla="*/ 25623 w 1225273"/>
                    <a:gd name="connsiteY12" fmla="*/ 198606 h 908429"/>
                    <a:gd name="connsiteX13" fmla="*/ 275757 w 1225273"/>
                    <a:gd name="connsiteY13" fmla="*/ 35527 h 908429"/>
                    <a:gd name="connsiteX14" fmla="*/ 570797 w 1225273"/>
                    <a:gd name="connsiteY14" fmla="*/ 67828 h 908429"/>
                    <a:gd name="connsiteX15" fmla="*/ 691333 w 1225273"/>
                    <a:gd name="connsiteY15" fmla="*/ 119824 h 908429"/>
                    <a:gd name="connsiteX16" fmla="*/ 700000 w 1225273"/>
                    <a:gd name="connsiteY16" fmla="*/ 125339 h 908429"/>
                    <a:gd name="connsiteX17" fmla="*/ 710241 w 1225273"/>
                    <a:gd name="connsiteY17" fmla="*/ 133611 h 908429"/>
                    <a:gd name="connsiteX18" fmla="*/ 735058 w 1225273"/>
                    <a:gd name="connsiteY18" fmla="*/ 156064 h 908429"/>
                    <a:gd name="connsiteX19" fmla="*/ 882774 w 1225273"/>
                    <a:gd name="connsiteY19" fmla="*/ 314810 h 908429"/>
                    <a:gd name="connsiteX20" fmla="*/ 1177814 w 1225273"/>
                    <a:gd name="connsiteY20" fmla="*/ 672088 h 908429"/>
                    <a:gd name="connsiteX21" fmla="*/ 1192389 w 1225273"/>
                    <a:gd name="connsiteY21" fmla="*/ 692965 h 908429"/>
                    <a:gd name="connsiteX22" fmla="*/ 1194752 w 1225273"/>
                    <a:gd name="connsiteY22" fmla="*/ 696904 h 908429"/>
                    <a:gd name="connsiteX23" fmla="*/ 1195540 w 1225273"/>
                    <a:gd name="connsiteY23" fmla="*/ 693753 h 908429"/>
                    <a:gd name="connsiteX24" fmla="*/ 1210903 w 1225273"/>
                    <a:gd name="connsiteY24" fmla="*/ 681542 h 908429"/>
                    <a:gd name="connsiteX25" fmla="*/ 1209327 w 1225273"/>
                    <a:gd name="connsiteY25" fmla="*/ 681542 h 908429"/>
                    <a:gd name="connsiteX26" fmla="*/ 1202631 w 1225273"/>
                    <a:gd name="connsiteY26" fmla="*/ 680754 h 908429"/>
                    <a:gd name="connsiteX27" fmla="*/ 1180572 w 1225273"/>
                    <a:gd name="connsiteY27" fmla="*/ 677603 h 908429"/>
                    <a:gd name="connsiteX28" fmla="*/ 997797 w 1225273"/>
                    <a:gd name="connsiteY28" fmla="*/ 664604 h 908429"/>
                    <a:gd name="connsiteX29" fmla="*/ 571584 w 1225273"/>
                    <a:gd name="connsiteY29" fmla="*/ 832016 h 908429"/>
                    <a:gd name="connsiteX30" fmla="*/ 546374 w 1225273"/>
                    <a:gd name="connsiteY30" fmla="*/ 887952 h 908429"/>
                    <a:gd name="connsiteX31" fmla="*/ 574736 w 1225273"/>
                    <a:gd name="connsiteY31" fmla="*/ 899375 h 908429"/>
                    <a:gd name="connsiteX32" fmla="*/ 574736 w 1225273"/>
                    <a:gd name="connsiteY32" fmla="*/ 899375 h 908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225273" h="908429">
                      <a:moveTo>
                        <a:pt x="574736" y="899375"/>
                      </a:moveTo>
                      <a:cubicBezTo>
                        <a:pt x="629883" y="728417"/>
                        <a:pt x="831172" y="695329"/>
                        <a:pt x="987161" y="693753"/>
                      </a:cubicBezTo>
                      <a:cubicBezTo>
                        <a:pt x="1050187" y="693359"/>
                        <a:pt x="1113213" y="698086"/>
                        <a:pt x="1175451" y="706358"/>
                      </a:cubicBezTo>
                      <a:cubicBezTo>
                        <a:pt x="1186480" y="707934"/>
                        <a:pt x="1201055" y="712661"/>
                        <a:pt x="1212085" y="710691"/>
                      </a:cubicBezTo>
                      <a:cubicBezTo>
                        <a:pt x="1234931" y="706752"/>
                        <a:pt x="1222720" y="683905"/>
                        <a:pt x="1215236" y="672482"/>
                      </a:cubicBezTo>
                      <a:cubicBezTo>
                        <a:pt x="1183723" y="624425"/>
                        <a:pt x="1145120" y="579913"/>
                        <a:pt x="1108880" y="535007"/>
                      </a:cubicBezTo>
                      <a:cubicBezTo>
                        <a:pt x="1052550" y="465678"/>
                        <a:pt x="994645" y="397138"/>
                        <a:pt x="935952" y="329779"/>
                      </a:cubicBezTo>
                      <a:cubicBezTo>
                        <a:pt x="883562" y="269510"/>
                        <a:pt x="830384" y="209242"/>
                        <a:pt x="773661" y="152125"/>
                      </a:cubicBezTo>
                      <a:cubicBezTo>
                        <a:pt x="756723" y="135187"/>
                        <a:pt x="739785" y="117461"/>
                        <a:pt x="720483" y="103280"/>
                      </a:cubicBezTo>
                      <a:cubicBezTo>
                        <a:pt x="692909" y="82796"/>
                        <a:pt x="658245" y="69009"/>
                        <a:pt x="626732" y="56404"/>
                      </a:cubicBezTo>
                      <a:cubicBezTo>
                        <a:pt x="444745" y="-16469"/>
                        <a:pt x="201307" y="-38922"/>
                        <a:pt x="52803" y="113915"/>
                      </a:cubicBezTo>
                      <a:cubicBezTo>
                        <a:pt x="33501" y="134005"/>
                        <a:pt x="16563" y="156458"/>
                        <a:pt x="2382" y="180092"/>
                      </a:cubicBezTo>
                      <a:cubicBezTo>
                        <a:pt x="-7466" y="196243"/>
                        <a:pt x="15775" y="214757"/>
                        <a:pt x="25623" y="198606"/>
                      </a:cubicBezTo>
                      <a:cubicBezTo>
                        <a:pt x="80771" y="106825"/>
                        <a:pt x="170582" y="51283"/>
                        <a:pt x="275757" y="35527"/>
                      </a:cubicBezTo>
                      <a:cubicBezTo>
                        <a:pt x="374235" y="20952"/>
                        <a:pt x="477045" y="36315"/>
                        <a:pt x="570797" y="67828"/>
                      </a:cubicBezTo>
                      <a:cubicBezTo>
                        <a:pt x="612551" y="81615"/>
                        <a:pt x="652730" y="98947"/>
                        <a:pt x="691333" y="119824"/>
                      </a:cubicBezTo>
                      <a:cubicBezTo>
                        <a:pt x="695666" y="122187"/>
                        <a:pt x="694485" y="121006"/>
                        <a:pt x="700000" y="125339"/>
                      </a:cubicBezTo>
                      <a:cubicBezTo>
                        <a:pt x="703545" y="128096"/>
                        <a:pt x="707090" y="130854"/>
                        <a:pt x="710241" y="133611"/>
                      </a:cubicBezTo>
                      <a:cubicBezTo>
                        <a:pt x="718907" y="140701"/>
                        <a:pt x="726786" y="148186"/>
                        <a:pt x="735058" y="156064"/>
                      </a:cubicBezTo>
                      <a:cubicBezTo>
                        <a:pt x="787054" y="206091"/>
                        <a:pt x="835111" y="260450"/>
                        <a:pt x="882774" y="314810"/>
                      </a:cubicBezTo>
                      <a:cubicBezTo>
                        <a:pt x="984404" y="430226"/>
                        <a:pt x="1086821" y="547612"/>
                        <a:pt x="1177814" y="672088"/>
                      </a:cubicBezTo>
                      <a:cubicBezTo>
                        <a:pt x="1182935" y="678785"/>
                        <a:pt x="1187662" y="685875"/>
                        <a:pt x="1192389" y="692965"/>
                      </a:cubicBezTo>
                      <a:cubicBezTo>
                        <a:pt x="1194359" y="696117"/>
                        <a:pt x="1196328" y="698086"/>
                        <a:pt x="1194752" y="696904"/>
                      </a:cubicBezTo>
                      <a:cubicBezTo>
                        <a:pt x="1198692" y="700056"/>
                        <a:pt x="1193571" y="701631"/>
                        <a:pt x="1195540" y="693753"/>
                      </a:cubicBezTo>
                      <a:cubicBezTo>
                        <a:pt x="1195934" y="692178"/>
                        <a:pt x="1206176" y="679178"/>
                        <a:pt x="1210903" y="681542"/>
                      </a:cubicBezTo>
                      <a:cubicBezTo>
                        <a:pt x="1210509" y="681148"/>
                        <a:pt x="1209721" y="681542"/>
                        <a:pt x="1209327" y="681542"/>
                      </a:cubicBezTo>
                      <a:cubicBezTo>
                        <a:pt x="1207358" y="680754"/>
                        <a:pt x="1204600" y="681148"/>
                        <a:pt x="1202631" y="680754"/>
                      </a:cubicBezTo>
                      <a:cubicBezTo>
                        <a:pt x="1195146" y="679966"/>
                        <a:pt x="1188056" y="678785"/>
                        <a:pt x="1180572" y="677603"/>
                      </a:cubicBezTo>
                      <a:cubicBezTo>
                        <a:pt x="1119909" y="669725"/>
                        <a:pt x="1058853" y="664604"/>
                        <a:pt x="997797" y="664604"/>
                      </a:cubicBezTo>
                      <a:cubicBezTo>
                        <a:pt x="847322" y="664210"/>
                        <a:pt x="656275" y="689814"/>
                        <a:pt x="571584" y="832016"/>
                      </a:cubicBezTo>
                      <a:cubicBezTo>
                        <a:pt x="560949" y="849742"/>
                        <a:pt x="552677" y="868256"/>
                        <a:pt x="546374" y="887952"/>
                      </a:cubicBezTo>
                      <a:cubicBezTo>
                        <a:pt x="541647" y="905678"/>
                        <a:pt x="568827" y="917495"/>
                        <a:pt x="574736" y="899375"/>
                      </a:cubicBezTo>
                      <a:lnTo>
                        <a:pt x="574736" y="89937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97E66BC-D9D8-47AD-9A53-60E78D7EB185}"/>
                    </a:ext>
                  </a:extLst>
                </p:cNvPr>
                <p:cNvSpPr/>
                <p:nvPr/>
              </p:nvSpPr>
              <p:spPr>
                <a:xfrm>
                  <a:off x="4244492" y="8274386"/>
                  <a:ext cx="160142" cy="62423"/>
                </a:xfrm>
                <a:custGeom>
                  <a:avLst/>
                  <a:gdLst>
                    <a:gd name="connsiteX0" fmla="*/ 20282 w 160142"/>
                    <a:gd name="connsiteY0" fmla="*/ 37105 h 62423"/>
                    <a:gd name="connsiteX1" fmla="*/ 80551 w 160142"/>
                    <a:gd name="connsiteY1" fmla="*/ 31197 h 62423"/>
                    <a:gd name="connsiteX2" fmla="*/ 136092 w 160142"/>
                    <a:gd name="connsiteY2" fmla="*/ 59165 h 62423"/>
                    <a:gd name="connsiteX3" fmla="*/ 154606 w 160142"/>
                    <a:gd name="connsiteY3" fmla="*/ 35924 h 62423"/>
                    <a:gd name="connsiteX4" fmla="*/ 84884 w 160142"/>
                    <a:gd name="connsiteY4" fmla="*/ 1653 h 62423"/>
                    <a:gd name="connsiteX5" fmla="*/ 9253 w 160142"/>
                    <a:gd name="connsiteY5" fmla="*/ 9532 h 62423"/>
                    <a:gd name="connsiteX6" fmla="*/ 981 w 160142"/>
                    <a:gd name="connsiteY6" fmla="*/ 28833 h 62423"/>
                    <a:gd name="connsiteX7" fmla="*/ 20282 w 160142"/>
                    <a:gd name="connsiteY7" fmla="*/ 37105 h 62423"/>
                    <a:gd name="connsiteX8" fmla="*/ 20282 w 160142"/>
                    <a:gd name="connsiteY8" fmla="*/ 37105 h 6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42" h="62423">
                      <a:moveTo>
                        <a:pt x="20282" y="37105"/>
                      </a:moveTo>
                      <a:cubicBezTo>
                        <a:pt x="40372" y="30803"/>
                        <a:pt x="60461" y="27652"/>
                        <a:pt x="80551" y="31197"/>
                      </a:cubicBezTo>
                      <a:cubicBezTo>
                        <a:pt x="100640" y="34742"/>
                        <a:pt x="119548" y="46165"/>
                        <a:pt x="136092" y="59165"/>
                      </a:cubicBezTo>
                      <a:cubicBezTo>
                        <a:pt x="151061" y="70982"/>
                        <a:pt x="169575" y="47741"/>
                        <a:pt x="154606" y="35924"/>
                      </a:cubicBezTo>
                      <a:cubicBezTo>
                        <a:pt x="134123" y="19379"/>
                        <a:pt x="110882" y="6380"/>
                        <a:pt x="84884" y="1653"/>
                      </a:cubicBezTo>
                      <a:cubicBezTo>
                        <a:pt x="59280" y="-2680"/>
                        <a:pt x="33675" y="2047"/>
                        <a:pt x="9253" y="9532"/>
                      </a:cubicBezTo>
                      <a:cubicBezTo>
                        <a:pt x="1374" y="11895"/>
                        <a:pt x="-1777" y="22137"/>
                        <a:pt x="981" y="28833"/>
                      </a:cubicBezTo>
                      <a:cubicBezTo>
                        <a:pt x="4132" y="36712"/>
                        <a:pt x="12404" y="39469"/>
                        <a:pt x="20282" y="37105"/>
                      </a:cubicBezTo>
                      <a:lnTo>
                        <a:pt x="20282" y="3710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D03664D-5276-460E-A04F-8937AD4292CE}"/>
                    </a:ext>
                  </a:extLst>
                </p:cNvPr>
                <p:cNvSpPr/>
                <p:nvPr/>
              </p:nvSpPr>
              <p:spPr>
                <a:xfrm>
                  <a:off x="3091096" y="7963512"/>
                  <a:ext cx="1057706" cy="803286"/>
                </a:xfrm>
                <a:custGeom>
                  <a:avLst/>
                  <a:gdLst>
                    <a:gd name="connsiteX0" fmla="*/ 1033840 w 1057706"/>
                    <a:gd name="connsiteY0" fmla="*/ 383037 h 803286"/>
                    <a:gd name="connsiteX1" fmla="*/ 866034 w 1057706"/>
                    <a:gd name="connsiteY1" fmla="*/ 548480 h 803286"/>
                    <a:gd name="connsiteX2" fmla="*/ 732892 w 1057706"/>
                    <a:gd name="connsiteY2" fmla="*/ 716680 h 803286"/>
                    <a:gd name="connsiteX3" fmla="*/ 687198 w 1057706"/>
                    <a:gd name="connsiteY3" fmla="*/ 757647 h 803286"/>
                    <a:gd name="connsiteX4" fmla="*/ 643868 w 1057706"/>
                    <a:gd name="connsiteY4" fmla="*/ 771040 h 803286"/>
                    <a:gd name="connsiteX5" fmla="*/ 629293 w 1057706"/>
                    <a:gd name="connsiteY5" fmla="*/ 756072 h 803286"/>
                    <a:gd name="connsiteX6" fmla="*/ 568237 w 1057706"/>
                    <a:gd name="connsiteY6" fmla="*/ 688713 h 803286"/>
                    <a:gd name="connsiteX7" fmla="*/ 163296 w 1057706"/>
                    <a:gd name="connsiteY7" fmla="*/ 221927 h 803286"/>
                    <a:gd name="connsiteX8" fmla="*/ 73484 w 1057706"/>
                    <a:gd name="connsiteY8" fmla="*/ 117147 h 803286"/>
                    <a:gd name="connsiteX9" fmla="*/ 43153 w 1057706"/>
                    <a:gd name="connsiteY9" fmla="*/ 81695 h 803286"/>
                    <a:gd name="connsiteX10" fmla="*/ 32517 w 1057706"/>
                    <a:gd name="connsiteY10" fmla="*/ 69090 h 803286"/>
                    <a:gd name="connsiteX11" fmla="*/ 47486 w 1057706"/>
                    <a:gd name="connsiteY11" fmla="*/ 47818 h 803286"/>
                    <a:gd name="connsiteX12" fmla="*/ 80968 w 1057706"/>
                    <a:gd name="connsiteY12" fmla="*/ 26153 h 803286"/>
                    <a:gd name="connsiteX13" fmla="*/ 63242 w 1057706"/>
                    <a:gd name="connsiteY13" fmla="*/ 2519 h 803286"/>
                    <a:gd name="connsiteX14" fmla="*/ 2186 w 1057706"/>
                    <a:gd name="connsiteY14" fmla="*/ 76574 h 803286"/>
                    <a:gd name="connsiteX15" fmla="*/ 28578 w 1057706"/>
                    <a:gd name="connsiteY15" fmla="*/ 110450 h 803286"/>
                    <a:gd name="connsiteX16" fmla="*/ 101452 w 1057706"/>
                    <a:gd name="connsiteY16" fmla="*/ 195535 h 803286"/>
                    <a:gd name="connsiteX17" fmla="*/ 316527 w 1057706"/>
                    <a:gd name="connsiteY17" fmla="*/ 445669 h 803286"/>
                    <a:gd name="connsiteX18" fmla="*/ 528452 w 1057706"/>
                    <a:gd name="connsiteY18" fmla="*/ 688713 h 803286"/>
                    <a:gd name="connsiteX19" fmla="*/ 598962 w 1057706"/>
                    <a:gd name="connsiteY19" fmla="*/ 767101 h 803286"/>
                    <a:gd name="connsiteX20" fmla="*/ 621415 w 1057706"/>
                    <a:gd name="connsiteY20" fmla="*/ 790342 h 803286"/>
                    <a:gd name="connsiteX21" fmla="*/ 677744 w 1057706"/>
                    <a:gd name="connsiteY21" fmla="*/ 797432 h 803286"/>
                    <a:gd name="connsiteX22" fmla="*/ 785676 w 1057706"/>
                    <a:gd name="connsiteY22" fmla="*/ 701712 h 803286"/>
                    <a:gd name="connsiteX23" fmla="*/ 858549 w 1057706"/>
                    <a:gd name="connsiteY23" fmla="*/ 605991 h 803286"/>
                    <a:gd name="connsiteX24" fmla="*/ 1051566 w 1057706"/>
                    <a:gd name="connsiteY24" fmla="*/ 406278 h 803286"/>
                    <a:gd name="connsiteX25" fmla="*/ 1033840 w 1057706"/>
                    <a:gd name="connsiteY25" fmla="*/ 383037 h 803286"/>
                    <a:gd name="connsiteX26" fmla="*/ 1033840 w 1057706"/>
                    <a:gd name="connsiteY26" fmla="*/ 383037 h 80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706" h="803286">
                      <a:moveTo>
                        <a:pt x="1033840" y="383037"/>
                      </a:moveTo>
                      <a:cubicBezTo>
                        <a:pt x="969633" y="428731"/>
                        <a:pt x="914879" y="486636"/>
                        <a:pt x="866034" y="548480"/>
                      </a:cubicBezTo>
                      <a:cubicBezTo>
                        <a:pt x="821522" y="604809"/>
                        <a:pt x="782919" y="665078"/>
                        <a:pt x="732892" y="716680"/>
                      </a:cubicBezTo>
                      <a:cubicBezTo>
                        <a:pt x="718711" y="731255"/>
                        <a:pt x="703742" y="745830"/>
                        <a:pt x="687198" y="757647"/>
                      </a:cubicBezTo>
                      <a:cubicBezTo>
                        <a:pt x="676168" y="765525"/>
                        <a:pt x="657261" y="780100"/>
                        <a:pt x="643868" y="771040"/>
                      </a:cubicBezTo>
                      <a:cubicBezTo>
                        <a:pt x="636777" y="766313"/>
                        <a:pt x="635989" y="763162"/>
                        <a:pt x="629293" y="756072"/>
                      </a:cubicBezTo>
                      <a:cubicBezTo>
                        <a:pt x="608416" y="734012"/>
                        <a:pt x="588326" y="711166"/>
                        <a:pt x="568237" y="688713"/>
                      </a:cubicBezTo>
                      <a:cubicBezTo>
                        <a:pt x="431549" y="534693"/>
                        <a:pt x="297226" y="378310"/>
                        <a:pt x="163296" y="221927"/>
                      </a:cubicBezTo>
                      <a:cubicBezTo>
                        <a:pt x="133358" y="187263"/>
                        <a:pt x="103421" y="152205"/>
                        <a:pt x="73484" y="117147"/>
                      </a:cubicBezTo>
                      <a:cubicBezTo>
                        <a:pt x="63242" y="105330"/>
                        <a:pt x="53394" y="93512"/>
                        <a:pt x="43153" y="81695"/>
                      </a:cubicBezTo>
                      <a:cubicBezTo>
                        <a:pt x="40001" y="78150"/>
                        <a:pt x="34487" y="73423"/>
                        <a:pt x="32517" y="69090"/>
                      </a:cubicBezTo>
                      <a:cubicBezTo>
                        <a:pt x="28184" y="59636"/>
                        <a:pt x="40395" y="52939"/>
                        <a:pt x="47486" y="47818"/>
                      </a:cubicBezTo>
                      <a:cubicBezTo>
                        <a:pt x="58515" y="39940"/>
                        <a:pt x="69939" y="33244"/>
                        <a:pt x="80968" y="26153"/>
                      </a:cubicBezTo>
                      <a:cubicBezTo>
                        <a:pt x="97118" y="15912"/>
                        <a:pt x="78999" y="-7723"/>
                        <a:pt x="63242" y="2519"/>
                      </a:cubicBezTo>
                      <a:cubicBezTo>
                        <a:pt x="40395" y="17093"/>
                        <a:pt x="-11207" y="41122"/>
                        <a:pt x="2186" y="76574"/>
                      </a:cubicBezTo>
                      <a:cubicBezTo>
                        <a:pt x="6913" y="89179"/>
                        <a:pt x="19912" y="100603"/>
                        <a:pt x="28578" y="110450"/>
                      </a:cubicBezTo>
                      <a:cubicBezTo>
                        <a:pt x="53000" y="138812"/>
                        <a:pt x="77029" y="167174"/>
                        <a:pt x="101452" y="195535"/>
                      </a:cubicBezTo>
                      <a:cubicBezTo>
                        <a:pt x="173143" y="279045"/>
                        <a:pt x="244835" y="362160"/>
                        <a:pt x="316527" y="445669"/>
                      </a:cubicBezTo>
                      <a:cubicBezTo>
                        <a:pt x="387037" y="526815"/>
                        <a:pt x="457154" y="608355"/>
                        <a:pt x="528452" y="688713"/>
                      </a:cubicBezTo>
                      <a:cubicBezTo>
                        <a:pt x="551693" y="715105"/>
                        <a:pt x="574933" y="741497"/>
                        <a:pt x="598962" y="767101"/>
                      </a:cubicBezTo>
                      <a:cubicBezTo>
                        <a:pt x="606446" y="774979"/>
                        <a:pt x="613537" y="782857"/>
                        <a:pt x="621415" y="790342"/>
                      </a:cubicBezTo>
                      <a:cubicBezTo>
                        <a:pt x="637565" y="805704"/>
                        <a:pt x="657655" y="806492"/>
                        <a:pt x="677744" y="797432"/>
                      </a:cubicBezTo>
                      <a:cubicBezTo>
                        <a:pt x="720680" y="778130"/>
                        <a:pt x="755739" y="737164"/>
                        <a:pt x="785676" y="701712"/>
                      </a:cubicBezTo>
                      <a:cubicBezTo>
                        <a:pt x="811674" y="670987"/>
                        <a:pt x="834915" y="638292"/>
                        <a:pt x="858549" y="605991"/>
                      </a:cubicBezTo>
                      <a:cubicBezTo>
                        <a:pt x="913697" y="531148"/>
                        <a:pt x="975541" y="460244"/>
                        <a:pt x="1051566" y="406278"/>
                      </a:cubicBezTo>
                      <a:cubicBezTo>
                        <a:pt x="1067323" y="395642"/>
                        <a:pt x="1049597" y="372008"/>
                        <a:pt x="1033840" y="383037"/>
                      </a:cubicBezTo>
                      <a:lnTo>
                        <a:pt x="1033840" y="38303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C3E4A64-CA92-4F91-A79D-7B916AB68FB9}"/>
                    </a:ext>
                  </a:extLst>
                </p:cNvPr>
                <p:cNvSpPr/>
                <p:nvPr/>
              </p:nvSpPr>
              <p:spPr>
                <a:xfrm>
                  <a:off x="3865131" y="7646255"/>
                  <a:ext cx="531821" cy="674060"/>
                </a:xfrm>
                <a:custGeom>
                  <a:avLst/>
                  <a:gdLst>
                    <a:gd name="connsiteX0" fmla="*/ 3369 w 531821"/>
                    <a:gd name="connsiteY0" fmla="*/ 23555 h 674060"/>
                    <a:gd name="connsiteX1" fmla="*/ 214112 w 531821"/>
                    <a:gd name="connsiteY1" fmla="*/ 289051 h 674060"/>
                    <a:gd name="connsiteX2" fmla="*/ 389008 w 531821"/>
                    <a:gd name="connsiteY2" fmla="*/ 521459 h 674060"/>
                    <a:gd name="connsiteX3" fmla="*/ 504818 w 531821"/>
                    <a:gd name="connsiteY3" fmla="*/ 668388 h 674060"/>
                    <a:gd name="connsiteX4" fmla="*/ 528453 w 531821"/>
                    <a:gd name="connsiteY4" fmla="*/ 650662 h 674060"/>
                    <a:gd name="connsiteX5" fmla="*/ 337800 w 531821"/>
                    <a:gd name="connsiteY5" fmla="*/ 405649 h 674060"/>
                    <a:gd name="connsiteX6" fmla="*/ 152662 w 531821"/>
                    <a:gd name="connsiteY6" fmla="*/ 158666 h 674060"/>
                    <a:gd name="connsiteX7" fmla="*/ 27004 w 531821"/>
                    <a:gd name="connsiteY7" fmla="*/ 5435 h 674060"/>
                    <a:gd name="connsiteX8" fmla="*/ 3369 w 531821"/>
                    <a:gd name="connsiteY8" fmla="*/ 23555 h 674060"/>
                    <a:gd name="connsiteX9" fmla="*/ 3369 w 531821"/>
                    <a:gd name="connsiteY9" fmla="*/ 23555 h 6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821" h="674060">
                      <a:moveTo>
                        <a:pt x="3369" y="23555"/>
                      </a:moveTo>
                      <a:cubicBezTo>
                        <a:pt x="75455" y="110609"/>
                        <a:pt x="147147" y="197663"/>
                        <a:pt x="214112" y="289051"/>
                      </a:cubicBezTo>
                      <a:cubicBezTo>
                        <a:pt x="271623" y="367045"/>
                        <a:pt x="329528" y="445040"/>
                        <a:pt x="389008" y="521459"/>
                      </a:cubicBezTo>
                      <a:cubicBezTo>
                        <a:pt x="427218" y="570698"/>
                        <a:pt x="465821" y="619543"/>
                        <a:pt x="504818" y="668388"/>
                      </a:cubicBezTo>
                      <a:cubicBezTo>
                        <a:pt x="516636" y="683356"/>
                        <a:pt x="540664" y="665630"/>
                        <a:pt x="528453" y="650662"/>
                      </a:cubicBezTo>
                      <a:cubicBezTo>
                        <a:pt x="463852" y="569910"/>
                        <a:pt x="400038" y="488370"/>
                        <a:pt x="337800" y="405649"/>
                      </a:cubicBezTo>
                      <a:cubicBezTo>
                        <a:pt x="275956" y="323321"/>
                        <a:pt x="216475" y="239418"/>
                        <a:pt x="152662" y="158666"/>
                      </a:cubicBezTo>
                      <a:cubicBezTo>
                        <a:pt x="111695" y="107064"/>
                        <a:pt x="69152" y="56249"/>
                        <a:pt x="27004" y="5435"/>
                      </a:cubicBezTo>
                      <a:cubicBezTo>
                        <a:pt x="15186" y="-9140"/>
                        <a:pt x="-8842" y="8586"/>
                        <a:pt x="3369" y="23555"/>
                      </a:cubicBezTo>
                      <a:lnTo>
                        <a:pt x="3369" y="2355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A5B48AF-9A6B-42CD-8A19-05AA8F3D3ADF}"/>
                    </a:ext>
                  </a:extLst>
                </p:cNvPr>
                <p:cNvSpPr/>
                <p:nvPr/>
              </p:nvSpPr>
              <p:spPr>
                <a:xfrm>
                  <a:off x="4335149" y="8295462"/>
                  <a:ext cx="129080" cy="97376"/>
                </a:xfrm>
                <a:custGeom>
                  <a:avLst/>
                  <a:gdLst>
                    <a:gd name="connsiteX0" fmla="*/ 28103 w 129080"/>
                    <a:gd name="connsiteY0" fmla="*/ 88509 h 97376"/>
                    <a:gd name="connsiteX1" fmla="*/ 31255 w 129080"/>
                    <a:gd name="connsiteY1" fmla="*/ 82207 h 97376"/>
                    <a:gd name="connsiteX2" fmla="*/ 31649 w 129080"/>
                    <a:gd name="connsiteY2" fmla="*/ 81419 h 97376"/>
                    <a:gd name="connsiteX3" fmla="*/ 34012 w 129080"/>
                    <a:gd name="connsiteY3" fmla="*/ 77874 h 97376"/>
                    <a:gd name="connsiteX4" fmla="*/ 43072 w 129080"/>
                    <a:gd name="connsiteY4" fmla="*/ 65268 h 97376"/>
                    <a:gd name="connsiteX5" fmla="*/ 53314 w 129080"/>
                    <a:gd name="connsiteY5" fmla="*/ 53451 h 97376"/>
                    <a:gd name="connsiteX6" fmla="*/ 55677 w 129080"/>
                    <a:gd name="connsiteY6" fmla="*/ 50694 h 97376"/>
                    <a:gd name="connsiteX7" fmla="*/ 57253 w 129080"/>
                    <a:gd name="connsiteY7" fmla="*/ 49118 h 97376"/>
                    <a:gd name="connsiteX8" fmla="*/ 58829 w 129080"/>
                    <a:gd name="connsiteY8" fmla="*/ 47542 h 97376"/>
                    <a:gd name="connsiteX9" fmla="*/ 61980 w 129080"/>
                    <a:gd name="connsiteY9" fmla="*/ 44785 h 97376"/>
                    <a:gd name="connsiteX10" fmla="*/ 73009 w 129080"/>
                    <a:gd name="connsiteY10" fmla="*/ 36119 h 97376"/>
                    <a:gd name="connsiteX11" fmla="*/ 76161 w 129080"/>
                    <a:gd name="connsiteY11" fmla="*/ 34149 h 97376"/>
                    <a:gd name="connsiteX12" fmla="*/ 76555 w 129080"/>
                    <a:gd name="connsiteY12" fmla="*/ 34149 h 97376"/>
                    <a:gd name="connsiteX13" fmla="*/ 82069 w 129080"/>
                    <a:gd name="connsiteY13" fmla="*/ 31392 h 97376"/>
                    <a:gd name="connsiteX14" fmla="*/ 84433 w 129080"/>
                    <a:gd name="connsiteY14" fmla="*/ 30604 h 97376"/>
                    <a:gd name="connsiteX15" fmla="*/ 84039 w 129080"/>
                    <a:gd name="connsiteY15" fmla="*/ 30604 h 97376"/>
                    <a:gd name="connsiteX16" fmla="*/ 89160 w 129080"/>
                    <a:gd name="connsiteY16" fmla="*/ 29816 h 97376"/>
                    <a:gd name="connsiteX17" fmla="*/ 88372 w 129080"/>
                    <a:gd name="connsiteY17" fmla="*/ 29816 h 97376"/>
                    <a:gd name="connsiteX18" fmla="*/ 90735 w 129080"/>
                    <a:gd name="connsiteY18" fmla="*/ 30210 h 97376"/>
                    <a:gd name="connsiteX19" fmla="*/ 89947 w 129080"/>
                    <a:gd name="connsiteY19" fmla="*/ 29816 h 97376"/>
                    <a:gd name="connsiteX20" fmla="*/ 92311 w 129080"/>
                    <a:gd name="connsiteY20" fmla="*/ 30998 h 97376"/>
                    <a:gd name="connsiteX21" fmla="*/ 90735 w 129080"/>
                    <a:gd name="connsiteY21" fmla="*/ 29816 h 97376"/>
                    <a:gd name="connsiteX22" fmla="*/ 91917 w 129080"/>
                    <a:gd name="connsiteY22" fmla="*/ 30604 h 97376"/>
                    <a:gd name="connsiteX23" fmla="*/ 93099 w 129080"/>
                    <a:gd name="connsiteY23" fmla="*/ 31392 h 97376"/>
                    <a:gd name="connsiteX24" fmla="*/ 93887 w 129080"/>
                    <a:gd name="connsiteY24" fmla="*/ 32574 h 97376"/>
                    <a:gd name="connsiteX25" fmla="*/ 95068 w 129080"/>
                    <a:gd name="connsiteY25" fmla="*/ 34149 h 97376"/>
                    <a:gd name="connsiteX26" fmla="*/ 95856 w 129080"/>
                    <a:gd name="connsiteY26" fmla="*/ 36119 h 97376"/>
                    <a:gd name="connsiteX27" fmla="*/ 97432 w 129080"/>
                    <a:gd name="connsiteY27" fmla="*/ 39664 h 97376"/>
                    <a:gd name="connsiteX28" fmla="*/ 98220 w 129080"/>
                    <a:gd name="connsiteY28" fmla="*/ 41240 h 97376"/>
                    <a:gd name="connsiteX29" fmla="*/ 99401 w 129080"/>
                    <a:gd name="connsiteY29" fmla="*/ 46755 h 97376"/>
                    <a:gd name="connsiteX30" fmla="*/ 115946 w 129080"/>
                    <a:gd name="connsiteY30" fmla="*/ 59754 h 97376"/>
                    <a:gd name="connsiteX31" fmla="*/ 128945 w 129080"/>
                    <a:gd name="connsiteY31" fmla="*/ 43209 h 97376"/>
                    <a:gd name="connsiteX32" fmla="*/ 112007 w 129080"/>
                    <a:gd name="connsiteY32" fmla="*/ 8151 h 97376"/>
                    <a:gd name="connsiteX33" fmla="*/ 82069 w 129080"/>
                    <a:gd name="connsiteY33" fmla="*/ 667 h 97376"/>
                    <a:gd name="connsiteX34" fmla="*/ 24952 w 129080"/>
                    <a:gd name="connsiteY34" fmla="*/ 40846 h 97376"/>
                    <a:gd name="connsiteX35" fmla="*/ 1317 w 129080"/>
                    <a:gd name="connsiteY35" fmla="*/ 76298 h 97376"/>
                    <a:gd name="connsiteX36" fmla="*/ 9196 w 129080"/>
                    <a:gd name="connsiteY36" fmla="*/ 95993 h 97376"/>
                    <a:gd name="connsiteX37" fmla="*/ 28103 w 129080"/>
                    <a:gd name="connsiteY37" fmla="*/ 88509 h 97376"/>
                    <a:gd name="connsiteX38" fmla="*/ 28103 w 129080"/>
                    <a:gd name="connsiteY38" fmla="*/ 88509 h 9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080" h="97376">
                      <a:moveTo>
                        <a:pt x="28103" y="88509"/>
                      </a:moveTo>
                      <a:cubicBezTo>
                        <a:pt x="29285" y="86540"/>
                        <a:pt x="30467" y="84570"/>
                        <a:pt x="31255" y="82207"/>
                      </a:cubicBezTo>
                      <a:cubicBezTo>
                        <a:pt x="32830" y="79843"/>
                        <a:pt x="30073" y="83782"/>
                        <a:pt x="31649" y="81419"/>
                      </a:cubicBezTo>
                      <a:cubicBezTo>
                        <a:pt x="32436" y="80237"/>
                        <a:pt x="33224" y="79055"/>
                        <a:pt x="34012" y="77874"/>
                      </a:cubicBezTo>
                      <a:cubicBezTo>
                        <a:pt x="36769" y="73541"/>
                        <a:pt x="39921" y="69208"/>
                        <a:pt x="43072" y="65268"/>
                      </a:cubicBezTo>
                      <a:cubicBezTo>
                        <a:pt x="46223" y="61329"/>
                        <a:pt x="49768" y="56996"/>
                        <a:pt x="53314" y="53451"/>
                      </a:cubicBezTo>
                      <a:cubicBezTo>
                        <a:pt x="54102" y="52663"/>
                        <a:pt x="54889" y="51482"/>
                        <a:pt x="55677" y="50694"/>
                      </a:cubicBezTo>
                      <a:cubicBezTo>
                        <a:pt x="56071" y="50300"/>
                        <a:pt x="58435" y="47936"/>
                        <a:pt x="57253" y="49118"/>
                      </a:cubicBezTo>
                      <a:cubicBezTo>
                        <a:pt x="56071" y="50300"/>
                        <a:pt x="58435" y="47936"/>
                        <a:pt x="58829" y="47542"/>
                      </a:cubicBezTo>
                      <a:cubicBezTo>
                        <a:pt x="60010" y="46755"/>
                        <a:pt x="60798" y="45573"/>
                        <a:pt x="61980" y="44785"/>
                      </a:cubicBezTo>
                      <a:cubicBezTo>
                        <a:pt x="65525" y="41634"/>
                        <a:pt x="69070" y="38876"/>
                        <a:pt x="73009" y="36119"/>
                      </a:cubicBezTo>
                      <a:cubicBezTo>
                        <a:pt x="74191" y="35331"/>
                        <a:pt x="74979" y="34937"/>
                        <a:pt x="76161" y="34149"/>
                      </a:cubicBezTo>
                      <a:cubicBezTo>
                        <a:pt x="78524" y="32574"/>
                        <a:pt x="73797" y="35331"/>
                        <a:pt x="76555" y="34149"/>
                      </a:cubicBezTo>
                      <a:cubicBezTo>
                        <a:pt x="78524" y="33362"/>
                        <a:pt x="80100" y="32180"/>
                        <a:pt x="82069" y="31392"/>
                      </a:cubicBezTo>
                      <a:cubicBezTo>
                        <a:pt x="82857" y="30998"/>
                        <a:pt x="83645" y="30604"/>
                        <a:pt x="84433" y="30604"/>
                      </a:cubicBezTo>
                      <a:cubicBezTo>
                        <a:pt x="87190" y="29422"/>
                        <a:pt x="83251" y="30604"/>
                        <a:pt x="84039" y="30604"/>
                      </a:cubicBezTo>
                      <a:cubicBezTo>
                        <a:pt x="85615" y="30604"/>
                        <a:pt x="87584" y="30210"/>
                        <a:pt x="89160" y="29816"/>
                      </a:cubicBezTo>
                      <a:cubicBezTo>
                        <a:pt x="91523" y="29422"/>
                        <a:pt x="86008" y="29422"/>
                        <a:pt x="88372" y="29816"/>
                      </a:cubicBezTo>
                      <a:cubicBezTo>
                        <a:pt x="89160" y="29816"/>
                        <a:pt x="89947" y="30210"/>
                        <a:pt x="90735" y="30210"/>
                      </a:cubicBezTo>
                      <a:cubicBezTo>
                        <a:pt x="93099" y="30210"/>
                        <a:pt x="87584" y="29029"/>
                        <a:pt x="89947" y="29816"/>
                      </a:cubicBezTo>
                      <a:cubicBezTo>
                        <a:pt x="90735" y="30210"/>
                        <a:pt x="91523" y="30604"/>
                        <a:pt x="92311" y="30998"/>
                      </a:cubicBezTo>
                      <a:cubicBezTo>
                        <a:pt x="93887" y="31392"/>
                        <a:pt x="90341" y="30210"/>
                        <a:pt x="90735" y="29816"/>
                      </a:cubicBezTo>
                      <a:cubicBezTo>
                        <a:pt x="90735" y="29816"/>
                        <a:pt x="91917" y="30604"/>
                        <a:pt x="91917" y="30604"/>
                      </a:cubicBezTo>
                      <a:cubicBezTo>
                        <a:pt x="92311" y="30998"/>
                        <a:pt x="94674" y="33362"/>
                        <a:pt x="93099" y="31392"/>
                      </a:cubicBezTo>
                      <a:cubicBezTo>
                        <a:pt x="91523" y="29816"/>
                        <a:pt x="93493" y="32180"/>
                        <a:pt x="93887" y="32574"/>
                      </a:cubicBezTo>
                      <a:cubicBezTo>
                        <a:pt x="94281" y="32968"/>
                        <a:pt x="96250" y="36119"/>
                        <a:pt x="95068" y="34149"/>
                      </a:cubicBezTo>
                      <a:cubicBezTo>
                        <a:pt x="93887" y="32180"/>
                        <a:pt x="95856" y="35725"/>
                        <a:pt x="95856" y="36119"/>
                      </a:cubicBezTo>
                      <a:cubicBezTo>
                        <a:pt x="96250" y="37301"/>
                        <a:pt x="97038" y="38482"/>
                        <a:pt x="97432" y="39664"/>
                      </a:cubicBezTo>
                      <a:cubicBezTo>
                        <a:pt x="97826" y="40452"/>
                        <a:pt x="98614" y="43997"/>
                        <a:pt x="98220" y="41240"/>
                      </a:cubicBezTo>
                      <a:cubicBezTo>
                        <a:pt x="98614" y="43209"/>
                        <a:pt x="99007" y="44785"/>
                        <a:pt x="99401" y="46755"/>
                      </a:cubicBezTo>
                      <a:cubicBezTo>
                        <a:pt x="100977" y="54633"/>
                        <a:pt x="107673" y="60541"/>
                        <a:pt x="115946" y="59754"/>
                      </a:cubicBezTo>
                      <a:cubicBezTo>
                        <a:pt x="123430" y="58572"/>
                        <a:pt x="130126" y="51088"/>
                        <a:pt x="128945" y="43209"/>
                      </a:cubicBezTo>
                      <a:cubicBezTo>
                        <a:pt x="126581" y="30210"/>
                        <a:pt x="122248" y="17211"/>
                        <a:pt x="112007" y="8151"/>
                      </a:cubicBezTo>
                      <a:cubicBezTo>
                        <a:pt x="103734" y="1061"/>
                        <a:pt x="92311" y="-1303"/>
                        <a:pt x="82069" y="667"/>
                      </a:cubicBezTo>
                      <a:cubicBezTo>
                        <a:pt x="58829" y="5000"/>
                        <a:pt x="39527" y="23514"/>
                        <a:pt x="24952" y="40846"/>
                      </a:cubicBezTo>
                      <a:cubicBezTo>
                        <a:pt x="15892" y="51875"/>
                        <a:pt x="7620" y="63693"/>
                        <a:pt x="1317" y="76298"/>
                      </a:cubicBezTo>
                      <a:cubicBezTo>
                        <a:pt x="-2228" y="83388"/>
                        <a:pt x="1711" y="93236"/>
                        <a:pt x="9196" y="95993"/>
                      </a:cubicBezTo>
                      <a:cubicBezTo>
                        <a:pt x="16680" y="99539"/>
                        <a:pt x="24558" y="95993"/>
                        <a:pt x="28103" y="88509"/>
                      </a:cubicBezTo>
                      <a:lnTo>
                        <a:pt x="28103" y="8850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7E5EC21-2EFC-4F51-B56A-31982C3BF8B1}"/>
                    </a:ext>
                  </a:extLst>
                </p:cNvPr>
                <p:cNvSpPr/>
                <p:nvPr/>
              </p:nvSpPr>
              <p:spPr>
                <a:xfrm>
                  <a:off x="3803571" y="8471586"/>
                  <a:ext cx="356318" cy="250395"/>
                </a:xfrm>
                <a:custGeom>
                  <a:avLst/>
                  <a:gdLst>
                    <a:gd name="connsiteX0" fmla="*/ 23568 w 356318"/>
                    <a:gd name="connsiteY0" fmla="*/ 247210 h 250395"/>
                    <a:gd name="connsiteX1" fmla="*/ 66505 w 356318"/>
                    <a:gd name="connsiteY1" fmla="*/ 213727 h 250395"/>
                    <a:gd name="connsiteX2" fmla="*/ 89745 w 356318"/>
                    <a:gd name="connsiteY2" fmla="*/ 186153 h 250395"/>
                    <a:gd name="connsiteX3" fmla="*/ 83837 w 356318"/>
                    <a:gd name="connsiteY3" fmla="*/ 199940 h 250395"/>
                    <a:gd name="connsiteX4" fmla="*/ 348151 w 356318"/>
                    <a:gd name="connsiteY4" fmla="*/ 29377 h 250395"/>
                    <a:gd name="connsiteX5" fmla="*/ 336728 w 356318"/>
                    <a:gd name="connsiteY5" fmla="*/ 1803 h 250395"/>
                    <a:gd name="connsiteX6" fmla="*/ 187829 w 356318"/>
                    <a:gd name="connsiteY6" fmla="*/ 89645 h 250395"/>
                    <a:gd name="connsiteX7" fmla="*/ 118501 w 356318"/>
                    <a:gd name="connsiteY7" fmla="*/ 136914 h 250395"/>
                    <a:gd name="connsiteX8" fmla="*/ 80685 w 356318"/>
                    <a:gd name="connsiteY8" fmla="*/ 164882 h 250395"/>
                    <a:gd name="connsiteX9" fmla="*/ 60202 w 356318"/>
                    <a:gd name="connsiteY9" fmla="*/ 190093 h 250395"/>
                    <a:gd name="connsiteX10" fmla="*/ 66111 w 356318"/>
                    <a:gd name="connsiteY10" fmla="*/ 176306 h 250395"/>
                    <a:gd name="connsiteX11" fmla="*/ 5842 w 356318"/>
                    <a:gd name="connsiteY11" fmla="*/ 223575 h 250395"/>
                    <a:gd name="connsiteX12" fmla="*/ 23568 w 356318"/>
                    <a:gd name="connsiteY12" fmla="*/ 247210 h 250395"/>
                    <a:gd name="connsiteX13" fmla="*/ 23568 w 356318"/>
                    <a:gd name="connsiteY13" fmla="*/ 247210 h 2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6318" h="250395">
                      <a:moveTo>
                        <a:pt x="23568" y="247210"/>
                      </a:moveTo>
                      <a:cubicBezTo>
                        <a:pt x="37749" y="235786"/>
                        <a:pt x="51930" y="224757"/>
                        <a:pt x="66505" y="213727"/>
                      </a:cubicBezTo>
                      <a:cubicBezTo>
                        <a:pt x="76352" y="206243"/>
                        <a:pt x="89745" y="199940"/>
                        <a:pt x="89745" y="186153"/>
                      </a:cubicBezTo>
                      <a:cubicBezTo>
                        <a:pt x="87776" y="190880"/>
                        <a:pt x="85806" y="195213"/>
                        <a:pt x="83837" y="199940"/>
                      </a:cubicBezTo>
                      <a:cubicBezTo>
                        <a:pt x="167346" y="135733"/>
                        <a:pt x="255582" y="80191"/>
                        <a:pt x="348151" y="29377"/>
                      </a:cubicBezTo>
                      <a:cubicBezTo>
                        <a:pt x="364696" y="20317"/>
                        <a:pt x="353666" y="-7257"/>
                        <a:pt x="336728" y="1803"/>
                      </a:cubicBezTo>
                      <a:cubicBezTo>
                        <a:pt x="286307" y="29377"/>
                        <a:pt x="236280" y="58132"/>
                        <a:pt x="187829" y="89645"/>
                      </a:cubicBezTo>
                      <a:cubicBezTo>
                        <a:pt x="164195" y="105008"/>
                        <a:pt x="141348" y="120764"/>
                        <a:pt x="118501" y="136914"/>
                      </a:cubicBezTo>
                      <a:cubicBezTo>
                        <a:pt x="105896" y="145974"/>
                        <a:pt x="92897" y="155428"/>
                        <a:pt x="80685" y="164882"/>
                      </a:cubicBezTo>
                      <a:cubicBezTo>
                        <a:pt x="71231" y="171973"/>
                        <a:pt x="60202" y="177093"/>
                        <a:pt x="60202" y="190093"/>
                      </a:cubicBezTo>
                      <a:cubicBezTo>
                        <a:pt x="62172" y="185366"/>
                        <a:pt x="64141" y="181033"/>
                        <a:pt x="66111" y="176306"/>
                      </a:cubicBezTo>
                      <a:cubicBezTo>
                        <a:pt x="46021" y="191668"/>
                        <a:pt x="25538" y="207819"/>
                        <a:pt x="5842" y="223575"/>
                      </a:cubicBezTo>
                      <a:cubicBezTo>
                        <a:pt x="-9520" y="234998"/>
                        <a:pt x="8600" y="259027"/>
                        <a:pt x="23568" y="247210"/>
                      </a:cubicBezTo>
                      <a:lnTo>
                        <a:pt x="23568" y="24721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5CB9D2D-8268-446B-A3C3-1A154D8CFF9B}"/>
                    </a:ext>
                  </a:extLst>
                </p:cNvPr>
                <p:cNvSpPr/>
                <p:nvPr/>
              </p:nvSpPr>
              <p:spPr>
                <a:xfrm>
                  <a:off x="4247580" y="8371567"/>
                  <a:ext cx="112826" cy="61111"/>
                </a:xfrm>
                <a:custGeom>
                  <a:avLst/>
                  <a:gdLst>
                    <a:gd name="connsiteX0" fmla="*/ 92432 w 112826"/>
                    <a:gd name="connsiteY0" fmla="*/ 981 h 61111"/>
                    <a:gd name="connsiteX1" fmla="*/ 9316 w 112826"/>
                    <a:gd name="connsiteY1" fmla="*/ 32494 h 61111"/>
                    <a:gd name="connsiteX2" fmla="*/ 1044 w 112826"/>
                    <a:gd name="connsiteY2" fmla="*/ 51795 h 61111"/>
                    <a:gd name="connsiteX3" fmla="*/ 20346 w 112826"/>
                    <a:gd name="connsiteY3" fmla="*/ 60067 h 61111"/>
                    <a:gd name="connsiteX4" fmla="*/ 103461 w 112826"/>
                    <a:gd name="connsiteY4" fmla="*/ 28554 h 61111"/>
                    <a:gd name="connsiteX5" fmla="*/ 111733 w 112826"/>
                    <a:gd name="connsiteY5" fmla="*/ 9253 h 61111"/>
                    <a:gd name="connsiteX6" fmla="*/ 92432 w 112826"/>
                    <a:gd name="connsiteY6" fmla="*/ 981 h 61111"/>
                    <a:gd name="connsiteX7" fmla="*/ 92432 w 112826"/>
                    <a:gd name="connsiteY7" fmla="*/ 981 h 6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826" h="61111">
                      <a:moveTo>
                        <a:pt x="92432" y="981"/>
                      </a:moveTo>
                      <a:cubicBezTo>
                        <a:pt x="64464" y="10828"/>
                        <a:pt x="36496" y="19888"/>
                        <a:pt x="9316" y="32494"/>
                      </a:cubicBezTo>
                      <a:cubicBezTo>
                        <a:pt x="2226" y="35645"/>
                        <a:pt x="-2107" y="44311"/>
                        <a:pt x="1044" y="51795"/>
                      </a:cubicBezTo>
                      <a:cubicBezTo>
                        <a:pt x="4196" y="58886"/>
                        <a:pt x="12862" y="63219"/>
                        <a:pt x="20346" y="60067"/>
                      </a:cubicBezTo>
                      <a:cubicBezTo>
                        <a:pt x="47132" y="47462"/>
                        <a:pt x="75494" y="38402"/>
                        <a:pt x="103461" y="28554"/>
                      </a:cubicBezTo>
                      <a:cubicBezTo>
                        <a:pt x="110946" y="25797"/>
                        <a:pt x="114885" y="16343"/>
                        <a:pt x="111733" y="9253"/>
                      </a:cubicBezTo>
                      <a:cubicBezTo>
                        <a:pt x="108188" y="1375"/>
                        <a:pt x="100310" y="-1777"/>
                        <a:pt x="92432" y="981"/>
                      </a:cubicBezTo>
                      <a:lnTo>
                        <a:pt x="92432" y="98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B850FE-A453-4F04-A777-44A83CE0BB8C}"/>
                    </a:ext>
                  </a:extLst>
                </p:cNvPr>
                <p:cNvSpPr/>
                <p:nvPr/>
              </p:nvSpPr>
              <p:spPr>
                <a:xfrm>
                  <a:off x="4443677" y="8102087"/>
                  <a:ext cx="601010" cy="250834"/>
                </a:xfrm>
                <a:custGeom>
                  <a:avLst/>
                  <a:gdLst>
                    <a:gd name="connsiteX0" fmla="*/ 23568 w 601010"/>
                    <a:gd name="connsiteY0" fmla="*/ 247614 h 250834"/>
                    <a:gd name="connsiteX1" fmla="*/ 298518 w 601010"/>
                    <a:gd name="connsiteY1" fmla="*/ 116441 h 250834"/>
                    <a:gd name="connsiteX2" fmla="*/ 591589 w 601010"/>
                    <a:gd name="connsiteY2" fmla="*/ 28205 h 250834"/>
                    <a:gd name="connsiteX3" fmla="*/ 580165 w 601010"/>
                    <a:gd name="connsiteY3" fmla="*/ 631 h 250834"/>
                    <a:gd name="connsiteX4" fmla="*/ 281974 w 601010"/>
                    <a:gd name="connsiteY4" fmla="*/ 90837 h 250834"/>
                    <a:gd name="connsiteX5" fmla="*/ 5842 w 601010"/>
                    <a:gd name="connsiteY5" fmla="*/ 223979 h 250834"/>
                    <a:gd name="connsiteX6" fmla="*/ 23568 w 601010"/>
                    <a:gd name="connsiteY6" fmla="*/ 247614 h 250834"/>
                    <a:gd name="connsiteX7" fmla="*/ 23568 w 601010"/>
                    <a:gd name="connsiteY7" fmla="*/ 247614 h 25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010" h="250834">
                      <a:moveTo>
                        <a:pt x="23568" y="247614"/>
                      </a:moveTo>
                      <a:cubicBezTo>
                        <a:pt x="103926" y="185770"/>
                        <a:pt x="203586" y="149136"/>
                        <a:pt x="298518" y="116441"/>
                      </a:cubicBezTo>
                      <a:cubicBezTo>
                        <a:pt x="395027" y="83352"/>
                        <a:pt x="493505" y="56173"/>
                        <a:pt x="591589" y="28205"/>
                      </a:cubicBezTo>
                      <a:cubicBezTo>
                        <a:pt x="610103" y="23084"/>
                        <a:pt x="598679" y="-4490"/>
                        <a:pt x="580165" y="631"/>
                      </a:cubicBezTo>
                      <a:cubicBezTo>
                        <a:pt x="480112" y="28993"/>
                        <a:pt x="380058" y="56566"/>
                        <a:pt x="281974" y="90837"/>
                      </a:cubicBezTo>
                      <a:cubicBezTo>
                        <a:pt x="186648" y="123925"/>
                        <a:pt x="86594" y="161347"/>
                        <a:pt x="5842" y="223979"/>
                      </a:cubicBezTo>
                      <a:cubicBezTo>
                        <a:pt x="-9520" y="235796"/>
                        <a:pt x="8600" y="259431"/>
                        <a:pt x="23568" y="247614"/>
                      </a:cubicBezTo>
                      <a:lnTo>
                        <a:pt x="23568" y="24761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F8B2943-11DA-4F1D-B9C2-DA2B7C555C44}"/>
                    </a:ext>
                  </a:extLst>
                </p:cNvPr>
                <p:cNvSpPr/>
                <p:nvPr/>
              </p:nvSpPr>
              <p:spPr>
                <a:xfrm>
                  <a:off x="4438892" y="8120304"/>
                  <a:ext cx="541225" cy="194533"/>
                </a:xfrm>
                <a:custGeom>
                  <a:avLst/>
                  <a:gdLst>
                    <a:gd name="connsiteX0" fmla="*/ 14172 w 541225"/>
                    <a:gd name="connsiteY0" fmla="*/ 191187 h 194533"/>
                    <a:gd name="connsiteX1" fmla="*/ 184342 w 541225"/>
                    <a:gd name="connsiteY1" fmla="*/ 63560 h 194533"/>
                    <a:gd name="connsiteX2" fmla="*/ 408478 w 541225"/>
                    <a:gd name="connsiteY2" fmla="*/ 16684 h 194533"/>
                    <a:gd name="connsiteX3" fmla="*/ 534135 w 541225"/>
                    <a:gd name="connsiteY3" fmla="*/ 17866 h 194533"/>
                    <a:gd name="connsiteX4" fmla="*/ 534135 w 541225"/>
                    <a:gd name="connsiteY4" fmla="*/ 2898 h 194533"/>
                    <a:gd name="connsiteX5" fmla="*/ 299758 w 541225"/>
                    <a:gd name="connsiteY5" fmla="*/ 15109 h 194533"/>
                    <a:gd name="connsiteX6" fmla="*/ 86652 w 541225"/>
                    <a:gd name="connsiteY6" fmla="*/ 98224 h 194533"/>
                    <a:gd name="connsiteX7" fmla="*/ 1173 w 541225"/>
                    <a:gd name="connsiteY7" fmla="*/ 183703 h 194533"/>
                    <a:gd name="connsiteX8" fmla="*/ 14172 w 541225"/>
                    <a:gd name="connsiteY8" fmla="*/ 191187 h 194533"/>
                    <a:gd name="connsiteX9" fmla="*/ 14172 w 541225"/>
                    <a:gd name="connsiteY9" fmla="*/ 191187 h 194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1225" h="194533">
                      <a:moveTo>
                        <a:pt x="14172" y="191187"/>
                      </a:moveTo>
                      <a:cubicBezTo>
                        <a:pt x="54745" y="130919"/>
                        <a:pt x="117771" y="89952"/>
                        <a:pt x="184342" y="63560"/>
                      </a:cubicBezTo>
                      <a:cubicBezTo>
                        <a:pt x="255640" y="35198"/>
                        <a:pt x="332453" y="21411"/>
                        <a:pt x="408478" y="16684"/>
                      </a:cubicBezTo>
                      <a:cubicBezTo>
                        <a:pt x="450232" y="14321"/>
                        <a:pt x="492381" y="14715"/>
                        <a:pt x="534135" y="17866"/>
                      </a:cubicBezTo>
                      <a:cubicBezTo>
                        <a:pt x="543589" y="18654"/>
                        <a:pt x="543589" y="3685"/>
                        <a:pt x="534135" y="2898"/>
                      </a:cubicBezTo>
                      <a:cubicBezTo>
                        <a:pt x="456141" y="-3405"/>
                        <a:pt x="376965" y="534"/>
                        <a:pt x="299758" y="15109"/>
                      </a:cubicBezTo>
                      <a:cubicBezTo>
                        <a:pt x="224915" y="29290"/>
                        <a:pt x="149678" y="54500"/>
                        <a:pt x="86652" y="98224"/>
                      </a:cubicBezTo>
                      <a:cubicBezTo>
                        <a:pt x="53169" y="121465"/>
                        <a:pt x="23626" y="149827"/>
                        <a:pt x="1173" y="183703"/>
                      </a:cubicBezTo>
                      <a:cubicBezTo>
                        <a:pt x="-3948" y="191581"/>
                        <a:pt x="9051" y="199065"/>
                        <a:pt x="14172" y="191187"/>
                      </a:cubicBezTo>
                      <a:lnTo>
                        <a:pt x="14172" y="19118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AE0651E-5821-4C39-9D46-4B52EFFDF48F}"/>
                    </a:ext>
                  </a:extLst>
                </p:cNvPr>
                <p:cNvSpPr/>
                <p:nvPr/>
              </p:nvSpPr>
              <p:spPr>
                <a:xfrm>
                  <a:off x="3857933" y="8392407"/>
                  <a:ext cx="314717" cy="291673"/>
                </a:xfrm>
                <a:custGeom>
                  <a:avLst/>
                  <a:gdLst>
                    <a:gd name="connsiteX0" fmla="*/ 14112 w 314717"/>
                    <a:gd name="connsiteY0" fmla="*/ 288574 h 291673"/>
                    <a:gd name="connsiteX1" fmla="*/ 148042 w 314717"/>
                    <a:gd name="connsiteY1" fmla="*/ 136524 h 291673"/>
                    <a:gd name="connsiteX2" fmla="*/ 311121 w 314717"/>
                    <a:gd name="connsiteY2" fmla="*/ 14017 h 291673"/>
                    <a:gd name="connsiteX3" fmla="*/ 303637 w 314717"/>
                    <a:gd name="connsiteY3" fmla="*/ 1018 h 291673"/>
                    <a:gd name="connsiteX4" fmla="*/ 137800 w 314717"/>
                    <a:gd name="connsiteY4" fmla="*/ 125888 h 291673"/>
                    <a:gd name="connsiteX5" fmla="*/ 1507 w 314717"/>
                    <a:gd name="connsiteY5" fmla="*/ 281089 h 291673"/>
                    <a:gd name="connsiteX6" fmla="*/ 14112 w 314717"/>
                    <a:gd name="connsiteY6" fmla="*/ 288574 h 291673"/>
                    <a:gd name="connsiteX7" fmla="*/ 14112 w 314717"/>
                    <a:gd name="connsiteY7" fmla="*/ 288574 h 291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17" h="291673">
                      <a:moveTo>
                        <a:pt x="14112" y="288574"/>
                      </a:moveTo>
                      <a:cubicBezTo>
                        <a:pt x="53503" y="233426"/>
                        <a:pt x="98409" y="182612"/>
                        <a:pt x="148042" y="136524"/>
                      </a:cubicBezTo>
                      <a:cubicBezTo>
                        <a:pt x="197675" y="90436"/>
                        <a:pt x="252035" y="47106"/>
                        <a:pt x="311121" y="14017"/>
                      </a:cubicBezTo>
                      <a:cubicBezTo>
                        <a:pt x="319394" y="9291"/>
                        <a:pt x="311909" y="-3709"/>
                        <a:pt x="303637" y="1018"/>
                      </a:cubicBezTo>
                      <a:cubicBezTo>
                        <a:pt x="243368" y="34895"/>
                        <a:pt x="188221" y="79013"/>
                        <a:pt x="137800" y="125888"/>
                      </a:cubicBezTo>
                      <a:cubicBezTo>
                        <a:pt x="87380" y="172764"/>
                        <a:pt x="41686" y="225154"/>
                        <a:pt x="1507" y="281089"/>
                      </a:cubicBezTo>
                      <a:cubicBezTo>
                        <a:pt x="-4402" y="288574"/>
                        <a:pt x="8597" y="296058"/>
                        <a:pt x="14112" y="288574"/>
                      </a:cubicBezTo>
                      <a:lnTo>
                        <a:pt x="14112" y="288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946C166-9A02-42AD-A7C5-691FE4D78960}"/>
                    </a:ext>
                  </a:extLst>
                </p:cNvPr>
                <p:cNvSpPr/>
                <p:nvPr/>
              </p:nvSpPr>
              <p:spPr>
                <a:xfrm>
                  <a:off x="4247032" y="8346067"/>
                  <a:ext cx="116913" cy="22806"/>
                </a:xfrm>
                <a:custGeom>
                  <a:avLst/>
                  <a:gdLst>
                    <a:gd name="connsiteX0" fmla="*/ 9076 w 116913"/>
                    <a:gd name="connsiteY0" fmla="*/ 22541 h 22806"/>
                    <a:gd name="connsiteX1" fmla="*/ 107554 w 116913"/>
                    <a:gd name="connsiteY1" fmla="*/ 19390 h 22806"/>
                    <a:gd name="connsiteX2" fmla="*/ 111493 w 116913"/>
                    <a:gd name="connsiteY2" fmla="*/ 5209 h 22806"/>
                    <a:gd name="connsiteX3" fmla="*/ 5137 w 116913"/>
                    <a:gd name="connsiteY3" fmla="*/ 8361 h 22806"/>
                    <a:gd name="connsiteX4" fmla="*/ 9076 w 116913"/>
                    <a:gd name="connsiteY4" fmla="*/ 22541 h 22806"/>
                    <a:gd name="connsiteX5" fmla="*/ 9076 w 116913"/>
                    <a:gd name="connsiteY5" fmla="*/ 22541 h 2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913" h="22806">
                      <a:moveTo>
                        <a:pt x="9076" y="22541"/>
                      </a:moveTo>
                      <a:cubicBezTo>
                        <a:pt x="41377" y="13875"/>
                        <a:pt x="74859" y="11512"/>
                        <a:pt x="107554" y="19390"/>
                      </a:cubicBezTo>
                      <a:cubicBezTo>
                        <a:pt x="117008" y="21754"/>
                        <a:pt x="120947" y="7179"/>
                        <a:pt x="111493" y="5209"/>
                      </a:cubicBezTo>
                      <a:cubicBezTo>
                        <a:pt x="76041" y="-3063"/>
                        <a:pt x="39801" y="-1093"/>
                        <a:pt x="5137" y="8361"/>
                      </a:cubicBezTo>
                      <a:cubicBezTo>
                        <a:pt x="-3923" y="10724"/>
                        <a:pt x="16" y="24905"/>
                        <a:pt x="9076" y="22541"/>
                      </a:cubicBezTo>
                      <a:lnTo>
                        <a:pt x="9076" y="22541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0205E0D-FDDB-4230-9CC1-83E9C5B0EFF1}"/>
                    </a:ext>
                  </a:extLst>
                </p:cNvPr>
                <p:cNvSpPr/>
                <p:nvPr/>
              </p:nvSpPr>
              <p:spPr>
                <a:xfrm>
                  <a:off x="3083015" y="7558449"/>
                  <a:ext cx="1298686" cy="1099981"/>
                </a:xfrm>
                <a:custGeom>
                  <a:avLst/>
                  <a:gdLst>
                    <a:gd name="connsiteX0" fmla="*/ 1292448 w 1298686"/>
                    <a:gd name="connsiteY0" fmla="*/ 726257 h 1099981"/>
                    <a:gd name="connsiteX1" fmla="*/ 843783 w 1298686"/>
                    <a:gd name="connsiteY1" fmla="*/ 764072 h 1099981"/>
                    <a:gd name="connsiteX2" fmla="*/ 698430 w 1298686"/>
                    <a:gd name="connsiteY2" fmla="*/ 1018145 h 1099981"/>
                    <a:gd name="connsiteX3" fmla="*/ 681098 w 1298686"/>
                    <a:gd name="connsiteY3" fmla="*/ 1052022 h 1099981"/>
                    <a:gd name="connsiteX4" fmla="*/ 671644 w 1298686"/>
                    <a:gd name="connsiteY4" fmla="*/ 1066597 h 1099981"/>
                    <a:gd name="connsiteX5" fmla="*/ 655493 w 1298686"/>
                    <a:gd name="connsiteY5" fmla="*/ 1061870 h 1099981"/>
                    <a:gd name="connsiteX6" fmla="*/ 600346 w 1298686"/>
                    <a:gd name="connsiteY6" fmla="*/ 995693 h 1099981"/>
                    <a:gd name="connsiteX7" fmla="*/ 483748 w 1298686"/>
                    <a:gd name="connsiteY7" fmla="*/ 866096 h 1099981"/>
                    <a:gd name="connsiteX8" fmla="*/ 269460 w 1298686"/>
                    <a:gd name="connsiteY8" fmla="*/ 615174 h 1099981"/>
                    <a:gd name="connsiteX9" fmla="*/ 90624 w 1298686"/>
                    <a:gd name="connsiteY9" fmla="*/ 368191 h 1099981"/>
                    <a:gd name="connsiteX10" fmla="*/ 55960 w 1298686"/>
                    <a:gd name="connsiteY10" fmla="*/ 303196 h 1099981"/>
                    <a:gd name="connsiteX11" fmla="*/ 42173 w 1298686"/>
                    <a:gd name="connsiteY11" fmla="*/ 271683 h 1099981"/>
                    <a:gd name="connsiteX12" fmla="*/ 31931 w 1298686"/>
                    <a:gd name="connsiteY12" fmla="*/ 232292 h 1099981"/>
                    <a:gd name="connsiteX13" fmla="*/ 59899 w 1298686"/>
                    <a:gd name="connsiteY13" fmla="*/ 221656 h 1099981"/>
                    <a:gd name="connsiteX14" fmla="*/ 89836 w 1298686"/>
                    <a:gd name="connsiteY14" fmla="*/ 210233 h 1099981"/>
                    <a:gd name="connsiteX15" fmla="*/ 154438 w 1298686"/>
                    <a:gd name="connsiteY15" fmla="*/ 185416 h 1099981"/>
                    <a:gd name="connsiteX16" fmla="*/ 291519 w 1298686"/>
                    <a:gd name="connsiteY16" fmla="*/ 131057 h 1099981"/>
                    <a:gd name="connsiteX17" fmla="*/ 426237 w 1298686"/>
                    <a:gd name="connsiteY17" fmla="*/ 73939 h 1099981"/>
                    <a:gd name="connsiteX18" fmla="*/ 675189 w 1298686"/>
                    <a:gd name="connsiteY18" fmla="*/ 33367 h 1099981"/>
                    <a:gd name="connsiteX19" fmla="*/ 771697 w 1298686"/>
                    <a:gd name="connsiteY19" fmla="*/ 91272 h 1099981"/>
                    <a:gd name="connsiteX20" fmla="*/ 799271 w 1298686"/>
                    <a:gd name="connsiteY20" fmla="*/ 79848 h 1099981"/>
                    <a:gd name="connsiteX21" fmla="*/ 516836 w 1298686"/>
                    <a:gd name="connsiteY21" fmla="*/ 14459 h 1099981"/>
                    <a:gd name="connsiteX22" fmla="*/ 235190 w 1298686"/>
                    <a:gd name="connsiteY22" fmla="*/ 121603 h 1099981"/>
                    <a:gd name="connsiteX23" fmla="*/ 91806 w 1298686"/>
                    <a:gd name="connsiteY23" fmla="*/ 177144 h 1099981"/>
                    <a:gd name="connsiteX24" fmla="*/ 25235 w 1298686"/>
                    <a:gd name="connsiteY24" fmla="*/ 202355 h 1099981"/>
                    <a:gd name="connsiteX25" fmla="*/ 1600 w 1298686"/>
                    <a:gd name="connsiteY25" fmla="*/ 245685 h 1099981"/>
                    <a:gd name="connsiteX26" fmla="*/ 64232 w 1298686"/>
                    <a:gd name="connsiteY26" fmla="*/ 380009 h 1099981"/>
                    <a:gd name="connsiteX27" fmla="*/ 154438 w 1298686"/>
                    <a:gd name="connsiteY27" fmla="*/ 515120 h 1099981"/>
                    <a:gd name="connsiteX28" fmla="*/ 358090 w 1298686"/>
                    <a:gd name="connsiteY28" fmla="*/ 768799 h 1099981"/>
                    <a:gd name="connsiteX29" fmla="*/ 602315 w 1298686"/>
                    <a:gd name="connsiteY29" fmla="*/ 1042962 h 1099981"/>
                    <a:gd name="connsiteX30" fmla="*/ 655099 w 1298686"/>
                    <a:gd name="connsiteY30" fmla="*/ 1098110 h 1099981"/>
                    <a:gd name="connsiteX31" fmla="*/ 702763 w 1298686"/>
                    <a:gd name="connsiteY31" fmla="*/ 1074475 h 1099981"/>
                    <a:gd name="connsiteX32" fmla="*/ 770909 w 1298686"/>
                    <a:gd name="connsiteY32" fmla="*/ 927546 h 1099981"/>
                    <a:gd name="connsiteX33" fmla="*/ 852449 w 1298686"/>
                    <a:gd name="connsiteY33" fmla="*/ 796767 h 1099981"/>
                    <a:gd name="connsiteX34" fmla="*/ 962351 w 1298686"/>
                    <a:gd name="connsiteY34" fmla="*/ 724287 h 1099981"/>
                    <a:gd name="connsiteX35" fmla="*/ 1216423 w 1298686"/>
                    <a:gd name="connsiteY35" fmla="*/ 719560 h 1099981"/>
                    <a:gd name="connsiteX36" fmla="*/ 1274328 w 1298686"/>
                    <a:gd name="connsiteY36" fmla="*/ 749104 h 1099981"/>
                    <a:gd name="connsiteX37" fmla="*/ 1292448 w 1298686"/>
                    <a:gd name="connsiteY37" fmla="*/ 726257 h 1099981"/>
                    <a:gd name="connsiteX38" fmla="*/ 1292448 w 1298686"/>
                    <a:gd name="connsiteY38" fmla="*/ 726257 h 109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98686" h="1099981">
                      <a:moveTo>
                        <a:pt x="1292448" y="726257"/>
                      </a:moveTo>
                      <a:cubicBezTo>
                        <a:pt x="1156943" y="636839"/>
                        <a:pt x="963138" y="654171"/>
                        <a:pt x="843783" y="764072"/>
                      </a:cubicBezTo>
                      <a:cubicBezTo>
                        <a:pt x="769334" y="832613"/>
                        <a:pt x="740578" y="929121"/>
                        <a:pt x="698430" y="1018145"/>
                      </a:cubicBezTo>
                      <a:cubicBezTo>
                        <a:pt x="692915" y="1029569"/>
                        <a:pt x="687400" y="1040992"/>
                        <a:pt x="681098" y="1052022"/>
                      </a:cubicBezTo>
                      <a:cubicBezTo>
                        <a:pt x="678734" y="1056355"/>
                        <a:pt x="675583" y="1063051"/>
                        <a:pt x="671644" y="1066597"/>
                      </a:cubicBezTo>
                      <a:cubicBezTo>
                        <a:pt x="662978" y="1073687"/>
                        <a:pt x="661008" y="1067778"/>
                        <a:pt x="655493" y="1061870"/>
                      </a:cubicBezTo>
                      <a:cubicBezTo>
                        <a:pt x="636192" y="1040992"/>
                        <a:pt x="618860" y="1017358"/>
                        <a:pt x="600346" y="995693"/>
                      </a:cubicBezTo>
                      <a:cubicBezTo>
                        <a:pt x="562530" y="951574"/>
                        <a:pt x="523139" y="909032"/>
                        <a:pt x="483748" y="866096"/>
                      </a:cubicBezTo>
                      <a:cubicBezTo>
                        <a:pt x="409299" y="784556"/>
                        <a:pt x="338788" y="700653"/>
                        <a:pt x="269460" y="615174"/>
                      </a:cubicBezTo>
                      <a:cubicBezTo>
                        <a:pt x="205646" y="535998"/>
                        <a:pt x="142227" y="455640"/>
                        <a:pt x="90624" y="368191"/>
                      </a:cubicBezTo>
                      <a:cubicBezTo>
                        <a:pt x="78019" y="346920"/>
                        <a:pt x="66596" y="325255"/>
                        <a:pt x="55960" y="303196"/>
                      </a:cubicBezTo>
                      <a:cubicBezTo>
                        <a:pt x="51233" y="292954"/>
                        <a:pt x="46506" y="282319"/>
                        <a:pt x="42173" y="271683"/>
                      </a:cubicBezTo>
                      <a:cubicBezTo>
                        <a:pt x="39022" y="263805"/>
                        <a:pt x="25629" y="240564"/>
                        <a:pt x="31931" y="232292"/>
                      </a:cubicBezTo>
                      <a:cubicBezTo>
                        <a:pt x="35477" y="227565"/>
                        <a:pt x="53990" y="224020"/>
                        <a:pt x="59899" y="221656"/>
                      </a:cubicBezTo>
                      <a:cubicBezTo>
                        <a:pt x="69747" y="217717"/>
                        <a:pt x="79988" y="214172"/>
                        <a:pt x="89836" y="210233"/>
                      </a:cubicBezTo>
                      <a:cubicBezTo>
                        <a:pt x="111501" y="201961"/>
                        <a:pt x="132773" y="193689"/>
                        <a:pt x="154438" y="185416"/>
                      </a:cubicBezTo>
                      <a:cubicBezTo>
                        <a:pt x="200132" y="167690"/>
                        <a:pt x="246219" y="149964"/>
                        <a:pt x="291519" y="131057"/>
                      </a:cubicBezTo>
                      <a:cubicBezTo>
                        <a:pt x="336819" y="112543"/>
                        <a:pt x="380937" y="91272"/>
                        <a:pt x="426237" y="73939"/>
                      </a:cubicBezTo>
                      <a:cubicBezTo>
                        <a:pt x="503444" y="44396"/>
                        <a:pt x="591680" y="18792"/>
                        <a:pt x="675189" y="33367"/>
                      </a:cubicBezTo>
                      <a:cubicBezTo>
                        <a:pt x="712610" y="40063"/>
                        <a:pt x="753577" y="58971"/>
                        <a:pt x="771697" y="91272"/>
                      </a:cubicBezTo>
                      <a:cubicBezTo>
                        <a:pt x="780757" y="107816"/>
                        <a:pt x="808725" y="96786"/>
                        <a:pt x="799271" y="79848"/>
                      </a:cubicBezTo>
                      <a:cubicBezTo>
                        <a:pt x="744911" y="-16660"/>
                        <a:pt x="608224" y="-7600"/>
                        <a:pt x="516836" y="14459"/>
                      </a:cubicBezTo>
                      <a:cubicBezTo>
                        <a:pt x="418752" y="38093"/>
                        <a:pt x="328547" y="84575"/>
                        <a:pt x="235190" y="121603"/>
                      </a:cubicBezTo>
                      <a:cubicBezTo>
                        <a:pt x="187526" y="140510"/>
                        <a:pt x="139863" y="159024"/>
                        <a:pt x="91806" y="177144"/>
                      </a:cubicBezTo>
                      <a:cubicBezTo>
                        <a:pt x="69747" y="185416"/>
                        <a:pt x="47294" y="193295"/>
                        <a:pt x="25235" y="202355"/>
                      </a:cubicBezTo>
                      <a:cubicBezTo>
                        <a:pt x="6721" y="210233"/>
                        <a:pt x="-4309" y="224808"/>
                        <a:pt x="1600" y="245685"/>
                      </a:cubicBezTo>
                      <a:cubicBezTo>
                        <a:pt x="14599" y="292954"/>
                        <a:pt x="39810" y="337860"/>
                        <a:pt x="64232" y="380009"/>
                      </a:cubicBezTo>
                      <a:cubicBezTo>
                        <a:pt x="91412" y="426884"/>
                        <a:pt x="122137" y="471396"/>
                        <a:pt x="154438" y="515120"/>
                      </a:cubicBezTo>
                      <a:cubicBezTo>
                        <a:pt x="219039" y="602175"/>
                        <a:pt x="287580" y="686866"/>
                        <a:pt x="358090" y="768799"/>
                      </a:cubicBezTo>
                      <a:cubicBezTo>
                        <a:pt x="437660" y="861763"/>
                        <a:pt x="523927" y="948817"/>
                        <a:pt x="602315" y="1042962"/>
                      </a:cubicBezTo>
                      <a:cubicBezTo>
                        <a:pt x="616890" y="1060294"/>
                        <a:pt x="632646" y="1090231"/>
                        <a:pt x="655099" y="1098110"/>
                      </a:cubicBezTo>
                      <a:cubicBezTo>
                        <a:pt x="675583" y="1105200"/>
                        <a:pt x="692521" y="1091019"/>
                        <a:pt x="702763" y="1074475"/>
                      </a:cubicBezTo>
                      <a:cubicBezTo>
                        <a:pt x="731124" y="1028781"/>
                        <a:pt x="749244" y="976785"/>
                        <a:pt x="770909" y="927546"/>
                      </a:cubicBezTo>
                      <a:cubicBezTo>
                        <a:pt x="791787" y="880276"/>
                        <a:pt x="816209" y="834189"/>
                        <a:pt x="852449" y="796767"/>
                      </a:cubicBezTo>
                      <a:cubicBezTo>
                        <a:pt x="883174" y="765254"/>
                        <a:pt x="921777" y="740832"/>
                        <a:pt x="962351" y="724287"/>
                      </a:cubicBezTo>
                      <a:cubicBezTo>
                        <a:pt x="1042315" y="691987"/>
                        <a:pt x="1135278" y="688441"/>
                        <a:pt x="1216423" y="719560"/>
                      </a:cubicBezTo>
                      <a:cubicBezTo>
                        <a:pt x="1236907" y="727439"/>
                        <a:pt x="1256208" y="737287"/>
                        <a:pt x="1274328" y="749104"/>
                      </a:cubicBezTo>
                      <a:cubicBezTo>
                        <a:pt x="1290085" y="760133"/>
                        <a:pt x="1308599" y="736893"/>
                        <a:pt x="1292448" y="726257"/>
                      </a:cubicBezTo>
                      <a:lnTo>
                        <a:pt x="1292448" y="72625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646EB466-25D3-4361-ABF9-08C3ACCB2432}"/>
                    </a:ext>
                  </a:extLst>
                </p:cNvPr>
                <p:cNvSpPr/>
                <p:nvPr/>
              </p:nvSpPr>
              <p:spPr>
                <a:xfrm>
                  <a:off x="4043396" y="8244535"/>
                  <a:ext cx="263358" cy="344289"/>
                </a:xfrm>
                <a:custGeom>
                  <a:avLst/>
                  <a:gdLst>
                    <a:gd name="connsiteX0" fmla="*/ 2364 w 263358"/>
                    <a:gd name="connsiteY0" fmla="*/ 38988 h 344289"/>
                    <a:gd name="connsiteX1" fmla="*/ 69722 w 263358"/>
                    <a:gd name="connsiteY1" fmla="*/ 83894 h 344289"/>
                    <a:gd name="connsiteX2" fmla="*/ 97690 w 263358"/>
                    <a:gd name="connsiteY2" fmla="*/ 113044 h 344289"/>
                    <a:gd name="connsiteX3" fmla="*/ 116204 w 263358"/>
                    <a:gd name="connsiteY3" fmla="*/ 167010 h 344289"/>
                    <a:gd name="connsiteX4" fmla="*/ 109114 w 263358"/>
                    <a:gd name="connsiteY4" fmla="*/ 274547 h 344289"/>
                    <a:gd name="connsiteX5" fmla="*/ 169776 w 263358"/>
                    <a:gd name="connsiteY5" fmla="*/ 336392 h 344289"/>
                    <a:gd name="connsiteX6" fmla="*/ 205228 w 263358"/>
                    <a:gd name="connsiteY6" fmla="*/ 337967 h 344289"/>
                    <a:gd name="connsiteX7" fmla="*/ 203652 w 263358"/>
                    <a:gd name="connsiteY7" fmla="*/ 314727 h 344289"/>
                    <a:gd name="connsiteX8" fmla="*/ 191441 w 263358"/>
                    <a:gd name="connsiteY8" fmla="*/ 279668 h 344289"/>
                    <a:gd name="connsiteX9" fmla="*/ 180412 w 263358"/>
                    <a:gd name="connsiteY9" fmla="*/ 287941 h 344289"/>
                    <a:gd name="connsiteX10" fmla="*/ 223742 w 263358"/>
                    <a:gd name="connsiteY10" fmla="*/ 310000 h 344289"/>
                    <a:gd name="connsiteX11" fmla="*/ 257618 w 263358"/>
                    <a:gd name="connsiteY11" fmla="*/ 311969 h 344289"/>
                    <a:gd name="connsiteX12" fmla="*/ 254861 w 263358"/>
                    <a:gd name="connsiteY12" fmla="*/ 283214 h 344289"/>
                    <a:gd name="connsiteX13" fmla="*/ 224530 w 263358"/>
                    <a:gd name="connsiteY13" fmla="*/ 246974 h 344289"/>
                    <a:gd name="connsiteX14" fmla="*/ 215076 w 263358"/>
                    <a:gd name="connsiteY14" fmla="*/ 152435 h 344289"/>
                    <a:gd name="connsiteX15" fmla="*/ 209561 w 263358"/>
                    <a:gd name="connsiteY15" fmla="*/ 58684 h 344289"/>
                    <a:gd name="connsiteX16" fmla="*/ 153232 w 263358"/>
                    <a:gd name="connsiteY16" fmla="*/ 1173 h 344289"/>
                    <a:gd name="connsiteX17" fmla="*/ 145748 w 263358"/>
                    <a:gd name="connsiteY17" fmla="*/ 14172 h 344289"/>
                    <a:gd name="connsiteX18" fmla="*/ 193017 w 263358"/>
                    <a:gd name="connsiteY18" fmla="*/ 58290 h 344289"/>
                    <a:gd name="connsiteX19" fmla="*/ 201683 w 263358"/>
                    <a:gd name="connsiteY19" fmla="*/ 134709 h 344289"/>
                    <a:gd name="connsiteX20" fmla="*/ 200107 w 263358"/>
                    <a:gd name="connsiteY20" fmla="*/ 218612 h 344289"/>
                    <a:gd name="connsiteX21" fmla="*/ 233984 w 263358"/>
                    <a:gd name="connsiteY21" fmla="*/ 283214 h 344289"/>
                    <a:gd name="connsiteX22" fmla="*/ 248558 w 263358"/>
                    <a:gd name="connsiteY22" fmla="*/ 300152 h 344289"/>
                    <a:gd name="connsiteX23" fmla="*/ 232014 w 263358"/>
                    <a:gd name="connsiteY23" fmla="*/ 297788 h 344289"/>
                    <a:gd name="connsiteX24" fmla="*/ 187502 w 263358"/>
                    <a:gd name="connsiteY24" fmla="*/ 275729 h 344289"/>
                    <a:gd name="connsiteX25" fmla="*/ 176473 w 263358"/>
                    <a:gd name="connsiteY25" fmla="*/ 284001 h 344289"/>
                    <a:gd name="connsiteX26" fmla="*/ 185533 w 263358"/>
                    <a:gd name="connsiteY26" fmla="*/ 310393 h 344289"/>
                    <a:gd name="connsiteX27" fmla="*/ 189865 w 263358"/>
                    <a:gd name="connsiteY27" fmla="*/ 322605 h 344289"/>
                    <a:gd name="connsiteX28" fmla="*/ 190653 w 263358"/>
                    <a:gd name="connsiteY28" fmla="*/ 329695 h 344289"/>
                    <a:gd name="connsiteX29" fmla="*/ 173715 w 263358"/>
                    <a:gd name="connsiteY29" fmla="*/ 322605 h 344289"/>
                    <a:gd name="connsiteX30" fmla="*/ 155989 w 263358"/>
                    <a:gd name="connsiteY30" fmla="*/ 311575 h 344289"/>
                    <a:gd name="connsiteX31" fmla="*/ 126052 w 263358"/>
                    <a:gd name="connsiteY31" fmla="*/ 280456 h 344289"/>
                    <a:gd name="connsiteX32" fmla="*/ 122507 w 263358"/>
                    <a:gd name="connsiteY32" fmla="*/ 232399 h 344289"/>
                    <a:gd name="connsiteX33" fmla="*/ 130385 w 263358"/>
                    <a:gd name="connsiteY33" fmla="*/ 185524 h 344289"/>
                    <a:gd name="connsiteX34" fmla="*/ 123688 w 263358"/>
                    <a:gd name="connsiteY34" fmla="*/ 139042 h 344289"/>
                    <a:gd name="connsiteX35" fmla="*/ 79570 w 263358"/>
                    <a:gd name="connsiteY35" fmla="*/ 74440 h 344289"/>
                    <a:gd name="connsiteX36" fmla="*/ 11030 w 263358"/>
                    <a:gd name="connsiteY36" fmla="*/ 29141 h 344289"/>
                    <a:gd name="connsiteX37" fmla="*/ 2364 w 263358"/>
                    <a:gd name="connsiteY37" fmla="*/ 38988 h 344289"/>
                    <a:gd name="connsiteX38" fmla="*/ 2364 w 263358"/>
                    <a:gd name="connsiteY38" fmla="*/ 38988 h 34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63358" h="344289">
                      <a:moveTo>
                        <a:pt x="2364" y="38988"/>
                      </a:moveTo>
                      <a:cubicBezTo>
                        <a:pt x="21665" y="57896"/>
                        <a:pt x="47664" y="68532"/>
                        <a:pt x="69722" y="83894"/>
                      </a:cubicBezTo>
                      <a:cubicBezTo>
                        <a:pt x="81540" y="91773"/>
                        <a:pt x="90600" y="100439"/>
                        <a:pt x="97690" y="113044"/>
                      </a:cubicBezTo>
                      <a:cubicBezTo>
                        <a:pt x="107144" y="129588"/>
                        <a:pt x="114235" y="148102"/>
                        <a:pt x="116204" y="167010"/>
                      </a:cubicBezTo>
                      <a:cubicBezTo>
                        <a:pt x="120143" y="203250"/>
                        <a:pt x="98872" y="238702"/>
                        <a:pt x="109114" y="274547"/>
                      </a:cubicBezTo>
                      <a:cubicBezTo>
                        <a:pt x="117386" y="304091"/>
                        <a:pt x="144566" y="322211"/>
                        <a:pt x="169776" y="336392"/>
                      </a:cubicBezTo>
                      <a:cubicBezTo>
                        <a:pt x="179624" y="341906"/>
                        <a:pt x="196956" y="350179"/>
                        <a:pt x="205228" y="337967"/>
                      </a:cubicBezTo>
                      <a:cubicBezTo>
                        <a:pt x="210349" y="330483"/>
                        <a:pt x="206410" y="322211"/>
                        <a:pt x="203652" y="314727"/>
                      </a:cubicBezTo>
                      <a:cubicBezTo>
                        <a:pt x="199713" y="302909"/>
                        <a:pt x="195380" y="291486"/>
                        <a:pt x="191441" y="279668"/>
                      </a:cubicBezTo>
                      <a:cubicBezTo>
                        <a:pt x="187896" y="282426"/>
                        <a:pt x="184351" y="285183"/>
                        <a:pt x="180412" y="287941"/>
                      </a:cubicBezTo>
                      <a:cubicBezTo>
                        <a:pt x="194199" y="296607"/>
                        <a:pt x="208773" y="304091"/>
                        <a:pt x="223742" y="310000"/>
                      </a:cubicBezTo>
                      <a:cubicBezTo>
                        <a:pt x="233984" y="313939"/>
                        <a:pt x="247771" y="319453"/>
                        <a:pt x="257618" y="311969"/>
                      </a:cubicBezTo>
                      <a:cubicBezTo>
                        <a:pt x="268648" y="304091"/>
                        <a:pt x="261557" y="291486"/>
                        <a:pt x="254861" y="283214"/>
                      </a:cubicBezTo>
                      <a:cubicBezTo>
                        <a:pt x="244619" y="271002"/>
                        <a:pt x="232014" y="261155"/>
                        <a:pt x="224530" y="246974"/>
                      </a:cubicBezTo>
                      <a:cubicBezTo>
                        <a:pt x="209167" y="218218"/>
                        <a:pt x="212318" y="183554"/>
                        <a:pt x="215076" y="152435"/>
                      </a:cubicBezTo>
                      <a:cubicBezTo>
                        <a:pt x="217833" y="121316"/>
                        <a:pt x="220985" y="88621"/>
                        <a:pt x="209561" y="58684"/>
                      </a:cubicBezTo>
                      <a:cubicBezTo>
                        <a:pt x="199319" y="32292"/>
                        <a:pt x="176473" y="15748"/>
                        <a:pt x="153232" y="1173"/>
                      </a:cubicBezTo>
                      <a:cubicBezTo>
                        <a:pt x="144960" y="-3948"/>
                        <a:pt x="137475" y="9051"/>
                        <a:pt x="145748" y="14172"/>
                      </a:cubicBezTo>
                      <a:cubicBezTo>
                        <a:pt x="163867" y="25595"/>
                        <a:pt x="183169" y="38594"/>
                        <a:pt x="193017" y="58290"/>
                      </a:cubicBezTo>
                      <a:cubicBezTo>
                        <a:pt x="204440" y="81531"/>
                        <a:pt x="203652" y="109499"/>
                        <a:pt x="201683" y="134709"/>
                      </a:cubicBezTo>
                      <a:cubicBezTo>
                        <a:pt x="199713" y="162677"/>
                        <a:pt x="195774" y="190644"/>
                        <a:pt x="200107" y="218612"/>
                      </a:cubicBezTo>
                      <a:cubicBezTo>
                        <a:pt x="204046" y="244610"/>
                        <a:pt x="215864" y="264306"/>
                        <a:pt x="233984" y="283214"/>
                      </a:cubicBezTo>
                      <a:cubicBezTo>
                        <a:pt x="236347" y="285577"/>
                        <a:pt x="249740" y="297000"/>
                        <a:pt x="248558" y="300152"/>
                      </a:cubicBezTo>
                      <a:cubicBezTo>
                        <a:pt x="247377" y="303697"/>
                        <a:pt x="234378" y="298576"/>
                        <a:pt x="232014" y="297788"/>
                      </a:cubicBezTo>
                      <a:cubicBezTo>
                        <a:pt x="216258" y="291880"/>
                        <a:pt x="201683" y="284395"/>
                        <a:pt x="187502" y="275729"/>
                      </a:cubicBezTo>
                      <a:cubicBezTo>
                        <a:pt x="182381" y="272578"/>
                        <a:pt x="174503" y="278093"/>
                        <a:pt x="176473" y="284001"/>
                      </a:cubicBezTo>
                      <a:cubicBezTo>
                        <a:pt x="179624" y="292667"/>
                        <a:pt x="182775" y="301727"/>
                        <a:pt x="185533" y="310393"/>
                      </a:cubicBezTo>
                      <a:cubicBezTo>
                        <a:pt x="187108" y="314333"/>
                        <a:pt x="188290" y="318666"/>
                        <a:pt x="189865" y="322605"/>
                      </a:cubicBezTo>
                      <a:cubicBezTo>
                        <a:pt x="191047" y="325756"/>
                        <a:pt x="193805" y="328907"/>
                        <a:pt x="190653" y="329695"/>
                      </a:cubicBezTo>
                      <a:cubicBezTo>
                        <a:pt x="185926" y="331271"/>
                        <a:pt x="177654" y="324574"/>
                        <a:pt x="173715" y="322605"/>
                      </a:cubicBezTo>
                      <a:cubicBezTo>
                        <a:pt x="167807" y="319060"/>
                        <a:pt x="161504" y="315514"/>
                        <a:pt x="155989" y="311575"/>
                      </a:cubicBezTo>
                      <a:cubicBezTo>
                        <a:pt x="144172" y="303303"/>
                        <a:pt x="132748" y="293455"/>
                        <a:pt x="126052" y="280456"/>
                      </a:cubicBezTo>
                      <a:cubicBezTo>
                        <a:pt x="118174" y="265488"/>
                        <a:pt x="119355" y="248549"/>
                        <a:pt x="122507" y="232399"/>
                      </a:cubicBezTo>
                      <a:cubicBezTo>
                        <a:pt x="125264" y="216643"/>
                        <a:pt x="129597" y="201280"/>
                        <a:pt x="130385" y="185524"/>
                      </a:cubicBezTo>
                      <a:cubicBezTo>
                        <a:pt x="131173" y="169767"/>
                        <a:pt x="128809" y="154011"/>
                        <a:pt x="123688" y="139042"/>
                      </a:cubicBezTo>
                      <a:cubicBezTo>
                        <a:pt x="115416" y="113044"/>
                        <a:pt x="102023" y="90591"/>
                        <a:pt x="79570" y="74440"/>
                      </a:cubicBezTo>
                      <a:cubicBezTo>
                        <a:pt x="57511" y="58684"/>
                        <a:pt x="30725" y="48442"/>
                        <a:pt x="11030" y="29141"/>
                      </a:cubicBezTo>
                      <a:cubicBezTo>
                        <a:pt x="5909" y="22050"/>
                        <a:pt x="-4727" y="32292"/>
                        <a:pt x="2364" y="38988"/>
                      </a:cubicBezTo>
                      <a:lnTo>
                        <a:pt x="2364" y="38988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3" name="Graphic 27">
              <a:extLst>
                <a:ext uri="{FF2B5EF4-FFF2-40B4-BE49-F238E27FC236}">
                  <a16:creationId xmlns:a16="http://schemas.microsoft.com/office/drawing/2014/main" id="{AFC3C215-80BA-492B-94B5-3EF0AFEF87BC}"/>
                </a:ext>
              </a:extLst>
            </p:cNvPr>
            <p:cNvGrpSpPr/>
            <p:nvPr/>
          </p:nvGrpSpPr>
          <p:grpSpPr>
            <a:xfrm>
              <a:off x="2891340" y="7351135"/>
              <a:ext cx="2223889" cy="1509469"/>
              <a:chOff x="2891340" y="7351135"/>
              <a:chExt cx="2223889" cy="1509469"/>
            </a:xfrm>
          </p:grpSpPr>
          <p:grpSp>
            <p:nvGrpSpPr>
              <p:cNvPr id="64" name="Graphic 27">
                <a:extLst>
                  <a:ext uri="{FF2B5EF4-FFF2-40B4-BE49-F238E27FC236}">
                    <a16:creationId xmlns:a16="http://schemas.microsoft.com/office/drawing/2014/main" id="{D939442D-3F97-4B0A-A4EB-F40E79E25C78}"/>
                  </a:ext>
                </a:extLst>
              </p:cNvPr>
              <p:cNvGrpSpPr/>
              <p:nvPr/>
            </p:nvGrpSpPr>
            <p:grpSpPr>
              <a:xfrm>
                <a:off x="3392654" y="7365710"/>
                <a:ext cx="289524" cy="335612"/>
                <a:chOff x="3392654" y="7365710"/>
                <a:chExt cx="289524" cy="335612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7C572BA-16E5-4114-9719-945A975997FB}"/>
                    </a:ext>
                  </a:extLst>
                </p:cNvPr>
                <p:cNvSpPr/>
                <p:nvPr/>
              </p:nvSpPr>
              <p:spPr>
                <a:xfrm>
                  <a:off x="3392654" y="7365710"/>
                  <a:ext cx="289524" cy="335612"/>
                </a:xfrm>
                <a:custGeom>
                  <a:avLst/>
                  <a:gdLst>
                    <a:gd name="connsiteX0" fmla="*/ 265890 w 289524"/>
                    <a:gd name="connsiteY0" fmla="*/ 0 h 335612"/>
                    <a:gd name="connsiteX1" fmla="*/ 259194 w 289524"/>
                    <a:gd name="connsiteY1" fmla="*/ 788 h 335612"/>
                    <a:gd name="connsiteX2" fmla="*/ 253679 w 289524"/>
                    <a:gd name="connsiteY2" fmla="*/ 1576 h 335612"/>
                    <a:gd name="connsiteX3" fmla="*/ 242649 w 289524"/>
                    <a:gd name="connsiteY3" fmla="*/ 3151 h 335612"/>
                    <a:gd name="connsiteX4" fmla="*/ 221378 w 289524"/>
                    <a:gd name="connsiteY4" fmla="*/ 6696 h 335612"/>
                    <a:gd name="connsiteX5" fmla="*/ 181593 w 289524"/>
                    <a:gd name="connsiteY5" fmla="*/ 16544 h 335612"/>
                    <a:gd name="connsiteX6" fmla="*/ 113053 w 289524"/>
                    <a:gd name="connsiteY6" fmla="*/ 40179 h 335612"/>
                    <a:gd name="connsiteX7" fmla="*/ 55541 w 289524"/>
                    <a:gd name="connsiteY7" fmla="*/ 63420 h 335612"/>
                    <a:gd name="connsiteX8" fmla="*/ 0 w 289524"/>
                    <a:gd name="connsiteY8" fmla="*/ 85873 h 335612"/>
                    <a:gd name="connsiteX9" fmla="*/ 101235 w 289524"/>
                    <a:gd name="connsiteY9" fmla="*/ 335613 h 335612"/>
                    <a:gd name="connsiteX10" fmla="*/ 156777 w 289524"/>
                    <a:gd name="connsiteY10" fmla="*/ 313160 h 335612"/>
                    <a:gd name="connsiteX11" fmla="*/ 210743 w 289524"/>
                    <a:gd name="connsiteY11" fmla="*/ 291495 h 335612"/>
                    <a:gd name="connsiteX12" fmla="*/ 255648 w 289524"/>
                    <a:gd name="connsiteY12" fmla="*/ 275738 h 335612"/>
                    <a:gd name="connsiteX13" fmla="*/ 274556 w 289524"/>
                    <a:gd name="connsiteY13" fmla="*/ 271011 h 335612"/>
                    <a:gd name="connsiteX14" fmla="*/ 282828 w 289524"/>
                    <a:gd name="connsiteY14" fmla="*/ 269436 h 335612"/>
                    <a:gd name="connsiteX15" fmla="*/ 286768 w 289524"/>
                    <a:gd name="connsiteY15" fmla="*/ 269042 h 335612"/>
                    <a:gd name="connsiteX16" fmla="*/ 288737 w 289524"/>
                    <a:gd name="connsiteY16" fmla="*/ 268648 h 335612"/>
                    <a:gd name="connsiteX17" fmla="*/ 289525 w 289524"/>
                    <a:gd name="connsiteY17" fmla="*/ 268648 h 335612"/>
                    <a:gd name="connsiteX18" fmla="*/ 265890 w 289524"/>
                    <a:gd name="connsiteY18" fmla="*/ 0 h 335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9524" h="335612">
                      <a:moveTo>
                        <a:pt x="265890" y="0"/>
                      </a:moveTo>
                      <a:cubicBezTo>
                        <a:pt x="263527" y="0"/>
                        <a:pt x="261163" y="394"/>
                        <a:pt x="259194" y="788"/>
                      </a:cubicBezTo>
                      <a:lnTo>
                        <a:pt x="253679" y="1576"/>
                      </a:lnTo>
                      <a:cubicBezTo>
                        <a:pt x="250134" y="1970"/>
                        <a:pt x="246589" y="2757"/>
                        <a:pt x="242649" y="3151"/>
                      </a:cubicBezTo>
                      <a:cubicBezTo>
                        <a:pt x="235165" y="4333"/>
                        <a:pt x="228469" y="5515"/>
                        <a:pt x="221378" y="6696"/>
                      </a:cubicBezTo>
                      <a:cubicBezTo>
                        <a:pt x="207591" y="9454"/>
                        <a:pt x="194592" y="12605"/>
                        <a:pt x="181593" y="16544"/>
                      </a:cubicBezTo>
                      <a:cubicBezTo>
                        <a:pt x="156383" y="23635"/>
                        <a:pt x="133536" y="31907"/>
                        <a:pt x="113053" y="40179"/>
                      </a:cubicBezTo>
                      <a:cubicBezTo>
                        <a:pt x="92175" y="48451"/>
                        <a:pt x="74055" y="55935"/>
                        <a:pt x="55541" y="63420"/>
                      </a:cubicBezTo>
                      <a:lnTo>
                        <a:pt x="0" y="85873"/>
                      </a:lnTo>
                      <a:lnTo>
                        <a:pt x="101235" y="335613"/>
                      </a:lnTo>
                      <a:lnTo>
                        <a:pt x="156777" y="313160"/>
                      </a:lnTo>
                      <a:cubicBezTo>
                        <a:pt x="175291" y="305675"/>
                        <a:pt x="194198" y="297797"/>
                        <a:pt x="210743" y="291495"/>
                      </a:cubicBezTo>
                      <a:cubicBezTo>
                        <a:pt x="227287" y="285192"/>
                        <a:pt x="242256" y="279677"/>
                        <a:pt x="255648" y="275738"/>
                      </a:cubicBezTo>
                      <a:cubicBezTo>
                        <a:pt x="262345" y="273769"/>
                        <a:pt x="268648" y="272193"/>
                        <a:pt x="274556" y="271011"/>
                      </a:cubicBezTo>
                      <a:cubicBezTo>
                        <a:pt x="277314" y="270617"/>
                        <a:pt x="280465" y="269829"/>
                        <a:pt x="282828" y="269436"/>
                      </a:cubicBezTo>
                      <a:cubicBezTo>
                        <a:pt x="284010" y="269436"/>
                        <a:pt x="285586" y="269042"/>
                        <a:pt x="286768" y="269042"/>
                      </a:cubicBezTo>
                      <a:lnTo>
                        <a:pt x="288737" y="268648"/>
                      </a:lnTo>
                      <a:lnTo>
                        <a:pt x="289525" y="268648"/>
                      </a:lnTo>
                      <a:lnTo>
                        <a:pt x="26589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0B852291-4B2A-47A6-BD20-6B49C5A26DFE}"/>
                    </a:ext>
                  </a:extLst>
                </p:cNvPr>
                <p:cNvSpPr/>
                <p:nvPr/>
              </p:nvSpPr>
              <p:spPr>
                <a:xfrm rot="-1324108">
                  <a:off x="3456331" y="7543810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D8D73E41-CBDC-47A7-8166-05A3BC881769}"/>
                    </a:ext>
                  </a:extLst>
                </p:cNvPr>
                <p:cNvSpPr/>
                <p:nvPr/>
              </p:nvSpPr>
              <p:spPr>
                <a:xfrm>
                  <a:off x="3527372" y="7507124"/>
                  <a:ext cx="51208" cy="40966"/>
                </a:xfrm>
                <a:custGeom>
                  <a:avLst/>
                  <a:gdLst>
                    <a:gd name="connsiteX0" fmla="*/ 51209 w 51208"/>
                    <a:gd name="connsiteY0" fmla="*/ 25210 h 40966"/>
                    <a:gd name="connsiteX1" fmla="*/ 42148 w 51208"/>
                    <a:gd name="connsiteY1" fmla="*/ 0 h 40966"/>
                    <a:gd name="connsiteX2" fmla="*/ 0 w 51208"/>
                    <a:gd name="connsiteY2" fmla="*/ 16150 h 40966"/>
                    <a:gd name="connsiteX3" fmla="*/ 10242 w 51208"/>
                    <a:gd name="connsiteY3" fmla="*/ 40967 h 40966"/>
                    <a:gd name="connsiteX4" fmla="*/ 51209 w 51208"/>
                    <a:gd name="connsiteY4" fmla="*/ 25210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966">
                      <a:moveTo>
                        <a:pt x="51209" y="25210"/>
                      </a:moveTo>
                      <a:lnTo>
                        <a:pt x="42148" y="0"/>
                      </a:lnTo>
                      <a:cubicBezTo>
                        <a:pt x="27968" y="5121"/>
                        <a:pt x="13787" y="10636"/>
                        <a:pt x="0" y="16150"/>
                      </a:cubicBezTo>
                      <a:lnTo>
                        <a:pt x="10242" y="40967"/>
                      </a:lnTo>
                      <a:cubicBezTo>
                        <a:pt x="23635" y="35452"/>
                        <a:pt x="37422" y="29937"/>
                        <a:pt x="51209" y="2521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4FD341E-6247-4376-9B1A-BDB4EF8752E5}"/>
                    </a:ext>
                  </a:extLst>
                </p:cNvPr>
                <p:cNvSpPr/>
                <p:nvPr/>
              </p:nvSpPr>
              <p:spPr>
                <a:xfrm>
                  <a:off x="3603791" y="7485459"/>
                  <a:ext cx="50026" cy="36633"/>
                </a:xfrm>
                <a:custGeom>
                  <a:avLst/>
                  <a:gdLst>
                    <a:gd name="connsiteX0" fmla="*/ 50027 w 50026"/>
                    <a:gd name="connsiteY0" fmla="*/ 26392 h 36633"/>
                    <a:gd name="connsiteX1" fmla="*/ 45694 w 50026"/>
                    <a:gd name="connsiteY1" fmla="*/ 0 h 36633"/>
                    <a:gd name="connsiteX2" fmla="*/ 0 w 50026"/>
                    <a:gd name="connsiteY2" fmla="*/ 10636 h 36633"/>
                    <a:gd name="connsiteX3" fmla="*/ 7484 w 50026"/>
                    <a:gd name="connsiteY3" fmla="*/ 36634 h 36633"/>
                    <a:gd name="connsiteX4" fmla="*/ 50027 w 50026"/>
                    <a:gd name="connsiteY4" fmla="*/ 26392 h 3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36633">
                      <a:moveTo>
                        <a:pt x="50027" y="26392"/>
                      </a:moveTo>
                      <a:lnTo>
                        <a:pt x="45694" y="0"/>
                      </a:lnTo>
                      <a:cubicBezTo>
                        <a:pt x="30331" y="2363"/>
                        <a:pt x="14969" y="6303"/>
                        <a:pt x="0" y="10636"/>
                      </a:cubicBezTo>
                      <a:lnTo>
                        <a:pt x="7484" y="36634"/>
                      </a:lnTo>
                      <a:cubicBezTo>
                        <a:pt x="21665" y="31907"/>
                        <a:pt x="35452" y="28362"/>
                        <a:pt x="50027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9" name="Graphic 27">
                <a:extLst>
                  <a:ext uri="{FF2B5EF4-FFF2-40B4-BE49-F238E27FC236}">
                    <a16:creationId xmlns:a16="http://schemas.microsoft.com/office/drawing/2014/main" id="{1F510BBC-1D2D-4761-A521-EE758DAFF0D7}"/>
                  </a:ext>
                </a:extLst>
              </p:cNvPr>
              <p:cNvGrpSpPr/>
              <p:nvPr/>
            </p:nvGrpSpPr>
            <p:grpSpPr>
              <a:xfrm>
                <a:off x="3169649" y="7451444"/>
                <a:ext cx="323899" cy="339961"/>
                <a:chOff x="3169649" y="7451444"/>
                <a:chExt cx="323899" cy="33996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FED3983-D16C-4256-8F16-AC8F74A7C5FA}"/>
                    </a:ext>
                  </a:extLst>
                </p:cNvPr>
                <p:cNvSpPr/>
                <p:nvPr/>
              </p:nvSpPr>
              <p:spPr>
                <a:xfrm rot="-1324108">
                  <a:off x="3211460" y="7486712"/>
                  <a:ext cx="240276" cy="269425"/>
                </a:xfrm>
                <a:custGeom>
                  <a:avLst/>
                  <a:gdLst>
                    <a:gd name="connsiteX0" fmla="*/ 0 w 240276"/>
                    <a:gd name="connsiteY0" fmla="*/ 0 h 269425"/>
                    <a:gd name="connsiteX1" fmla="*/ 240277 w 240276"/>
                    <a:gd name="connsiteY1" fmla="*/ 0 h 269425"/>
                    <a:gd name="connsiteX2" fmla="*/ 240277 w 240276"/>
                    <a:gd name="connsiteY2" fmla="*/ 269425 h 269425"/>
                    <a:gd name="connsiteX3" fmla="*/ 0 w 240276"/>
                    <a:gd name="connsiteY3" fmla="*/ 269425 h 26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276" h="269425">
                      <a:moveTo>
                        <a:pt x="0" y="0"/>
                      </a:moveTo>
                      <a:lnTo>
                        <a:pt x="240277" y="0"/>
                      </a:lnTo>
                      <a:lnTo>
                        <a:pt x="240277" y="269425"/>
                      </a:lnTo>
                      <a:lnTo>
                        <a:pt x="0" y="269425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ED4F264-3C34-4359-8167-683C27D75BD2}"/>
                    </a:ext>
                  </a:extLst>
                </p:cNvPr>
                <p:cNvSpPr/>
                <p:nvPr/>
              </p:nvSpPr>
              <p:spPr>
                <a:xfrm rot="-1324108">
                  <a:off x="3233502" y="7634468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83DAA9A-4ED4-4973-AC4F-B815EACA83FB}"/>
                    </a:ext>
                  </a:extLst>
                </p:cNvPr>
                <p:cNvSpPr/>
                <p:nvPr/>
              </p:nvSpPr>
              <p:spPr>
                <a:xfrm rot="-1324108">
                  <a:off x="3307827" y="7604029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BA0A40C-F86B-43E9-907A-4633ED462567}"/>
                    </a:ext>
                  </a:extLst>
                </p:cNvPr>
                <p:cNvSpPr/>
                <p:nvPr/>
              </p:nvSpPr>
              <p:spPr>
                <a:xfrm rot="-1324108">
                  <a:off x="3381524" y="7574216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80" name="Graphic 27">
                <a:extLst>
                  <a:ext uri="{FF2B5EF4-FFF2-40B4-BE49-F238E27FC236}">
                    <a16:creationId xmlns:a16="http://schemas.microsoft.com/office/drawing/2014/main" id="{6BC5D9E6-B5B9-42DA-BFED-8E1F08196FAE}"/>
                  </a:ext>
                </a:extLst>
              </p:cNvPr>
              <p:cNvGrpSpPr/>
              <p:nvPr/>
            </p:nvGrpSpPr>
            <p:grpSpPr>
              <a:xfrm>
                <a:off x="2904598" y="7541788"/>
                <a:ext cx="366731" cy="287949"/>
                <a:chOff x="2904598" y="7541788"/>
                <a:chExt cx="366731" cy="28794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4D5E2AE-D190-4CBA-9B1C-67DFE0C3B68A}"/>
                    </a:ext>
                  </a:extLst>
                </p:cNvPr>
                <p:cNvSpPr/>
                <p:nvPr/>
              </p:nvSpPr>
              <p:spPr>
                <a:xfrm>
                  <a:off x="2904598" y="7541788"/>
                  <a:ext cx="366731" cy="287949"/>
                </a:xfrm>
                <a:custGeom>
                  <a:avLst/>
                  <a:gdLst>
                    <a:gd name="connsiteX0" fmla="*/ 265103 w 366731"/>
                    <a:gd name="connsiteY0" fmla="*/ 0 h 287949"/>
                    <a:gd name="connsiteX1" fmla="*/ 209561 w 366731"/>
                    <a:gd name="connsiteY1" fmla="*/ 22453 h 287949"/>
                    <a:gd name="connsiteX2" fmla="*/ 195774 w 366731"/>
                    <a:gd name="connsiteY2" fmla="*/ 27968 h 287949"/>
                    <a:gd name="connsiteX3" fmla="*/ 187896 w 366731"/>
                    <a:gd name="connsiteY3" fmla="*/ 31119 h 287949"/>
                    <a:gd name="connsiteX4" fmla="*/ 179624 w 366731"/>
                    <a:gd name="connsiteY4" fmla="*/ 34664 h 287949"/>
                    <a:gd name="connsiteX5" fmla="*/ 161898 w 366731"/>
                    <a:gd name="connsiteY5" fmla="*/ 42542 h 287949"/>
                    <a:gd name="connsiteX6" fmla="*/ 152050 w 366731"/>
                    <a:gd name="connsiteY6" fmla="*/ 47269 h 287949"/>
                    <a:gd name="connsiteX7" fmla="*/ 138657 w 366731"/>
                    <a:gd name="connsiteY7" fmla="*/ 53966 h 287949"/>
                    <a:gd name="connsiteX8" fmla="*/ 88630 w 366731"/>
                    <a:gd name="connsiteY8" fmla="*/ 86267 h 287949"/>
                    <a:gd name="connsiteX9" fmla="*/ 66571 w 366731"/>
                    <a:gd name="connsiteY9" fmla="*/ 105568 h 287949"/>
                    <a:gd name="connsiteX10" fmla="*/ 46876 w 366731"/>
                    <a:gd name="connsiteY10" fmla="*/ 127233 h 287949"/>
                    <a:gd name="connsiteX11" fmla="*/ 16544 w 366731"/>
                    <a:gd name="connsiteY11" fmla="*/ 176472 h 287949"/>
                    <a:gd name="connsiteX12" fmla="*/ 11030 w 366731"/>
                    <a:gd name="connsiteY12" fmla="*/ 189865 h 287949"/>
                    <a:gd name="connsiteX13" fmla="*/ 8666 w 366731"/>
                    <a:gd name="connsiteY13" fmla="*/ 196562 h 287949"/>
                    <a:gd name="connsiteX14" fmla="*/ 6697 w 366731"/>
                    <a:gd name="connsiteY14" fmla="*/ 203652 h 287949"/>
                    <a:gd name="connsiteX15" fmla="*/ 4727 w 366731"/>
                    <a:gd name="connsiteY15" fmla="*/ 210743 h 287949"/>
                    <a:gd name="connsiteX16" fmla="*/ 3545 w 366731"/>
                    <a:gd name="connsiteY16" fmla="*/ 214288 h 287949"/>
                    <a:gd name="connsiteX17" fmla="*/ 2757 w 366731"/>
                    <a:gd name="connsiteY17" fmla="*/ 217833 h 287949"/>
                    <a:gd name="connsiteX18" fmla="*/ 0 w 366731"/>
                    <a:gd name="connsiteY18" fmla="*/ 232014 h 287949"/>
                    <a:gd name="connsiteX19" fmla="*/ 272587 w 366731"/>
                    <a:gd name="connsiteY19" fmla="*/ 287949 h 287949"/>
                    <a:gd name="connsiteX20" fmla="*/ 272587 w 366731"/>
                    <a:gd name="connsiteY20" fmla="*/ 287949 h 287949"/>
                    <a:gd name="connsiteX21" fmla="*/ 276132 w 366731"/>
                    <a:gd name="connsiteY21" fmla="*/ 286374 h 287949"/>
                    <a:gd name="connsiteX22" fmla="*/ 285980 w 366731"/>
                    <a:gd name="connsiteY22" fmla="*/ 282041 h 287949"/>
                    <a:gd name="connsiteX23" fmla="*/ 291495 w 366731"/>
                    <a:gd name="connsiteY23" fmla="*/ 279677 h 287949"/>
                    <a:gd name="connsiteX24" fmla="*/ 297403 w 366731"/>
                    <a:gd name="connsiteY24" fmla="*/ 277314 h 287949"/>
                    <a:gd name="connsiteX25" fmla="*/ 311190 w 366731"/>
                    <a:gd name="connsiteY25" fmla="*/ 271799 h 287949"/>
                    <a:gd name="connsiteX26" fmla="*/ 366732 w 366731"/>
                    <a:gd name="connsiteY26" fmla="*/ 249346 h 287949"/>
                    <a:gd name="connsiteX27" fmla="*/ 265103 w 366731"/>
                    <a:gd name="connsiteY27" fmla="*/ 0 h 28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66731" h="287949">
                      <a:moveTo>
                        <a:pt x="265103" y="0"/>
                      </a:moveTo>
                      <a:lnTo>
                        <a:pt x="209561" y="22453"/>
                      </a:lnTo>
                      <a:lnTo>
                        <a:pt x="195774" y="27968"/>
                      </a:lnTo>
                      <a:lnTo>
                        <a:pt x="187896" y="31119"/>
                      </a:lnTo>
                      <a:lnTo>
                        <a:pt x="179624" y="34664"/>
                      </a:lnTo>
                      <a:cubicBezTo>
                        <a:pt x="174109" y="37028"/>
                        <a:pt x="168200" y="39785"/>
                        <a:pt x="161898" y="42542"/>
                      </a:cubicBezTo>
                      <a:lnTo>
                        <a:pt x="152050" y="47269"/>
                      </a:lnTo>
                      <a:cubicBezTo>
                        <a:pt x="147717" y="49239"/>
                        <a:pt x="142990" y="51602"/>
                        <a:pt x="138657" y="53966"/>
                      </a:cubicBezTo>
                      <a:cubicBezTo>
                        <a:pt x="120931" y="63420"/>
                        <a:pt x="103993" y="74055"/>
                        <a:pt x="88630" y="86267"/>
                      </a:cubicBezTo>
                      <a:cubicBezTo>
                        <a:pt x="80752" y="92175"/>
                        <a:pt x="73662" y="98872"/>
                        <a:pt x="66571" y="105568"/>
                      </a:cubicBezTo>
                      <a:cubicBezTo>
                        <a:pt x="59875" y="112659"/>
                        <a:pt x="52784" y="119749"/>
                        <a:pt x="46876" y="127233"/>
                      </a:cubicBezTo>
                      <a:cubicBezTo>
                        <a:pt x="34664" y="142202"/>
                        <a:pt x="24423" y="158746"/>
                        <a:pt x="16544" y="176472"/>
                      </a:cubicBezTo>
                      <a:cubicBezTo>
                        <a:pt x="14575" y="180805"/>
                        <a:pt x="12999" y="185532"/>
                        <a:pt x="11030" y="189865"/>
                      </a:cubicBezTo>
                      <a:cubicBezTo>
                        <a:pt x="10242" y="192229"/>
                        <a:pt x="9454" y="194198"/>
                        <a:pt x="8666" y="196562"/>
                      </a:cubicBezTo>
                      <a:lnTo>
                        <a:pt x="6697" y="203652"/>
                      </a:lnTo>
                      <a:lnTo>
                        <a:pt x="4727" y="210743"/>
                      </a:lnTo>
                      <a:cubicBezTo>
                        <a:pt x="4333" y="211924"/>
                        <a:pt x="4333" y="213106"/>
                        <a:pt x="3545" y="214288"/>
                      </a:cubicBezTo>
                      <a:lnTo>
                        <a:pt x="2757" y="217833"/>
                      </a:lnTo>
                      <a:cubicBezTo>
                        <a:pt x="1576" y="222560"/>
                        <a:pt x="788" y="227287"/>
                        <a:pt x="0" y="232014"/>
                      </a:cubicBezTo>
                      <a:lnTo>
                        <a:pt x="272587" y="287949"/>
                      </a:lnTo>
                      <a:lnTo>
                        <a:pt x="272587" y="287949"/>
                      </a:lnTo>
                      <a:lnTo>
                        <a:pt x="276132" y="286374"/>
                      </a:lnTo>
                      <a:cubicBezTo>
                        <a:pt x="279283" y="284798"/>
                        <a:pt x="282435" y="283616"/>
                        <a:pt x="285980" y="282041"/>
                      </a:cubicBezTo>
                      <a:cubicBezTo>
                        <a:pt x="287555" y="281253"/>
                        <a:pt x="289525" y="280465"/>
                        <a:pt x="291495" y="279677"/>
                      </a:cubicBezTo>
                      <a:lnTo>
                        <a:pt x="297403" y="277314"/>
                      </a:lnTo>
                      <a:lnTo>
                        <a:pt x="311190" y="271799"/>
                      </a:lnTo>
                      <a:lnTo>
                        <a:pt x="366732" y="249346"/>
                      </a:lnTo>
                      <a:lnTo>
                        <a:pt x="265103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87CD672-130B-46EF-9194-67E0124D2B2B}"/>
                    </a:ext>
                  </a:extLst>
                </p:cNvPr>
                <p:cNvSpPr/>
                <p:nvPr/>
              </p:nvSpPr>
              <p:spPr>
                <a:xfrm>
                  <a:off x="3022771" y="7735987"/>
                  <a:ext cx="47663" cy="51208"/>
                </a:xfrm>
                <a:custGeom>
                  <a:avLst/>
                  <a:gdLst>
                    <a:gd name="connsiteX0" fmla="*/ 47663 w 47663"/>
                    <a:gd name="connsiteY0" fmla="*/ 16150 h 51208"/>
                    <a:gd name="connsiteX1" fmla="*/ 25604 w 47663"/>
                    <a:gd name="connsiteY1" fmla="*/ 0 h 51208"/>
                    <a:gd name="connsiteX2" fmla="*/ 0 w 47663"/>
                    <a:gd name="connsiteY2" fmla="*/ 42542 h 51208"/>
                    <a:gd name="connsiteX3" fmla="*/ 25998 w 47663"/>
                    <a:gd name="connsiteY3" fmla="*/ 51209 h 51208"/>
                    <a:gd name="connsiteX4" fmla="*/ 47663 w 47663"/>
                    <a:gd name="connsiteY4" fmla="*/ 1615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1208">
                      <a:moveTo>
                        <a:pt x="47663" y="16150"/>
                      </a:moveTo>
                      <a:lnTo>
                        <a:pt x="25604" y="0"/>
                      </a:lnTo>
                      <a:cubicBezTo>
                        <a:pt x="14181" y="12211"/>
                        <a:pt x="4727" y="26392"/>
                        <a:pt x="0" y="42542"/>
                      </a:cubicBezTo>
                      <a:lnTo>
                        <a:pt x="25998" y="51209"/>
                      </a:lnTo>
                      <a:cubicBezTo>
                        <a:pt x="30331" y="37816"/>
                        <a:pt x="38209" y="25998"/>
                        <a:pt x="47663" y="1615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071B54D-5783-4E0E-AF29-8B593BA4B99C}"/>
                    </a:ext>
                  </a:extLst>
                </p:cNvPr>
                <p:cNvSpPr/>
                <p:nvPr/>
              </p:nvSpPr>
              <p:spPr>
                <a:xfrm>
                  <a:off x="3079101" y="7687930"/>
                  <a:ext cx="54359" cy="43724"/>
                </a:xfrm>
                <a:custGeom>
                  <a:avLst/>
                  <a:gdLst>
                    <a:gd name="connsiteX0" fmla="*/ 54360 w 54359"/>
                    <a:gd name="connsiteY0" fmla="*/ 24423 h 43724"/>
                    <a:gd name="connsiteX1" fmla="*/ 43330 w 54359"/>
                    <a:gd name="connsiteY1" fmla="*/ 0 h 43724"/>
                    <a:gd name="connsiteX2" fmla="*/ 32695 w 54359"/>
                    <a:gd name="connsiteY2" fmla="*/ 4727 h 43724"/>
                    <a:gd name="connsiteX3" fmla="*/ 21665 w 54359"/>
                    <a:gd name="connsiteY3" fmla="*/ 10242 h 43724"/>
                    <a:gd name="connsiteX4" fmla="*/ 10636 w 54359"/>
                    <a:gd name="connsiteY4" fmla="*/ 16150 h 43724"/>
                    <a:gd name="connsiteX5" fmla="*/ 0 w 54359"/>
                    <a:gd name="connsiteY5" fmla="*/ 22847 h 43724"/>
                    <a:gd name="connsiteX6" fmla="*/ 16938 w 54359"/>
                    <a:gd name="connsiteY6" fmla="*/ 43724 h 43724"/>
                    <a:gd name="connsiteX7" fmla="*/ 25998 w 54359"/>
                    <a:gd name="connsiteY7" fmla="*/ 38209 h 43724"/>
                    <a:gd name="connsiteX8" fmla="*/ 35058 w 54359"/>
                    <a:gd name="connsiteY8" fmla="*/ 33089 h 43724"/>
                    <a:gd name="connsiteX9" fmla="*/ 54360 w 54359"/>
                    <a:gd name="connsiteY9" fmla="*/ 24423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59" h="43724">
                      <a:moveTo>
                        <a:pt x="54360" y="24423"/>
                      </a:moveTo>
                      <a:lnTo>
                        <a:pt x="43330" y="0"/>
                      </a:lnTo>
                      <a:cubicBezTo>
                        <a:pt x="39785" y="1576"/>
                        <a:pt x="36240" y="3151"/>
                        <a:pt x="32695" y="4727"/>
                      </a:cubicBezTo>
                      <a:cubicBezTo>
                        <a:pt x="29149" y="6303"/>
                        <a:pt x="25210" y="8272"/>
                        <a:pt x="21665" y="10242"/>
                      </a:cubicBezTo>
                      <a:cubicBezTo>
                        <a:pt x="18120" y="12211"/>
                        <a:pt x="14181" y="14181"/>
                        <a:pt x="10636" y="16150"/>
                      </a:cubicBezTo>
                      <a:cubicBezTo>
                        <a:pt x="7090" y="18120"/>
                        <a:pt x="3545" y="20483"/>
                        <a:pt x="0" y="22847"/>
                      </a:cubicBezTo>
                      <a:lnTo>
                        <a:pt x="16938" y="43724"/>
                      </a:lnTo>
                      <a:cubicBezTo>
                        <a:pt x="19696" y="41755"/>
                        <a:pt x="22847" y="40179"/>
                        <a:pt x="25998" y="38209"/>
                      </a:cubicBezTo>
                      <a:cubicBezTo>
                        <a:pt x="29149" y="36634"/>
                        <a:pt x="31907" y="34664"/>
                        <a:pt x="35058" y="33089"/>
                      </a:cubicBezTo>
                      <a:cubicBezTo>
                        <a:pt x="40967" y="30331"/>
                        <a:pt x="47663" y="27180"/>
                        <a:pt x="54360" y="2442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F1A41C3-DFC6-494B-A6C7-935CCDDE0F03}"/>
                    </a:ext>
                  </a:extLst>
                </p:cNvPr>
                <p:cNvSpPr/>
                <p:nvPr/>
              </p:nvSpPr>
              <p:spPr>
                <a:xfrm rot="-1324108">
                  <a:off x="3158906" y="7664337"/>
                  <a:ext cx="44510" cy="26784"/>
                </a:xfrm>
                <a:custGeom>
                  <a:avLst/>
                  <a:gdLst>
                    <a:gd name="connsiteX0" fmla="*/ 0 w 44510"/>
                    <a:gd name="connsiteY0" fmla="*/ 0 h 26784"/>
                    <a:gd name="connsiteX1" fmla="*/ 44510 w 44510"/>
                    <a:gd name="connsiteY1" fmla="*/ 0 h 26784"/>
                    <a:gd name="connsiteX2" fmla="*/ 44510 w 44510"/>
                    <a:gd name="connsiteY2" fmla="*/ 26785 h 26784"/>
                    <a:gd name="connsiteX3" fmla="*/ 0 w 44510"/>
                    <a:gd name="connsiteY3" fmla="*/ 26785 h 2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10" h="26784">
                      <a:moveTo>
                        <a:pt x="0" y="0"/>
                      </a:moveTo>
                      <a:lnTo>
                        <a:pt x="44510" y="0"/>
                      </a:lnTo>
                      <a:lnTo>
                        <a:pt x="44510" y="26785"/>
                      </a:lnTo>
                      <a:lnTo>
                        <a:pt x="0" y="26785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4" name="Graphic 27">
                <a:extLst>
                  <a:ext uri="{FF2B5EF4-FFF2-40B4-BE49-F238E27FC236}">
                    <a16:creationId xmlns:a16="http://schemas.microsoft.com/office/drawing/2014/main" id="{88A4F013-2D84-4A02-A18B-46E2E64DF369}"/>
                  </a:ext>
                </a:extLst>
              </p:cNvPr>
              <p:cNvGrpSpPr/>
              <p:nvPr/>
            </p:nvGrpSpPr>
            <p:grpSpPr>
              <a:xfrm>
                <a:off x="2891340" y="7774196"/>
                <a:ext cx="303176" cy="284579"/>
                <a:chOff x="2891340" y="7774196"/>
                <a:chExt cx="303176" cy="284579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0F911FD-B931-4F34-B1E9-925842018DD8}"/>
                    </a:ext>
                  </a:extLst>
                </p:cNvPr>
                <p:cNvSpPr/>
                <p:nvPr/>
              </p:nvSpPr>
              <p:spPr>
                <a:xfrm>
                  <a:off x="2891340" y="7774196"/>
                  <a:ext cx="303176" cy="284579"/>
                </a:xfrm>
                <a:custGeom>
                  <a:avLst/>
                  <a:gdLst>
                    <a:gd name="connsiteX0" fmla="*/ 12470 w 303176"/>
                    <a:gd name="connsiteY0" fmla="*/ 0 h 284579"/>
                    <a:gd name="connsiteX1" fmla="*/ 14046 w 303176"/>
                    <a:gd name="connsiteY1" fmla="*/ 81934 h 284579"/>
                    <a:gd name="connsiteX2" fmla="*/ 23893 w 303176"/>
                    <a:gd name="connsiteY2" fmla="*/ 122900 h 284579"/>
                    <a:gd name="connsiteX3" fmla="*/ 30590 w 303176"/>
                    <a:gd name="connsiteY3" fmla="*/ 145353 h 284579"/>
                    <a:gd name="connsiteX4" fmla="*/ 30590 w 303176"/>
                    <a:gd name="connsiteY4" fmla="*/ 145353 h 284579"/>
                    <a:gd name="connsiteX5" fmla="*/ 30590 w 303176"/>
                    <a:gd name="connsiteY5" fmla="*/ 145353 h 284579"/>
                    <a:gd name="connsiteX6" fmla="*/ 30590 w 303176"/>
                    <a:gd name="connsiteY6" fmla="*/ 145353 h 284579"/>
                    <a:gd name="connsiteX7" fmla="*/ 30590 w 303176"/>
                    <a:gd name="connsiteY7" fmla="*/ 144959 h 284579"/>
                    <a:gd name="connsiteX8" fmla="*/ 29014 w 303176"/>
                    <a:gd name="connsiteY8" fmla="*/ 147717 h 284579"/>
                    <a:gd name="connsiteX9" fmla="*/ 26651 w 303176"/>
                    <a:gd name="connsiteY9" fmla="*/ 151656 h 284579"/>
                    <a:gd name="connsiteX10" fmla="*/ 21530 w 303176"/>
                    <a:gd name="connsiteY10" fmla="*/ 160716 h 284579"/>
                    <a:gd name="connsiteX11" fmla="*/ 11288 w 303176"/>
                    <a:gd name="connsiteY11" fmla="*/ 184745 h 284579"/>
                    <a:gd name="connsiteX12" fmla="*/ 6955 w 303176"/>
                    <a:gd name="connsiteY12" fmla="*/ 198531 h 284579"/>
                    <a:gd name="connsiteX13" fmla="*/ 3804 w 303176"/>
                    <a:gd name="connsiteY13" fmla="*/ 212712 h 284579"/>
                    <a:gd name="connsiteX14" fmla="*/ 259 w 303176"/>
                    <a:gd name="connsiteY14" fmla="*/ 240680 h 284579"/>
                    <a:gd name="connsiteX15" fmla="*/ 653 w 303176"/>
                    <a:gd name="connsiteY15" fmla="*/ 266678 h 284579"/>
                    <a:gd name="connsiteX16" fmla="*/ 269300 w 303176"/>
                    <a:gd name="connsiteY16" fmla="*/ 246195 h 284579"/>
                    <a:gd name="connsiteX17" fmla="*/ 269300 w 303176"/>
                    <a:gd name="connsiteY17" fmla="*/ 254467 h 284579"/>
                    <a:gd name="connsiteX18" fmla="*/ 268119 w 303176"/>
                    <a:gd name="connsiteY18" fmla="*/ 264709 h 284579"/>
                    <a:gd name="connsiteX19" fmla="*/ 261816 w 303176"/>
                    <a:gd name="connsiteY19" fmla="*/ 283222 h 284579"/>
                    <a:gd name="connsiteX20" fmla="*/ 261028 w 303176"/>
                    <a:gd name="connsiteY20" fmla="*/ 284404 h 284579"/>
                    <a:gd name="connsiteX21" fmla="*/ 261028 w 303176"/>
                    <a:gd name="connsiteY21" fmla="*/ 284404 h 284579"/>
                    <a:gd name="connsiteX22" fmla="*/ 261422 w 303176"/>
                    <a:gd name="connsiteY22" fmla="*/ 283616 h 284579"/>
                    <a:gd name="connsiteX23" fmla="*/ 266543 w 303176"/>
                    <a:gd name="connsiteY23" fmla="*/ 275738 h 284579"/>
                    <a:gd name="connsiteX24" fmla="*/ 271270 w 303176"/>
                    <a:gd name="connsiteY24" fmla="*/ 268254 h 284579"/>
                    <a:gd name="connsiteX25" fmla="*/ 287420 w 303176"/>
                    <a:gd name="connsiteY25" fmla="*/ 236741 h 284579"/>
                    <a:gd name="connsiteX26" fmla="*/ 299238 w 303176"/>
                    <a:gd name="connsiteY26" fmla="*/ 196956 h 284579"/>
                    <a:gd name="connsiteX27" fmla="*/ 303177 w 303176"/>
                    <a:gd name="connsiteY27" fmla="*/ 155595 h 284579"/>
                    <a:gd name="connsiteX28" fmla="*/ 290178 w 303176"/>
                    <a:gd name="connsiteY28" fmla="*/ 72874 h 284579"/>
                    <a:gd name="connsiteX29" fmla="*/ 286239 w 303176"/>
                    <a:gd name="connsiteY29" fmla="*/ 59875 h 284579"/>
                    <a:gd name="connsiteX30" fmla="*/ 284663 w 303176"/>
                    <a:gd name="connsiteY30" fmla="*/ 55148 h 284579"/>
                    <a:gd name="connsiteX31" fmla="*/ 284663 w 303176"/>
                    <a:gd name="connsiteY31" fmla="*/ 55148 h 284579"/>
                    <a:gd name="connsiteX32" fmla="*/ 284663 w 303176"/>
                    <a:gd name="connsiteY32" fmla="*/ 55148 h 284579"/>
                    <a:gd name="connsiteX33" fmla="*/ 12470 w 303176"/>
                    <a:gd name="connsiteY33" fmla="*/ 0 h 28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3176" h="284579">
                      <a:moveTo>
                        <a:pt x="12470" y="0"/>
                      </a:moveTo>
                      <a:cubicBezTo>
                        <a:pt x="8137" y="26786"/>
                        <a:pt x="8925" y="54360"/>
                        <a:pt x="14046" y="81934"/>
                      </a:cubicBezTo>
                      <a:cubicBezTo>
                        <a:pt x="16409" y="95721"/>
                        <a:pt x="19954" y="109113"/>
                        <a:pt x="23893" y="122900"/>
                      </a:cubicBez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5353"/>
                      </a:cubicBezTo>
                      <a:lnTo>
                        <a:pt x="30590" y="145353"/>
                      </a:lnTo>
                      <a:lnTo>
                        <a:pt x="30590" y="145353"/>
                      </a:lnTo>
                      <a:cubicBezTo>
                        <a:pt x="30590" y="145353"/>
                        <a:pt x="30590" y="145353"/>
                        <a:pt x="30590" y="144959"/>
                      </a:cubicBezTo>
                      <a:lnTo>
                        <a:pt x="29014" y="147717"/>
                      </a:lnTo>
                      <a:lnTo>
                        <a:pt x="26651" y="151656"/>
                      </a:lnTo>
                      <a:cubicBezTo>
                        <a:pt x="25075" y="154413"/>
                        <a:pt x="23500" y="157565"/>
                        <a:pt x="21530" y="160716"/>
                      </a:cubicBezTo>
                      <a:cubicBezTo>
                        <a:pt x="17985" y="167806"/>
                        <a:pt x="14440" y="175291"/>
                        <a:pt x="11288" y="184745"/>
                      </a:cubicBezTo>
                      <a:cubicBezTo>
                        <a:pt x="9713" y="189078"/>
                        <a:pt x="8137" y="194198"/>
                        <a:pt x="6955" y="198531"/>
                      </a:cubicBezTo>
                      <a:cubicBezTo>
                        <a:pt x="5773" y="203258"/>
                        <a:pt x="4592" y="207985"/>
                        <a:pt x="3804" y="212712"/>
                      </a:cubicBezTo>
                      <a:cubicBezTo>
                        <a:pt x="1834" y="222166"/>
                        <a:pt x="1047" y="231620"/>
                        <a:pt x="259" y="240680"/>
                      </a:cubicBezTo>
                      <a:cubicBezTo>
                        <a:pt x="-135" y="249346"/>
                        <a:pt x="-135" y="258406"/>
                        <a:pt x="653" y="266678"/>
                      </a:cubicBezTo>
                      <a:lnTo>
                        <a:pt x="269300" y="246195"/>
                      </a:lnTo>
                      <a:cubicBezTo>
                        <a:pt x="269300" y="248164"/>
                        <a:pt x="269694" y="251316"/>
                        <a:pt x="269300" y="254467"/>
                      </a:cubicBezTo>
                      <a:cubicBezTo>
                        <a:pt x="269300" y="257618"/>
                        <a:pt x="268907" y="261163"/>
                        <a:pt x="268119" y="264709"/>
                      </a:cubicBezTo>
                      <a:cubicBezTo>
                        <a:pt x="266937" y="271799"/>
                        <a:pt x="263392" y="280465"/>
                        <a:pt x="261816" y="283222"/>
                      </a:cubicBezTo>
                      <a:cubicBezTo>
                        <a:pt x="261422" y="283616"/>
                        <a:pt x="261028" y="284404"/>
                        <a:pt x="261028" y="284404"/>
                      </a:cubicBezTo>
                      <a:cubicBezTo>
                        <a:pt x="261028" y="284404"/>
                        <a:pt x="261028" y="284798"/>
                        <a:pt x="261028" y="284404"/>
                      </a:cubicBezTo>
                      <a:lnTo>
                        <a:pt x="261422" y="283616"/>
                      </a:lnTo>
                      <a:lnTo>
                        <a:pt x="266543" y="275738"/>
                      </a:lnTo>
                      <a:cubicBezTo>
                        <a:pt x="268119" y="273375"/>
                        <a:pt x="269694" y="270617"/>
                        <a:pt x="271270" y="268254"/>
                      </a:cubicBezTo>
                      <a:cubicBezTo>
                        <a:pt x="277572" y="258012"/>
                        <a:pt x="282693" y="247770"/>
                        <a:pt x="287420" y="236741"/>
                      </a:cubicBezTo>
                      <a:cubicBezTo>
                        <a:pt x="292541" y="224136"/>
                        <a:pt x="296874" y="210743"/>
                        <a:pt x="299238" y="196956"/>
                      </a:cubicBezTo>
                      <a:cubicBezTo>
                        <a:pt x="301995" y="183169"/>
                        <a:pt x="303177" y="169382"/>
                        <a:pt x="303177" y="155595"/>
                      </a:cubicBezTo>
                      <a:cubicBezTo>
                        <a:pt x="303177" y="128021"/>
                        <a:pt x="298056" y="100054"/>
                        <a:pt x="290178" y="72874"/>
                      </a:cubicBezTo>
                      <a:lnTo>
                        <a:pt x="286239" y="59875"/>
                      </a:lnTo>
                      <a:lnTo>
                        <a:pt x="284663" y="55148"/>
                      </a:lnTo>
                      <a:cubicBezTo>
                        <a:pt x="284663" y="55148"/>
                        <a:pt x="284663" y="55148"/>
                        <a:pt x="284663" y="55148"/>
                      </a:cubicBezTo>
                      <a:lnTo>
                        <a:pt x="284663" y="55148"/>
                      </a:lnTo>
                      <a:lnTo>
                        <a:pt x="12470" y="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9EEB4C7-1B65-4A59-A9BE-AD3D81BC18B5}"/>
                    </a:ext>
                  </a:extLst>
                </p:cNvPr>
                <p:cNvSpPr/>
                <p:nvPr/>
              </p:nvSpPr>
              <p:spPr>
                <a:xfrm>
                  <a:off x="3010560" y="7966425"/>
                  <a:ext cx="45299" cy="48451"/>
                </a:xfrm>
                <a:custGeom>
                  <a:avLst/>
                  <a:gdLst>
                    <a:gd name="connsiteX0" fmla="*/ 45300 w 45299"/>
                    <a:gd name="connsiteY0" fmla="*/ 11030 h 48451"/>
                    <a:gd name="connsiteX1" fmla="*/ 20483 w 45299"/>
                    <a:gd name="connsiteY1" fmla="*/ 0 h 48451"/>
                    <a:gd name="connsiteX2" fmla="*/ 15363 w 45299"/>
                    <a:gd name="connsiteY2" fmla="*/ 8272 h 48451"/>
                    <a:gd name="connsiteX3" fmla="*/ 9848 w 45299"/>
                    <a:gd name="connsiteY3" fmla="*/ 17332 h 48451"/>
                    <a:gd name="connsiteX4" fmla="*/ 3939 w 45299"/>
                    <a:gd name="connsiteY4" fmla="*/ 29543 h 48451"/>
                    <a:gd name="connsiteX5" fmla="*/ 1576 w 45299"/>
                    <a:gd name="connsiteY5" fmla="*/ 36240 h 48451"/>
                    <a:gd name="connsiteX6" fmla="*/ 0 w 45299"/>
                    <a:gd name="connsiteY6" fmla="*/ 43330 h 48451"/>
                    <a:gd name="connsiteX7" fmla="*/ 26392 w 45299"/>
                    <a:gd name="connsiteY7" fmla="*/ 48451 h 48451"/>
                    <a:gd name="connsiteX8" fmla="*/ 27574 w 45299"/>
                    <a:gd name="connsiteY8" fmla="*/ 43724 h 48451"/>
                    <a:gd name="connsiteX9" fmla="*/ 29149 w 45299"/>
                    <a:gd name="connsiteY9" fmla="*/ 39391 h 48451"/>
                    <a:gd name="connsiteX10" fmla="*/ 33482 w 45299"/>
                    <a:gd name="connsiteY10" fmla="*/ 30725 h 48451"/>
                    <a:gd name="connsiteX11" fmla="*/ 39391 w 45299"/>
                    <a:gd name="connsiteY11" fmla="*/ 20877 h 48451"/>
                    <a:gd name="connsiteX12" fmla="*/ 45300 w 45299"/>
                    <a:gd name="connsiteY12" fmla="*/ 11030 h 4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299" h="48451">
                      <a:moveTo>
                        <a:pt x="45300" y="11030"/>
                      </a:moveTo>
                      <a:lnTo>
                        <a:pt x="20483" y="0"/>
                      </a:lnTo>
                      <a:lnTo>
                        <a:pt x="15363" y="8272"/>
                      </a:lnTo>
                      <a:cubicBezTo>
                        <a:pt x="13393" y="11030"/>
                        <a:pt x="12211" y="13393"/>
                        <a:pt x="9848" y="17332"/>
                      </a:cubicBezTo>
                      <a:cubicBezTo>
                        <a:pt x="7878" y="20877"/>
                        <a:pt x="5515" y="25210"/>
                        <a:pt x="3939" y="29543"/>
                      </a:cubicBezTo>
                      <a:cubicBezTo>
                        <a:pt x="3151" y="31907"/>
                        <a:pt x="2363" y="33876"/>
                        <a:pt x="1576" y="36240"/>
                      </a:cubicBezTo>
                      <a:cubicBezTo>
                        <a:pt x="788" y="38603"/>
                        <a:pt x="394" y="40967"/>
                        <a:pt x="0" y="43330"/>
                      </a:cubicBezTo>
                      <a:lnTo>
                        <a:pt x="26392" y="48451"/>
                      </a:lnTo>
                      <a:cubicBezTo>
                        <a:pt x="26786" y="46875"/>
                        <a:pt x="27180" y="45300"/>
                        <a:pt x="27574" y="43724"/>
                      </a:cubicBezTo>
                      <a:cubicBezTo>
                        <a:pt x="27968" y="42149"/>
                        <a:pt x="28362" y="40573"/>
                        <a:pt x="29149" y="39391"/>
                      </a:cubicBezTo>
                      <a:cubicBezTo>
                        <a:pt x="30331" y="36634"/>
                        <a:pt x="31907" y="33482"/>
                        <a:pt x="33482" y="30725"/>
                      </a:cubicBezTo>
                      <a:cubicBezTo>
                        <a:pt x="35058" y="27968"/>
                        <a:pt x="37422" y="24423"/>
                        <a:pt x="39391" y="20877"/>
                      </a:cubicBezTo>
                      <a:cubicBezTo>
                        <a:pt x="40967" y="18120"/>
                        <a:pt x="43330" y="14575"/>
                        <a:pt x="45300" y="1103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EA52110-12F5-4C4C-ACBF-05BE12361E97}"/>
                    </a:ext>
                  </a:extLst>
                </p:cNvPr>
                <p:cNvSpPr/>
                <p:nvPr/>
              </p:nvSpPr>
              <p:spPr>
                <a:xfrm>
                  <a:off x="3038134" y="7895127"/>
                  <a:ext cx="31439" cy="47269"/>
                </a:xfrm>
                <a:custGeom>
                  <a:avLst/>
                  <a:gdLst>
                    <a:gd name="connsiteX0" fmla="*/ 26786 w 31439"/>
                    <a:gd name="connsiteY0" fmla="*/ 0 h 47269"/>
                    <a:gd name="connsiteX1" fmla="*/ 0 w 31439"/>
                    <a:gd name="connsiteY1" fmla="*/ 4333 h 47269"/>
                    <a:gd name="connsiteX2" fmla="*/ 3545 w 31439"/>
                    <a:gd name="connsiteY2" fmla="*/ 42936 h 47269"/>
                    <a:gd name="connsiteX3" fmla="*/ 30725 w 31439"/>
                    <a:gd name="connsiteY3" fmla="*/ 47269 h 47269"/>
                    <a:gd name="connsiteX4" fmla="*/ 26786 w 31439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9" h="47269">
                      <a:moveTo>
                        <a:pt x="26786" y="0"/>
                      </a:moveTo>
                      <a:lnTo>
                        <a:pt x="0" y="4333"/>
                      </a:lnTo>
                      <a:cubicBezTo>
                        <a:pt x="3151" y="16938"/>
                        <a:pt x="5121" y="29937"/>
                        <a:pt x="3545" y="42936"/>
                      </a:cubicBezTo>
                      <a:lnTo>
                        <a:pt x="30725" y="47269"/>
                      </a:lnTo>
                      <a:cubicBezTo>
                        <a:pt x="32695" y="31513"/>
                        <a:pt x="30331" y="15363"/>
                        <a:pt x="2678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88D8E79-5E2A-42B9-A9AB-F228AAC21A28}"/>
                    </a:ext>
                  </a:extLst>
                </p:cNvPr>
                <p:cNvSpPr/>
                <p:nvPr/>
              </p:nvSpPr>
              <p:spPr>
                <a:xfrm>
                  <a:off x="3018438" y="7818314"/>
                  <a:ext cx="36239" cy="49238"/>
                </a:xfrm>
                <a:custGeom>
                  <a:avLst/>
                  <a:gdLst>
                    <a:gd name="connsiteX0" fmla="*/ 27574 w 36239"/>
                    <a:gd name="connsiteY0" fmla="*/ 1970 h 49238"/>
                    <a:gd name="connsiteX1" fmla="*/ 0 w 36239"/>
                    <a:gd name="connsiteY1" fmla="*/ 0 h 49238"/>
                    <a:gd name="connsiteX2" fmla="*/ 10242 w 36239"/>
                    <a:gd name="connsiteY2" fmla="*/ 49239 h 49238"/>
                    <a:gd name="connsiteX3" fmla="*/ 36240 w 36239"/>
                    <a:gd name="connsiteY3" fmla="*/ 42542 h 49238"/>
                    <a:gd name="connsiteX4" fmla="*/ 27574 w 36239"/>
                    <a:gd name="connsiteY4" fmla="*/ 1970 h 49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39" h="49238">
                      <a:moveTo>
                        <a:pt x="27574" y="1970"/>
                      </a:moveTo>
                      <a:lnTo>
                        <a:pt x="0" y="0"/>
                      </a:lnTo>
                      <a:cubicBezTo>
                        <a:pt x="1182" y="16544"/>
                        <a:pt x="5515" y="33089"/>
                        <a:pt x="10242" y="49239"/>
                      </a:cubicBezTo>
                      <a:lnTo>
                        <a:pt x="36240" y="42542"/>
                      </a:lnTo>
                      <a:cubicBezTo>
                        <a:pt x="32695" y="29149"/>
                        <a:pt x="28755" y="15756"/>
                        <a:pt x="27574" y="197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29" name="Graphic 27">
                <a:extLst>
                  <a:ext uri="{FF2B5EF4-FFF2-40B4-BE49-F238E27FC236}">
                    <a16:creationId xmlns:a16="http://schemas.microsoft.com/office/drawing/2014/main" id="{88AF17DC-1C78-446E-B6A4-F9C76227EAE0}"/>
                  </a:ext>
                </a:extLst>
              </p:cNvPr>
              <p:cNvGrpSpPr/>
              <p:nvPr/>
            </p:nvGrpSpPr>
            <p:grpSpPr>
              <a:xfrm>
                <a:off x="2891993" y="8011958"/>
                <a:ext cx="360823" cy="304260"/>
                <a:chOff x="2891993" y="8011958"/>
                <a:chExt cx="360823" cy="304260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974AE04-BAF1-48C2-B46F-A5EF2D54BA67}"/>
                    </a:ext>
                  </a:extLst>
                </p:cNvPr>
                <p:cNvSpPr/>
                <p:nvPr/>
              </p:nvSpPr>
              <p:spPr>
                <a:xfrm>
                  <a:off x="2891993" y="8011958"/>
                  <a:ext cx="360823" cy="304260"/>
                </a:xfrm>
                <a:custGeom>
                  <a:avLst/>
                  <a:gdLst>
                    <a:gd name="connsiteX0" fmla="*/ 0 w 360823"/>
                    <a:gd name="connsiteY0" fmla="*/ 29310 h 304260"/>
                    <a:gd name="connsiteX1" fmla="*/ 15756 w 360823"/>
                    <a:gd name="connsiteY1" fmla="*/ 96669 h 304260"/>
                    <a:gd name="connsiteX2" fmla="*/ 36240 w 360823"/>
                    <a:gd name="connsiteY2" fmla="*/ 139999 h 304260"/>
                    <a:gd name="connsiteX3" fmla="*/ 40967 w 360823"/>
                    <a:gd name="connsiteY3" fmla="*/ 148271 h 304260"/>
                    <a:gd name="connsiteX4" fmla="*/ 44906 w 360823"/>
                    <a:gd name="connsiteY4" fmla="*/ 155362 h 304260"/>
                    <a:gd name="connsiteX5" fmla="*/ 52784 w 360823"/>
                    <a:gd name="connsiteY5" fmla="*/ 169149 h 304260"/>
                    <a:gd name="connsiteX6" fmla="*/ 68935 w 360823"/>
                    <a:gd name="connsiteY6" fmla="*/ 196722 h 304260"/>
                    <a:gd name="connsiteX7" fmla="*/ 137081 w 360823"/>
                    <a:gd name="connsiteY7" fmla="*/ 304260 h 304260"/>
                    <a:gd name="connsiteX8" fmla="*/ 360823 w 360823"/>
                    <a:gd name="connsiteY8" fmla="*/ 154180 h 304260"/>
                    <a:gd name="connsiteX9" fmla="*/ 300161 w 360823"/>
                    <a:gd name="connsiteY9" fmla="*/ 58853 h 304260"/>
                    <a:gd name="connsiteX10" fmla="*/ 285980 w 360823"/>
                    <a:gd name="connsiteY10" fmla="*/ 34431 h 304260"/>
                    <a:gd name="connsiteX11" fmla="*/ 278889 w 360823"/>
                    <a:gd name="connsiteY11" fmla="*/ 22220 h 304260"/>
                    <a:gd name="connsiteX12" fmla="*/ 275344 w 360823"/>
                    <a:gd name="connsiteY12" fmla="*/ 16311 h 304260"/>
                    <a:gd name="connsiteX13" fmla="*/ 272587 w 360823"/>
                    <a:gd name="connsiteY13" fmla="*/ 11190 h 304260"/>
                    <a:gd name="connsiteX14" fmla="*/ 267072 w 360823"/>
                    <a:gd name="connsiteY14" fmla="*/ 161 h 304260"/>
                    <a:gd name="connsiteX15" fmla="*/ 268648 w 360823"/>
                    <a:gd name="connsiteY15" fmla="*/ 9221 h 304260"/>
                    <a:gd name="connsiteX16" fmla="*/ 0 w 360823"/>
                    <a:gd name="connsiteY16" fmla="*/ 29310 h 30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0823" h="304260">
                      <a:moveTo>
                        <a:pt x="0" y="29310"/>
                      </a:moveTo>
                      <a:cubicBezTo>
                        <a:pt x="2363" y="57278"/>
                        <a:pt x="9060" y="78943"/>
                        <a:pt x="15756" y="96669"/>
                      </a:cubicBezTo>
                      <a:cubicBezTo>
                        <a:pt x="22453" y="114395"/>
                        <a:pt x="29937" y="128182"/>
                        <a:pt x="36240" y="139999"/>
                      </a:cubicBezTo>
                      <a:lnTo>
                        <a:pt x="40967" y="148271"/>
                      </a:lnTo>
                      <a:lnTo>
                        <a:pt x="44906" y="155362"/>
                      </a:lnTo>
                      <a:lnTo>
                        <a:pt x="52784" y="169149"/>
                      </a:lnTo>
                      <a:cubicBezTo>
                        <a:pt x="58299" y="178209"/>
                        <a:pt x="63420" y="187662"/>
                        <a:pt x="68935" y="196722"/>
                      </a:cubicBezTo>
                      <a:cubicBezTo>
                        <a:pt x="90994" y="232962"/>
                        <a:pt x="113446" y="269202"/>
                        <a:pt x="137081" y="304260"/>
                      </a:cubicBezTo>
                      <a:lnTo>
                        <a:pt x="360823" y="154180"/>
                      </a:lnTo>
                      <a:cubicBezTo>
                        <a:pt x="339552" y="123061"/>
                        <a:pt x="319856" y="90760"/>
                        <a:pt x="300161" y="58853"/>
                      </a:cubicBezTo>
                      <a:lnTo>
                        <a:pt x="285980" y="34431"/>
                      </a:lnTo>
                      <a:lnTo>
                        <a:pt x="278889" y="22220"/>
                      </a:lnTo>
                      <a:lnTo>
                        <a:pt x="275344" y="16311"/>
                      </a:lnTo>
                      <a:lnTo>
                        <a:pt x="272587" y="11190"/>
                      </a:lnTo>
                      <a:cubicBezTo>
                        <a:pt x="269435" y="5281"/>
                        <a:pt x="267466" y="1342"/>
                        <a:pt x="267072" y="161"/>
                      </a:cubicBezTo>
                      <a:cubicBezTo>
                        <a:pt x="266678" y="-627"/>
                        <a:pt x="267860" y="1342"/>
                        <a:pt x="268648" y="9221"/>
                      </a:cubicBezTo>
                      <a:lnTo>
                        <a:pt x="0" y="2931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3A4758F-FCD8-4117-99D4-BA3707DA00E6}"/>
                    </a:ext>
                  </a:extLst>
                </p:cNvPr>
                <p:cNvSpPr/>
                <p:nvPr/>
              </p:nvSpPr>
              <p:spPr>
                <a:xfrm>
                  <a:off x="3092100" y="8183470"/>
                  <a:ext cx="46875" cy="51996"/>
                </a:xfrm>
                <a:custGeom>
                  <a:avLst/>
                  <a:gdLst>
                    <a:gd name="connsiteX0" fmla="*/ 22453 w 46875"/>
                    <a:gd name="connsiteY0" fmla="*/ 0 h 51996"/>
                    <a:gd name="connsiteX1" fmla="*/ 0 w 46875"/>
                    <a:gd name="connsiteY1" fmla="*/ 14181 h 51996"/>
                    <a:gd name="connsiteX2" fmla="*/ 24029 w 46875"/>
                    <a:gd name="connsiteY2" fmla="*/ 51996 h 51996"/>
                    <a:gd name="connsiteX3" fmla="*/ 46875 w 46875"/>
                    <a:gd name="connsiteY3" fmla="*/ 37422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75" h="51996">
                      <a:moveTo>
                        <a:pt x="22453" y="0"/>
                      </a:moveTo>
                      <a:lnTo>
                        <a:pt x="0" y="14181"/>
                      </a:lnTo>
                      <a:lnTo>
                        <a:pt x="24029" y="51996"/>
                      </a:lnTo>
                      <a:lnTo>
                        <a:pt x="46875" y="37422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6BCCB7D9-84F2-4CA4-8B74-DD86A12D45F0}"/>
                    </a:ext>
                  </a:extLst>
                </p:cNvPr>
                <p:cNvSpPr/>
                <p:nvPr/>
              </p:nvSpPr>
              <p:spPr>
                <a:xfrm>
                  <a:off x="3049951" y="8115324"/>
                  <a:ext cx="46087" cy="51996"/>
                </a:xfrm>
                <a:custGeom>
                  <a:avLst/>
                  <a:gdLst>
                    <a:gd name="connsiteX0" fmla="*/ 23241 w 46087"/>
                    <a:gd name="connsiteY0" fmla="*/ 0 h 51996"/>
                    <a:gd name="connsiteX1" fmla="*/ 0 w 46087"/>
                    <a:gd name="connsiteY1" fmla="*/ 13393 h 51996"/>
                    <a:gd name="connsiteX2" fmla="*/ 11423 w 46087"/>
                    <a:gd name="connsiteY2" fmla="*/ 32695 h 51996"/>
                    <a:gd name="connsiteX3" fmla="*/ 23241 w 46087"/>
                    <a:gd name="connsiteY3" fmla="*/ 51996 h 51996"/>
                    <a:gd name="connsiteX4" fmla="*/ 46088 w 46087"/>
                    <a:gd name="connsiteY4" fmla="*/ 37815 h 51996"/>
                    <a:gd name="connsiteX5" fmla="*/ 34664 w 46087"/>
                    <a:gd name="connsiteY5" fmla="*/ 18908 h 51996"/>
                    <a:gd name="connsiteX6" fmla="*/ 23241 w 46087"/>
                    <a:gd name="connsiteY6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087" h="51996">
                      <a:moveTo>
                        <a:pt x="23241" y="0"/>
                      </a:moveTo>
                      <a:lnTo>
                        <a:pt x="0" y="13393"/>
                      </a:lnTo>
                      <a:cubicBezTo>
                        <a:pt x="3939" y="19696"/>
                        <a:pt x="7484" y="26392"/>
                        <a:pt x="11423" y="32695"/>
                      </a:cubicBezTo>
                      <a:lnTo>
                        <a:pt x="23241" y="51996"/>
                      </a:lnTo>
                      <a:lnTo>
                        <a:pt x="46088" y="37815"/>
                      </a:lnTo>
                      <a:lnTo>
                        <a:pt x="34664" y="18908"/>
                      </a:lnTo>
                      <a:cubicBezTo>
                        <a:pt x="30725" y="12999"/>
                        <a:pt x="27180" y="6303"/>
                        <a:pt x="2324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BC6E19EC-F0D4-47CC-88A3-61349D510D76}"/>
                    </a:ext>
                  </a:extLst>
                </p:cNvPr>
                <p:cNvSpPr/>
                <p:nvPr/>
              </p:nvSpPr>
              <p:spPr>
                <a:xfrm>
                  <a:off x="3012530" y="8046389"/>
                  <a:ext cx="43330" cy="51996"/>
                </a:xfrm>
                <a:custGeom>
                  <a:avLst/>
                  <a:gdLst>
                    <a:gd name="connsiteX0" fmla="*/ 25998 w 43330"/>
                    <a:gd name="connsiteY0" fmla="*/ 0 h 51996"/>
                    <a:gd name="connsiteX1" fmla="*/ 0 w 43330"/>
                    <a:gd name="connsiteY1" fmla="*/ 7484 h 51996"/>
                    <a:gd name="connsiteX2" fmla="*/ 19696 w 43330"/>
                    <a:gd name="connsiteY2" fmla="*/ 51996 h 51996"/>
                    <a:gd name="connsiteX3" fmla="*/ 43330 w 43330"/>
                    <a:gd name="connsiteY3" fmla="*/ 38997 h 51996"/>
                    <a:gd name="connsiteX4" fmla="*/ 25998 w 43330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30" h="51996">
                      <a:moveTo>
                        <a:pt x="25998" y="0"/>
                      </a:moveTo>
                      <a:lnTo>
                        <a:pt x="0" y="7484"/>
                      </a:lnTo>
                      <a:cubicBezTo>
                        <a:pt x="4727" y="24029"/>
                        <a:pt x="12211" y="38209"/>
                        <a:pt x="19696" y="51996"/>
                      </a:cubicBezTo>
                      <a:lnTo>
                        <a:pt x="43330" y="38997"/>
                      </a:lnTo>
                      <a:cubicBezTo>
                        <a:pt x="36240" y="25998"/>
                        <a:pt x="29937" y="12999"/>
                        <a:pt x="2599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34" name="Graphic 27">
                <a:extLst>
                  <a:ext uri="{FF2B5EF4-FFF2-40B4-BE49-F238E27FC236}">
                    <a16:creationId xmlns:a16="http://schemas.microsoft.com/office/drawing/2014/main" id="{E99C2DF5-DE80-436B-909A-A7D8DB4E74C3}"/>
                  </a:ext>
                </a:extLst>
              </p:cNvPr>
              <p:cNvGrpSpPr/>
              <p:nvPr/>
            </p:nvGrpSpPr>
            <p:grpSpPr>
              <a:xfrm>
                <a:off x="3029074" y="8165350"/>
                <a:ext cx="359247" cy="353338"/>
                <a:chOff x="3029074" y="8165350"/>
                <a:chExt cx="359247" cy="353338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6EB094-34AC-4616-8674-696A39AE9A32}"/>
                    </a:ext>
                  </a:extLst>
                </p:cNvPr>
                <p:cNvSpPr/>
                <p:nvPr/>
              </p:nvSpPr>
              <p:spPr>
                <a:xfrm>
                  <a:off x="3029074" y="8165350"/>
                  <a:ext cx="359247" cy="353338"/>
                </a:xfrm>
                <a:custGeom>
                  <a:avLst/>
                  <a:gdLst>
                    <a:gd name="connsiteX0" fmla="*/ 0 w 359247"/>
                    <a:gd name="connsiteY0" fmla="*/ 150474 h 353338"/>
                    <a:gd name="connsiteX1" fmla="*/ 150474 w 359247"/>
                    <a:gd name="connsiteY1" fmla="*/ 353339 h 353338"/>
                    <a:gd name="connsiteX2" fmla="*/ 359247 w 359247"/>
                    <a:gd name="connsiteY2" fmla="*/ 183169 h 353338"/>
                    <a:gd name="connsiteX3" fmla="*/ 223348 w 359247"/>
                    <a:gd name="connsiteY3" fmla="*/ 0 h 353338"/>
                    <a:gd name="connsiteX4" fmla="*/ 0 w 359247"/>
                    <a:gd name="connsiteY4" fmla="*/ 150474 h 353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247" h="353338">
                      <a:moveTo>
                        <a:pt x="0" y="150474"/>
                      </a:moveTo>
                      <a:cubicBezTo>
                        <a:pt x="47269" y="220590"/>
                        <a:pt x="97690" y="288343"/>
                        <a:pt x="150474" y="353339"/>
                      </a:cubicBezTo>
                      <a:lnTo>
                        <a:pt x="359247" y="183169"/>
                      </a:lnTo>
                      <a:cubicBezTo>
                        <a:pt x="310796" y="124082"/>
                        <a:pt x="265496" y="63026"/>
                        <a:pt x="223348" y="0"/>
                      </a:cubicBezTo>
                      <a:lnTo>
                        <a:pt x="0" y="150474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C9464C4-D451-474D-96D6-4FB5904D7320}"/>
                    </a:ext>
                  </a:extLst>
                </p:cNvPr>
                <p:cNvSpPr/>
                <p:nvPr/>
              </p:nvSpPr>
              <p:spPr>
                <a:xfrm>
                  <a:off x="3231545" y="8378850"/>
                  <a:ext cx="48845" cy="51602"/>
                </a:xfrm>
                <a:custGeom>
                  <a:avLst/>
                  <a:gdLst>
                    <a:gd name="connsiteX0" fmla="*/ 21271 w 48845"/>
                    <a:gd name="connsiteY0" fmla="*/ 0 h 51602"/>
                    <a:gd name="connsiteX1" fmla="*/ 0 w 48845"/>
                    <a:gd name="connsiteY1" fmla="*/ 16544 h 51602"/>
                    <a:gd name="connsiteX2" fmla="*/ 27968 w 48845"/>
                    <a:gd name="connsiteY2" fmla="*/ 51602 h 51602"/>
                    <a:gd name="connsiteX3" fmla="*/ 48845 w 48845"/>
                    <a:gd name="connsiteY3" fmla="*/ 34664 h 51602"/>
                    <a:gd name="connsiteX4" fmla="*/ 21271 w 48845"/>
                    <a:gd name="connsiteY4" fmla="*/ 0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21271" y="0"/>
                      </a:moveTo>
                      <a:lnTo>
                        <a:pt x="0" y="16544"/>
                      </a:lnTo>
                      <a:cubicBezTo>
                        <a:pt x="9060" y="28362"/>
                        <a:pt x="18514" y="40179"/>
                        <a:pt x="27968" y="51602"/>
                      </a:cubicBezTo>
                      <a:lnTo>
                        <a:pt x="48845" y="34664"/>
                      </a:lnTo>
                      <a:cubicBezTo>
                        <a:pt x="39391" y="23241"/>
                        <a:pt x="30331" y="11817"/>
                        <a:pt x="21271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1C710538-BF95-4805-A241-E36684D62948}"/>
                    </a:ext>
                  </a:extLst>
                </p:cNvPr>
                <p:cNvSpPr/>
                <p:nvPr/>
              </p:nvSpPr>
              <p:spPr>
                <a:xfrm>
                  <a:off x="3183093" y="8315431"/>
                  <a:ext cx="48451" cy="51996"/>
                </a:xfrm>
                <a:custGeom>
                  <a:avLst/>
                  <a:gdLst>
                    <a:gd name="connsiteX0" fmla="*/ 21665 w 48451"/>
                    <a:gd name="connsiteY0" fmla="*/ 0 h 51996"/>
                    <a:gd name="connsiteX1" fmla="*/ 0 w 48451"/>
                    <a:gd name="connsiteY1" fmla="*/ 15756 h 51996"/>
                    <a:gd name="connsiteX2" fmla="*/ 26786 w 48451"/>
                    <a:gd name="connsiteY2" fmla="*/ 51996 h 51996"/>
                    <a:gd name="connsiteX3" fmla="*/ 48451 w 48451"/>
                    <a:gd name="connsiteY3" fmla="*/ 35846 h 51996"/>
                    <a:gd name="connsiteX4" fmla="*/ 21665 w 48451"/>
                    <a:gd name="connsiteY4" fmla="*/ 0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21665" y="0"/>
                      </a:moveTo>
                      <a:lnTo>
                        <a:pt x="0" y="15756"/>
                      </a:lnTo>
                      <a:cubicBezTo>
                        <a:pt x="9060" y="27574"/>
                        <a:pt x="17726" y="40179"/>
                        <a:pt x="26786" y="51996"/>
                      </a:cubicBezTo>
                      <a:lnTo>
                        <a:pt x="48451" y="35846"/>
                      </a:lnTo>
                      <a:cubicBezTo>
                        <a:pt x="38997" y="24029"/>
                        <a:pt x="30331" y="11817"/>
                        <a:pt x="21665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3E98490-14AF-460A-B074-53A432369886}"/>
                    </a:ext>
                  </a:extLst>
                </p:cNvPr>
                <p:cNvSpPr/>
                <p:nvPr/>
              </p:nvSpPr>
              <p:spPr>
                <a:xfrm>
                  <a:off x="3136612" y="8250435"/>
                  <a:ext cx="47663" cy="52390"/>
                </a:xfrm>
                <a:custGeom>
                  <a:avLst/>
                  <a:gdLst>
                    <a:gd name="connsiteX0" fmla="*/ 22059 w 47663"/>
                    <a:gd name="connsiteY0" fmla="*/ 0 h 52390"/>
                    <a:gd name="connsiteX1" fmla="*/ 0 w 47663"/>
                    <a:gd name="connsiteY1" fmla="*/ 15363 h 52390"/>
                    <a:gd name="connsiteX2" fmla="*/ 25604 w 47663"/>
                    <a:gd name="connsiteY2" fmla="*/ 52390 h 52390"/>
                    <a:gd name="connsiteX3" fmla="*/ 47663 w 47663"/>
                    <a:gd name="connsiteY3" fmla="*/ 36634 h 52390"/>
                    <a:gd name="connsiteX4" fmla="*/ 22059 w 47663"/>
                    <a:gd name="connsiteY4" fmla="*/ 0 h 5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3" h="52390">
                      <a:moveTo>
                        <a:pt x="22059" y="0"/>
                      </a:moveTo>
                      <a:lnTo>
                        <a:pt x="0" y="15363"/>
                      </a:lnTo>
                      <a:cubicBezTo>
                        <a:pt x="8272" y="27968"/>
                        <a:pt x="16938" y="39785"/>
                        <a:pt x="25604" y="52390"/>
                      </a:cubicBezTo>
                      <a:lnTo>
                        <a:pt x="47663" y="36634"/>
                      </a:lnTo>
                      <a:cubicBezTo>
                        <a:pt x="38997" y="24423"/>
                        <a:pt x="30331" y="12211"/>
                        <a:pt x="22059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40" name="Graphic 27">
                <a:extLst>
                  <a:ext uri="{FF2B5EF4-FFF2-40B4-BE49-F238E27FC236}">
                    <a16:creationId xmlns:a16="http://schemas.microsoft.com/office/drawing/2014/main" id="{DDF3D45A-A961-4AD3-921C-D0D76261BD49}"/>
                  </a:ext>
                </a:extLst>
              </p:cNvPr>
              <p:cNvGrpSpPr/>
              <p:nvPr/>
            </p:nvGrpSpPr>
            <p:grpSpPr>
              <a:xfrm>
                <a:off x="3179548" y="8348519"/>
                <a:ext cx="361216" cy="358065"/>
                <a:chOff x="3179548" y="8348519"/>
                <a:chExt cx="361216" cy="358065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06A3C3D-99EC-487B-AA83-1E28325FB974}"/>
                    </a:ext>
                  </a:extLst>
                </p:cNvPr>
                <p:cNvSpPr/>
                <p:nvPr/>
              </p:nvSpPr>
              <p:spPr>
                <a:xfrm>
                  <a:off x="3179548" y="8348519"/>
                  <a:ext cx="361216" cy="358065"/>
                </a:xfrm>
                <a:custGeom>
                  <a:avLst/>
                  <a:gdLst>
                    <a:gd name="connsiteX0" fmla="*/ 0 w 361216"/>
                    <a:gd name="connsiteY0" fmla="*/ 170170 h 358065"/>
                    <a:gd name="connsiteX1" fmla="*/ 165443 w 361216"/>
                    <a:gd name="connsiteY1" fmla="*/ 358066 h 358065"/>
                    <a:gd name="connsiteX2" fmla="*/ 361217 w 361216"/>
                    <a:gd name="connsiteY2" fmla="*/ 172927 h 358065"/>
                    <a:gd name="connsiteX3" fmla="*/ 209167 w 361216"/>
                    <a:gd name="connsiteY3" fmla="*/ 0 h 358065"/>
                    <a:gd name="connsiteX4" fmla="*/ 0 w 361216"/>
                    <a:gd name="connsiteY4" fmla="*/ 170170 h 35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6" h="358065">
                      <a:moveTo>
                        <a:pt x="0" y="170170"/>
                      </a:moveTo>
                      <a:cubicBezTo>
                        <a:pt x="53178" y="235165"/>
                        <a:pt x="108326" y="297797"/>
                        <a:pt x="165443" y="358066"/>
                      </a:cubicBezTo>
                      <a:lnTo>
                        <a:pt x="361217" y="172927"/>
                      </a:lnTo>
                      <a:cubicBezTo>
                        <a:pt x="308039" y="116992"/>
                        <a:pt x="257224" y="59087"/>
                        <a:pt x="209167" y="0"/>
                      </a:cubicBezTo>
                      <a:lnTo>
                        <a:pt x="0" y="170170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1295B64B-21B3-476A-B080-151FFEBB88BB}"/>
                    </a:ext>
                  </a:extLst>
                </p:cNvPr>
                <p:cNvSpPr/>
                <p:nvPr/>
              </p:nvSpPr>
              <p:spPr>
                <a:xfrm>
                  <a:off x="3387534" y="8562019"/>
                  <a:ext cx="50026" cy="50814"/>
                </a:xfrm>
                <a:custGeom>
                  <a:avLst/>
                  <a:gdLst>
                    <a:gd name="connsiteX0" fmla="*/ 19696 w 50026"/>
                    <a:gd name="connsiteY0" fmla="*/ 0 h 50814"/>
                    <a:gd name="connsiteX1" fmla="*/ 0 w 50026"/>
                    <a:gd name="connsiteY1" fmla="*/ 18120 h 50814"/>
                    <a:gd name="connsiteX2" fmla="*/ 14969 w 50026"/>
                    <a:gd name="connsiteY2" fmla="*/ 34664 h 50814"/>
                    <a:gd name="connsiteX3" fmla="*/ 30331 w 50026"/>
                    <a:gd name="connsiteY3" fmla="*/ 50815 h 50814"/>
                    <a:gd name="connsiteX4" fmla="*/ 50027 w 50026"/>
                    <a:gd name="connsiteY4" fmla="*/ 32695 h 50814"/>
                    <a:gd name="connsiteX5" fmla="*/ 35058 w 50026"/>
                    <a:gd name="connsiteY5" fmla="*/ 16150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26" h="50814">
                      <a:moveTo>
                        <a:pt x="19696" y="0"/>
                      </a:moveTo>
                      <a:lnTo>
                        <a:pt x="0" y="18120"/>
                      </a:lnTo>
                      <a:lnTo>
                        <a:pt x="14969" y="34664"/>
                      </a:lnTo>
                      <a:lnTo>
                        <a:pt x="30331" y="50815"/>
                      </a:lnTo>
                      <a:lnTo>
                        <a:pt x="50027" y="32695"/>
                      </a:lnTo>
                      <a:lnTo>
                        <a:pt x="35058" y="1615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A17D7F3A-818F-4EC8-A97A-000DE9BBD702}"/>
                    </a:ext>
                  </a:extLst>
                </p:cNvPr>
                <p:cNvSpPr/>
                <p:nvPr/>
              </p:nvSpPr>
              <p:spPr>
                <a:xfrm>
                  <a:off x="3333962" y="8502539"/>
                  <a:ext cx="49632" cy="51208"/>
                </a:xfrm>
                <a:custGeom>
                  <a:avLst/>
                  <a:gdLst>
                    <a:gd name="connsiteX0" fmla="*/ 20483 w 49632"/>
                    <a:gd name="connsiteY0" fmla="*/ 0 h 51208"/>
                    <a:gd name="connsiteX1" fmla="*/ 0 w 49632"/>
                    <a:gd name="connsiteY1" fmla="*/ 17726 h 51208"/>
                    <a:gd name="connsiteX2" fmla="*/ 29543 w 49632"/>
                    <a:gd name="connsiteY2" fmla="*/ 51209 h 51208"/>
                    <a:gd name="connsiteX3" fmla="*/ 49633 w 49632"/>
                    <a:gd name="connsiteY3" fmla="*/ 33089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32" h="51208">
                      <a:moveTo>
                        <a:pt x="20483" y="0"/>
                      </a:moveTo>
                      <a:lnTo>
                        <a:pt x="0" y="17726"/>
                      </a:lnTo>
                      <a:lnTo>
                        <a:pt x="29543" y="51209"/>
                      </a:lnTo>
                      <a:lnTo>
                        <a:pt x="49633" y="33089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6EDFBC0-A4D1-41F2-86AE-9CA1EC15E890}"/>
                    </a:ext>
                  </a:extLst>
                </p:cNvPr>
                <p:cNvSpPr/>
                <p:nvPr/>
              </p:nvSpPr>
              <p:spPr>
                <a:xfrm>
                  <a:off x="3281965" y="8441482"/>
                  <a:ext cx="49238" cy="51208"/>
                </a:xfrm>
                <a:custGeom>
                  <a:avLst/>
                  <a:gdLst>
                    <a:gd name="connsiteX0" fmla="*/ 20877 w 49238"/>
                    <a:gd name="connsiteY0" fmla="*/ 0 h 51208"/>
                    <a:gd name="connsiteX1" fmla="*/ 0 w 49238"/>
                    <a:gd name="connsiteY1" fmla="*/ 16938 h 51208"/>
                    <a:gd name="connsiteX2" fmla="*/ 28755 w 49238"/>
                    <a:gd name="connsiteY2" fmla="*/ 51209 h 51208"/>
                    <a:gd name="connsiteX3" fmla="*/ 49239 w 49238"/>
                    <a:gd name="connsiteY3" fmla="*/ 33876 h 51208"/>
                    <a:gd name="connsiteX4" fmla="*/ 20877 w 49238"/>
                    <a:gd name="connsiteY4" fmla="*/ 0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208">
                      <a:moveTo>
                        <a:pt x="20877" y="0"/>
                      </a:moveTo>
                      <a:lnTo>
                        <a:pt x="0" y="16938"/>
                      </a:lnTo>
                      <a:cubicBezTo>
                        <a:pt x="9454" y="28362"/>
                        <a:pt x="18908" y="40179"/>
                        <a:pt x="28755" y="51209"/>
                      </a:cubicBezTo>
                      <a:lnTo>
                        <a:pt x="49239" y="33876"/>
                      </a:lnTo>
                      <a:cubicBezTo>
                        <a:pt x="39785" y="23241"/>
                        <a:pt x="30331" y="11817"/>
                        <a:pt x="20877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57" name="Graphic 27">
                <a:extLst>
                  <a:ext uri="{FF2B5EF4-FFF2-40B4-BE49-F238E27FC236}">
                    <a16:creationId xmlns:a16="http://schemas.microsoft.com/office/drawing/2014/main" id="{A9517C41-9BDE-4EA5-9118-27435ED1A086}"/>
                  </a:ext>
                </a:extLst>
              </p:cNvPr>
              <p:cNvGrpSpPr/>
              <p:nvPr/>
            </p:nvGrpSpPr>
            <p:grpSpPr>
              <a:xfrm>
                <a:off x="3442681" y="8620712"/>
                <a:ext cx="165048" cy="163079"/>
                <a:chOff x="3442681" y="8620712"/>
                <a:chExt cx="165048" cy="163079"/>
              </a:xfrm>
              <a:solidFill>
                <a:srgbClr val="841918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477AC4B-A159-4B3D-92A0-2C0A77FE8152}"/>
                    </a:ext>
                  </a:extLst>
                </p:cNvPr>
                <p:cNvSpPr/>
                <p:nvPr/>
              </p:nvSpPr>
              <p:spPr>
                <a:xfrm>
                  <a:off x="3556128" y="8733765"/>
                  <a:ext cx="51602" cy="50026"/>
                </a:xfrm>
                <a:custGeom>
                  <a:avLst/>
                  <a:gdLst>
                    <a:gd name="connsiteX0" fmla="*/ 18514 w 51602"/>
                    <a:gd name="connsiteY0" fmla="*/ 0 h 50026"/>
                    <a:gd name="connsiteX1" fmla="*/ 0 w 51602"/>
                    <a:gd name="connsiteY1" fmla="*/ 19696 h 50026"/>
                    <a:gd name="connsiteX2" fmla="*/ 34270 w 51602"/>
                    <a:gd name="connsiteY2" fmla="*/ 50027 h 50026"/>
                    <a:gd name="connsiteX3" fmla="*/ 51602 w 51602"/>
                    <a:gd name="connsiteY3" fmla="*/ 29150 h 50026"/>
                    <a:gd name="connsiteX4" fmla="*/ 18514 w 51602"/>
                    <a:gd name="connsiteY4" fmla="*/ 0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18514" y="0"/>
                      </a:moveTo>
                      <a:lnTo>
                        <a:pt x="0" y="19696"/>
                      </a:lnTo>
                      <a:cubicBezTo>
                        <a:pt x="11029" y="29937"/>
                        <a:pt x="22453" y="40179"/>
                        <a:pt x="34270" y="50027"/>
                      </a:cubicBezTo>
                      <a:lnTo>
                        <a:pt x="51602" y="29150"/>
                      </a:lnTo>
                      <a:cubicBezTo>
                        <a:pt x="40179" y="19696"/>
                        <a:pt x="29149" y="9848"/>
                        <a:pt x="18514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0BEBF65-BC46-4084-B961-0CF99535AF59}"/>
                    </a:ext>
                  </a:extLst>
                </p:cNvPr>
                <p:cNvSpPr/>
                <p:nvPr/>
              </p:nvSpPr>
              <p:spPr>
                <a:xfrm>
                  <a:off x="3499011" y="8677829"/>
                  <a:ext cx="50814" cy="50420"/>
                </a:xfrm>
                <a:custGeom>
                  <a:avLst/>
                  <a:gdLst>
                    <a:gd name="connsiteX0" fmla="*/ 18908 w 50814"/>
                    <a:gd name="connsiteY0" fmla="*/ 0 h 50420"/>
                    <a:gd name="connsiteX1" fmla="*/ 0 w 50814"/>
                    <a:gd name="connsiteY1" fmla="*/ 18908 h 50420"/>
                    <a:gd name="connsiteX2" fmla="*/ 31907 w 50814"/>
                    <a:gd name="connsiteY2" fmla="*/ 50421 h 50420"/>
                    <a:gd name="connsiteX3" fmla="*/ 50814 w 50814"/>
                    <a:gd name="connsiteY3" fmla="*/ 31119 h 50420"/>
                    <a:gd name="connsiteX4" fmla="*/ 18908 w 50814"/>
                    <a:gd name="connsiteY4" fmla="*/ 0 h 5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420">
                      <a:moveTo>
                        <a:pt x="18908" y="0"/>
                      </a:moveTo>
                      <a:lnTo>
                        <a:pt x="0" y="18908"/>
                      </a:lnTo>
                      <a:cubicBezTo>
                        <a:pt x="10636" y="29543"/>
                        <a:pt x="21271" y="39785"/>
                        <a:pt x="31907" y="50421"/>
                      </a:cubicBezTo>
                      <a:lnTo>
                        <a:pt x="50814" y="31119"/>
                      </a:lnTo>
                      <a:cubicBezTo>
                        <a:pt x="39785" y="20877"/>
                        <a:pt x="29149" y="10242"/>
                        <a:pt x="1890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263B34DF-9FDB-49C6-A116-9220FE65843D}"/>
                    </a:ext>
                  </a:extLst>
                </p:cNvPr>
                <p:cNvSpPr/>
                <p:nvPr/>
              </p:nvSpPr>
              <p:spPr>
                <a:xfrm>
                  <a:off x="3442681" y="8620712"/>
                  <a:ext cx="50420" cy="50814"/>
                </a:xfrm>
                <a:custGeom>
                  <a:avLst/>
                  <a:gdLst>
                    <a:gd name="connsiteX0" fmla="*/ 19696 w 50420"/>
                    <a:gd name="connsiteY0" fmla="*/ 0 h 50814"/>
                    <a:gd name="connsiteX1" fmla="*/ 0 w 50420"/>
                    <a:gd name="connsiteY1" fmla="*/ 18514 h 50814"/>
                    <a:gd name="connsiteX2" fmla="*/ 31119 w 50420"/>
                    <a:gd name="connsiteY2" fmla="*/ 50815 h 50814"/>
                    <a:gd name="connsiteX3" fmla="*/ 50421 w 50420"/>
                    <a:gd name="connsiteY3" fmla="*/ 31907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20" h="50814">
                      <a:moveTo>
                        <a:pt x="19696" y="0"/>
                      </a:moveTo>
                      <a:lnTo>
                        <a:pt x="0" y="18514"/>
                      </a:lnTo>
                      <a:lnTo>
                        <a:pt x="31119" y="50815"/>
                      </a:lnTo>
                      <a:lnTo>
                        <a:pt x="50421" y="31907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1" name="Graphic 27">
                <a:extLst>
                  <a:ext uri="{FF2B5EF4-FFF2-40B4-BE49-F238E27FC236}">
                    <a16:creationId xmlns:a16="http://schemas.microsoft.com/office/drawing/2014/main" id="{A0FA649A-D2A5-4D95-A2BA-DEC595AEE180}"/>
                  </a:ext>
                </a:extLst>
              </p:cNvPr>
              <p:cNvGrpSpPr/>
              <p:nvPr/>
            </p:nvGrpSpPr>
            <p:grpSpPr>
              <a:xfrm>
                <a:off x="3619547" y="8784579"/>
                <a:ext cx="207985" cy="76024"/>
                <a:chOff x="3619547" y="8784579"/>
                <a:chExt cx="207985" cy="76024"/>
              </a:xfrm>
              <a:solidFill>
                <a:srgbClr val="841918"/>
              </a:solidFill>
            </p:grpSpPr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708C479E-87A0-4658-9A46-1F8A499265BA}"/>
                    </a:ext>
                  </a:extLst>
                </p:cNvPr>
                <p:cNvSpPr/>
                <p:nvPr/>
              </p:nvSpPr>
              <p:spPr>
                <a:xfrm>
                  <a:off x="3776718" y="8823577"/>
                  <a:ext cx="50814" cy="37027"/>
                </a:xfrm>
                <a:custGeom>
                  <a:avLst/>
                  <a:gdLst>
                    <a:gd name="connsiteX0" fmla="*/ 0 w 50814"/>
                    <a:gd name="connsiteY0" fmla="*/ 10242 h 37027"/>
                    <a:gd name="connsiteX1" fmla="*/ 2363 w 50814"/>
                    <a:gd name="connsiteY1" fmla="*/ 37028 h 37027"/>
                    <a:gd name="connsiteX2" fmla="*/ 50814 w 50814"/>
                    <a:gd name="connsiteY2" fmla="*/ 24816 h 37027"/>
                    <a:gd name="connsiteX3" fmla="*/ 40179 w 50814"/>
                    <a:gd name="connsiteY3" fmla="*/ 0 h 37027"/>
                    <a:gd name="connsiteX4" fmla="*/ 0 w 5081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027">
                      <a:moveTo>
                        <a:pt x="0" y="10242"/>
                      </a:moveTo>
                      <a:lnTo>
                        <a:pt x="2363" y="37028"/>
                      </a:lnTo>
                      <a:cubicBezTo>
                        <a:pt x="18908" y="35452"/>
                        <a:pt x="35452" y="31119"/>
                        <a:pt x="50814" y="24816"/>
                      </a:cubicBezTo>
                      <a:lnTo>
                        <a:pt x="40179" y="0"/>
                      </a:lnTo>
                      <a:cubicBezTo>
                        <a:pt x="27574" y="5515"/>
                        <a:pt x="13787" y="9060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D02A5B6-4585-465D-94A3-ACEEE80E8D8E}"/>
                    </a:ext>
                  </a:extLst>
                </p:cNvPr>
                <p:cNvSpPr/>
                <p:nvPr/>
              </p:nvSpPr>
              <p:spPr>
                <a:xfrm>
                  <a:off x="3692815" y="8822001"/>
                  <a:ext cx="50814" cy="37815"/>
                </a:xfrm>
                <a:custGeom>
                  <a:avLst/>
                  <a:gdLst>
                    <a:gd name="connsiteX0" fmla="*/ 9848 w 50814"/>
                    <a:gd name="connsiteY0" fmla="*/ 0 h 37815"/>
                    <a:gd name="connsiteX1" fmla="*/ 0 w 50814"/>
                    <a:gd name="connsiteY1" fmla="*/ 25210 h 37815"/>
                    <a:gd name="connsiteX2" fmla="*/ 46875 w 50814"/>
                    <a:gd name="connsiteY2" fmla="*/ 37815 h 37815"/>
                    <a:gd name="connsiteX3" fmla="*/ 50814 w 50814"/>
                    <a:gd name="connsiteY3" fmla="*/ 11029 h 37815"/>
                    <a:gd name="connsiteX4" fmla="*/ 9848 w 50814"/>
                    <a:gd name="connsiteY4" fmla="*/ 0 h 37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7815">
                      <a:moveTo>
                        <a:pt x="9848" y="0"/>
                      </a:moveTo>
                      <a:lnTo>
                        <a:pt x="0" y="25210"/>
                      </a:lnTo>
                      <a:cubicBezTo>
                        <a:pt x="14969" y="31119"/>
                        <a:pt x="30725" y="35452"/>
                        <a:pt x="46875" y="37815"/>
                      </a:cubicBezTo>
                      <a:lnTo>
                        <a:pt x="50814" y="11029"/>
                      </a:lnTo>
                      <a:cubicBezTo>
                        <a:pt x="37028" y="9060"/>
                        <a:pt x="23241" y="5121"/>
                        <a:pt x="9848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860C9BD1-C21F-4E2E-960A-3CFD8A3EB530}"/>
                    </a:ext>
                  </a:extLst>
                </p:cNvPr>
                <p:cNvSpPr/>
                <p:nvPr/>
              </p:nvSpPr>
              <p:spPr>
                <a:xfrm>
                  <a:off x="3619547" y="8784579"/>
                  <a:ext cx="52390" cy="47269"/>
                </a:xfrm>
                <a:custGeom>
                  <a:avLst/>
                  <a:gdLst>
                    <a:gd name="connsiteX0" fmla="*/ 15756 w 52390"/>
                    <a:gd name="connsiteY0" fmla="*/ 0 h 47269"/>
                    <a:gd name="connsiteX1" fmla="*/ 0 w 52390"/>
                    <a:gd name="connsiteY1" fmla="*/ 22059 h 47269"/>
                    <a:gd name="connsiteX2" fmla="*/ 39391 w 52390"/>
                    <a:gd name="connsiteY2" fmla="*/ 47269 h 47269"/>
                    <a:gd name="connsiteX3" fmla="*/ 52390 w 52390"/>
                    <a:gd name="connsiteY3" fmla="*/ 23635 h 47269"/>
                    <a:gd name="connsiteX4" fmla="*/ 15756 w 52390"/>
                    <a:gd name="connsiteY4" fmla="*/ 0 h 4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7269">
                      <a:moveTo>
                        <a:pt x="15756" y="0"/>
                      </a:moveTo>
                      <a:lnTo>
                        <a:pt x="0" y="22059"/>
                      </a:lnTo>
                      <a:cubicBezTo>
                        <a:pt x="12605" y="31119"/>
                        <a:pt x="25604" y="39391"/>
                        <a:pt x="39391" y="47269"/>
                      </a:cubicBezTo>
                      <a:lnTo>
                        <a:pt x="52390" y="23635"/>
                      </a:lnTo>
                      <a:cubicBezTo>
                        <a:pt x="39785" y="16150"/>
                        <a:pt x="27574" y="8272"/>
                        <a:pt x="15756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65" name="Graphic 27">
                <a:extLst>
                  <a:ext uri="{FF2B5EF4-FFF2-40B4-BE49-F238E27FC236}">
                    <a16:creationId xmlns:a16="http://schemas.microsoft.com/office/drawing/2014/main" id="{EF9471C7-386D-4422-8515-1CFBC17799EA}"/>
                  </a:ext>
                </a:extLst>
              </p:cNvPr>
              <p:cNvGrpSpPr/>
              <p:nvPr/>
            </p:nvGrpSpPr>
            <p:grpSpPr>
              <a:xfrm>
                <a:off x="3846047" y="8653801"/>
                <a:ext cx="152050" cy="174502"/>
                <a:chOff x="3846047" y="8653801"/>
                <a:chExt cx="152050" cy="174502"/>
              </a:xfrm>
              <a:solidFill>
                <a:srgbClr val="841918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4AAECB8-EFAA-42A2-8BE6-4A510B238867}"/>
                    </a:ext>
                  </a:extLst>
                </p:cNvPr>
                <p:cNvSpPr/>
                <p:nvPr/>
              </p:nvSpPr>
              <p:spPr>
                <a:xfrm>
                  <a:off x="3949251" y="8653801"/>
                  <a:ext cx="48845" cy="51602"/>
                </a:xfrm>
                <a:custGeom>
                  <a:avLst/>
                  <a:gdLst>
                    <a:gd name="connsiteX0" fmla="*/ 0 w 48845"/>
                    <a:gd name="connsiteY0" fmla="*/ 35058 h 51602"/>
                    <a:gd name="connsiteX1" fmla="*/ 21271 w 48845"/>
                    <a:gd name="connsiteY1" fmla="*/ 51602 h 51602"/>
                    <a:gd name="connsiteX2" fmla="*/ 48845 w 48845"/>
                    <a:gd name="connsiteY2" fmla="*/ 18514 h 51602"/>
                    <a:gd name="connsiteX3" fmla="*/ 29150 w 48845"/>
                    <a:gd name="connsiteY3" fmla="*/ 0 h 51602"/>
                    <a:gd name="connsiteX4" fmla="*/ 0 w 48845"/>
                    <a:gd name="connsiteY4" fmla="*/ 35058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45" h="51602">
                      <a:moveTo>
                        <a:pt x="0" y="35058"/>
                      </a:moveTo>
                      <a:lnTo>
                        <a:pt x="21271" y="51602"/>
                      </a:lnTo>
                      <a:cubicBezTo>
                        <a:pt x="30331" y="40179"/>
                        <a:pt x="39391" y="28755"/>
                        <a:pt x="48845" y="18514"/>
                      </a:cubicBezTo>
                      <a:lnTo>
                        <a:pt x="29150" y="0"/>
                      </a:lnTo>
                      <a:cubicBezTo>
                        <a:pt x="18908" y="11817"/>
                        <a:pt x="9454" y="23241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B44A1D1A-EDDA-4F63-AF9C-A45FB52184BE}"/>
                    </a:ext>
                  </a:extLst>
                </p:cNvPr>
                <p:cNvSpPr/>
                <p:nvPr/>
              </p:nvSpPr>
              <p:spPr>
                <a:xfrm>
                  <a:off x="3900800" y="8717220"/>
                  <a:ext cx="48451" cy="51996"/>
                </a:xfrm>
                <a:custGeom>
                  <a:avLst/>
                  <a:gdLst>
                    <a:gd name="connsiteX0" fmla="*/ 0 w 48451"/>
                    <a:gd name="connsiteY0" fmla="*/ 35058 h 51996"/>
                    <a:gd name="connsiteX1" fmla="*/ 20877 w 48451"/>
                    <a:gd name="connsiteY1" fmla="*/ 51996 h 51996"/>
                    <a:gd name="connsiteX2" fmla="*/ 48451 w 48451"/>
                    <a:gd name="connsiteY2" fmla="*/ 16150 h 51996"/>
                    <a:gd name="connsiteX3" fmla="*/ 26786 w 48451"/>
                    <a:gd name="connsiteY3" fmla="*/ 0 h 51996"/>
                    <a:gd name="connsiteX4" fmla="*/ 0 w 48451"/>
                    <a:gd name="connsiteY4" fmla="*/ 35058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996">
                      <a:moveTo>
                        <a:pt x="0" y="35058"/>
                      </a:moveTo>
                      <a:lnTo>
                        <a:pt x="20877" y="51996"/>
                      </a:lnTo>
                      <a:cubicBezTo>
                        <a:pt x="30331" y="40179"/>
                        <a:pt x="39391" y="27968"/>
                        <a:pt x="48451" y="16150"/>
                      </a:cubicBezTo>
                      <a:lnTo>
                        <a:pt x="26786" y="0"/>
                      </a:lnTo>
                      <a:cubicBezTo>
                        <a:pt x="18120" y="12211"/>
                        <a:pt x="9060" y="23635"/>
                        <a:pt x="0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CCF8E01-5E28-4D98-82BA-ED4D216B26AB}"/>
                    </a:ext>
                  </a:extLst>
                </p:cNvPr>
                <p:cNvSpPr/>
                <p:nvPr/>
              </p:nvSpPr>
              <p:spPr>
                <a:xfrm>
                  <a:off x="3846047" y="8778277"/>
                  <a:ext cx="51602" cy="50026"/>
                </a:xfrm>
                <a:custGeom>
                  <a:avLst/>
                  <a:gdLst>
                    <a:gd name="connsiteX0" fmla="*/ 0 w 51602"/>
                    <a:gd name="connsiteY0" fmla="*/ 28362 h 50026"/>
                    <a:gd name="connsiteX1" fmla="*/ 15756 w 51602"/>
                    <a:gd name="connsiteY1" fmla="*/ 50027 h 50026"/>
                    <a:gd name="connsiteX2" fmla="*/ 51603 w 51602"/>
                    <a:gd name="connsiteY2" fmla="*/ 18514 h 50026"/>
                    <a:gd name="connsiteX3" fmla="*/ 32301 w 51602"/>
                    <a:gd name="connsiteY3" fmla="*/ 0 h 50026"/>
                    <a:gd name="connsiteX4" fmla="*/ 0 w 51602"/>
                    <a:gd name="connsiteY4" fmla="*/ 2836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50026">
                      <a:moveTo>
                        <a:pt x="0" y="28362"/>
                      </a:moveTo>
                      <a:lnTo>
                        <a:pt x="15756" y="50027"/>
                      </a:lnTo>
                      <a:cubicBezTo>
                        <a:pt x="28755" y="40573"/>
                        <a:pt x="40573" y="29543"/>
                        <a:pt x="51603" y="18514"/>
                      </a:cubicBezTo>
                      <a:lnTo>
                        <a:pt x="32301" y="0"/>
                      </a:lnTo>
                      <a:cubicBezTo>
                        <a:pt x="22059" y="10636"/>
                        <a:pt x="11424" y="20090"/>
                        <a:pt x="0" y="2836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72" name="Graphic 27">
                <a:extLst>
                  <a:ext uri="{FF2B5EF4-FFF2-40B4-BE49-F238E27FC236}">
                    <a16:creationId xmlns:a16="http://schemas.microsoft.com/office/drawing/2014/main" id="{15FA61AA-6A7F-4C66-89F1-1AFF0548E75A}"/>
                  </a:ext>
                </a:extLst>
              </p:cNvPr>
              <p:cNvGrpSpPr/>
              <p:nvPr/>
            </p:nvGrpSpPr>
            <p:grpSpPr>
              <a:xfrm>
                <a:off x="4005975" y="8594953"/>
                <a:ext cx="201288" cy="54514"/>
                <a:chOff x="4005975" y="8594953"/>
                <a:chExt cx="201288" cy="54514"/>
              </a:xfrm>
              <a:solidFill>
                <a:srgbClr val="841918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D7B89CB-C52D-4CB4-93AA-3C9158B6B57A}"/>
                    </a:ext>
                  </a:extLst>
                </p:cNvPr>
                <p:cNvSpPr/>
                <p:nvPr/>
              </p:nvSpPr>
              <p:spPr>
                <a:xfrm>
                  <a:off x="4158025" y="8608501"/>
                  <a:ext cx="49238" cy="35845"/>
                </a:xfrm>
                <a:custGeom>
                  <a:avLst/>
                  <a:gdLst>
                    <a:gd name="connsiteX0" fmla="*/ 7090 w 49238"/>
                    <a:gd name="connsiteY0" fmla="*/ 0 h 35845"/>
                    <a:gd name="connsiteX1" fmla="*/ 0 w 49238"/>
                    <a:gd name="connsiteY1" fmla="*/ 25998 h 35845"/>
                    <a:gd name="connsiteX2" fmla="*/ 46088 w 49238"/>
                    <a:gd name="connsiteY2" fmla="*/ 35846 h 35845"/>
                    <a:gd name="connsiteX3" fmla="*/ 49239 w 49238"/>
                    <a:gd name="connsiteY3" fmla="*/ 9060 h 35845"/>
                    <a:gd name="connsiteX4" fmla="*/ 7090 w 49238"/>
                    <a:gd name="connsiteY4" fmla="*/ 0 h 3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35845">
                      <a:moveTo>
                        <a:pt x="7090" y="0"/>
                      </a:moveTo>
                      <a:lnTo>
                        <a:pt x="0" y="25998"/>
                      </a:lnTo>
                      <a:cubicBezTo>
                        <a:pt x="14575" y="29937"/>
                        <a:pt x="29543" y="33876"/>
                        <a:pt x="46088" y="35846"/>
                      </a:cubicBezTo>
                      <a:lnTo>
                        <a:pt x="49239" y="9060"/>
                      </a:lnTo>
                      <a:cubicBezTo>
                        <a:pt x="35452" y="7484"/>
                        <a:pt x="21271" y="3939"/>
                        <a:pt x="7090" y="0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F0D95DE0-44FE-4B82-9395-D2E57EDFF2C6}"/>
                    </a:ext>
                  </a:extLst>
                </p:cNvPr>
                <p:cNvSpPr/>
                <p:nvPr/>
              </p:nvSpPr>
              <p:spPr>
                <a:xfrm>
                  <a:off x="4083181" y="8594953"/>
                  <a:ext cx="47269" cy="30879"/>
                </a:xfrm>
                <a:custGeom>
                  <a:avLst/>
                  <a:gdLst>
                    <a:gd name="connsiteX0" fmla="*/ 0 w 47269"/>
                    <a:gd name="connsiteY0" fmla="*/ 1336 h 30879"/>
                    <a:gd name="connsiteX1" fmla="*/ 2757 w 47269"/>
                    <a:gd name="connsiteY1" fmla="*/ 28122 h 30879"/>
                    <a:gd name="connsiteX2" fmla="*/ 6697 w 47269"/>
                    <a:gd name="connsiteY2" fmla="*/ 27728 h 30879"/>
                    <a:gd name="connsiteX3" fmla="*/ 24029 w 47269"/>
                    <a:gd name="connsiteY3" fmla="*/ 28122 h 30879"/>
                    <a:gd name="connsiteX4" fmla="*/ 32695 w 47269"/>
                    <a:gd name="connsiteY4" fmla="*/ 29304 h 30879"/>
                    <a:gd name="connsiteX5" fmla="*/ 41755 w 47269"/>
                    <a:gd name="connsiteY5" fmla="*/ 30880 h 30879"/>
                    <a:gd name="connsiteX6" fmla="*/ 47269 w 47269"/>
                    <a:gd name="connsiteY6" fmla="*/ 4488 h 30879"/>
                    <a:gd name="connsiteX7" fmla="*/ 26392 w 47269"/>
                    <a:gd name="connsiteY7" fmla="*/ 942 h 30879"/>
                    <a:gd name="connsiteX8" fmla="*/ 5121 w 47269"/>
                    <a:gd name="connsiteY8" fmla="*/ 155 h 30879"/>
                    <a:gd name="connsiteX9" fmla="*/ 0 w 47269"/>
                    <a:gd name="connsiteY9" fmla="*/ 1336 h 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269" h="30879">
                      <a:moveTo>
                        <a:pt x="0" y="1336"/>
                      </a:moveTo>
                      <a:lnTo>
                        <a:pt x="2757" y="28122"/>
                      </a:lnTo>
                      <a:cubicBezTo>
                        <a:pt x="3939" y="28122"/>
                        <a:pt x="5515" y="27728"/>
                        <a:pt x="6697" y="27728"/>
                      </a:cubicBezTo>
                      <a:cubicBezTo>
                        <a:pt x="12605" y="27334"/>
                        <a:pt x="18120" y="27728"/>
                        <a:pt x="24029" y="28122"/>
                      </a:cubicBezTo>
                      <a:cubicBezTo>
                        <a:pt x="26786" y="28516"/>
                        <a:pt x="29937" y="28910"/>
                        <a:pt x="32695" y="29304"/>
                      </a:cubicBezTo>
                      <a:cubicBezTo>
                        <a:pt x="35452" y="29698"/>
                        <a:pt x="38603" y="30486"/>
                        <a:pt x="41755" y="30880"/>
                      </a:cubicBezTo>
                      <a:lnTo>
                        <a:pt x="47269" y="4488"/>
                      </a:lnTo>
                      <a:cubicBezTo>
                        <a:pt x="40573" y="2912"/>
                        <a:pt x="33482" y="1730"/>
                        <a:pt x="26392" y="942"/>
                      </a:cubicBezTo>
                      <a:cubicBezTo>
                        <a:pt x="19302" y="155"/>
                        <a:pt x="12211" y="-239"/>
                        <a:pt x="5121" y="155"/>
                      </a:cubicBezTo>
                      <a:cubicBezTo>
                        <a:pt x="3151" y="942"/>
                        <a:pt x="1576" y="942"/>
                        <a:pt x="0" y="133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467185B-5EA0-4736-BF5D-9A8235A7C5D7}"/>
                    </a:ext>
                  </a:extLst>
                </p:cNvPr>
                <p:cNvSpPr/>
                <p:nvPr/>
              </p:nvSpPr>
              <p:spPr>
                <a:xfrm>
                  <a:off x="4005975" y="8604956"/>
                  <a:ext cx="50420" cy="44511"/>
                </a:xfrm>
                <a:custGeom>
                  <a:avLst/>
                  <a:gdLst>
                    <a:gd name="connsiteX0" fmla="*/ 0 w 50420"/>
                    <a:gd name="connsiteY0" fmla="*/ 23635 h 44511"/>
                    <a:gd name="connsiteX1" fmla="*/ 16938 w 50420"/>
                    <a:gd name="connsiteY1" fmla="*/ 44512 h 44511"/>
                    <a:gd name="connsiteX2" fmla="*/ 24816 w 50420"/>
                    <a:gd name="connsiteY2" fmla="*/ 38603 h 44511"/>
                    <a:gd name="connsiteX3" fmla="*/ 28755 w 50420"/>
                    <a:gd name="connsiteY3" fmla="*/ 35846 h 44511"/>
                    <a:gd name="connsiteX4" fmla="*/ 33088 w 50420"/>
                    <a:gd name="connsiteY4" fmla="*/ 33482 h 44511"/>
                    <a:gd name="connsiteX5" fmla="*/ 37422 w 50420"/>
                    <a:gd name="connsiteY5" fmla="*/ 31119 h 44511"/>
                    <a:gd name="connsiteX6" fmla="*/ 41755 w 50420"/>
                    <a:gd name="connsiteY6" fmla="*/ 28755 h 44511"/>
                    <a:gd name="connsiteX7" fmla="*/ 46087 w 50420"/>
                    <a:gd name="connsiteY7" fmla="*/ 26786 h 44511"/>
                    <a:gd name="connsiteX8" fmla="*/ 50421 w 50420"/>
                    <a:gd name="connsiteY8" fmla="*/ 25210 h 44511"/>
                    <a:gd name="connsiteX9" fmla="*/ 40967 w 50420"/>
                    <a:gd name="connsiteY9" fmla="*/ 0 h 44511"/>
                    <a:gd name="connsiteX10" fmla="*/ 35452 w 50420"/>
                    <a:gd name="connsiteY10" fmla="*/ 2363 h 44511"/>
                    <a:gd name="connsiteX11" fmla="*/ 29937 w 50420"/>
                    <a:gd name="connsiteY11" fmla="*/ 5121 h 44511"/>
                    <a:gd name="connsiteX12" fmla="*/ 24422 w 50420"/>
                    <a:gd name="connsiteY12" fmla="*/ 7878 h 44511"/>
                    <a:gd name="connsiteX13" fmla="*/ 19302 w 50420"/>
                    <a:gd name="connsiteY13" fmla="*/ 11029 h 44511"/>
                    <a:gd name="connsiteX14" fmla="*/ 9060 w 50420"/>
                    <a:gd name="connsiteY14" fmla="*/ 17726 h 44511"/>
                    <a:gd name="connsiteX15" fmla="*/ 0 w 50420"/>
                    <a:gd name="connsiteY15" fmla="*/ 23635 h 4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0" h="44511">
                      <a:moveTo>
                        <a:pt x="0" y="23635"/>
                      </a:moveTo>
                      <a:lnTo>
                        <a:pt x="16938" y="44512"/>
                      </a:lnTo>
                      <a:cubicBezTo>
                        <a:pt x="19696" y="42542"/>
                        <a:pt x="22059" y="40179"/>
                        <a:pt x="24816" y="38603"/>
                      </a:cubicBezTo>
                      <a:lnTo>
                        <a:pt x="28755" y="35846"/>
                      </a:lnTo>
                      <a:cubicBezTo>
                        <a:pt x="29937" y="35058"/>
                        <a:pt x="31513" y="34270"/>
                        <a:pt x="33088" y="33482"/>
                      </a:cubicBezTo>
                      <a:lnTo>
                        <a:pt x="37422" y="31119"/>
                      </a:lnTo>
                      <a:cubicBezTo>
                        <a:pt x="38997" y="30331"/>
                        <a:pt x="40179" y="29543"/>
                        <a:pt x="41755" y="28755"/>
                      </a:cubicBezTo>
                      <a:lnTo>
                        <a:pt x="46087" y="26786"/>
                      </a:lnTo>
                      <a:lnTo>
                        <a:pt x="50421" y="25210"/>
                      </a:lnTo>
                      <a:lnTo>
                        <a:pt x="40967" y="0"/>
                      </a:lnTo>
                      <a:lnTo>
                        <a:pt x="35452" y="2363"/>
                      </a:lnTo>
                      <a:lnTo>
                        <a:pt x="29937" y="5121"/>
                      </a:lnTo>
                      <a:cubicBezTo>
                        <a:pt x="27968" y="5909"/>
                        <a:pt x="26392" y="6696"/>
                        <a:pt x="24422" y="7878"/>
                      </a:cubicBezTo>
                      <a:lnTo>
                        <a:pt x="19302" y="11029"/>
                      </a:lnTo>
                      <a:cubicBezTo>
                        <a:pt x="15756" y="12999"/>
                        <a:pt x="12605" y="15363"/>
                        <a:pt x="9060" y="17726"/>
                      </a:cubicBezTo>
                      <a:cubicBezTo>
                        <a:pt x="5909" y="18908"/>
                        <a:pt x="2757" y="21271"/>
                        <a:pt x="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4" name="Graphic 27">
                <a:extLst>
                  <a:ext uri="{FF2B5EF4-FFF2-40B4-BE49-F238E27FC236}">
                    <a16:creationId xmlns:a16="http://schemas.microsoft.com/office/drawing/2014/main" id="{130629FA-2827-4E47-9045-C2ED33E25655}"/>
                  </a:ext>
                </a:extLst>
              </p:cNvPr>
              <p:cNvGrpSpPr/>
              <p:nvPr/>
            </p:nvGrpSpPr>
            <p:grpSpPr>
              <a:xfrm>
                <a:off x="4240746" y="8486782"/>
                <a:ext cx="133536" cy="157564"/>
                <a:chOff x="4240746" y="8486782"/>
                <a:chExt cx="133536" cy="157564"/>
              </a:xfrm>
              <a:solidFill>
                <a:srgbClr val="841918"/>
              </a:solidFill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693DDA93-FF46-45BB-B62C-B79290376063}"/>
                    </a:ext>
                  </a:extLst>
                </p:cNvPr>
                <p:cNvSpPr/>
                <p:nvPr/>
              </p:nvSpPr>
              <p:spPr>
                <a:xfrm>
                  <a:off x="4346314" y="8486782"/>
                  <a:ext cx="27967" cy="50026"/>
                </a:xfrm>
                <a:custGeom>
                  <a:avLst/>
                  <a:gdLst>
                    <a:gd name="connsiteX0" fmla="*/ 0 w 27967"/>
                    <a:gd name="connsiteY0" fmla="*/ 42542 h 50026"/>
                    <a:gd name="connsiteX1" fmla="*/ 26392 w 27967"/>
                    <a:gd name="connsiteY1" fmla="*/ 50027 h 50026"/>
                    <a:gd name="connsiteX2" fmla="*/ 27574 w 27967"/>
                    <a:gd name="connsiteY2" fmla="*/ 37816 h 50026"/>
                    <a:gd name="connsiteX3" fmla="*/ 27574 w 27967"/>
                    <a:gd name="connsiteY3" fmla="*/ 18908 h 50026"/>
                    <a:gd name="connsiteX4" fmla="*/ 27574 w 27967"/>
                    <a:gd name="connsiteY4" fmla="*/ 9454 h 50026"/>
                    <a:gd name="connsiteX5" fmla="*/ 27968 w 27967"/>
                    <a:gd name="connsiteY5" fmla="*/ 1576 h 50026"/>
                    <a:gd name="connsiteX6" fmla="*/ 1182 w 27967"/>
                    <a:gd name="connsiteY6" fmla="*/ 0 h 50026"/>
                    <a:gd name="connsiteX7" fmla="*/ 788 w 27967"/>
                    <a:gd name="connsiteY7" fmla="*/ 8666 h 50026"/>
                    <a:gd name="connsiteX8" fmla="*/ 788 w 27967"/>
                    <a:gd name="connsiteY8" fmla="*/ 16544 h 50026"/>
                    <a:gd name="connsiteX9" fmla="*/ 788 w 27967"/>
                    <a:gd name="connsiteY9" fmla="*/ 32301 h 50026"/>
                    <a:gd name="connsiteX10" fmla="*/ 0 w 27967"/>
                    <a:gd name="connsiteY10" fmla="*/ 42542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967" h="50026">
                      <a:moveTo>
                        <a:pt x="0" y="42542"/>
                      </a:moveTo>
                      <a:lnTo>
                        <a:pt x="26392" y="50027"/>
                      </a:lnTo>
                      <a:cubicBezTo>
                        <a:pt x="26786" y="46088"/>
                        <a:pt x="27180" y="41755"/>
                        <a:pt x="27574" y="37816"/>
                      </a:cubicBezTo>
                      <a:cubicBezTo>
                        <a:pt x="27968" y="31513"/>
                        <a:pt x="27574" y="25210"/>
                        <a:pt x="27574" y="18908"/>
                      </a:cubicBezTo>
                      <a:lnTo>
                        <a:pt x="27574" y="9454"/>
                      </a:lnTo>
                      <a:cubicBezTo>
                        <a:pt x="27574" y="6696"/>
                        <a:pt x="27574" y="3939"/>
                        <a:pt x="27968" y="1576"/>
                      </a:cubicBezTo>
                      <a:lnTo>
                        <a:pt x="1182" y="0"/>
                      </a:lnTo>
                      <a:cubicBezTo>
                        <a:pt x="1182" y="3151"/>
                        <a:pt x="788" y="5909"/>
                        <a:pt x="788" y="8666"/>
                      </a:cubicBezTo>
                      <a:lnTo>
                        <a:pt x="788" y="16544"/>
                      </a:lnTo>
                      <a:cubicBezTo>
                        <a:pt x="788" y="21665"/>
                        <a:pt x="1182" y="27180"/>
                        <a:pt x="788" y="32301"/>
                      </a:cubicBezTo>
                      <a:cubicBezTo>
                        <a:pt x="394" y="35846"/>
                        <a:pt x="394" y="38997"/>
                        <a:pt x="0" y="425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056C2A7-7B2F-47CD-957D-0C6F16CD1FEC}"/>
                    </a:ext>
                  </a:extLst>
                </p:cNvPr>
                <p:cNvSpPr/>
                <p:nvPr/>
              </p:nvSpPr>
              <p:spPr>
                <a:xfrm>
                  <a:off x="4309287" y="8560444"/>
                  <a:ext cx="50814" cy="51208"/>
                </a:xfrm>
                <a:custGeom>
                  <a:avLst/>
                  <a:gdLst>
                    <a:gd name="connsiteX0" fmla="*/ 0 w 50814"/>
                    <a:gd name="connsiteY0" fmla="*/ 30725 h 51208"/>
                    <a:gd name="connsiteX1" fmla="*/ 18120 w 50814"/>
                    <a:gd name="connsiteY1" fmla="*/ 51209 h 51208"/>
                    <a:gd name="connsiteX2" fmla="*/ 50814 w 50814"/>
                    <a:gd name="connsiteY2" fmla="*/ 13787 h 51208"/>
                    <a:gd name="connsiteX3" fmla="*/ 27180 w 50814"/>
                    <a:gd name="connsiteY3" fmla="*/ 0 h 51208"/>
                    <a:gd name="connsiteX4" fmla="*/ 0 w 50814"/>
                    <a:gd name="connsiteY4" fmla="*/ 3072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1208">
                      <a:moveTo>
                        <a:pt x="0" y="30725"/>
                      </a:moveTo>
                      <a:lnTo>
                        <a:pt x="18120" y="51209"/>
                      </a:lnTo>
                      <a:cubicBezTo>
                        <a:pt x="31513" y="40967"/>
                        <a:pt x="42936" y="28362"/>
                        <a:pt x="50814" y="13787"/>
                      </a:cubicBezTo>
                      <a:lnTo>
                        <a:pt x="27180" y="0"/>
                      </a:lnTo>
                      <a:cubicBezTo>
                        <a:pt x="20483" y="11817"/>
                        <a:pt x="11029" y="22453"/>
                        <a:pt x="0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77410C8-EB8A-48A8-9AD6-7D51EC180979}"/>
                    </a:ext>
                  </a:extLst>
                </p:cNvPr>
                <p:cNvSpPr/>
                <p:nvPr/>
              </p:nvSpPr>
              <p:spPr>
                <a:xfrm>
                  <a:off x="4240746" y="8607319"/>
                  <a:ext cx="52784" cy="37027"/>
                </a:xfrm>
                <a:custGeom>
                  <a:avLst/>
                  <a:gdLst>
                    <a:gd name="connsiteX0" fmla="*/ 0 w 52784"/>
                    <a:gd name="connsiteY0" fmla="*/ 10242 h 37027"/>
                    <a:gd name="connsiteX1" fmla="*/ 4333 w 52784"/>
                    <a:gd name="connsiteY1" fmla="*/ 37028 h 37027"/>
                    <a:gd name="connsiteX2" fmla="*/ 52784 w 52784"/>
                    <a:gd name="connsiteY2" fmla="*/ 24029 h 37027"/>
                    <a:gd name="connsiteX3" fmla="*/ 40179 w 52784"/>
                    <a:gd name="connsiteY3" fmla="*/ 0 h 37027"/>
                    <a:gd name="connsiteX4" fmla="*/ 0 w 52784"/>
                    <a:gd name="connsiteY4" fmla="*/ 10242 h 3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84" h="37027">
                      <a:moveTo>
                        <a:pt x="0" y="10242"/>
                      </a:moveTo>
                      <a:lnTo>
                        <a:pt x="4333" y="37028"/>
                      </a:lnTo>
                      <a:cubicBezTo>
                        <a:pt x="20877" y="35058"/>
                        <a:pt x="37422" y="30725"/>
                        <a:pt x="52784" y="24029"/>
                      </a:cubicBezTo>
                      <a:lnTo>
                        <a:pt x="40179" y="0"/>
                      </a:lnTo>
                      <a:cubicBezTo>
                        <a:pt x="27180" y="5121"/>
                        <a:pt x="13787" y="8666"/>
                        <a:pt x="0" y="1024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198" name="Graphic 27">
                <a:extLst>
                  <a:ext uri="{FF2B5EF4-FFF2-40B4-BE49-F238E27FC236}">
                    <a16:creationId xmlns:a16="http://schemas.microsoft.com/office/drawing/2014/main" id="{3D77CDD8-A17B-49A9-9B47-AC9927B4993F}"/>
                  </a:ext>
                </a:extLst>
              </p:cNvPr>
              <p:cNvGrpSpPr/>
              <p:nvPr/>
            </p:nvGrpSpPr>
            <p:grpSpPr>
              <a:xfrm>
                <a:off x="4359313" y="8349701"/>
                <a:ext cx="194198" cy="113840"/>
                <a:chOff x="4359313" y="8349701"/>
                <a:chExt cx="194198" cy="113840"/>
              </a:xfrm>
              <a:solidFill>
                <a:srgbClr val="841918"/>
              </a:solidFill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7058064-0F18-45A3-B890-CF8EF833F762}"/>
                    </a:ext>
                  </a:extLst>
                </p:cNvPr>
                <p:cNvSpPr/>
                <p:nvPr/>
              </p:nvSpPr>
              <p:spPr>
                <a:xfrm>
                  <a:off x="4501909" y="8349701"/>
                  <a:ext cx="51602" cy="42936"/>
                </a:xfrm>
                <a:custGeom>
                  <a:avLst/>
                  <a:gdLst>
                    <a:gd name="connsiteX0" fmla="*/ 0 w 51602"/>
                    <a:gd name="connsiteY0" fmla="*/ 18514 h 42936"/>
                    <a:gd name="connsiteX1" fmla="*/ 11424 w 51602"/>
                    <a:gd name="connsiteY1" fmla="*/ 42936 h 42936"/>
                    <a:gd name="connsiteX2" fmla="*/ 51603 w 51602"/>
                    <a:gd name="connsiteY2" fmla="*/ 24423 h 42936"/>
                    <a:gd name="connsiteX3" fmla="*/ 40573 w 51602"/>
                    <a:gd name="connsiteY3" fmla="*/ 0 h 4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02" h="42936">
                      <a:moveTo>
                        <a:pt x="0" y="18514"/>
                      </a:moveTo>
                      <a:lnTo>
                        <a:pt x="11424" y="42936"/>
                      </a:lnTo>
                      <a:lnTo>
                        <a:pt x="51603" y="24423"/>
                      </a:lnTo>
                      <a:lnTo>
                        <a:pt x="40573" y="0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359EAB01-80AD-4E01-AE62-1DDA20AB9E2E}"/>
                    </a:ext>
                  </a:extLst>
                </p:cNvPr>
                <p:cNvSpPr/>
                <p:nvPr/>
              </p:nvSpPr>
              <p:spPr>
                <a:xfrm>
                  <a:off x="4429430" y="8382790"/>
                  <a:ext cx="51996" cy="43724"/>
                </a:xfrm>
                <a:custGeom>
                  <a:avLst/>
                  <a:gdLst>
                    <a:gd name="connsiteX0" fmla="*/ 0 w 51996"/>
                    <a:gd name="connsiteY0" fmla="*/ 19696 h 43724"/>
                    <a:gd name="connsiteX1" fmla="*/ 11817 w 51996"/>
                    <a:gd name="connsiteY1" fmla="*/ 43724 h 43724"/>
                    <a:gd name="connsiteX2" fmla="*/ 51996 w 51996"/>
                    <a:gd name="connsiteY2" fmla="*/ 24422 h 43724"/>
                    <a:gd name="connsiteX3" fmla="*/ 40573 w 51996"/>
                    <a:gd name="connsiteY3" fmla="*/ 0 h 43724"/>
                    <a:gd name="connsiteX4" fmla="*/ 0 w 51996"/>
                    <a:gd name="connsiteY4" fmla="*/ 19696 h 4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6" h="43724">
                      <a:moveTo>
                        <a:pt x="0" y="19696"/>
                      </a:moveTo>
                      <a:lnTo>
                        <a:pt x="11817" y="43724"/>
                      </a:lnTo>
                      <a:cubicBezTo>
                        <a:pt x="25210" y="37028"/>
                        <a:pt x="38603" y="30725"/>
                        <a:pt x="51996" y="24422"/>
                      </a:cubicBezTo>
                      <a:lnTo>
                        <a:pt x="40573" y="0"/>
                      </a:lnTo>
                      <a:cubicBezTo>
                        <a:pt x="26786" y="6696"/>
                        <a:pt x="13393" y="12999"/>
                        <a:pt x="0" y="196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C9154777-FD6D-4DF9-8812-DD1F7619AE3B}"/>
                    </a:ext>
                  </a:extLst>
                </p:cNvPr>
                <p:cNvSpPr/>
                <p:nvPr/>
              </p:nvSpPr>
              <p:spPr>
                <a:xfrm>
                  <a:off x="4359313" y="8417848"/>
                  <a:ext cx="50814" cy="45693"/>
                </a:xfrm>
                <a:custGeom>
                  <a:avLst/>
                  <a:gdLst>
                    <a:gd name="connsiteX0" fmla="*/ 0 w 50814"/>
                    <a:gd name="connsiteY0" fmla="*/ 29937 h 45693"/>
                    <a:gd name="connsiteX1" fmla="*/ 21665 w 50814"/>
                    <a:gd name="connsiteY1" fmla="*/ 45694 h 45693"/>
                    <a:gd name="connsiteX2" fmla="*/ 50815 w 50814"/>
                    <a:gd name="connsiteY2" fmla="*/ 24029 h 45693"/>
                    <a:gd name="connsiteX3" fmla="*/ 38604 w 50814"/>
                    <a:gd name="connsiteY3" fmla="*/ 0 h 45693"/>
                    <a:gd name="connsiteX4" fmla="*/ 18120 w 50814"/>
                    <a:gd name="connsiteY4" fmla="*/ 12211 h 45693"/>
                    <a:gd name="connsiteX5" fmla="*/ 0 w 50814"/>
                    <a:gd name="connsiteY5" fmla="*/ 29937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14" h="45693">
                      <a:moveTo>
                        <a:pt x="0" y="29937"/>
                      </a:moveTo>
                      <a:lnTo>
                        <a:pt x="21665" y="45694"/>
                      </a:lnTo>
                      <a:cubicBezTo>
                        <a:pt x="27574" y="37422"/>
                        <a:pt x="38209" y="30725"/>
                        <a:pt x="50815" y="24029"/>
                      </a:cubicBezTo>
                      <a:lnTo>
                        <a:pt x="38604" y="0"/>
                      </a:lnTo>
                      <a:cubicBezTo>
                        <a:pt x="31907" y="3545"/>
                        <a:pt x="24817" y="7484"/>
                        <a:pt x="18120" y="12211"/>
                      </a:cubicBezTo>
                      <a:cubicBezTo>
                        <a:pt x="11424" y="17332"/>
                        <a:pt x="5121" y="22847"/>
                        <a:pt x="0" y="2993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2" name="Graphic 27">
                <a:extLst>
                  <a:ext uri="{FF2B5EF4-FFF2-40B4-BE49-F238E27FC236}">
                    <a16:creationId xmlns:a16="http://schemas.microsoft.com/office/drawing/2014/main" id="{D9AB4181-A5C3-4804-9DE7-273854CB051D}"/>
                  </a:ext>
                </a:extLst>
              </p:cNvPr>
              <p:cNvGrpSpPr/>
              <p:nvPr/>
            </p:nvGrpSpPr>
            <p:grpSpPr>
              <a:xfrm>
                <a:off x="4575571" y="8258707"/>
                <a:ext cx="199319" cy="101235"/>
                <a:chOff x="4575571" y="8258707"/>
                <a:chExt cx="199319" cy="101235"/>
              </a:xfrm>
              <a:solidFill>
                <a:srgbClr val="841918"/>
              </a:solidFill>
            </p:grpSpPr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9B44ECCC-9BBC-4704-B003-36595CB03D62}"/>
                    </a:ext>
                  </a:extLst>
                </p:cNvPr>
                <p:cNvSpPr/>
                <p:nvPr/>
              </p:nvSpPr>
              <p:spPr>
                <a:xfrm>
                  <a:off x="4724076" y="8258707"/>
                  <a:ext cx="50814" cy="40966"/>
                </a:xfrm>
                <a:custGeom>
                  <a:avLst/>
                  <a:gdLst>
                    <a:gd name="connsiteX0" fmla="*/ 0 w 50814"/>
                    <a:gd name="connsiteY0" fmla="*/ 15756 h 40966"/>
                    <a:gd name="connsiteX1" fmla="*/ 9454 w 50814"/>
                    <a:gd name="connsiteY1" fmla="*/ 40967 h 40966"/>
                    <a:gd name="connsiteX2" fmla="*/ 50814 w 50814"/>
                    <a:gd name="connsiteY2" fmla="*/ 25210 h 40966"/>
                    <a:gd name="connsiteX3" fmla="*/ 41361 w 50814"/>
                    <a:gd name="connsiteY3" fmla="*/ 0 h 40966"/>
                    <a:gd name="connsiteX4" fmla="*/ 0 w 50814"/>
                    <a:gd name="connsiteY4" fmla="*/ 15756 h 4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966">
                      <a:moveTo>
                        <a:pt x="0" y="15756"/>
                      </a:moveTo>
                      <a:lnTo>
                        <a:pt x="9454" y="40967"/>
                      </a:lnTo>
                      <a:cubicBezTo>
                        <a:pt x="23241" y="35846"/>
                        <a:pt x="37028" y="30331"/>
                        <a:pt x="50814" y="25210"/>
                      </a:cubicBezTo>
                      <a:lnTo>
                        <a:pt x="41361" y="0"/>
                      </a:lnTo>
                      <a:cubicBezTo>
                        <a:pt x="27574" y="5121"/>
                        <a:pt x="13787" y="10242"/>
                        <a:pt x="0" y="1575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AE762F5B-3B99-4BB7-8301-BA0E227199E3}"/>
                    </a:ext>
                  </a:extLst>
                </p:cNvPr>
                <p:cNvSpPr/>
                <p:nvPr/>
              </p:nvSpPr>
              <p:spPr>
                <a:xfrm>
                  <a:off x="4649232" y="8287069"/>
                  <a:ext cx="51602" cy="41754"/>
                </a:xfrm>
                <a:custGeom>
                  <a:avLst/>
                  <a:gdLst>
                    <a:gd name="connsiteX0" fmla="*/ 0 w 51602"/>
                    <a:gd name="connsiteY0" fmla="*/ 16938 h 41754"/>
                    <a:gd name="connsiteX1" fmla="*/ 10242 w 51602"/>
                    <a:gd name="connsiteY1" fmla="*/ 41755 h 41754"/>
                    <a:gd name="connsiteX2" fmla="*/ 51602 w 51602"/>
                    <a:gd name="connsiteY2" fmla="*/ 25210 h 41754"/>
                    <a:gd name="connsiteX3" fmla="*/ 41755 w 51602"/>
                    <a:gd name="connsiteY3" fmla="*/ 0 h 41754"/>
                    <a:gd name="connsiteX4" fmla="*/ 0 w 51602"/>
                    <a:gd name="connsiteY4" fmla="*/ 16938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1754">
                      <a:moveTo>
                        <a:pt x="0" y="16938"/>
                      </a:moveTo>
                      <a:lnTo>
                        <a:pt x="10242" y="41755"/>
                      </a:lnTo>
                      <a:cubicBezTo>
                        <a:pt x="24029" y="36240"/>
                        <a:pt x="37815" y="30725"/>
                        <a:pt x="51602" y="25210"/>
                      </a:cubicBezTo>
                      <a:lnTo>
                        <a:pt x="41755" y="0"/>
                      </a:lnTo>
                      <a:cubicBezTo>
                        <a:pt x="27574" y="5515"/>
                        <a:pt x="13787" y="11030"/>
                        <a:pt x="0" y="1693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2BA8E77-A73C-4EA4-9774-EF5DDB2CB778}"/>
                    </a:ext>
                  </a:extLst>
                </p:cNvPr>
                <p:cNvSpPr/>
                <p:nvPr/>
              </p:nvSpPr>
              <p:spPr>
                <a:xfrm>
                  <a:off x="4575571" y="8317794"/>
                  <a:ext cx="51602" cy="42148"/>
                </a:xfrm>
                <a:custGeom>
                  <a:avLst/>
                  <a:gdLst>
                    <a:gd name="connsiteX0" fmla="*/ 0 w 51602"/>
                    <a:gd name="connsiteY0" fmla="*/ 17332 h 42148"/>
                    <a:gd name="connsiteX1" fmla="*/ 10636 w 51602"/>
                    <a:gd name="connsiteY1" fmla="*/ 42148 h 42148"/>
                    <a:gd name="connsiteX2" fmla="*/ 51602 w 51602"/>
                    <a:gd name="connsiteY2" fmla="*/ 24816 h 42148"/>
                    <a:gd name="connsiteX3" fmla="*/ 40967 w 51602"/>
                    <a:gd name="connsiteY3" fmla="*/ 0 h 42148"/>
                    <a:gd name="connsiteX4" fmla="*/ 0 w 51602"/>
                    <a:gd name="connsiteY4" fmla="*/ 17332 h 4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2148">
                      <a:moveTo>
                        <a:pt x="0" y="17332"/>
                      </a:moveTo>
                      <a:lnTo>
                        <a:pt x="10636" y="42148"/>
                      </a:lnTo>
                      <a:cubicBezTo>
                        <a:pt x="24423" y="36240"/>
                        <a:pt x="37815" y="30331"/>
                        <a:pt x="51602" y="24816"/>
                      </a:cubicBezTo>
                      <a:lnTo>
                        <a:pt x="40967" y="0"/>
                      </a:lnTo>
                      <a:cubicBezTo>
                        <a:pt x="27574" y="5121"/>
                        <a:pt x="13787" y="11423"/>
                        <a:pt x="0" y="1733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06" name="Graphic 27">
                <a:extLst>
                  <a:ext uri="{FF2B5EF4-FFF2-40B4-BE49-F238E27FC236}">
                    <a16:creationId xmlns:a16="http://schemas.microsoft.com/office/drawing/2014/main" id="{6C13080C-5953-48FE-BD28-CA99DBAB7201}"/>
                  </a:ext>
                </a:extLst>
              </p:cNvPr>
              <p:cNvGrpSpPr/>
              <p:nvPr/>
            </p:nvGrpSpPr>
            <p:grpSpPr>
              <a:xfrm>
                <a:off x="4799707" y="8181895"/>
                <a:ext cx="203258" cy="89417"/>
                <a:chOff x="4799707" y="8181895"/>
                <a:chExt cx="203258" cy="89417"/>
              </a:xfrm>
              <a:solidFill>
                <a:srgbClr val="841918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9079B23E-5B08-4ADD-AE61-BE4DDD881784}"/>
                    </a:ext>
                  </a:extLst>
                </p:cNvPr>
                <p:cNvSpPr/>
                <p:nvPr/>
              </p:nvSpPr>
              <p:spPr>
                <a:xfrm>
                  <a:off x="4951756" y="8181895"/>
                  <a:ext cx="51208" cy="39391"/>
                </a:xfrm>
                <a:custGeom>
                  <a:avLst/>
                  <a:gdLst>
                    <a:gd name="connsiteX0" fmla="*/ 0 w 51208"/>
                    <a:gd name="connsiteY0" fmla="*/ 13787 h 39391"/>
                    <a:gd name="connsiteX1" fmla="*/ 7878 w 51208"/>
                    <a:gd name="connsiteY1" fmla="*/ 39391 h 39391"/>
                    <a:gd name="connsiteX2" fmla="*/ 51209 w 51208"/>
                    <a:gd name="connsiteY2" fmla="*/ 25210 h 39391"/>
                    <a:gd name="connsiteX3" fmla="*/ 42149 w 51208"/>
                    <a:gd name="connsiteY3" fmla="*/ 0 h 39391"/>
                    <a:gd name="connsiteX4" fmla="*/ 0 w 51208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391">
                      <a:moveTo>
                        <a:pt x="0" y="13787"/>
                      </a:moveTo>
                      <a:lnTo>
                        <a:pt x="7878" y="39391"/>
                      </a:lnTo>
                      <a:cubicBezTo>
                        <a:pt x="22059" y="35058"/>
                        <a:pt x="36634" y="30725"/>
                        <a:pt x="51209" y="25210"/>
                      </a:cubicBezTo>
                      <a:lnTo>
                        <a:pt x="42149" y="0"/>
                      </a:lnTo>
                      <a:cubicBezTo>
                        <a:pt x="28362" y="5121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F30A86C-8A54-4648-8D07-68579FC82B17}"/>
                    </a:ext>
                  </a:extLst>
                </p:cNvPr>
                <p:cNvSpPr/>
                <p:nvPr/>
              </p:nvSpPr>
              <p:spPr>
                <a:xfrm>
                  <a:off x="4875337" y="8206317"/>
                  <a:ext cx="50814" cy="39391"/>
                </a:xfrm>
                <a:custGeom>
                  <a:avLst/>
                  <a:gdLst>
                    <a:gd name="connsiteX0" fmla="*/ 0 w 50814"/>
                    <a:gd name="connsiteY0" fmla="*/ 13787 h 39391"/>
                    <a:gd name="connsiteX1" fmla="*/ 8666 w 50814"/>
                    <a:gd name="connsiteY1" fmla="*/ 39391 h 39391"/>
                    <a:gd name="connsiteX2" fmla="*/ 50815 w 50814"/>
                    <a:gd name="connsiteY2" fmla="*/ 25604 h 39391"/>
                    <a:gd name="connsiteX3" fmla="*/ 42543 w 50814"/>
                    <a:gd name="connsiteY3" fmla="*/ 0 h 39391"/>
                    <a:gd name="connsiteX4" fmla="*/ 0 w 50814"/>
                    <a:gd name="connsiteY4" fmla="*/ 13787 h 3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39391">
                      <a:moveTo>
                        <a:pt x="0" y="13787"/>
                      </a:moveTo>
                      <a:lnTo>
                        <a:pt x="8666" y="39391"/>
                      </a:lnTo>
                      <a:cubicBezTo>
                        <a:pt x="22847" y="34664"/>
                        <a:pt x="36634" y="30331"/>
                        <a:pt x="50815" y="25604"/>
                      </a:cubicBezTo>
                      <a:lnTo>
                        <a:pt x="42543" y="0"/>
                      </a:lnTo>
                      <a:cubicBezTo>
                        <a:pt x="28362" y="4333"/>
                        <a:pt x="14181" y="9060"/>
                        <a:pt x="0" y="1378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A3E9E56C-B07D-4AEE-A845-BA130DB1652E}"/>
                    </a:ext>
                  </a:extLst>
                </p:cNvPr>
                <p:cNvSpPr/>
                <p:nvPr/>
              </p:nvSpPr>
              <p:spPr>
                <a:xfrm>
                  <a:off x="4799707" y="8231134"/>
                  <a:ext cx="50814" cy="40178"/>
                </a:xfrm>
                <a:custGeom>
                  <a:avLst/>
                  <a:gdLst>
                    <a:gd name="connsiteX0" fmla="*/ 0 w 50814"/>
                    <a:gd name="connsiteY0" fmla="*/ 14969 h 40178"/>
                    <a:gd name="connsiteX1" fmla="*/ 9060 w 50814"/>
                    <a:gd name="connsiteY1" fmla="*/ 40179 h 40178"/>
                    <a:gd name="connsiteX2" fmla="*/ 50814 w 50814"/>
                    <a:gd name="connsiteY2" fmla="*/ 25604 h 40178"/>
                    <a:gd name="connsiteX3" fmla="*/ 42148 w 50814"/>
                    <a:gd name="connsiteY3" fmla="*/ 0 h 40178"/>
                    <a:gd name="connsiteX4" fmla="*/ 0 w 50814"/>
                    <a:gd name="connsiteY4" fmla="*/ 14969 h 4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40178">
                      <a:moveTo>
                        <a:pt x="0" y="14969"/>
                      </a:moveTo>
                      <a:lnTo>
                        <a:pt x="9060" y="40179"/>
                      </a:lnTo>
                      <a:cubicBezTo>
                        <a:pt x="22847" y="35058"/>
                        <a:pt x="37028" y="30331"/>
                        <a:pt x="50814" y="25604"/>
                      </a:cubicBezTo>
                      <a:lnTo>
                        <a:pt x="42148" y="0"/>
                      </a:lnTo>
                      <a:cubicBezTo>
                        <a:pt x="27968" y="5121"/>
                        <a:pt x="13787" y="9848"/>
                        <a:pt x="0" y="1496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0" name="Graphic 27">
                <a:extLst>
                  <a:ext uri="{FF2B5EF4-FFF2-40B4-BE49-F238E27FC236}">
                    <a16:creationId xmlns:a16="http://schemas.microsoft.com/office/drawing/2014/main" id="{C7FDD999-AE58-4B2B-9124-5D6E3C4CA688}"/>
                  </a:ext>
                </a:extLst>
              </p:cNvPr>
              <p:cNvGrpSpPr/>
              <p:nvPr/>
            </p:nvGrpSpPr>
            <p:grpSpPr>
              <a:xfrm>
                <a:off x="5024630" y="7997544"/>
                <a:ext cx="90599" cy="193804"/>
                <a:chOff x="5024630" y="7997544"/>
                <a:chExt cx="90599" cy="193804"/>
              </a:xfrm>
              <a:solidFill>
                <a:srgbClr val="841918"/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69D3A6D-0F52-47D3-9DFA-8CCA460EA98A}"/>
                    </a:ext>
                  </a:extLst>
                </p:cNvPr>
                <p:cNvSpPr/>
                <p:nvPr/>
              </p:nvSpPr>
              <p:spPr>
                <a:xfrm>
                  <a:off x="5066779" y="7997544"/>
                  <a:ext cx="43724" cy="49632"/>
                </a:xfrm>
                <a:custGeom>
                  <a:avLst/>
                  <a:gdLst>
                    <a:gd name="connsiteX0" fmla="*/ 16544 w 43724"/>
                    <a:gd name="connsiteY0" fmla="*/ 49633 h 49632"/>
                    <a:gd name="connsiteX1" fmla="*/ 43724 w 43724"/>
                    <a:gd name="connsiteY1" fmla="*/ 46088 h 49632"/>
                    <a:gd name="connsiteX2" fmla="*/ 24423 w 43724"/>
                    <a:gd name="connsiteY2" fmla="*/ 0 h 49632"/>
                    <a:gd name="connsiteX3" fmla="*/ 0 w 43724"/>
                    <a:gd name="connsiteY3" fmla="*/ 11817 h 49632"/>
                    <a:gd name="connsiteX4" fmla="*/ 16544 w 43724"/>
                    <a:gd name="connsiteY4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24" h="49632">
                      <a:moveTo>
                        <a:pt x="16544" y="49633"/>
                      </a:moveTo>
                      <a:lnTo>
                        <a:pt x="43724" y="46088"/>
                      </a:lnTo>
                      <a:cubicBezTo>
                        <a:pt x="39391" y="29937"/>
                        <a:pt x="33088" y="14181"/>
                        <a:pt x="24423" y="0"/>
                      </a:cubicBezTo>
                      <a:lnTo>
                        <a:pt x="0" y="11817"/>
                      </a:lnTo>
                      <a:cubicBezTo>
                        <a:pt x="7484" y="23241"/>
                        <a:pt x="12999" y="36240"/>
                        <a:pt x="16544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84A02C1E-B3AD-4C11-868B-E929B19C2E33}"/>
                    </a:ext>
                  </a:extLst>
                </p:cNvPr>
                <p:cNvSpPr/>
                <p:nvPr/>
              </p:nvSpPr>
              <p:spPr>
                <a:xfrm>
                  <a:off x="5078202" y="8079872"/>
                  <a:ext cx="37027" cy="51208"/>
                </a:xfrm>
                <a:custGeom>
                  <a:avLst/>
                  <a:gdLst>
                    <a:gd name="connsiteX0" fmla="*/ 0 w 37027"/>
                    <a:gd name="connsiteY0" fmla="*/ 39785 h 51208"/>
                    <a:gd name="connsiteX1" fmla="*/ 25604 w 37027"/>
                    <a:gd name="connsiteY1" fmla="*/ 51209 h 51208"/>
                    <a:gd name="connsiteX2" fmla="*/ 37028 w 37027"/>
                    <a:gd name="connsiteY2" fmla="*/ 3151 h 51208"/>
                    <a:gd name="connsiteX3" fmla="*/ 9454 w 37027"/>
                    <a:gd name="connsiteY3" fmla="*/ 0 h 51208"/>
                    <a:gd name="connsiteX4" fmla="*/ 0 w 37027"/>
                    <a:gd name="connsiteY4" fmla="*/ 39785 h 5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27" h="51208">
                      <a:moveTo>
                        <a:pt x="0" y="39785"/>
                      </a:moveTo>
                      <a:lnTo>
                        <a:pt x="25604" y="51209"/>
                      </a:lnTo>
                      <a:cubicBezTo>
                        <a:pt x="33089" y="36240"/>
                        <a:pt x="36634" y="19696"/>
                        <a:pt x="37028" y="3151"/>
                      </a:cubicBezTo>
                      <a:lnTo>
                        <a:pt x="9454" y="0"/>
                      </a:lnTo>
                      <a:cubicBezTo>
                        <a:pt x="9454" y="13393"/>
                        <a:pt x="6303" y="27574"/>
                        <a:pt x="0" y="3978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CF602C3D-0F48-4BB2-873E-5F1BE19B3B86}"/>
                    </a:ext>
                  </a:extLst>
                </p:cNvPr>
                <p:cNvSpPr/>
                <p:nvPr/>
              </p:nvSpPr>
              <p:spPr>
                <a:xfrm>
                  <a:off x="5024630" y="8145655"/>
                  <a:ext cx="55935" cy="45693"/>
                </a:xfrm>
                <a:custGeom>
                  <a:avLst/>
                  <a:gdLst>
                    <a:gd name="connsiteX0" fmla="*/ 0 w 55935"/>
                    <a:gd name="connsiteY0" fmla="*/ 23241 h 45693"/>
                    <a:gd name="connsiteX1" fmla="*/ 15363 w 55935"/>
                    <a:gd name="connsiteY1" fmla="*/ 45694 h 45693"/>
                    <a:gd name="connsiteX2" fmla="*/ 55935 w 55935"/>
                    <a:gd name="connsiteY2" fmla="*/ 16938 h 45693"/>
                    <a:gd name="connsiteX3" fmla="*/ 33876 w 55935"/>
                    <a:gd name="connsiteY3" fmla="*/ 0 h 45693"/>
                    <a:gd name="connsiteX4" fmla="*/ 0 w 55935"/>
                    <a:gd name="connsiteY4" fmla="*/ 23241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35" h="45693">
                      <a:moveTo>
                        <a:pt x="0" y="23241"/>
                      </a:moveTo>
                      <a:lnTo>
                        <a:pt x="15363" y="45694"/>
                      </a:lnTo>
                      <a:cubicBezTo>
                        <a:pt x="30331" y="37816"/>
                        <a:pt x="44118" y="28756"/>
                        <a:pt x="55935" y="16938"/>
                      </a:cubicBezTo>
                      <a:lnTo>
                        <a:pt x="33876" y="0"/>
                      </a:lnTo>
                      <a:cubicBezTo>
                        <a:pt x="24029" y="9454"/>
                        <a:pt x="12211" y="16938"/>
                        <a:pt x="0" y="23241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4" name="Graphic 27">
                <a:extLst>
                  <a:ext uri="{FF2B5EF4-FFF2-40B4-BE49-F238E27FC236}">
                    <a16:creationId xmlns:a16="http://schemas.microsoft.com/office/drawing/2014/main" id="{97F49DDB-CFEC-4EAB-A595-DA925E84DDA7}"/>
                  </a:ext>
                </a:extLst>
              </p:cNvPr>
              <p:cNvGrpSpPr/>
              <p:nvPr/>
            </p:nvGrpSpPr>
            <p:grpSpPr>
              <a:xfrm>
                <a:off x="4901730" y="7821072"/>
                <a:ext cx="165836" cy="161109"/>
                <a:chOff x="4901730" y="7821072"/>
                <a:chExt cx="165836" cy="161109"/>
              </a:xfrm>
              <a:solidFill>
                <a:srgbClr val="841918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F14360E6-1DA3-40E7-A6B1-B147B20A5113}"/>
                    </a:ext>
                  </a:extLst>
                </p:cNvPr>
                <p:cNvSpPr/>
                <p:nvPr/>
              </p:nvSpPr>
              <p:spPr>
                <a:xfrm>
                  <a:off x="4901730" y="7821072"/>
                  <a:ext cx="50026" cy="50814"/>
                </a:xfrm>
                <a:custGeom>
                  <a:avLst/>
                  <a:gdLst>
                    <a:gd name="connsiteX0" fmla="*/ 30725 w 50026"/>
                    <a:gd name="connsiteY0" fmla="*/ 50815 h 50814"/>
                    <a:gd name="connsiteX1" fmla="*/ 50027 w 50026"/>
                    <a:gd name="connsiteY1" fmla="*/ 31907 h 50814"/>
                    <a:gd name="connsiteX2" fmla="*/ 20090 w 50026"/>
                    <a:gd name="connsiteY2" fmla="*/ 0 h 50814"/>
                    <a:gd name="connsiteX3" fmla="*/ 0 w 50026"/>
                    <a:gd name="connsiteY3" fmla="*/ 18120 h 50814"/>
                    <a:gd name="connsiteX4" fmla="*/ 30725 w 50026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26" h="50814">
                      <a:moveTo>
                        <a:pt x="30725" y="50815"/>
                      </a:moveTo>
                      <a:lnTo>
                        <a:pt x="50027" y="31907"/>
                      </a:lnTo>
                      <a:cubicBezTo>
                        <a:pt x="39785" y="21271"/>
                        <a:pt x="29937" y="10636"/>
                        <a:pt x="20090" y="0"/>
                      </a:cubicBezTo>
                      <a:lnTo>
                        <a:pt x="0" y="18120"/>
                      </a:lnTo>
                      <a:cubicBezTo>
                        <a:pt x="10242" y="29149"/>
                        <a:pt x="20483" y="40179"/>
                        <a:pt x="30725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3151424-3613-49D7-B6CC-55461D36EBB6}"/>
                    </a:ext>
                  </a:extLst>
                </p:cNvPr>
                <p:cNvSpPr/>
                <p:nvPr/>
              </p:nvSpPr>
              <p:spPr>
                <a:xfrm>
                  <a:off x="4958059" y="7877401"/>
                  <a:ext cx="50814" cy="50026"/>
                </a:xfrm>
                <a:custGeom>
                  <a:avLst/>
                  <a:gdLst>
                    <a:gd name="connsiteX0" fmla="*/ 33089 w 50814"/>
                    <a:gd name="connsiteY0" fmla="*/ 50027 h 50026"/>
                    <a:gd name="connsiteX1" fmla="*/ 50815 w 50814"/>
                    <a:gd name="connsiteY1" fmla="*/ 29937 h 50026"/>
                    <a:gd name="connsiteX2" fmla="*/ 18514 w 50814"/>
                    <a:gd name="connsiteY2" fmla="*/ 0 h 50026"/>
                    <a:gd name="connsiteX3" fmla="*/ 0 w 50814"/>
                    <a:gd name="connsiteY3" fmla="*/ 19302 h 50026"/>
                    <a:gd name="connsiteX4" fmla="*/ 33089 w 50814"/>
                    <a:gd name="connsiteY4" fmla="*/ 50027 h 5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026">
                      <a:moveTo>
                        <a:pt x="33089" y="50027"/>
                      </a:moveTo>
                      <a:lnTo>
                        <a:pt x="50815" y="29937"/>
                      </a:lnTo>
                      <a:cubicBezTo>
                        <a:pt x="39785" y="20090"/>
                        <a:pt x="29150" y="10242"/>
                        <a:pt x="18514" y="0"/>
                      </a:cubicBezTo>
                      <a:lnTo>
                        <a:pt x="0" y="19302"/>
                      </a:lnTo>
                      <a:cubicBezTo>
                        <a:pt x="10636" y="29937"/>
                        <a:pt x="22059" y="40179"/>
                        <a:pt x="33089" y="50027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43314411-BD89-4AC0-8414-544204CBB695}"/>
                    </a:ext>
                  </a:extLst>
                </p:cNvPr>
                <p:cNvSpPr/>
                <p:nvPr/>
              </p:nvSpPr>
              <p:spPr>
                <a:xfrm>
                  <a:off x="5016752" y="7931367"/>
                  <a:ext cx="50814" cy="50814"/>
                </a:xfrm>
                <a:custGeom>
                  <a:avLst/>
                  <a:gdLst>
                    <a:gd name="connsiteX0" fmla="*/ 30331 w 50814"/>
                    <a:gd name="connsiteY0" fmla="*/ 50815 h 50814"/>
                    <a:gd name="connsiteX1" fmla="*/ 50815 w 50814"/>
                    <a:gd name="connsiteY1" fmla="*/ 33482 h 50814"/>
                    <a:gd name="connsiteX2" fmla="*/ 18514 w 50814"/>
                    <a:gd name="connsiteY2" fmla="*/ 0 h 50814"/>
                    <a:gd name="connsiteX3" fmla="*/ 0 w 50814"/>
                    <a:gd name="connsiteY3" fmla="*/ 19696 h 50814"/>
                    <a:gd name="connsiteX4" fmla="*/ 30331 w 50814"/>
                    <a:gd name="connsiteY4" fmla="*/ 50815 h 5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14" h="50814">
                      <a:moveTo>
                        <a:pt x="30331" y="50815"/>
                      </a:moveTo>
                      <a:lnTo>
                        <a:pt x="50815" y="33482"/>
                      </a:lnTo>
                      <a:cubicBezTo>
                        <a:pt x="40573" y="21271"/>
                        <a:pt x="29543" y="10636"/>
                        <a:pt x="18514" y="0"/>
                      </a:cubicBezTo>
                      <a:lnTo>
                        <a:pt x="0" y="19696"/>
                      </a:lnTo>
                      <a:cubicBezTo>
                        <a:pt x="11029" y="29543"/>
                        <a:pt x="21271" y="39785"/>
                        <a:pt x="30331" y="5081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18" name="Graphic 27">
                <a:extLst>
                  <a:ext uri="{FF2B5EF4-FFF2-40B4-BE49-F238E27FC236}">
                    <a16:creationId xmlns:a16="http://schemas.microsoft.com/office/drawing/2014/main" id="{B1AA2657-7C72-4D66-A0C4-7548C85B5235}"/>
                  </a:ext>
                </a:extLst>
              </p:cNvPr>
              <p:cNvGrpSpPr/>
              <p:nvPr/>
            </p:nvGrpSpPr>
            <p:grpSpPr>
              <a:xfrm>
                <a:off x="4759134" y="7629237"/>
                <a:ext cx="139838" cy="182381"/>
                <a:chOff x="4759134" y="7629237"/>
                <a:chExt cx="139838" cy="182381"/>
              </a:xfrm>
              <a:solidFill>
                <a:srgbClr val="841918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1A2719CB-9F8D-4644-8DA3-D86D15DC77D2}"/>
                    </a:ext>
                  </a:extLst>
                </p:cNvPr>
                <p:cNvSpPr/>
                <p:nvPr/>
              </p:nvSpPr>
              <p:spPr>
                <a:xfrm>
                  <a:off x="4759134" y="7629237"/>
                  <a:ext cx="47269" cy="51996"/>
                </a:xfrm>
                <a:custGeom>
                  <a:avLst/>
                  <a:gdLst>
                    <a:gd name="connsiteX0" fmla="*/ 24817 w 47269"/>
                    <a:gd name="connsiteY0" fmla="*/ 51996 h 51996"/>
                    <a:gd name="connsiteX1" fmla="*/ 47269 w 47269"/>
                    <a:gd name="connsiteY1" fmla="*/ 37028 h 51996"/>
                    <a:gd name="connsiteX2" fmla="*/ 22059 w 47269"/>
                    <a:gd name="connsiteY2" fmla="*/ 0 h 51996"/>
                    <a:gd name="connsiteX3" fmla="*/ 0 w 47269"/>
                    <a:gd name="connsiteY3" fmla="*/ 15363 h 51996"/>
                    <a:gd name="connsiteX4" fmla="*/ 24817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4817" y="51996"/>
                      </a:moveTo>
                      <a:lnTo>
                        <a:pt x="47269" y="37028"/>
                      </a:lnTo>
                      <a:cubicBezTo>
                        <a:pt x="38997" y="24816"/>
                        <a:pt x="30725" y="12211"/>
                        <a:pt x="22059" y="0"/>
                      </a:cubicBezTo>
                      <a:lnTo>
                        <a:pt x="0" y="15363"/>
                      </a:lnTo>
                      <a:cubicBezTo>
                        <a:pt x="8272" y="27574"/>
                        <a:pt x="16544" y="39785"/>
                        <a:pt x="24817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B3075069-08DB-40F6-A765-BC8C1897EC3B}"/>
                    </a:ext>
                  </a:extLst>
                </p:cNvPr>
                <p:cNvSpPr/>
                <p:nvPr/>
              </p:nvSpPr>
              <p:spPr>
                <a:xfrm>
                  <a:off x="4804040" y="7695808"/>
                  <a:ext cx="47269" cy="51996"/>
                </a:xfrm>
                <a:custGeom>
                  <a:avLst/>
                  <a:gdLst>
                    <a:gd name="connsiteX0" fmla="*/ 25210 w 47269"/>
                    <a:gd name="connsiteY0" fmla="*/ 51996 h 51996"/>
                    <a:gd name="connsiteX1" fmla="*/ 47269 w 47269"/>
                    <a:gd name="connsiteY1" fmla="*/ 36240 h 51996"/>
                    <a:gd name="connsiteX2" fmla="*/ 22453 w 47269"/>
                    <a:gd name="connsiteY2" fmla="*/ 0 h 51996"/>
                    <a:gd name="connsiteX3" fmla="*/ 0 w 47269"/>
                    <a:gd name="connsiteY3" fmla="*/ 14969 h 51996"/>
                    <a:gd name="connsiteX4" fmla="*/ 25210 w 47269"/>
                    <a:gd name="connsiteY4" fmla="*/ 51996 h 5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9" h="51996">
                      <a:moveTo>
                        <a:pt x="25210" y="51996"/>
                      </a:moveTo>
                      <a:lnTo>
                        <a:pt x="47269" y="36240"/>
                      </a:lnTo>
                      <a:cubicBezTo>
                        <a:pt x="38603" y="24423"/>
                        <a:pt x="30725" y="12211"/>
                        <a:pt x="22453" y="0"/>
                      </a:cubicBezTo>
                      <a:lnTo>
                        <a:pt x="0" y="14969"/>
                      </a:lnTo>
                      <a:cubicBezTo>
                        <a:pt x="7878" y="27180"/>
                        <a:pt x="16150" y="39785"/>
                        <a:pt x="25210" y="51996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F43E748-577D-4471-9A3D-DF8049AC8FC7}"/>
                    </a:ext>
                  </a:extLst>
                </p:cNvPr>
                <p:cNvSpPr/>
                <p:nvPr/>
              </p:nvSpPr>
              <p:spPr>
                <a:xfrm>
                  <a:off x="4850521" y="7760015"/>
                  <a:ext cx="48451" cy="51602"/>
                </a:xfrm>
                <a:custGeom>
                  <a:avLst/>
                  <a:gdLst>
                    <a:gd name="connsiteX0" fmla="*/ 27574 w 48451"/>
                    <a:gd name="connsiteY0" fmla="*/ 51602 h 51602"/>
                    <a:gd name="connsiteX1" fmla="*/ 48451 w 48451"/>
                    <a:gd name="connsiteY1" fmla="*/ 34270 h 51602"/>
                    <a:gd name="connsiteX2" fmla="*/ 21271 w 48451"/>
                    <a:gd name="connsiteY2" fmla="*/ 0 h 51602"/>
                    <a:gd name="connsiteX3" fmla="*/ 0 w 48451"/>
                    <a:gd name="connsiteY3" fmla="*/ 16150 h 51602"/>
                    <a:gd name="connsiteX4" fmla="*/ 27574 w 48451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1" h="51602">
                      <a:moveTo>
                        <a:pt x="27574" y="51602"/>
                      </a:moveTo>
                      <a:lnTo>
                        <a:pt x="48451" y="34270"/>
                      </a:lnTo>
                      <a:cubicBezTo>
                        <a:pt x="38997" y="22847"/>
                        <a:pt x="29937" y="11423"/>
                        <a:pt x="21271" y="0"/>
                      </a:cubicBezTo>
                      <a:lnTo>
                        <a:pt x="0" y="16150"/>
                      </a:lnTo>
                      <a:cubicBezTo>
                        <a:pt x="8666" y="28362"/>
                        <a:pt x="18120" y="39785"/>
                        <a:pt x="27574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2" name="Graphic 27">
                <a:extLst>
                  <a:ext uri="{FF2B5EF4-FFF2-40B4-BE49-F238E27FC236}">
                    <a16:creationId xmlns:a16="http://schemas.microsoft.com/office/drawing/2014/main" id="{3B0711C0-1070-49F9-A061-8B8D852CAAA4}"/>
                  </a:ext>
                </a:extLst>
              </p:cNvPr>
              <p:cNvGrpSpPr/>
              <p:nvPr/>
            </p:nvGrpSpPr>
            <p:grpSpPr>
              <a:xfrm>
                <a:off x="4586600" y="7463400"/>
                <a:ext cx="172533" cy="152443"/>
                <a:chOff x="4586600" y="7463400"/>
                <a:chExt cx="172533" cy="152443"/>
              </a:xfrm>
              <a:solidFill>
                <a:srgbClr val="841918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9F8814D8-5F8E-4CA7-858D-E1286CB36FF0}"/>
                    </a:ext>
                  </a:extLst>
                </p:cNvPr>
                <p:cNvSpPr/>
                <p:nvPr/>
              </p:nvSpPr>
              <p:spPr>
                <a:xfrm>
                  <a:off x="4586600" y="7463400"/>
                  <a:ext cx="52390" cy="45693"/>
                </a:xfrm>
                <a:custGeom>
                  <a:avLst/>
                  <a:gdLst>
                    <a:gd name="connsiteX0" fmla="*/ 38209 w 52390"/>
                    <a:gd name="connsiteY0" fmla="*/ 45694 h 45693"/>
                    <a:gd name="connsiteX1" fmla="*/ 52390 w 52390"/>
                    <a:gd name="connsiteY1" fmla="*/ 22847 h 45693"/>
                    <a:gd name="connsiteX2" fmla="*/ 12211 w 52390"/>
                    <a:gd name="connsiteY2" fmla="*/ 0 h 45693"/>
                    <a:gd name="connsiteX3" fmla="*/ 0 w 52390"/>
                    <a:gd name="connsiteY3" fmla="*/ 24029 h 45693"/>
                    <a:gd name="connsiteX4" fmla="*/ 38209 w 52390"/>
                    <a:gd name="connsiteY4" fmla="*/ 45694 h 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5693">
                      <a:moveTo>
                        <a:pt x="38209" y="45694"/>
                      </a:moveTo>
                      <a:lnTo>
                        <a:pt x="52390" y="22847"/>
                      </a:lnTo>
                      <a:cubicBezTo>
                        <a:pt x="39391" y="14575"/>
                        <a:pt x="25998" y="7090"/>
                        <a:pt x="12211" y="0"/>
                      </a:cubicBezTo>
                      <a:lnTo>
                        <a:pt x="0" y="24029"/>
                      </a:lnTo>
                      <a:cubicBezTo>
                        <a:pt x="13393" y="30725"/>
                        <a:pt x="25998" y="38209"/>
                        <a:pt x="38209" y="45694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AB3E246-9F46-4D3D-98CF-35EF30150445}"/>
                    </a:ext>
                  </a:extLst>
                </p:cNvPr>
                <p:cNvSpPr/>
                <p:nvPr/>
              </p:nvSpPr>
              <p:spPr>
                <a:xfrm>
                  <a:off x="4653171" y="7507518"/>
                  <a:ext cx="51602" cy="49632"/>
                </a:xfrm>
                <a:custGeom>
                  <a:avLst/>
                  <a:gdLst>
                    <a:gd name="connsiteX0" fmla="*/ 33088 w 51602"/>
                    <a:gd name="connsiteY0" fmla="*/ 49633 h 49632"/>
                    <a:gd name="connsiteX1" fmla="*/ 51602 w 51602"/>
                    <a:gd name="connsiteY1" fmla="*/ 30331 h 49632"/>
                    <a:gd name="connsiteX2" fmla="*/ 34270 w 51602"/>
                    <a:gd name="connsiteY2" fmla="*/ 14575 h 49632"/>
                    <a:gd name="connsiteX3" fmla="*/ 16150 w 51602"/>
                    <a:gd name="connsiteY3" fmla="*/ 0 h 49632"/>
                    <a:gd name="connsiteX4" fmla="*/ 0 w 51602"/>
                    <a:gd name="connsiteY4" fmla="*/ 21665 h 49632"/>
                    <a:gd name="connsiteX5" fmla="*/ 16938 w 51602"/>
                    <a:gd name="connsiteY5" fmla="*/ 35452 h 49632"/>
                    <a:gd name="connsiteX6" fmla="*/ 33088 w 51602"/>
                    <a:gd name="connsiteY6" fmla="*/ 49633 h 4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02" h="49632">
                      <a:moveTo>
                        <a:pt x="33088" y="49633"/>
                      </a:moveTo>
                      <a:lnTo>
                        <a:pt x="51602" y="30331"/>
                      </a:lnTo>
                      <a:cubicBezTo>
                        <a:pt x="46088" y="24816"/>
                        <a:pt x="40179" y="19696"/>
                        <a:pt x="34270" y="14575"/>
                      </a:cubicBezTo>
                      <a:cubicBezTo>
                        <a:pt x="28362" y="9454"/>
                        <a:pt x="22453" y="4727"/>
                        <a:pt x="16150" y="0"/>
                      </a:cubicBezTo>
                      <a:lnTo>
                        <a:pt x="0" y="21665"/>
                      </a:lnTo>
                      <a:cubicBezTo>
                        <a:pt x="5909" y="25998"/>
                        <a:pt x="11423" y="30725"/>
                        <a:pt x="16938" y="35452"/>
                      </a:cubicBezTo>
                      <a:cubicBezTo>
                        <a:pt x="22453" y="39785"/>
                        <a:pt x="27968" y="44512"/>
                        <a:pt x="33088" y="4963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9374CD44-61A9-45AF-82FB-0E083345FCB2}"/>
                    </a:ext>
                  </a:extLst>
                </p:cNvPr>
                <p:cNvSpPr/>
                <p:nvPr/>
              </p:nvSpPr>
              <p:spPr>
                <a:xfrm>
                  <a:off x="4709895" y="7564241"/>
                  <a:ext cx="49238" cy="51602"/>
                </a:xfrm>
                <a:custGeom>
                  <a:avLst/>
                  <a:gdLst>
                    <a:gd name="connsiteX0" fmla="*/ 27968 w 49238"/>
                    <a:gd name="connsiteY0" fmla="*/ 51602 h 51602"/>
                    <a:gd name="connsiteX1" fmla="*/ 49239 w 49238"/>
                    <a:gd name="connsiteY1" fmla="*/ 35452 h 51602"/>
                    <a:gd name="connsiteX2" fmla="*/ 20090 w 49238"/>
                    <a:gd name="connsiteY2" fmla="*/ 0 h 51602"/>
                    <a:gd name="connsiteX3" fmla="*/ 0 w 49238"/>
                    <a:gd name="connsiteY3" fmla="*/ 17726 h 51602"/>
                    <a:gd name="connsiteX4" fmla="*/ 27968 w 49238"/>
                    <a:gd name="connsiteY4" fmla="*/ 51602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38" h="51602">
                      <a:moveTo>
                        <a:pt x="27968" y="51602"/>
                      </a:moveTo>
                      <a:lnTo>
                        <a:pt x="49239" y="35452"/>
                      </a:lnTo>
                      <a:cubicBezTo>
                        <a:pt x="39785" y="23241"/>
                        <a:pt x="30331" y="11423"/>
                        <a:pt x="20090" y="0"/>
                      </a:cubicBezTo>
                      <a:lnTo>
                        <a:pt x="0" y="17726"/>
                      </a:lnTo>
                      <a:cubicBezTo>
                        <a:pt x="9848" y="28362"/>
                        <a:pt x="19302" y="39785"/>
                        <a:pt x="27968" y="5160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26" name="Graphic 27">
                <a:extLst>
                  <a:ext uri="{FF2B5EF4-FFF2-40B4-BE49-F238E27FC236}">
                    <a16:creationId xmlns:a16="http://schemas.microsoft.com/office/drawing/2014/main" id="{F1B8AD7E-1E95-479D-9324-8538512850BE}"/>
                  </a:ext>
                </a:extLst>
              </p:cNvPr>
              <p:cNvGrpSpPr/>
              <p:nvPr/>
            </p:nvGrpSpPr>
            <p:grpSpPr>
              <a:xfrm>
                <a:off x="4363646" y="7378709"/>
                <a:ext cx="201682" cy="93750"/>
                <a:chOff x="4363646" y="7378709"/>
                <a:chExt cx="201682" cy="93750"/>
              </a:xfrm>
              <a:solidFill>
                <a:srgbClr val="841918"/>
              </a:solidFill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28CDFE6-ED27-4239-B8DA-6376A461C598}"/>
                    </a:ext>
                  </a:extLst>
                </p:cNvPr>
                <p:cNvSpPr/>
                <p:nvPr/>
              </p:nvSpPr>
              <p:spPr>
                <a:xfrm>
                  <a:off x="4363646" y="7378709"/>
                  <a:ext cx="50420" cy="38603"/>
                </a:xfrm>
                <a:custGeom>
                  <a:avLst/>
                  <a:gdLst>
                    <a:gd name="connsiteX0" fmla="*/ 42149 w 50420"/>
                    <a:gd name="connsiteY0" fmla="*/ 38603 h 38603"/>
                    <a:gd name="connsiteX1" fmla="*/ 50421 w 50420"/>
                    <a:gd name="connsiteY1" fmla="*/ 12999 h 38603"/>
                    <a:gd name="connsiteX2" fmla="*/ 28755 w 50420"/>
                    <a:gd name="connsiteY2" fmla="*/ 6303 h 38603"/>
                    <a:gd name="connsiteX3" fmla="*/ 7090 w 50420"/>
                    <a:gd name="connsiteY3" fmla="*/ 0 h 38603"/>
                    <a:gd name="connsiteX4" fmla="*/ 0 w 50420"/>
                    <a:gd name="connsiteY4" fmla="*/ 25998 h 38603"/>
                    <a:gd name="connsiteX5" fmla="*/ 21271 w 50420"/>
                    <a:gd name="connsiteY5" fmla="*/ 32301 h 38603"/>
                    <a:gd name="connsiteX6" fmla="*/ 42149 w 50420"/>
                    <a:gd name="connsiteY6" fmla="*/ 38603 h 3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20" h="38603">
                      <a:moveTo>
                        <a:pt x="42149" y="38603"/>
                      </a:moveTo>
                      <a:lnTo>
                        <a:pt x="50421" y="12999"/>
                      </a:lnTo>
                      <a:cubicBezTo>
                        <a:pt x="43330" y="10636"/>
                        <a:pt x="35846" y="8666"/>
                        <a:pt x="28755" y="6303"/>
                      </a:cubicBezTo>
                      <a:cubicBezTo>
                        <a:pt x="21665" y="3939"/>
                        <a:pt x="14181" y="1970"/>
                        <a:pt x="7090" y="0"/>
                      </a:cubicBezTo>
                      <a:lnTo>
                        <a:pt x="0" y="25998"/>
                      </a:lnTo>
                      <a:cubicBezTo>
                        <a:pt x="7090" y="27968"/>
                        <a:pt x="14181" y="29937"/>
                        <a:pt x="21271" y="32301"/>
                      </a:cubicBezTo>
                      <a:cubicBezTo>
                        <a:pt x="28362" y="34270"/>
                        <a:pt x="35452" y="36240"/>
                        <a:pt x="42149" y="3860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2C62A8A-8F08-4FAA-83E2-48361EFB784D}"/>
                    </a:ext>
                  </a:extLst>
                </p:cNvPr>
                <p:cNvSpPr/>
                <p:nvPr/>
              </p:nvSpPr>
              <p:spPr>
                <a:xfrm>
                  <a:off x="4439278" y="7402738"/>
                  <a:ext cx="51208" cy="40572"/>
                </a:xfrm>
                <a:custGeom>
                  <a:avLst/>
                  <a:gdLst>
                    <a:gd name="connsiteX0" fmla="*/ 41755 w 51208"/>
                    <a:gd name="connsiteY0" fmla="*/ 40573 h 40572"/>
                    <a:gd name="connsiteX1" fmla="*/ 51209 w 51208"/>
                    <a:gd name="connsiteY1" fmla="*/ 15363 h 40572"/>
                    <a:gd name="connsiteX2" fmla="*/ 8666 w 51208"/>
                    <a:gd name="connsiteY2" fmla="*/ 0 h 40572"/>
                    <a:gd name="connsiteX3" fmla="*/ 0 w 51208"/>
                    <a:gd name="connsiteY3" fmla="*/ 25604 h 40572"/>
                    <a:gd name="connsiteX4" fmla="*/ 41755 w 51208"/>
                    <a:gd name="connsiteY4" fmla="*/ 40573 h 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40572">
                      <a:moveTo>
                        <a:pt x="41755" y="40573"/>
                      </a:moveTo>
                      <a:lnTo>
                        <a:pt x="51209" y="15363"/>
                      </a:lnTo>
                      <a:cubicBezTo>
                        <a:pt x="37028" y="10242"/>
                        <a:pt x="23241" y="5121"/>
                        <a:pt x="8666" y="0"/>
                      </a:cubicBezTo>
                      <a:lnTo>
                        <a:pt x="0" y="25604"/>
                      </a:lnTo>
                      <a:cubicBezTo>
                        <a:pt x="14181" y="30331"/>
                        <a:pt x="27968" y="35452"/>
                        <a:pt x="41755" y="4057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6C120A13-FBE4-4A37-9890-B2A7DF30FA3A}"/>
                    </a:ext>
                  </a:extLst>
                </p:cNvPr>
                <p:cNvSpPr/>
                <p:nvPr/>
              </p:nvSpPr>
              <p:spPr>
                <a:xfrm>
                  <a:off x="4513333" y="7430705"/>
                  <a:ext cx="51996" cy="41754"/>
                </a:xfrm>
                <a:custGeom>
                  <a:avLst/>
                  <a:gdLst>
                    <a:gd name="connsiteX0" fmla="*/ 41361 w 51996"/>
                    <a:gd name="connsiteY0" fmla="*/ 41755 h 41754"/>
                    <a:gd name="connsiteX1" fmla="*/ 51996 w 51996"/>
                    <a:gd name="connsiteY1" fmla="*/ 16938 h 41754"/>
                    <a:gd name="connsiteX2" fmla="*/ 30725 w 51996"/>
                    <a:gd name="connsiteY2" fmla="*/ 8272 h 41754"/>
                    <a:gd name="connsiteX3" fmla="*/ 9848 w 51996"/>
                    <a:gd name="connsiteY3" fmla="*/ 0 h 41754"/>
                    <a:gd name="connsiteX4" fmla="*/ 0 w 51996"/>
                    <a:gd name="connsiteY4" fmla="*/ 25210 h 41754"/>
                    <a:gd name="connsiteX5" fmla="*/ 41361 w 51996"/>
                    <a:gd name="connsiteY5" fmla="*/ 41755 h 4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96" h="41754">
                      <a:moveTo>
                        <a:pt x="41361" y="41755"/>
                      </a:moveTo>
                      <a:lnTo>
                        <a:pt x="51996" y="16938"/>
                      </a:lnTo>
                      <a:cubicBezTo>
                        <a:pt x="44906" y="13787"/>
                        <a:pt x="37815" y="11030"/>
                        <a:pt x="30725" y="8272"/>
                      </a:cubicBezTo>
                      <a:lnTo>
                        <a:pt x="9848" y="0"/>
                      </a:lnTo>
                      <a:lnTo>
                        <a:pt x="0" y="25210"/>
                      </a:lnTo>
                      <a:cubicBezTo>
                        <a:pt x="14181" y="30725"/>
                        <a:pt x="27968" y="35846"/>
                        <a:pt x="41361" y="4175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0" name="Graphic 27">
                <a:extLst>
                  <a:ext uri="{FF2B5EF4-FFF2-40B4-BE49-F238E27FC236}">
                    <a16:creationId xmlns:a16="http://schemas.microsoft.com/office/drawing/2014/main" id="{28E44BC6-E096-48BA-A46A-8233C25E8F7A}"/>
                  </a:ext>
                </a:extLst>
              </p:cNvPr>
              <p:cNvGrpSpPr/>
              <p:nvPr/>
            </p:nvGrpSpPr>
            <p:grpSpPr>
              <a:xfrm>
                <a:off x="4126512" y="7351135"/>
                <a:ext cx="208773" cy="44512"/>
                <a:chOff x="4126512" y="7351135"/>
                <a:chExt cx="208773" cy="44512"/>
              </a:xfrm>
              <a:solidFill>
                <a:srgbClr val="841918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AA285FC5-F4C0-44B1-8170-1CB0E2760D99}"/>
                    </a:ext>
                  </a:extLst>
                </p:cNvPr>
                <p:cNvSpPr/>
                <p:nvPr/>
              </p:nvSpPr>
              <p:spPr>
                <a:xfrm>
                  <a:off x="4126512" y="7351135"/>
                  <a:ext cx="46481" cy="29937"/>
                </a:xfrm>
                <a:custGeom>
                  <a:avLst/>
                  <a:gdLst>
                    <a:gd name="connsiteX0" fmla="*/ 46482 w 46481"/>
                    <a:gd name="connsiteY0" fmla="*/ 26786 h 29937"/>
                    <a:gd name="connsiteX1" fmla="*/ 46088 w 46481"/>
                    <a:gd name="connsiteY1" fmla="*/ 0 h 29937"/>
                    <a:gd name="connsiteX2" fmla="*/ 22847 w 46481"/>
                    <a:gd name="connsiteY2" fmla="*/ 788 h 29937"/>
                    <a:gd name="connsiteX3" fmla="*/ 0 w 46481"/>
                    <a:gd name="connsiteY3" fmla="*/ 3151 h 29937"/>
                    <a:gd name="connsiteX4" fmla="*/ 3151 w 46481"/>
                    <a:gd name="connsiteY4" fmla="*/ 29937 h 29937"/>
                    <a:gd name="connsiteX5" fmla="*/ 24816 w 46481"/>
                    <a:gd name="connsiteY5" fmla="*/ 27574 h 29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81" h="29937">
                      <a:moveTo>
                        <a:pt x="46482" y="26786"/>
                      </a:moveTo>
                      <a:lnTo>
                        <a:pt x="46088" y="0"/>
                      </a:lnTo>
                      <a:lnTo>
                        <a:pt x="22847" y="788"/>
                      </a:lnTo>
                      <a:lnTo>
                        <a:pt x="0" y="3151"/>
                      </a:lnTo>
                      <a:lnTo>
                        <a:pt x="3151" y="29937"/>
                      </a:lnTo>
                      <a:lnTo>
                        <a:pt x="24816" y="27574"/>
                      </a:ln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D27CEFA-E3D6-401F-ACE3-7B9E7B29E369}"/>
                    </a:ext>
                  </a:extLst>
                </p:cNvPr>
                <p:cNvSpPr/>
                <p:nvPr/>
              </p:nvSpPr>
              <p:spPr>
                <a:xfrm>
                  <a:off x="4208051" y="7351135"/>
                  <a:ext cx="46875" cy="30725"/>
                </a:xfrm>
                <a:custGeom>
                  <a:avLst/>
                  <a:gdLst>
                    <a:gd name="connsiteX0" fmla="*/ 43724 w 46875"/>
                    <a:gd name="connsiteY0" fmla="*/ 30725 h 30725"/>
                    <a:gd name="connsiteX1" fmla="*/ 46875 w 46875"/>
                    <a:gd name="connsiteY1" fmla="*/ 3939 h 30725"/>
                    <a:gd name="connsiteX2" fmla="*/ 24029 w 46875"/>
                    <a:gd name="connsiteY2" fmla="*/ 1576 h 30725"/>
                    <a:gd name="connsiteX3" fmla="*/ 1182 w 46875"/>
                    <a:gd name="connsiteY3" fmla="*/ 0 h 30725"/>
                    <a:gd name="connsiteX4" fmla="*/ 0 w 46875"/>
                    <a:gd name="connsiteY4" fmla="*/ 26786 h 30725"/>
                    <a:gd name="connsiteX5" fmla="*/ 22059 w 46875"/>
                    <a:gd name="connsiteY5" fmla="*/ 28362 h 30725"/>
                    <a:gd name="connsiteX6" fmla="*/ 43724 w 46875"/>
                    <a:gd name="connsiteY6" fmla="*/ 30725 h 3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875" h="30725">
                      <a:moveTo>
                        <a:pt x="43724" y="30725"/>
                      </a:moveTo>
                      <a:lnTo>
                        <a:pt x="46875" y="3939"/>
                      </a:lnTo>
                      <a:cubicBezTo>
                        <a:pt x="39391" y="3151"/>
                        <a:pt x="31513" y="1970"/>
                        <a:pt x="24029" y="1576"/>
                      </a:cubicBezTo>
                      <a:lnTo>
                        <a:pt x="1182" y="0"/>
                      </a:lnTo>
                      <a:lnTo>
                        <a:pt x="0" y="26786"/>
                      </a:lnTo>
                      <a:lnTo>
                        <a:pt x="22059" y="28362"/>
                      </a:lnTo>
                      <a:cubicBezTo>
                        <a:pt x="29149" y="28756"/>
                        <a:pt x="36240" y="29937"/>
                        <a:pt x="43724" y="3072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AFBD4D4-2189-4377-ABBC-B3810F651CDD}"/>
                    </a:ext>
                  </a:extLst>
                </p:cNvPr>
                <p:cNvSpPr/>
                <p:nvPr/>
              </p:nvSpPr>
              <p:spPr>
                <a:xfrm>
                  <a:off x="4286046" y="7360195"/>
                  <a:ext cx="49238" cy="35452"/>
                </a:xfrm>
                <a:custGeom>
                  <a:avLst/>
                  <a:gdLst>
                    <a:gd name="connsiteX0" fmla="*/ 42936 w 49238"/>
                    <a:gd name="connsiteY0" fmla="*/ 35452 h 35452"/>
                    <a:gd name="connsiteX1" fmla="*/ 49239 w 49238"/>
                    <a:gd name="connsiteY1" fmla="*/ 9060 h 35452"/>
                    <a:gd name="connsiteX2" fmla="*/ 27180 w 49238"/>
                    <a:gd name="connsiteY2" fmla="*/ 4333 h 35452"/>
                    <a:gd name="connsiteX3" fmla="*/ 4727 w 49238"/>
                    <a:gd name="connsiteY3" fmla="*/ 0 h 35452"/>
                    <a:gd name="connsiteX4" fmla="*/ 0 w 49238"/>
                    <a:gd name="connsiteY4" fmla="*/ 26392 h 35452"/>
                    <a:gd name="connsiteX5" fmla="*/ 21665 w 49238"/>
                    <a:gd name="connsiteY5" fmla="*/ 30725 h 35452"/>
                    <a:gd name="connsiteX6" fmla="*/ 42936 w 49238"/>
                    <a:gd name="connsiteY6" fmla="*/ 35452 h 3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238" h="35452">
                      <a:moveTo>
                        <a:pt x="42936" y="35452"/>
                      </a:moveTo>
                      <a:lnTo>
                        <a:pt x="49239" y="9060"/>
                      </a:lnTo>
                      <a:cubicBezTo>
                        <a:pt x="41755" y="7484"/>
                        <a:pt x="34664" y="5515"/>
                        <a:pt x="27180" y="4333"/>
                      </a:cubicBezTo>
                      <a:cubicBezTo>
                        <a:pt x="19696" y="2757"/>
                        <a:pt x="12211" y="1182"/>
                        <a:pt x="4727" y="0"/>
                      </a:cubicBezTo>
                      <a:lnTo>
                        <a:pt x="0" y="26392"/>
                      </a:lnTo>
                      <a:cubicBezTo>
                        <a:pt x="7090" y="27574"/>
                        <a:pt x="14575" y="29149"/>
                        <a:pt x="21665" y="30725"/>
                      </a:cubicBezTo>
                      <a:cubicBezTo>
                        <a:pt x="28755" y="32301"/>
                        <a:pt x="35846" y="33876"/>
                        <a:pt x="42936" y="3545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4" name="Graphic 27">
                <a:extLst>
                  <a:ext uri="{FF2B5EF4-FFF2-40B4-BE49-F238E27FC236}">
                    <a16:creationId xmlns:a16="http://schemas.microsoft.com/office/drawing/2014/main" id="{44877FE3-4ED3-44AF-B3D3-F0174202D931}"/>
                  </a:ext>
                </a:extLst>
              </p:cNvPr>
              <p:cNvGrpSpPr/>
              <p:nvPr/>
            </p:nvGrpSpPr>
            <p:grpSpPr>
              <a:xfrm>
                <a:off x="3904345" y="7360195"/>
                <a:ext cx="190653" cy="120930"/>
                <a:chOff x="3904345" y="7360195"/>
                <a:chExt cx="190653" cy="120930"/>
              </a:xfrm>
              <a:solidFill>
                <a:srgbClr val="841918"/>
              </a:solidFill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6C2D568-C13B-4E22-8A4F-829A8ADEE7C6}"/>
                    </a:ext>
                  </a:extLst>
                </p:cNvPr>
                <p:cNvSpPr/>
                <p:nvPr/>
              </p:nvSpPr>
              <p:spPr>
                <a:xfrm>
                  <a:off x="3904345" y="7434251"/>
                  <a:ext cx="51602" cy="46875"/>
                </a:xfrm>
                <a:custGeom>
                  <a:avLst/>
                  <a:gdLst>
                    <a:gd name="connsiteX0" fmla="*/ 51603 w 51602"/>
                    <a:gd name="connsiteY0" fmla="*/ 22453 h 46875"/>
                    <a:gd name="connsiteX1" fmla="*/ 37028 w 51602"/>
                    <a:gd name="connsiteY1" fmla="*/ 0 h 46875"/>
                    <a:gd name="connsiteX2" fmla="*/ 0 w 51602"/>
                    <a:gd name="connsiteY2" fmla="*/ 24029 h 46875"/>
                    <a:gd name="connsiteX3" fmla="*/ 14575 w 51602"/>
                    <a:gd name="connsiteY3" fmla="*/ 46875 h 46875"/>
                    <a:gd name="connsiteX4" fmla="*/ 51603 w 51602"/>
                    <a:gd name="connsiteY4" fmla="*/ 22453 h 4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02" h="46875">
                      <a:moveTo>
                        <a:pt x="51603" y="22453"/>
                      </a:moveTo>
                      <a:lnTo>
                        <a:pt x="37028" y="0"/>
                      </a:lnTo>
                      <a:cubicBezTo>
                        <a:pt x="24423" y="8272"/>
                        <a:pt x="12211" y="16150"/>
                        <a:pt x="0" y="24029"/>
                      </a:cubicBezTo>
                      <a:lnTo>
                        <a:pt x="14575" y="46875"/>
                      </a:lnTo>
                      <a:cubicBezTo>
                        <a:pt x="26786" y="38603"/>
                        <a:pt x="39391" y="30331"/>
                        <a:pt x="51603" y="22453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ABB62C1E-7E25-47F3-8B15-32917608B45E}"/>
                    </a:ext>
                  </a:extLst>
                </p:cNvPr>
                <p:cNvSpPr/>
                <p:nvPr/>
              </p:nvSpPr>
              <p:spPr>
                <a:xfrm>
                  <a:off x="3971310" y="7391314"/>
                  <a:ext cx="52390" cy="46087"/>
                </a:xfrm>
                <a:custGeom>
                  <a:avLst/>
                  <a:gdLst>
                    <a:gd name="connsiteX0" fmla="*/ 52390 w 52390"/>
                    <a:gd name="connsiteY0" fmla="*/ 23635 h 46087"/>
                    <a:gd name="connsiteX1" fmla="*/ 39391 w 52390"/>
                    <a:gd name="connsiteY1" fmla="*/ 0 h 46087"/>
                    <a:gd name="connsiteX2" fmla="*/ 0 w 52390"/>
                    <a:gd name="connsiteY2" fmla="*/ 23241 h 46087"/>
                    <a:gd name="connsiteX3" fmla="*/ 14181 w 52390"/>
                    <a:gd name="connsiteY3" fmla="*/ 46088 h 46087"/>
                    <a:gd name="connsiteX4" fmla="*/ 52390 w 52390"/>
                    <a:gd name="connsiteY4" fmla="*/ 23635 h 4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46087">
                      <a:moveTo>
                        <a:pt x="52390" y="23635"/>
                      </a:moveTo>
                      <a:lnTo>
                        <a:pt x="39391" y="0"/>
                      </a:lnTo>
                      <a:cubicBezTo>
                        <a:pt x="25604" y="7090"/>
                        <a:pt x="12999" y="15363"/>
                        <a:pt x="0" y="23241"/>
                      </a:cubicBezTo>
                      <a:lnTo>
                        <a:pt x="14181" y="46088"/>
                      </a:lnTo>
                      <a:cubicBezTo>
                        <a:pt x="26786" y="38209"/>
                        <a:pt x="39391" y="30725"/>
                        <a:pt x="52390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B2A2E5D7-37B5-4184-98F7-A58D55CF2FD8}"/>
                    </a:ext>
                  </a:extLst>
                </p:cNvPr>
                <p:cNvSpPr/>
                <p:nvPr/>
              </p:nvSpPr>
              <p:spPr>
                <a:xfrm>
                  <a:off x="4043790" y="7360195"/>
                  <a:ext cx="51208" cy="39785"/>
                </a:xfrm>
                <a:custGeom>
                  <a:avLst/>
                  <a:gdLst>
                    <a:gd name="connsiteX0" fmla="*/ 51209 w 51208"/>
                    <a:gd name="connsiteY0" fmla="*/ 26392 h 39785"/>
                    <a:gd name="connsiteX1" fmla="*/ 45694 w 51208"/>
                    <a:gd name="connsiteY1" fmla="*/ 0 h 39785"/>
                    <a:gd name="connsiteX2" fmla="*/ 0 w 51208"/>
                    <a:gd name="connsiteY2" fmla="*/ 14969 h 39785"/>
                    <a:gd name="connsiteX3" fmla="*/ 10636 w 51208"/>
                    <a:gd name="connsiteY3" fmla="*/ 39785 h 39785"/>
                    <a:gd name="connsiteX4" fmla="*/ 51209 w 51208"/>
                    <a:gd name="connsiteY4" fmla="*/ 26392 h 3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08" h="39785">
                      <a:moveTo>
                        <a:pt x="51209" y="26392"/>
                      </a:moveTo>
                      <a:lnTo>
                        <a:pt x="45694" y="0"/>
                      </a:lnTo>
                      <a:cubicBezTo>
                        <a:pt x="29543" y="3545"/>
                        <a:pt x="14575" y="8666"/>
                        <a:pt x="0" y="14969"/>
                      </a:cubicBezTo>
                      <a:lnTo>
                        <a:pt x="10636" y="39785"/>
                      </a:lnTo>
                      <a:cubicBezTo>
                        <a:pt x="24029" y="34270"/>
                        <a:pt x="37422" y="29543"/>
                        <a:pt x="51209" y="26392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238" name="Graphic 27">
                <a:extLst>
                  <a:ext uri="{FF2B5EF4-FFF2-40B4-BE49-F238E27FC236}">
                    <a16:creationId xmlns:a16="http://schemas.microsoft.com/office/drawing/2014/main" id="{540BEB66-D1A0-4720-B79C-B83C7C4C0391}"/>
                  </a:ext>
                </a:extLst>
              </p:cNvPr>
              <p:cNvGrpSpPr/>
              <p:nvPr/>
            </p:nvGrpSpPr>
            <p:grpSpPr>
              <a:xfrm>
                <a:off x="3658545" y="7365010"/>
                <a:ext cx="309220" cy="292700"/>
                <a:chOff x="3658545" y="7365010"/>
                <a:chExt cx="309220" cy="292700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1AA7663-DA78-41BC-B5FF-344488B4A8E0}"/>
                    </a:ext>
                  </a:extLst>
                </p:cNvPr>
                <p:cNvSpPr/>
                <p:nvPr/>
              </p:nvSpPr>
              <p:spPr>
                <a:xfrm>
                  <a:off x="3658545" y="7365010"/>
                  <a:ext cx="309220" cy="292700"/>
                </a:xfrm>
                <a:custGeom>
                  <a:avLst/>
                  <a:gdLst>
                    <a:gd name="connsiteX0" fmla="*/ 170170 w 309220"/>
                    <a:gd name="connsiteY0" fmla="*/ 1882 h 292700"/>
                    <a:gd name="connsiteX1" fmla="*/ 160322 w 309220"/>
                    <a:gd name="connsiteY1" fmla="*/ 7791 h 292700"/>
                    <a:gd name="connsiteX2" fmla="*/ 155595 w 309220"/>
                    <a:gd name="connsiteY2" fmla="*/ 10154 h 292700"/>
                    <a:gd name="connsiteX3" fmla="*/ 149292 w 309220"/>
                    <a:gd name="connsiteY3" fmla="*/ 13699 h 292700"/>
                    <a:gd name="connsiteX4" fmla="*/ 137081 w 309220"/>
                    <a:gd name="connsiteY4" fmla="*/ 20396 h 292700"/>
                    <a:gd name="connsiteX5" fmla="*/ 135505 w 309220"/>
                    <a:gd name="connsiteY5" fmla="*/ 21184 h 292700"/>
                    <a:gd name="connsiteX6" fmla="*/ 135505 w 309220"/>
                    <a:gd name="connsiteY6" fmla="*/ 21184 h 292700"/>
                    <a:gd name="connsiteX7" fmla="*/ 135505 w 309220"/>
                    <a:gd name="connsiteY7" fmla="*/ 21184 h 292700"/>
                    <a:gd name="connsiteX8" fmla="*/ 135505 w 309220"/>
                    <a:gd name="connsiteY8" fmla="*/ 21184 h 292700"/>
                    <a:gd name="connsiteX9" fmla="*/ 133930 w 309220"/>
                    <a:gd name="connsiteY9" fmla="*/ 20790 h 292700"/>
                    <a:gd name="connsiteX10" fmla="*/ 133536 w 309220"/>
                    <a:gd name="connsiteY10" fmla="*/ 20790 h 292700"/>
                    <a:gd name="connsiteX11" fmla="*/ 132354 w 309220"/>
                    <a:gd name="connsiteY11" fmla="*/ 20396 h 292700"/>
                    <a:gd name="connsiteX12" fmla="*/ 129991 w 309220"/>
                    <a:gd name="connsiteY12" fmla="*/ 19608 h 292700"/>
                    <a:gd name="connsiteX13" fmla="*/ 124476 w 309220"/>
                    <a:gd name="connsiteY13" fmla="*/ 18032 h 292700"/>
                    <a:gd name="connsiteX14" fmla="*/ 108719 w 309220"/>
                    <a:gd name="connsiteY14" fmla="*/ 13305 h 292700"/>
                    <a:gd name="connsiteX15" fmla="*/ 98872 w 309220"/>
                    <a:gd name="connsiteY15" fmla="*/ 10548 h 292700"/>
                    <a:gd name="connsiteX16" fmla="*/ 87448 w 309220"/>
                    <a:gd name="connsiteY16" fmla="*/ 7791 h 292700"/>
                    <a:gd name="connsiteX17" fmla="*/ 74449 w 309220"/>
                    <a:gd name="connsiteY17" fmla="*/ 5033 h 292700"/>
                    <a:gd name="connsiteX18" fmla="*/ 59875 w 309220"/>
                    <a:gd name="connsiteY18" fmla="*/ 2670 h 292700"/>
                    <a:gd name="connsiteX19" fmla="*/ 0 w 309220"/>
                    <a:gd name="connsiteY19" fmla="*/ 1094 h 292700"/>
                    <a:gd name="connsiteX20" fmla="*/ 23241 w 309220"/>
                    <a:gd name="connsiteY20" fmla="*/ 269348 h 292700"/>
                    <a:gd name="connsiteX21" fmla="*/ 23241 w 309220"/>
                    <a:gd name="connsiteY21" fmla="*/ 269348 h 292700"/>
                    <a:gd name="connsiteX22" fmla="*/ 23241 w 309220"/>
                    <a:gd name="connsiteY22" fmla="*/ 269348 h 292700"/>
                    <a:gd name="connsiteX23" fmla="*/ 25210 w 309220"/>
                    <a:gd name="connsiteY23" fmla="*/ 269742 h 292700"/>
                    <a:gd name="connsiteX24" fmla="*/ 28362 w 309220"/>
                    <a:gd name="connsiteY24" fmla="*/ 270530 h 292700"/>
                    <a:gd name="connsiteX25" fmla="*/ 32695 w 309220"/>
                    <a:gd name="connsiteY25" fmla="*/ 271711 h 292700"/>
                    <a:gd name="connsiteX26" fmla="*/ 45694 w 309220"/>
                    <a:gd name="connsiteY26" fmla="*/ 275650 h 292700"/>
                    <a:gd name="connsiteX27" fmla="*/ 54360 w 309220"/>
                    <a:gd name="connsiteY27" fmla="*/ 278408 h 292700"/>
                    <a:gd name="connsiteX28" fmla="*/ 59087 w 309220"/>
                    <a:gd name="connsiteY28" fmla="*/ 279983 h 292700"/>
                    <a:gd name="connsiteX29" fmla="*/ 61450 w 309220"/>
                    <a:gd name="connsiteY29" fmla="*/ 280771 h 292700"/>
                    <a:gd name="connsiteX30" fmla="*/ 64601 w 309220"/>
                    <a:gd name="connsiteY30" fmla="*/ 281559 h 292700"/>
                    <a:gd name="connsiteX31" fmla="*/ 92569 w 309220"/>
                    <a:gd name="connsiteY31" fmla="*/ 287862 h 292700"/>
                    <a:gd name="connsiteX32" fmla="*/ 122113 w 309220"/>
                    <a:gd name="connsiteY32" fmla="*/ 291801 h 292700"/>
                    <a:gd name="connsiteX33" fmla="*/ 181593 w 309220"/>
                    <a:gd name="connsiteY33" fmla="*/ 289831 h 292700"/>
                    <a:gd name="connsiteX34" fmla="*/ 238316 w 309220"/>
                    <a:gd name="connsiteY34" fmla="*/ 272105 h 292700"/>
                    <a:gd name="connsiteX35" fmla="*/ 251709 w 309220"/>
                    <a:gd name="connsiteY35" fmla="*/ 265409 h 292700"/>
                    <a:gd name="connsiteX36" fmla="*/ 263527 w 309220"/>
                    <a:gd name="connsiteY36" fmla="*/ 259106 h 292700"/>
                    <a:gd name="connsiteX37" fmla="*/ 277708 w 309220"/>
                    <a:gd name="connsiteY37" fmla="*/ 251228 h 292700"/>
                    <a:gd name="connsiteX38" fmla="*/ 293070 w 309220"/>
                    <a:gd name="connsiteY38" fmla="*/ 242562 h 292700"/>
                    <a:gd name="connsiteX39" fmla="*/ 309221 w 309220"/>
                    <a:gd name="connsiteY39" fmla="*/ 233108 h 292700"/>
                    <a:gd name="connsiteX40" fmla="*/ 170170 w 309220"/>
                    <a:gd name="connsiteY40" fmla="*/ 1882 h 29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09220" h="292700">
                      <a:moveTo>
                        <a:pt x="170170" y="1882"/>
                      </a:moveTo>
                      <a:cubicBezTo>
                        <a:pt x="167018" y="3851"/>
                        <a:pt x="163079" y="6215"/>
                        <a:pt x="160322" y="7791"/>
                      </a:cubicBezTo>
                      <a:lnTo>
                        <a:pt x="155595" y="10154"/>
                      </a:lnTo>
                      <a:lnTo>
                        <a:pt x="149292" y="13699"/>
                      </a:lnTo>
                      <a:lnTo>
                        <a:pt x="137081" y="20396"/>
                      </a:lnTo>
                      <a:lnTo>
                        <a:pt x="135505" y="21184"/>
                      </a:lnTo>
                      <a:cubicBezTo>
                        <a:pt x="135505" y="21184"/>
                        <a:pt x="135505" y="21184"/>
                        <a:pt x="135505" y="21184"/>
                      </a:cubicBezTo>
                      <a:lnTo>
                        <a:pt x="135505" y="21184"/>
                      </a:lnTo>
                      <a:lnTo>
                        <a:pt x="135505" y="21184"/>
                      </a:lnTo>
                      <a:cubicBezTo>
                        <a:pt x="135505" y="21184"/>
                        <a:pt x="136293" y="21184"/>
                        <a:pt x="133930" y="20790"/>
                      </a:cubicBezTo>
                      <a:lnTo>
                        <a:pt x="133536" y="20790"/>
                      </a:lnTo>
                      <a:lnTo>
                        <a:pt x="132354" y="20396"/>
                      </a:lnTo>
                      <a:lnTo>
                        <a:pt x="129991" y="19608"/>
                      </a:lnTo>
                      <a:lnTo>
                        <a:pt x="124476" y="18032"/>
                      </a:lnTo>
                      <a:lnTo>
                        <a:pt x="108719" y="13305"/>
                      </a:lnTo>
                      <a:lnTo>
                        <a:pt x="98872" y="10548"/>
                      </a:lnTo>
                      <a:lnTo>
                        <a:pt x="87448" y="7791"/>
                      </a:lnTo>
                      <a:cubicBezTo>
                        <a:pt x="83115" y="7003"/>
                        <a:pt x="79176" y="5821"/>
                        <a:pt x="74449" y="5033"/>
                      </a:cubicBezTo>
                      <a:cubicBezTo>
                        <a:pt x="70116" y="4245"/>
                        <a:pt x="64601" y="3064"/>
                        <a:pt x="59875" y="2670"/>
                      </a:cubicBezTo>
                      <a:cubicBezTo>
                        <a:pt x="40179" y="-88"/>
                        <a:pt x="20089" y="-875"/>
                        <a:pt x="0" y="1094"/>
                      </a:cubicBezTo>
                      <a:lnTo>
                        <a:pt x="23241" y="269348"/>
                      </a:lnTo>
                      <a:cubicBezTo>
                        <a:pt x="23241" y="269348"/>
                        <a:pt x="23241" y="269348"/>
                        <a:pt x="23241" y="269348"/>
                      </a:cubicBezTo>
                      <a:cubicBezTo>
                        <a:pt x="23241" y="269348"/>
                        <a:pt x="22847" y="269348"/>
                        <a:pt x="23241" y="269348"/>
                      </a:cubicBezTo>
                      <a:cubicBezTo>
                        <a:pt x="23635" y="269348"/>
                        <a:pt x="24423" y="269742"/>
                        <a:pt x="25210" y="269742"/>
                      </a:cubicBezTo>
                      <a:lnTo>
                        <a:pt x="28362" y="270530"/>
                      </a:lnTo>
                      <a:lnTo>
                        <a:pt x="32695" y="271711"/>
                      </a:lnTo>
                      <a:lnTo>
                        <a:pt x="45694" y="275650"/>
                      </a:lnTo>
                      <a:lnTo>
                        <a:pt x="54360" y="278408"/>
                      </a:lnTo>
                      <a:lnTo>
                        <a:pt x="59087" y="279983"/>
                      </a:lnTo>
                      <a:lnTo>
                        <a:pt x="61450" y="280771"/>
                      </a:lnTo>
                      <a:lnTo>
                        <a:pt x="64601" y="281559"/>
                      </a:lnTo>
                      <a:cubicBezTo>
                        <a:pt x="72086" y="283529"/>
                        <a:pt x="82721" y="286286"/>
                        <a:pt x="92569" y="287862"/>
                      </a:cubicBezTo>
                      <a:cubicBezTo>
                        <a:pt x="102417" y="289831"/>
                        <a:pt x="112265" y="291013"/>
                        <a:pt x="122113" y="291801"/>
                      </a:cubicBezTo>
                      <a:cubicBezTo>
                        <a:pt x="142202" y="293376"/>
                        <a:pt x="161898" y="292983"/>
                        <a:pt x="181593" y="289831"/>
                      </a:cubicBezTo>
                      <a:cubicBezTo>
                        <a:pt x="201289" y="286680"/>
                        <a:pt x="220196" y="280377"/>
                        <a:pt x="238316" y="272105"/>
                      </a:cubicBezTo>
                      <a:cubicBezTo>
                        <a:pt x="242649" y="270136"/>
                        <a:pt x="247376" y="267772"/>
                        <a:pt x="251709" y="265409"/>
                      </a:cubicBezTo>
                      <a:lnTo>
                        <a:pt x="263527" y="259106"/>
                      </a:lnTo>
                      <a:lnTo>
                        <a:pt x="277708" y="251228"/>
                      </a:lnTo>
                      <a:lnTo>
                        <a:pt x="293070" y="242562"/>
                      </a:lnTo>
                      <a:cubicBezTo>
                        <a:pt x="298979" y="239411"/>
                        <a:pt x="303706" y="236259"/>
                        <a:pt x="309221" y="233108"/>
                      </a:cubicBezTo>
                      <a:lnTo>
                        <a:pt x="170170" y="1882"/>
                      </a:lnTo>
                      <a:close/>
                    </a:path>
                  </a:pathLst>
                </a:custGeom>
                <a:noFill/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744E3313-489C-4752-BAE0-470F7ADD73F9}"/>
                    </a:ext>
                  </a:extLst>
                </p:cNvPr>
                <p:cNvSpPr/>
                <p:nvPr/>
              </p:nvSpPr>
              <p:spPr>
                <a:xfrm>
                  <a:off x="3688088" y="7482308"/>
                  <a:ext cx="48844" cy="35058"/>
                </a:xfrm>
                <a:custGeom>
                  <a:avLst/>
                  <a:gdLst>
                    <a:gd name="connsiteX0" fmla="*/ 40967 w 48844"/>
                    <a:gd name="connsiteY0" fmla="*/ 35058 h 35058"/>
                    <a:gd name="connsiteX1" fmla="*/ 48845 w 48844"/>
                    <a:gd name="connsiteY1" fmla="*/ 9060 h 35058"/>
                    <a:gd name="connsiteX2" fmla="*/ 25998 w 48844"/>
                    <a:gd name="connsiteY2" fmla="*/ 3151 h 35058"/>
                    <a:gd name="connsiteX3" fmla="*/ 1182 w 48844"/>
                    <a:gd name="connsiteY3" fmla="*/ 0 h 35058"/>
                    <a:gd name="connsiteX4" fmla="*/ 0 w 48844"/>
                    <a:gd name="connsiteY4" fmla="*/ 26786 h 35058"/>
                    <a:gd name="connsiteX5" fmla="*/ 40967 w 48844"/>
                    <a:gd name="connsiteY5" fmla="*/ 35058 h 35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844" h="35058">
                      <a:moveTo>
                        <a:pt x="40967" y="35058"/>
                      </a:moveTo>
                      <a:lnTo>
                        <a:pt x="48845" y="9060"/>
                      </a:lnTo>
                      <a:cubicBezTo>
                        <a:pt x="41361" y="7090"/>
                        <a:pt x="33876" y="4727"/>
                        <a:pt x="25998" y="3151"/>
                      </a:cubicBezTo>
                      <a:cubicBezTo>
                        <a:pt x="18120" y="1576"/>
                        <a:pt x="9454" y="394"/>
                        <a:pt x="1182" y="0"/>
                      </a:cubicBezTo>
                      <a:lnTo>
                        <a:pt x="0" y="26786"/>
                      </a:lnTo>
                      <a:cubicBezTo>
                        <a:pt x="13393" y="27180"/>
                        <a:pt x="26786" y="30725"/>
                        <a:pt x="40967" y="35058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AEF0C708-2317-4603-9CAC-B54F88E515C7}"/>
                    </a:ext>
                  </a:extLst>
                </p:cNvPr>
                <p:cNvSpPr/>
                <p:nvPr/>
              </p:nvSpPr>
              <p:spPr>
                <a:xfrm>
                  <a:off x="3763325" y="7500428"/>
                  <a:ext cx="47663" cy="31528"/>
                </a:xfrm>
                <a:custGeom>
                  <a:avLst/>
                  <a:gdLst>
                    <a:gd name="connsiteX0" fmla="*/ 47663 w 47663"/>
                    <a:gd name="connsiteY0" fmla="*/ 31119 h 31528"/>
                    <a:gd name="connsiteX1" fmla="*/ 44512 w 47663"/>
                    <a:gd name="connsiteY1" fmla="*/ 3939 h 31528"/>
                    <a:gd name="connsiteX2" fmla="*/ 25210 w 47663"/>
                    <a:gd name="connsiteY2" fmla="*/ 3151 h 31528"/>
                    <a:gd name="connsiteX3" fmla="*/ 5909 w 47663"/>
                    <a:gd name="connsiteY3" fmla="*/ 0 h 31528"/>
                    <a:gd name="connsiteX4" fmla="*/ 0 w 47663"/>
                    <a:gd name="connsiteY4" fmla="*/ 26392 h 31528"/>
                    <a:gd name="connsiteX5" fmla="*/ 23635 w 47663"/>
                    <a:gd name="connsiteY5" fmla="*/ 30331 h 31528"/>
                    <a:gd name="connsiteX6" fmla="*/ 47663 w 47663"/>
                    <a:gd name="connsiteY6" fmla="*/ 31119 h 3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63" h="31528">
                      <a:moveTo>
                        <a:pt x="47663" y="31119"/>
                      </a:moveTo>
                      <a:lnTo>
                        <a:pt x="44512" y="3939"/>
                      </a:lnTo>
                      <a:cubicBezTo>
                        <a:pt x="38209" y="4333"/>
                        <a:pt x="31513" y="3939"/>
                        <a:pt x="25210" y="3151"/>
                      </a:cubicBezTo>
                      <a:cubicBezTo>
                        <a:pt x="18908" y="2363"/>
                        <a:pt x="12211" y="1576"/>
                        <a:pt x="5909" y="0"/>
                      </a:cubicBezTo>
                      <a:lnTo>
                        <a:pt x="0" y="26392"/>
                      </a:lnTo>
                      <a:cubicBezTo>
                        <a:pt x="7878" y="28362"/>
                        <a:pt x="15756" y="29543"/>
                        <a:pt x="23635" y="30331"/>
                      </a:cubicBezTo>
                      <a:cubicBezTo>
                        <a:pt x="31513" y="31513"/>
                        <a:pt x="39785" y="31907"/>
                        <a:pt x="47663" y="31119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657F9B29-72BC-400D-8603-6CA1C1F94209}"/>
                    </a:ext>
                  </a:extLst>
                </p:cNvPr>
                <p:cNvSpPr/>
                <p:nvPr/>
              </p:nvSpPr>
              <p:spPr>
                <a:xfrm>
                  <a:off x="3837380" y="7476005"/>
                  <a:ext cx="50026" cy="45299"/>
                </a:xfrm>
                <a:custGeom>
                  <a:avLst/>
                  <a:gdLst>
                    <a:gd name="connsiteX0" fmla="*/ 50027 w 50026"/>
                    <a:gd name="connsiteY0" fmla="*/ 23635 h 45299"/>
                    <a:gd name="connsiteX1" fmla="*/ 37028 w 50026"/>
                    <a:gd name="connsiteY1" fmla="*/ 0 h 45299"/>
                    <a:gd name="connsiteX2" fmla="*/ 17726 w 50026"/>
                    <a:gd name="connsiteY2" fmla="*/ 10636 h 45299"/>
                    <a:gd name="connsiteX3" fmla="*/ 0 w 50026"/>
                    <a:gd name="connsiteY3" fmla="*/ 20089 h 45299"/>
                    <a:gd name="connsiteX4" fmla="*/ 9848 w 50026"/>
                    <a:gd name="connsiteY4" fmla="*/ 45300 h 45299"/>
                    <a:gd name="connsiteX5" fmla="*/ 30725 w 50026"/>
                    <a:gd name="connsiteY5" fmla="*/ 34270 h 45299"/>
                    <a:gd name="connsiteX6" fmla="*/ 50027 w 50026"/>
                    <a:gd name="connsiteY6" fmla="*/ 23635 h 4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26" h="45299">
                      <a:moveTo>
                        <a:pt x="50027" y="23635"/>
                      </a:moveTo>
                      <a:lnTo>
                        <a:pt x="37028" y="0"/>
                      </a:lnTo>
                      <a:cubicBezTo>
                        <a:pt x="31119" y="3545"/>
                        <a:pt x="24029" y="7090"/>
                        <a:pt x="17726" y="10636"/>
                      </a:cubicBezTo>
                      <a:cubicBezTo>
                        <a:pt x="11424" y="14181"/>
                        <a:pt x="5909" y="17332"/>
                        <a:pt x="0" y="20089"/>
                      </a:cubicBezTo>
                      <a:lnTo>
                        <a:pt x="9848" y="45300"/>
                      </a:lnTo>
                      <a:cubicBezTo>
                        <a:pt x="16938" y="41755"/>
                        <a:pt x="24029" y="37816"/>
                        <a:pt x="30725" y="34270"/>
                      </a:cubicBezTo>
                      <a:cubicBezTo>
                        <a:pt x="36634" y="30725"/>
                        <a:pt x="43330" y="27574"/>
                        <a:pt x="50027" y="23635"/>
                      </a:cubicBezTo>
                      <a:close/>
                    </a:path>
                  </a:pathLst>
                </a:custGeom>
                <a:solidFill>
                  <a:srgbClr val="841918"/>
                </a:solidFill>
                <a:ln w="3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636" name="Graphic 27">
            <a:extLst>
              <a:ext uri="{FF2B5EF4-FFF2-40B4-BE49-F238E27FC236}">
                <a16:creationId xmlns:a16="http://schemas.microsoft.com/office/drawing/2014/main" id="{292AD5CD-AA68-4794-9F2F-187F80507E84}"/>
              </a:ext>
            </a:extLst>
          </p:cNvPr>
          <p:cNvGrpSpPr/>
          <p:nvPr/>
        </p:nvGrpSpPr>
        <p:grpSpPr>
          <a:xfrm>
            <a:off x="10240433" y="6272974"/>
            <a:ext cx="399857" cy="399838"/>
            <a:chOff x="9126413" y="7560284"/>
            <a:chExt cx="399857" cy="399838"/>
          </a:xfrm>
        </p:grpSpPr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D56ABFED-AAD9-4389-9F4C-A981D7D2CC76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F7FE31F5-7502-45EE-A5EB-2625EEECEAF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648" name="Graphic 27">
            <a:extLst>
              <a:ext uri="{FF2B5EF4-FFF2-40B4-BE49-F238E27FC236}">
                <a16:creationId xmlns:a16="http://schemas.microsoft.com/office/drawing/2014/main" id="{D766A274-1A49-4C26-9EBF-2C6E74984F6C}"/>
              </a:ext>
            </a:extLst>
          </p:cNvPr>
          <p:cNvGrpSpPr/>
          <p:nvPr/>
        </p:nvGrpSpPr>
        <p:grpSpPr>
          <a:xfrm>
            <a:off x="11508683" y="5082128"/>
            <a:ext cx="500196" cy="500160"/>
            <a:chOff x="7339625" y="8288228"/>
            <a:chExt cx="317538" cy="317515"/>
          </a:xfrm>
        </p:grpSpPr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4EDDCB01-E0F7-4B63-9859-4192CDE368B6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3730BB08-0A47-4628-94F6-378A9B6BF3FC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1676" name="กระดานดำ">
            <a:extLst>
              <a:ext uri="{FF2B5EF4-FFF2-40B4-BE49-F238E27FC236}">
                <a16:creationId xmlns:a16="http://schemas.microsoft.com/office/drawing/2014/main" id="{B3D5290D-A866-4BB6-B6F8-11F932CA0E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265" y="2449552"/>
            <a:ext cx="7183582" cy="4181816"/>
          </a:xfrm>
          <a:prstGeom prst="rect">
            <a:avLst/>
          </a:prstGeom>
        </p:spPr>
      </p:pic>
      <p:sp>
        <p:nvSpPr>
          <p:cNvPr id="1695" name="Rectangle: Rounded Corners 1694">
            <a:extLst>
              <a:ext uri="{FF2B5EF4-FFF2-40B4-BE49-F238E27FC236}">
                <a16:creationId xmlns:a16="http://schemas.microsoft.com/office/drawing/2014/main" id="{CDF99606-63CA-436A-8ABA-6C43CFDF6F9E}"/>
              </a:ext>
            </a:extLst>
          </p:cNvPr>
          <p:cNvSpPr/>
          <p:nvPr/>
        </p:nvSpPr>
        <p:spPr>
          <a:xfrm>
            <a:off x="4111961" y="4131139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29" name="Graphic 27">
            <a:extLst>
              <a:ext uri="{FF2B5EF4-FFF2-40B4-BE49-F238E27FC236}">
                <a16:creationId xmlns:a16="http://schemas.microsoft.com/office/drawing/2014/main" id="{76318409-DFB0-4DFE-9107-1766E87144AC}"/>
              </a:ext>
            </a:extLst>
          </p:cNvPr>
          <p:cNvGrpSpPr/>
          <p:nvPr/>
        </p:nvGrpSpPr>
        <p:grpSpPr>
          <a:xfrm rot="1516477">
            <a:off x="11005783" y="1239139"/>
            <a:ext cx="921577" cy="921510"/>
            <a:chOff x="7339625" y="8288228"/>
            <a:chExt cx="317538" cy="317515"/>
          </a:xfrm>
        </p:grpSpPr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E767B390-2621-40F9-A1BD-6F1BAB0E8A63}"/>
                </a:ext>
              </a:extLst>
            </p:cNvPr>
            <p:cNvSpPr/>
            <p:nvPr/>
          </p:nvSpPr>
          <p:spPr>
            <a:xfrm>
              <a:off x="7347767" y="8296369"/>
              <a:ext cx="301649" cy="301649"/>
            </a:xfrm>
            <a:custGeom>
              <a:avLst/>
              <a:gdLst>
                <a:gd name="connsiteX0" fmla="*/ 172293 w 301649"/>
                <a:gd name="connsiteY0" fmla="*/ 270377 h 301649"/>
                <a:gd name="connsiteX1" fmla="*/ 160476 w 301649"/>
                <a:gd name="connsiteY1" fmla="*/ 293618 h 301649"/>
                <a:gd name="connsiteX2" fmla="*/ 134084 w 301649"/>
                <a:gd name="connsiteY2" fmla="*/ 292830 h 301649"/>
                <a:gd name="connsiteX3" fmla="*/ 96268 w 301649"/>
                <a:gd name="connsiteY3" fmla="*/ 209321 h 301649"/>
                <a:gd name="connsiteX4" fmla="*/ 89571 w 301649"/>
                <a:gd name="connsiteY4" fmla="*/ 202230 h 301649"/>
                <a:gd name="connsiteX5" fmla="*/ 8032 w 301649"/>
                <a:gd name="connsiteY5" fmla="*/ 160476 h 301649"/>
                <a:gd name="connsiteX6" fmla="*/ 8820 w 301649"/>
                <a:gd name="connsiteY6" fmla="*/ 134083 h 301649"/>
                <a:gd name="connsiteX7" fmla="*/ 92329 w 301649"/>
                <a:gd name="connsiteY7" fmla="*/ 96268 h 301649"/>
                <a:gd name="connsiteX8" fmla="*/ 99419 w 301649"/>
                <a:gd name="connsiteY8" fmla="*/ 89571 h 301649"/>
                <a:gd name="connsiteX9" fmla="*/ 141174 w 301649"/>
                <a:gd name="connsiteY9" fmla="*/ 8032 h 301649"/>
                <a:gd name="connsiteX10" fmla="*/ 167566 w 301649"/>
                <a:gd name="connsiteY10" fmla="*/ 8820 h 301649"/>
                <a:gd name="connsiteX11" fmla="*/ 205382 w 301649"/>
                <a:gd name="connsiteY11" fmla="*/ 92329 h 301649"/>
                <a:gd name="connsiteX12" fmla="*/ 212078 w 301649"/>
                <a:gd name="connsiteY12" fmla="*/ 99419 h 301649"/>
                <a:gd name="connsiteX13" fmla="*/ 293618 w 301649"/>
                <a:gd name="connsiteY13" fmla="*/ 141174 h 301649"/>
                <a:gd name="connsiteX14" fmla="*/ 292830 w 301649"/>
                <a:gd name="connsiteY14" fmla="*/ 167566 h 301649"/>
                <a:gd name="connsiteX15" fmla="*/ 209321 w 301649"/>
                <a:gd name="connsiteY15" fmla="*/ 205381 h 301649"/>
                <a:gd name="connsiteX16" fmla="*/ 202230 w 301649"/>
                <a:gd name="connsiteY16" fmla="*/ 212078 h 301649"/>
                <a:gd name="connsiteX17" fmla="*/ 172293 w 301649"/>
                <a:gd name="connsiteY17" fmla="*/ 270377 h 30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649" h="301649">
                  <a:moveTo>
                    <a:pt x="172293" y="270377"/>
                  </a:moveTo>
                  <a:lnTo>
                    <a:pt x="160476" y="293618"/>
                  </a:lnTo>
                  <a:cubicBezTo>
                    <a:pt x="154961" y="304647"/>
                    <a:pt x="138810" y="304253"/>
                    <a:pt x="134084" y="292830"/>
                  </a:cubicBezTo>
                  <a:lnTo>
                    <a:pt x="96268" y="209321"/>
                  </a:lnTo>
                  <a:cubicBezTo>
                    <a:pt x="95086" y="206169"/>
                    <a:pt x="92329" y="203806"/>
                    <a:pt x="89571" y="202230"/>
                  </a:cubicBezTo>
                  <a:lnTo>
                    <a:pt x="8032" y="160476"/>
                  </a:lnTo>
                  <a:cubicBezTo>
                    <a:pt x="-2998" y="154961"/>
                    <a:pt x="-2604" y="138810"/>
                    <a:pt x="8820" y="134083"/>
                  </a:cubicBezTo>
                  <a:lnTo>
                    <a:pt x="92329" y="96268"/>
                  </a:lnTo>
                  <a:cubicBezTo>
                    <a:pt x="95480" y="95086"/>
                    <a:pt x="97844" y="92723"/>
                    <a:pt x="99419" y="89571"/>
                  </a:cubicBezTo>
                  <a:lnTo>
                    <a:pt x="141174" y="8032"/>
                  </a:lnTo>
                  <a:cubicBezTo>
                    <a:pt x="146689" y="-2998"/>
                    <a:pt x="162839" y="-2604"/>
                    <a:pt x="167566" y="8820"/>
                  </a:cubicBezTo>
                  <a:lnTo>
                    <a:pt x="205382" y="92329"/>
                  </a:lnTo>
                  <a:cubicBezTo>
                    <a:pt x="206563" y="95480"/>
                    <a:pt x="209321" y="97844"/>
                    <a:pt x="212078" y="99419"/>
                  </a:cubicBezTo>
                  <a:lnTo>
                    <a:pt x="293618" y="141174"/>
                  </a:lnTo>
                  <a:cubicBezTo>
                    <a:pt x="304647" y="146689"/>
                    <a:pt x="304253" y="162839"/>
                    <a:pt x="292830" y="167566"/>
                  </a:cubicBezTo>
                  <a:lnTo>
                    <a:pt x="209321" y="205381"/>
                  </a:lnTo>
                  <a:cubicBezTo>
                    <a:pt x="206169" y="206563"/>
                    <a:pt x="203806" y="208927"/>
                    <a:pt x="202230" y="212078"/>
                  </a:cubicBezTo>
                  <a:lnTo>
                    <a:pt x="172293" y="270377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EE226452-E8B5-4D92-8EC1-D39438E868ED}"/>
                </a:ext>
              </a:extLst>
            </p:cNvPr>
            <p:cNvSpPr/>
            <p:nvPr/>
          </p:nvSpPr>
          <p:spPr>
            <a:xfrm>
              <a:off x="7339625" y="8288228"/>
              <a:ext cx="317538" cy="317515"/>
            </a:xfrm>
            <a:custGeom>
              <a:avLst/>
              <a:gdLst>
                <a:gd name="connsiteX0" fmla="*/ 155224 w 317538"/>
                <a:gd name="connsiteY0" fmla="*/ 317516 h 317515"/>
                <a:gd name="connsiteX1" fmla="*/ 154830 w 317538"/>
                <a:gd name="connsiteY1" fmla="*/ 317516 h 317515"/>
                <a:gd name="connsiteX2" fmla="*/ 134741 w 317538"/>
                <a:gd name="connsiteY2" fmla="*/ 304123 h 317515"/>
                <a:gd name="connsiteX3" fmla="*/ 96925 w 317538"/>
                <a:gd name="connsiteY3" fmla="*/ 220613 h 317515"/>
                <a:gd name="connsiteX4" fmla="*/ 93774 w 317538"/>
                <a:gd name="connsiteY4" fmla="*/ 217462 h 317515"/>
                <a:gd name="connsiteX5" fmla="*/ 12234 w 317538"/>
                <a:gd name="connsiteY5" fmla="*/ 175707 h 317515"/>
                <a:gd name="connsiteX6" fmla="*/ 23 w 317538"/>
                <a:gd name="connsiteY6" fmla="*/ 154830 h 317515"/>
                <a:gd name="connsiteX7" fmla="*/ 13416 w 317538"/>
                <a:gd name="connsiteY7" fmla="*/ 134741 h 317515"/>
                <a:gd name="connsiteX8" fmla="*/ 96925 w 317538"/>
                <a:gd name="connsiteY8" fmla="*/ 96925 h 317515"/>
                <a:gd name="connsiteX9" fmla="*/ 100076 w 317538"/>
                <a:gd name="connsiteY9" fmla="*/ 93774 h 317515"/>
                <a:gd name="connsiteX10" fmla="*/ 141831 w 317538"/>
                <a:gd name="connsiteY10" fmla="*/ 12234 h 317515"/>
                <a:gd name="connsiteX11" fmla="*/ 162708 w 317538"/>
                <a:gd name="connsiteY11" fmla="*/ 23 h 317515"/>
                <a:gd name="connsiteX12" fmla="*/ 182798 w 317538"/>
                <a:gd name="connsiteY12" fmla="*/ 13416 h 317515"/>
                <a:gd name="connsiteX13" fmla="*/ 220613 w 317538"/>
                <a:gd name="connsiteY13" fmla="*/ 96925 h 317515"/>
                <a:gd name="connsiteX14" fmla="*/ 223765 w 317538"/>
                <a:gd name="connsiteY14" fmla="*/ 100076 h 317515"/>
                <a:gd name="connsiteX15" fmla="*/ 305304 w 317538"/>
                <a:gd name="connsiteY15" fmla="*/ 141831 h 317515"/>
                <a:gd name="connsiteX16" fmla="*/ 317516 w 317538"/>
                <a:gd name="connsiteY16" fmla="*/ 162708 h 317515"/>
                <a:gd name="connsiteX17" fmla="*/ 304123 w 317538"/>
                <a:gd name="connsiteY17" fmla="*/ 182798 h 317515"/>
                <a:gd name="connsiteX18" fmla="*/ 220613 w 317538"/>
                <a:gd name="connsiteY18" fmla="*/ 220613 h 317515"/>
                <a:gd name="connsiteX19" fmla="*/ 217462 w 317538"/>
                <a:gd name="connsiteY19" fmla="*/ 223765 h 317515"/>
                <a:gd name="connsiteX20" fmla="*/ 175708 w 317538"/>
                <a:gd name="connsiteY20" fmla="*/ 305304 h 317515"/>
                <a:gd name="connsiteX21" fmla="*/ 155224 w 317538"/>
                <a:gd name="connsiteY21" fmla="*/ 317516 h 317515"/>
                <a:gd name="connsiteX22" fmla="*/ 161921 w 317538"/>
                <a:gd name="connsiteY22" fmla="*/ 15779 h 317515"/>
                <a:gd name="connsiteX23" fmla="*/ 155618 w 317538"/>
                <a:gd name="connsiteY23" fmla="*/ 19325 h 317515"/>
                <a:gd name="connsiteX24" fmla="*/ 113863 w 317538"/>
                <a:gd name="connsiteY24" fmla="*/ 100864 h 317515"/>
                <a:gd name="connsiteX25" fmla="*/ 103228 w 317538"/>
                <a:gd name="connsiteY25" fmla="*/ 111106 h 317515"/>
                <a:gd name="connsiteX26" fmla="*/ 19718 w 317538"/>
                <a:gd name="connsiteY26" fmla="*/ 148921 h 317515"/>
                <a:gd name="connsiteX27" fmla="*/ 15779 w 317538"/>
                <a:gd name="connsiteY27" fmla="*/ 154830 h 317515"/>
                <a:gd name="connsiteX28" fmla="*/ 19325 w 317538"/>
                <a:gd name="connsiteY28" fmla="*/ 161133 h 317515"/>
                <a:gd name="connsiteX29" fmla="*/ 100865 w 317538"/>
                <a:gd name="connsiteY29" fmla="*/ 202887 h 317515"/>
                <a:gd name="connsiteX30" fmla="*/ 111106 w 317538"/>
                <a:gd name="connsiteY30" fmla="*/ 213523 h 317515"/>
                <a:gd name="connsiteX31" fmla="*/ 148922 w 317538"/>
                <a:gd name="connsiteY31" fmla="*/ 297032 h 317515"/>
                <a:gd name="connsiteX32" fmla="*/ 154830 w 317538"/>
                <a:gd name="connsiteY32" fmla="*/ 300971 h 317515"/>
                <a:gd name="connsiteX33" fmla="*/ 161133 w 317538"/>
                <a:gd name="connsiteY33" fmla="*/ 297426 h 317515"/>
                <a:gd name="connsiteX34" fmla="*/ 202887 w 317538"/>
                <a:gd name="connsiteY34" fmla="*/ 215886 h 317515"/>
                <a:gd name="connsiteX35" fmla="*/ 213523 w 317538"/>
                <a:gd name="connsiteY35" fmla="*/ 205645 h 317515"/>
                <a:gd name="connsiteX36" fmla="*/ 297032 w 317538"/>
                <a:gd name="connsiteY36" fmla="*/ 167829 h 317515"/>
                <a:gd name="connsiteX37" fmla="*/ 300971 w 317538"/>
                <a:gd name="connsiteY37" fmla="*/ 161920 h 317515"/>
                <a:gd name="connsiteX38" fmla="*/ 297426 w 317538"/>
                <a:gd name="connsiteY38" fmla="*/ 155618 h 317515"/>
                <a:gd name="connsiteX39" fmla="*/ 215887 w 317538"/>
                <a:gd name="connsiteY39" fmla="*/ 113863 h 317515"/>
                <a:gd name="connsiteX40" fmla="*/ 205645 w 317538"/>
                <a:gd name="connsiteY40" fmla="*/ 103228 h 317515"/>
                <a:gd name="connsiteX41" fmla="*/ 167830 w 317538"/>
                <a:gd name="connsiteY41" fmla="*/ 19718 h 317515"/>
                <a:gd name="connsiteX42" fmla="*/ 161921 w 317538"/>
                <a:gd name="connsiteY42" fmla="*/ 15779 h 317515"/>
                <a:gd name="connsiteX43" fmla="*/ 161921 w 317538"/>
                <a:gd name="connsiteY43" fmla="*/ 15779 h 31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7538" h="317515">
                  <a:moveTo>
                    <a:pt x="155224" y="317516"/>
                  </a:moveTo>
                  <a:cubicBezTo>
                    <a:pt x="155224" y="317516"/>
                    <a:pt x="154830" y="317516"/>
                    <a:pt x="154830" y="317516"/>
                  </a:cubicBezTo>
                  <a:cubicBezTo>
                    <a:pt x="146164" y="317122"/>
                    <a:pt x="138286" y="312395"/>
                    <a:pt x="134741" y="304123"/>
                  </a:cubicBezTo>
                  <a:lnTo>
                    <a:pt x="96925" y="220613"/>
                  </a:lnTo>
                  <a:cubicBezTo>
                    <a:pt x="96137" y="219038"/>
                    <a:pt x="95350" y="217856"/>
                    <a:pt x="93774" y="217462"/>
                  </a:cubicBezTo>
                  <a:lnTo>
                    <a:pt x="12234" y="175707"/>
                  </a:lnTo>
                  <a:cubicBezTo>
                    <a:pt x="4356" y="171768"/>
                    <a:pt x="-371" y="163890"/>
                    <a:pt x="23" y="154830"/>
                  </a:cubicBezTo>
                  <a:cubicBezTo>
                    <a:pt x="417" y="146164"/>
                    <a:pt x="5144" y="138286"/>
                    <a:pt x="13416" y="134741"/>
                  </a:cubicBezTo>
                  <a:lnTo>
                    <a:pt x="96925" y="96925"/>
                  </a:lnTo>
                  <a:cubicBezTo>
                    <a:pt x="98501" y="96137"/>
                    <a:pt x="99683" y="95349"/>
                    <a:pt x="100076" y="93774"/>
                  </a:cubicBezTo>
                  <a:lnTo>
                    <a:pt x="141831" y="12234"/>
                  </a:lnTo>
                  <a:cubicBezTo>
                    <a:pt x="145770" y="4356"/>
                    <a:pt x="153648" y="-371"/>
                    <a:pt x="162708" y="23"/>
                  </a:cubicBezTo>
                  <a:cubicBezTo>
                    <a:pt x="171374" y="417"/>
                    <a:pt x="179253" y="5144"/>
                    <a:pt x="182798" y="13416"/>
                  </a:cubicBezTo>
                  <a:lnTo>
                    <a:pt x="220613" y="96925"/>
                  </a:lnTo>
                  <a:cubicBezTo>
                    <a:pt x="221401" y="98501"/>
                    <a:pt x="222189" y="99682"/>
                    <a:pt x="223765" y="100076"/>
                  </a:cubicBezTo>
                  <a:lnTo>
                    <a:pt x="305304" y="141831"/>
                  </a:lnTo>
                  <a:cubicBezTo>
                    <a:pt x="313183" y="145770"/>
                    <a:pt x="317910" y="153648"/>
                    <a:pt x="317516" y="162708"/>
                  </a:cubicBezTo>
                  <a:cubicBezTo>
                    <a:pt x="317122" y="171374"/>
                    <a:pt x="312395" y="179253"/>
                    <a:pt x="304123" y="182798"/>
                  </a:cubicBezTo>
                  <a:lnTo>
                    <a:pt x="220613" y="220613"/>
                  </a:lnTo>
                  <a:cubicBezTo>
                    <a:pt x="219038" y="221401"/>
                    <a:pt x="217856" y="222189"/>
                    <a:pt x="217462" y="223765"/>
                  </a:cubicBezTo>
                  <a:lnTo>
                    <a:pt x="175708" y="305304"/>
                  </a:lnTo>
                  <a:cubicBezTo>
                    <a:pt x="171374" y="312789"/>
                    <a:pt x="163890" y="317516"/>
                    <a:pt x="155224" y="317516"/>
                  </a:cubicBezTo>
                  <a:close/>
                  <a:moveTo>
                    <a:pt x="161921" y="15779"/>
                  </a:moveTo>
                  <a:cubicBezTo>
                    <a:pt x="160739" y="15779"/>
                    <a:pt x="157587" y="16173"/>
                    <a:pt x="155618" y="19325"/>
                  </a:cubicBezTo>
                  <a:lnTo>
                    <a:pt x="113863" y="100864"/>
                  </a:lnTo>
                  <a:cubicBezTo>
                    <a:pt x="111500" y="105591"/>
                    <a:pt x="107561" y="109136"/>
                    <a:pt x="103228" y="111106"/>
                  </a:cubicBezTo>
                  <a:lnTo>
                    <a:pt x="19718" y="148921"/>
                  </a:lnTo>
                  <a:cubicBezTo>
                    <a:pt x="16174" y="150497"/>
                    <a:pt x="15779" y="154042"/>
                    <a:pt x="15779" y="154830"/>
                  </a:cubicBezTo>
                  <a:cubicBezTo>
                    <a:pt x="15779" y="156012"/>
                    <a:pt x="15779" y="159163"/>
                    <a:pt x="19325" y="161133"/>
                  </a:cubicBezTo>
                  <a:lnTo>
                    <a:pt x="100865" y="202887"/>
                  </a:lnTo>
                  <a:cubicBezTo>
                    <a:pt x="105591" y="205251"/>
                    <a:pt x="109137" y="209190"/>
                    <a:pt x="111106" y="213523"/>
                  </a:cubicBezTo>
                  <a:lnTo>
                    <a:pt x="148922" y="297032"/>
                  </a:lnTo>
                  <a:cubicBezTo>
                    <a:pt x="150497" y="300577"/>
                    <a:pt x="154043" y="300971"/>
                    <a:pt x="154830" y="300971"/>
                  </a:cubicBezTo>
                  <a:cubicBezTo>
                    <a:pt x="155618" y="300971"/>
                    <a:pt x="159163" y="300971"/>
                    <a:pt x="161133" y="297426"/>
                  </a:cubicBezTo>
                  <a:lnTo>
                    <a:pt x="202887" y="215886"/>
                  </a:lnTo>
                  <a:cubicBezTo>
                    <a:pt x="205251" y="211159"/>
                    <a:pt x="209190" y="207614"/>
                    <a:pt x="213523" y="205645"/>
                  </a:cubicBezTo>
                  <a:lnTo>
                    <a:pt x="297032" y="167829"/>
                  </a:lnTo>
                  <a:cubicBezTo>
                    <a:pt x="300578" y="166254"/>
                    <a:pt x="300971" y="162708"/>
                    <a:pt x="300971" y="161920"/>
                  </a:cubicBezTo>
                  <a:cubicBezTo>
                    <a:pt x="300971" y="160739"/>
                    <a:pt x="300971" y="157588"/>
                    <a:pt x="297426" y="155618"/>
                  </a:cubicBezTo>
                  <a:lnTo>
                    <a:pt x="215887" y="113863"/>
                  </a:lnTo>
                  <a:cubicBezTo>
                    <a:pt x="211160" y="111500"/>
                    <a:pt x="207615" y="107561"/>
                    <a:pt x="205645" y="103228"/>
                  </a:cubicBezTo>
                  <a:lnTo>
                    <a:pt x="167830" y="19718"/>
                  </a:lnTo>
                  <a:cubicBezTo>
                    <a:pt x="166648" y="16173"/>
                    <a:pt x="163102" y="15779"/>
                    <a:pt x="161921" y="15779"/>
                  </a:cubicBezTo>
                  <a:cubicBezTo>
                    <a:pt x="161921" y="15779"/>
                    <a:pt x="161921" y="15779"/>
                    <a:pt x="161921" y="15779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2" name="Graphic 27">
            <a:extLst>
              <a:ext uri="{FF2B5EF4-FFF2-40B4-BE49-F238E27FC236}">
                <a16:creationId xmlns:a16="http://schemas.microsoft.com/office/drawing/2014/main" id="{CBB999B0-2FC9-4E3A-93AB-C9A471667BC8}"/>
              </a:ext>
            </a:extLst>
          </p:cNvPr>
          <p:cNvGrpSpPr/>
          <p:nvPr/>
        </p:nvGrpSpPr>
        <p:grpSpPr>
          <a:xfrm>
            <a:off x="10483872" y="1505447"/>
            <a:ext cx="399857" cy="399838"/>
            <a:chOff x="9126413" y="7560284"/>
            <a:chExt cx="399857" cy="399838"/>
          </a:xfrm>
        </p:grpSpPr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F3F426A8-E398-4A81-88B3-8A9F9520B1E8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273F0914-E7AB-423B-86A9-121127A9E337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735" name="Graphic 27">
            <a:extLst>
              <a:ext uri="{FF2B5EF4-FFF2-40B4-BE49-F238E27FC236}">
                <a16:creationId xmlns:a16="http://schemas.microsoft.com/office/drawing/2014/main" id="{A8C86CFC-918D-42F8-92DA-B787AE101640}"/>
              </a:ext>
            </a:extLst>
          </p:cNvPr>
          <p:cNvGrpSpPr/>
          <p:nvPr/>
        </p:nvGrpSpPr>
        <p:grpSpPr>
          <a:xfrm>
            <a:off x="11409731" y="2209471"/>
            <a:ext cx="399857" cy="399838"/>
            <a:chOff x="9126413" y="7560284"/>
            <a:chExt cx="399857" cy="399838"/>
          </a:xfrm>
        </p:grpSpPr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FBF24AE-2D2C-482E-8F4C-F9DBE2CF8414}"/>
                </a:ext>
              </a:extLst>
            </p:cNvPr>
            <p:cNvSpPr/>
            <p:nvPr/>
          </p:nvSpPr>
          <p:spPr>
            <a:xfrm>
              <a:off x="9136816" y="7570293"/>
              <a:ext cx="380232" cy="380232"/>
            </a:xfrm>
            <a:custGeom>
              <a:avLst/>
              <a:gdLst>
                <a:gd name="connsiteX0" fmla="*/ 217296 w 380232"/>
                <a:gd name="connsiteY0" fmla="*/ 340590 h 380232"/>
                <a:gd name="connsiteX1" fmla="*/ 202328 w 380232"/>
                <a:gd name="connsiteY1" fmla="*/ 370134 h 380232"/>
                <a:gd name="connsiteX2" fmla="*/ 168845 w 380232"/>
                <a:gd name="connsiteY2" fmla="*/ 369346 h 380232"/>
                <a:gd name="connsiteX3" fmla="*/ 121182 w 380232"/>
                <a:gd name="connsiteY3" fmla="*/ 264172 h 380232"/>
                <a:gd name="connsiteX4" fmla="*/ 112910 w 380232"/>
                <a:gd name="connsiteY4" fmla="*/ 255112 h 380232"/>
                <a:gd name="connsiteX5" fmla="*/ 10099 w 380232"/>
                <a:gd name="connsiteY5" fmla="*/ 202328 h 380232"/>
                <a:gd name="connsiteX6" fmla="*/ 10886 w 380232"/>
                <a:gd name="connsiteY6" fmla="*/ 168845 h 380232"/>
                <a:gd name="connsiteX7" fmla="*/ 116061 w 380232"/>
                <a:gd name="connsiteY7" fmla="*/ 121182 h 380232"/>
                <a:gd name="connsiteX8" fmla="*/ 125121 w 380232"/>
                <a:gd name="connsiteY8" fmla="*/ 112910 h 380232"/>
                <a:gd name="connsiteX9" fmla="*/ 177905 w 380232"/>
                <a:gd name="connsiteY9" fmla="*/ 10099 h 380232"/>
                <a:gd name="connsiteX10" fmla="*/ 211387 w 380232"/>
                <a:gd name="connsiteY10" fmla="*/ 10886 h 380232"/>
                <a:gd name="connsiteX11" fmla="*/ 259051 w 380232"/>
                <a:gd name="connsiteY11" fmla="*/ 116061 h 380232"/>
                <a:gd name="connsiteX12" fmla="*/ 267323 w 380232"/>
                <a:gd name="connsiteY12" fmla="*/ 125121 h 380232"/>
                <a:gd name="connsiteX13" fmla="*/ 370134 w 380232"/>
                <a:gd name="connsiteY13" fmla="*/ 177905 h 380232"/>
                <a:gd name="connsiteX14" fmla="*/ 369346 w 380232"/>
                <a:gd name="connsiteY14" fmla="*/ 211387 h 380232"/>
                <a:gd name="connsiteX15" fmla="*/ 264172 w 380232"/>
                <a:gd name="connsiteY15" fmla="*/ 259051 h 380232"/>
                <a:gd name="connsiteX16" fmla="*/ 255112 w 380232"/>
                <a:gd name="connsiteY16" fmla="*/ 267323 h 380232"/>
                <a:gd name="connsiteX17" fmla="*/ 217296 w 380232"/>
                <a:gd name="connsiteY17" fmla="*/ 340590 h 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232" h="380232">
                  <a:moveTo>
                    <a:pt x="217296" y="340590"/>
                  </a:moveTo>
                  <a:lnTo>
                    <a:pt x="202328" y="370134"/>
                  </a:lnTo>
                  <a:cubicBezTo>
                    <a:pt x="195237" y="383921"/>
                    <a:pt x="175148" y="383527"/>
                    <a:pt x="168845" y="369346"/>
                  </a:cubicBezTo>
                  <a:lnTo>
                    <a:pt x="121182" y="264172"/>
                  </a:lnTo>
                  <a:cubicBezTo>
                    <a:pt x="119606" y="260233"/>
                    <a:pt x="116455" y="257081"/>
                    <a:pt x="112910" y="255112"/>
                  </a:cubicBezTo>
                  <a:lnTo>
                    <a:pt x="10099" y="202328"/>
                  </a:lnTo>
                  <a:cubicBezTo>
                    <a:pt x="-3688" y="195237"/>
                    <a:pt x="-3294" y="175148"/>
                    <a:pt x="10886" y="168845"/>
                  </a:cubicBezTo>
                  <a:lnTo>
                    <a:pt x="116061" y="121182"/>
                  </a:lnTo>
                  <a:cubicBezTo>
                    <a:pt x="120000" y="119606"/>
                    <a:pt x="123151" y="116455"/>
                    <a:pt x="125121" y="112910"/>
                  </a:cubicBezTo>
                  <a:lnTo>
                    <a:pt x="177905" y="10099"/>
                  </a:lnTo>
                  <a:cubicBezTo>
                    <a:pt x="184996" y="-3688"/>
                    <a:pt x="205085" y="-3294"/>
                    <a:pt x="211387" y="10886"/>
                  </a:cubicBezTo>
                  <a:lnTo>
                    <a:pt x="259051" y="116061"/>
                  </a:lnTo>
                  <a:cubicBezTo>
                    <a:pt x="260626" y="120000"/>
                    <a:pt x="263778" y="123151"/>
                    <a:pt x="267323" y="125121"/>
                  </a:cubicBezTo>
                  <a:lnTo>
                    <a:pt x="370134" y="177905"/>
                  </a:lnTo>
                  <a:cubicBezTo>
                    <a:pt x="383921" y="184995"/>
                    <a:pt x="383527" y="205085"/>
                    <a:pt x="369346" y="211387"/>
                  </a:cubicBezTo>
                  <a:lnTo>
                    <a:pt x="264172" y="259051"/>
                  </a:lnTo>
                  <a:cubicBezTo>
                    <a:pt x="260233" y="260626"/>
                    <a:pt x="257081" y="263778"/>
                    <a:pt x="255112" y="267323"/>
                  </a:cubicBezTo>
                  <a:lnTo>
                    <a:pt x="217296" y="340590"/>
                  </a:lnTo>
                </a:path>
              </a:pathLst>
            </a:custGeom>
            <a:solidFill>
              <a:srgbClr val="FDE41B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BABA251-128A-42BF-831E-6F40CF1FB10A}"/>
                </a:ext>
              </a:extLst>
            </p:cNvPr>
            <p:cNvSpPr/>
            <p:nvPr/>
          </p:nvSpPr>
          <p:spPr>
            <a:xfrm>
              <a:off x="9126413" y="7560284"/>
              <a:ext cx="399857" cy="399838"/>
            </a:xfrm>
            <a:custGeom>
              <a:avLst/>
              <a:gdLst>
                <a:gd name="connsiteX0" fmla="*/ 195792 w 399857"/>
                <a:gd name="connsiteY0" fmla="*/ 399839 h 399838"/>
                <a:gd name="connsiteX1" fmla="*/ 195005 w 399857"/>
                <a:gd name="connsiteY1" fmla="*/ 399839 h 399838"/>
                <a:gd name="connsiteX2" fmla="*/ 169794 w 399857"/>
                <a:gd name="connsiteY2" fmla="*/ 382901 h 399838"/>
                <a:gd name="connsiteX3" fmla="*/ 122131 w 399857"/>
                <a:gd name="connsiteY3" fmla="*/ 277726 h 399838"/>
                <a:gd name="connsiteX4" fmla="*/ 118192 w 399857"/>
                <a:gd name="connsiteY4" fmla="*/ 273787 h 399838"/>
                <a:gd name="connsiteX5" fmla="*/ 15381 w 399857"/>
                <a:gd name="connsiteY5" fmla="*/ 221003 h 399838"/>
                <a:gd name="connsiteX6" fmla="*/ 19 w 399857"/>
                <a:gd name="connsiteY6" fmla="*/ 195005 h 399838"/>
                <a:gd name="connsiteX7" fmla="*/ 16956 w 399857"/>
                <a:gd name="connsiteY7" fmla="*/ 169794 h 399838"/>
                <a:gd name="connsiteX8" fmla="*/ 122131 w 399857"/>
                <a:gd name="connsiteY8" fmla="*/ 122131 h 399838"/>
                <a:gd name="connsiteX9" fmla="*/ 126070 w 399857"/>
                <a:gd name="connsiteY9" fmla="*/ 118192 h 399838"/>
                <a:gd name="connsiteX10" fmla="*/ 178854 w 399857"/>
                <a:gd name="connsiteY10" fmla="*/ 15381 h 399838"/>
                <a:gd name="connsiteX11" fmla="*/ 204853 w 399857"/>
                <a:gd name="connsiteY11" fmla="*/ 19 h 399838"/>
                <a:gd name="connsiteX12" fmla="*/ 230063 w 399857"/>
                <a:gd name="connsiteY12" fmla="*/ 16957 h 399838"/>
                <a:gd name="connsiteX13" fmla="*/ 277726 w 399857"/>
                <a:gd name="connsiteY13" fmla="*/ 122131 h 399838"/>
                <a:gd name="connsiteX14" fmla="*/ 281665 w 399857"/>
                <a:gd name="connsiteY14" fmla="*/ 126070 h 399838"/>
                <a:gd name="connsiteX15" fmla="*/ 384476 w 399857"/>
                <a:gd name="connsiteY15" fmla="*/ 178854 h 399838"/>
                <a:gd name="connsiteX16" fmla="*/ 399839 w 399857"/>
                <a:gd name="connsiteY16" fmla="*/ 204853 h 399838"/>
                <a:gd name="connsiteX17" fmla="*/ 382900 w 399857"/>
                <a:gd name="connsiteY17" fmla="*/ 230063 h 399838"/>
                <a:gd name="connsiteX18" fmla="*/ 277726 w 399857"/>
                <a:gd name="connsiteY18" fmla="*/ 277726 h 399838"/>
                <a:gd name="connsiteX19" fmla="*/ 273787 w 399857"/>
                <a:gd name="connsiteY19" fmla="*/ 281665 h 399838"/>
                <a:gd name="connsiteX20" fmla="*/ 221003 w 399857"/>
                <a:gd name="connsiteY20" fmla="*/ 384476 h 399838"/>
                <a:gd name="connsiteX21" fmla="*/ 195792 w 399857"/>
                <a:gd name="connsiteY21" fmla="*/ 399839 h 399838"/>
                <a:gd name="connsiteX22" fmla="*/ 204458 w 399857"/>
                <a:gd name="connsiteY22" fmla="*/ 20108 h 399838"/>
                <a:gd name="connsiteX23" fmla="*/ 196580 w 399857"/>
                <a:gd name="connsiteY23" fmla="*/ 24835 h 399838"/>
                <a:gd name="connsiteX24" fmla="*/ 143796 w 399857"/>
                <a:gd name="connsiteY24" fmla="*/ 127646 h 399838"/>
                <a:gd name="connsiteX25" fmla="*/ 130009 w 399857"/>
                <a:gd name="connsiteY25" fmla="*/ 140645 h 399838"/>
                <a:gd name="connsiteX26" fmla="*/ 24835 w 399857"/>
                <a:gd name="connsiteY26" fmla="*/ 188308 h 399838"/>
                <a:gd name="connsiteX27" fmla="*/ 19714 w 399857"/>
                <a:gd name="connsiteY27" fmla="*/ 195793 h 399838"/>
                <a:gd name="connsiteX28" fmla="*/ 24441 w 399857"/>
                <a:gd name="connsiteY28" fmla="*/ 203671 h 399838"/>
                <a:gd name="connsiteX29" fmla="*/ 127252 w 399857"/>
                <a:gd name="connsiteY29" fmla="*/ 256455 h 399838"/>
                <a:gd name="connsiteX30" fmla="*/ 140251 w 399857"/>
                <a:gd name="connsiteY30" fmla="*/ 270242 h 399838"/>
                <a:gd name="connsiteX31" fmla="*/ 187914 w 399857"/>
                <a:gd name="connsiteY31" fmla="*/ 375416 h 399838"/>
                <a:gd name="connsiteX32" fmla="*/ 195399 w 399857"/>
                <a:gd name="connsiteY32" fmla="*/ 380537 h 399838"/>
                <a:gd name="connsiteX33" fmla="*/ 203277 w 399857"/>
                <a:gd name="connsiteY33" fmla="*/ 375810 h 399838"/>
                <a:gd name="connsiteX34" fmla="*/ 256061 w 399857"/>
                <a:gd name="connsiteY34" fmla="*/ 272999 h 399838"/>
                <a:gd name="connsiteX35" fmla="*/ 269848 w 399857"/>
                <a:gd name="connsiteY35" fmla="*/ 260000 h 399838"/>
                <a:gd name="connsiteX36" fmla="*/ 375022 w 399857"/>
                <a:gd name="connsiteY36" fmla="*/ 212337 h 399838"/>
                <a:gd name="connsiteX37" fmla="*/ 380143 w 399857"/>
                <a:gd name="connsiteY37" fmla="*/ 204853 h 399838"/>
                <a:gd name="connsiteX38" fmla="*/ 375416 w 399857"/>
                <a:gd name="connsiteY38" fmla="*/ 196974 h 399838"/>
                <a:gd name="connsiteX39" fmla="*/ 272605 w 399857"/>
                <a:gd name="connsiteY39" fmla="*/ 144190 h 399838"/>
                <a:gd name="connsiteX40" fmla="*/ 259606 w 399857"/>
                <a:gd name="connsiteY40" fmla="*/ 130403 h 399838"/>
                <a:gd name="connsiteX41" fmla="*/ 211943 w 399857"/>
                <a:gd name="connsiteY41" fmla="*/ 25229 h 399838"/>
                <a:gd name="connsiteX42" fmla="*/ 204458 w 399857"/>
                <a:gd name="connsiteY42" fmla="*/ 20108 h 399838"/>
                <a:gd name="connsiteX43" fmla="*/ 204458 w 399857"/>
                <a:gd name="connsiteY43" fmla="*/ 20108 h 3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9857" h="399838">
                  <a:moveTo>
                    <a:pt x="195792" y="399839"/>
                  </a:moveTo>
                  <a:cubicBezTo>
                    <a:pt x="195399" y="399839"/>
                    <a:pt x="195399" y="399839"/>
                    <a:pt x="195005" y="399839"/>
                  </a:cubicBezTo>
                  <a:cubicBezTo>
                    <a:pt x="183975" y="399445"/>
                    <a:pt x="174127" y="393142"/>
                    <a:pt x="169794" y="382901"/>
                  </a:cubicBezTo>
                  <a:lnTo>
                    <a:pt x="122131" y="277726"/>
                  </a:lnTo>
                  <a:cubicBezTo>
                    <a:pt x="121343" y="275757"/>
                    <a:pt x="119767" y="274575"/>
                    <a:pt x="118192" y="273787"/>
                  </a:cubicBezTo>
                  <a:lnTo>
                    <a:pt x="15381" y="221003"/>
                  </a:lnTo>
                  <a:cubicBezTo>
                    <a:pt x="5533" y="215882"/>
                    <a:pt x="-376" y="206034"/>
                    <a:pt x="19" y="195005"/>
                  </a:cubicBezTo>
                  <a:cubicBezTo>
                    <a:pt x="412" y="183975"/>
                    <a:pt x="6715" y="174127"/>
                    <a:pt x="16956" y="169794"/>
                  </a:cubicBezTo>
                  <a:lnTo>
                    <a:pt x="122131" y="122131"/>
                  </a:lnTo>
                  <a:cubicBezTo>
                    <a:pt x="124101" y="121343"/>
                    <a:pt x="125282" y="119768"/>
                    <a:pt x="126070" y="118192"/>
                  </a:cubicBezTo>
                  <a:lnTo>
                    <a:pt x="178854" y="15381"/>
                  </a:lnTo>
                  <a:cubicBezTo>
                    <a:pt x="183975" y="5533"/>
                    <a:pt x="193823" y="-375"/>
                    <a:pt x="204853" y="19"/>
                  </a:cubicBezTo>
                  <a:cubicBezTo>
                    <a:pt x="215882" y="412"/>
                    <a:pt x="225730" y="6715"/>
                    <a:pt x="230063" y="16957"/>
                  </a:cubicBezTo>
                  <a:lnTo>
                    <a:pt x="277726" y="122131"/>
                  </a:lnTo>
                  <a:cubicBezTo>
                    <a:pt x="278514" y="124101"/>
                    <a:pt x="280090" y="125282"/>
                    <a:pt x="281665" y="126070"/>
                  </a:cubicBezTo>
                  <a:lnTo>
                    <a:pt x="384476" y="178854"/>
                  </a:lnTo>
                  <a:cubicBezTo>
                    <a:pt x="394324" y="183975"/>
                    <a:pt x="400233" y="193823"/>
                    <a:pt x="399839" y="204853"/>
                  </a:cubicBezTo>
                  <a:cubicBezTo>
                    <a:pt x="399445" y="215882"/>
                    <a:pt x="393142" y="225730"/>
                    <a:pt x="382900" y="230063"/>
                  </a:cubicBezTo>
                  <a:lnTo>
                    <a:pt x="277726" y="277726"/>
                  </a:lnTo>
                  <a:cubicBezTo>
                    <a:pt x="275757" y="278514"/>
                    <a:pt x="274575" y="280090"/>
                    <a:pt x="273787" y="281665"/>
                  </a:cubicBezTo>
                  <a:lnTo>
                    <a:pt x="221003" y="384476"/>
                  </a:lnTo>
                  <a:cubicBezTo>
                    <a:pt x="216276" y="393930"/>
                    <a:pt x="206822" y="399839"/>
                    <a:pt x="195792" y="399839"/>
                  </a:cubicBezTo>
                  <a:close/>
                  <a:moveTo>
                    <a:pt x="204458" y="20108"/>
                  </a:moveTo>
                  <a:cubicBezTo>
                    <a:pt x="202883" y="20108"/>
                    <a:pt x="198944" y="20502"/>
                    <a:pt x="196580" y="24835"/>
                  </a:cubicBezTo>
                  <a:lnTo>
                    <a:pt x="143796" y="127646"/>
                  </a:lnTo>
                  <a:cubicBezTo>
                    <a:pt x="141039" y="133555"/>
                    <a:pt x="135918" y="137888"/>
                    <a:pt x="130009" y="140645"/>
                  </a:cubicBezTo>
                  <a:lnTo>
                    <a:pt x="24835" y="188308"/>
                  </a:lnTo>
                  <a:cubicBezTo>
                    <a:pt x="20108" y="190278"/>
                    <a:pt x="19714" y="194611"/>
                    <a:pt x="19714" y="195793"/>
                  </a:cubicBezTo>
                  <a:cubicBezTo>
                    <a:pt x="19714" y="196974"/>
                    <a:pt x="20108" y="201307"/>
                    <a:pt x="24441" y="203671"/>
                  </a:cubicBezTo>
                  <a:lnTo>
                    <a:pt x="127252" y="256455"/>
                  </a:lnTo>
                  <a:cubicBezTo>
                    <a:pt x="133160" y="259212"/>
                    <a:pt x="137493" y="264333"/>
                    <a:pt x="140251" y="270242"/>
                  </a:cubicBezTo>
                  <a:lnTo>
                    <a:pt x="187914" y="375416"/>
                  </a:lnTo>
                  <a:cubicBezTo>
                    <a:pt x="189884" y="380143"/>
                    <a:pt x="194217" y="380537"/>
                    <a:pt x="195399" y="380537"/>
                  </a:cubicBezTo>
                  <a:cubicBezTo>
                    <a:pt x="196580" y="380537"/>
                    <a:pt x="200913" y="380143"/>
                    <a:pt x="203277" y="375810"/>
                  </a:cubicBezTo>
                  <a:lnTo>
                    <a:pt x="256061" y="272999"/>
                  </a:lnTo>
                  <a:cubicBezTo>
                    <a:pt x="258818" y="267091"/>
                    <a:pt x="263939" y="262758"/>
                    <a:pt x="269848" y="260000"/>
                  </a:cubicBezTo>
                  <a:lnTo>
                    <a:pt x="375022" y="212337"/>
                  </a:lnTo>
                  <a:cubicBezTo>
                    <a:pt x="379749" y="210367"/>
                    <a:pt x="380143" y="206034"/>
                    <a:pt x="380143" y="204853"/>
                  </a:cubicBezTo>
                  <a:cubicBezTo>
                    <a:pt x="380143" y="203671"/>
                    <a:pt x="379749" y="199338"/>
                    <a:pt x="375416" y="196974"/>
                  </a:cubicBezTo>
                  <a:lnTo>
                    <a:pt x="272605" y="144190"/>
                  </a:lnTo>
                  <a:cubicBezTo>
                    <a:pt x="266697" y="141433"/>
                    <a:pt x="262364" y="136312"/>
                    <a:pt x="259606" y="130403"/>
                  </a:cubicBezTo>
                  <a:lnTo>
                    <a:pt x="211943" y="25229"/>
                  </a:lnTo>
                  <a:cubicBezTo>
                    <a:pt x="209973" y="20502"/>
                    <a:pt x="205640" y="20108"/>
                    <a:pt x="204458" y="20108"/>
                  </a:cubicBezTo>
                  <a:cubicBezTo>
                    <a:pt x="204458" y="20108"/>
                    <a:pt x="204458" y="20108"/>
                    <a:pt x="204458" y="20108"/>
                  </a:cubicBezTo>
                  <a:close/>
                </a:path>
              </a:pathLst>
            </a:custGeom>
            <a:solidFill>
              <a:srgbClr val="FFAD12"/>
            </a:solidFill>
            <a:ln w="3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sp>
        <p:nvSpPr>
          <p:cNvPr id="1677" name="Rectangle: Rounded Corners 1676">
            <a:extLst>
              <a:ext uri="{FF2B5EF4-FFF2-40B4-BE49-F238E27FC236}">
                <a16:creationId xmlns:a16="http://schemas.microsoft.com/office/drawing/2014/main" id="{AD8B1174-B62B-4612-9DB9-F1EEA7B125A1}"/>
              </a:ext>
            </a:extLst>
          </p:cNvPr>
          <p:cNvSpPr/>
          <p:nvPr/>
        </p:nvSpPr>
        <p:spPr>
          <a:xfrm>
            <a:off x="5957476" y="4131139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8" name="Rectangle: Rounded Corners 1677">
            <a:extLst>
              <a:ext uri="{FF2B5EF4-FFF2-40B4-BE49-F238E27FC236}">
                <a16:creationId xmlns:a16="http://schemas.microsoft.com/office/drawing/2014/main" id="{226DD77E-CDCA-40DD-B254-4E69AD1506A5}"/>
              </a:ext>
            </a:extLst>
          </p:cNvPr>
          <p:cNvSpPr/>
          <p:nvPr/>
        </p:nvSpPr>
        <p:spPr>
          <a:xfrm>
            <a:off x="5034718" y="4131139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9" name="Rectangle: Rounded Corners 1678">
            <a:extLst>
              <a:ext uri="{FF2B5EF4-FFF2-40B4-BE49-F238E27FC236}">
                <a16:creationId xmlns:a16="http://schemas.microsoft.com/office/drawing/2014/main" id="{35C28A44-F7AB-44BE-92A0-A88DAAEABE33}"/>
              </a:ext>
            </a:extLst>
          </p:cNvPr>
          <p:cNvSpPr/>
          <p:nvPr/>
        </p:nvSpPr>
        <p:spPr>
          <a:xfrm>
            <a:off x="6880234" y="4131139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80" name="Rectangle: Rounded Corners 1679">
            <a:extLst>
              <a:ext uri="{FF2B5EF4-FFF2-40B4-BE49-F238E27FC236}">
                <a16:creationId xmlns:a16="http://schemas.microsoft.com/office/drawing/2014/main" id="{5F77F181-DA7D-4659-A965-6F72D3B1CF1D}"/>
              </a:ext>
            </a:extLst>
          </p:cNvPr>
          <p:cNvSpPr/>
          <p:nvPr/>
        </p:nvSpPr>
        <p:spPr>
          <a:xfrm>
            <a:off x="7802991" y="4131139"/>
            <a:ext cx="707047" cy="69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41443-BF3E-447B-A86A-D56A194F28C3}"/>
              </a:ext>
            </a:extLst>
          </p:cNvPr>
          <p:cNvGrpSpPr/>
          <p:nvPr/>
        </p:nvGrpSpPr>
        <p:grpSpPr>
          <a:xfrm>
            <a:off x="4121931" y="5899854"/>
            <a:ext cx="4320000" cy="82260"/>
            <a:chOff x="2346960" y="4743808"/>
            <a:chExt cx="7534100" cy="2865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7EE5DC-2B78-494C-ABA7-152E76F24729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43808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52B103-BEA2-430A-944E-66965F267A1C}"/>
                </a:ext>
              </a:extLst>
            </p:cNvPr>
            <p:cNvCxnSpPr>
              <a:cxnSpLocks/>
            </p:cNvCxnSpPr>
            <p:nvPr/>
          </p:nvCxnSpPr>
          <p:spPr>
            <a:xfrm>
              <a:off x="2346960" y="4772460"/>
              <a:ext cx="7534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9086C4B-44D1-4D9C-9046-CF51966FDEE8}"/>
              </a:ext>
            </a:extLst>
          </p:cNvPr>
          <p:cNvCxnSpPr>
            <a:cxnSpLocks/>
          </p:cNvCxnSpPr>
          <p:nvPr/>
        </p:nvCxnSpPr>
        <p:spPr>
          <a:xfrm>
            <a:off x="4121931" y="4910175"/>
            <a:ext cx="432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4" name="TextBox 1683">
            <a:extLst>
              <a:ext uri="{FF2B5EF4-FFF2-40B4-BE49-F238E27FC236}">
                <a16:creationId xmlns:a16="http://schemas.microsoft.com/office/drawing/2014/main" id="{504818CB-3BC2-4D89-B36B-33EAD7D3A06B}"/>
              </a:ext>
            </a:extLst>
          </p:cNvPr>
          <p:cNvSpPr txBox="1"/>
          <p:nvPr/>
        </p:nvSpPr>
        <p:spPr>
          <a:xfrm>
            <a:off x="8283097" y="342655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8" name="TextBox 1707">
            <a:extLst>
              <a:ext uri="{FF2B5EF4-FFF2-40B4-BE49-F238E27FC236}">
                <a16:creationId xmlns:a16="http://schemas.microsoft.com/office/drawing/2014/main" id="{BC00B606-6DB9-4372-8303-632A92C4716A}"/>
              </a:ext>
            </a:extLst>
          </p:cNvPr>
          <p:cNvSpPr txBox="1"/>
          <p:nvPr/>
        </p:nvSpPr>
        <p:spPr>
          <a:xfrm>
            <a:off x="7879960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09" name="TextBox 1708">
            <a:extLst>
              <a:ext uri="{FF2B5EF4-FFF2-40B4-BE49-F238E27FC236}">
                <a16:creationId xmlns:a16="http://schemas.microsoft.com/office/drawing/2014/main" id="{0B32C6C7-42F5-42E2-9CAB-E6FFB0480F90}"/>
              </a:ext>
            </a:extLst>
          </p:cNvPr>
          <p:cNvSpPr txBox="1"/>
          <p:nvPr/>
        </p:nvSpPr>
        <p:spPr>
          <a:xfrm>
            <a:off x="7879960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0" name="TextBox 1709">
            <a:extLst>
              <a:ext uri="{FF2B5EF4-FFF2-40B4-BE49-F238E27FC236}">
                <a16:creationId xmlns:a16="http://schemas.microsoft.com/office/drawing/2014/main" id="{BC7B43B2-69CA-4B5B-8EE1-EB0F590DA8D0}"/>
              </a:ext>
            </a:extLst>
          </p:cNvPr>
          <p:cNvSpPr txBox="1"/>
          <p:nvPr/>
        </p:nvSpPr>
        <p:spPr>
          <a:xfrm>
            <a:off x="7879960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3" name="TextBox 1712">
            <a:extLst>
              <a:ext uri="{FF2B5EF4-FFF2-40B4-BE49-F238E27FC236}">
                <a16:creationId xmlns:a16="http://schemas.microsoft.com/office/drawing/2014/main" id="{D7E8787C-7432-4FCC-8714-EC3751A24549}"/>
              </a:ext>
            </a:extLst>
          </p:cNvPr>
          <p:cNvSpPr txBox="1"/>
          <p:nvPr/>
        </p:nvSpPr>
        <p:spPr>
          <a:xfrm>
            <a:off x="6961206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4" name="TextBox 1713">
            <a:extLst>
              <a:ext uri="{FF2B5EF4-FFF2-40B4-BE49-F238E27FC236}">
                <a16:creationId xmlns:a16="http://schemas.microsoft.com/office/drawing/2014/main" id="{A06E1739-FFC0-4DA1-9CA9-D0CD3DA45D00}"/>
              </a:ext>
            </a:extLst>
          </p:cNvPr>
          <p:cNvSpPr txBox="1"/>
          <p:nvPr/>
        </p:nvSpPr>
        <p:spPr>
          <a:xfrm>
            <a:off x="6961206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5" name="TextBox 1714">
            <a:extLst>
              <a:ext uri="{FF2B5EF4-FFF2-40B4-BE49-F238E27FC236}">
                <a16:creationId xmlns:a16="http://schemas.microsoft.com/office/drawing/2014/main" id="{DBACCBFB-C781-4548-8D56-C67F5F7932DB}"/>
              </a:ext>
            </a:extLst>
          </p:cNvPr>
          <p:cNvSpPr txBox="1"/>
          <p:nvPr/>
        </p:nvSpPr>
        <p:spPr>
          <a:xfrm>
            <a:off x="6961206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7" name="TextBox 1716">
            <a:extLst>
              <a:ext uri="{FF2B5EF4-FFF2-40B4-BE49-F238E27FC236}">
                <a16:creationId xmlns:a16="http://schemas.microsoft.com/office/drawing/2014/main" id="{C0F2A1ED-B137-4199-A2CB-E2A92CF1357D}"/>
              </a:ext>
            </a:extLst>
          </p:cNvPr>
          <p:cNvSpPr txBox="1"/>
          <p:nvPr/>
        </p:nvSpPr>
        <p:spPr>
          <a:xfrm>
            <a:off x="6042452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8" name="TextBox 1717">
            <a:extLst>
              <a:ext uri="{FF2B5EF4-FFF2-40B4-BE49-F238E27FC236}">
                <a16:creationId xmlns:a16="http://schemas.microsoft.com/office/drawing/2014/main" id="{4B4BB31A-0B70-4C83-956C-9E6968F0FCD3}"/>
              </a:ext>
            </a:extLst>
          </p:cNvPr>
          <p:cNvSpPr txBox="1"/>
          <p:nvPr/>
        </p:nvSpPr>
        <p:spPr>
          <a:xfrm>
            <a:off x="6042452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B192275E-59FD-4721-AEBF-6A924FA9FFA5}"/>
              </a:ext>
            </a:extLst>
          </p:cNvPr>
          <p:cNvSpPr txBox="1"/>
          <p:nvPr/>
        </p:nvSpPr>
        <p:spPr>
          <a:xfrm>
            <a:off x="6042452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1" name="TextBox 1720">
            <a:extLst>
              <a:ext uri="{FF2B5EF4-FFF2-40B4-BE49-F238E27FC236}">
                <a16:creationId xmlns:a16="http://schemas.microsoft.com/office/drawing/2014/main" id="{C46C72D9-EBE5-4414-8BFA-E91BB9CAC112}"/>
              </a:ext>
            </a:extLst>
          </p:cNvPr>
          <p:cNvSpPr txBox="1"/>
          <p:nvPr/>
        </p:nvSpPr>
        <p:spPr>
          <a:xfrm>
            <a:off x="5123698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2" name="TextBox 1721">
            <a:extLst>
              <a:ext uri="{FF2B5EF4-FFF2-40B4-BE49-F238E27FC236}">
                <a16:creationId xmlns:a16="http://schemas.microsoft.com/office/drawing/2014/main" id="{F36C9071-1B1A-4A0A-9C2B-C912D45072F2}"/>
              </a:ext>
            </a:extLst>
          </p:cNvPr>
          <p:cNvSpPr txBox="1"/>
          <p:nvPr/>
        </p:nvSpPr>
        <p:spPr>
          <a:xfrm>
            <a:off x="5123698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3" name="TextBox 1722">
            <a:extLst>
              <a:ext uri="{FF2B5EF4-FFF2-40B4-BE49-F238E27FC236}">
                <a16:creationId xmlns:a16="http://schemas.microsoft.com/office/drawing/2014/main" id="{5E03700C-196C-4E57-93CD-ED1C3D99AC35}"/>
              </a:ext>
            </a:extLst>
          </p:cNvPr>
          <p:cNvSpPr txBox="1"/>
          <p:nvPr/>
        </p:nvSpPr>
        <p:spPr>
          <a:xfrm>
            <a:off x="5123698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5" name="TextBox 1724">
            <a:extLst>
              <a:ext uri="{FF2B5EF4-FFF2-40B4-BE49-F238E27FC236}">
                <a16:creationId xmlns:a16="http://schemas.microsoft.com/office/drawing/2014/main" id="{EA97FEE4-3A18-4F63-AD66-0A2A66DA6730}"/>
              </a:ext>
            </a:extLst>
          </p:cNvPr>
          <p:cNvSpPr txBox="1"/>
          <p:nvPr/>
        </p:nvSpPr>
        <p:spPr>
          <a:xfrm>
            <a:off x="4204944" y="507989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6" name="TextBox 1725">
            <a:extLst>
              <a:ext uri="{FF2B5EF4-FFF2-40B4-BE49-F238E27FC236}">
                <a16:creationId xmlns:a16="http://schemas.microsoft.com/office/drawing/2014/main" id="{611F2D04-641A-4AB2-8EF7-0BB63AD92B9B}"/>
              </a:ext>
            </a:extLst>
          </p:cNvPr>
          <p:cNvSpPr txBox="1"/>
          <p:nvPr/>
        </p:nvSpPr>
        <p:spPr>
          <a:xfrm>
            <a:off x="4204944" y="408953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727" name="TextBox 1726">
            <a:extLst>
              <a:ext uri="{FF2B5EF4-FFF2-40B4-BE49-F238E27FC236}">
                <a16:creationId xmlns:a16="http://schemas.microsoft.com/office/drawing/2014/main" id="{E7D23936-936F-47A3-B100-95F6BBDF27C0}"/>
              </a:ext>
            </a:extLst>
          </p:cNvPr>
          <p:cNvSpPr txBox="1"/>
          <p:nvPr/>
        </p:nvSpPr>
        <p:spPr>
          <a:xfrm>
            <a:off x="4204944" y="3099175"/>
            <a:ext cx="36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094F953-9526-477F-AB14-45B767C0A77B}"/>
              </a:ext>
            </a:extLst>
          </p:cNvPr>
          <p:cNvSpPr txBox="1"/>
          <p:nvPr/>
        </p:nvSpPr>
        <p:spPr>
          <a:xfrm>
            <a:off x="6970100" y="2580914"/>
            <a:ext cx="36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4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64E60ABD-AE3D-4769-88A7-F428C8FECC07}"/>
              </a:ext>
            </a:extLst>
          </p:cNvPr>
          <p:cNvSpPr txBox="1"/>
          <p:nvPr/>
        </p:nvSpPr>
        <p:spPr>
          <a:xfrm>
            <a:off x="6107438" y="2580914"/>
            <a:ext cx="36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4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2836564-49F8-4F91-9DC4-C1023A776068}"/>
              </a:ext>
            </a:extLst>
          </p:cNvPr>
          <p:cNvSpPr txBox="1"/>
          <p:nvPr/>
        </p:nvSpPr>
        <p:spPr>
          <a:xfrm>
            <a:off x="4267613" y="2580914"/>
            <a:ext cx="36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FF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400" b="1" dirty="0">
              <a:solidFill>
                <a:srgbClr val="FFFF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2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" grpId="0"/>
      <p:bldP spid="1714" grpId="0"/>
      <p:bldP spid="1718" grpId="0"/>
      <p:bldP spid="1722" grpId="0"/>
      <p:bldP spid="1726" grpId="0"/>
      <p:bldP spid="186" grpId="0"/>
      <p:bldP spid="187" grpId="0"/>
      <p:bldP spid="1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การหาผลบวกโดยการตั้งบวกไม่มีการทด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713180" y="1658710"/>
            <a:ext cx="33287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,</a:t>
            </a:r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42</a:t>
            </a:r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 + 6,</a:t>
            </a:r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42</a:t>
            </a:r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C2AEE-984E-415C-932E-F41B90A15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26" y="1331146"/>
            <a:ext cx="1582154" cy="129449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40888"/>
              </p:ext>
            </p:extLst>
          </p:nvPr>
        </p:nvGraphicFramePr>
        <p:xfrm>
          <a:off x="1890459" y="2411028"/>
          <a:ext cx="8447860" cy="2086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DE640AB-233F-42BA-86EB-89E6B6BEC9CA}"/>
              </a:ext>
            </a:extLst>
          </p:cNvPr>
          <p:cNvSpPr txBox="1"/>
          <p:nvPr/>
        </p:nvSpPr>
        <p:spPr>
          <a:xfrm>
            <a:off x="8627818" y="2526492"/>
            <a:ext cx="171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หลักหน่วย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10F93AE-90D3-44BC-9CD6-272034624502}"/>
              </a:ext>
            </a:extLst>
          </p:cNvPr>
          <p:cNvSpPr txBox="1"/>
          <p:nvPr/>
        </p:nvSpPr>
        <p:spPr>
          <a:xfrm>
            <a:off x="691406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หลักสิบ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1FFEF9-F90B-4C45-BBAE-AB5BC0409A03}"/>
              </a:ext>
            </a:extLst>
          </p:cNvPr>
          <p:cNvSpPr txBox="1"/>
          <p:nvPr/>
        </p:nvSpPr>
        <p:spPr>
          <a:xfrm>
            <a:off x="520031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หลักร้อย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95EC5B4-69ED-47BF-BB67-CFDEEC484B70}"/>
              </a:ext>
            </a:extLst>
          </p:cNvPr>
          <p:cNvSpPr txBox="1"/>
          <p:nvPr/>
        </p:nvSpPr>
        <p:spPr>
          <a:xfrm>
            <a:off x="348656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หลักพัน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1F52B5-88FD-4E18-A785-83149C30E901}"/>
              </a:ext>
            </a:extLst>
          </p:cNvPr>
          <p:cNvSpPr txBox="1"/>
          <p:nvPr/>
        </p:nvSpPr>
        <p:spPr>
          <a:xfrm>
            <a:off x="1890461" y="2526492"/>
            <a:ext cx="167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หลักหมื่น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341EA6-2023-4591-B955-A817D2BD4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4" y="4612924"/>
            <a:ext cx="2253422" cy="22950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1951978" y="4989776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22,420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1082" y="28823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78120" y="28823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85158" y="28823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2196" y="28823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9B38370-30EC-4D81-9899-7EB94785AF3F}"/>
              </a:ext>
            </a:extLst>
          </p:cNvPr>
          <p:cNvSpPr txBox="1"/>
          <p:nvPr/>
        </p:nvSpPr>
        <p:spPr>
          <a:xfrm>
            <a:off x="2499234" y="28823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83304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90342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7380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204418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57108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83304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90342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7380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204418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1456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00033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528A70D-7963-49B3-805F-E4ABB284323F}"/>
              </a:ext>
            </a:extLst>
          </p:cNvPr>
          <p:cNvGrpSpPr/>
          <p:nvPr/>
        </p:nvGrpSpPr>
        <p:grpSpPr>
          <a:xfrm>
            <a:off x="1951978" y="4989776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6119F0FC-CB59-4855-8F31-A22E8F5335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4040280-27F0-46B5-98C1-5BA2F4FAEA8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22,420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7A0154-A9F9-4857-B54E-9E78EA903F45}"/>
              </a:ext>
            </a:extLst>
          </p:cNvPr>
          <p:cNvGrpSpPr/>
          <p:nvPr/>
        </p:nvGrpSpPr>
        <p:grpSpPr>
          <a:xfrm>
            <a:off x="1951978" y="4989776"/>
            <a:ext cx="5928030" cy="755185"/>
            <a:chOff x="1956336" y="4856099"/>
            <a:chExt cx="5928030" cy="755185"/>
          </a:xfrm>
        </p:grpSpPr>
        <p:sp>
          <p:nvSpPr>
            <p:cNvPr id="116" name="Speech Bubble: Rectangle with Corners Rounded 115">
              <a:extLst>
                <a:ext uri="{FF2B5EF4-FFF2-40B4-BE49-F238E27FC236}">
                  <a16:creationId xmlns:a16="http://schemas.microsoft.com/office/drawing/2014/main" id="{39BF52B4-F46F-4511-9818-36960EF0A10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9733E37-055D-4330-8F85-D77584A5206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22,420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FB7DA02-9C43-4A4B-8D7E-46AEAF2B6C1F}"/>
              </a:ext>
            </a:extLst>
          </p:cNvPr>
          <p:cNvGrpSpPr/>
          <p:nvPr/>
        </p:nvGrpSpPr>
        <p:grpSpPr>
          <a:xfrm>
            <a:off x="1951978" y="4989776"/>
            <a:ext cx="5928030" cy="755185"/>
            <a:chOff x="1956336" y="4856099"/>
            <a:chExt cx="5928030" cy="755185"/>
          </a:xfrm>
        </p:grpSpPr>
        <p:sp>
          <p:nvSpPr>
            <p:cNvPr id="119" name="Speech Bubble: Rectangle with Corners Rounded 118">
              <a:extLst>
                <a:ext uri="{FF2B5EF4-FFF2-40B4-BE49-F238E27FC236}">
                  <a16:creationId xmlns:a16="http://schemas.microsoft.com/office/drawing/2014/main" id="{D34891E2-EAA4-46A8-9603-F83C079D080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05A610C-43DC-4CA7-86C7-47667B5557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22,420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CF9928B-AB78-4CD2-BAEC-BD8E73762331}"/>
              </a:ext>
            </a:extLst>
          </p:cNvPr>
          <p:cNvGrpSpPr/>
          <p:nvPr/>
        </p:nvGrpSpPr>
        <p:grpSpPr>
          <a:xfrm>
            <a:off x="1951978" y="4989776"/>
            <a:ext cx="5928030" cy="755185"/>
            <a:chOff x="1956336" y="4856099"/>
            <a:chExt cx="5928030" cy="755185"/>
          </a:xfrm>
        </p:grpSpPr>
        <p:sp>
          <p:nvSpPr>
            <p:cNvPr id="122" name="Speech Bubble: Rectangle with Corners Rounded 121">
              <a:extLst>
                <a:ext uri="{FF2B5EF4-FFF2-40B4-BE49-F238E27FC236}">
                  <a16:creationId xmlns:a16="http://schemas.microsoft.com/office/drawing/2014/main" id="{6DD4DEF4-0591-4924-A368-2A14D6E892E7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48FF0A-775F-4142-803C-0CA2FE8CCF47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22,420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BEB122B-7FE3-470E-B006-2B5C3F7296D3}"/>
              </a:ext>
            </a:extLst>
          </p:cNvPr>
          <p:cNvGrpSpPr/>
          <p:nvPr/>
        </p:nvGrpSpPr>
        <p:grpSpPr>
          <a:xfrm>
            <a:off x="1951978" y="4989776"/>
            <a:ext cx="5928030" cy="755185"/>
            <a:chOff x="1956336" y="4856099"/>
            <a:chExt cx="5928030" cy="755185"/>
          </a:xfrm>
        </p:grpSpPr>
        <p:sp>
          <p:nvSpPr>
            <p:cNvPr id="125" name="Speech Bubble: Rectangle with Corners Rounded 124">
              <a:extLst>
                <a:ext uri="{FF2B5EF4-FFF2-40B4-BE49-F238E27FC236}">
                  <a16:creationId xmlns:a16="http://schemas.microsoft.com/office/drawing/2014/main" id="{C9C2684E-E06C-4D66-AD7C-8140751C461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0283749-D0F3-4680-AE68-C8BCB510E2E0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6,420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37E8759-8186-4FAF-931A-515E8D07C946}"/>
              </a:ext>
            </a:extLst>
          </p:cNvPr>
          <p:cNvGrpSpPr/>
          <p:nvPr/>
        </p:nvGrpSpPr>
        <p:grpSpPr>
          <a:xfrm>
            <a:off x="1951978" y="4989776"/>
            <a:ext cx="5928030" cy="755185"/>
            <a:chOff x="1956336" y="4856099"/>
            <a:chExt cx="5928030" cy="755185"/>
          </a:xfrm>
        </p:grpSpPr>
        <p:sp>
          <p:nvSpPr>
            <p:cNvPr id="128" name="Speech Bubble: Rectangle with Corners Rounded 127">
              <a:extLst>
                <a:ext uri="{FF2B5EF4-FFF2-40B4-BE49-F238E27FC236}">
                  <a16:creationId xmlns:a16="http://schemas.microsoft.com/office/drawing/2014/main" id="{9F0A672C-2E9D-49C8-B2C7-2608CCF11C21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6AB9AAD-A04B-4136-8DE0-CCF36159EB46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6,420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D476162-8BC0-4554-BCFD-B153029AC26C}"/>
              </a:ext>
            </a:extLst>
          </p:cNvPr>
          <p:cNvGrpSpPr/>
          <p:nvPr/>
        </p:nvGrpSpPr>
        <p:grpSpPr>
          <a:xfrm>
            <a:off x="1951978" y="4989776"/>
            <a:ext cx="5928030" cy="755185"/>
            <a:chOff x="1956336" y="4856099"/>
            <a:chExt cx="5928030" cy="755185"/>
          </a:xfrm>
        </p:grpSpPr>
        <p:sp>
          <p:nvSpPr>
            <p:cNvPr id="131" name="Speech Bubble: Rectangle with Corners Rounded 130">
              <a:extLst>
                <a:ext uri="{FF2B5EF4-FFF2-40B4-BE49-F238E27FC236}">
                  <a16:creationId xmlns:a16="http://schemas.microsoft.com/office/drawing/2014/main" id="{75FEC8AC-A49D-4914-9843-02FE45BEB19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14C57A0-13CF-43ED-A2AD-19E681B3FA71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6,420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85FF7F6-89D0-4E21-9495-70519A8AE9E4}"/>
              </a:ext>
            </a:extLst>
          </p:cNvPr>
          <p:cNvGrpSpPr/>
          <p:nvPr/>
        </p:nvGrpSpPr>
        <p:grpSpPr>
          <a:xfrm>
            <a:off x="1951978" y="4989776"/>
            <a:ext cx="5928030" cy="755185"/>
            <a:chOff x="1956336" y="4856099"/>
            <a:chExt cx="5928030" cy="755185"/>
          </a:xfrm>
        </p:grpSpPr>
        <p:sp>
          <p:nvSpPr>
            <p:cNvPr id="134" name="Speech Bubble: Rectangle with Corners Rounded 133">
              <a:extLst>
                <a:ext uri="{FF2B5EF4-FFF2-40B4-BE49-F238E27FC236}">
                  <a16:creationId xmlns:a16="http://schemas.microsoft.com/office/drawing/2014/main" id="{D9B61CC4-4C9A-478C-A510-0B799BC2151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6451FF6-ED97-4781-8B89-CB9EB16EC936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6,420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BF71109-88F2-45DC-BEF3-67A91BBC4C55}"/>
              </a:ext>
            </a:extLst>
          </p:cNvPr>
          <p:cNvGrpSpPr/>
          <p:nvPr/>
        </p:nvGrpSpPr>
        <p:grpSpPr>
          <a:xfrm>
            <a:off x="1951978" y="4989776"/>
            <a:ext cx="4311491" cy="755185"/>
            <a:chOff x="1956336" y="4856099"/>
            <a:chExt cx="4311491" cy="755185"/>
          </a:xfrm>
        </p:grpSpPr>
        <p:sp>
          <p:nvSpPr>
            <p:cNvPr id="141" name="Speech Bubble: Rectangle with Corners Rounded 140">
              <a:extLst>
                <a:ext uri="{FF2B5EF4-FFF2-40B4-BE49-F238E27FC236}">
                  <a16:creationId xmlns:a16="http://schemas.microsoft.com/office/drawing/2014/main" id="{147817BC-19BA-4438-B5FA-BEF353B791F7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429FEB3-83F7-4EF2-B485-4013FB7894A4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B377913-A901-4EDD-95F7-663170164A42}"/>
              </a:ext>
            </a:extLst>
          </p:cNvPr>
          <p:cNvGrpSpPr/>
          <p:nvPr/>
        </p:nvGrpSpPr>
        <p:grpSpPr>
          <a:xfrm>
            <a:off x="1951978" y="4989776"/>
            <a:ext cx="4311491" cy="755185"/>
            <a:chOff x="1956336" y="4856099"/>
            <a:chExt cx="4311491" cy="755185"/>
          </a:xfrm>
        </p:grpSpPr>
        <p:sp>
          <p:nvSpPr>
            <p:cNvPr id="156" name="Speech Bubble: Rectangle with Corners Rounded 155">
              <a:extLst>
                <a:ext uri="{FF2B5EF4-FFF2-40B4-BE49-F238E27FC236}">
                  <a16:creationId xmlns:a16="http://schemas.microsoft.com/office/drawing/2014/main" id="{CE9F305D-8302-463A-BE54-6B91CCE9C0FD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3614D50-8C0D-4B36-BADD-3A62780E45DE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69E27F0-2070-4543-AAD4-E0ABA8A80CAD}"/>
              </a:ext>
            </a:extLst>
          </p:cNvPr>
          <p:cNvGrpSpPr/>
          <p:nvPr/>
        </p:nvGrpSpPr>
        <p:grpSpPr>
          <a:xfrm>
            <a:off x="1951978" y="4989776"/>
            <a:ext cx="4311491" cy="755185"/>
            <a:chOff x="1956336" y="4856099"/>
            <a:chExt cx="4311491" cy="755185"/>
          </a:xfrm>
        </p:grpSpPr>
        <p:sp>
          <p:nvSpPr>
            <p:cNvPr id="159" name="Speech Bubble: Rectangle with Corners Rounded 158">
              <a:extLst>
                <a:ext uri="{FF2B5EF4-FFF2-40B4-BE49-F238E27FC236}">
                  <a16:creationId xmlns:a16="http://schemas.microsoft.com/office/drawing/2014/main" id="{F7B026A5-9F51-4CB7-84F3-33C5432EEDFE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DD0413-A3B3-422A-ABD1-8F9EB6CF28DF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431371D-AE4D-452C-9A50-91D77ECEFBD4}"/>
              </a:ext>
            </a:extLst>
          </p:cNvPr>
          <p:cNvGrpSpPr/>
          <p:nvPr/>
        </p:nvGrpSpPr>
        <p:grpSpPr>
          <a:xfrm>
            <a:off x="1951978" y="4989776"/>
            <a:ext cx="4311491" cy="755185"/>
            <a:chOff x="1956336" y="4856099"/>
            <a:chExt cx="4311491" cy="755185"/>
          </a:xfrm>
        </p:grpSpPr>
        <p:sp>
          <p:nvSpPr>
            <p:cNvPr id="162" name="Speech Bubble: Rectangle with Corners Rounded 161">
              <a:extLst>
                <a:ext uri="{FF2B5EF4-FFF2-40B4-BE49-F238E27FC236}">
                  <a16:creationId xmlns:a16="http://schemas.microsoft.com/office/drawing/2014/main" id="{2B13C81B-A6AE-4BA2-90D2-5A063DF687FC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1AFEB67-DAEE-4982-BB1F-BF7F52F32453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6316F46-16BA-47F4-B250-9F3C731F0A9E}"/>
              </a:ext>
            </a:extLst>
          </p:cNvPr>
          <p:cNvGrpSpPr/>
          <p:nvPr/>
        </p:nvGrpSpPr>
        <p:grpSpPr>
          <a:xfrm>
            <a:off x="1951978" y="4989776"/>
            <a:ext cx="4311491" cy="755185"/>
            <a:chOff x="1956336" y="4856099"/>
            <a:chExt cx="4311491" cy="755185"/>
          </a:xfrm>
        </p:grpSpPr>
        <p:sp>
          <p:nvSpPr>
            <p:cNvPr id="165" name="Speech Bubble: Rectangle with Corners Rounded 164">
              <a:extLst>
                <a:ext uri="{FF2B5EF4-FFF2-40B4-BE49-F238E27FC236}">
                  <a16:creationId xmlns:a16="http://schemas.microsoft.com/office/drawing/2014/main" id="{444A5981-ACF5-45B4-A021-FA9F006726BF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F2DD34BC-B616-46A5-B781-15F39677C410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57ABD53-A484-4532-B54F-99E12A506AEF}"/>
              </a:ext>
            </a:extLst>
          </p:cNvPr>
          <p:cNvGrpSpPr/>
          <p:nvPr/>
        </p:nvGrpSpPr>
        <p:grpSpPr>
          <a:xfrm>
            <a:off x="1951978" y="4989776"/>
            <a:ext cx="5968788" cy="760989"/>
            <a:chOff x="1956336" y="4856099"/>
            <a:chExt cx="5968788" cy="760989"/>
          </a:xfrm>
        </p:grpSpPr>
        <p:sp>
          <p:nvSpPr>
            <p:cNvPr id="138" name="Speech Bubble: Rectangle with Corners Rounded 137">
              <a:extLst>
                <a:ext uri="{FF2B5EF4-FFF2-40B4-BE49-F238E27FC236}">
                  <a16:creationId xmlns:a16="http://schemas.microsoft.com/office/drawing/2014/main" id="{48D91EB0-E9B9-4C4C-A209-05C1D518EF61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F72ECBA-D468-45B2-BD59-0BD1D2726459}"/>
                </a:ext>
              </a:extLst>
            </p:cNvPr>
            <p:cNvSpPr txBox="1"/>
            <p:nvPr/>
          </p:nvSpPr>
          <p:spPr>
            <a:xfrm>
              <a:off x="2104624" y="4957164"/>
              <a:ext cx="5820500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22,420 + 6,420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28,840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36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3AC1BD-1419-497E-9FEF-B9873EE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60" r="24583" b="2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60223-2C3D-48F1-8B6E-241C07977AA4}"/>
              </a:ext>
            </a:extLst>
          </p:cNvPr>
          <p:cNvGrpSpPr/>
          <p:nvPr/>
        </p:nvGrpSpPr>
        <p:grpSpPr>
          <a:xfrm>
            <a:off x="510065" y="655041"/>
            <a:ext cx="11160000" cy="5868000"/>
            <a:chOff x="510065" y="655041"/>
            <a:chExt cx="11160000" cy="586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315EFA-A2E4-44B0-B564-CD22AE7390EF}"/>
                </a:ext>
              </a:extLst>
            </p:cNvPr>
            <p:cNvSpPr/>
            <p:nvPr/>
          </p:nvSpPr>
          <p:spPr>
            <a:xfrm>
              <a:off x="510065" y="655041"/>
              <a:ext cx="11160000" cy="5868000"/>
            </a:xfrm>
            <a:prstGeom prst="roundRect">
              <a:avLst>
                <a:gd name="adj" fmla="val 4039"/>
              </a:avLst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3B739D-85C2-4E43-B8E1-CA23CFCDEF01}"/>
                </a:ext>
              </a:extLst>
            </p:cNvPr>
            <p:cNvSpPr/>
            <p:nvPr/>
          </p:nvSpPr>
          <p:spPr>
            <a:xfrm>
              <a:off x="744065" y="853041"/>
              <a:ext cx="10692000" cy="5472000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0E4DB-03FF-4CFD-A826-2E0B3C7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4" y="-237386"/>
            <a:ext cx="4238791" cy="2313731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8CC162C2-C3AA-4F12-949A-855F8D4D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5" y="-189374"/>
            <a:ext cx="3726661" cy="2217706"/>
          </a:xfrm>
          <a:prstGeom prst="rect">
            <a:avLst/>
          </a:prstGeom>
        </p:spPr>
      </p:pic>
      <p:pic>
        <p:nvPicPr>
          <p:cNvPr id="14" name="Picture 13" descr="Schematic&#10;&#10;Description automatically generated">
            <a:extLst>
              <a:ext uri="{FF2B5EF4-FFF2-40B4-BE49-F238E27FC236}">
                <a16:creationId xmlns:a16="http://schemas.microsoft.com/office/drawing/2014/main" id="{9E16118D-E85C-456F-88C9-F27EDFD1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20">
            <a:off x="77302" y="4646273"/>
            <a:ext cx="2222339" cy="3357535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D92B680B-A356-46CF-B145-B0BEAEFE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4861180"/>
            <a:ext cx="1955826" cy="3125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16129-4802-495D-8499-E37C99FEA1B8}"/>
              </a:ext>
            </a:extLst>
          </p:cNvPr>
          <p:cNvSpPr txBox="1"/>
          <p:nvPr/>
        </p:nvSpPr>
        <p:spPr>
          <a:xfrm>
            <a:off x="-5935" y="1173762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500" dirty="0"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55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368C2-904D-4514-8BED-D3CB52E4E0E1}"/>
              </a:ext>
            </a:extLst>
          </p:cNvPr>
          <p:cNvSpPr txBox="1"/>
          <p:nvPr/>
        </p:nvSpPr>
        <p:spPr>
          <a:xfrm>
            <a:off x="1399357" y="2319010"/>
            <a:ext cx="9583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       การหาผลบวกของจำนวนสองจำนวนโดยการตั้งบวก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ต้องเขียนเลขโดดในหลักเดียวกันให้ตรงกัน แล้วจึงนำ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จำนวนที่อยู่ในหลักเดียวกันมาบวกกัน โดยเริ่มจากหลักหน่วย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หลักสิบ  หลักร้อย  หลักพัน  และหลักหมื่น ตามลำดับ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ถ้าผลบวกในหลักใดครบสิบหรือมากกว่าสิบ ให้ทดจำนวน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ที่ครบสิบไปรวมกับผลบวกในหลักถัดไปทางซ้าย</a:t>
            </a:r>
          </a:p>
        </p:txBody>
      </p:sp>
    </p:spTree>
    <p:extLst>
      <p:ext uri="{BB962C8B-B14F-4D97-AF65-F5344CB8AC3E}">
        <p14:creationId xmlns:p14="http://schemas.microsoft.com/office/powerpoint/2010/main" val="30482257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F060FAF-5C48-4F96-A214-FCB54EEF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384" r="9671"/>
          <a:stretch/>
        </p:blipFill>
        <p:spPr>
          <a:xfrm>
            <a:off x="0" y="-11575"/>
            <a:ext cx="12195612" cy="740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0E1F4-3B2E-460A-A23E-D6C508473C10}"/>
              </a:ext>
            </a:extLst>
          </p:cNvPr>
          <p:cNvSpPr txBox="1"/>
          <p:nvPr/>
        </p:nvSpPr>
        <p:spPr>
          <a:xfrm>
            <a:off x="2032885" y="583849"/>
            <a:ext cx="8129843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การหาผลลบ</a:t>
            </a:r>
          </a:p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โดยการตั้งลบไม่มีการกระจาย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1DB5-FDAF-44CC-8646-4DBE899EE79E}"/>
              </a:ext>
            </a:extLst>
          </p:cNvPr>
          <p:cNvSpPr txBox="1"/>
          <p:nvPr/>
        </p:nvSpPr>
        <p:spPr>
          <a:xfrm>
            <a:off x="4807354" y="3429000"/>
            <a:ext cx="258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9AD2A-A4E9-43FF-87C6-E35EA5BA3D02}"/>
              </a:ext>
            </a:extLst>
          </p:cNvPr>
          <p:cNvSpPr txBox="1"/>
          <p:nvPr/>
        </p:nvSpPr>
        <p:spPr>
          <a:xfrm>
            <a:off x="2032885" y="4391585"/>
            <a:ext cx="8129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หาผลลบโดยการตั้งลบไม่มีการกระจาย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7A15F-3C56-4601-8B43-5A4E17A7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26">
            <a:off x="9721377" y="501850"/>
            <a:ext cx="957673" cy="58477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1F448-C72D-4124-B318-1E03536B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4" flipH="1">
            <a:off x="1355357" y="836001"/>
            <a:ext cx="957673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2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พื้นหลัง">
            <a:extLst>
              <a:ext uri="{FF2B5EF4-FFF2-40B4-BE49-F238E27FC236}">
                <a16:creationId xmlns:a16="http://schemas.microsoft.com/office/drawing/2014/main" id="{4DBF1C2F-2BD7-432D-8EE8-C429C739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3836"/>
            <a:ext cx="12192000" cy="7093116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การหาผลลบโดยการตั้งลบไม่มีการกระจาย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0" y="1635850"/>
            <a:ext cx="3564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87,327 - 7,215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01061"/>
              </p:ext>
            </p:extLst>
          </p:nvPr>
        </p:nvGraphicFramePr>
        <p:xfrm>
          <a:off x="1890459" y="2411028"/>
          <a:ext cx="8447860" cy="2354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67828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85556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5470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14257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199DCB-26C9-45DC-BB0E-C745F44C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7B77B70-F3C2-4B92-A042-C5EBF0D33DE8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87,327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87,327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87,327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87,327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7" name="หลักหมื่นเลข1">
            <a:extLst>
              <a:ext uri="{FF2B5EF4-FFF2-40B4-BE49-F238E27FC236}">
                <a16:creationId xmlns:a16="http://schemas.microsoft.com/office/drawing/2014/main" id="{73B535D5-6984-444D-B1B0-74E2BBAFBC27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18" name="Speech Bubble: Rectangle with Corners Rounded 117">
              <a:extLst>
                <a:ext uri="{FF2B5EF4-FFF2-40B4-BE49-F238E27FC236}">
                  <a16:creationId xmlns:a16="http://schemas.microsoft.com/office/drawing/2014/main" id="{B6C51AB3-979F-441D-A95A-C67A96187948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1EBA074-452C-4A6C-8BD7-E00F73A8B7BD}"/>
                </a:ext>
              </a:extLst>
            </p:cNvPr>
            <p:cNvSpPr txBox="1"/>
            <p:nvPr/>
          </p:nvSpPr>
          <p:spPr>
            <a:xfrm>
              <a:off x="2063866" y="504707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87,327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7,215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7,215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7,215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7,215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ัก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ัก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ัก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2763693" y="5147320"/>
            <a:ext cx="5927109" cy="755185"/>
            <a:chOff x="1956336" y="4856099"/>
            <a:chExt cx="5927109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63866" y="4924321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87,327 – 7,215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80,112</a:t>
              </a: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8DC59C36-B316-4C2B-8F1A-FDB04716C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874" y="4449047"/>
            <a:ext cx="2031578" cy="2448892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D40E7E6-5797-4519-90FD-FCDC5AFB2CEC}"/>
              </a:ext>
            </a:extLst>
          </p:cNvPr>
          <p:cNvSpPr txBox="1"/>
          <p:nvPr/>
        </p:nvSpPr>
        <p:spPr>
          <a:xfrm>
            <a:off x="2515470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3802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1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พื้นหลัง">
            <a:extLst>
              <a:ext uri="{FF2B5EF4-FFF2-40B4-BE49-F238E27FC236}">
                <a16:creationId xmlns:a16="http://schemas.microsoft.com/office/drawing/2014/main" id="{4DBF1C2F-2BD7-432D-8EE8-C429C739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3836"/>
            <a:ext cx="12192000" cy="7093116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การหาผลลบโดยการตั้งลบไม่มีการกระจาย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0" y="1635850"/>
            <a:ext cx="3564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76,919 – 403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6022"/>
              </p:ext>
            </p:extLst>
          </p:nvPr>
        </p:nvGraphicFramePr>
        <p:xfrm>
          <a:off x="1890459" y="2411028"/>
          <a:ext cx="8447860" cy="2354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67828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85556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5470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14257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199DCB-26C9-45DC-BB0E-C745F44C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7B77B70-F3C2-4B92-A042-C5EBF0D33DE8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4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76,919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76,919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76,919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76,919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7" name="หลักหมื่นเลข1">
            <a:extLst>
              <a:ext uri="{FF2B5EF4-FFF2-40B4-BE49-F238E27FC236}">
                <a16:creationId xmlns:a16="http://schemas.microsoft.com/office/drawing/2014/main" id="{73B535D5-6984-444D-B1B0-74E2BBAFBC27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18" name="Speech Bubble: Rectangle with Corners Rounded 117">
              <a:extLst>
                <a:ext uri="{FF2B5EF4-FFF2-40B4-BE49-F238E27FC236}">
                  <a16:creationId xmlns:a16="http://schemas.microsoft.com/office/drawing/2014/main" id="{B6C51AB3-979F-441D-A95A-C67A96187948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1EBA074-452C-4A6C-8BD7-E00F73A8B7BD}"/>
                </a:ext>
              </a:extLst>
            </p:cNvPr>
            <p:cNvSpPr txBox="1"/>
            <p:nvPr/>
          </p:nvSpPr>
          <p:spPr>
            <a:xfrm>
              <a:off x="2063866" y="504707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76,919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403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403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403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ัก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ัก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ัก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2763693" y="5147320"/>
            <a:ext cx="5927109" cy="755185"/>
            <a:chOff x="1956336" y="4856099"/>
            <a:chExt cx="5927109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63866" y="4933748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76,919 – 403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76,516</a:t>
              </a: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8DC59C36-B316-4C2B-8F1A-FDB04716C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874" y="4449047"/>
            <a:ext cx="2031578" cy="2448892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D40E7E6-5797-4519-90FD-FCDC5AFB2CEC}"/>
              </a:ext>
            </a:extLst>
          </p:cNvPr>
          <p:cNvSpPr txBox="1"/>
          <p:nvPr/>
        </p:nvSpPr>
        <p:spPr>
          <a:xfrm>
            <a:off x="2515470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4637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7" grpId="0"/>
      <p:bldP spid="108" grpId="0"/>
      <p:bldP spid="109" grpId="0"/>
      <p:bldP spid="110" grpId="0"/>
      <p:bldP spid="111" grpId="0"/>
      <p:bldP spid="1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พื้นหลัง">
            <a:extLst>
              <a:ext uri="{FF2B5EF4-FFF2-40B4-BE49-F238E27FC236}">
                <a16:creationId xmlns:a16="http://schemas.microsoft.com/office/drawing/2014/main" id="{4DBF1C2F-2BD7-432D-8EE8-C429C739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3836"/>
            <a:ext cx="12192000" cy="7093116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การหาผลลบโดยการตั้งลบไม่มีการกระจาย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0" y="1635850"/>
            <a:ext cx="3564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81,651 – 40,230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27729"/>
              </p:ext>
            </p:extLst>
          </p:nvPr>
        </p:nvGraphicFramePr>
        <p:xfrm>
          <a:off x="1890459" y="2411028"/>
          <a:ext cx="8447860" cy="2354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67828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85556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5470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14257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199DCB-26C9-45DC-BB0E-C745F44C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7B77B70-F3C2-4B92-A042-C5EBF0D33DE8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4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1,651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1,651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1,651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1,651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7" name="หลักหมื่นเลข1">
            <a:extLst>
              <a:ext uri="{FF2B5EF4-FFF2-40B4-BE49-F238E27FC236}">
                <a16:creationId xmlns:a16="http://schemas.microsoft.com/office/drawing/2014/main" id="{73B535D5-6984-444D-B1B0-74E2BBAFBC27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18" name="Speech Bubble: Rectangle with Corners Rounded 117">
              <a:extLst>
                <a:ext uri="{FF2B5EF4-FFF2-40B4-BE49-F238E27FC236}">
                  <a16:creationId xmlns:a16="http://schemas.microsoft.com/office/drawing/2014/main" id="{B6C51AB3-979F-441D-A95A-C67A96187948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1EBA074-452C-4A6C-8BD7-E00F73A8B7BD}"/>
                </a:ext>
              </a:extLst>
            </p:cNvPr>
            <p:cNvSpPr txBox="1"/>
            <p:nvPr/>
          </p:nvSpPr>
          <p:spPr>
            <a:xfrm>
              <a:off x="2063866" y="504707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8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1,651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40,230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40,230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40,230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40,230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8771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40,230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ัก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ัก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ัก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2763693" y="5147320"/>
            <a:ext cx="5927109" cy="755185"/>
            <a:chOff x="1956336" y="4856099"/>
            <a:chExt cx="5927109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63866" y="4924321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81,651 – 40,230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41,421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CF4A79B-B40D-4B15-85C6-3F804C172B6C}"/>
              </a:ext>
            </a:extLst>
          </p:cNvPr>
          <p:cNvSpPr txBox="1"/>
          <p:nvPr/>
        </p:nvSpPr>
        <p:spPr>
          <a:xfrm>
            <a:off x="2515470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8DC59C36-B316-4C2B-8F1A-FDB04716C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874" y="4449047"/>
            <a:ext cx="2031578" cy="2448892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D40E7E6-5797-4519-90FD-FCDC5AFB2CEC}"/>
              </a:ext>
            </a:extLst>
          </p:cNvPr>
          <p:cNvSpPr txBox="1"/>
          <p:nvPr/>
        </p:nvSpPr>
        <p:spPr>
          <a:xfrm>
            <a:off x="2515470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7566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85" grpId="0"/>
      <p:bldP spid="1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พื้นหลัง">
            <a:extLst>
              <a:ext uri="{FF2B5EF4-FFF2-40B4-BE49-F238E27FC236}">
                <a16:creationId xmlns:a16="http://schemas.microsoft.com/office/drawing/2014/main" id="{4DBF1C2F-2BD7-432D-8EE8-C429C739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3836"/>
            <a:ext cx="12192000" cy="7093116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การหาผลลบโดยการตั้งลบไม่มีการกระจาย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0" y="1635850"/>
            <a:ext cx="3564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67,952 – 25,341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7740"/>
              </p:ext>
            </p:extLst>
          </p:nvPr>
        </p:nvGraphicFramePr>
        <p:xfrm>
          <a:off x="1890459" y="2411028"/>
          <a:ext cx="8447860" cy="2354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67828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85556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5470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14257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199DCB-26C9-45DC-BB0E-C745F44C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7B77B70-F3C2-4B92-A042-C5EBF0D33DE8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4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67,952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67,952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67,952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67,952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7" name="หลักหมื่นเลข1">
            <a:extLst>
              <a:ext uri="{FF2B5EF4-FFF2-40B4-BE49-F238E27FC236}">
                <a16:creationId xmlns:a16="http://schemas.microsoft.com/office/drawing/2014/main" id="{73B535D5-6984-444D-B1B0-74E2BBAFBC27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18" name="Speech Bubble: Rectangle with Corners Rounded 117">
              <a:extLst>
                <a:ext uri="{FF2B5EF4-FFF2-40B4-BE49-F238E27FC236}">
                  <a16:creationId xmlns:a16="http://schemas.microsoft.com/office/drawing/2014/main" id="{B6C51AB3-979F-441D-A95A-C67A96187948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1EBA074-452C-4A6C-8BD7-E00F73A8B7BD}"/>
                </a:ext>
              </a:extLst>
            </p:cNvPr>
            <p:cNvSpPr txBox="1"/>
            <p:nvPr/>
          </p:nvSpPr>
          <p:spPr>
            <a:xfrm>
              <a:off x="2063866" y="504707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67,952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25,341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25,341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25,341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25,341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8771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25,341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ัก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ัก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ัก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2763693" y="5147320"/>
            <a:ext cx="5898828" cy="755185"/>
            <a:chOff x="1956336" y="4856099"/>
            <a:chExt cx="5898828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35585" y="4924321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67,952 – 25,341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42,611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CF4A79B-B40D-4B15-85C6-3F804C172B6C}"/>
              </a:ext>
            </a:extLst>
          </p:cNvPr>
          <p:cNvSpPr txBox="1"/>
          <p:nvPr/>
        </p:nvSpPr>
        <p:spPr>
          <a:xfrm>
            <a:off x="2515470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8DC59C36-B316-4C2B-8F1A-FDB04716C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874" y="4449047"/>
            <a:ext cx="2031578" cy="2448892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D40E7E6-5797-4519-90FD-FCDC5AFB2CEC}"/>
              </a:ext>
            </a:extLst>
          </p:cNvPr>
          <p:cNvSpPr txBox="1"/>
          <p:nvPr/>
        </p:nvSpPr>
        <p:spPr>
          <a:xfrm>
            <a:off x="2515470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88934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85" grpId="0"/>
      <p:bldP spid="1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พื้นหลัง">
            <a:extLst>
              <a:ext uri="{FF2B5EF4-FFF2-40B4-BE49-F238E27FC236}">
                <a16:creationId xmlns:a16="http://schemas.microsoft.com/office/drawing/2014/main" id="{4DBF1C2F-2BD7-432D-8EE8-C429C739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3836"/>
            <a:ext cx="12192000" cy="7093116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การหาผลลบโดยการตั้งลบไม่มีการกระจาย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408380" y="1635850"/>
            <a:ext cx="3564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49,132 – 37,120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86683"/>
              </p:ext>
            </p:extLst>
          </p:nvPr>
        </p:nvGraphicFramePr>
        <p:xfrm>
          <a:off x="1890459" y="2411028"/>
          <a:ext cx="8447860" cy="2354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88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67828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85556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5470" y="42231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14257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199DCB-26C9-45DC-BB0E-C745F44C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7B77B70-F3C2-4B92-A042-C5EBF0D33DE8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4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49,132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49,132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49,132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49,132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7" name="หลักหมื่นเลข1">
            <a:extLst>
              <a:ext uri="{FF2B5EF4-FFF2-40B4-BE49-F238E27FC236}">
                <a16:creationId xmlns:a16="http://schemas.microsoft.com/office/drawing/2014/main" id="{73B535D5-6984-444D-B1B0-74E2BBAFBC27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18" name="Speech Bubble: Rectangle with Corners Rounded 117">
              <a:extLst>
                <a:ext uri="{FF2B5EF4-FFF2-40B4-BE49-F238E27FC236}">
                  <a16:creationId xmlns:a16="http://schemas.microsoft.com/office/drawing/2014/main" id="{B6C51AB3-979F-441D-A95A-C67A96187948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1EBA074-452C-4A6C-8BD7-E00F73A8B7BD}"/>
                </a:ext>
              </a:extLst>
            </p:cNvPr>
            <p:cNvSpPr txBox="1"/>
            <p:nvPr/>
          </p:nvSpPr>
          <p:spPr>
            <a:xfrm>
              <a:off x="2063866" y="504707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49,132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37,120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37,120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37,120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37,120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2763693" y="5147320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8771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37,120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ัก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ัก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ัก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2763693" y="5147320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2763693" y="5147320"/>
            <a:ext cx="5927109" cy="755185"/>
            <a:chOff x="1956336" y="4856099"/>
            <a:chExt cx="5927109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63866" y="4924321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49,132 – 37,120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12,012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CF4A79B-B40D-4B15-85C6-3F804C172B6C}"/>
              </a:ext>
            </a:extLst>
          </p:cNvPr>
          <p:cNvSpPr txBox="1"/>
          <p:nvPr/>
        </p:nvSpPr>
        <p:spPr>
          <a:xfrm>
            <a:off x="2515470" y="363892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8DC59C36-B316-4C2B-8F1A-FDB04716C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874" y="4449047"/>
            <a:ext cx="2031578" cy="2448892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D40E7E6-5797-4519-90FD-FCDC5AFB2CEC}"/>
              </a:ext>
            </a:extLst>
          </p:cNvPr>
          <p:cNvSpPr txBox="1"/>
          <p:nvPr/>
        </p:nvSpPr>
        <p:spPr>
          <a:xfrm>
            <a:off x="2515470" y="305698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9535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85" grpId="0"/>
      <p:bldP spid="1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5392476" y="173620"/>
            <a:ext cx="4928389" cy="1055351"/>
            <a:chOff x="3592258" y="1595017"/>
            <a:chExt cx="4928389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3592258" y="1595017"/>
              <a:ext cx="4928389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3937698" y="1682788"/>
              <a:ext cx="4237509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6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ถูก หรือ ผิดกันนะ</a:t>
              </a:r>
              <a:endParaRPr lang="en-US" sz="36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84" name="ถูก1">
            <a:extLst>
              <a:ext uri="{FF2B5EF4-FFF2-40B4-BE49-F238E27FC236}">
                <a16:creationId xmlns:a16="http://schemas.microsoft.com/office/drawing/2014/main" id="{AE191ACD-9DA7-451A-81E4-E6443E8A8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085" y="246316"/>
            <a:ext cx="890217" cy="900000"/>
          </a:xfrm>
          <a:prstGeom prst="rect">
            <a:avLst/>
          </a:prstGeom>
        </p:spPr>
      </p:pic>
      <p:pic>
        <p:nvPicPr>
          <p:cNvPr id="85" name="ผิด1">
            <a:extLst>
              <a:ext uri="{FF2B5EF4-FFF2-40B4-BE49-F238E27FC236}">
                <a16:creationId xmlns:a16="http://schemas.microsoft.com/office/drawing/2014/main" id="{E6B41C86-CAC8-4EDE-949C-092CF6BE9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4573" y="251296"/>
            <a:ext cx="909891" cy="900000"/>
          </a:xfrm>
          <a:prstGeom prst="rect">
            <a:avLst/>
          </a:prstGeom>
        </p:spPr>
      </p:pic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02D446-2205-4E18-BFE0-F01593084624}"/>
              </a:ext>
            </a:extLst>
          </p:cNvPr>
          <p:cNvGrpSpPr/>
          <p:nvPr/>
        </p:nvGrpSpPr>
        <p:grpSpPr>
          <a:xfrm>
            <a:off x="629398" y="1684917"/>
            <a:ext cx="8024727" cy="1356230"/>
            <a:chOff x="680198" y="1654437"/>
            <a:chExt cx="8024727" cy="13562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BEC34A-280F-42F3-B225-CAEA6ED7261B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6A1C939-0902-4D5A-A867-434BAC08B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0000" contrast="40000"/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2C73B469-988C-4CBA-954C-524B845B72A5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18,216 – 5,005 = 13,211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F06FC45-324A-4B51-A551-CE63F403C47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181" name="Graphic 180">
                <a:extLst>
                  <a:ext uri="{FF2B5EF4-FFF2-40B4-BE49-F238E27FC236}">
                    <a16:creationId xmlns:a16="http://schemas.microsoft.com/office/drawing/2014/main" id="{52567A8B-E9EA-4FD8-8C60-17CBE9DE1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C221E7A-7C29-4161-ABD3-C82C5A4A1F55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</a:t>
                </a:r>
              </a:p>
            </p:txBody>
          </p:sp>
        </p:grpSp>
      </p:grpSp>
      <p:grpSp>
        <p:nvGrpSpPr>
          <p:cNvPr id="27" name="ถูก1">
            <a:extLst>
              <a:ext uri="{FF2B5EF4-FFF2-40B4-BE49-F238E27FC236}">
                <a16:creationId xmlns:a16="http://schemas.microsoft.com/office/drawing/2014/main" id="{81EDC1B6-DAF1-4A67-A4C0-CE700799D7B3}"/>
              </a:ext>
            </a:extLst>
          </p:cNvPr>
          <p:cNvGrpSpPr/>
          <p:nvPr/>
        </p:nvGrpSpPr>
        <p:grpSpPr>
          <a:xfrm>
            <a:off x="8765038" y="1734708"/>
            <a:ext cx="1085991" cy="1050384"/>
            <a:chOff x="6306553" y="3569893"/>
            <a:chExt cx="1085991" cy="10503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2780145-0A57-4A4F-8B7F-D0AC7816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A36538C-4077-4C3A-ABD3-AB998243B3F0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04" name="ผิด1">
            <a:extLst>
              <a:ext uri="{FF2B5EF4-FFF2-40B4-BE49-F238E27FC236}">
                <a16:creationId xmlns:a16="http://schemas.microsoft.com/office/drawing/2014/main" id="{66FBC0A1-C61E-4A23-993D-1755F52B0C63}"/>
              </a:ext>
            </a:extLst>
          </p:cNvPr>
          <p:cNvGrpSpPr/>
          <p:nvPr/>
        </p:nvGrpSpPr>
        <p:grpSpPr>
          <a:xfrm>
            <a:off x="10024036" y="1734708"/>
            <a:ext cx="1177241" cy="1050384"/>
            <a:chOff x="6306553" y="3569893"/>
            <a:chExt cx="1177241" cy="1050384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D493BDFC-22A0-4586-B9FD-E25A9DE4D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D8C7759-02D9-460E-ABA3-4ECD9E0BA6B9}"/>
                </a:ext>
              </a:extLst>
            </p:cNvPr>
            <p:cNvSpPr txBox="1"/>
            <p:nvPr/>
          </p:nvSpPr>
          <p:spPr>
            <a:xfrm>
              <a:off x="647448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2F611D4C-1F9E-4824-9CAE-B8900EB6EB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4824" y="1858589"/>
            <a:ext cx="868527" cy="86852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F6A51769-02D6-4808-9C30-FBD00310F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1690" y="1858589"/>
            <a:ext cx="868527" cy="868527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3B6C7CE-1D16-47FC-AD9B-F7FA4A39445B}"/>
              </a:ext>
            </a:extLst>
          </p:cNvPr>
          <p:cNvGrpSpPr/>
          <p:nvPr/>
        </p:nvGrpSpPr>
        <p:grpSpPr>
          <a:xfrm>
            <a:off x="629398" y="3329567"/>
            <a:ext cx="8024727" cy="1356230"/>
            <a:chOff x="680198" y="1654437"/>
            <a:chExt cx="8024727" cy="135623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796B97FE-020D-4F2C-8028-A3600B06B610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AEF5D5A6-D5D4-42BF-87E8-6F93C1EC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0000" contrast="40000"/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01F0D2F-F848-4BB5-9E8F-162A000A3B74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65,672 – 250 = 65,522</a:t>
                </a: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12A588F-D364-4FE8-B691-2A422A1E071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19" name="Graphic 218">
                <a:extLst>
                  <a:ext uri="{FF2B5EF4-FFF2-40B4-BE49-F238E27FC236}">
                    <a16:creationId xmlns:a16="http://schemas.microsoft.com/office/drawing/2014/main" id="{9492D168-B1E3-4851-BA0F-E578382D5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FE89E0-96C8-43EE-BB07-CBDD0C836898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2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11" name="ถูก2">
            <a:extLst>
              <a:ext uri="{FF2B5EF4-FFF2-40B4-BE49-F238E27FC236}">
                <a16:creationId xmlns:a16="http://schemas.microsoft.com/office/drawing/2014/main" id="{6986856A-2332-42E1-ADC0-C4925D5989BA}"/>
              </a:ext>
            </a:extLst>
          </p:cNvPr>
          <p:cNvGrpSpPr/>
          <p:nvPr/>
        </p:nvGrpSpPr>
        <p:grpSpPr>
          <a:xfrm>
            <a:off x="8765038" y="3379358"/>
            <a:ext cx="1085991" cy="1050384"/>
            <a:chOff x="6306553" y="3569893"/>
            <a:chExt cx="1085991" cy="1050384"/>
          </a:xfrm>
        </p:grpSpPr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2126F712-EF88-4C6F-9EF4-9A3FFD36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7E9EF36-9548-47A6-9C43-B76D782670E7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12" name="ผิด2">
            <a:extLst>
              <a:ext uri="{FF2B5EF4-FFF2-40B4-BE49-F238E27FC236}">
                <a16:creationId xmlns:a16="http://schemas.microsoft.com/office/drawing/2014/main" id="{1873B874-1170-4266-9474-315EFCDE2402}"/>
              </a:ext>
            </a:extLst>
          </p:cNvPr>
          <p:cNvGrpSpPr/>
          <p:nvPr/>
        </p:nvGrpSpPr>
        <p:grpSpPr>
          <a:xfrm>
            <a:off x="10024036" y="3379358"/>
            <a:ext cx="1184861" cy="1050384"/>
            <a:chOff x="6306553" y="3569893"/>
            <a:chExt cx="1184861" cy="1050384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AC34A16-9BBE-4460-8922-7345E36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7BC2540-CCC1-4C98-A381-041404D31AD0}"/>
                </a:ext>
              </a:extLst>
            </p:cNvPr>
            <p:cNvSpPr txBox="1"/>
            <p:nvPr/>
          </p:nvSpPr>
          <p:spPr>
            <a:xfrm>
              <a:off x="648210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C9D6252-E742-4DC0-9583-93689A58375B}"/>
              </a:ext>
            </a:extLst>
          </p:cNvPr>
          <p:cNvGrpSpPr/>
          <p:nvPr/>
        </p:nvGrpSpPr>
        <p:grpSpPr>
          <a:xfrm>
            <a:off x="629398" y="4974216"/>
            <a:ext cx="8024727" cy="1356230"/>
            <a:chOff x="680198" y="1654437"/>
            <a:chExt cx="8024727" cy="1356230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B879258-350B-48E1-B941-8FAED8CD15A8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010FAE84-61B2-48F7-9704-C5070C456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0000" contrast="40000"/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8457240A-2061-4F50-8A89-852CC9EA7DF3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Mali" panose="00000800000000000000" pitchFamily="2" charset="-34"/>
                    <a:cs typeface="Mali" panose="00000800000000000000" pitchFamily="2" charset="-34"/>
                  </a:rPr>
                  <a:t>82,895 – 81,594 = 1,301</a:t>
                </a:r>
                <a:endParaRPr lang="en-US" sz="40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E740BAF-B9C6-477F-A475-2D0D9E7E4A31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33" name="Graphic 232">
                <a:extLst>
                  <a:ext uri="{FF2B5EF4-FFF2-40B4-BE49-F238E27FC236}">
                    <a16:creationId xmlns:a16="http://schemas.microsoft.com/office/drawing/2014/main" id="{BB4DBBDE-B773-4B87-B19A-9621750E0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5D7485C-46F9-46F8-83C3-E98FED1698A7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3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25" name="ถูก3">
            <a:extLst>
              <a:ext uri="{FF2B5EF4-FFF2-40B4-BE49-F238E27FC236}">
                <a16:creationId xmlns:a16="http://schemas.microsoft.com/office/drawing/2014/main" id="{589E5049-CFDA-45F1-B7FA-6CC82334ECF7}"/>
              </a:ext>
            </a:extLst>
          </p:cNvPr>
          <p:cNvGrpSpPr/>
          <p:nvPr/>
        </p:nvGrpSpPr>
        <p:grpSpPr>
          <a:xfrm>
            <a:off x="8765038" y="5024007"/>
            <a:ext cx="1085991" cy="1050384"/>
            <a:chOff x="6306553" y="3569893"/>
            <a:chExt cx="1085991" cy="1050384"/>
          </a:xfrm>
        </p:grpSpPr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CEC5FAF0-E723-4CD8-A76C-01F60C996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D528538-CBE8-4EE0-AA83-5CF33B2039AA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6" name="ผิด3">
            <a:extLst>
              <a:ext uri="{FF2B5EF4-FFF2-40B4-BE49-F238E27FC236}">
                <a16:creationId xmlns:a16="http://schemas.microsoft.com/office/drawing/2014/main" id="{F3FF075E-A046-467E-A32F-855CF47B29D4}"/>
              </a:ext>
            </a:extLst>
          </p:cNvPr>
          <p:cNvGrpSpPr/>
          <p:nvPr/>
        </p:nvGrpSpPr>
        <p:grpSpPr>
          <a:xfrm>
            <a:off x="10024036" y="5024007"/>
            <a:ext cx="1182321" cy="1050384"/>
            <a:chOff x="6306553" y="3569893"/>
            <a:chExt cx="1182321" cy="1050384"/>
          </a:xfrm>
        </p:grpSpPr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D1761157-F7C5-4399-BFA7-F1E83375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5052522-B6E7-4579-8B88-369A32833230}"/>
                </a:ext>
              </a:extLst>
            </p:cNvPr>
            <p:cNvSpPr txBox="1"/>
            <p:nvPr/>
          </p:nvSpPr>
          <p:spPr>
            <a:xfrm>
              <a:off x="647956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8C0FE681-F726-4B59-ACED-B6A5E2205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71690" y="3512846"/>
            <a:ext cx="868527" cy="868527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ECCE4C6-0405-4FA2-862E-66FC714D87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54824" y="3561215"/>
            <a:ext cx="868527" cy="868527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C87CAA4-D58D-48F1-BF9A-E490CCCBE6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4824" y="5187899"/>
            <a:ext cx="868527" cy="868527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91CDBCC3-01D6-4AEA-8BAC-5D08E4CAE9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1690" y="5187899"/>
            <a:ext cx="868527" cy="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5392476" y="173620"/>
            <a:ext cx="4928389" cy="1055351"/>
            <a:chOff x="3592258" y="1595017"/>
            <a:chExt cx="4928389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3592258" y="1595017"/>
              <a:ext cx="4928389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3937698" y="1682788"/>
              <a:ext cx="4237509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6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ถูก หรือ ผิดกันนะ</a:t>
              </a:r>
              <a:endParaRPr lang="en-US" sz="36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84" name="ถูก1">
            <a:extLst>
              <a:ext uri="{FF2B5EF4-FFF2-40B4-BE49-F238E27FC236}">
                <a16:creationId xmlns:a16="http://schemas.microsoft.com/office/drawing/2014/main" id="{AE191ACD-9DA7-451A-81E4-E6443E8A8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085" y="246316"/>
            <a:ext cx="890217" cy="900000"/>
          </a:xfrm>
          <a:prstGeom prst="rect">
            <a:avLst/>
          </a:prstGeom>
        </p:spPr>
      </p:pic>
      <p:pic>
        <p:nvPicPr>
          <p:cNvPr id="85" name="ผิด1">
            <a:extLst>
              <a:ext uri="{FF2B5EF4-FFF2-40B4-BE49-F238E27FC236}">
                <a16:creationId xmlns:a16="http://schemas.microsoft.com/office/drawing/2014/main" id="{E6B41C86-CAC8-4EDE-949C-092CF6BE9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4573" y="251296"/>
            <a:ext cx="909891" cy="900000"/>
          </a:xfrm>
          <a:prstGeom prst="rect">
            <a:avLst/>
          </a:prstGeom>
        </p:spPr>
      </p:pic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02D446-2205-4E18-BFE0-F01593084624}"/>
              </a:ext>
            </a:extLst>
          </p:cNvPr>
          <p:cNvGrpSpPr/>
          <p:nvPr/>
        </p:nvGrpSpPr>
        <p:grpSpPr>
          <a:xfrm>
            <a:off x="629398" y="1684917"/>
            <a:ext cx="8024727" cy="1356230"/>
            <a:chOff x="680198" y="1654437"/>
            <a:chExt cx="8024727" cy="13562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BEC34A-280F-42F3-B225-CAEA6ED7261B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6A1C939-0902-4D5A-A867-434BAC08B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0000" contrast="40000"/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2C73B469-988C-4CBA-954C-524B845B72A5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97,988 – 87,425 = 11,563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F06FC45-324A-4B51-A551-CE63F403C47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181" name="Graphic 180">
                <a:extLst>
                  <a:ext uri="{FF2B5EF4-FFF2-40B4-BE49-F238E27FC236}">
                    <a16:creationId xmlns:a16="http://schemas.microsoft.com/office/drawing/2014/main" id="{52567A8B-E9EA-4FD8-8C60-17CBE9DE1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C221E7A-7C29-4161-ABD3-C82C5A4A1F55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4</a:t>
                </a:r>
              </a:p>
            </p:txBody>
          </p:sp>
        </p:grpSp>
      </p:grpSp>
      <p:grpSp>
        <p:nvGrpSpPr>
          <p:cNvPr id="27" name="ถูก1">
            <a:extLst>
              <a:ext uri="{FF2B5EF4-FFF2-40B4-BE49-F238E27FC236}">
                <a16:creationId xmlns:a16="http://schemas.microsoft.com/office/drawing/2014/main" id="{81EDC1B6-DAF1-4A67-A4C0-CE700799D7B3}"/>
              </a:ext>
            </a:extLst>
          </p:cNvPr>
          <p:cNvGrpSpPr/>
          <p:nvPr/>
        </p:nvGrpSpPr>
        <p:grpSpPr>
          <a:xfrm>
            <a:off x="8765038" y="1734708"/>
            <a:ext cx="1085991" cy="1050384"/>
            <a:chOff x="6306553" y="3569893"/>
            <a:chExt cx="1085991" cy="10503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2780145-0A57-4A4F-8B7F-D0AC7816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A36538C-4077-4C3A-ABD3-AB998243B3F0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04" name="ผิด1">
            <a:extLst>
              <a:ext uri="{FF2B5EF4-FFF2-40B4-BE49-F238E27FC236}">
                <a16:creationId xmlns:a16="http://schemas.microsoft.com/office/drawing/2014/main" id="{66FBC0A1-C61E-4A23-993D-1755F52B0C63}"/>
              </a:ext>
            </a:extLst>
          </p:cNvPr>
          <p:cNvGrpSpPr/>
          <p:nvPr/>
        </p:nvGrpSpPr>
        <p:grpSpPr>
          <a:xfrm>
            <a:off x="10024036" y="1734708"/>
            <a:ext cx="1177241" cy="1050384"/>
            <a:chOff x="6306553" y="3569893"/>
            <a:chExt cx="1177241" cy="1050384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D493BDFC-22A0-4586-B9FD-E25A9DE4D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D8C7759-02D9-460E-ABA3-4ECD9E0BA6B9}"/>
                </a:ext>
              </a:extLst>
            </p:cNvPr>
            <p:cNvSpPr txBox="1"/>
            <p:nvPr/>
          </p:nvSpPr>
          <p:spPr>
            <a:xfrm>
              <a:off x="647448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2F611D4C-1F9E-4824-9CAE-B8900EB6EB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6059" y="1868881"/>
            <a:ext cx="868527" cy="86852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F6A51769-02D6-4808-9C30-FBD00310F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30134" y="1868881"/>
            <a:ext cx="868527" cy="868527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3B6C7CE-1D16-47FC-AD9B-F7FA4A39445B}"/>
              </a:ext>
            </a:extLst>
          </p:cNvPr>
          <p:cNvGrpSpPr/>
          <p:nvPr/>
        </p:nvGrpSpPr>
        <p:grpSpPr>
          <a:xfrm>
            <a:off x="629398" y="3329567"/>
            <a:ext cx="8024727" cy="1356230"/>
            <a:chOff x="680198" y="1654437"/>
            <a:chExt cx="8024727" cy="135623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796B97FE-020D-4F2C-8028-A3600B06B610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AEF5D5A6-D5D4-42BF-87E8-6F93C1EC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0000" contrast="40000"/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01F0D2F-F848-4BB5-9E8F-162A000A3B74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66,602 – 6,501 = 60,101</a:t>
                </a: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12A588F-D364-4FE8-B691-2A422A1E071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19" name="Graphic 218">
                <a:extLst>
                  <a:ext uri="{FF2B5EF4-FFF2-40B4-BE49-F238E27FC236}">
                    <a16:creationId xmlns:a16="http://schemas.microsoft.com/office/drawing/2014/main" id="{9492D168-B1E3-4851-BA0F-E578382D5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FE89E0-96C8-43EE-BB07-CBDD0C836898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5</a:t>
                </a:r>
              </a:p>
            </p:txBody>
          </p:sp>
        </p:grpSp>
      </p:grpSp>
      <p:grpSp>
        <p:nvGrpSpPr>
          <p:cNvPr id="211" name="ถูก2">
            <a:extLst>
              <a:ext uri="{FF2B5EF4-FFF2-40B4-BE49-F238E27FC236}">
                <a16:creationId xmlns:a16="http://schemas.microsoft.com/office/drawing/2014/main" id="{6986856A-2332-42E1-ADC0-C4925D5989BA}"/>
              </a:ext>
            </a:extLst>
          </p:cNvPr>
          <p:cNvGrpSpPr/>
          <p:nvPr/>
        </p:nvGrpSpPr>
        <p:grpSpPr>
          <a:xfrm>
            <a:off x="8765038" y="3379358"/>
            <a:ext cx="1085991" cy="1050384"/>
            <a:chOff x="6306553" y="3569893"/>
            <a:chExt cx="1085991" cy="1050384"/>
          </a:xfrm>
        </p:grpSpPr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2126F712-EF88-4C6F-9EF4-9A3FFD36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7E9EF36-9548-47A6-9C43-B76D782670E7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12" name="ผิด2">
            <a:extLst>
              <a:ext uri="{FF2B5EF4-FFF2-40B4-BE49-F238E27FC236}">
                <a16:creationId xmlns:a16="http://schemas.microsoft.com/office/drawing/2014/main" id="{1873B874-1170-4266-9474-315EFCDE2402}"/>
              </a:ext>
            </a:extLst>
          </p:cNvPr>
          <p:cNvGrpSpPr/>
          <p:nvPr/>
        </p:nvGrpSpPr>
        <p:grpSpPr>
          <a:xfrm>
            <a:off x="10024036" y="3379358"/>
            <a:ext cx="1184861" cy="1050384"/>
            <a:chOff x="6306553" y="3569893"/>
            <a:chExt cx="1184861" cy="1050384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AC34A16-9BBE-4460-8922-7345E36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7BC2540-CCC1-4C98-A381-041404D31AD0}"/>
                </a:ext>
              </a:extLst>
            </p:cNvPr>
            <p:cNvSpPr txBox="1"/>
            <p:nvPr/>
          </p:nvSpPr>
          <p:spPr>
            <a:xfrm>
              <a:off x="648210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C9D6252-E742-4DC0-9583-93689A58375B}"/>
              </a:ext>
            </a:extLst>
          </p:cNvPr>
          <p:cNvGrpSpPr/>
          <p:nvPr/>
        </p:nvGrpSpPr>
        <p:grpSpPr>
          <a:xfrm>
            <a:off x="629398" y="4974216"/>
            <a:ext cx="8024727" cy="1356230"/>
            <a:chOff x="680198" y="1654437"/>
            <a:chExt cx="8024727" cy="1356230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B879258-350B-48E1-B941-8FAED8CD15A8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010FAE84-61B2-48F7-9704-C5070C456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0000" contrast="40000"/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8457240A-2061-4F50-8A89-852CC9EA7DF3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55,462 – 24,451 = 31,011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E740BAF-B9C6-477F-A475-2D0D9E7E4A31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33" name="Graphic 232">
                <a:extLst>
                  <a:ext uri="{FF2B5EF4-FFF2-40B4-BE49-F238E27FC236}">
                    <a16:creationId xmlns:a16="http://schemas.microsoft.com/office/drawing/2014/main" id="{BB4DBBDE-B773-4B87-B19A-9621750E0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5D7485C-46F9-46F8-83C3-E98FED1698A7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6</a:t>
                </a:r>
              </a:p>
            </p:txBody>
          </p:sp>
        </p:grpSp>
      </p:grpSp>
      <p:grpSp>
        <p:nvGrpSpPr>
          <p:cNvPr id="225" name="ถูก3">
            <a:extLst>
              <a:ext uri="{FF2B5EF4-FFF2-40B4-BE49-F238E27FC236}">
                <a16:creationId xmlns:a16="http://schemas.microsoft.com/office/drawing/2014/main" id="{589E5049-CFDA-45F1-B7FA-6CC82334ECF7}"/>
              </a:ext>
            </a:extLst>
          </p:cNvPr>
          <p:cNvGrpSpPr/>
          <p:nvPr/>
        </p:nvGrpSpPr>
        <p:grpSpPr>
          <a:xfrm>
            <a:off x="8765038" y="5024007"/>
            <a:ext cx="1085991" cy="1050384"/>
            <a:chOff x="6306553" y="3569893"/>
            <a:chExt cx="1085991" cy="1050384"/>
          </a:xfrm>
        </p:grpSpPr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CEC5FAF0-E723-4CD8-A76C-01F60C996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D528538-CBE8-4EE0-AA83-5CF33B2039AA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6" name="ผิด3">
            <a:extLst>
              <a:ext uri="{FF2B5EF4-FFF2-40B4-BE49-F238E27FC236}">
                <a16:creationId xmlns:a16="http://schemas.microsoft.com/office/drawing/2014/main" id="{F3FF075E-A046-467E-A32F-855CF47B29D4}"/>
              </a:ext>
            </a:extLst>
          </p:cNvPr>
          <p:cNvGrpSpPr/>
          <p:nvPr/>
        </p:nvGrpSpPr>
        <p:grpSpPr>
          <a:xfrm>
            <a:off x="10024036" y="5024007"/>
            <a:ext cx="1182321" cy="1050384"/>
            <a:chOff x="6306553" y="3569893"/>
            <a:chExt cx="1182321" cy="1050384"/>
          </a:xfrm>
        </p:grpSpPr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D1761157-F7C5-4399-BFA7-F1E83375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5052522-B6E7-4579-8B88-369A32833230}"/>
                </a:ext>
              </a:extLst>
            </p:cNvPr>
            <p:cNvSpPr txBox="1"/>
            <p:nvPr/>
          </p:nvSpPr>
          <p:spPr>
            <a:xfrm>
              <a:off x="647956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8C0FE681-F726-4B59-ACED-B6A5E2205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0134" y="3524313"/>
            <a:ext cx="868527" cy="868527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ECCE4C6-0405-4FA2-862E-66FC714D87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8488" y="3524313"/>
            <a:ext cx="868527" cy="868527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C87CAA4-D58D-48F1-BF9A-E490CCCBE6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0134" y="5187899"/>
            <a:ext cx="868527" cy="868527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91CDBCC3-01D6-4AEA-8BAC-5D08E4CAE9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1690" y="5187899"/>
            <a:ext cx="868527" cy="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9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2540000" y="1619807"/>
            <a:ext cx="6888480" cy="1055351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" name="ผิด1">
            <a:extLst>
              <a:ext uri="{FF2B5EF4-FFF2-40B4-BE49-F238E27FC236}">
                <a16:creationId xmlns:a16="http://schemas.microsoft.com/office/drawing/2014/main" id="{7B34A1FE-B3EE-4A19-9BF3-73AB8C112328}"/>
              </a:ext>
            </a:extLst>
          </p:cNvPr>
          <p:cNvGrpSpPr/>
          <p:nvPr/>
        </p:nvGrpSpPr>
        <p:grpSpPr>
          <a:xfrm>
            <a:off x="6706175" y="3006250"/>
            <a:ext cx="4375230" cy="1524000"/>
            <a:chOff x="6379323" y="3250090"/>
            <a:chExt cx="4375230" cy="15240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2940FCA-B785-415F-A3A4-83D17738C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1919" y="3250090"/>
              <a:ext cx="4211513" cy="15240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E77BE33-4106-4261-83C7-DAAC9FFD0D03}"/>
                </a:ext>
              </a:extLst>
            </p:cNvPr>
            <p:cNvSpPr txBox="1"/>
            <p:nvPr/>
          </p:nvSpPr>
          <p:spPr>
            <a:xfrm>
              <a:off x="6379323" y="372274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93</a:t>
              </a:r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327 – </a:t>
              </a:r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51,327</a:t>
              </a:r>
              <a:endParaRPr lang="en-US" sz="3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69" name="ถูก1">
            <a:extLst>
              <a:ext uri="{FF2B5EF4-FFF2-40B4-BE49-F238E27FC236}">
                <a16:creationId xmlns:a16="http://schemas.microsoft.com/office/drawing/2014/main" id="{B911FCC8-9FB8-4098-B373-853A0D1159EC}"/>
              </a:ext>
            </a:extLst>
          </p:cNvPr>
          <p:cNvGrpSpPr/>
          <p:nvPr/>
        </p:nvGrpSpPr>
        <p:grpSpPr>
          <a:xfrm>
            <a:off x="1067375" y="3006250"/>
            <a:ext cx="4375230" cy="1524000"/>
            <a:chOff x="6379323" y="3250090"/>
            <a:chExt cx="4375230" cy="152400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AC83244-E43B-44B0-8869-35BB90D11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1919" y="3250090"/>
              <a:ext cx="4211513" cy="15240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097EF7-E13B-4788-94FA-8910A684642E}"/>
                </a:ext>
              </a:extLst>
            </p:cNvPr>
            <p:cNvSpPr txBox="1"/>
            <p:nvPr/>
          </p:nvSpPr>
          <p:spPr>
            <a:xfrm>
              <a:off x="6379323" y="372274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65</a:t>
              </a:r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336 –</a:t>
              </a:r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 13,336</a:t>
              </a:r>
              <a:endParaRPr lang="en-US" sz="3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2" name="ถูก2">
            <a:extLst>
              <a:ext uri="{FF2B5EF4-FFF2-40B4-BE49-F238E27FC236}">
                <a16:creationId xmlns:a16="http://schemas.microsoft.com/office/drawing/2014/main" id="{6DA70FA9-8492-475B-BC5D-7F29A237405A}"/>
              </a:ext>
            </a:extLst>
          </p:cNvPr>
          <p:cNvGrpSpPr/>
          <p:nvPr/>
        </p:nvGrpSpPr>
        <p:grpSpPr>
          <a:xfrm>
            <a:off x="3899732" y="4853194"/>
            <a:ext cx="4375230" cy="1524000"/>
            <a:chOff x="6379323" y="3250090"/>
            <a:chExt cx="4375230" cy="1524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061F992-2C41-4741-A3D9-750689456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1919" y="3250090"/>
              <a:ext cx="4211513" cy="1524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BD2E277-A3D5-4CA5-81A6-4A18E1FB0D4C}"/>
                </a:ext>
              </a:extLst>
            </p:cNvPr>
            <p:cNvSpPr txBox="1"/>
            <p:nvPr/>
          </p:nvSpPr>
          <p:spPr>
            <a:xfrm>
              <a:off x="6379323" y="372274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69</a:t>
              </a:r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822 –</a:t>
              </a:r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 16,722</a:t>
              </a:r>
              <a:endParaRPr lang="en-US" sz="3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DEC8951-2DB5-4694-8C06-EF7DD402ED26}"/>
              </a:ext>
            </a:extLst>
          </p:cNvPr>
          <p:cNvSpPr txBox="1"/>
          <p:nvPr/>
        </p:nvSpPr>
        <p:spPr>
          <a:xfrm>
            <a:off x="379069" y="1698613"/>
            <a:ext cx="11331615" cy="86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ผลลัพธ์มากกว่า 45,000</a:t>
            </a:r>
            <a:endParaRPr lang="en-US" sz="3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CEA54E-FD5A-438D-B2B4-4A8CD20C9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5225" y="1357656"/>
            <a:ext cx="428978" cy="6604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2C96809-0FDF-4646-90D4-33120B6AD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9868" y="3563600"/>
            <a:ext cx="868527" cy="86852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4B06C6B-0C1A-41A0-B6CD-9F4371CCC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0818" y="5446480"/>
            <a:ext cx="868527" cy="86852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5D72074-585F-4889-A142-0C51B4471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0263" y="3584086"/>
            <a:ext cx="868527" cy="8685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FBB7B4-E45B-4057-9563-2463CCCFF679}"/>
              </a:ext>
            </a:extLst>
          </p:cNvPr>
          <p:cNvSpPr txBox="1"/>
          <p:nvPr/>
        </p:nvSpPr>
        <p:spPr>
          <a:xfrm>
            <a:off x="3039571" y="2942821"/>
            <a:ext cx="59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EF3E5B-AE6B-4CFC-A3E5-8F3F0497054D}"/>
              </a:ext>
            </a:extLst>
          </p:cNvPr>
          <p:cNvSpPr txBox="1"/>
          <p:nvPr/>
        </p:nvSpPr>
        <p:spPr>
          <a:xfrm>
            <a:off x="8696622" y="2926540"/>
            <a:ext cx="59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A97386-987E-47E6-A68D-74691977E874}"/>
              </a:ext>
            </a:extLst>
          </p:cNvPr>
          <p:cNvSpPr txBox="1"/>
          <p:nvPr/>
        </p:nvSpPr>
        <p:spPr>
          <a:xfrm>
            <a:off x="5852831" y="4791652"/>
            <a:ext cx="59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C</a:t>
            </a:r>
          </a:p>
        </p:txBody>
      </p:sp>
      <p:pic>
        <p:nvPicPr>
          <p:cNvPr id="24" name="Pictur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5307AD-1BBC-4992-85B4-9057215D07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>
        <p15:prstTrans prst="pageCurlDouble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การหาผลบวกโดยการตั้งบวกไม่มีการทด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713180" y="1658710"/>
            <a:ext cx="33287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3,580 + 22,308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C2AEE-984E-415C-932E-F41B90A15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26" y="1331146"/>
            <a:ext cx="1582154" cy="129449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/>
        </p:nvGraphicFramePr>
        <p:xfrm>
          <a:off x="1890459" y="2411028"/>
          <a:ext cx="8447860" cy="2086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DE640AB-233F-42BA-86EB-89E6B6BEC9CA}"/>
              </a:ext>
            </a:extLst>
          </p:cNvPr>
          <p:cNvSpPr txBox="1"/>
          <p:nvPr/>
        </p:nvSpPr>
        <p:spPr>
          <a:xfrm>
            <a:off x="8627818" y="2526492"/>
            <a:ext cx="171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หลักหน่วย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10F93AE-90D3-44BC-9CD6-272034624502}"/>
              </a:ext>
            </a:extLst>
          </p:cNvPr>
          <p:cNvSpPr txBox="1"/>
          <p:nvPr/>
        </p:nvSpPr>
        <p:spPr>
          <a:xfrm>
            <a:off x="691406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หลักสิบ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1FFEF9-F90B-4C45-BBAE-AB5BC0409A03}"/>
              </a:ext>
            </a:extLst>
          </p:cNvPr>
          <p:cNvSpPr txBox="1"/>
          <p:nvPr/>
        </p:nvSpPr>
        <p:spPr>
          <a:xfrm>
            <a:off x="520031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หลักร้อย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95EC5B4-69ED-47BF-BB67-CFDEEC484B70}"/>
              </a:ext>
            </a:extLst>
          </p:cNvPr>
          <p:cNvSpPr txBox="1"/>
          <p:nvPr/>
        </p:nvSpPr>
        <p:spPr>
          <a:xfrm>
            <a:off x="348656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หลักพัน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1F52B5-88FD-4E18-A785-83149C30E901}"/>
              </a:ext>
            </a:extLst>
          </p:cNvPr>
          <p:cNvSpPr txBox="1"/>
          <p:nvPr/>
        </p:nvSpPr>
        <p:spPr>
          <a:xfrm>
            <a:off x="1890461" y="2526492"/>
            <a:ext cx="167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หลักหมื่น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341EA6-2023-4591-B955-A817D2BD4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4" y="4612924"/>
            <a:ext cx="2253422" cy="22950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1082" y="28823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78120" y="28823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85158" y="28823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2196" y="28823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83304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90342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7380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204418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57108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83304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90342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7380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204418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09359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00033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3B1AEB-6DEB-4B66-ABC7-007590B07F45}"/>
              </a:ext>
            </a:extLst>
          </p:cNvPr>
          <p:cNvSpPr txBox="1"/>
          <p:nvPr/>
        </p:nvSpPr>
        <p:spPr>
          <a:xfrm>
            <a:off x="2509359" y="3409598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BEB122B-7FE3-470E-B006-2B5C3F7296D3}"/>
              </a:ext>
            </a:extLst>
          </p:cNvPr>
          <p:cNvGrpSpPr/>
          <p:nvPr/>
        </p:nvGrpSpPr>
        <p:grpSpPr>
          <a:xfrm>
            <a:off x="1875111" y="4798680"/>
            <a:ext cx="5928030" cy="755185"/>
            <a:chOff x="1956336" y="4856099"/>
            <a:chExt cx="5928030" cy="755185"/>
          </a:xfrm>
        </p:grpSpPr>
        <p:sp>
          <p:nvSpPr>
            <p:cNvPr id="125" name="Speech Bubble: Rectangle with Corners Rounded 124">
              <a:extLst>
                <a:ext uri="{FF2B5EF4-FFF2-40B4-BE49-F238E27FC236}">
                  <a16:creationId xmlns:a16="http://schemas.microsoft.com/office/drawing/2014/main" id="{C9C2684E-E06C-4D66-AD7C-8140751C461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0283749-D0F3-4680-AE68-C8BCB510E2E0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3,580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37E8759-8186-4FAF-931A-515E8D07C946}"/>
              </a:ext>
            </a:extLst>
          </p:cNvPr>
          <p:cNvGrpSpPr/>
          <p:nvPr/>
        </p:nvGrpSpPr>
        <p:grpSpPr>
          <a:xfrm>
            <a:off x="1875111" y="4798680"/>
            <a:ext cx="5928030" cy="755185"/>
            <a:chOff x="1956336" y="4856099"/>
            <a:chExt cx="5928030" cy="755185"/>
          </a:xfrm>
        </p:grpSpPr>
        <p:sp>
          <p:nvSpPr>
            <p:cNvPr id="128" name="Speech Bubble: Rectangle with Corners Rounded 127">
              <a:extLst>
                <a:ext uri="{FF2B5EF4-FFF2-40B4-BE49-F238E27FC236}">
                  <a16:creationId xmlns:a16="http://schemas.microsoft.com/office/drawing/2014/main" id="{9F0A672C-2E9D-49C8-B2C7-2608CCF11C21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6AB9AAD-A04B-4136-8DE0-CCF36159EB46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3,580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D476162-8BC0-4554-BCFD-B153029AC26C}"/>
              </a:ext>
            </a:extLst>
          </p:cNvPr>
          <p:cNvGrpSpPr/>
          <p:nvPr/>
        </p:nvGrpSpPr>
        <p:grpSpPr>
          <a:xfrm>
            <a:off x="1875111" y="4798680"/>
            <a:ext cx="5928030" cy="755185"/>
            <a:chOff x="1956336" y="4856099"/>
            <a:chExt cx="5928030" cy="755185"/>
          </a:xfrm>
        </p:grpSpPr>
        <p:sp>
          <p:nvSpPr>
            <p:cNvPr id="131" name="Speech Bubble: Rectangle with Corners Rounded 130">
              <a:extLst>
                <a:ext uri="{FF2B5EF4-FFF2-40B4-BE49-F238E27FC236}">
                  <a16:creationId xmlns:a16="http://schemas.microsoft.com/office/drawing/2014/main" id="{75FEC8AC-A49D-4914-9843-02FE45BEB19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14C57A0-13CF-43ED-A2AD-19E681B3FA71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3,580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85FF7F6-89D0-4E21-9495-70519A8AE9E4}"/>
              </a:ext>
            </a:extLst>
          </p:cNvPr>
          <p:cNvGrpSpPr/>
          <p:nvPr/>
        </p:nvGrpSpPr>
        <p:grpSpPr>
          <a:xfrm>
            <a:off x="1875111" y="4798680"/>
            <a:ext cx="5928030" cy="755185"/>
            <a:chOff x="1956336" y="4856099"/>
            <a:chExt cx="5928030" cy="755185"/>
          </a:xfrm>
        </p:grpSpPr>
        <p:sp>
          <p:nvSpPr>
            <p:cNvPr id="134" name="Speech Bubble: Rectangle with Corners Rounded 133">
              <a:extLst>
                <a:ext uri="{FF2B5EF4-FFF2-40B4-BE49-F238E27FC236}">
                  <a16:creationId xmlns:a16="http://schemas.microsoft.com/office/drawing/2014/main" id="{D9B61CC4-4C9A-478C-A510-0B799BC2151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6451FF6-ED97-4781-8B89-CB9EB16EC936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3,580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1875111" y="4798680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22,308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528A70D-7963-49B3-805F-E4ABB284323F}"/>
              </a:ext>
            </a:extLst>
          </p:cNvPr>
          <p:cNvGrpSpPr/>
          <p:nvPr/>
        </p:nvGrpSpPr>
        <p:grpSpPr>
          <a:xfrm>
            <a:off x="1875111" y="4798680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6119F0FC-CB59-4855-8F31-A22E8F5335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4040280-27F0-46B5-98C1-5BA2F4FAEA8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22,308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7A0154-A9F9-4857-B54E-9E78EA903F45}"/>
              </a:ext>
            </a:extLst>
          </p:cNvPr>
          <p:cNvGrpSpPr/>
          <p:nvPr/>
        </p:nvGrpSpPr>
        <p:grpSpPr>
          <a:xfrm>
            <a:off x="1875111" y="4798680"/>
            <a:ext cx="5928030" cy="755185"/>
            <a:chOff x="1956336" y="4856099"/>
            <a:chExt cx="5928030" cy="755185"/>
          </a:xfrm>
        </p:grpSpPr>
        <p:sp>
          <p:nvSpPr>
            <p:cNvPr id="116" name="Speech Bubble: Rectangle with Corners Rounded 115">
              <a:extLst>
                <a:ext uri="{FF2B5EF4-FFF2-40B4-BE49-F238E27FC236}">
                  <a16:creationId xmlns:a16="http://schemas.microsoft.com/office/drawing/2014/main" id="{39BF52B4-F46F-4511-9818-36960EF0A10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9733E37-055D-4330-8F85-D77584A5206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22,308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FB7DA02-9C43-4A4B-8D7E-46AEAF2B6C1F}"/>
              </a:ext>
            </a:extLst>
          </p:cNvPr>
          <p:cNvGrpSpPr/>
          <p:nvPr/>
        </p:nvGrpSpPr>
        <p:grpSpPr>
          <a:xfrm>
            <a:off x="1875111" y="4798680"/>
            <a:ext cx="5928030" cy="755185"/>
            <a:chOff x="1956336" y="4856099"/>
            <a:chExt cx="5928030" cy="755185"/>
          </a:xfrm>
        </p:grpSpPr>
        <p:sp>
          <p:nvSpPr>
            <p:cNvPr id="119" name="Speech Bubble: Rectangle with Corners Rounded 118">
              <a:extLst>
                <a:ext uri="{FF2B5EF4-FFF2-40B4-BE49-F238E27FC236}">
                  <a16:creationId xmlns:a16="http://schemas.microsoft.com/office/drawing/2014/main" id="{D34891E2-EAA4-46A8-9603-F83C079D080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05A610C-43DC-4CA7-86C7-47667B5557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22,308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CF9928B-AB78-4CD2-BAEC-BD8E73762331}"/>
              </a:ext>
            </a:extLst>
          </p:cNvPr>
          <p:cNvGrpSpPr/>
          <p:nvPr/>
        </p:nvGrpSpPr>
        <p:grpSpPr>
          <a:xfrm>
            <a:off x="1875111" y="4798680"/>
            <a:ext cx="5928030" cy="755185"/>
            <a:chOff x="1956336" y="4856099"/>
            <a:chExt cx="5928030" cy="755185"/>
          </a:xfrm>
        </p:grpSpPr>
        <p:sp>
          <p:nvSpPr>
            <p:cNvPr id="122" name="Speech Bubble: Rectangle with Corners Rounded 121">
              <a:extLst>
                <a:ext uri="{FF2B5EF4-FFF2-40B4-BE49-F238E27FC236}">
                  <a16:creationId xmlns:a16="http://schemas.microsoft.com/office/drawing/2014/main" id="{6DD4DEF4-0591-4924-A368-2A14D6E892E7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48FF0A-775F-4142-803C-0CA2FE8CCF47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22,308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BF71109-88F2-45DC-BEF3-67A91BBC4C55}"/>
              </a:ext>
            </a:extLst>
          </p:cNvPr>
          <p:cNvGrpSpPr/>
          <p:nvPr/>
        </p:nvGrpSpPr>
        <p:grpSpPr>
          <a:xfrm>
            <a:off x="1875111" y="4798680"/>
            <a:ext cx="4311491" cy="755185"/>
            <a:chOff x="1956336" y="4856099"/>
            <a:chExt cx="4311491" cy="755185"/>
          </a:xfrm>
        </p:grpSpPr>
        <p:sp>
          <p:nvSpPr>
            <p:cNvPr id="141" name="Speech Bubble: Rectangle with Corners Rounded 140">
              <a:extLst>
                <a:ext uri="{FF2B5EF4-FFF2-40B4-BE49-F238E27FC236}">
                  <a16:creationId xmlns:a16="http://schemas.microsoft.com/office/drawing/2014/main" id="{147817BC-19BA-4438-B5FA-BEF353B791F7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429FEB3-83F7-4EF2-B485-4013FB7894A4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B377913-A901-4EDD-95F7-663170164A42}"/>
              </a:ext>
            </a:extLst>
          </p:cNvPr>
          <p:cNvGrpSpPr/>
          <p:nvPr/>
        </p:nvGrpSpPr>
        <p:grpSpPr>
          <a:xfrm>
            <a:off x="1875111" y="4798680"/>
            <a:ext cx="4311491" cy="755185"/>
            <a:chOff x="1956336" y="4856099"/>
            <a:chExt cx="4311491" cy="755185"/>
          </a:xfrm>
        </p:grpSpPr>
        <p:sp>
          <p:nvSpPr>
            <p:cNvPr id="156" name="Speech Bubble: Rectangle with Corners Rounded 155">
              <a:extLst>
                <a:ext uri="{FF2B5EF4-FFF2-40B4-BE49-F238E27FC236}">
                  <a16:creationId xmlns:a16="http://schemas.microsoft.com/office/drawing/2014/main" id="{CE9F305D-8302-463A-BE54-6B91CCE9C0FD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3614D50-8C0D-4B36-BADD-3A62780E45DE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69E27F0-2070-4543-AAD4-E0ABA8A80CAD}"/>
              </a:ext>
            </a:extLst>
          </p:cNvPr>
          <p:cNvGrpSpPr/>
          <p:nvPr/>
        </p:nvGrpSpPr>
        <p:grpSpPr>
          <a:xfrm>
            <a:off x="1875111" y="4798680"/>
            <a:ext cx="4311491" cy="755185"/>
            <a:chOff x="1956336" y="4856099"/>
            <a:chExt cx="4311491" cy="755185"/>
          </a:xfrm>
        </p:grpSpPr>
        <p:sp>
          <p:nvSpPr>
            <p:cNvPr id="159" name="Speech Bubble: Rectangle with Corners Rounded 158">
              <a:extLst>
                <a:ext uri="{FF2B5EF4-FFF2-40B4-BE49-F238E27FC236}">
                  <a16:creationId xmlns:a16="http://schemas.microsoft.com/office/drawing/2014/main" id="{F7B026A5-9F51-4CB7-84F3-33C5432EEDFE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DD0413-A3B3-422A-ABD1-8F9EB6CF28DF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431371D-AE4D-452C-9A50-91D77ECEFBD4}"/>
              </a:ext>
            </a:extLst>
          </p:cNvPr>
          <p:cNvGrpSpPr/>
          <p:nvPr/>
        </p:nvGrpSpPr>
        <p:grpSpPr>
          <a:xfrm>
            <a:off x="1875111" y="4798680"/>
            <a:ext cx="4311491" cy="755185"/>
            <a:chOff x="1956336" y="4856099"/>
            <a:chExt cx="4311491" cy="755185"/>
          </a:xfrm>
        </p:grpSpPr>
        <p:sp>
          <p:nvSpPr>
            <p:cNvPr id="162" name="Speech Bubble: Rectangle with Corners Rounded 161">
              <a:extLst>
                <a:ext uri="{FF2B5EF4-FFF2-40B4-BE49-F238E27FC236}">
                  <a16:creationId xmlns:a16="http://schemas.microsoft.com/office/drawing/2014/main" id="{2B13C81B-A6AE-4BA2-90D2-5A063DF687FC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1AFEB67-DAEE-4982-BB1F-BF7F52F32453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6316F46-16BA-47F4-B250-9F3C731F0A9E}"/>
              </a:ext>
            </a:extLst>
          </p:cNvPr>
          <p:cNvGrpSpPr/>
          <p:nvPr/>
        </p:nvGrpSpPr>
        <p:grpSpPr>
          <a:xfrm>
            <a:off x="1875111" y="4798680"/>
            <a:ext cx="4311491" cy="755185"/>
            <a:chOff x="1956336" y="4856099"/>
            <a:chExt cx="4311491" cy="755185"/>
          </a:xfrm>
        </p:grpSpPr>
        <p:sp>
          <p:nvSpPr>
            <p:cNvPr id="165" name="Speech Bubble: Rectangle with Corners Rounded 164">
              <a:extLst>
                <a:ext uri="{FF2B5EF4-FFF2-40B4-BE49-F238E27FC236}">
                  <a16:creationId xmlns:a16="http://schemas.microsoft.com/office/drawing/2014/main" id="{444A5981-ACF5-45B4-A021-FA9F006726BF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F2DD34BC-B616-46A5-B781-15F39677C410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57ABD53-A484-4532-B54F-99E12A506AEF}"/>
              </a:ext>
            </a:extLst>
          </p:cNvPr>
          <p:cNvGrpSpPr/>
          <p:nvPr/>
        </p:nvGrpSpPr>
        <p:grpSpPr>
          <a:xfrm>
            <a:off x="1875111" y="4798680"/>
            <a:ext cx="5968788" cy="760989"/>
            <a:chOff x="1956336" y="4856099"/>
            <a:chExt cx="5968788" cy="760989"/>
          </a:xfrm>
        </p:grpSpPr>
        <p:sp>
          <p:nvSpPr>
            <p:cNvPr id="138" name="Speech Bubble: Rectangle with Corners Rounded 137">
              <a:extLst>
                <a:ext uri="{FF2B5EF4-FFF2-40B4-BE49-F238E27FC236}">
                  <a16:creationId xmlns:a16="http://schemas.microsoft.com/office/drawing/2014/main" id="{48D91EB0-E9B9-4C4C-A209-05C1D518EF61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F72ECBA-D468-45B2-BD59-0BD1D2726459}"/>
                </a:ext>
              </a:extLst>
            </p:cNvPr>
            <p:cNvSpPr txBox="1"/>
            <p:nvPr/>
          </p:nvSpPr>
          <p:spPr>
            <a:xfrm>
              <a:off x="2104624" y="4957164"/>
              <a:ext cx="5820500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3,580 + 22,308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25,888 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393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2540000" y="1619807"/>
            <a:ext cx="6888480" cy="1055351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" name="ข้อ2">
            <a:extLst>
              <a:ext uri="{FF2B5EF4-FFF2-40B4-BE49-F238E27FC236}">
                <a16:creationId xmlns:a16="http://schemas.microsoft.com/office/drawing/2014/main" id="{7B34A1FE-B3EE-4A19-9BF3-73AB8C112328}"/>
              </a:ext>
            </a:extLst>
          </p:cNvPr>
          <p:cNvGrpSpPr/>
          <p:nvPr/>
        </p:nvGrpSpPr>
        <p:grpSpPr>
          <a:xfrm>
            <a:off x="6686721" y="3006250"/>
            <a:ext cx="4375230" cy="1524000"/>
            <a:chOff x="6379323" y="3250090"/>
            <a:chExt cx="4375230" cy="15240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2940FCA-B785-415F-A3A4-83D17738C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1919" y="3250090"/>
              <a:ext cx="4211513" cy="15240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E77BE33-4106-4261-83C7-DAAC9FFD0D03}"/>
                </a:ext>
              </a:extLst>
            </p:cNvPr>
            <p:cNvSpPr txBox="1"/>
            <p:nvPr/>
          </p:nvSpPr>
          <p:spPr>
            <a:xfrm>
              <a:off x="6379323" y="372274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62,635 – 50,135</a:t>
              </a:r>
            </a:p>
          </p:txBody>
        </p:sp>
      </p:grpSp>
      <p:grpSp>
        <p:nvGrpSpPr>
          <p:cNvPr id="69" name="ข้อ1">
            <a:extLst>
              <a:ext uri="{FF2B5EF4-FFF2-40B4-BE49-F238E27FC236}">
                <a16:creationId xmlns:a16="http://schemas.microsoft.com/office/drawing/2014/main" id="{B911FCC8-9FB8-4098-B373-853A0D1159EC}"/>
              </a:ext>
            </a:extLst>
          </p:cNvPr>
          <p:cNvGrpSpPr/>
          <p:nvPr/>
        </p:nvGrpSpPr>
        <p:grpSpPr>
          <a:xfrm>
            <a:off x="1047921" y="3006250"/>
            <a:ext cx="4375230" cy="1524000"/>
            <a:chOff x="6379323" y="3250090"/>
            <a:chExt cx="4375230" cy="152400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AC83244-E43B-44B0-8869-35BB90D11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1919" y="3250090"/>
              <a:ext cx="4211513" cy="15240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097EF7-E13B-4788-94FA-8910A684642E}"/>
                </a:ext>
              </a:extLst>
            </p:cNvPr>
            <p:cNvSpPr txBox="1"/>
            <p:nvPr/>
          </p:nvSpPr>
          <p:spPr>
            <a:xfrm>
              <a:off x="6379323" y="372274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88</a:t>
              </a:r>
              <a:r>
                <a:rPr lang="th-TH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,</a:t>
              </a: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999 – 82,709</a:t>
              </a:r>
            </a:p>
          </p:txBody>
        </p:sp>
      </p:grpSp>
      <p:grpSp>
        <p:nvGrpSpPr>
          <p:cNvPr id="72" name="ข้อ3">
            <a:extLst>
              <a:ext uri="{FF2B5EF4-FFF2-40B4-BE49-F238E27FC236}">
                <a16:creationId xmlns:a16="http://schemas.microsoft.com/office/drawing/2014/main" id="{6DA70FA9-8492-475B-BC5D-7F29A237405A}"/>
              </a:ext>
            </a:extLst>
          </p:cNvPr>
          <p:cNvGrpSpPr/>
          <p:nvPr/>
        </p:nvGrpSpPr>
        <p:grpSpPr>
          <a:xfrm>
            <a:off x="3880278" y="4853194"/>
            <a:ext cx="4375230" cy="1524000"/>
            <a:chOff x="6379323" y="3250090"/>
            <a:chExt cx="4375230" cy="1524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061F992-2C41-4741-A3D9-750689456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1919" y="3250090"/>
              <a:ext cx="4211513" cy="1524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BD2E277-A3D5-4CA5-81A6-4A18E1FB0D4C}"/>
                </a:ext>
              </a:extLst>
            </p:cNvPr>
            <p:cNvSpPr txBox="1"/>
            <p:nvPr/>
          </p:nvSpPr>
          <p:spPr>
            <a:xfrm>
              <a:off x="6379323" y="372274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22,967 – 2,744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DEC8951-2DB5-4694-8C06-EF7DD402ED26}"/>
              </a:ext>
            </a:extLst>
          </p:cNvPr>
          <p:cNvSpPr txBox="1"/>
          <p:nvPr/>
        </p:nvSpPr>
        <p:spPr>
          <a:xfrm>
            <a:off x="379069" y="1698613"/>
            <a:ext cx="11331615" cy="86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ผลลัพธ์น้อยกว่า 15,000</a:t>
            </a:r>
            <a:endParaRPr lang="en-US" sz="3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CEA54E-FD5A-438D-B2B4-4A8CD20C9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5225" y="1357656"/>
            <a:ext cx="428978" cy="6604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2C96809-0FDF-4646-90D4-33120B6AD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1272" y="3572871"/>
            <a:ext cx="868527" cy="86852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4B06C6B-0C1A-41A0-B6CD-9F4371CCC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0809" y="3591942"/>
            <a:ext cx="868527" cy="868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3A062D-1AA1-42E8-BC9A-C43B1529E1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4121" y="5458605"/>
            <a:ext cx="868527" cy="8685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11BC0C-67D6-45BA-BD49-5077004E5091}"/>
              </a:ext>
            </a:extLst>
          </p:cNvPr>
          <p:cNvSpPr txBox="1"/>
          <p:nvPr/>
        </p:nvSpPr>
        <p:spPr>
          <a:xfrm>
            <a:off x="3020117" y="2942821"/>
            <a:ext cx="59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DB4F9-593D-45E7-9BEB-B9A983E755EA}"/>
              </a:ext>
            </a:extLst>
          </p:cNvPr>
          <p:cNvSpPr txBox="1"/>
          <p:nvPr/>
        </p:nvSpPr>
        <p:spPr>
          <a:xfrm>
            <a:off x="8677168" y="2926540"/>
            <a:ext cx="59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34B19-8E64-4E4D-A54E-733B363A7DD7}"/>
              </a:ext>
            </a:extLst>
          </p:cNvPr>
          <p:cNvSpPr txBox="1"/>
          <p:nvPr/>
        </p:nvSpPr>
        <p:spPr>
          <a:xfrm>
            <a:off x="5833377" y="4791652"/>
            <a:ext cx="59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li" panose="00000800000000000000" pitchFamily="2" charset="-34"/>
                <a:cs typeface="Mali" panose="00000800000000000000" pitchFamily="2" charset="-34"/>
              </a:rPr>
              <a:t>C</a:t>
            </a:r>
          </a:p>
        </p:txBody>
      </p:sp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AF0816-3CCD-49AE-BA85-33282B336B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9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>
        <p15:prstTrans prst="pageCurlDouble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3AC1BD-1419-497E-9FEF-B9873EE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60" r="24583" b="2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60223-2C3D-48F1-8B6E-241C07977AA4}"/>
              </a:ext>
            </a:extLst>
          </p:cNvPr>
          <p:cNvGrpSpPr/>
          <p:nvPr/>
        </p:nvGrpSpPr>
        <p:grpSpPr>
          <a:xfrm>
            <a:off x="510065" y="655041"/>
            <a:ext cx="11160000" cy="5868000"/>
            <a:chOff x="510065" y="655041"/>
            <a:chExt cx="11160000" cy="586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315EFA-A2E4-44B0-B564-CD22AE7390EF}"/>
                </a:ext>
              </a:extLst>
            </p:cNvPr>
            <p:cNvSpPr/>
            <p:nvPr/>
          </p:nvSpPr>
          <p:spPr>
            <a:xfrm>
              <a:off x="510065" y="655041"/>
              <a:ext cx="11160000" cy="5868000"/>
            </a:xfrm>
            <a:prstGeom prst="roundRect">
              <a:avLst>
                <a:gd name="adj" fmla="val 4039"/>
              </a:avLst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3B739D-85C2-4E43-B8E1-CA23CFCDEF01}"/>
                </a:ext>
              </a:extLst>
            </p:cNvPr>
            <p:cNvSpPr/>
            <p:nvPr/>
          </p:nvSpPr>
          <p:spPr>
            <a:xfrm>
              <a:off x="744065" y="853041"/>
              <a:ext cx="10692000" cy="5472000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0E4DB-03FF-4CFD-A826-2E0B3C7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4" y="-237386"/>
            <a:ext cx="4238791" cy="2313731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8CC162C2-C3AA-4F12-949A-855F8D4D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5" y="-189374"/>
            <a:ext cx="3726661" cy="2217706"/>
          </a:xfrm>
          <a:prstGeom prst="rect">
            <a:avLst/>
          </a:prstGeom>
        </p:spPr>
      </p:pic>
      <p:pic>
        <p:nvPicPr>
          <p:cNvPr id="14" name="Picture 13" descr="Schematic&#10;&#10;Description automatically generated">
            <a:extLst>
              <a:ext uri="{FF2B5EF4-FFF2-40B4-BE49-F238E27FC236}">
                <a16:creationId xmlns:a16="http://schemas.microsoft.com/office/drawing/2014/main" id="{9E16118D-E85C-456F-88C9-F27EDFD1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20">
            <a:off x="58323" y="5083020"/>
            <a:ext cx="1875192" cy="2833061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D92B680B-A356-46CF-B145-B0BEAEFE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25" y="4995148"/>
            <a:ext cx="1871999" cy="2991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16129-4802-495D-8499-E37C99FEA1B8}"/>
              </a:ext>
            </a:extLst>
          </p:cNvPr>
          <p:cNvSpPr txBox="1"/>
          <p:nvPr/>
        </p:nvSpPr>
        <p:spPr>
          <a:xfrm>
            <a:off x="-5935" y="1316002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368C2-904D-4514-8BED-D3CB52E4E0E1}"/>
              </a:ext>
            </a:extLst>
          </p:cNvPr>
          <p:cNvSpPr txBox="1"/>
          <p:nvPr/>
        </p:nvSpPr>
        <p:spPr>
          <a:xfrm>
            <a:off x="1230065" y="2462986"/>
            <a:ext cx="97200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3000" dirty="0">
                <a:latin typeface="Itim" panose="00000500000000000000" pitchFamily="2" charset="-34"/>
                <a:cs typeface="Itim" panose="00000500000000000000" pitchFamily="2" charset="-34"/>
              </a:rPr>
              <a:t>          การหาผลลบของจำนวนสองจำนวนโดยการตั้งลบ </a:t>
            </a:r>
          </a:p>
          <a:p>
            <a:pPr>
              <a:spcBef>
                <a:spcPts val="500"/>
              </a:spcBef>
            </a:pPr>
            <a:r>
              <a:rPr lang="th-TH" sz="3000" dirty="0">
                <a:latin typeface="Itim" panose="00000500000000000000" pitchFamily="2" charset="-34"/>
                <a:cs typeface="Itim" panose="00000500000000000000" pitchFamily="2" charset="-34"/>
              </a:rPr>
              <a:t>ต้องเขียนเลขโดดในหลักเดียวกันให้ตรงกัน แล้วจึงนำจำนวนที่อยู่</a:t>
            </a:r>
          </a:p>
          <a:p>
            <a:pPr>
              <a:spcBef>
                <a:spcPts val="500"/>
              </a:spcBef>
            </a:pPr>
            <a:r>
              <a:rPr lang="th-TH" sz="3000" dirty="0">
                <a:latin typeface="Itim" panose="00000500000000000000" pitchFamily="2" charset="-34"/>
                <a:cs typeface="Itim" panose="00000500000000000000" pitchFamily="2" charset="-34"/>
              </a:rPr>
              <a:t>ในหลักเดียวกันมาลบกันโดยเริ่มจากหลักหน่วย  หลักสิบ  หลักร้อย  </a:t>
            </a:r>
          </a:p>
          <a:p>
            <a:pPr>
              <a:spcBef>
                <a:spcPts val="500"/>
              </a:spcBef>
            </a:pPr>
            <a:r>
              <a:rPr lang="th-TH" sz="3000" dirty="0">
                <a:latin typeface="Itim" panose="00000500000000000000" pitchFamily="2" charset="-34"/>
                <a:cs typeface="Itim" panose="00000500000000000000" pitchFamily="2" charset="-34"/>
              </a:rPr>
              <a:t>หลักพัน  และหลักหมื่น ตามลำดับ</a:t>
            </a:r>
          </a:p>
        </p:txBody>
      </p:sp>
    </p:spTree>
    <p:extLst>
      <p:ext uri="{BB962C8B-B14F-4D97-AF65-F5344CB8AC3E}">
        <p14:creationId xmlns:p14="http://schemas.microsoft.com/office/powerpoint/2010/main" val="10710204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F060FAF-5C48-4F96-A214-FCB54EEF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384" r="9671"/>
          <a:stretch/>
        </p:blipFill>
        <p:spPr>
          <a:xfrm>
            <a:off x="0" y="-11575"/>
            <a:ext cx="12195612" cy="740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0E1F4-3B2E-460A-A23E-D6C508473C10}"/>
              </a:ext>
            </a:extLst>
          </p:cNvPr>
          <p:cNvSpPr txBox="1"/>
          <p:nvPr/>
        </p:nvSpPr>
        <p:spPr>
          <a:xfrm>
            <a:off x="2032885" y="583849"/>
            <a:ext cx="8129843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การหาผลลบ</a:t>
            </a:r>
          </a:p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โดยการตั้งลบมีการกระจาย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1DB5-FDAF-44CC-8646-4DBE899EE79E}"/>
              </a:ext>
            </a:extLst>
          </p:cNvPr>
          <p:cNvSpPr txBox="1"/>
          <p:nvPr/>
        </p:nvSpPr>
        <p:spPr>
          <a:xfrm>
            <a:off x="4807354" y="3429000"/>
            <a:ext cx="258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9AD2A-A4E9-43FF-87C6-E35EA5BA3D02}"/>
              </a:ext>
            </a:extLst>
          </p:cNvPr>
          <p:cNvSpPr txBox="1"/>
          <p:nvPr/>
        </p:nvSpPr>
        <p:spPr>
          <a:xfrm>
            <a:off x="2032885" y="4391585"/>
            <a:ext cx="8129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หาผลลบโดยการตั้งลบมีการกระจาย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7A15F-3C56-4601-8B43-5A4E17A7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26">
            <a:off x="9721377" y="501850"/>
            <a:ext cx="957673" cy="58477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1F448-C72D-4124-B318-1E03536B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4" flipH="1">
            <a:off x="1355357" y="836001"/>
            <a:ext cx="957673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95</a:t>
            </a:r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,</a:t>
            </a:r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227 – 3</a:t>
            </a:r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,</a:t>
            </a:r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082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51484"/>
              </p:ext>
            </p:extLst>
          </p:nvPr>
        </p:nvGraphicFramePr>
        <p:xfrm>
          <a:off x="1890459" y="2411027"/>
          <a:ext cx="8447860" cy="267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5162943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21966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95,227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95,227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95,227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95,227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95,227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3,082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3,082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3,082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3,082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8A8B1895-AB82-498D-AE5A-C371937B4C05}"/>
              </a:ext>
            </a:extLst>
          </p:cNvPr>
          <p:cNvSpPr txBox="1"/>
          <p:nvPr/>
        </p:nvSpPr>
        <p:spPr>
          <a:xfrm>
            <a:off x="5872143" y="2973723"/>
            <a:ext cx="47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5927109" cy="755185"/>
            <a:chOff x="1956336" y="4856099"/>
            <a:chExt cx="5927109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63866" y="4904001"/>
              <a:ext cx="581957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95,227 – 3,082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92,145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492791" y="3027063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86BA1-9324-4F46-BD0E-025927657904}"/>
              </a:ext>
            </a:extLst>
          </p:cNvPr>
          <p:cNvCxnSpPr>
            <a:cxnSpLocks/>
          </p:cNvCxnSpPr>
          <p:nvPr/>
        </p:nvCxnSpPr>
        <p:spPr>
          <a:xfrm flipV="1">
            <a:off x="5929589" y="3481115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491023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835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86" grpId="0"/>
      <p:bldP spid="95" grpId="0"/>
      <p:bldP spid="96" grpId="0"/>
      <p:bldP spid="97" grpId="0"/>
      <p:bldP spid="98" grpId="0"/>
      <p:bldP spid="99" grpId="0"/>
      <p:bldP spid="1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59,256 – 38,518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64228"/>
              </p:ext>
            </p:extLst>
          </p:nvPr>
        </p:nvGraphicFramePr>
        <p:xfrm>
          <a:off x="1890459" y="2411027"/>
          <a:ext cx="8447860" cy="267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85271" y="5162943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21966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59,256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59,256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59,256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59,256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59,256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38,518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38,518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38,518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38,518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38,518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8A8B1895-AB82-498D-AE5A-C371937B4C05}"/>
              </a:ext>
            </a:extLst>
          </p:cNvPr>
          <p:cNvSpPr txBox="1"/>
          <p:nvPr/>
        </p:nvSpPr>
        <p:spPr>
          <a:xfrm>
            <a:off x="5801023" y="3004770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6145522" cy="755185"/>
            <a:chOff x="1956336" y="4856099"/>
            <a:chExt cx="6145522" cy="755185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581957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13066" y="4904001"/>
              <a:ext cx="6088792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59,256 – 38,518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20,738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584231" y="3004770"/>
            <a:ext cx="47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86BA1-9324-4F46-BD0E-025927657904}"/>
              </a:ext>
            </a:extLst>
          </p:cNvPr>
          <p:cNvCxnSpPr>
            <a:cxnSpLocks/>
          </p:cNvCxnSpPr>
          <p:nvPr/>
        </p:nvCxnSpPr>
        <p:spPr>
          <a:xfrm flipV="1">
            <a:off x="5929589" y="3481115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491023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C26A4FB-381D-4EC1-8C80-BEE181D422EC}"/>
              </a:ext>
            </a:extLst>
          </p:cNvPr>
          <p:cNvSpPr txBox="1"/>
          <p:nvPr/>
        </p:nvSpPr>
        <p:spPr>
          <a:xfrm>
            <a:off x="2518245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239CBD-FA11-41A8-9747-8B5B06979385}"/>
              </a:ext>
            </a:extLst>
          </p:cNvPr>
          <p:cNvSpPr txBox="1"/>
          <p:nvPr/>
        </p:nvSpPr>
        <p:spPr>
          <a:xfrm>
            <a:off x="9211100" y="3004770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9B258DB-6133-4D4B-A6BB-A85F60063376}"/>
              </a:ext>
            </a:extLst>
          </p:cNvPr>
          <p:cNvCxnSpPr>
            <a:cxnSpLocks/>
          </p:cNvCxnSpPr>
          <p:nvPr/>
        </p:nvCxnSpPr>
        <p:spPr>
          <a:xfrm flipV="1">
            <a:off x="9302540" y="3520097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3E254B4-FB07-40C9-B190-66543C11F09C}"/>
              </a:ext>
            </a:extLst>
          </p:cNvPr>
          <p:cNvSpPr txBox="1"/>
          <p:nvPr/>
        </p:nvSpPr>
        <p:spPr>
          <a:xfrm>
            <a:off x="4225530" y="3004770"/>
            <a:ext cx="47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243A0B0-0B20-478D-AECA-89DF693D11F3}"/>
              </a:ext>
            </a:extLst>
          </p:cNvPr>
          <p:cNvCxnSpPr>
            <a:cxnSpLocks/>
          </p:cNvCxnSpPr>
          <p:nvPr/>
        </p:nvCxnSpPr>
        <p:spPr>
          <a:xfrm flipV="1">
            <a:off x="4211856" y="3489881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794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86" grpId="0"/>
      <p:bldP spid="95" grpId="0"/>
      <p:bldP spid="96" grpId="0"/>
      <p:bldP spid="97" grpId="0"/>
      <p:bldP spid="98" grpId="0"/>
      <p:bldP spid="99" grpId="0"/>
      <p:bldP spid="116" grpId="0"/>
      <p:bldP spid="123" grpId="0"/>
      <p:bldP spid="91" grpId="0"/>
      <p:bldP spid="1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,674 – 42,265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15667"/>
              </p:ext>
            </p:extLst>
          </p:nvPr>
        </p:nvGraphicFramePr>
        <p:xfrm>
          <a:off x="1890459" y="2411027"/>
          <a:ext cx="8447860" cy="267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85271" y="5162943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21966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70,674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70,674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70,674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70,674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70,674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42,265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42,265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42,265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42,265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42,265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8A8B1895-AB82-498D-AE5A-C371937B4C05}"/>
              </a:ext>
            </a:extLst>
          </p:cNvPr>
          <p:cNvSpPr txBox="1"/>
          <p:nvPr/>
        </p:nvSpPr>
        <p:spPr>
          <a:xfrm>
            <a:off x="2541171" y="3004770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</a:p>
        </p:txBody>
      </p: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6386142" cy="759781"/>
            <a:chOff x="1956336" y="4856099"/>
            <a:chExt cx="6386142" cy="759781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600939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13066" y="4955956"/>
              <a:ext cx="6329412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7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0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,674 – 42,265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28,409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584231" y="3004770"/>
            <a:ext cx="47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86BA1-9324-4F46-BD0E-025927657904}"/>
              </a:ext>
            </a:extLst>
          </p:cNvPr>
          <p:cNvCxnSpPr>
            <a:cxnSpLocks/>
          </p:cNvCxnSpPr>
          <p:nvPr/>
        </p:nvCxnSpPr>
        <p:spPr>
          <a:xfrm flipV="1">
            <a:off x="2557977" y="3481115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491023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C26A4FB-381D-4EC1-8C80-BEE181D422EC}"/>
              </a:ext>
            </a:extLst>
          </p:cNvPr>
          <p:cNvSpPr txBox="1"/>
          <p:nvPr/>
        </p:nvSpPr>
        <p:spPr>
          <a:xfrm>
            <a:off x="2518245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239CBD-FA11-41A8-9747-8B5B06979385}"/>
              </a:ext>
            </a:extLst>
          </p:cNvPr>
          <p:cNvSpPr txBox="1"/>
          <p:nvPr/>
        </p:nvSpPr>
        <p:spPr>
          <a:xfrm>
            <a:off x="9211100" y="3004770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9B258DB-6133-4D4B-A6BB-A85F60063376}"/>
              </a:ext>
            </a:extLst>
          </p:cNvPr>
          <p:cNvCxnSpPr>
            <a:cxnSpLocks/>
          </p:cNvCxnSpPr>
          <p:nvPr/>
        </p:nvCxnSpPr>
        <p:spPr>
          <a:xfrm flipV="1">
            <a:off x="9302540" y="3520097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3E254B4-FB07-40C9-B190-66543C11F09C}"/>
              </a:ext>
            </a:extLst>
          </p:cNvPr>
          <p:cNvSpPr txBox="1"/>
          <p:nvPr/>
        </p:nvSpPr>
        <p:spPr>
          <a:xfrm>
            <a:off x="4103610" y="3004770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243A0B0-0B20-478D-AECA-89DF693D11F3}"/>
              </a:ext>
            </a:extLst>
          </p:cNvPr>
          <p:cNvCxnSpPr>
            <a:cxnSpLocks/>
          </p:cNvCxnSpPr>
          <p:nvPr/>
        </p:nvCxnSpPr>
        <p:spPr>
          <a:xfrm flipV="1">
            <a:off x="4211856" y="3489881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188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86" grpId="0"/>
      <p:bldP spid="95" grpId="0"/>
      <p:bldP spid="96" grpId="0"/>
      <p:bldP spid="97" grpId="0"/>
      <p:bldP spid="98" grpId="0"/>
      <p:bldP spid="99" grpId="0"/>
      <p:bldP spid="116" grpId="0"/>
      <p:bldP spid="123" grpId="0"/>
      <p:bldP spid="91" grpId="0"/>
      <p:bldP spid="1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55,072 – 42,345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91483"/>
              </p:ext>
            </p:extLst>
          </p:nvPr>
        </p:nvGraphicFramePr>
        <p:xfrm>
          <a:off x="1890459" y="2411027"/>
          <a:ext cx="8447860" cy="267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85271" y="5162943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คำตอบหลักหน่วย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คำตอบหลักสิบ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คำตอบหลักร้อย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คำตอบหลักพัน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หมื่น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54207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21966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55,072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55,072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55,072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55,072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55,072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42,345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42,345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42,345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42,345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42,345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35253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6386142" cy="759781"/>
            <a:chOff x="1956336" y="4856099"/>
            <a:chExt cx="6386142" cy="759781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600939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13066" y="4955956"/>
              <a:ext cx="6329412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55,072 – 42,345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12,727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584231" y="3004770"/>
            <a:ext cx="47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508607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C26A4FB-381D-4EC1-8C80-BEE181D422EC}"/>
              </a:ext>
            </a:extLst>
          </p:cNvPr>
          <p:cNvSpPr txBox="1"/>
          <p:nvPr/>
        </p:nvSpPr>
        <p:spPr>
          <a:xfrm>
            <a:off x="2518245" y="39473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239CBD-FA11-41A8-9747-8B5B06979385}"/>
              </a:ext>
            </a:extLst>
          </p:cNvPr>
          <p:cNvSpPr txBox="1"/>
          <p:nvPr/>
        </p:nvSpPr>
        <p:spPr>
          <a:xfrm>
            <a:off x="9211100" y="3004770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9B258DB-6133-4D4B-A6BB-A85F60063376}"/>
              </a:ext>
            </a:extLst>
          </p:cNvPr>
          <p:cNvCxnSpPr>
            <a:cxnSpLocks/>
          </p:cNvCxnSpPr>
          <p:nvPr/>
        </p:nvCxnSpPr>
        <p:spPr>
          <a:xfrm flipV="1">
            <a:off x="9302540" y="3508607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3E254B4-FB07-40C9-B190-66543C11F09C}"/>
              </a:ext>
            </a:extLst>
          </p:cNvPr>
          <p:cNvSpPr txBox="1"/>
          <p:nvPr/>
        </p:nvSpPr>
        <p:spPr>
          <a:xfrm>
            <a:off x="4197129" y="3004770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243A0B0-0B20-478D-AECA-89DF693D11F3}"/>
              </a:ext>
            </a:extLst>
          </p:cNvPr>
          <p:cNvCxnSpPr>
            <a:cxnSpLocks/>
          </p:cNvCxnSpPr>
          <p:nvPr/>
        </p:nvCxnSpPr>
        <p:spPr>
          <a:xfrm flipV="1">
            <a:off x="4211856" y="3508607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F21C6B8B-E4C1-4EE3-9681-22B6997201E1}"/>
              </a:ext>
            </a:extLst>
          </p:cNvPr>
          <p:cNvSpPr txBox="1"/>
          <p:nvPr/>
        </p:nvSpPr>
        <p:spPr>
          <a:xfrm>
            <a:off x="5825251" y="3004770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09F7743-DA3A-4E35-9F1D-EF31FDA87AB5}"/>
              </a:ext>
            </a:extLst>
          </p:cNvPr>
          <p:cNvCxnSpPr>
            <a:cxnSpLocks/>
          </p:cNvCxnSpPr>
          <p:nvPr/>
        </p:nvCxnSpPr>
        <p:spPr>
          <a:xfrm flipV="1">
            <a:off x="5916691" y="3508607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330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95" grpId="0"/>
      <p:bldP spid="96" grpId="0"/>
      <p:bldP spid="97" grpId="0"/>
      <p:bldP spid="98" grpId="0"/>
      <p:bldP spid="99" grpId="0"/>
      <p:bldP spid="116" grpId="0"/>
      <p:bldP spid="123" grpId="0"/>
      <p:bldP spid="91" grpId="0"/>
      <p:bldP spid="115" grpId="0"/>
      <p:bldP spid="1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65,500 – 3,297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41054"/>
              </p:ext>
            </p:extLst>
          </p:nvPr>
        </p:nvGraphicFramePr>
        <p:xfrm>
          <a:off x="1890459" y="2411027"/>
          <a:ext cx="8447860" cy="27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85271" y="5266640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คำตอบหลักหน่วย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คำตอบหลักสิบ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คำตอบหลักร้อย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คำตอบหลักพัน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หมื่น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97382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65,500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65,500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65,500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65,500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65,500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3,297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3,297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3,297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3,297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6386142" cy="759781"/>
            <a:chOff x="1956336" y="4856099"/>
            <a:chExt cx="6386142" cy="759781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600939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13066" y="4955956"/>
              <a:ext cx="6329412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65,500 – 3,297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2,203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492791" y="3221983"/>
            <a:ext cx="59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D239CBD-FA11-41A8-9747-8B5B06979385}"/>
              </a:ext>
            </a:extLst>
          </p:cNvPr>
          <p:cNvSpPr txBox="1"/>
          <p:nvPr/>
        </p:nvSpPr>
        <p:spPr>
          <a:xfrm>
            <a:off x="9203480" y="3221983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9B258DB-6133-4D4B-A6BB-A85F60063376}"/>
              </a:ext>
            </a:extLst>
          </p:cNvPr>
          <p:cNvCxnSpPr>
            <a:cxnSpLocks/>
          </p:cNvCxnSpPr>
          <p:nvPr/>
        </p:nvCxnSpPr>
        <p:spPr>
          <a:xfrm flipV="1">
            <a:off x="9302540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F21C6B8B-E4C1-4EE3-9681-22B6997201E1}"/>
              </a:ext>
            </a:extLst>
          </p:cNvPr>
          <p:cNvSpPr txBox="1"/>
          <p:nvPr/>
        </p:nvSpPr>
        <p:spPr>
          <a:xfrm>
            <a:off x="5885977" y="3184569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09F7743-DA3A-4E35-9F1D-EF31FDA87AB5}"/>
              </a:ext>
            </a:extLst>
          </p:cNvPr>
          <p:cNvCxnSpPr>
            <a:cxnSpLocks/>
          </p:cNvCxnSpPr>
          <p:nvPr/>
        </p:nvCxnSpPr>
        <p:spPr>
          <a:xfrm flipV="1">
            <a:off x="591669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6392027A-E1B4-4CA6-A31A-5C736C6EFFE6}"/>
              </a:ext>
            </a:extLst>
          </p:cNvPr>
          <p:cNvSpPr txBox="1"/>
          <p:nvPr/>
        </p:nvSpPr>
        <p:spPr>
          <a:xfrm>
            <a:off x="7513580" y="2913005"/>
            <a:ext cx="59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AF25B25-A540-46C5-A809-22029222B755}"/>
              </a:ext>
            </a:extLst>
          </p:cNvPr>
          <p:cNvCxnSpPr>
            <a:cxnSpLocks/>
          </p:cNvCxnSpPr>
          <p:nvPr/>
        </p:nvCxnSpPr>
        <p:spPr>
          <a:xfrm flipV="1">
            <a:off x="7605020" y="3350645"/>
            <a:ext cx="392520" cy="2756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6354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95" grpId="0"/>
      <p:bldP spid="96" grpId="0"/>
      <p:bldP spid="97" grpId="0"/>
      <p:bldP spid="98" grpId="0"/>
      <p:bldP spid="99" grpId="0"/>
      <p:bldP spid="116" grpId="0"/>
      <p:bldP spid="91" grpId="0"/>
      <p:bldP spid="124" grpId="0"/>
      <p:bldP spid="1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16,200</a:t>
            </a:r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– </a:t>
            </a:r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13,278</a:t>
            </a:r>
            <a:endParaRPr lang="th-TH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81820"/>
              </p:ext>
            </p:extLst>
          </p:nvPr>
        </p:nvGraphicFramePr>
        <p:xfrm>
          <a:off x="1890459" y="2411027"/>
          <a:ext cx="8447860" cy="27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85271" y="5266640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คำตอบหลักหน่วย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08" name="คำตอบหลักสิบ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09" name="คำตอบหลักร้อย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sp>
        <p:nvSpPr>
          <p:cNvPr id="110" name="คำตอบหลักพัน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11" name="หมื่น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97382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16,200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16,200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16,200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16,200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16,200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13,278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13,278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13,278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13,278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13,278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6386142" cy="759781"/>
            <a:chOff x="1956336" y="4856099"/>
            <a:chExt cx="6386142" cy="759781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600939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13066" y="4955956"/>
              <a:ext cx="6329412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16,200 – 13,278 = 2,922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503846" y="3224075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C26A4FB-381D-4EC1-8C80-BEE181D422EC}"/>
              </a:ext>
            </a:extLst>
          </p:cNvPr>
          <p:cNvSpPr txBox="1"/>
          <p:nvPr/>
        </p:nvSpPr>
        <p:spPr>
          <a:xfrm>
            <a:off x="2518245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239CBD-FA11-41A8-9747-8B5B06979385}"/>
              </a:ext>
            </a:extLst>
          </p:cNvPr>
          <p:cNvSpPr txBox="1"/>
          <p:nvPr/>
        </p:nvSpPr>
        <p:spPr>
          <a:xfrm>
            <a:off x="9211100" y="3224075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9B258DB-6133-4D4B-A6BB-A85F60063376}"/>
              </a:ext>
            </a:extLst>
          </p:cNvPr>
          <p:cNvCxnSpPr>
            <a:cxnSpLocks/>
          </p:cNvCxnSpPr>
          <p:nvPr/>
        </p:nvCxnSpPr>
        <p:spPr>
          <a:xfrm flipV="1">
            <a:off x="9302540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3E254B4-FB07-40C9-B190-66543C11F09C}"/>
              </a:ext>
            </a:extLst>
          </p:cNvPr>
          <p:cNvSpPr txBox="1"/>
          <p:nvPr/>
        </p:nvSpPr>
        <p:spPr>
          <a:xfrm>
            <a:off x="4197129" y="3224075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243A0B0-0B20-478D-AECA-89DF693D11F3}"/>
              </a:ext>
            </a:extLst>
          </p:cNvPr>
          <p:cNvCxnSpPr>
            <a:cxnSpLocks/>
          </p:cNvCxnSpPr>
          <p:nvPr/>
        </p:nvCxnSpPr>
        <p:spPr>
          <a:xfrm flipV="1">
            <a:off x="4211856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F21C6B8B-E4C1-4EE3-9681-22B6997201E1}"/>
              </a:ext>
            </a:extLst>
          </p:cNvPr>
          <p:cNvSpPr txBox="1"/>
          <p:nvPr/>
        </p:nvSpPr>
        <p:spPr>
          <a:xfrm>
            <a:off x="5903612" y="3216815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09F7743-DA3A-4E35-9F1D-EF31FDA87AB5}"/>
              </a:ext>
            </a:extLst>
          </p:cNvPr>
          <p:cNvCxnSpPr>
            <a:cxnSpLocks/>
          </p:cNvCxnSpPr>
          <p:nvPr/>
        </p:nvCxnSpPr>
        <p:spPr>
          <a:xfrm flipV="1">
            <a:off x="591669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E6D9D5D-6027-4CCE-9C7C-2184F6314C63}"/>
              </a:ext>
            </a:extLst>
          </p:cNvPr>
          <p:cNvSpPr txBox="1"/>
          <p:nvPr/>
        </p:nvSpPr>
        <p:spPr>
          <a:xfrm>
            <a:off x="7616056" y="2944396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A0EA89F-3A03-4ECD-A3D5-B56BE55DA17A}"/>
              </a:ext>
            </a:extLst>
          </p:cNvPr>
          <p:cNvCxnSpPr>
            <a:cxnSpLocks/>
          </p:cNvCxnSpPr>
          <p:nvPr/>
        </p:nvCxnSpPr>
        <p:spPr>
          <a:xfrm flipV="1">
            <a:off x="7575863" y="3354637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AFF9157-EF83-4B55-9C69-2114B9F21B39}"/>
              </a:ext>
            </a:extLst>
          </p:cNvPr>
          <p:cNvSpPr txBox="1"/>
          <p:nvPr/>
        </p:nvSpPr>
        <p:spPr>
          <a:xfrm>
            <a:off x="5834553" y="2915410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11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ECE6EC7-9E94-4230-9AE5-84A394505340}"/>
              </a:ext>
            </a:extLst>
          </p:cNvPr>
          <p:cNvCxnSpPr>
            <a:cxnSpLocks/>
          </p:cNvCxnSpPr>
          <p:nvPr/>
        </p:nvCxnSpPr>
        <p:spPr>
          <a:xfrm flipV="1">
            <a:off x="5878369" y="3346281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525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95" grpId="0"/>
      <p:bldP spid="96" grpId="0"/>
      <p:bldP spid="97" grpId="0"/>
      <p:bldP spid="98" grpId="0"/>
      <p:bldP spid="99" grpId="0"/>
      <p:bldP spid="116" grpId="0"/>
      <p:bldP spid="123" grpId="0"/>
      <p:bldP spid="91" grpId="0"/>
      <p:bldP spid="115" grpId="0"/>
      <p:bldP spid="124" grpId="0"/>
      <p:bldP spid="126" grpId="0"/>
      <p:bldP spid="1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47,000 – 11,612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132"/>
              </p:ext>
            </p:extLst>
          </p:nvPr>
        </p:nvGraphicFramePr>
        <p:xfrm>
          <a:off x="1890459" y="2411027"/>
          <a:ext cx="8447860" cy="27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85271" y="5266640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คำตอบหลักหน่วย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คำตอบหลักสิบ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คำตอบหลักร้อย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คำตอบหลักพัน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หมื่น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97382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47,000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47,000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47,000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47,000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47,000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11,612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11,612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11,612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11,612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11,612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6386142" cy="759781"/>
            <a:chOff x="1956336" y="4856099"/>
            <a:chExt cx="6386142" cy="759781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600939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13066" y="4955956"/>
              <a:ext cx="6329412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47,000 – 11,612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35,388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503846" y="3224075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th-TH" sz="4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C26A4FB-381D-4EC1-8C80-BEE181D422EC}"/>
              </a:ext>
            </a:extLst>
          </p:cNvPr>
          <p:cNvSpPr txBox="1"/>
          <p:nvPr/>
        </p:nvSpPr>
        <p:spPr>
          <a:xfrm>
            <a:off x="2518245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239CBD-FA11-41A8-9747-8B5B06979385}"/>
              </a:ext>
            </a:extLst>
          </p:cNvPr>
          <p:cNvSpPr txBox="1"/>
          <p:nvPr/>
        </p:nvSpPr>
        <p:spPr>
          <a:xfrm>
            <a:off x="9211100" y="3224075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9B258DB-6133-4D4B-A6BB-A85F60063376}"/>
              </a:ext>
            </a:extLst>
          </p:cNvPr>
          <p:cNvCxnSpPr>
            <a:cxnSpLocks/>
          </p:cNvCxnSpPr>
          <p:nvPr/>
        </p:nvCxnSpPr>
        <p:spPr>
          <a:xfrm flipV="1">
            <a:off x="9302540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3E254B4-FB07-40C9-B190-66543C11F09C}"/>
              </a:ext>
            </a:extLst>
          </p:cNvPr>
          <p:cNvSpPr txBox="1"/>
          <p:nvPr/>
        </p:nvSpPr>
        <p:spPr>
          <a:xfrm>
            <a:off x="4197129" y="3224075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243A0B0-0B20-478D-AECA-89DF693D11F3}"/>
              </a:ext>
            </a:extLst>
          </p:cNvPr>
          <p:cNvCxnSpPr>
            <a:cxnSpLocks/>
          </p:cNvCxnSpPr>
          <p:nvPr/>
        </p:nvCxnSpPr>
        <p:spPr>
          <a:xfrm flipV="1">
            <a:off x="4211856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F21C6B8B-E4C1-4EE3-9681-22B6997201E1}"/>
              </a:ext>
            </a:extLst>
          </p:cNvPr>
          <p:cNvSpPr txBox="1"/>
          <p:nvPr/>
        </p:nvSpPr>
        <p:spPr>
          <a:xfrm>
            <a:off x="5825251" y="3224075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09F7743-DA3A-4E35-9F1D-EF31FDA87AB5}"/>
              </a:ext>
            </a:extLst>
          </p:cNvPr>
          <p:cNvCxnSpPr>
            <a:cxnSpLocks/>
          </p:cNvCxnSpPr>
          <p:nvPr/>
        </p:nvCxnSpPr>
        <p:spPr>
          <a:xfrm flipV="1">
            <a:off x="591669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E6D9D5D-6027-4CCE-9C7C-2184F6314C63}"/>
              </a:ext>
            </a:extLst>
          </p:cNvPr>
          <p:cNvSpPr txBox="1"/>
          <p:nvPr/>
        </p:nvSpPr>
        <p:spPr>
          <a:xfrm>
            <a:off x="7616056" y="2944396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A0EA89F-3A03-4ECD-A3D5-B56BE55DA17A}"/>
              </a:ext>
            </a:extLst>
          </p:cNvPr>
          <p:cNvCxnSpPr>
            <a:cxnSpLocks/>
          </p:cNvCxnSpPr>
          <p:nvPr/>
        </p:nvCxnSpPr>
        <p:spPr>
          <a:xfrm flipV="1">
            <a:off x="7575863" y="3354637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AFF9157-EF83-4B55-9C69-2114B9F21B39}"/>
              </a:ext>
            </a:extLst>
          </p:cNvPr>
          <p:cNvSpPr txBox="1"/>
          <p:nvPr/>
        </p:nvSpPr>
        <p:spPr>
          <a:xfrm>
            <a:off x="5918562" y="2936040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ECE6EC7-9E94-4230-9AE5-84A394505340}"/>
              </a:ext>
            </a:extLst>
          </p:cNvPr>
          <p:cNvCxnSpPr>
            <a:cxnSpLocks/>
          </p:cNvCxnSpPr>
          <p:nvPr/>
        </p:nvCxnSpPr>
        <p:spPr>
          <a:xfrm flipV="1">
            <a:off x="5878369" y="3346281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226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95" grpId="0"/>
      <p:bldP spid="96" grpId="0"/>
      <p:bldP spid="97" grpId="0"/>
      <p:bldP spid="98" grpId="0"/>
      <p:bldP spid="99" grpId="0"/>
      <p:bldP spid="116" grpId="0"/>
      <p:bldP spid="123" grpId="0"/>
      <p:bldP spid="91" grpId="0"/>
      <p:bldP spid="115" grpId="0"/>
      <p:bldP spid="124" grpId="0"/>
      <p:bldP spid="126" grpId="0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การหาผลบวกโดยการตั้งบวกไม่มีการทด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713180" y="1658710"/>
            <a:ext cx="33287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47,591 + 32,205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C2AEE-984E-415C-932E-F41B90A15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26" y="1331146"/>
            <a:ext cx="1582154" cy="129449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/>
        </p:nvGraphicFramePr>
        <p:xfrm>
          <a:off x="1890459" y="2411028"/>
          <a:ext cx="8447860" cy="2086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DE640AB-233F-42BA-86EB-89E6B6BEC9CA}"/>
              </a:ext>
            </a:extLst>
          </p:cNvPr>
          <p:cNvSpPr txBox="1"/>
          <p:nvPr/>
        </p:nvSpPr>
        <p:spPr>
          <a:xfrm>
            <a:off x="8627818" y="2526492"/>
            <a:ext cx="171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หลักหน่วย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10F93AE-90D3-44BC-9CD6-272034624502}"/>
              </a:ext>
            </a:extLst>
          </p:cNvPr>
          <p:cNvSpPr txBox="1"/>
          <p:nvPr/>
        </p:nvSpPr>
        <p:spPr>
          <a:xfrm>
            <a:off x="691406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หลักสิบ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1FFEF9-F90B-4C45-BBAE-AB5BC0409A03}"/>
              </a:ext>
            </a:extLst>
          </p:cNvPr>
          <p:cNvSpPr txBox="1"/>
          <p:nvPr/>
        </p:nvSpPr>
        <p:spPr>
          <a:xfrm>
            <a:off x="520031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หลักร้อย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95EC5B4-69ED-47BF-BB67-CFDEEC484B70}"/>
              </a:ext>
            </a:extLst>
          </p:cNvPr>
          <p:cNvSpPr txBox="1"/>
          <p:nvPr/>
        </p:nvSpPr>
        <p:spPr>
          <a:xfrm>
            <a:off x="348656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หลักพัน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1F52B5-88FD-4E18-A785-83149C30E901}"/>
              </a:ext>
            </a:extLst>
          </p:cNvPr>
          <p:cNvSpPr txBox="1"/>
          <p:nvPr/>
        </p:nvSpPr>
        <p:spPr>
          <a:xfrm>
            <a:off x="1890461" y="2526492"/>
            <a:ext cx="167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หลักหมื่น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341EA6-2023-4591-B955-A817D2BD4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4" y="4612924"/>
            <a:ext cx="2253422" cy="22950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1082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78120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85158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2196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83304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90342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7380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204418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57108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83304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90342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7380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204418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20670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00033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3B1AEB-6DEB-4B66-ABC7-007590B07F45}"/>
              </a:ext>
            </a:extLst>
          </p:cNvPr>
          <p:cNvSpPr txBox="1"/>
          <p:nvPr/>
        </p:nvSpPr>
        <p:spPr>
          <a:xfrm>
            <a:off x="2520670" y="3409598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4B4E427-9F43-4FDD-B9D6-7AB4ADA9F7F5}"/>
              </a:ext>
            </a:extLst>
          </p:cNvPr>
          <p:cNvSpPr txBox="1"/>
          <p:nvPr/>
        </p:nvSpPr>
        <p:spPr>
          <a:xfrm>
            <a:off x="2520670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BEB122B-7FE3-470E-B006-2B5C3F7296D3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25" name="Speech Bubble: Rectangle with Corners Rounded 124">
              <a:extLst>
                <a:ext uri="{FF2B5EF4-FFF2-40B4-BE49-F238E27FC236}">
                  <a16:creationId xmlns:a16="http://schemas.microsoft.com/office/drawing/2014/main" id="{C9C2684E-E06C-4D66-AD7C-8140751C461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0283749-D0F3-4680-AE68-C8BCB510E2E0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47,591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37E8759-8186-4FAF-931A-515E8D07C946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28" name="Speech Bubble: Rectangle with Corners Rounded 127">
              <a:extLst>
                <a:ext uri="{FF2B5EF4-FFF2-40B4-BE49-F238E27FC236}">
                  <a16:creationId xmlns:a16="http://schemas.microsoft.com/office/drawing/2014/main" id="{9F0A672C-2E9D-49C8-B2C7-2608CCF11C21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6AB9AAD-A04B-4136-8DE0-CCF36159EB46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47,591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D476162-8BC0-4554-BCFD-B153029AC26C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31" name="Speech Bubble: Rectangle with Corners Rounded 130">
              <a:extLst>
                <a:ext uri="{FF2B5EF4-FFF2-40B4-BE49-F238E27FC236}">
                  <a16:creationId xmlns:a16="http://schemas.microsoft.com/office/drawing/2014/main" id="{75FEC8AC-A49D-4914-9843-02FE45BEB19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14C57A0-13CF-43ED-A2AD-19E681B3FA71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47,591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85FF7F6-89D0-4E21-9495-70519A8AE9E4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34" name="Speech Bubble: Rectangle with Corners Rounded 133">
              <a:extLst>
                <a:ext uri="{FF2B5EF4-FFF2-40B4-BE49-F238E27FC236}">
                  <a16:creationId xmlns:a16="http://schemas.microsoft.com/office/drawing/2014/main" id="{D9B61CC4-4C9A-478C-A510-0B799BC2151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6451FF6-ED97-4781-8B89-CB9EB16EC936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47,591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148330-7768-4343-8472-DD69314954DC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82" name="Speech Bubble: Rectangle with Corners Rounded 81">
              <a:extLst>
                <a:ext uri="{FF2B5EF4-FFF2-40B4-BE49-F238E27FC236}">
                  <a16:creationId xmlns:a16="http://schemas.microsoft.com/office/drawing/2014/main" id="{037B174A-7B16-4AAA-B929-E0121E1C198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671DDAF-5D82-4744-8989-8F25F1AA6F1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47,591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32,205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528A70D-7963-49B3-805F-E4ABB284323F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6119F0FC-CB59-4855-8F31-A22E8F5335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4040280-27F0-46B5-98C1-5BA2F4FAEA8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32,205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7A0154-A9F9-4857-B54E-9E78EA903F45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16" name="Speech Bubble: Rectangle with Corners Rounded 115">
              <a:extLst>
                <a:ext uri="{FF2B5EF4-FFF2-40B4-BE49-F238E27FC236}">
                  <a16:creationId xmlns:a16="http://schemas.microsoft.com/office/drawing/2014/main" id="{39BF52B4-F46F-4511-9818-36960EF0A10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9733E37-055D-4330-8F85-D77584A5206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32,205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FB7DA02-9C43-4A4B-8D7E-46AEAF2B6C1F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19" name="Speech Bubble: Rectangle with Corners Rounded 118">
              <a:extLst>
                <a:ext uri="{FF2B5EF4-FFF2-40B4-BE49-F238E27FC236}">
                  <a16:creationId xmlns:a16="http://schemas.microsoft.com/office/drawing/2014/main" id="{D34891E2-EAA4-46A8-9603-F83C079D080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05A610C-43DC-4CA7-86C7-47667B5557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32,205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CF9928B-AB78-4CD2-BAEC-BD8E73762331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22" name="Speech Bubble: Rectangle with Corners Rounded 121">
              <a:extLst>
                <a:ext uri="{FF2B5EF4-FFF2-40B4-BE49-F238E27FC236}">
                  <a16:creationId xmlns:a16="http://schemas.microsoft.com/office/drawing/2014/main" id="{6DD4DEF4-0591-4924-A368-2A14D6E892E7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48FF0A-775F-4142-803C-0CA2FE8CCF47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32,205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BF71109-88F2-45DC-BEF3-67A91BBC4C55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41" name="Speech Bubble: Rectangle with Corners Rounded 140">
              <a:extLst>
                <a:ext uri="{FF2B5EF4-FFF2-40B4-BE49-F238E27FC236}">
                  <a16:creationId xmlns:a16="http://schemas.microsoft.com/office/drawing/2014/main" id="{147817BC-19BA-4438-B5FA-BEF353B791F7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429FEB3-83F7-4EF2-B485-4013FB7894A4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B377913-A901-4EDD-95F7-663170164A42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56" name="Speech Bubble: Rectangle with Corners Rounded 155">
              <a:extLst>
                <a:ext uri="{FF2B5EF4-FFF2-40B4-BE49-F238E27FC236}">
                  <a16:creationId xmlns:a16="http://schemas.microsoft.com/office/drawing/2014/main" id="{CE9F305D-8302-463A-BE54-6B91CCE9C0FD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3614D50-8C0D-4B36-BADD-3A62780E45DE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69E27F0-2070-4543-AAD4-E0ABA8A80CAD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59" name="Speech Bubble: Rectangle with Corners Rounded 158">
              <a:extLst>
                <a:ext uri="{FF2B5EF4-FFF2-40B4-BE49-F238E27FC236}">
                  <a16:creationId xmlns:a16="http://schemas.microsoft.com/office/drawing/2014/main" id="{F7B026A5-9F51-4CB7-84F3-33C5432EEDFE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DD0413-A3B3-422A-ABD1-8F9EB6CF28DF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431371D-AE4D-452C-9A50-91D77ECEFBD4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62" name="Speech Bubble: Rectangle with Corners Rounded 161">
              <a:extLst>
                <a:ext uri="{FF2B5EF4-FFF2-40B4-BE49-F238E27FC236}">
                  <a16:creationId xmlns:a16="http://schemas.microsoft.com/office/drawing/2014/main" id="{2B13C81B-A6AE-4BA2-90D2-5A063DF687FC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1AFEB67-DAEE-4982-BB1F-BF7F52F32453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6316F46-16BA-47F4-B250-9F3C731F0A9E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65" name="Speech Bubble: Rectangle with Corners Rounded 164">
              <a:extLst>
                <a:ext uri="{FF2B5EF4-FFF2-40B4-BE49-F238E27FC236}">
                  <a16:creationId xmlns:a16="http://schemas.microsoft.com/office/drawing/2014/main" id="{444A5981-ACF5-45B4-A021-FA9F006726BF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F2DD34BC-B616-46A5-B781-15F39677C410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57ABD53-A484-4532-B54F-99E12A506AEF}"/>
              </a:ext>
            </a:extLst>
          </p:cNvPr>
          <p:cNvGrpSpPr/>
          <p:nvPr/>
        </p:nvGrpSpPr>
        <p:grpSpPr>
          <a:xfrm>
            <a:off x="1875111" y="4854870"/>
            <a:ext cx="5968788" cy="760989"/>
            <a:chOff x="1956336" y="4856099"/>
            <a:chExt cx="5968788" cy="760989"/>
          </a:xfrm>
        </p:grpSpPr>
        <p:sp>
          <p:nvSpPr>
            <p:cNvPr id="138" name="Speech Bubble: Rectangle with Corners Rounded 137">
              <a:extLst>
                <a:ext uri="{FF2B5EF4-FFF2-40B4-BE49-F238E27FC236}">
                  <a16:creationId xmlns:a16="http://schemas.microsoft.com/office/drawing/2014/main" id="{48D91EB0-E9B9-4C4C-A209-05C1D518EF61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F72ECBA-D468-45B2-BD59-0BD1D2726459}"/>
                </a:ext>
              </a:extLst>
            </p:cNvPr>
            <p:cNvSpPr txBox="1"/>
            <p:nvPr/>
          </p:nvSpPr>
          <p:spPr>
            <a:xfrm>
              <a:off x="2104624" y="4957164"/>
              <a:ext cx="5820500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47,591 + 32,205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79,796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857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79" grpId="0"/>
      <p:bldP spid="8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90,105 – 88,216</a:t>
            </a:r>
            <a:endParaRPr lang="th-TH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03499"/>
              </p:ext>
            </p:extLst>
          </p:nvPr>
        </p:nvGraphicFramePr>
        <p:xfrm>
          <a:off x="1890459" y="2411027"/>
          <a:ext cx="8447860" cy="27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85271" y="5266640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คำตอบหลักหน่วย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sp>
        <p:nvSpPr>
          <p:cNvPr id="108" name="คำตอบหลักสิบ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sp>
        <p:nvSpPr>
          <p:cNvPr id="109" name="คำตอบหลักร้อย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sp>
        <p:nvSpPr>
          <p:cNvPr id="110" name="คำตอบหลักพัน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97382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90,105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90,105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90,105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90,105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90,105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88,216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88,216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88,216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88,216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88,216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6386142" cy="759781"/>
            <a:chOff x="1956336" y="4856099"/>
            <a:chExt cx="6386142" cy="759781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600939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13066" y="4955956"/>
              <a:ext cx="6329412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90,105 – 88,216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1,889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503846" y="3224075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th-TH" sz="4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C26A4FB-381D-4EC1-8C80-BEE181D422EC}"/>
              </a:ext>
            </a:extLst>
          </p:cNvPr>
          <p:cNvSpPr txBox="1"/>
          <p:nvPr/>
        </p:nvSpPr>
        <p:spPr>
          <a:xfrm>
            <a:off x="2518245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239CBD-FA11-41A8-9747-8B5B06979385}"/>
              </a:ext>
            </a:extLst>
          </p:cNvPr>
          <p:cNvSpPr txBox="1"/>
          <p:nvPr/>
        </p:nvSpPr>
        <p:spPr>
          <a:xfrm>
            <a:off x="9211100" y="3224075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9B258DB-6133-4D4B-A6BB-A85F60063376}"/>
              </a:ext>
            </a:extLst>
          </p:cNvPr>
          <p:cNvCxnSpPr>
            <a:cxnSpLocks/>
          </p:cNvCxnSpPr>
          <p:nvPr/>
        </p:nvCxnSpPr>
        <p:spPr>
          <a:xfrm flipV="1">
            <a:off x="9302540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3E254B4-FB07-40C9-B190-66543C11F09C}"/>
              </a:ext>
            </a:extLst>
          </p:cNvPr>
          <p:cNvSpPr txBox="1"/>
          <p:nvPr/>
        </p:nvSpPr>
        <p:spPr>
          <a:xfrm>
            <a:off x="4145189" y="3204447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243A0B0-0B20-478D-AECA-89DF693D11F3}"/>
              </a:ext>
            </a:extLst>
          </p:cNvPr>
          <p:cNvCxnSpPr>
            <a:cxnSpLocks/>
          </p:cNvCxnSpPr>
          <p:nvPr/>
        </p:nvCxnSpPr>
        <p:spPr>
          <a:xfrm flipV="1">
            <a:off x="4211856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F21C6B8B-E4C1-4EE3-9681-22B6997201E1}"/>
              </a:ext>
            </a:extLst>
          </p:cNvPr>
          <p:cNvSpPr txBox="1"/>
          <p:nvPr/>
        </p:nvSpPr>
        <p:spPr>
          <a:xfrm>
            <a:off x="5881813" y="3224075"/>
            <a:ext cx="42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09F7743-DA3A-4E35-9F1D-EF31FDA87AB5}"/>
              </a:ext>
            </a:extLst>
          </p:cNvPr>
          <p:cNvCxnSpPr>
            <a:cxnSpLocks/>
          </p:cNvCxnSpPr>
          <p:nvPr/>
        </p:nvCxnSpPr>
        <p:spPr>
          <a:xfrm flipV="1">
            <a:off x="591669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E6D9D5D-6027-4CCE-9C7C-2184F6314C63}"/>
              </a:ext>
            </a:extLst>
          </p:cNvPr>
          <p:cNvSpPr txBox="1"/>
          <p:nvPr/>
        </p:nvSpPr>
        <p:spPr>
          <a:xfrm>
            <a:off x="7616056" y="2944396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A0EA89F-3A03-4ECD-A3D5-B56BE55DA17A}"/>
              </a:ext>
            </a:extLst>
          </p:cNvPr>
          <p:cNvCxnSpPr>
            <a:cxnSpLocks/>
          </p:cNvCxnSpPr>
          <p:nvPr/>
        </p:nvCxnSpPr>
        <p:spPr>
          <a:xfrm flipV="1">
            <a:off x="7575863" y="3354637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2520419-791C-4CEF-A58D-EA90DE0B8061}"/>
              </a:ext>
            </a:extLst>
          </p:cNvPr>
          <p:cNvSpPr txBox="1"/>
          <p:nvPr/>
        </p:nvSpPr>
        <p:spPr>
          <a:xfrm>
            <a:off x="2529088" y="3186664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1C15CA7-9182-42DF-A40B-A2BB370FACC2}"/>
              </a:ext>
            </a:extLst>
          </p:cNvPr>
          <p:cNvCxnSpPr>
            <a:cxnSpLocks/>
          </p:cNvCxnSpPr>
          <p:nvPr/>
        </p:nvCxnSpPr>
        <p:spPr>
          <a:xfrm flipV="1">
            <a:off x="2546823" y="362965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6CE493BF-090B-427B-985A-79DE7CE6C1A7}"/>
              </a:ext>
            </a:extLst>
          </p:cNvPr>
          <p:cNvSpPr txBox="1"/>
          <p:nvPr/>
        </p:nvSpPr>
        <p:spPr>
          <a:xfrm>
            <a:off x="4258928" y="2947661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A378A39-8B32-401D-9E6F-79D810FF4F48}"/>
              </a:ext>
            </a:extLst>
          </p:cNvPr>
          <p:cNvCxnSpPr>
            <a:cxnSpLocks/>
          </p:cNvCxnSpPr>
          <p:nvPr/>
        </p:nvCxnSpPr>
        <p:spPr>
          <a:xfrm flipV="1">
            <a:off x="4230927" y="3345710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คำตอบหลักหมื่น">
            <a:extLst>
              <a:ext uri="{FF2B5EF4-FFF2-40B4-BE49-F238E27FC236}">
                <a16:creationId xmlns:a16="http://schemas.microsoft.com/office/drawing/2014/main" id="{46FABC6F-7D75-42B7-A463-98178894D2D2}"/>
              </a:ext>
            </a:extLst>
          </p:cNvPr>
          <p:cNvSpPr txBox="1"/>
          <p:nvPr/>
        </p:nvSpPr>
        <p:spPr>
          <a:xfrm>
            <a:off x="2533558" y="463401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B1CC002-E1B6-43A8-9650-5E983974E581}"/>
              </a:ext>
            </a:extLst>
          </p:cNvPr>
          <p:cNvSpPr txBox="1"/>
          <p:nvPr/>
        </p:nvSpPr>
        <p:spPr>
          <a:xfrm>
            <a:off x="5825200" y="2961282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86BDEE7-5C27-4C34-BDE1-57D9FF64C889}"/>
              </a:ext>
            </a:extLst>
          </p:cNvPr>
          <p:cNvCxnSpPr>
            <a:cxnSpLocks/>
          </p:cNvCxnSpPr>
          <p:nvPr/>
        </p:nvCxnSpPr>
        <p:spPr>
          <a:xfrm flipV="1">
            <a:off x="5901294" y="33691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753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95" grpId="0"/>
      <p:bldP spid="96" grpId="0"/>
      <p:bldP spid="97" grpId="0"/>
      <p:bldP spid="98" grpId="0"/>
      <p:bldP spid="99" grpId="0"/>
      <p:bldP spid="116" grpId="0"/>
      <p:bldP spid="123" grpId="0"/>
      <p:bldP spid="91" grpId="0"/>
      <p:bldP spid="115" grpId="0"/>
      <p:bldP spid="124" grpId="0"/>
      <p:bldP spid="126" grpId="0"/>
      <p:bldP spid="130" grpId="0"/>
      <p:bldP spid="132" grpId="0"/>
      <p:bldP spid="134" grpId="0"/>
      <p:bldP spid="1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30,102 – 15,524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1224"/>
              </p:ext>
            </p:extLst>
          </p:nvPr>
        </p:nvGraphicFramePr>
        <p:xfrm>
          <a:off x="1890459" y="2411027"/>
          <a:ext cx="8447860" cy="27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85271" y="5266640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คำตอบหลักหน่วย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คำตอบหลักสิบ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คำตอบหลักร้อย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คำตอบหลักพัน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97382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30,102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30,102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30,102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30,102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30,102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15,524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15,524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15,524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15,524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15,524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6386142" cy="759781"/>
            <a:chOff x="1956336" y="4856099"/>
            <a:chExt cx="6386142" cy="759781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600939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13066" y="4955956"/>
              <a:ext cx="6329412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30,102 – 15,524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 14,578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503846" y="3224075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705159" y="1641103"/>
            <a:ext cx="4625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C26A4FB-381D-4EC1-8C80-BEE181D422EC}"/>
              </a:ext>
            </a:extLst>
          </p:cNvPr>
          <p:cNvSpPr txBox="1"/>
          <p:nvPr/>
        </p:nvSpPr>
        <p:spPr>
          <a:xfrm>
            <a:off x="2518245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239CBD-FA11-41A8-9747-8B5B06979385}"/>
              </a:ext>
            </a:extLst>
          </p:cNvPr>
          <p:cNvSpPr txBox="1"/>
          <p:nvPr/>
        </p:nvSpPr>
        <p:spPr>
          <a:xfrm>
            <a:off x="9211100" y="3224075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9B258DB-6133-4D4B-A6BB-A85F60063376}"/>
              </a:ext>
            </a:extLst>
          </p:cNvPr>
          <p:cNvCxnSpPr>
            <a:cxnSpLocks/>
          </p:cNvCxnSpPr>
          <p:nvPr/>
        </p:nvCxnSpPr>
        <p:spPr>
          <a:xfrm flipV="1">
            <a:off x="9302540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3E254B4-FB07-40C9-B190-66543C11F09C}"/>
              </a:ext>
            </a:extLst>
          </p:cNvPr>
          <p:cNvSpPr txBox="1"/>
          <p:nvPr/>
        </p:nvSpPr>
        <p:spPr>
          <a:xfrm>
            <a:off x="4145189" y="3204447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243A0B0-0B20-478D-AECA-89DF693D11F3}"/>
              </a:ext>
            </a:extLst>
          </p:cNvPr>
          <p:cNvCxnSpPr>
            <a:cxnSpLocks/>
          </p:cNvCxnSpPr>
          <p:nvPr/>
        </p:nvCxnSpPr>
        <p:spPr>
          <a:xfrm flipV="1">
            <a:off x="4211856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F21C6B8B-E4C1-4EE3-9681-22B6997201E1}"/>
              </a:ext>
            </a:extLst>
          </p:cNvPr>
          <p:cNvSpPr txBox="1"/>
          <p:nvPr/>
        </p:nvSpPr>
        <p:spPr>
          <a:xfrm>
            <a:off x="5881813" y="3224075"/>
            <a:ext cx="42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09F7743-DA3A-4E35-9F1D-EF31FDA87AB5}"/>
              </a:ext>
            </a:extLst>
          </p:cNvPr>
          <p:cNvCxnSpPr>
            <a:cxnSpLocks/>
          </p:cNvCxnSpPr>
          <p:nvPr/>
        </p:nvCxnSpPr>
        <p:spPr>
          <a:xfrm flipV="1">
            <a:off x="591669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E6D9D5D-6027-4CCE-9C7C-2184F6314C63}"/>
              </a:ext>
            </a:extLst>
          </p:cNvPr>
          <p:cNvSpPr txBox="1"/>
          <p:nvPr/>
        </p:nvSpPr>
        <p:spPr>
          <a:xfrm>
            <a:off x="7616056" y="2944396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A0EA89F-3A03-4ECD-A3D5-B56BE55DA17A}"/>
              </a:ext>
            </a:extLst>
          </p:cNvPr>
          <p:cNvCxnSpPr>
            <a:cxnSpLocks/>
          </p:cNvCxnSpPr>
          <p:nvPr/>
        </p:nvCxnSpPr>
        <p:spPr>
          <a:xfrm flipV="1">
            <a:off x="7575863" y="3354637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2520419-791C-4CEF-A58D-EA90DE0B8061}"/>
              </a:ext>
            </a:extLst>
          </p:cNvPr>
          <p:cNvSpPr txBox="1"/>
          <p:nvPr/>
        </p:nvSpPr>
        <p:spPr>
          <a:xfrm>
            <a:off x="2529088" y="3186664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1C15CA7-9182-42DF-A40B-A2BB370FACC2}"/>
              </a:ext>
            </a:extLst>
          </p:cNvPr>
          <p:cNvCxnSpPr>
            <a:cxnSpLocks/>
          </p:cNvCxnSpPr>
          <p:nvPr/>
        </p:nvCxnSpPr>
        <p:spPr>
          <a:xfrm flipV="1">
            <a:off x="2546823" y="362965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6CE493BF-090B-427B-985A-79DE7CE6C1A7}"/>
              </a:ext>
            </a:extLst>
          </p:cNvPr>
          <p:cNvSpPr txBox="1"/>
          <p:nvPr/>
        </p:nvSpPr>
        <p:spPr>
          <a:xfrm>
            <a:off x="4258928" y="2947661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A378A39-8B32-401D-9E6F-79D810FF4F48}"/>
              </a:ext>
            </a:extLst>
          </p:cNvPr>
          <p:cNvCxnSpPr>
            <a:cxnSpLocks/>
          </p:cNvCxnSpPr>
          <p:nvPr/>
        </p:nvCxnSpPr>
        <p:spPr>
          <a:xfrm flipV="1">
            <a:off x="4230927" y="3345710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คำตอบหลักหมื่น">
            <a:extLst>
              <a:ext uri="{FF2B5EF4-FFF2-40B4-BE49-F238E27FC236}">
                <a16:creationId xmlns:a16="http://schemas.microsoft.com/office/drawing/2014/main" id="{46FABC6F-7D75-42B7-A463-98178894D2D2}"/>
              </a:ext>
            </a:extLst>
          </p:cNvPr>
          <p:cNvSpPr txBox="1"/>
          <p:nvPr/>
        </p:nvSpPr>
        <p:spPr>
          <a:xfrm>
            <a:off x="2533558" y="4634011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B1CC002-E1B6-43A8-9650-5E983974E581}"/>
              </a:ext>
            </a:extLst>
          </p:cNvPr>
          <p:cNvSpPr txBox="1"/>
          <p:nvPr/>
        </p:nvSpPr>
        <p:spPr>
          <a:xfrm>
            <a:off x="5825200" y="2961282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86BDEE7-5C27-4C34-BDE1-57D9FF64C889}"/>
              </a:ext>
            </a:extLst>
          </p:cNvPr>
          <p:cNvCxnSpPr>
            <a:cxnSpLocks/>
          </p:cNvCxnSpPr>
          <p:nvPr/>
        </p:nvCxnSpPr>
        <p:spPr>
          <a:xfrm flipV="1">
            <a:off x="5901294" y="33691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082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95" grpId="0"/>
      <p:bldP spid="96" grpId="0"/>
      <p:bldP spid="97" grpId="0"/>
      <p:bldP spid="98" grpId="0"/>
      <p:bldP spid="99" grpId="0"/>
      <p:bldP spid="116" grpId="0"/>
      <p:bldP spid="123" grpId="0"/>
      <p:bldP spid="91" grpId="0"/>
      <p:bldP spid="115" grpId="0"/>
      <p:bldP spid="124" grpId="0"/>
      <p:bldP spid="126" grpId="0"/>
      <p:bldP spid="130" grpId="0"/>
      <p:bldP spid="132" grpId="0"/>
      <p:bldP spid="134" grpId="0"/>
      <p:bldP spid="1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การหาผลลบโดยการตั้งลบมีการกระจาย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257905" y="1647425"/>
            <a:ext cx="3823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50,000</a:t>
            </a:r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 – </a:t>
            </a:r>
            <a:r>
              <a: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35,925</a:t>
            </a:r>
            <a:endParaRPr lang="th-TH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67535"/>
              </p:ext>
            </p:extLst>
          </p:nvPr>
        </p:nvGraphicFramePr>
        <p:xfrm>
          <a:off x="1890459" y="2411027"/>
          <a:ext cx="8447860" cy="27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65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6065B-B46D-468A-8302-A90049DFE299}"/>
              </a:ext>
            </a:extLst>
          </p:cNvPr>
          <p:cNvGrpSpPr/>
          <p:nvPr/>
        </p:nvGrpSpPr>
        <p:grpSpPr>
          <a:xfrm>
            <a:off x="1890461" y="2573174"/>
            <a:ext cx="8447858" cy="413497"/>
            <a:chOff x="1890461" y="2643732"/>
            <a:chExt cx="8447858" cy="4134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E640AB-233F-42BA-86EB-89E6B6BEC9CA}"/>
                </a:ext>
              </a:extLst>
            </p:cNvPr>
            <p:cNvSpPr txBox="1"/>
            <p:nvPr/>
          </p:nvSpPr>
          <p:spPr>
            <a:xfrm>
              <a:off x="8627817" y="2643732"/>
              <a:ext cx="1710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หลักหน่วย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0F93AE-90D3-44BC-9CD6-272034624502}"/>
                </a:ext>
              </a:extLst>
            </p:cNvPr>
            <p:cNvSpPr txBox="1"/>
            <p:nvPr/>
          </p:nvSpPr>
          <p:spPr>
            <a:xfrm>
              <a:off x="69140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หลักสิบ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1FFEF9-F90B-4C45-BBAE-AB5BC0409A03}"/>
                </a:ext>
              </a:extLst>
            </p:cNvPr>
            <p:cNvSpPr txBox="1"/>
            <p:nvPr/>
          </p:nvSpPr>
          <p:spPr>
            <a:xfrm>
              <a:off x="520031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หลักร้อย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5EC5B4-69ED-47BF-BB67-CFDEEC484B70}"/>
                </a:ext>
              </a:extLst>
            </p:cNvPr>
            <p:cNvSpPr txBox="1"/>
            <p:nvPr/>
          </p:nvSpPr>
          <p:spPr>
            <a:xfrm>
              <a:off x="3486566" y="2657119"/>
              <a:ext cx="1791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หลักพัน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1F52B5-88FD-4E18-A785-83149C30E901}"/>
                </a:ext>
              </a:extLst>
            </p:cNvPr>
            <p:cNvSpPr txBox="1"/>
            <p:nvPr/>
          </p:nvSpPr>
          <p:spPr>
            <a:xfrm>
              <a:off x="1890461" y="2657119"/>
              <a:ext cx="167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หลักหมื่น</a:t>
              </a:r>
              <a:endParaRPr lang="en-US" sz="2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77193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84231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1269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198307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85271" y="5266640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คำตอบหลักหน่วย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77193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</a:p>
        </p:txBody>
      </p:sp>
      <p:sp>
        <p:nvSpPr>
          <p:cNvPr id="108" name="คำตอบหลักสิบ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84231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</a:p>
        </p:txBody>
      </p:sp>
      <p:sp>
        <p:nvSpPr>
          <p:cNvPr id="109" name="คำตอบหลักร้อย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1269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110" name="คำตอบหลักพัน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198307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</a:p>
        </p:txBody>
      </p:sp>
      <p:sp>
        <p:nvSpPr>
          <p:cNvPr id="111" name="หมื่น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18245" y="4645769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597382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83" name="หลักหน่วยเลข1">
            <a:extLst>
              <a:ext uri="{FF2B5EF4-FFF2-40B4-BE49-F238E27FC236}">
                <a16:creationId xmlns:a16="http://schemas.microsoft.com/office/drawing/2014/main" id="{30CA9C72-CE9D-41F5-8A45-E3A129A4E25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2E531D99-644E-48BD-8382-4DABC9A9013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871D62-F98E-4A4A-87A6-EE73D98C71AA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,000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หลักสิบเลข1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,000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92" name="หลักร้อยเลข1">
            <a:extLst>
              <a:ext uri="{FF2B5EF4-FFF2-40B4-BE49-F238E27FC236}">
                <a16:creationId xmlns:a16="http://schemas.microsoft.com/office/drawing/2014/main" id="{497121C3-BB8D-46B1-938A-0C604A5B6D79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93" name="Speech Bubble: Rectangle with Corners Rounded 92">
              <a:extLst>
                <a:ext uri="{FF2B5EF4-FFF2-40B4-BE49-F238E27FC236}">
                  <a16:creationId xmlns:a16="http://schemas.microsoft.com/office/drawing/2014/main" id="{B90CD359-7F5C-4DB5-A16C-692220526B8C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1B22F5-4FBD-487A-BEF7-314A39D032E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,000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8" name="หลักพันเลข1">
            <a:extLst>
              <a:ext uri="{FF2B5EF4-FFF2-40B4-BE49-F238E27FC236}">
                <a16:creationId xmlns:a16="http://schemas.microsoft.com/office/drawing/2014/main" id="{B60A0281-8862-47F8-A6FF-427C1D7194A5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214626DB-8F3D-434A-83E3-8C771125210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910C3B-DEA6-4157-9A42-545DA313C7E3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,000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3" name="หลักหมื่นเลข1">
            <a:extLst>
              <a:ext uri="{FF2B5EF4-FFF2-40B4-BE49-F238E27FC236}">
                <a16:creationId xmlns:a16="http://schemas.microsoft.com/office/drawing/2014/main" id="{899D76B4-2EF0-4C64-A249-B428B81183F6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EDF12F16-E985-4EFB-B839-9D94AAD589DB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3A4A763-AD9A-4DE2-9569-CB99ED2548FB}"/>
                </a:ext>
              </a:extLst>
            </p:cNvPr>
            <p:cNvSpPr txBox="1"/>
            <p:nvPr/>
          </p:nvSpPr>
          <p:spPr>
            <a:xfrm>
              <a:off x="2063866" y="5072425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50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,000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9" name="หลักหน่วยเลข2">
            <a:extLst>
              <a:ext uri="{FF2B5EF4-FFF2-40B4-BE49-F238E27FC236}">
                <a16:creationId xmlns:a16="http://schemas.microsoft.com/office/drawing/2014/main" id="{BC7EB202-5292-4835-90A6-AF81736956D0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0" name="Speech Bubble: Rectangle with Corners Rounded 149">
              <a:extLst>
                <a:ext uri="{FF2B5EF4-FFF2-40B4-BE49-F238E27FC236}">
                  <a16:creationId xmlns:a16="http://schemas.microsoft.com/office/drawing/2014/main" id="{2626C51B-EF99-4DBA-997D-26F8224CB09F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242BE3E-00FC-4094-947C-50A164FE9958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35,925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6" name="หลักสิบเลข2">
            <a:extLst>
              <a:ext uri="{FF2B5EF4-FFF2-40B4-BE49-F238E27FC236}">
                <a16:creationId xmlns:a16="http://schemas.microsoft.com/office/drawing/2014/main" id="{33B37AEA-3F28-46A4-9458-8BE11F80117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97DFE2AF-087B-41CA-8BF8-9E0BCBCDBBD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E0FE39A-9405-44CE-923F-48D03F0340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35,925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7" name="หลักร้อยเลข2">
            <a:extLst>
              <a:ext uri="{FF2B5EF4-FFF2-40B4-BE49-F238E27FC236}">
                <a16:creationId xmlns:a16="http://schemas.microsoft.com/office/drawing/2014/main" id="{DDB02ACE-A02A-4072-ADCA-9F9EA2FD39F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4C552052-4837-43D4-9843-8CE1D1F5B3A9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9063002-149C-4DB8-A30E-58BFE3CF954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35,925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2" name="หลักพันเลข2">
            <a:extLst>
              <a:ext uri="{FF2B5EF4-FFF2-40B4-BE49-F238E27FC236}">
                <a16:creationId xmlns:a16="http://schemas.microsoft.com/office/drawing/2014/main" id="{F59F3FBA-5B2A-4F23-9EB4-1DBB72891B31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53" name="Speech Bubble: Rectangle with Corners Rounded 152">
              <a:extLst>
                <a:ext uri="{FF2B5EF4-FFF2-40B4-BE49-F238E27FC236}">
                  <a16:creationId xmlns:a16="http://schemas.microsoft.com/office/drawing/2014/main" id="{7E8212C4-7FD7-49FC-932A-EDE2149505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FDC8886-17AC-4AD0-B5E0-A062CEDE509D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35,925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หลักหมื่นเลข2">
            <a:extLst>
              <a:ext uri="{FF2B5EF4-FFF2-40B4-BE49-F238E27FC236}">
                <a16:creationId xmlns:a16="http://schemas.microsoft.com/office/drawing/2014/main" id="{CB999F36-E865-4B41-8DF8-56A7CD524EFE}"/>
              </a:ext>
            </a:extLst>
          </p:cNvPr>
          <p:cNvGrpSpPr/>
          <p:nvPr/>
        </p:nvGrpSpPr>
        <p:grpSpPr>
          <a:xfrm>
            <a:off x="3098973" y="5419359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063EF3BF-024A-496B-80C9-55C156D2EDB2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F225A1-6334-448B-832D-5E605DD477A9}"/>
                </a:ext>
              </a:extLst>
            </p:cNvPr>
            <p:cNvSpPr txBox="1"/>
            <p:nvPr/>
          </p:nvSpPr>
          <p:spPr>
            <a:xfrm>
              <a:off x="2063866" y="50572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35,925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95" name="หน่วย1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7193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สิบ1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84231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91269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8307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518B8E-6A7A-4DCF-941B-D311EB338E99}"/>
              </a:ext>
            </a:extLst>
          </p:cNvPr>
          <p:cNvSpPr txBox="1"/>
          <p:nvPr/>
        </p:nvSpPr>
        <p:spPr>
          <a:xfrm>
            <a:off x="2518245" y="3503363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</a:p>
        </p:txBody>
      </p:sp>
      <p:grpSp>
        <p:nvGrpSpPr>
          <p:cNvPr id="179" name="นำหลักหน่วย">
            <a:extLst>
              <a:ext uri="{FF2B5EF4-FFF2-40B4-BE49-F238E27FC236}">
                <a16:creationId xmlns:a16="http://schemas.microsoft.com/office/drawing/2014/main" id="{4A354B9F-FC61-446E-9F27-19FFB8AEA268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0" name="Speech Bubble: Rectangle with Corners Rounded 179">
              <a:extLst>
                <a:ext uri="{FF2B5EF4-FFF2-40B4-BE49-F238E27FC236}">
                  <a16:creationId xmlns:a16="http://schemas.microsoft.com/office/drawing/2014/main" id="{3DF5EA73-6AF0-4C1C-A696-C7149D1D949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FDAF79-6683-4A84-91CD-B7501DA1B160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2" name="นำหลักสิบ">
            <a:extLst>
              <a:ext uri="{FF2B5EF4-FFF2-40B4-BE49-F238E27FC236}">
                <a16:creationId xmlns:a16="http://schemas.microsoft.com/office/drawing/2014/main" id="{7416FF2F-4EC2-48FB-B97A-84EF443298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3" name="Speech Bubble: Rectangle with Corners Rounded 182">
              <a:extLst>
                <a:ext uri="{FF2B5EF4-FFF2-40B4-BE49-F238E27FC236}">
                  <a16:creationId xmlns:a16="http://schemas.microsoft.com/office/drawing/2014/main" id="{65BD7B4E-554C-4F92-8087-FA0B3899B26C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DBCB3C2-EA2A-4DE1-8F89-02B55ED55A01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5" name="นำหลักร้อย">
            <a:extLst>
              <a:ext uri="{FF2B5EF4-FFF2-40B4-BE49-F238E27FC236}">
                <a16:creationId xmlns:a16="http://schemas.microsoft.com/office/drawing/2014/main" id="{B6DE6C01-78D6-4FF2-B7E0-DEABB3E7E950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6" name="Speech Bubble: Rectangle with Corners Rounded 185">
              <a:extLst>
                <a:ext uri="{FF2B5EF4-FFF2-40B4-BE49-F238E27FC236}">
                  <a16:creationId xmlns:a16="http://schemas.microsoft.com/office/drawing/2014/main" id="{7573D3AE-4CDA-403E-9D60-248B35C23994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BFEE80-4CB0-46A9-885B-8E135E2F2FC7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88" name="นำหลักพัน">
            <a:extLst>
              <a:ext uri="{FF2B5EF4-FFF2-40B4-BE49-F238E27FC236}">
                <a16:creationId xmlns:a16="http://schemas.microsoft.com/office/drawing/2014/main" id="{8BEB990F-3482-4757-B6E6-5C8D01C59F0F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89" name="Speech Bubble: Rectangle with Corners Rounded 188">
              <a:extLst>
                <a:ext uri="{FF2B5EF4-FFF2-40B4-BE49-F238E27FC236}">
                  <a16:creationId xmlns:a16="http://schemas.microsoft.com/office/drawing/2014/main" id="{77C08F51-91A3-4579-8DC7-20ECF0578A06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0BF0B4F-EB60-43BC-901B-5D83989151BE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91" name="นำหลักหมื่น">
            <a:extLst>
              <a:ext uri="{FF2B5EF4-FFF2-40B4-BE49-F238E27FC236}">
                <a16:creationId xmlns:a16="http://schemas.microsoft.com/office/drawing/2014/main" id="{E0B6527B-E617-4992-9A4E-870FC51FE6EA}"/>
              </a:ext>
            </a:extLst>
          </p:cNvPr>
          <p:cNvGrpSpPr/>
          <p:nvPr/>
        </p:nvGrpSpPr>
        <p:grpSpPr>
          <a:xfrm>
            <a:off x="3098973" y="5419359"/>
            <a:ext cx="4646468" cy="755185"/>
            <a:chOff x="1956336" y="4856099"/>
            <a:chExt cx="4646468" cy="755185"/>
          </a:xfrm>
        </p:grpSpPr>
        <p:sp>
          <p:nvSpPr>
            <p:cNvPr id="192" name="Speech Bubble: Rectangle with Corners Rounded 191">
              <a:extLst>
                <a:ext uri="{FF2B5EF4-FFF2-40B4-BE49-F238E27FC236}">
                  <a16:creationId xmlns:a16="http://schemas.microsoft.com/office/drawing/2014/main" id="{88ABABE2-7759-4BD5-A4B1-06BDB66587DD}"/>
                </a:ext>
              </a:extLst>
            </p:cNvPr>
            <p:cNvSpPr/>
            <p:nvPr/>
          </p:nvSpPr>
          <p:spPr>
            <a:xfrm>
              <a:off x="1956336" y="4856099"/>
              <a:ext cx="4283610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28E0844-B264-49AB-82DC-AC55F2ED3AAF}"/>
                </a:ext>
              </a:extLst>
            </p:cNvPr>
            <p:cNvSpPr txBox="1"/>
            <p:nvPr/>
          </p:nvSpPr>
          <p:spPr>
            <a:xfrm>
              <a:off x="2063866" y="4888761"/>
              <a:ext cx="4538938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มาลบกัน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76" name="ดังนั้น">
            <a:extLst>
              <a:ext uri="{FF2B5EF4-FFF2-40B4-BE49-F238E27FC236}">
                <a16:creationId xmlns:a16="http://schemas.microsoft.com/office/drawing/2014/main" id="{6EF84F61-8DD2-40A3-B370-27175968F4B6}"/>
              </a:ext>
            </a:extLst>
          </p:cNvPr>
          <p:cNvGrpSpPr/>
          <p:nvPr/>
        </p:nvGrpSpPr>
        <p:grpSpPr>
          <a:xfrm>
            <a:off x="3098973" y="5419359"/>
            <a:ext cx="6386142" cy="759781"/>
            <a:chOff x="1956336" y="4856099"/>
            <a:chExt cx="6386142" cy="759781"/>
          </a:xfrm>
        </p:grpSpPr>
        <p:sp>
          <p:nvSpPr>
            <p:cNvPr id="177" name="Speech Bubble: Rectangle with Corners Rounded 176">
              <a:extLst>
                <a:ext uri="{FF2B5EF4-FFF2-40B4-BE49-F238E27FC236}">
                  <a16:creationId xmlns:a16="http://schemas.microsoft.com/office/drawing/2014/main" id="{A0B10798-4F3D-4F1A-BC90-1F10F4962ADC}"/>
                </a:ext>
              </a:extLst>
            </p:cNvPr>
            <p:cNvSpPr/>
            <p:nvPr/>
          </p:nvSpPr>
          <p:spPr>
            <a:xfrm>
              <a:off x="1956336" y="4856099"/>
              <a:ext cx="6009399" cy="755185"/>
            </a:xfrm>
            <a:prstGeom prst="wedgeRoundRectCallout">
              <a:avLst>
                <a:gd name="adj1" fmla="val -60653"/>
                <a:gd name="adj2" fmla="val 52238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302E4-34B5-43D9-87BA-934276F241F3}"/>
                </a:ext>
              </a:extLst>
            </p:cNvPr>
            <p:cNvSpPr txBox="1"/>
            <p:nvPr/>
          </p:nvSpPr>
          <p:spPr>
            <a:xfrm>
              <a:off x="2013066" y="4955956"/>
              <a:ext cx="6329412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50,000 – 35,925 = 14,075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50EE80E-0A8F-4FD7-A701-F95A102EC105}"/>
              </a:ext>
            </a:extLst>
          </p:cNvPr>
          <p:cNvSpPr txBox="1"/>
          <p:nvPr/>
        </p:nvSpPr>
        <p:spPr>
          <a:xfrm>
            <a:off x="7503846" y="3224075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8A708E-9A4B-418E-ACB8-6F7A99B95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22" y="4491506"/>
            <a:ext cx="2343813" cy="23040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E177AF5-C924-4207-BAB7-6A6D61895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79151" y="1614749"/>
            <a:ext cx="756668" cy="99658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4F0B270-2F3A-4752-A025-59B7D00C3EC1}"/>
              </a:ext>
            </a:extLst>
          </p:cNvPr>
          <p:cNvSpPr txBox="1"/>
          <p:nvPr/>
        </p:nvSpPr>
        <p:spPr>
          <a:xfrm>
            <a:off x="514241" y="1641103"/>
            <a:ext cx="8401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th-TH" sz="4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6905-40B6-4B51-A749-F91F113432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29" y="2986671"/>
            <a:ext cx="1251022" cy="1330312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9E5FBEF-ADBE-4E0D-A22A-A4E66B9B1632}"/>
              </a:ext>
            </a:extLst>
          </p:cNvPr>
          <p:cNvCxnSpPr>
            <a:cxnSpLocks/>
          </p:cNvCxnSpPr>
          <p:nvPr/>
        </p:nvCxnSpPr>
        <p:spPr>
          <a:xfrm flipV="1">
            <a:off x="758423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C26A4FB-381D-4EC1-8C80-BEE181D422EC}"/>
              </a:ext>
            </a:extLst>
          </p:cNvPr>
          <p:cNvSpPr txBox="1"/>
          <p:nvPr/>
        </p:nvSpPr>
        <p:spPr>
          <a:xfrm>
            <a:off x="2518245" y="4088707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239CBD-FA11-41A8-9747-8B5B06979385}"/>
              </a:ext>
            </a:extLst>
          </p:cNvPr>
          <p:cNvSpPr txBox="1"/>
          <p:nvPr/>
        </p:nvSpPr>
        <p:spPr>
          <a:xfrm>
            <a:off x="9211100" y="3224075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9B258DB-6133-4D4B-A6BB-A85F60063376}"/>
              </a:ext>
            </a:extLst>
          </p:cNvPr>
          <p:cNvCxnSpPr>
            <a:cxnSpLocks/>
          </p:cNvCxnSpPr>
          <p:nvPr/>
        </p:nvCxnSpPr>
        <p:spPr>
          <a:xfrm flipV="1">
            <a:off x="9302540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3E254B4-FB07-40C9-B190-66543C11F09C}"/>
              </a:ext>
            </a:extLst>
          </p:cNvPr>
          <p:cNvSpPr txBox="1"/>
          <p:nvPr/>
        </p:nvSpPr>
        <p:spPr>
          <a:xfrm>
            <a:off x="2548177" y="3185218"/>
            <a:ext cx="6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243A0B0-0B20-478D-AECA-89DF693D11F3}"/>
              </a:ext>
            </a:extLst>
          </p:cNvPr>
          <p:cNvCxnSpPr>
            <a:cxnSpLocks/>
          </p:cNvCxnSpPr>
          <p:nvPr/>
        </p:nvCxnSpPr>
        <p:spPr>
          <a:xfrm flipV="1">
            <a:off x="2562904" y="3620582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F21C6B8B-E4C1-4EE3-9681-22B6997201E1}"/>
              </a:ext>
            </a:extLst>
          </p:cNvPr>
          <p:cNvSpPr txBox="1"/>
          <p:nvPr/>
        </p:nvSpPr>
        <p:spPr>
          <a:xfrm>
            <a:off x="5825251" y="3224075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09F7743-DA3A-4E35-9F1D-EF31FDA87AB5}"/>
              </a:ext>
            </a:extLst>
          </p:cNvPr>
          <p:cNvCxnSpPr>
            <a:cxnSpLocks/>
          </p:cNvCxnSpPr>
          <p:nvPr/>
        </p:nvCxnSpPr>
        <p:spPr>
          <a:xfrm flipV="1">
            <a:off x="5916691" y="3659439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E6D9D5D-6027-4CCE-9C7C-2184F6314C63}"/>
              </a:ext>
            </a:extLst>
          </p:cNvPr>
          <p:cNvSpPr txBox="1"/>
          <p:nvPr/>
        </p:nvSpPr>
        <p:spPr>
          <a:xfrm>
            <a:off x="7616056" y="2944396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A0EA89F-3A03-4ECD-A3D5-B56BE55DA17A}"/>
              </a:ext>
            </a:extLst>
          </p:cNvPr>
          <p:cNvCxnSpPr>
            <a:cxnSpLocks/>
          </p:cNvCxnSpPr>
          <p:nvPr/>
        </p:nvCxnSpPr>
        <p:spPr>
          <a:xfrm flipV="1">
            <a:off x="7575863" y="3354637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AFF9157-EF83-4B55-9C69-2114B9F21B39}"/>
              </a:ext>
            </a:extLst>
          </p:cNvPr>
          <p:cNvSpPr txBox="1"/>
          <p:nvPr/>
        </p:nvSpPr>
        <p:spPr>
          <a:xfrm>
            <a:off x="5918562" y="2936040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ECE6EC7-9E94-4230-9AE5-84A394505340}"/>
              </a:ext>
            </a:extLst>
          </p:cNvPr>
          <p:cNvCxnSpPr>
            <a:cxnSpLocks/>
          </p:cNvCxnSpPr>
          <p:nvPr/>
        </p:nvCxnSpPr>
        <p:spPr>
          <a:xfrm flipV="1">
            <a:off x="5878369" y="3346281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EBE5260-F39F-4610-BC1F-D422635E930F}"/>
              </a:ext>
            </a:extLst>
          </p:cNvPr>
          <p:cNvSpPr txBox="1"/>
          <p:nvPr/>
        </p:nvSpPr>
        <p:spPr>
          <a:xfrm>
            <a:off x="4128702" y="3245718"/>
            <a:ext cx="76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28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4145EA0-F68B-476B-BFC7-64BC19387D37}"/>
              </a:ext>
            </a:extLst>
          </p:cNvPr>
          <p:cNvCxnSpPr>
            <a:cxnSpLocks/>
          </p:cNvCxnSpPr>
          <p:nvPr/>
        </p:nvCxnSpPr>
        <p:spPr>
          <a:xfrm flipV="1">
            <a:off x="4220142" y="3681082"/>
            <a:ext cx="363209" cy="288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870E0D6B-B9FD-4BB0-B18C-C4CD32F52551}"/>
              </a:ext>
            </a:extLst>
          </p:cNvPr>
          <p:cNvSpPr txBox="1"/>
          <p:nvPr/>
        </p:nvSpPr>
        <p:spPr>
          <a:xfrm>
            <a:off x="4222013" y="2957683"/>
            <a:ext cx="6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12C668D-6A78-406D-AE89-B285C751F267}"/>
              </a:ext>
            </a:extLst>
          </p:cNvPr>
          <p:cNvCxnSpPr>
            <a:cxnSpLocks/>
          </p:cNvCxnSpPr>
          <p:nvPr/>
        </p:nvCxnSpPr>
        <p:spPr>
          <a:xfrm flipV="1">
            <a:off x="4181820" y="3367924"/>
            <a:ext cx="462818" cy="283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738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111" grpId="1"/>
      <p:bldP spid="95" grpId="0"/>
      <p:bldP spid="96" grpId="0"/>
      <p:bldP spid="97" grpId="0"/>
      <p:bldP spid="98" grpId="0"/>
      <p:bldP spid="99" grpId="0"/>
      <p:bldP spid="116" grpId="0"/>
      <p:bldP spid="123" grpId="0"/>
      <p:bldP spid="91" grpId="0"/>
      <p:bldP spid="115" grpId="0"/>
      <p:bldP spid="124" grpId="0"/>
      <p:bldP spid="126" grpId="0"/>
      <p:bldP spid="128" grpId="0"/>
      <p:bldP spid="130" grpId="0"/>
      <p:bldP spid="1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พื้นหลัง">
            <a:extLst>
              <a:ext uri="{FF2B5EF4-FFF2-40B4-BE49-F238E27FC236}">
                <a16:creationId xmlns:a16="http://schemas.microsoft.com/office/drawing/2014/main" id="{74EE2EA1-E276-4DF1-B152-D60A3AEDE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4336330" y="173620"/>
            <a:ext cx="7385930" cy="1055351"/>
            <a:chOff x="2536112" y="1595017"/>
            <a:chExt cx="7385930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547688" y="1764449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เกมเปิดแผ่นป้าย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47A0F8D3-1ABB-44CE-9738-CC7A54495FB3}"/>
              </a:ext>
            </a:extLst>
          </p:cNvPr>
          <p:cNvSpPr txBox="1"/>
          <p:nvPr/>
        </p:nvSpPr>
        <p:spPr>
          <a:xfrm>
            <a:off x="4914219" y="1872752"/>
            <a:ext cx="6386514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เขียนตัวเลขและตัวหนังสือ ได้ดังนี้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D8BDD2-973E-4848-A565-91C3053F3D5B}"/>
              </a:ext>
            </a:extLst>
          </p:cNvPr>
          <p:cNvSpPr txBox="1"/>
          <p:nvPr/>
        </p:nvSpPr>
        <p:spPr>
          <a:xfrm>
            <a:off x="379068" y="1386681"/>
            <a:ext cx="11331616" cy="9843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4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กติกา</a:t>
            </a:r>
            <a:endParaRPr lang="en-US" sz="4400" b="1" dirty="0">
              <a:solidFill>
                <a:sysClr val="windowText" lastClr="00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255216-3C54-4EC3-B90C-55FDA25882AE}"/>
              </a:ext>
            </a:extLst>
          </p:cNvPr>
          <p:cNvSpPr txBox="1"/>
          <p:nvPr/>
        </p:nvSpPr>
        <p:spPr>
          <a:xfrm>
            <a:off x="481316" y="2303600"/>
            <a:ext cx="11634484" cy="39975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แบ่งนักเรียนออกเป็น 4 กลุ่ม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เริ่มเล่นทีละกลุ่ม 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จับเวลาตั้งแต่เริ่มเกมของแต่ละกลุ่ม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ให้นักเรียนในกลุ่มช่วยกันคิดหาคำตอบ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เปิดแผ่นโจทย์ เมื่อคำตอบถูกต้อง 1 ข้อ สามารถเปิดภาพได้ 1 แผ่นป้าย</a:t>
            </a:r>
          </a:p>
          <a:p>
            <a:pPr marL="514350" indent="-514350">
              <a:lnSpc>
                <a:spcPct val="150000"/>
              </a:lnSpc>
              <a:spcBef>
                <a:spcPts val="800"/>
              </a:spcBef>
              <a:buFontTx/>
              <a:buAutoNum type="arabicParenR"/>
            </a:pPr>
            <a:r>
              <a:rPr lang="th-TH" sz="2500" b="1" dirty="0">
                <a:solidFill>
                  <a:sysClr val="windowText" lastClr="00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ทีมไหนทายชื่อได้ถูกต้อง และใช้เวลาน้อยที่สุดกลุ่มนั้นชนะ</a:t>
            </a:r>
          </a:p>
        </p:txBody>
      </p:sp>
    </p:spTree>
    <p:extLst>
      <p:ext uri="{BB962C8B-B14F-4D97-AF65-F5344CB8AC3E}">
        <p14:creationId xmlns:p14="http://schemas.microsoft.com/office/powerpoint/2010/main" val="4141592603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พื้นหลัง">
            <a:extLst>
              <a:ext uri="{FF2B5EF4-FFF2-40B4-BE49-F238E27FC236}">
                <a16:creationId xmlns:a16="http://schemas.microsoft.com/office/drawing/2014/main" id="{A5873404-6A9B-4B9B-B1FC-6BBFA262C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3926379" y="173620"/>
            <a:ext cx="7784305" cy="1055351"/>
            <a:chOff x="2126161" y="1595017"/>
            <a:chExt cx="7784305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126161" y="1742716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เกมเปิดแผ่นป้าย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C8FC78-AFDC-46B7-8D2E-88B561CE169F}"/>
              </a:ext>
            </a:extLst>
          </p:cNvPr>
          <p:cNvSpPr txBox="1"/>
          <p:nvPr/>
        </p:nvSpPr>
        <p:spPr>
          <a:xfrm>
            <a:off x="4342825" y="1633243"/>
            <a:ext cx="342240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1) 89,001 - 25,123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2) 74,079 - 33,029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3) 58,691 - 2,912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4) 46,768 - 890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5) 34,000 - 3,841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6) 36,281 - 31,265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7) 90,000 - 68,559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8) 57,847 - 28,747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9) 83,941 - 1,159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10) 34,236 - 227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26A1224-790B-4E2F-B39C-079A2A28A92E}"/>
              </a:ext>
            </a:extLst>
          </p:cNvPr>
          <p:cNvSpPr txBox="1"/>
          <p:nvPr/>
        </p:nvSpPr>
        <p:spPr>
          <a:xfrm>
            <a:off x="7938543" y="1633243"/>
            <a:ext cx="361434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11) 94,140 - 90,153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12) 98,301 - 5,358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13) 91,800 - 30,616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14) 50,000 - 9,662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15) 63,725 - 45,656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16) 98,059 - 73,396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17) 74,234 - 39,308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18) 69,207 - 47,042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19) 66,040 - 7,597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20) 46,588 - 187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C12393-CD99-4285-92EE-A04AA737F0CF}"/>
              </a:ext>
            </a:extLst>
          </p:cNvPr>
          <p:cNvSpPr/>
          <p:nvPr/>
        </p:nvSpPr>
        <p:spPr>
          <a:xfrm>
            <a:off x="10835517" y="402087"/>
            <a:ext cx="697253" cy="697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1F554-DA02-4504-ACD7-ACA774887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42" y="2046796"/>
            <a:ext cx="2881884" cy="42071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1FBFE8-C5A2-4238-B189-08CFB96E3239}"/>
              </a:ext>
            </a:extLst>
          </p:cNvPr>
          <p:cNvSpPr/>
          <p:nvPr/>
        </p:nvSpPr>
        <p:spPr>
          <a:xfrm>
            <a:off x="638072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C2D293-020E-428C-BCD9-096F439C429B}"/>
              </a:ext>
            </a:extLst>
          </p:cNvPr>
          <p:cNvSpPr/>
          <p:nvPr/>
        </p:nvSpPr>
        <p:spPr>
          <a:xfrm>
            <a:off x="1518688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F53907-843A-4E48-8929-EAF001972724}"/>
              </a:ext>
            </a:extLst>
          </p:cNvPr>
          <p:cNvSpPr/>
          <p:nvPr/>
        </p:nvSpPr>
        <p:spPr>
          <a:xfrm>
            <a:off x="2398996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BC891-6F58-405C-B743-D5E413B25516}"/>
              </a:ext>
            </a:extLst>
          </p:cNvPr>
          <p:cNvSpPr/>
          <p:nvPr/>
        </p:nvSpPr>
        <p:spPr>
          <a:xfrm>
            <a:off x="3279304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462F29-FB92-4CC3-AC1F-E9B74B96E458}"/>
              </a:ext>
            </a:extLst>
          </p:cNvPr>
          <p:cNvSpPr/>
          <p:nvPr/>
        </p:nvSpPr>
        <p:spPr>
          <a:xfrm>
            <a:off x="638072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157C30-A706-4F6B-9524-B7C8E3D17D43}"/>
              </a:ext>
            </a:extLst>
          </p:cNvPr>
          <p:cNvSpPr/>
          <p:nvPr/>
        </p:nvSpPr>
        <p:spPr>
          <a:xfrm>
            <a:off x="1518688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6C36-3478-4C83-9937-BB74F1E9EA10}"/>
              </a:ext>
            </a:extLst>
          </p:cNvPr>
          <p:cNvSpPr/>
          <p:nvPr/>
        </p:nvSpPr>
        <p:spPr>
          <a:xfrm>
            <a:off x="2398996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10176A-883E-44E1-BE44-98F8E90CD435}"/>
              </a:ext>
            </a:extLst>
          </p:cNvPr>
          <p:cNvSpPr/>
          <p:nvPr/>
        </p:nvSpPr>
        <p:spPr>
          <a:xfrm>
            <a:off x="327930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7E0490-FAF8-450A-81B2-2A39D33A6380}"/>
              </a:ext>
            </a:extLst>
          </p:cNvPr>
          <p:cNvSpPr/>
          <p:nvPr/>
        </p:nvSpPr>
        <p:spPr>
          <a:xfrm>
            <a:off x="638072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84F84A-8B07-4348-BFDF-A4F9EF4AB637}"/>
              </a:ext>
            </a:extLst>
          </p:cNvPr>
          <p:cNvSpPr/>
          <p:nvPr/>
        </p:nvSpPr>
        <p:spPr>
          <a:xfrm>
            <a:off x="1518688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596D91-587B-4FED-B226-20BAFFE1433F}"/>
              </a:ext>
            </a:extLst>
          </p:cNvPr>
          <p:cNvSpPr/>
          <p:nvPr/>
        </p:nvSpPr>
        <p:spPr>
          <a:xfrm>
            <a:off x="2398996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BEB50E-D266-42DA-BF76-3EB61DC0AA11}"/>
              </a:ext>
            </a:extLst>
          </p:cNvPr>
          <p:cNvSpPr/>
          <p:nvPr/>
        </p:nvSpPr>
        <p:spPr>
          <a:xfrm>
            <a:off x="3279304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DD486-3DA2-4057-87FD-C548AA35CEA5}"/>
              </a:ext>
            </a:extLst>
          </p:cNvPr>
          <p:cNvSpPr/>
          <p:nvPr/>
        </p:nvSpPr>
        <p:spPr>
          <a:xfrm>
            <a:off x="638072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00F73A-6F31-42B5-A0BE-E5CB42E605D0}"/>
              </a:ext>
            </a:extLst>
          </p:cNvPr>
          <p:cNvSpPr/>
          <p:nvPr/>
        </p:nvSpPr>
        <p:spPr>
          <a:xfrm>
            <a:off x="1518688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38A860-E208-42D4-92BA-6557DE8C6B30}"/>
              </a:ext>
            </a:extLst>
          </p:cNvPr>
          <p:cNvSpPr/>
          <p:nvPr/>
        </p:nvSpPr>
        <p:spPr>
          <a:xfrm>
            <a:off x="2398996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D867277-B5B0-468F-82D0-24CA967352CD}"/>
              </a:ext>
            </a:extLst>
          </p:cNvPr>
          <p:cNvSpPr/>
          <p:nvPr/>
        </p:nvSpPr>
        <p:spPr>
          <a:xfrm>
            <a:off x="3279304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774639-E0A8-4B72-B5BD-E594C8FFB752}"/>
              </a:ext>
            </a:extLst>
          </p:cNvPr>
          <p:cNvSpPr/>
          <p:nvPr/>
        </p:nvSpPr>
        <p:spPr>
          <a:xfrm>
            <a:off x="638072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43D46E-F7B0-4BC8-8EF8-950BF01EEEAC}"/>
              </a:ext>
            </a:extLst>
          </p:cNvPr>
          <p:cNvSpPr/>
          <p:nvPr/>
        </p:nvSpPr>
        <p:spPr>
          <a:xfrm>
            <a:off x="1518688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4E3A33-1D33-4594-838E-0596D15C8DC6}"/>
              </a:ext>
            </a:extLst>
          </p:cNvPr>
          <p:cNvSpPr/>
          <p:nvPr/>
        </p:nvSpPr>
        <p:spPr>
          <a:xfrm>
            <a:off x="2398996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3E8C3D-353A-4D65-9AA1-C8C22AE3B4FC}"/>
              </a:ext>
            </a:extLst>
          </p:cNvPr>
          <p:cNvSpPr/>
          <p:nvPr/>
        </p:nvSpPr>
        <p:spPr>
          <a:xfrm>
            <a:off x="3279304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5A5A33E-D94C-4746-82A5-60610E951560}"/>
              </a:ext>
            </a:extLst>
          </p:cNvPr>
          <p:cNvSpPr/>
          <p:nvPr/>
        </p:nvSpPr>
        <p:spPr>
          <a:xfrm>
            <a:off x="4424105" y="161246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621D302-87F7-42FF-81CB-1EB9AB131C8B}"/>
              </a:ext>
            </a:extLst>
          </p:cNvPr>
          <p:cNvSpPr/>
          <p:nvPr/>
        </p:nvSpPr>
        <p:spPr>
          <a:xfrm>
            <a:off x="4424105" y="2097612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771C307-FF8F-4BA2-9790-CF100982771F}"/>
              </a:ext>
            </a:extLst>
          </p:cNvPr>
          <p:cNvSpPr/>
          <p:nvPr/>
        </p:nvSpPr>
        <p:spPr>
          <a:xfrm>
            <a:off x="4424105" y="2582763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74F8E4E-1DB3-4159-BF81-4D71861DD6E3}"/>
              </a:ext>
            </a:extLst>
          </p:cNvPr>
          <p:cNvSpPr/>
          <p:nvPr/>
        </p:nvSpPr>
        <p:spPr>
          <a:xfrm>
            <a:off x="4424105" y="3052674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3CC093F-2694-4B2E-A656-CA4B6D46F22A}"/>
              </a:ext>
            </a:extLst>
          </p:cNvPr>
          <p:cNvSpPr/>
          <p:nvPr/>
        </p:nvSpPr>
        <p:spPr>
          <a:xfrm>
            <a:off x="4424105" y="3541635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1DD0A06-0C94-49FD-BF83-3C46C162B0A9}"/>
              </a:ext>
            </a:extLst>
          </p:cNvPr>
          <p:cNvSpPr/>
          <p:nvPr/>
        </p:nvSpPr>
        <p:spPr>
          <a:xfrm>
            <a:off x="4424105" y="3996306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1DF1A41-A9E7-4B15-B67A-D046236926AF}"/>
              </a:ext>
            </a:extLst>
          </p:cNvPr>
          <p:cNvSpPr/>
          <p:nvPr/>
        </p:nvSpPr>
        <p:spPr>
          <a:xfrm>
            <a:off x="4424105" y="4490938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3C6FB89-64E2-47A1-B79E-7297EE6DC560}"/>
              </a:ext>
            </a:extLst>
          </p:cNvPr>
          <p:cNvSpPr/>
          <p:nvPr/>
        </p:nvSpPr>
        <p:spPr>
          <a:xfrm>
            <a:off x="4424105" y="4960849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DE33873-CD47-4877-B786-2F5EA9DAAA87}"/>
              </a:ext>
            </a:extLst>
          </p:cNvPr>
          <p:cNvSpPr/>
          <p:nvPr/>
        </p:nvSpPr>
        <p:spPr>
          <a:xfrm>
            <a:off x="4424105" y="5449810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EA72EA2-144B-43D0-BF07-552ADB64FC9D}"/>
              </a:ext>
            </a:extLst>
          </p:cNvPr>
          <p:cNvSpPr/>
          <p:nvPr/>
        </p:nvSpPr>
        <p:spPr>
          <a:xfrm>
            <a:off x="4424105" y="590448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A5325A1-A2C7-4D13-A47D-DC2B67A3EFFE}"/>
              </a:ext>
            </a:extLst>
          </p:cNvPr>
          <p:cNvSpPr/>
          <p:nvPr/>
        </p:nvSpPr>
        <p:spPr>
          <a:xfrm>
            <a:off x="7964969" y="161246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F7172CF-EDFE-4A42-9375-C202A4EAA045}"/>
              </a:ext>
            </a:extLst>
          </p:cNvPr>
          <p:cNvSpPr/>
          <p:nvPr/>
        </p:nvSpPr>
        <p:spPr>
          <a:xfrm>
            <a:off x="7964969" y="2097612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42837A5-7494-4ABD-B1FB-7DCACDFC0E4A}"/>
              </a:ext>
            </a:extLst>
          </p:cNvPr>
          <p:cNvSpPr/>
          <p:nvPr/>
        </p:nvSpPr>
        <p:spPr>
          <a:xfrm>
            <a:off x="7964969" y="2582763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6552C5-6D71-4052-8CD7-8B9B5C352630}"/>
              </a:ext>
            </a:extLst>
          </p:cNvPr>
          <p:cNvSpPr/>
          <p:nvPr/>
        </p:nvSpPr>
        <p:spPr>
          <a:xfrm>
            <a:off x="7964969" y="3052674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7A30C6D-3309-4A20-BAF2-3E4876D2AE4C}"/>
              </a:ext>
            </a:extLst>
          </p:cNvPr>
          <p:cNvSpPr/>
          <p:nvPr/>
        </p:nvSpPr>
        <p:spPr>
          <a:xfrm>
            <a:off x="7964969" y="3541635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D1571DE-DBBA-40BD-ACFA-6F8D50E27B7F}"/>
              </a:ext>
            </a:extLst>
          </p:cNvPr>
          <p:cNvSpPr/>
          <p:nvPr/>
        </p:nvSpPr>
        <p:spPr>
          <a:xfrm>
            <a:off x="7964969" y="3996306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644EC70-CE07-4F5E-9916-0F81E3DC33B2}"/>
              </a:ext>
            </a:extLst>
          </p:cNvPr>
          <p:cNvSpPr/>
          <p:nvPr/>
        </p:nvSpPr>
        <p:spPr>
          <a:xfrm>
            <a:off x="7964969" y="4490938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355EC51-152C-4843-B785-AD368204A703}"/>
              </a:ext>
            </a:extLst>
          </p:cNvPr>
          <p:cNvSpPr/>
          <p:nvPr/>
        </p:nvSpPr>
        <p:spPr>
          <a:xfrm>
            <a:off x="7964969" y="4960849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2DE86BE-840E-4C55-AFA5-1FA26118E90D}"/>
              </a:ext>
            </a:extLst>
          </p:cNvPr>
          <p:cNvSpPr/>
          <p:nvPr/>
        </p:nvSpPr>
        <p:spPr>
          <a:xfrm>
            <a:off x="7964969" y="5449810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424C8DA-4A1A-4209-85C5-BED559561E0F}"/>
              </a:ext>
            </a:extLst>
          </p:cNvPr>
          <p:cNvSpPr/>
          <p:nvPr/>
        </p:nvSpPr>
        <p:spPr>
          <a:xfrm>
            <a:off x="7964969" y="590448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1471" y="6229933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27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2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พื้นหลัง">
            <a:extLst>
              <a:ext uri="{FF2B5EF4-FFF2-40B4-BE49-F238E27FC236}">
                <a16:creationId xmlns:a16="http://schemas.microsoft.com/office/drawing/2014/main" id="{0122E293-3CAF-4AFC-A07C-CCAC8F4D7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3926379" y="173620"/>
            <a:ext cx="7784305" cy="1055351"/>
            <a:chOff x="2126161" y="1595017"/>
            <a:chExt cx="7784305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126161" y="1742716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เกมเปิดแผ่นป้าย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C8FC78-AFDC-46B7-8D2E-88B561CE169F}"/>
              </a:ext>
            </a:extLst>
          </p:cNvPr>
          <p:cNvSpPr txBox="1"/>
          <p:nvPr/>
        </p:nvSpPr>
        <p:spPr>
          <a:xfrm>
            <a:off x="4302185" y="1633243"/>
            <a:ext cx="342240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1) 45,000 - 20,635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2) 22,333 - 4,442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3) 62,390 - 17,869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4) 95,577 - 67,370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5) 11,062 - 5,574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6) 77,467 - 24,769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7) 8,000 - 5,660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8) 50,540 - 26,224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9) 67,000 - 3,318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10) 24,520 - 24,419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26A1224-790B-4E2F-B39C-079A2A28A92E}"/>
              </a:ext>
            </a:extLst>
          </p:cNvPr>
          <p:cNvSpPr txBox="1"/>
          <p:nvPr/>
        </p:nvSpPr>
        <p:spPr>
          <a:xfrm>
            <a:off x="7938543" y="1633243"/>
            <a:ext cx="361434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11) 68,099 - 454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12) 13,421 - 6,861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13) 40,210 - 22,280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14) 60,852 - 9,353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15) 93,403 - 79,590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16) 68,000 - 44,610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17) 68,669 - 30,281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18) 13,050 - 6,334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19) 60,750 - 20,392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20) 9,500 - 5,065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C12393-CD99-4285-92EE-A04AA737F0CF}"/>
              </a:ext>
            </a:extLst>
          </p:cNvPr>
          <p:cNvSpPr/>
          <p:nvPr/>
        </p:nvSpPr>
        <p:spPr>
          <a:xfrm>
            <a:off x="10835517" y="402087"/>
            <a:ext cx="697253" cy="697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54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57D27-353C-48A4-8CD6-93A58F8EB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06" y="2046796"/>
            <a:ext cx="3483134" cy="37616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1FBFE8-C5A2-4238-B189-08CFB96E3239}"/>
              </a:ext>
            </a:extLst>
          </p:cNvPr>
          <p:cNvSpPr/>
          <p:nvPr/>
        </p:nvSpPr>
        <p:spPr>
          <a:xfrm>
            <a:off x="638072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C2D293-020E-428C-BCD9-096F439C429B}"/>
              </a:ext>
            </a:extLst>
          </p:cNvPr>
          <p:cNvSpPr/>
          <p:nvPr/>
        </p:nvSpPr>
        <p:spPr>
          <a:xfrm>
            <a:off x="1518688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F53907-843A-4E48-8929-EAF001972724}"/>
              </a:ext>
            </a:extLst>
          </p:cNvPr>
          <p:cNvSpPr/>
          <p:nvPr/>
        </p:nvSpPr>
        <p:spPr>
          <a:xfrm>
            <a:off x="2398996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BC891-6F58-405C-B743-D5E413B25516}"/>
              </a:ext>
            </a:extLst>
          </p:cNvPr>
          <p:cNvSpPr/>
          <p:nvPr/>
        </p:nvSpPr>
        <p:spPr>
          <a:xfrm>
            <a:off x="3279304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462F29-FB92-4CC3-AC1F-E9B74B96E458}"/>
              </a:ext>
            </a:extLst>
          </p:cNvPr>
          <p:cNvSpPr/>
          <p:nvPr/>
        </p:nvSpPr>
        <p:spPr>
          <a:xfrm>
            <a:off x="638072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157C30-A706-4F6B-9524-B7C8E3D17D43}"/>
              </a:ext>
            </a:extLst>
          </p:cNvPr>
          <p:cNvSpPr/>
          <p:nvPr/>
        </p:nvSpPr>
        <p:spPr>
          <a:xfrm>
            <a:off x="1518688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6C36-3478-4C83-9937-BB74F1E9EA10}"/>
              </a:ext>
            </a:extLst>
          </p:cNvPr>
          <p:cNvSpPr/>
          <p:nvPr/>
        </p:nvSpPr>
        <p:spPr>
          <a:xfrm>
            <a:off x="2398996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10176A-883E-44E1-BE44-98F8E90CD435}"/>
              </a:ext>
            </a:extLst>
          </p:cNvPr>
          <p:cNvSpPr/>
          <p:nvPr/>
        </p:nvSpPr>
        <p:spPr>
          <a:xfrm>
            <a:off x="327930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7E0490-FAF8-450A-81B2-2A39D33A6380}"/>
              </a:ext>
            </a:extLst>
          </p:cNvPr>
          <p:cNvSpPr/>
          <p:nvPr/>
        </p:nvSpPr>
        <p:spPr>
          <a:xfrm>
            <a:off x="638072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84F84A-8B07-4348-BFDF-A4F9EF4AB637}"/>
              </a:ext>
            </a:extLst>
          </p:cNvPr>
          <p:cNvSpPr/>
          <p:nvPr/>
        </p:nvSpPr>
        <p:spPr>
          <a:xfrm>
            <a:off x="1518688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596D91-587B-4FED-B226-20BAFFE1433F}"/>
              </a:ext>
            </a:extLst>
          </p:cNvPr>
          <p:cNvSpPr/>
          <p:nvPr/>
        </p:nvSpPr>
        <p:spPr>
          <a:xfrm>
            <a:off x="2398996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BEB50E-D266-42DA-BF76-3EB61DC0AA11}"/>
              </a:ext>
            </a:extLst>
          </p:cNvPr>
          <p:cNvSpPr/>
          <p:nvPr/>
        </p:nvSpPr>
        <p:spPr>
          <a:xfrm>
            <a:off x="3279304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DD486-3DA2-4057-87FD-C548AA35CEA5}"/>
              </a:ext>
            </a:extLst>
          </p:cNvPr>
          <p:cNvSpPr/>
          <p:nvPr/>
        </p:nvSpPr>
        <p:spPr>
          <a:xfrm>
            <a:off x="638072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00F73A-6F31-42B5-A0BE-E5CB42E605D0}"/>
              </a:ext>
            </a:extLst>
          </p:cNvPr>
          <p:cNvSpPr/>
          <p:nvPr/>
        </p:nvSpPr>
        <p:spPr>
          <a:xfrm>
            <a:off x="1518688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38A860-E208-42D4-92BA-6557DE8C6B30}"/>
              </a:ext>
            </a:extLst>
          </p:cNvPr>
          <p:cNvSpPr/>
          <p:nvPr/>
        </p:nvSpPr>
        <p:spPr>
          <a:xfrm>
            <a:off x="2398996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D867277-B5B0-468F-82D0-24CA967352CD}"/>
              </a:ext>
            </a:extLst>
          </p:cNvPr>
          <p:cNvSpPr/>
          <p:nvPr/>
        </p:nvSpPr>
        <p:spPr>
          <a:xfrm>
            <a:off x="3279304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774639-E0A8-4B72-B5BD-E594C8FFB752}"/>
              </a:ext>
            </a:extLst>
          </p:cNvPr>
          <p:cNvSpPr/>
          <p:nvPr/>
        </p:nvSpPr>
        <p:spPr>
          <a:xfrm>
            <a:off x="638072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43D46E-F7B0-4BC8-8EF8-950BF01EEEAC}"/>
              </a:ext>
            </a:extLst>
          </p:cNvPr>
          <p:cNvSpPr/>
          <p:nvPr/>
        </p:nvSpPr>
        <p:spPr>
          <a:xfrm>
            <a:off x="1518688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4E3A33-1D33-4594-838E-0596D15C8DC6}"/>
              </a:ext>
            </a:extLst>
          </p:cNvPr>
          <p:cNvSpPr/>
          <p:nvPr/>
        </p:nvSpPr>
        <p:spPr>
          <a:xfrm>
            <a:off x="2398996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3E8C3D-353A-4D65-9AA1-C8C22AE3B4FC}"/>
              </a:ext>
            </a:extLst>
          </p:cNvPr>
          <p:cNvSpPr/>
          <p:nvPr/>
        </p:nvSpPr>
        <p:spPr>
          <a:xfrm>
            <a:off x="3279304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35941E-73EF-42DC-8527-D011EC3F1A9D}"/>
              </a:ext>
            </a:extLst>
          </p:cNvPr>
          <p:cNvSpPr/>
          <p:nvPr/>
        </p:nvSpPr>
        <p:spPr>
          <a:xfrm>
            <a:off x="4424105" y="161246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C8215F-2F85-4BE9-8925-4D692E7348D1}"/>
              </a:ext>
            </a:extLst>
          </p:cNvPr>
          <p:cNvSpPr/>
          <p:nvPr/>
        </p:nvSpPr>
        <p:spPr>
          <a:xfrm>
            <a:off x="4424105" y="2097612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218467-4087-473A-9161-91864999E8C1}"/>
              </a:ext>
            </a:extLst>
          </p:cNvPr>
          <p:cNvSpPr/>
          <p:nvPr/>
        </p:nvSpPr>
        <p:spPr>
          <a:xfrm>
            <a:off x="4424105" y="2582763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95B39E-F393-4419-942E-6B14BB8DC168}"/>
              </a:ext>
            </a:extLst>
          </p:cNvPr>
          <p:cNvSpPr/>
          <p:nvPr/>
        </p:nvSpPr>
        <p:spPr>
          <a:xfrm>
            <a:off x="4424105" y="3052674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05E4F2-BCF1-479D-983D-F4A090499444}"/>
              </a:ext>
            </a:extLst>
          </p:cNvPr>
          <p:cNvSpPr/>
          <p:nvPr/>
        </p:nvSpPr>
        <p:spPr>
          <a:xfrm>
            <a:off x="4424105" y="3541635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5BF809-2D37-4F8A-8941-3174F689FFD7}"/>
              </a:ext>
            </a:extLst>
          </p:cNvPr>
          <p:cNvSpPr/>
          <p:nvPr/>
        </p:nvSpPr>
        <p:spPr>
          <a:xfrm>
            <a:off x="4424105" y="3996306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37AE1A-F9C3-40EB-8167-137BB6452B3C}"/>
              </a:ext>
            </a:extLst>
          </p:cNvPr>
          <p:cNvSpPr/>
          <p:nvPr/>
        </p:nvSpPr>
        <p:spPr>
          <a:xfrm>
            <a:off x="4424105" y="4490938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C89A7A-70B5-46C6-B837-D622275B0720}"/>
              </a:ext>
            </a:extLst>
          </p:cNvPr>
          <p:cNvSpPr/>
          <p:nvPr/>
        </p:nvSpPr>
        <p:spPr>
          <a:xfrm>
            <a:off x="4424105" y="4960849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60DBC6-142A-45FA-BFE5-1F1085609CB1}"/>
              </a:ext>
            </a:extLst>
          </p:cNvPr>
          <p:cNvSpPr/>
          <p:nvPr/>
        </p:nvSpPr>
        <p:spPr>
          <a:xfrm>
            <a:off x="4424105" y="5449810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D3F8D1-CB13-48E6-B53B-0BB17C4CD386}"/>
              </a:ext>
            </a:extLst>
          </p:cNvPr>
          <p:cNvSpPr/>
          <p:nvPr/>
        </p:nvSpPr>
        <p:spPr>
          <a:xfrm>
            <a:off x="4424105" y="590448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CBEBB5-AFD5-44A4-9DEA-60FB77263A7E}"/>
              </a:ext>
            </a:extLst>
          </p:cNvPr>
          <p:cNvSpPr/>
          <p:nvPr/>
        </p:nvSpPr>
        <p:spPr>
          <a:xfrm>
            <a:off x="7964969" y="161246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752D01-6A9D-44EE-8CBA-0957BE7EA1FC}"/>
              </a:ext>
            </a:extLst>
          </p:cNvPr>
          <p:cNvSpPr/>
          <p:nvPr/>
        </p:nvSpPr>
        <p:spPr>
          <a:xfrm>
            <a:off x="7964969" y="2097612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3E67190-3299-4681-AB5A-0D927035EA24}"/>
              </a:ext>
            </a:extLst>
          </p:cNvPr>
          <p:cNvSpPr/>
          <p:nvPr/>
        </p:nvSpPr>
        <p:spPr>
          <a:xfrm>
            <a:off x="7964969" y="2582763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5F7BB7-7857-4D9E-AC98-900353AF0685}"/>
              </a:ext>
            </a:extLst>
          </p:cNvPr>
          <p:cNvSpPr/>
          <p:nvPr/>
        </p:nvSpPr>
        <p:spPr>
          <a:xfrm>
            <a:off x="7964969" y="3052674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91FC87-6677-4228-82A7-98ED6B0237E8}"/>
              </a:ext>
            </a:extLst>
          </p:cNvPr>
          <p:cNvSpPr/>
          <p:nvPr/>
        </p:nvSpPr>
        <p:spPr>
          <a:xfrm>
            <a:off x="7964969" y="3541635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5BA04A-5D96-43C5-A993-911DA1DE8190}"/>
              </a:ext>
            </a:extLst>
          </p:cNvPr>
          <p:cNvSpPr/>
          <p:nvPr/>
        </p:nvSpPr>
        <p:spPr>
          <a:xfrm>
            <a:off x="7964969" y="3996306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394B46-DA9A-49EB-81C6-476403BCF822}"/>
              </a:ext>
            </a:extLst>
          </p:cNvPr>
          <p:cNvSpPr/>
          <p:nvPr/>
        </p:nvSpPr>
        <p:spPr>
          <a:xfrm>
            <a:off x="7964969" y="4490938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FA957B9-FFE5-4D7E-A260-D8FE9D2E19DF}"/>
              </a:ext>
            </a:extLst>
          </p:cNvPr>
          <p:cNvSpPr/>
          <p:nvPr/>
        </p:nvSpPr>
        <p:spPr>
          <a:xfrm>
            <a:off x="7964969" y="4960849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ABE449A-E427-4702-99E7-14B2B3579D92}"/>
              </a:ext>
            </a:extLst>
          </p:cNvPr>
          <p:cNvSpPr/>
          <p:nvPr/>
        </p:nvSpPr>
        <p:spPr>
          <a:xfrm>
            <a:off x="7964969" y="5449810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B30282-C9A2-4608-9481-AD8AC03F63CB}"/>
              </a:ext>
            </a:extLst>
          </p:cNvPr>
          <p:cNvSpPr/>
          <p:nvPr/>
        </p:nvSpPr>
        <p:spPr>
          <a:xfrm>
            <a:off x="7964969" y="590448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1471" y="6229933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76" grpId="0" animBg="1"/>
      <p:bldP spid="77" grpId="0" animBg="1"/>
      <p:bldP spid="7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พื้นหลัง">
            <a:extLst>
              <a:ext uri="{FF2B5EF4-FFF2-40B4-BE49-F238E27FC236}">
                <a16:creationId xmlns:a16="http://schemas.microsoft.com/office/drawing/2014/main" id="{4A9EC969-37CA-4F53-A875-CAAD0BEC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3926379" y="173620"/>
            <a:ext cx="7784305" cy="1055351"/>
            <a:chOff x="2126161" y="1595017"/>
            <a:chExt cx="7784305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126161" y="1742716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เกมเปิดแผ่นป้าย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C8FC78-AFDC-46B7-8D2E-88B561CE169F}"/>
              </a:ext>
            </a:extLst>
          </p:cNvPr>
          <p:cNvSpPr txBox="1"/>
          <p:nvPr/>
        </p:nvSpPr>
        <p:spPr>
          <a:xfrm>
            <a:off x="4322505" y="1633243"/>
            <a:ext cx="342240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1) 16,100 - 3,088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2) 35,600 - 9,790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3) 20,080 - 9,025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4) 48,044 - 37,004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5) 61,001 - 29,305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6) 24,031 - 5,212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7) 83,710 - 22,614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8) 84,390 - 9,042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9) 84,216 - 16,220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10) 98,592 - 31,347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26A1224-790B-4E2F-B39C-079A2A28A92E}"/>
              </a:ext>
            </a:extLst>
          </p:cNvPr>
          <p:cNvSpPr txBox="1"/>
          <p:nvPr/>
        </p:nvSpPr>
        <p:spPr>
          <a:xfrm>
            <a:off x="7938543" y="1633243"/>
            <a:ext cx="361434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11) 71,173 - 2,673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12) 65,850 - 45,855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13) 29,990 - 2,166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14) 82,190 - 9,103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15) 77,937 - 164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16) 82,093 - 35,356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17) 56,282 - 1,737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18) 56,272 - 13,828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19) 61,700 - 7,799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20) 4,220 - 3,249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C12393-CD99-4285-92EE-A04AA737F0CF}"/>
              </a:ext>
            </a:extLst>
          </p:cNvPr>
          <p:cNvSpPr/>
          <p:nvPr/>
        </p:nvSpPr>
        <p:spPr>
          <a:xfrm>
            <a:off x="10835517" y="402087"/>
            <a:ext cx="697253" cy="697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54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A8CD0-E9FA-46C7-8ADE-5BE9B451C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8" y="2689842"/>
            <a:ext cx="3388698" cy="352485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1FBFE8-C5A2-4238-B189-08CFB96E3239}"/>
              </a:ext>
            </a:extLst>
          </p:cNvPr>
          <p:cNvSpPr/>
          <p:nvPr/>
        </p:nvSpPr>
        <p:spPr>
          <a:xfrm>
            <a:off x="638072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C2D293-020E-428C-BCD9-096F439C429B}"/>
              </a:ext>
            </a:extLst>
          </p:cNvPr>
          <p:cNvSpPr/>
          <p:nvPr/>
        </p:nvSpPr>
        <p:spPr>
          <a:xfrm>
            <a:off x="1518688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F53907-843A-4E48-8929-EAF001972724}"/>
              </a:ext>
            </a:extLst>
          </p:cNvPr>
          <p:cNvSpPr/>
          <p:nvPr/>
        </p:nvSpPr>
        <p:spPr>
          <a:xfrm>
            <a:off x="2398996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BC891-6F58-405C-B743-D5E413B25516}"/>
              </a:ext>
            </a:extLst>
          </p:cNvPr>
          <p:cNvSpPr/>
          <p:nvPr/>
        </p:nvSpPr>
        <p:spPr>
          <a:xfrm>
            <a:off x="3279304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462F29-FB92-4CC3-AC1F-E9B74B96E458}"/>
              </a:ext>
            </a:extLst>
          </p:cNvPr>
          <p:cNvSpPr/>
          <p:nvPr/>
        </p:nvSpPr>
        <p:spPr>
          <a:xfrm>
            <a:off x="638072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157C30-A706-4F6B-9524-B7C8E3D17D43}"/>
              </a:ext>
            </a:extLst>
          </p:cNvPr>
          <p:cNvSpPr/>
          <p:nvPr/>
        </p:nvSpPr>
        <p:spPr>
          <a:xfrm>
            <a:off x="1518688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6C36-3478-4C83-9937-BB74F1E9EA10}"/>
              </a:ext>
            </a:extLst>
          </p:cNvPr>
          <p:cNvSpPr/>
          <p:nvPr/>
        </p:nvSpPr>
        <p:spPr>
          <a:xfrm>
            <a:off x="2398996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10176A-883E-44E1-BE44-98F8E90CD435}"/>
              </a:ext>
            </a:extLst>
          </p:cNvPr>
          <p:cNvSpPr/>
          <p:nvPr/>
        </p:nvSpPr>
        <p:spPr>
          <a:xfrm>
            <a:off x="327930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7E0490-FAF8-450A-81B2-2A39D33A6380}"/>
              </a:ext>
            </a:extLst>
          </p:cNvPr>
          <p:cNvSpPr/>
          <p:nvPr/>
        </p:nvSpPr>
        <p:spPr>
          <a:xfrm>
            <a:off x="638072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84F84A-8B07-4348-BFDF-A4F9EF4AB637}"/>
              </a:ext>
            </a:extLst>
          </p:cNvPr>
          <p:cNvSpPr/>
          <p:nvPr/>
        </p:nvSpPr>
        <p:spPr>
          <a:xfrm>
            <a:off x="1518688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596D91-587B-4FED-B226-20BAFFE1433F}"/>
              </a:ext>
            </a:extLst>
          </p:cNvPr>
          <p:cNvSpPr/>
          <p:nvPr/>
        </p:nvSpPr>
        <p:spPr>
          <a:xfrm>
            <a:off x="2398996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BEB50E-D266-42DA-BF76-3EB61DC0AA11}"/>
              </a:ext>
            </a:extLst>
          </p:cNvPr>
          <p:cNvSpPr/>
          <p:nvPr/>
        </p:nvSpPr>
        <p:spPr>
          <a:xfrm>
            <a:off x="3279304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DD486-3DA2-4057-87FD-C548AA35CEA5}"/>
              </a:ext>
            </a:extLst>
          </p:cNvPr>
          <p:cNvSpPr/>
          <p:nvPr/>
        </p:nvSpPr>
        <p:spPr>
          <a:xfrm>
            <a:off x="638072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00F73A-6F31-42B5-A0BE-E5CB42E605D0}"/>
              </a:ext>
            </a:extLst>
          </p:cNvPr>
          <p:cNvSpPr/>
          <p:nvPr/>
        </p:nvSpPr>
        <p:spPr>
          <a:xfrm>
            <a:off x="1518688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38A860-E208-42D4-92BA-6557DE8C6B30}"/>
              </a:ext>
            </a:extLst>
          </p:cNvPr>
          <p:cNvSpPr/>
          <p:nvPr/>
        </p:nvSpPr>
        <p:spPr>
          <a:xfrm>
            <a:off x="2398996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D867277-B5B0-468F-82D0-24CA967352CD}"/>
              </a:ext>
            </a:extLst>
          </p:cNvPr>
          <p:cNvSpPr/>
          <p:nvPr/>
        </p:nvSpPr>
        <p:spPr>
          <a:xfrm>
            <a:off x="3279304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774639-E0A8-4B72-B5BD-E594C8FFB752}"/>
              </a:ext>
            </a:extLst>
          </p:cNvPr>
          <p:cNvSpPr/>
          <p:nvPr/>
        </p:nvSpPr>
        <p:spPr>
          <a:xfrm>
            <a:off x="638072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43D46E-F7B0-4BC8-8EF8-950BF01EEEAC}"/>
              </a:ext>
            </a:extLst>
          </p:cNvPr>
          <p:cNvSpPr/>
          <p:nvPr/>
        </p:nvSpPr>
        <p:spPr>
          <a:xfrm>
            <a:off x="1518688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4E3A33-1D33-4594-838E-0596D15C8DC6}"/>
              </a:ext>
            </a:extLst>
          </p:cNvPr>
          <p:cNvSpPr/>
          <p:nvPr/>
        </p:nvSpPr>
        <p:spPr>
          <a:xfrm>
            <a:off x="2398996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3E8C3D-353A-4D65-9AA1-C8C22AE3B4FC}"/>
              </a:ext>
            </a:extLst>
          </p:cNvPr>
          <p:cNvSpPr/>
          <p:nvPr/>
        </p:nvSpPr>
        <p:spPr>
          <a:xfrm>
            <a:off x="3279304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8FF6E2-946F-4D33-A92D-306C5DAA488B}"/>
              </a:ext>
            </a:extLst>
          </p:cNvPr>
          <p:cNvSpPr/>
          <p:nvPr/>
        </p:nvSpPr>
        <p:spPr>
          <a:xfrm>
            <a:off x="4424105" y="161246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938184-5268-47C0-875A-7153DFD3F77C}"/>
              </a:ext>
            </a:extLst>
          </p:cNvPr>
          <p:cNvSpPr/>
          <p:nvPr/>
        </p:nvSpPr>
        <p:spPr>
          <a:xfrm>
            <a:off x="4424105" y="2097612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A937B3-9BC0-4272-99EF-76D98B7106A2}"/>
              </a:ext>
            </a:extLst>
          </p:cNvPr>
          <p:cNvSpPr/>
          <p:nvPr/>
        </p:nvSpPr>
        <p:spPr>
          <a:xfrm>
            <a:off x="4424105" y="2582763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780041-2699-4F1C-B0EF-6BBDEC92AB97}"/>
              </a:ext>
            </a:extLst>
          </p:cNvPr>
          <p:cNvSpPr/>
          <p:nvPr/>
        </p:nvSpPr>
        <p:spPr>
          <a:xfrm>
            <a:off x="4424105" y="3052674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18ACF0-3E26-4931-937D-DCBFE6D64330}"/>
              </a:ext>
            </a:extLst>
          </p:cNvPr>
          <p:cNvSpPr/>
          <p:nvPr/>
        </p:nvSpPr>
        <p:spPr>
          <a:xfrm>
            <a:off x="4424105" y="3541635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A57788-19E0-431A-AEE5-3EF13050A397}"/>
              </a:ext>
            </a:extLst>
          </p:cNvPr>
          <p:cNvSpPr/>
          <p:nvPr/>
        </p:nvSpPr>
        <p:spPr>
          <a:xfrm>
            <a:off x="4424105" y="3996306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0F82512-9853-48B2-A8AE-EA6681C657B9}"/>
              </a:ext>
            </a:extLst>
          </p:cNvPr>
          <p:cNvSpPr/>
          <p:nvPr/>
        </p:nvSpPr>
        <p:spPr>
          <a:xfrm>
            <a:off x="4424105" y="4490938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B5A11C-2DA5-4B81-8C6C-293AB1A92B67}"/>
              </a:ext>
            </a:extLst>
          </p:cNvPr>
          <p:cNvSpPr/>
          <p:nvPr/>
        </p:nvSpPr>
        <p:spPr>
          <a:xfrm>
            <a:off x="4424105" y="4960849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A6CA2D-541D-42B6-BA6D-9678A94D632A}"/>
              </a:ext>
            </a:extLst>
          </p:cNvPr>
          <p:cNvSpPr/>
          <p:nvPr/>
        </p:nvSpPr>
        <p:spPr>
          <a:xfrm>
            <a:off x="4424105" y="5449810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CD8BB6-F843-4C53-B3E4-F591DFEB0E75}"/>
              </a:ext>
            </a:extLst>
          </p:cNvPr>
          <p:cNvSpPr/>
          <p:nvPr/>
        </p:nvSpPr>
        <p:spPr>
          <a:xfrm>
            <a:off x="4424105" y="590448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84C19D-4A31-442B-AF6B-7ADE887C19C2}"/>
              </a:ext>
            </a:extLst>
          </p:cNvPr>
          <p:cNvSpPr/>
          <p:nvPr/>
        </p:nvSpPr>
        <p:spPr>
          <a:xfrm>
            <a:off x="7964969" y="161246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1CF0D6-37C9-49B6-B746-D2E2E73238DE}"/>
              </a:ext>
            </a:extLst>
          </p:cNvPr>
          <p:cNvSpPr/>
          <p:nvPr/>
        </p:nvSpPr>
        <p:spPr>
          <a:xfrm>
            <a:off x="7964969" y="2097612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FC1DB1D-0005-48FC-B560-26CAC3473FDB}"/>
              </a:ext>
            </a:extLst>
          </p:cNvPr>
          <p:cNvSpPr/>
          <p:nvPr/>
        </p:nvSpPr>
        <p:spPr>
          <a:xfrm>
            <a:off x="7964969" y="2582763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4BB75B-534D-44E2-9593-ADAD79B49237}"/>
              </a:ext>
            </a:extLst>
          </p:cNvPr>
          <p:cNvSpPr/>
          <p:nvPr/>
        </p:nvSpPr>
        <p:spPr>
          <a:xfrm>
            <a:off x="7964969" y="3052674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63A115-BC21-4A6F-8EB9-C4B95CA42F82}"/>
              </a:ext>
            </a:extLst>
          </p:cNvPr>
          <p:cNvSpPr/>
          <p:nvPr/>
        </p:nvSpPr>
        <p:spPr>
          <a:xfrm>
            <a:off x="7964969" y="3541635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69395DD-48DA-4381-8082-F01A9DBBC21F}"/>
              </a:ext>
            </a:extLst>
          </p:cNvPr>
          <p:cNvSpPr/>
          <p:nvPr/>
        </p:nvSpPr>
        <p:spPr>
          <a:xfrm>
            <a:off x="7964969" y="3996306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EE11A79-1DD2-4B86-9F2A-605EEB08E191}"/>
              </a:ext>
            </a:extLst>
          </p:cNvPr>
          <p:cNvSpPr/>
          <p:nvPr/>
        </p:nvSpPr>
        <p:spPr>
          <a:xfrm>
            <a:off x="7964969" y="4490938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E5CBFB6-8795-4CDF-B60D-5891A710E5C4}"/>
              </a:ext>
            </a:extLst>
          </p:cNvPr>
          <p:cNvSpPr/>
          <p:nvPr/>
        </p:nvSpPr>
        <p:spPr>
          <a:xfrm>
            <a:off x="7964969" y="4960849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B09DA92-02C0-4574-92E0-96B50C70BA0A}"/>
              </a:ext>
            </a:extLst>
          </p:cNvPr>
          <p:cNvSpPr/>
          <p:nvPr/>
        </p:nvSpPr>
        <p:spPr>
          <a:xfrm>
            <a:off x="7964969" y="5449810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C2EE299-F916-4F5E-B28C-B77F1681789C}"/>
              </a:ext>
            </a:extLst>
          </p:cNvPr>
          <p:cNvSpPr/>
          <p:nvPr/>
        </p:nvSpPr>
        <p:spPr>
          <a:xfrm>
            <a:off x="7964969" y="590448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1471" y="6229933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5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2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76" grpId="0" animBg="1"/>
      <p:bldP spid="7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พื้นหลัง">
            <a:extLst>
              <a:ext uri="{FF2B5EF4-FFF2-40B4-BE49-F238E27FC236}">
                <a16:creationId xmlns:a16="http://schemas.microsoft.com/office/drawing/2014/main" id="{DA83CB40-682A-4B8A-9779-8256FEC19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3934110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3926379" y="173620"/>
            <a:ext cx="7784305" cy="1055351"/>
            <a:chOff x="2126161" y="1595017"/>
            <a:chExt cx="7784305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2536112" y="1595017"/>
              <a:ext cx="7374354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2126161" y="1742716"/>
              <a:ext cx="7374354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เกมเปิด</a:t>
              </a:r>
              <a:r>
                <a:rPr lang="th-TH" sz="34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แผ่นป้าย</a:t>
              </a:r>
              <a:endParaRPr lang="en-US" sz="34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C8FC78-AFDC-46B7-8D2E-88B561CE169F}"/>
              </a:ext>
            </a:extLst>
          </p:cNvPr>
          <p:cNvSpPr txBox="1"/>
          <p:nvPr/>
        </p:nvSpPr>
        <p:spPr>
          <a:xfrm>
            <a:off x="4424105" y="1633243"/>
            <a:ext cx="342240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1) 30,230 - 8,276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2) 2,500 - 793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3) 81,375 - 1,582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4) 71,017 - 32,872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5) 53,565 - 21,164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6) 95,800 - 9,726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7) 77,029 - 61,317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8) 81,013 - 76,313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9) 99,230 - 987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10) 65,020 - 6,867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26A1224-790B-4E2F-B39C-079A2A28A92E}"/>
              </a:ext>
            </a:extLst>
          </p:cNvPr>
          <p:cNvSpPr txBox="1"/>
          <p:nvPr/>
        </p:nvSpPr>
        <p:spPr>
          <a:xfrm>
            <a:off x="7938543" y="1633243"/>
            <a:ext cx="361434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11) 38,885 - 37,151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12) 13,724 - 4,580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13) 11,750 - 723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14) 94,154 - 16,873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15) 33,158 - 7,157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16) 7,709 - 1,830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17) 56,073 - 3,080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18) 93,927 - 46,313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19) 40,803 - 3,450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Mali Medium" panose="00000600000000000000" pitchFamily="2" charset="-34"/>
                <a:cs typeface="Mali Medium" panose="00000600000000000000" pitchFamily="2" charset="-34"/>
              </a:rPr>
              <a:t>20) 93,517 - 724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C12393-CD99-4285-92EE-A04AA737F0CF}"/>
              </a:ext>
            </a:extLst>
          </p:cNvPr>
          <p:cNvSpPr/>
          <p:nvPr/>
        </p:nvSpPr>
        <p:spPr>
          <a:xfrm>
            <a:off x="10835517" y="402087"/>
            <a:ext cx="697253" cy="697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54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D47ED-B69D-40FB-AF29-84ECC99F1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49270">
            <a:off x="531057" y="3653494"/>
            <a:ext cx="4113842" cy="12365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1FBFE8-C5A2-4238-B189-08CFB96E3239}"/>
              </a:ext>
            </a:extLst>
          </p:cNvPr>
          <p:cNvSpPr/>
          <p:nvPr/>
        </p:nvSpPr>
        <p:spPr>
          <a:xfrm>
            <a:off x="638072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C2D293-020E-428C-BCD9-096F439C429B}"/>
              </a:ext>
            </a:extLst>
          </p:cNvPr>
          <p:cNvSpPr/>
          <p:nvPr/>
        </p:nvSpPr>
        <p:spPr>
          <a:xfrm>
            <a:off x="1518688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F53907-843A-4E48-8929-EAF001972724}"/>
              </a:ext>
            </a:extLst>
          </p:cNvPr>
          <p:cNvSpPr/>
          <p:nvPr/>
        </p:nvSpPr>
        <p:spPr>
          <a:xfrm>
            <a:off x="2398996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BC891-6F58-405C-B743-D5E413B25516}"/>
              </a:ext>
            </a:extLst>
          </p:cNvPr>
          <p:cNvSpPr/>
          <p:nvPr/>
        </p:nvSpPr>
        <p:spPr>
          <a:xfrm>
            <a:off x="3279304" y="1849090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462F29-FB92-4CC3-AC1F-E9B74B96E458}"/>
              </a:ext>
            </a:extLst>
          </p:cNvPr>
          <p:cNvSpPr/>
          <p:nvPr/>
        </p:nvSpPr>
        <p:spPr>
          <a:xfrm>
            <a:off x="638072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157C30-A706-4F6B-9524-B7C8E3D17D43}"/>
              </a:ext>
            </a:extLst>
          </p:cNvPr>
          <p:cNvSpPr/>
          <p:nvPr/>
        </p:nvSpPr>
        <p:spPr>
          <a:xfrm>
            <a:off x="1518688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6C36-3478-4C83-9937-BB74F1E9EA10}"/>
              </a:ext>
            </a:extLst>
          </p:cNvPr>
          <p:cNvSpPr/>
          <p:nvPr/>
        </p:nvSpPr>
        <p:spPr>
          <a:xfrm>
            <a:off x="2398996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10176A-883E-44E1-BE44-98F8E90CD435}"/>
              </a:ext>
            </a:extLst>
          </p:cNvPr>
          <p:cNvSpPr/>
          <p:nvPr/>
        </p:nvSpPr>
        <p:spPr>
          <a:xfrm>
            <a:off x="3279304" y="2729706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7E0490-FAF8-450A-81B2-2A39D33A6380}"/>
              </a:ext>
            </a:extLst>
          </p:cNvPr>
          <p:cNvSpPr/>
          <p:nvPr/>
        </p:nvSpPr>
        <p:spPr>
          <a:xfrm>
            <a:off x="638072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84F84A-8B07-4348-BFDF-A4F9EF4AB637}"/>
              </a:ext>
            </a:extLst>
          </p:cNvPr>
          <p:cNvSpPr/>
          <p:nvPr/>
        </p:nvSpPr>
        <p:spPr>
          <a:xfrm>
            <a:off x="1518688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596D91-587B-4FED-B226-20BAFFE1433F}"/>
              </a:ext>
            </a:extLst>
          </p:cNvPr>
          <p:cNvSpPr/>
          <p:nvPr/>
        </p:nvSpPr>
        <p:spPr>
          <a:xfrm>
            <a:off x="2398996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11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BEB50E-D266-42DA-BF76-3EB61DC0AA11}"/>
              </a:ext>
            </a:extLst>
          </p:cNvPr>
          <p:cNvSpPr/>
          <p:nvPr/>
        </p:nvSpPr>
        <p:spPr>
          <a:xfrm>
            <a:off x="3279304" y="3610322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12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DD486-3DA2-4057-87FD-C548AA35CEA5}"/>
              </a:ext>
            </a:extLst>
          </p:cNvPr>
          <p:cNvSpPr/>
          <p:nvPr/>
        </p:nvSpPr>
        <p:spPr>
          <a:xfrm>
            <a:off x="638072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13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00F73A-6F31-42B5-A0BE-E5CB42E605D0}"/>
              </a:ext>
            </a:extLst>
          </p:cNvPr>
          <p:cNvSpPr/>
          <p:nvPr/>
        </p:nvSpPr>
        <p:spPr>
          <a:xfrm>
            <a:off x="1518688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38A860-E208-42D4-92BA-6557DE8C6B30}"/>
              </a:ext>
            </a:extLst>
          </p:cNvPr>
          <p:cNvSpPr/>
          <p:nvPr/>
        </p:nvSpPr>
        <p:spPr>
          <a:xfrm>
            <a:off x="2398996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15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D867277-B5B0-468F-82D0-24CA967352CD}"/>
              </a:ext>
            </a:extLst>
          </p:cNvPr>
          <p:cNvSpPr/>
          <p:nvPr/>
        </p:nvSpPr>
        <p:spPr>
          <a:xfrm>
            <a:off x="3279304" y="4490938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16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774639-E0A8-4B72-B5BD-E594C8FFB752}"/>
              </a:ext>
            </a:extLst>
          </p:cNvPr>
          <p:cNvSpPr/>
          <p:nvPr/>
        </p:nvSpPr>
        <p:spPr>
          <a:xfrm>
            <a:off x="638072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43D46E-F7B0-4BC8-8EF8-950BF01EEEAC}"/>
              </a:ext>
            </a:extLst>
          </p:cNvPr>
          <p:cNvSpPr/>
          <p:nvPr/>
        </p:nvSpPr>
        <p:spPr>
          <a:xfrm>
            <a:off x="1518688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18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4E3A33-1D33-4594-838E-0596D15C8DC6}"/>
              </a:ext>
            </a:extLst>
          </p:cNvPr>
          <p:cNvSpPr/>
          <p:nvPr/>
        </p:nvSpPr>
        <p:spPr>
          <a:xfrm>
            <a:off x="2398996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19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3E8C3D-353A-4D65-9AA1-C8C22AE3B4FC}"/>
              </a:ext>
            </a:extLst>
          </p:cNvPr>
          <p:cNvSpPr/>
          <p:nvPr/>
        </p:nvSpPr>
        <p:spPr>
          <a:xfrm>
            <a:off x="3279304" y="5371554"/>
            <a:ext cx="880616" cy="880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20</a:t>
            </a:r>
            <a:endParaRPr lang="en-US" sz="4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AF33F1-8AD0-4AA5-B820-4A583B7A3432}"/>
              </a:ext>
            </a:extLst>
          </p:cNvPr>
          <p:cNvSpPr/>
          <p:nvPr/>
        </p:nvSpPr>
        <p:spPr>
          <a:xfrm>
            <a:off x="4424105" y="161246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FD47EC-733F-4D5E-A10E-A497F26369E5}"/>
              </a:ext>
            </a:extLst>
          </p:cNvPr>
          <p:cNvSpPr/>
          <p:nvPr/>
        </p:nvSpPr>
        <p:spPr>
          <a:xfrm>
            <a:off x="4424105" y="2097612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DEFC5-0D70-4786-B6B5-19347BAAAB45}"/>
              </a:ext>
            </a:extLst>
          </p:cNvPr>
          <p:cNvSpPr/>
          <p:nvPr/>
        </p:nvSpPr>
        <p:spPr>
          <a:xfrm>
            <a:off x="4424105" y="2582763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516826-D259-49D2-9B9C-31F789293C5C}"/>
              </a:ext>
            </a:extLst>
          </p:cNvPr>
          <p:cNvSpPr/>
          <p:nvPr/>
        </p:nvSpPr>
        <p:spPr>
          <a:xfrm>
            <a:off x="4424105" y="3052674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A53A18-31ED-40CD-908E-A915865DA9C2}"/>
              </a:ext>
            </a:extLst>
          </p:cNvPr>
          <p:cNvSpPr/>
          <p:nvPr/>
        </p:nvSpPr>
        <p:spPr>
          <a:xfrm>
            <a:off x="4424105" y="3541635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1C4481-164B-4764-99A7-D49E0A36A3BE}"/>
              </a:ext>
            </a:extLst>
          </p:cNvPr>
          <p:cNvSpPr/>
          <p:nvPr/>
        </p:nvSpPr>
        <p:spPr>
          <a:xfrm>
            <a:off x="4424105" y="3996306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A2B253-6FDA-4398-8902-FFDCB4155669}"/>
              </a:ext>
            </a:extLst>
          </p:cNvPr>
          <p:cNvSpPr/>
          <p:nvPr/>
        </p:nvSpPr>
        <p:spPr>
          <a:xfrm>
            <a:off x="4424105" y="4490938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293E9C-8E16-4A7A-A68E-8BA88B23F056}"/>
              </a:ext>
            </a:extLst>
          </p:cNvPr>
          <p:cNvSpPr/>
          <p:nvPr/>
        </p:nvSpPr>
        <p:spPr>
          <a:xfrm>
            <a:off x="4424105" y="4960849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387FB5-EEC9-47D3-AFD7-7BC505C80586}"/>
              </a:ext>
            </a:extLst>
          </p:cNvPr>
          <p:cNvSpPr/>
          <p:nvPr/>
        </p:nvSpPr>
        <p:spPr>
          <a:xfrm>
            <a:off x="4424105" y="5449810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908743-4D2F-49F0-A7F0-895A5A5D8439}"/>
              </a:ext>
            </a:extLst>
          </p:cNvPr>
          <p:cNvSpPr/>
          <p:nvPr/>
        </p:nvSpPr>
        <p:spPr>
          <a:xfrm>
            <a:off x="4424105" y="5904481"/>
            <a:ext cx="2974249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8A6D3C-486C-433B-9E31-67FD0A94FC1D}"/>
              </a:ext>
            </a:extLst>
          </p:cNvPr>
          <p:cNvSpPr/>
          <p:nvPr/>
        </p:nvSpPr>
        <p:spPr>
          <a:xfrm>
            <a:off x="7964969" y="161246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11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ECC6FB-02F6-4C5A-BCBF-D919B39AE9DE}"/>
              </a:ext>
            </a:extLst>
          </p:cNvPr>
          <p:cNvSpPr/>
          <p:nvPr/>
        </p:nvSpPr>
        <p:spPr>
          <a:xfrm>
            <a:off x="7964969" y="2097612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12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969605C-3BED-4859-B279-79E55D27D207}"/>
              </a:ext>
            </a:extLst>
          </p:cNvPr>
          <p:cNvSpPr/>
          <p:nvPr/>
        </p:nvSpPr>
        <p:spPr>
          <a:xfrm>
            <a:off x="7964969" y="2582763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13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4C52943-17B3-4402-B51A-F76A005F1C54}"/>
              </a:ext>
            </a:extLst>
          </p:cNvPr>
          <p:cNvSpPr/>
          <p:nvPr/>
        </p:nvSpPr>
        <p:spPr>
          <a:xfrm>
            <a:off x="7964969" y="3052674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14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6D7808-B6CB-4DC7-87A3-2266603F4361}"/>
              </a:ext>
            </a:extLst>
          </p:cNvPr>
          <p:cNvSpPr/>
          <p:nvPr/>
        </p:nvSpPr>
        <p:spPr>
          <a:xfrm>
            <a:off x="7964969" y="3541635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15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0EE1C4-B2FA-44F6-8B43-134A0349B6DB}"/>
              </a:ext>
            </a:extLst>
          </p:cNvPr>
          <p:cNvSpPr/>
          <p:nvPr/>
        </p:nvSpPr>
        <p:spPr>
          <a:xfrm>
            <a:off x="7964969" y="3996306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16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E29E95-A788-47CA-BEB2-8C4DF90AA412}"/>
              </a:ext>
            </a:extLst>
          </p:cNvPr>
          <p:cNvSpPr/>
          <p:nvPr/>
        </p:nvSpPr>
        <p:spPr>
          <a:xfrm>
            <a:off x="7964969" y="4490938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17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E1D4B5D-0AF5-4CAB-A14C-414E488061F1}"/>
              </a:ext>
            </a:extLst>
          </p:cNvPr>
          <p:cNvSpPr/>
          <p:nvPr/>
        </p:nvSpPr>
        <p:spPr>
          <a:xfrm>
            <a:off x="7964969" y="4960849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18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05635C0-937A-4B61-A94E-6F43F34D1DC2}"/>
              </a:ext>
            </a:extLst>
          </p:cNvPr>
          <p:cNvSpPr/>
          <p:nvPr/>
        </p:nvSpPr>
        <p:spPr>
          <a:xfrm>
            <a:off x="7964969" y="5449810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19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36FE35-254C-45BA-8E02-4F2C25209281}"/>
              </a:ext>
            </a:extLst>
          </p:cNvPr>
          <p:cNvSpPr/>
          <p:nvPr/>
        </p:nvSpPr>
        <p:spPr>
          <a:xfrm>
            <a:off x="7964969" y="5904481"/>
            <a:ext cx="3158218" cy="485151"/>
          </a:xfrm>
          <a:prstGeom prst="rect">
            <a:avLst/>
          </a:prstGeom>
          <a:solidFill>
            <a:schemeClr val="accent6">
              <a:tint val="66000"/>
              <a:satMod val="1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แผ่นโจทย์ 20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1471" y="6229933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2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76" grpId="0" animBg="1"/>
      <p:bldP spid="7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พื้นหลัง">
            <a:extLst>
              <a:ext uri="{FF2B5EF4-FFF2-40B4-BE49-F238E27FC236}">
                <a16:creationId xmlns:a16="http://schemas.microsoft.com/office/drawing/2014/main" id="{4AFB98BE-826D-42EF-9E5A-3E1EBB9F2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2540000" y="1619807"/>
            <a:ext cx="6888480" cy="1055351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DEC8951-2DB5-4694-8C06-EF7DD402ED26}"/>
              </a:ext>
            </a:extLst>
          </p:cNvPr>
          <p:cNvSpPr txBox="1"/>
          <p:nvPr/>
        </p:nvSpPr>
        <p:spPr>
          <a:xfrm>
            <a:off x="379069" y="1698613"/>
            <a:ext cx="11331615" cy="86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ผลลัพธ์มากกว่า </a:t>
            </a:r>
            <a:r>
              <a:rPr lang="en-US" sz="3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32,150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CEA54E-FD5A-438D-B2B4-4A8CD20C9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225" y="1357656"/>
            <a:ext cx="428978" cy="660400"/>
          </a:xfrm>
          <a:prstGeom prst="rect">
            <a:avLst/>
          </a:prstGeom>
        </p:spPr>
      </p:pic>
      <p:grpSp>
        <p:nvGrpSpPr>
          <p:cNvPr id="9" name="A">
            <a:extLst>
              <a:ext uri="{FF2B5EF4-FFF2-40B4-BE49-F238E27FC236}">
                <a16:creationId xmlns:a16="http://schemas.microsoft.com/office/drawing/2014/main" id="{68907A32-3872-405B-A318-692123AD8362}"/>
              </a:ext>
            </a:extLst>
          </p:cNvPr>
          <p:cNvGrpSpPr/>
          <p:nvPr/>
        </p:nvGrpSpPr>
        <p:grpSpPr>
          <a:xfrm>
            <a:off x="1086828" y="2886187"/>
            <a:ext cx="4375230" cy="1628015"/>
            <a:chOff x="649083" y="2917208"/>
            <a:chExt cx="4375230" cy="16280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DFB129-5E66-447C-9D05-8788C8986948}"/>
                </a:ext>
              </a:extLst>
            </p:cNvPr>
            <p:cNvGrpSpPr/>
            <p:nvPr/>
          </p:nvGrpSpPr>
          <p:grpSpPr>
            <a:xfrm>
              <a:off x="721124" y="2917208"/>
              <a:ext cx="4231148" cy="1628015"/>
              <a:chOff x="5598581" y="3137823"/>
              <a:chExt cx="4231148" cy="162801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AC22015-F6B1-4122-B5EF-2BEC1DB73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8581" y="3192350"/>
                <a:ext cx="4231148" cy="1573488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FBB7B4-E45B-4057-9563-2463CCCFF679}"/>
                  </a:ext>
                </a:extLst>
              </p:cNvPr>
              <p:cNvSpPr txBox="1"/>
              <p:nvPr/>
            </p:nvSpPr>
            <p:spPr>
              <a:xfrm>
                <a:off x="7490540" y="3137823"/>
                <a:ext cx="5900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A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492D47-49D6-41FB-A2FA-FCCDBE2872DF}"/>
                </a:ext>
              </a:extLst>
            </p:cNvPr>
            <p:cNvSpPr txBox="1"/>
            <p:nvPr/>
          </p:nvSpPr>
          <p:spPr>
            <a:xfrm>
              <a:off x="649083" y="347890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63,616 – 10,775</a:t>
              </a:r>
            </a:p>
          </p:txBody>
        </p:sp>
      </p:grpSp>
      <p:grpSp>
        <p:nvGrpSpPr>
          <p:cNvPr id="31" name="B">
            <a:extLst>
              <a:ext uri="{FF2B5EF4-FFF2-40B4-BE49-F238E27FC236}">
                <a16:creationId xmlns:a16="http://schemas.microsoft.com/office/drawing/2014/main" id="{5A342EDC-A342-4217-8EA0-25057F75643E}"/>
              </a:ext>
            </a:extLst>
          </p:cNvPr>
          <p:cNvGrpSpPr/>
          <p:nvPr/>
        </p:nvGrpSpPr>
        <p:grpSpPr>
          <a:xfrm>
            <a:off x="6653649" y="2886187"/>
            <a:ext cx="4375230" cy="1628015"/>
            <a:chOff x="649083" y="2917208"/>
            <a:chExt cx="4375230" cy="162801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4227DB0-0025-461C-9A36-548DBB09F0E8}"/>
                </a:ext>
              </a:extLst>
            </p:cNvPr>
            <p:cNvGrpSpPr/>
            <p:nvPr/>
          </p:nvGrpSpPr>
          <p:grpSpPr>
            <a:xfrm>
              <a:off x="721124" y="2917208"/>
              <a:ext cx="4231148" cy="1628015"/>
              <a:chOff x="5598581" y="3137823"/>
              <a:chExt cx="4231148" cy="162801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E2362E5-6CF9-4A3A-84FF-3BBE29656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8581" y="3192350"/>
                <a:ext cx="4231148" cy="1573488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14411D-2B62-4E4A-B8ED-A60011E95AE1}"/>
                  </a:ext>
                </a:extLst>
              </p:cNvPr>
              <p:cNvSpPr txBox="1"/>
              <p:nvPr/>
            </p:nvSpPr>
            <p:spPr>
              <a:xfrm>
                <a:off x="7490540" y="3137823"/>
                <a:ext cx="5900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B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574C57-489F-4EB3-95F0-8CE8B9B25B2B}"/>
                </a:ext>
              </a:extLst>
            </p:cNvPr>
            <p:cNvSpPr txBox="1"/>
            <p:nvPr/>
          </p:nvSpPr>
          <p:spPr>
            <a:xfrm>
              <a:off x="649083" y="347890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58,491 – 33,011</a:t>
              </a:r>
            </a:p>
          </p:txBody>
        </p:sp>
      </p:grpSp>
      <p:grpSp>
        <p:nvGrpSpPr>
          <p:cNvPr id="36" name="C">
            <a:extLst>
              <a:ext uri="{FF2B5EF4-FFF2-40B4-BE49-F238E27FC236}">
                <a16:creationId xmlns:a16="http://schemas.microsoft.com/office/drawing/2014/main" id="{8FA6B7D6-CB63-46C8-BEB0-FF9E6299C74C}"/>
              </a:ext>
            </a:extLst>
          </p:cNvPr>
          <p:cNvGrpSpPr/>
          <p:nvPr/>
        </p:nvGrpSpPr>
        <p:grpSpPr>
          <a:xfrm>
            <a:off x="3906127" y="4731591"/>
            <a:ext cx="4375230" cy="1628015"/>
            <a:chOff x="649083" y="2917208"/>
            <a:chExt cx="4375230" cy="162801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C278825-EAE8-4739-8B72-E66532A45FC3}"/>
                </a:ext>
              </a:extLst>
            </p:cNvPr>
            <p:cNvGrpSpPr/>
            <p:nvPr/>
          </p:nvGrpSpPr>
          <p:grpSpPr>
            <a:xfrm>
              <a:off x="721124" y="2917208"/>
              <a:ext cx="4231148" cy="1628015"/>
              <a:chOff x="5598581" y="3137823"/>
              <a:chExt cx="4231148" cy="162801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0104E48-AFD4-4322-8A72-92207B21E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8581" y="3192350"/>
                <a:ext cx="4231148" cy="1573488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1B252F-BA2B-443C-97B4-C58FD05A0B62}"/>
                  </a:ext>
                </a:extLst>
              </p:cNvPr>
              <p:cNvSpPr txBox="1"/>
              <p:nvPr/>
            </p:nvSpPr>
            <p:spPr>
              <a:xfrm>
                <a:off x="7490540" y="3137823"/>
                <a:ext cx="5900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C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8632BD-B332-4C0B-84DD-F3A31F6B3A08}"/>
                </a:ext>
              </a:extLst>
            </p:cNvPr>
            <p:cNvSpPr txBox="1"/>
            <p:nvPr/>
          </p:nvSpPr>
          <p:spPr>
            <a:xfrm>
              <a:off x="649083" y="347890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77,700 – 41,120</a:t>
              </a:r>
            </a:p>
          </p:txBody>
        </p:sp>
      </p:grpSp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223D56-9386-40EA-9675-8905BE339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946" y="5894197"/>
            <a:ext cx="1395736" cy="55515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2C96809-0FDF-4646-90D4-33120B6AD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4370" y="3587045"/>
            <a:ext cx="868527" cy="86852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4B06C6B-0C1A-41A0-B6CD-9F4371CCC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8326" y="5424028"/>
            <a:ext cx="868527" cy="86852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5D72074-585F-4889-A142-0C51B4471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0057" y="3587045"/>
            <a:ext cx="868527" cy="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>
        <p15:prstTrans prst="peelOff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พื้นหลัง">
            <a:extLst>
              <a:ext uri="{FF2B5EF4-FFF2-40B4-BE49-F238E27FC236}">
                <a16:creationId xmlns:a16="http://schemas.microsoft.com/office/drawing/2014/main" id="{DEACDCCC-C7EC-4865-96A9-68EB7E904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1404591" y="1619807"/>
            <a:ext cx="9216000" cy="1055351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DEC8951-2DB5-4694-8C06-EF7DD402ED26}"/>
              </a:ext>
            </a:extLst>
          </p:cNvPr>
          <p:cNvSpPr txBox="1"/>
          <p:nvPr/>
        </p:nvSpPr>
        <p:spPr>
          <a:xfrm>
            <a:off x="379069" y="1698613"/>
            <a:ext cx="11331615" cy="86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8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ผลลัพธ์อยู่ระหว่าง 14,000 ถึง 41,280</a:t>
            </a:r>
            <a:endParaRPr lang="en-US" sz="38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CEA54E-FD5A-438D-B2B4-4A8CD20C9C8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577969" y="1375636"/>
            <a:ext cx="428978" cy="660400"/>
          </a:xfrm>
          <a:prstGeom prst="rect">
            <a:avLst/>
          </a:prstGeom>
        </p:spPr>
      </p:pic>
      <p:grpSp>
        <p:nvGrpSpPr>
          <p:cNvPr id="9" name="A">
            <a:extLst>
              <a:ext uri="{FF2B5EF4-FFF2-40B4-BE49-F238E27FC236}">
                <a16:creationId xmlns:a16="http://schemas.microsoft.com/office/drawing/2014/main" id="{68907A32-3872-405B-A318-692123AD8362}"/>
              </a:ext>
            </a:extLst>
          </p:cNvPr>
          <p:cNvGrpSpPr/>
          <p:nvPr/>
        </p:nvGrpSpPr>
        <p:grpSpPr>
          <a:xfrm>
            <a:off x="1057641" y="2886187"/>
            <a:ext cx="4375230" cy="1628015"/>
            <a:chOff x="649083" y="2917208"/>
            <a:chExt cx="4375230" cy="16280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DFB129-5E66-447C-9D05-8788C8986948}"/>
                </a:ext>
              </a:extLst>
            </p:cNvPr>
            <p:cNvGrpSpPr/>
            <p:nvPr/>
          </p:nvGrpSpPr>
          <p:grpSpPr>
            <a:xfrm>
              <a:off x="721124" y="2917208"/>
              <a:ext cx="4231148" cy="1628015"/>
              <a:chOff x="5598581" y="3137823"/>
              <a:chExt cx="4231148" cy="162801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AC22015-F6B1-4122-B5EF-2BEC1DB73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8581" y="3192350"/>
                <a:ext cx="4231148" cy="1573488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FBB7B4-E45B-4057-9563-2463CCCFF679}"/>
                  </a:ext>
                </a:extLst>
              </p:cNvPr>
              <p:cNvSpPr txBox="1"/>
              <p:nvPr/>
            </p:nvSpPr>
            <p:spPr>
              <a:xfrm>
                <a:off x="7490540" y="3137823"/>
                <a:ext cx="5900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A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492D47-49D6-41FB-A2FA-FCCDBE2872DF}"/>
                </a:ext>
              </a:extLst>
            </p:cNvPr>
            <p:cNvSpPr txBox="1"/>
            <p:nvPr/>
          </p:nvSpPr>
          <p:spPr>
            <a:xfrm>
              <a:off x="649083" y="347890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29,608 – 8,105</a:t>
              </a:r>
            </a:p>
          </p:txBody>
        </p:sp>
      </p:grpSp>
      <p:grpSp>
        <p:nvGrpSpPr>
          <p:cNvPr id="31" name="B">
            <a:extLst>
              <a:ext uri="{FF2B5EF4-FFF2-40B4-BE49-F238E27FC236}">
                <a16:creationId xmlns:a16="http://schemas.microsoft.com/office/drawing/2014/main" id="{5A342EDC-A342-4217-8EA0-25057F75643E}"/>
              </a:ext>
            </a:extLst>
          </p:cNvPr>
          <p:cNvGrpSpPr/>
          <p:nvPr/>
        </p:nvGrpSpPr>
        <p:grpSpPr>
          <a:xfrm>
            <a:off x="6624462" y="2886187"/>
            <a:ext cx="4375230" cy="1628015"/>
            <a:chOff x="649083" y="2917208"/>
            <a:chExt cx="4375230" cy="162801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4227DB0-0025-461C-9A36-548DBB09F0E8}"/>
                </a:ext>
              </a:extLst>
            </p:cNvPr>
            <p:cNvGrpSpPr/>
            <p:nvPr/>
          </p:nvGrpSpPr>
          <p:grpSpPr>
            <a:xfrm>
              <a:off x="721124" y="2917208"/>
              <a:ext cx="4231148" cy="1628015"/>
              <a:chOff x="5598581" y="3137823"/>
              <a:chExt cx="4231148" cy="162801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E2362E5-6CF9-4A3A-84FF-3BBE29656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8581" y="3192350"/>
                <a:ext cx="4231148" cy="1573488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14411D-2B62-4E4A-B8ED-A60011E95AE1}"/>
                  </a:ext>
                </a:extLst>
              </p:cNvPr>
              <p:cNvSpPr txBox="1"/>
              <p:nvPr/>
            </p:nvSpPr>
            <p:spPr>
              <a:xfrm>
                <a:off x="7490540" y="3137823"/>
                <a:ext cx="5900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B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574C57-489F-4EB3-95F0-8CE8B9B25B2B}"/>
                </a:ext>
              </a:extLst>
            </p:cNvPr>
            <p:cNvSpPr txBox="1"/>
            <p:nvPr/>
          </p:nvSpPr>
          <p:spPr>
            <a:xfrm>
              <a:off x="649083" y="347890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99,393 – 62,804</a:t>
              </a:r>
            </a:p>
          </p:txBody>
        </p:sp>
      </p:grpSp>
      <p:grpSp>
        <p:nvGrpSpPr>
          <p:cNvPr id="36" name="C">
            <a:extLst>
              <a:ext uri="{FF2B5EF4-FFF2-40B4-BE49-F238E27FC236}">
                <a16:creationId xmlns:a16="http://schemas.microsoft.com/office/drawing/2014/main" id="{8FA6B7D6-CB63-46C8-BEB0-FF9E6299C74C}"/>
              </a:ext>
            </a:extLst>
          </p:cNvPr>
          <p:cNvGrpSpPr/>
          <p:nvPr/>
        </p:nvGrpSpPr>
        <p:grpSpPr>
          <a:xfrm>
            <a:off x="3876940" y="4731591"/>
            <a:ext cx="4375230" cy="1628015"/>
            <a:chOff x="649083" y="2917208"/>
            <a:chExt cx="4375230" cy="162801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C278825-EAE8-4739-8B72-E66532A45FC3}"/>
                </a:ext>
              </a:extLst>
            </p:cNvPr>
            <p:cNvGrpSpPr/>
            <p:nvPr/>
          </p:nvGrpSpPr>
          <p:grpSpPr>
            <a:xfrm>
              <a:off x="721124" y="2917208"/>
              <a:ext cx="4231148" cy="1628015"/>
              <a:chOff x="5598581" y="3137823"/>
              <a:chExt cx="4231148" cy="162801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0104E48-AFD4-4322-8A72-92207B21E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8581" y="3192350"/>
                <a:ext cx="4231148" cy="1573488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1B252F-BA2B-443C-97B4-C58FD05A0B62}"/>
                  </a:ext>
                </a:extLst>
              </p:cNvPr>
              <p:cNvSpPr txBox="1"/>
              <p:nvPr/>
            </p:nvSpPr>
            <p:spPr>
              <a:xfrm>
                <a:off x="7490540" y="3137823"/>
                <a:ext cx="5900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C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8632BD-B332-4C0B-84DD-F3A31F6B3A08}"/>
                </a:ext>
              </a:extLst>
            </p:cNvPr>
            <p:cNvSpPr txBox="1"/>
            <p:nvPr/>
          </p:nvSpPr>
          <p:spPr>
            <a:xfrm>
              <a:off x="649083" y="3478904"/>
              <a:ext cx="4375230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Mali" panose="00000800000000000000" pitchFamily="2" charset="-34"/>
                  <a:cs typeface="Mali" panose="00000800000000000000" pitchFamily="2" charset="-34"/>
                </a:rPr>
                <a:t>78,835 – 26,185</a:t>
              </a:r>
            </a:p>
          </p:txBody>
        </p:sp>
      </p:grpSp>
      <p:pic>
        <p:nvPicPr>
          <p:cNvPr id="29" name="Pictur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677B7-87DE-4094-9F74-AA6153E194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946" y="5894197"/>
            <a:ext cx="1395736" cy="55515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2C96809-0FDF-4646-90D4-33120B6AD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1106" y="3506660"/>
            <a:ext cx="868527" cy="86852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4B06C6B-0C1A-41A0-B6CD-9F4371CCC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9206" y="3532579"/>
            <a:ext cx="868527" cy="86852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5D72074-585F-4889-A142-0C51B4471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0291" y="5369721"/>
            <a:ext cx="868527" cy="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>
        <p15:prstTrans prst="peelOff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98944"/>
            <a:ext cx="11331616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การหาผลบวกโดยการตั้งบวกไม่มีการทด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707FECB-DA9C-43E2-B8A3-957993E997C6}"/>
              </a:ext>
            </a:extLst>
          </p:cNvPr>
          <p:cNvSpPr/>
          <p:nvPr/>
        </p:nvSpPr>
        <p:spPr>
          <a:xfrm>
            <a:off x="608811" y="1624308"/>
            <a:ext cx="4588339" cy="61917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1EFF3-2800-429B-8CDD-254AFD115190}"/>
              </a:ext>
            </a:extLst>
          </p:cNvPr>
          <p:cNvSpPr txBox="1"/>
          <p:nvPr/>
        </p:nvSpPr>
        <p:spPr>
          <a:xfrm>
            <a:off x="1560779" y="1635850"/>
            <a:ext cx="36612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75,005 + 13,542</a:t>
            </a:r>
            <a:endParaRPr lang="en-US" sz="3200" b="1" dirty="0">
              <a:solidFill>
                <a:schemeClr val="bg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C2AEE-984E-415C-932E-F41B90A15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26" y="1331146"/>
            <a:ext cx="1582154" cy="129449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267118B-6BF4-40BC-BB78-B504876D0978}"/>
              </a:ext>
            </a:extLst>
          </p:cNvPr>
          <p:cNvSpPr txBox="1"/>
          <p:nvPr/>
        </p:nvSpPr>
        <p:spPr>
          <a:xfrm>
            <a:off x="608811" y="1456563"/>
            <a:ext cx="4143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5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5488853-8888-4315-AA05-61E4A6C8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29293"/>
              </p:ext>
            </p:extLst>
          </p:nvPr>
        </p:nvGraphicFramePr>
        <p:xfrm>
          <a:off x="1890459" y="2411028"/>
          <a:ext cx="8447860" cy="2086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572">
                  <a:extLst>
                    <a:ext uri="{9D8B030D-6E8A-4147-A177-3AD203B41FA5}">
                      <a16:colId xmlns:a16="http://schemas.microsoft.com/office/drawing/2014/main" val="2875016962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2380878730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1964005511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4090305856"/>
                    </a:ext>
                  </a:extLst>
                </a:gridCol>
                <a:gridCol w="1689572">
                  <a:extLst>
                    <a:ext uri="{9D8B030D-6E8A-4147-A177-3AD203B41FA5}">
                      <a16:colId xmlns:a16="http://schemas.microsoft.com/office/drawing/2014/main" val="3953331155"/>
                    </a:ext>
                  </a:extLst>
                </a:gridCol>
              </a:tblGrid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AE5EF">
                            <a:tint val="66000"/>
                            <a:satMod val="160000"/>
                          </a:srgbClr>
                        </a:gs>
                        <a:gs pos="50000">
                          <a:srgbClr val="7AE5EF">
                            <a:tint val="44500"/>
                            <a:satMod val="160000"/>
                          </a:srgbClr>
                        </a:gs>
                        <a:gs pos="100000">
                          <a:srgbClr val="7AE5E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2429577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89268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521"/>
                  </a:ext>
                </a:extLst>
              </a:tr>
              <a:tr h="52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580833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DE640AB-233F-42BA-86EB-89E6B6BEC9CA}"/>
              </a:ext>
            </a:extLst>
          </p:cNvPr>
          <p:cNvSpPr txBox="1"/>
          <p:nvPr/>
        </p:nvSpPr>
        <p:spPr>
          <a:xfrm>
            <a:off x="8627818" y="2526492"/>
            <a:ext cx="171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หลักหน่วย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10F93AE-90D3-44BC-9CD6-272034624502}"/>
              </a:ext>
            </a:extLst>
          </p:cNvPr>
          <p:cNvSpPr txBox="1"/>
          <p:nvPr/>
        </p:nvSpPr>
        <p:spPr>
          <a:xfrm>
            <a:off x="691406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หลักสิบ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1FFEF9-F90B-4C45-BBAE-AB5BC0409A03}"/>
              </a:ext>
            </a:extLst>
          </p:cNvPr>
          <p:cNvSpPr txBox="1"/>
          <p:nvPr/>
        </p:nvSpPr>
        <p:spPr>
          <a:xfrm>
            <a:off x="520031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หลักร้อย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95EC5B4-69ED-47BF-BB67-CFDEEC484B70}"/>
              </a:ext>
            </a:extLst>
          </p:cNvPr>
          <p:cNvSpPr txBox="1"/>
          <p:nvPr/>
        </p:nvSpPr>
        <p:spPr>
          <a:xfrm>
            <a:off x="3486566" y="2526492"/>
            <a:ext cx="17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หลักพัน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1F52B5-88FD-4E18-A785-83149C30E901}"/>
              </a:ext>
            </a:extLst>
          </p:cNvPr>
          <p:cNvSpPr txBox="1"/>
          <p:nvPr/>
        </p:nvSpPr>
        <p:spPr>
          <a:xfrm>
            <a:off x="1890461" y="2526492"/>
            <a:ext cx="167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หลักหมื่น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341EA6-2023-4591-B955-A817D2BD4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4" y="4612924"/>
            <a:ext cx="2253422" cy="22950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A7AE0A0-3A82-4BDB-8C5C-DA94638D4678}"/>
              </a:ext>
            </a:extLst>
          </p:cNvPr>
          <p:cNvSpPr txBox="1"/>
          <p:nvPr/>
        </p:nvSpPr>
        <p:spPr>
          <a:xfrm>
            <a:off x="9271082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ABB6D9-4540-42F8-B014-6C8EAD973B58}"/>
              </a:ext>
            </a:extLst>
          </p:cNvPr>
          <p:cNvSpPr txBox="1"/>
          <p:nvPr/>
        </p:nvSpPr>
        <p:spPr>
          <a:xfrm>
            <a:off x="7578120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CFFBB0-7A83-4660-A554-FB80703CFD8E}"/>
              </a:ext>
            </a:extLst>
          </p:cNvPr>
          <p:cNvSpPr txBox="1"/>
          <p:nvPr/>
        </p:nvSpPr>
        <p:spPr>
          <a:xfrm>
            <a:off x="5885158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0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72FFDB-F094-4037-A455-EEE96E6AC9A8}"/>
              </a:ext>
            </a:extLst>
          </p:cNvPr>
          <p:cNvSpPr txBox="1"/>
          <p:nvPr/>
        </p:nvSpPr>
        <p:spPr>
          <a:xfrm>
            <a:off x="4192196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293CC2-70F3-4FC9-A92C-638600F33238}"/>
              </a:ext>
            </a:extLst>
          </p:cNvPr>
          <p:cNvSpPr txBox="1"/>
          <p:nvPr/>
        </p:nvSpPr>
        <p:spPr>
          <a:xfrm>
            <a:off x="9283304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2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B5B9C4-94C3-4BCC-8FFF-919A5B43C3B3}"/>
              </a:ext>
            </a:extLst>
          </p:cNvPr>
          <p:cNvSpPr txBox="1"/>
          <p:nvPr/>
        </p:nvSpPr>
        <p:spPr>
          <a:xfrm>
            <a:off x="7590342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883639-F4E3-4872-B3A3-74DE1F3C0929}"/>
              </a:ext>
            </a:extLst>
          </p:cNvPr>
          <p:cNvSpPr txBox="1"/>
          <p:nvPr/>
        </p:nvSpPr>
        <p:spPr>
          <a:xfrm>
            <a:off x="5897380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EB4042-4C22-4A32-B7BF-852CDBFB5E6A}"/>
              </a:ext>
            </a:extLst>
          </p:cNvPr>
          <p:cNvSpPr txBox="1"/>
          <p:nvPr/>
        </p:nvSpPr>
        <p:spPr>
          <a:xfrm>
            <a:off x="4204418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3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EC982C-108C-40C2-8B0C-599D54ED9C3E}"/>
              </a:ext>
            </a:extLst>
          </p:cNvPr>
          <p:cNvSpPr txBox="1"/>
          <p:nvPr/>
        </p:nvSpPr>
        <p:spPr>
          <a:xfrm>
            <a:off x="2511456" y="34154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7EE5DC-2B78-494C-ABA7-152E76F24729}"/>
              </a:ext>
            </a:extLst>
          </p:cNvPr>
          <p:cNvCxnSpPr/>
          <p:nvPr/>
        </p:nvCxnSpPr>
        <p:spPr>
          <a:xfrm>
            <a:off x="1875111" y="4571088"/>
            <a:ext cx="8463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912BDA3-4539-4A98-B950-46A5177A7EA8}"/>
              </a:ext>
            </a:extLst>
          </p:cNvPr>
          <p:cNvSpPr txBox="1"/>
          <p:nvPr/>
        </p:nvSpPr>
        <p:spPr>
          <a:xfrm>
            <a:off x="9283304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B8CD08-F61A-4457-A189-B83EA2CC91F7}"/>
              </a:ext>
            </a:extLst>
          </p:cNvPr>
          <p:cNvSpPr txBox="1"/>
          <p:nvPr/>
        </p:nvSpPr>
        <p:spPr>
          <a:xfrm>
            <a:off x="7590342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4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0245AA-2754-41CD-B7C9-57BFF97590E2}"/>
              </a:ext>
            </a:extLst>
          </p:cNvPr>
          <p:cNvSpPr txBox="1"/>
          <p:nvPr/>
        </p:nvSpPr>
        <p:spPr>
          <a:xfrm>
            <a:off x="5897380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5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202C3F-3765-41BB-8D9C-001671ADBDE9}"/>
              </a:ext>
            </a:extLst>
          </p:cNvPr>
          <p:cNvSpPr txBox="1"/>
          <p:nvPr/>
        </p:nvSpPr>
        <p:spPr>
          <a:xfrm>
            <a:off x="4204418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A82A38-317C-474E-96F1-366E3CDCF9B1}"/>
              </a:ext>
            </a:extLst>
          </p:cNvPr>
          <p:cNvSpPr txBox="1"/>
          <p:nvPr/>
        </p:nvSpPr>
        <p:spPr>
          <a:xfrm>
            <a:off x="2520670" y="3948802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8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43E702A-297E-4472-AB76-417EEA9A1D5C}"/>
              </a:ext>
            </a:extLst>
          </p:cNvPr>
          <p:cNvSpPr txBox="1"/>
          <p:nvPr/>
        </p:nvSpPr>
        <p:spPr>
          <a:xfrm>
            <a:off x="10338319" y="3000334"/>
            <a:ext cx="54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Mali" panose="00000800000000000000" pitchFamily="2" charset="-34"/>
                <a:cs typeface="Mali" panose="00000800000000000000" pitchFamily="2" charset="-34"/>
              </a:rPr>
              <a:t>+</a:t>
            </a:r>
            <a:endParaRPr lang="en-US" sz="4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3B1AEB-6DEB-4B66-ABC7-007590B07F45}"/>
              </a:ext>
            </a:extLst>
          </p:cNvPr>
          <p:cNvSpPr txBox="1"/>
          <p:nvPr/>
        </p:nvSpPr>
        <p:spPr>
          <a:xfrm>
            <a:off x="2520670" y="3409598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1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4B4E427-9F43-4FDD-B9D6-7AB4ADA9F7F5}"/>
              </a:ext>
            </a:extLst>
          </p:cNvPr>
          <p:cNvSpPr txBox="1"/>
          <p:nvPr/>
        </p:nvSpPr>
        <p:spPr>
          <a:xfrm>
            <a:off x="2520670" y="2884006"/>
            <a:ext cx="3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7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BEB122B-7FE3-470E-B006-2B5C3F7296D3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25" name="Speech Bubble: Rectangle with Corners Rounded 124">
              <a:extLst>
                <a:ext uri="{FF2B5EF4-FFF2-40B4-BE49-F238E27FC236}">
                  <a16:creationId xmlns:a16="http://schemas.microsoft.com/office/drawing/2014/main" id="{C9C2684E-E06C-4D66-AD7C-8140751C4610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0283749-D0F3-4680-AE68-C8BCB510E2E0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75,005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37E8759-8186-4FAF-931A-515E8D07C946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28" name="Speech Bubble: Rectangle with Corners Rounded 127">
              <a:extLst>
                <a:ext uri="{FF2B5EF4-FFF2-40B4-BE49-F238E27FC236}">
                  <a16:creationId xmlns:a16="http://schemas.microsoft.com/office/drawing/2014/main" id="{9F0A672C-2E9D-49C8-B2C7-2608CCF11C21}"/>
                </a:ext>
              </a:extLst>
            </p:cNvPr>
            <p:cNvSpPr/>
            <p:nvPr/>
          </p:nvSpPr>
          <p:spPr>
            <a:xfrm>
              <a:off x="1956336" y="4856099"/>
              <a:ext cx="539145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6AB9AAD-A04B-4136-8DE0-CCF36159EB46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75,005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D476162-8BC0-4554-BCFD-B153029AC26C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31" name="Speech Bubble: Rectangle with Corners Rounded 130">
              <a:extLst>
                <a:ext uri="{FF2B5EF4-FFF2-40B4-BE49-F238E27FC236}">
                  <a16:creationId xmlns:a16="http://schemas.microsoft.com/office/drawing/2014/main" id="{75FEC8AC-A49D-4914-9843-02FE45BEB199}"/>
                </a:ext>
              </a:extLst>
            </p:cNvPr>
            <p:cNvSpPr/>
            <p:nvPr/>
          </p:nvSpPr>
          <p:spPr>
            <a:xfrm>
              <a:off x="1956336" y="4856099"/>
              <a:ext cx="551791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14C57A0-13CF-43ED-A2AD-19E681B3FA71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75,005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85FF7F6-89D0-4E21-9495-70519A8AE9E4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34" name="Speech Bubble: Rectangle with Corners Rounded 133">
              <a:extLst>
                <a:ext uri="{FF2B5EF4-FFF2-40B4-BE49-F238E27FC236}">
                  <a16:creationId xmlns:a16="http://schemas.microsoft.com/office/drawing/2014/main" id="{D9B61CC4-4C9A-478C-A510-0B799BC2151C}"/>
                </a:ext>
              </a:extLst>
            </p:cNvPr>
            <p:cNvSpPr/>
            <p:nvPr/>
          </p:nvSpPr>
          <p:spPr>
            <a:xfrm>
              <a:off x="1956336" y="4856099"/>
              <a:ext cx="551791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6451FF6-ED97-4781-8B89-CB9EB16EC936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75,005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148330-7768-4343-8472-DD69314954DC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82" name="Speech Bubble: Rectangle with Corners Rounded 81">
              <a:extLst>
                <a:ext uri="{FF2B5EF4-FFF2-40B4-BE49-F238E27FC236}">
                  <a16:creationId xmlns:a16="http://schemas.microsoft.com/office/drawing/2014/main" id="{037B174A-7B16-4AAA-B929-E0121E1C198F}"/>
                </a:ext>
              </a:extLst>
            </p:cNvPr>
            <p:cNvSpPr/>
            <p:nvPr/>
          </p:nvSpPr>
          <p:spPr>
            <a:xfrm>
              <a:off x="1956336" y="4856099"/>
              <a:ext cx="5615187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671DDAF-5D82-4744-8989-8F25F1AA6F1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75,005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0D058C-9900-4A91-97E9-FFD54765FC39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F0CF60-3941-4776-9B83-667EC25B4834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D8280E-603D-497E-9FFC-7BA113EC7FEE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13,542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528A70D-7963-49B3-805F-E4ABB284323F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13" name="Speech Bubble: Rectangle with Corners Rounded 112">
              <a:extLst>
                <a:ext uri="{FF2B5EF4-FFF2-40B4-BE49-F238E27FC236}">
                  <a16:creationId xmlns:a16="http://schemas.microsoft.com/office/drawing/2014/main" id="{6119F0FC-CB59-4855-8F31-A22E8F5335A9}"/>
                </a:ext>
              </a:extLst>
            </p:cNvPr>
            <p:cNvSpPr/>
            <p:nvPr/>
          </p:nvSpPr>
          <p:spPr>
            <a:xfrm>
              <a:off x="1956336" y="4856099"/>
              <a:ext cx="5284446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4040280-27F0-46B5-98C1-5BA2F4FAEA8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13,542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7A0154-A9F9-4857-B54E-9E78EA903F45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16" name="Speech Bubble: Rectangle with Corners Rounded 115">
              <a:extLst>
                <a:ext uri="{FF2B5EF4-FFF2-40B4-BE49-F238E27FC236}">
                  <a16:creationId xmlns:a16="http://schemas.microsoft.com/office/drawing/2014/main" id="{39BF52B4-F46F-4511-9818-36960EF0A102}"/>
                </a:ext>
              </a:extLst>
            </p:cNvPr>
            <p:cNvSpPr/>
            <p:nvPr/>
          </p:nvSpPr>
          <p:spPr>
            <a:xfrm>
              <a:off x="1956336" y="4856099"/>
              <a:ext cx="551791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9733E37-055D-4330-8F85-D77584A5206B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13,542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FB7DA02-9C43-4A4B-8D7E-46AEAF2B6C1F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19" name="Speech Bubble: Rectangle with Corners Rounded 118">
              <a:extLst>
                <a:ext uri="{FF2B5EF4-FFF2-40B4-BE49-F238E27FC236}">
                  <a16:creationId xmlns:a16="http://schemas.microsoft.com/office/drawing/2014/main" id="{D34891E2-EAA4-46A8-9603-F83C079D080C}"/>
                </a:ext>
              </a:extLst>
            </p:cNvPr>
            <p:cNvSpPr/>
            <p:nvPr/>
          </p:nvSpPr>
          <p:spPr>
            <a:xfrm>
              <a:off x="1956336" y="4856099"/>
              <a:ext cx="539145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05A610C-43DC-4CA7-86C7-47667B555764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13,542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CF9928B-AB78-4CD2-BAEC-BD8E73762331}"/>
              </a:ext>
            </a:extLst>
          </p:cNvPr>
          <p:cNvGrpSpPr/>
          <p:nvPr/>
        </p:nvGrpSpPr>
        <p:grpSpPr>
          <a:xfrm>
            <a:off x="1875111" y="4854870"/>
            <a:ext cx="5928030" cy="755185"/>
            <a:chOff x="1956336" y="4856099"/>
            <a:chExt cx="5928030" cy="755185"/>
          </a:xfrm>
        </p:grpSpPr>
        <p:sp>
          <p:nvSpPr>
            <p:cNvPr id="122" name="Speech Bubble: Rectangle with Corners Rounded 121">
              <a:extLst>
                <a:ext uri="{FF2B5EF4-FFF2-40B4-BE49-F238E27FC236}">
                  <a16:creationId xmlns:a16="http://schemas.microsoft.com/office/drawing/2014/main" id="{6DD4DEF4-0591-4924-A368-2A14D6E892E7}"/>
                </a:ext>
              </a:extLst>
            </p:cNvPr>
            <p:cNvSpPr/>
            <p:nvPr/>
          </p:nvSpPr>
          <p:spPr>
            <a:xfrm>
              <a:off x="1956336" y="4856099"/>
              <a:ext cx="5881380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48FF0A-775F-4142-803C-0CA2FE8CCF47}"/>
                </a:ext>
              </a:extLst>
            </p:cNvPr>
            <p:cNvSpPr txBox="1"/>
            <p:nvPr/>
          </p:nvSpPr>
          <p:spPr>
            <a:xfrm>
              <a:off x="2063866" y="5006436"/>
              <a:ext cx="5820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ของ 13,542 คือเลขใด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BF71109-88F2-45DC-BEF3-67A91BBC4C55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41" name="Speech Bubble: Rectangle with Corners Rounded 140">
              <a:extLst>
                <a:ext uri="{FF2B5EF4-FFF2-40B4-BE49-F238E27FC236}">
                  <a16:creationId xmlns:a16="http://schemas.microsoft.com/office/drawing/2014/main" id="{147817BC-19BA-4438-B5FA-BEF353B791F7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429FEB3-83F7-4EF2-B485-4013FB7894A4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หน่วย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B377913-A901-4EDD-95F7-663170164A42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56" name="Speech Bubble: Rectangle with Corners Rounded 155">
              <a:extLst>
                <a:ext uri="{FF2B5EF4-FFF2-40B4-BE49-F238E27FC236}">
                  <a16:creationId xmlns:a16="http://schemas.microsoft.com/office/drawing/2014/main" id="{CE9F305D-8302-463A-BE54-6B91CCE9C0FD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3614D50-8C0D-4B36-BADD-3A62780E45DE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สิบ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69E27F0-2070-4543-AAD4-E0ABA8A80CAD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59" name="Speech Bubble: Rectangle with Corners Rounded 158">
              <a:extLst>
                <a:ext uri="{FF2B5EF4-FFF2-40B4-BE49-F238E27FC236}">
                  <a16:creationId xmlns:a16="http://schemas.microsoft.com/office/drawing/2014/main" id="{F7B026A5-9F51-4CB7-84F3-33C5432EEDFE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DD0413-A3B3-422A-ABD1-8F9EB6CF28DF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ร้อย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431371D-AE4D-452C-9A50-91D77ECEFBD4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62" name="Speech Bubble: Rectangle with Corners Rounded 161">
              <a:extLst>
                <a:ext uri="{FF2B5EF4-FFF2-40B4-BE49-F238E27FC236}">
                  <a16:creationId xmlns:a16="http://schemas.microsoft.com/office/drawing/2014/main" id="{2B13C81B-A6AE-4BA2-90D2-5A063DF687FC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1AFEB67-DAEE-4982-BB1F-BF7F52F32453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พัน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6316F46-16BA-47F4-B250-9F3C731F0A9E}"/>
              </a:ext>
            </a:extLst>
          </p:cNvPr>
          <p:cNvGrpSpPr/>
          <p:nvPr/>
        </p:nvGrpSpPr>
        <p:grpSpPr>
          <a:xfrm>
            <a:off x="1875111" y="4854870"/>
            <a:ext cx="4311491" cy="755185"/>
            <a:chOff x="1956336" y="4856099"/>
            <a:chExt cx="4311491" cy="755185"/>
          </a:xfrm>
        </p:grpSpPr>
        <p:sp>
          <p:nvSpPr>
            <p:cNvPr id="165" name="Speech Bubble: Rectangle with Corners Rounded 164">
              <a:extLst>
                <a:ext uri="{FF2B5EF4-FFF2-40B4-BE49-F238E27FC236}">
                  <a16:creationId xmlns:a16="http://schemas.microsoft.com/office/drawing/2014/main" id="{444A5981-ACF5-45B4-A021-FA9F006726BF}"/>
                </a:ext>
              </a:extLst>
            </p:cNvPr>
            <p:cNvSpPr/>
            <p:nvPr/>
          </p:nvSpPr>
          <p:spPr>
            <a:xfrm>
              <a:off x="1956336" y="4856099"/>
              <a:ext cx="4311491" cy="75518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F2DD34BC-B616-46A5-B781-15F39677C410}"/>
                </a:ext>
              </a:extLst>
            </p:cNvPr>
            <p:cNvSpPr txBox="1"/>
            <p:nvPr/>
          </p:nvSpPr>
          <p:spPr>
            <a:xfrm>
              <a:off x="2104624" y="4910864"/>
              <a:ext cx="4163203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นำหลัก</a:t>
              </a:r>
              <a:r>
                <a:rPr lang="th-TH" sz="28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หมื่น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มาบวกกัน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51CEF2-5598-37DC-155D-295C6159EE89}"/>
              </a:ext>
            </a:extLst>
          </p:cNvPr>
          <p:cNvGrpSpPr/>
          <p:nvPr/>
        </p:nvGrpSpPr>
        <p:grpSpPr>
          <a:xfrm>
            <a:off x="1890459" y="4854870"/>
            <a:ext cx="6288088" cy="811535"/>
            <a:chOff x="1956336" y="4799749"/>
            <a:chExt cx="4910457" cy="811535"/>
          </a:xfrm>
        </p:grpSpPr>
        <p:sp>
          <p:nvSpPr>
            <p:cNvPr id="85" name="Speech Bubble: Rectangle with Corners Rounded 84">
              <a:extLst>
                <a:ext uri="{FF2B5EF4-FFF2-40B4-BE49-F238E27FC236}">
                  <a16:creationId xmlns:a16="http://schemas.microsoft.com/office/drawing/2014/main" id="{FDC7711A-066E-A067-7252-08FB3DCA3EFF}"/>
                </a:ext>
              </a:extLst>
            </p:cNvPr>
            <p:cNvSpPr/>
            <p:nvPr/>
          </p:nvSpPr>
          <p:spPr>
            <a:xfrm>
              <a:off x="1956336" y="4799749"/>
              <a:ext cx="4762169" cy="811535"/>
            </a:xfrm>
            <a:prstGeom prst="wedgeRoundRectCallout">
              <a:avLst>
                <a:gd name="adj1" fmla="val -54145"/>
                <a:gd name="adj2" fmla="val 11913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5C97035-1397-776D-10DD-80D3E3F1B1A2}"/>
                </a:ext>
              </a:extLst>
            </p:cNvPr>
            <p:cNvSpPr txBox="1"/>
            <p:nvPr/>
          </p:nvSpPr>
          <p:spPr>
            <a:xfrm>
              <a:off x="2104624" y="4935861"/>
              <a:ext cx="476216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ดังนั้น 75,005 + 13,542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=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10715DDE-86F7-9015-5577-002A6043F09A}"/>
              </a:ext>
            </a:extLst>
          </p:cNvPr>
          <p:cNvSpPr txBox="1"/>
          <p:nvPr/>
        </p:nvSpPr>
        <p:spPr>
          <a:xfrm>
            <a:off x="6464091" y="5006481"/>
            <a:ext cx="1619723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88,547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10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79" grpId="0"/>
      <p:bldP spid="80" grpId="0"/>
      <p:bldP spid="8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พื้นหลัง">
            <a:extLst>
              <a:ext uri="{FF2B5EF4-FFF2-40B4-BE49-F238E27FC236}">
                <a16:creationId xmlns:a16="http://schemas.microsoft.com/office/drawing/2014/main" id="{C59F8E1C-538B-49D1-AD63-4E071A66D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 flipH="1"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8A2021D-90E3-42B1-8916-23168C0B6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01" y="1581028"/>
            <a:ext cx="4992629" cy="492394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F8FAA11-76DD-46AB-965C-06474BC2AABB}"/>
              </a:ext>
            </a:extLst>
          </p:cNvPr>
          <p:cNvGrpSpPr/>
          <p:nvPr/>
        </p:nvGrpSpPr>
        <p:grpSpPr>
          <a:xfrm>
            <a:off x="1383639" y="1845160"/>
            <a:ext cx="3961553" cy="1069659"/>
            <a:chOff x="974426" y="3329393"/>
            <a:chExt cx="4176000" cy="10696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D927B0-9DB1-4A25-8BAA-059455E4D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235" y="3329393"/>
              <a:ext cx="4068000" cy="106965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8C426B-5947-4D76-9E7A-2C594DA08BC8}"/>
                </a:ext>
              </a:extLst>
            </p:cNvPr>
            <p:cNvSpPr txBox="1"/>
            <p:nvPr/>
          </p:nvSpPr>
          <p:spPr>
            <a:xfrm>
              <a:off x="974426" y="3401980"/>
              <a:ext cx="4176000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87,546 - 70,618</a:t>
              </a:r>
            </a:p>
          </p:txBody>
        </p:sp>
      </p:grpSp>
      <p:grpSp>
        <p:nvGrpSpPr>
          <p:cNvPr id="52" name="มากกว่า1">
            <a:extLst>
              <a:ext uri="{FF2B5EF4-FFF2-40B4-BE49-F238E27FC236}">
                <a16:creationId xmlns:a16="http://schemas.microsoft.com/office/drawing/2014/main" id="{CBAD8EC9-92BD-4993-90BB-226402833327}"/>
              </a:ext>
            </a:extLst>
          </p:cNvPr>
          <p:cNvGrpSpPr/>
          <p:nvPr/>
        </p:nvGrpSpPr>
        <p:grpSpPr>
          <a:xfrm>
            <a:off x="1510415" y="3058245"/>
            <a:ext cx="3708000" cy="919534"/>
            <a:chOff x="5377034" y="3149468"/>
            <a:chExt cx="3669170" cy="90990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FE3AA4F-F182-4C06-8417-26F3B956B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7034" y="3149468"/>
              <a:ext cx="3669170" cy="909903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25B0391-0E06-41AE-A81A-88728CAE601F}"/>
                </a:ext>
              </a:extLst>
            </p:cNvPr>
            <p:cNvSpPr txBox="1"/>
            <p:nvPr/>
          </p:nvSpPr>
          <p:spPr>
            <a:xfrm>
              <a:off x="6091540" y="3214633"/>
              <a:ext cx="2290414" cy="733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มากกว่า</a:t>
              </a:r>
              <a:endPara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5" name="น้อยกว่า1">
            <a:extLst>
              <a:ext uri="{FF2B5EF4-FFF2-40B4-BE49-F238E27FC236}">
                <a16:creationId xmlns:a16="http://schemas.microsoft.com/office/drawing/2014/main" id="{88C57FC6-192E-4518-B4C5-DC0482F48F85}"/>
              </a:ext>
            </a:extLst>
          </p:cNvPr>
          <p:cNvGrpSpPr/>
          <p:nvPr/>
        </p:nvGrpSpPr>
        <p:grpSpPr>
          <a:xfrm>
            <a:off x="1510415" y="4121205"/>
            <a:ext cx="3708000" cy="919534"/>
            <a:chOff x="5377034" y="3149468"/>
            <a:chExt cx="3669170" cy="90990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069DA4D-4A09-4EF4-BB5E-20653757F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7034" y="3149468"/>
              <a:ext cx="3669170" cy="909903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ED206F1-CD71-4A7F-B662-6412B55AC7C3}"/>
                </a:ext>
              </a:extLst>
            </p:cNvPr>
            <p:cNvSpPr txBox="1"/>
            <p:nvPr/>
          </p:nvSpPr>
          <p:spPr>
            <a:xfrm>
              <a:off x="6091540" y="3214633"/>
              <a:ext cx="2290414" cy="733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น้อยกว่า</a:t>
              </a:r>
              <a:endPara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F89D55-3B69-443A-9B8C-0C0EF7EBF6B1}"/>
              </a:ext>
            </a:extLst>
          </p:cNvPr>
          <p:cNvGrpSpPr/>
          <p:nvPr/>
        </p:nvGrpSpPr>
        <p:grpSpPr>
          <a:xfrm>
            <a:off x="1383639" y="5184164"/>
            <a:ext cx="3961553" cy="1069659"/>
            <a:chOff x="974426" y="3329393"/>
            <a:chExt cx="4176000" cy="106965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44AD3E5-8ADF-4A38-940B-73B27028D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235" y="3329393"/>
              <a:ext cx="4068000" cy="1069659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D828EFB-7A3C-4A2E-86E0-B9959BA78324}"/>
                </a:ext>
              </a:extLst>
            </p:cNvPr>
            <p:cNvSpPr txBox="1"/>
            <p:nvPr/>
          </p:nvSpPr>
          <p:spPr>
            <a:xfrm>
              <a:off x="974426" y="3401980"/>
              <a:ext cx="4176000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6,310 + 10,710</a:t>
              </a: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750869A6-BB65-40CF-A963-C5EDE4B9E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628" y="1516948"/>
            <a:ext cx="4883728" cy="5014821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27018E33-B32B-495E-99C2-5FE7A6F9F6B9}"/>
              </a:ext>
            </a:extLst>
          </p:cNvPr>
          <p:cNvGrpSpPr/>
          <p:nvPr/>
        </p:nvGrpSpPr>
        <p:grpSpPr>
          <a:xfrm>
            <a:off x="6900166" y="1845160"/>
            <a:ext cx="3961553" cy="1069659"/>
            <a:chOff x="974426" y="3329393"/>
            <a:chExt cx="4176000" cy="1069659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4E2ABDCE-9888-4ABD-9507-542B1B1D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235" y="3329393"/>
              <a:ext cx="4068000" cy="1069659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14CD974-5869-46B5-9B70-20F571D1D2EB}"/>
                </a:ext>
              </a:extLst>
            </p:cNvPr>
            <p:cNvSpPr txBox="1"/>
            <p:nvPr/>
          </p:nvSpPr>
          <p:spPr>
            <a:xfrm>
              <a:off x="974426" y="3401980"/>
              <a:ext cx="4176000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6,14</a:t>
              </a:r>
              <a:r>
                <a:rPr lang="th-TH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0</a:t>
              </a: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 + </a:t>
              </a:r>
              <a:r>
                <a:rPr lang="th-TH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2,34</a:t>
              </a:r>
              <a:r>
                <a:rPr lang="th-TH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endParaRPr lang="en-US" sz="3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5" name="มากกว่า2">
            <a:extLst>
              <a:ext uri="{FF2B5EF4-FFF2-40B4-BE49-F238E27FC236}">
                <a16:creationId xmlns:a16="http://schemas.microsoft.com/office/drawing/2014/main" id="{4338C597-9805-45CF-B13C-D942D5836D12}"/>
              </a:ext>
            </a:extLst>
          </p:cNvPr>
          <p:cNvGrpSpPr/>
          <p:nvPr/>
        </p:nvGrpSpPr>
        <p:grpSpPr>
          <a:xfrm>
            <a:off x="7026942" y="3058245"/>
            <a:ext cx="3708000" cy="919534"/>
            <a:chOff x="5377034" y="3149468"/>
            <a:chExt cx="3669170" cy="909903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E53A3CC-0BCE-43FB-991B-69E656684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7034" y="3149468"/>
              <a:ext cx="3669170" cy="909903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983D43C-72D1-4C31-A4B5-A7D9526DFD40}"/>
                </a:ext>
              </a:extLst>
            </p:cNvPr>
            <p:cNvSpPr txBox="1"/>
            <p:nvPr/>
          </p:nvSpPr>
          <p:spPr>
            <a:xfrm>
              <a:off x="6091540" y="3214633"/>
              <a:ext cx="2290414" cy="733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มากกว่า</a:t>
              </a:r>
              <a:endPara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6" name="น้อยกว่า2">
            <a:extLst>
              <a:ext uri="{FF2B5EF4-FFF2-40B4-BE49-F238E27FC236}">
                <a16:creationId xmlns:a16="http://schemas.microsoft.com/office/drawing/2014/main" id="{4E868683-A30F-420E-8768-C2058DA37622}"/>
              </a:ext>
            </a:extLst>
          </p:cNvPr>
          <p:cNvGrpSpPr/>
          <p:nvPr/>
        </p:nvGrpSpPr>
        <p:grpSpPr>
          <a:xfrm>
            <a:off x="7026942" y="4121205"/>
            <a:ext cx="3708000" cy="919534"/>
            <a:chOff x="5377034" y="3149468"/>
            <a:chExt cx="3669170" cy="909903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45B10BC-07B6-4BF8-A1B0-8954CF663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7034" y="3149468"/>
              <a:ext cx="3669170" cy="909903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76E6284-4084-4B35-BC96-0AFF3AAB3AA8}"/>
                </a:ext>
              </a:extLst>
            </p:cNvPr>
            <p:cNvSpPr txBox="1"/>
            <p:nvPr/>
          </p:nvSpPr>
          <p:spPr>
            <a:xfrm>
              <a:off x="6091540" y="3214633"/>
              <a:ext cx="2290414" cy="733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น้อยกว่า</a:t>
              </a:r>
              <a:endPara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9033060-C1FE-4BB8-A2FA-0F48ADFF563E}"/>
              </a:ext>
            </a:extLst>
          </p:cNvPr>
          <p:cNvGrpSpPr/>
          <p:nvPr/>
        </p:nvGrpSpPr>
        <p:grpSpPr>
          <a:xfrm>
            <a:off x="6900166" y="5184164"/>
            <a:ext cx="3961553" cy="1069659"/>
            <a:chOff x="974426" y="3329393"/>
            <a:chExt cx="4176000" cy="1069659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020C5DA-CCDE-47E4-A58D-EFF291309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235" y="3329393"/>
              <a:ext cx="4068000" cy="1069659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12A1FAC-1771-41A0-A4AD-224489A20641}"/>
                </a:ext>
              </a:extLst>
            </p:cNvPr>
            <p:cNvSpPr txBox="1"/>
            <p:nvPr/>
          </p:nvSpPr>
          <p:spPr>
            <a:xfrm>
              <a:off x="974426" y="3401980"/>
              <a:ext cx="4176000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37,366 - 18,952</a:t>
              </a: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F96C0BE1-7B8B-49A5-949A-4F07E29519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3788" y="265584"/>
            <a:ext cx="841663" cy="91180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77D0CB0-1BB3-4143-BD3A-98D55607D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56551" y="265584"/>
            <a:ext cx="841663" cy="91180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47F9720-B749-4CBF-A734-253D0E532C01}"/>
              </a:ext>
            </a:extLst>
          </p:cNvPr>
          <p:cNvGrpSpPr/>
          <p:nvPr/>
        </p:nvGrpSpPr>
        <p:grpSpPr>
          <a:xfrm>
            <a:off x="656653" y="1181114"/>
            <a:ext cx="773289" cy="1186992"/>
            <a:chOff x="656653" y="1166559"/>
            <a:chExt cx="773289" cy="1186992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79FBB48-3D7D-44A9-B07D-BFC17E33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6653" y="1527563"/>
              <a:ext cx="773289" cy="773289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44DD4F-9F20-423B-9378-57F59D7E0A68}"/>
                </a:ext>
              </a:extLst>
            </p:cNvPr>
            <p:cNvSpPr txBox="1"/>
            <p:nvPr/>
          </p:nvSpPr>
          <p:spPr>
            <a:xfrm>
              <a:off x="745949" y="1166559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D048090-23AA-434A-8030-87B474DA657F}"/>
              </a:ext>
            </a:extLst>
          </p:cNvPr>
          <p:cNvGrpSpPr/>
          <p:nvPr/>
        </p:nvGrpSpPr>
        <p:grpSpPr>
          <a:xfrm>
            <a:off x="6120883" y="1181114"/>
            <a:ext cx="781561" cy="1186992"/>
            <a:chOff x="6120883" y="1195670"/>
            <a:chExt cx="781561" cy="1186992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6305607-D4BE-4280-9CB2-AF8336144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A8914F4-CA01-4047-B3D8-9589CE6DE2C1}"/>
                </a:ext>
              </a:extLst>
            </p:cNvPr>
            <p:cNvSpPr txBox="1"/>
            <p:nvPr/>
          </p:nvSpPr>
          <p:spPr>
            <a:xfrm>
              <a:off x="6225182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52232FD8-0E38-45F9-92AB-603C072073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0516" y="4137648"/>
            <a:ext cx="868527" cy="86852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9A366A14-E697-4A76-BA21-D5F571DA4C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0516" y="3078960"/>
            <a:ext cx="868527" cy="86852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4FF6F2F-9AA6-49CA-A40E-AA348AF24D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3739" y="3082605"/>
            <a:ext cx="868527" cy="86852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3A85482-1E54-44E4-A18F-6A1EB5D678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3739" y="4154051"/>
            <a:ext cx="868527" cy="868527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B8BB53-67B9-4E20-997F-EA5E48268B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26031" y="6202024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0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พื้นหลัง">
            <a:extLst>
              <a:ext uri="{FF2B5EF4-FFF2-40B4-BE49-F238E27FC236}">
                <a16:creationId xmlns:a16="http://schemas.microsoft.com/office/drawing/2014/main" id="{C59F8E1C-538B-49D1-AD63-4E071A66D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 flipH="1"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8A2021D-90E3-42B1-8916-23168C0B6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01" y="1581028"/>
            <a:ext cx="4992629" cy="492394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F8FAA11-76DD-46AB-965C-06474BC2AABB}"/>
              </a:ext>
            </a:extLst>
          </p:cNvPr>
          <p:cNvGrpSpPr/>
          <p:nvPr/>
        </p:nvGrpSpPr>
        <p:grpSpPr>
          <a:xfrm>
            <a:off x="1383639" y="1845160"/>
            <a:ext cx="3961553" cy="1069659"/>
            <a:chOff x="974426" y="3329393"/>
            <a:chExt cx="4176000" cy="10696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D927B0-9DB1-4A25-8BAA-059455E4D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235" y="3329393"/>
              <a:ext cx="4068000" cy="106965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8C426B-5947-4D76-9E7A-2C594DA08BC8}"/>
                </a:ext>
              </a:extLst>
            </p:cNvPr>
            <p:cNvSpPr txBox="1"/>
            <p:nvPr/>
          </p:nvSpPr>
          <p:spPr>
            <a:xfrm>
              <a:off x="974426" y="3401980"/>
              <a:ext cx="4176000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6,337 + 53,297</a:t>
              </a:r>
            </a:p>
          </p:txBody>
        </p:sp>
      </p:grpSp>
      <p:grpSp>
        <p:nvGrpSpPr>
          <p:cNvPr id="52" name="มากกว่า1">
            <a:extLst>
              <a:ext uri="{FF2B5EF4-FFF2-40B4-BE49-F238E27FC236}">
                <a16:creationId xmlns:a16="http://schemas.microsoft.com/office/drawing/2014/main" id="{CBAD8EC9-92BD-4993-90BB-226402833327}"/>
              </a:ext>
            </a:extLst>
          </p:cNvPr>
          <p:cNvGrpSpPr/>
          <p:nvPr/>
        </p:nvGrpSpPr>
        <p:grpSpPr>
          <a:xfrm>
            <a:off x="1510415" y="3058245"/>
            <a:ext cx="3708000" cy="919534"/>
            <a:chOff x="5377034" y="3149468"/>
            <a:chExt cx="3669170" cy="90990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FE3AA4F-F182-4C06-8417-26F3B956B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7034" y="3149468"/>
              <a:ext cx="3669170" cy="909903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25B0391-0E06-41AE-A81A-88728CAE601F}"/>
                </a:ext>
              </a:extLst>
            </p:cNvPr>
            <p:cNvSpPr txBox="1"/>
            <p:nvPr/>
          </p:nvSpPr>
          <p:spPr>
            <a:xfrm>
              <a:off x="6091540" y="3214633"/>
              <a:ext cx="2290414" cy="733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มากกว่า</a:t>
              </a:r>
              <a:endPara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5" name="น้อยกว่า1">
            <a:extLst>
              <a:ext uri="{FF2B5EF4-FFF2-40B4-BE49-F238E27FC236}">
                <a16:creationId xmlns:a16="http://schemas.microsoft.com/office/drawing/2014/main" id="{88C57FC6-192E-4518-B4C5-DC0482F48F85}"/>
              </a:ext>
            </a:extLst>
          </p:cNvPr>
          <p:cNvGrpSpPr/>
          <p:nvPr/>
        </p:nvGrpSpPr>
        <p:grpSpPr>
          <a:xfrm>
            <a:off x="1510415" y="4121205"/>
            <a:ext cx="3708000" cy="919534"/>
            <a:chOff x="5377034" y="3149468"/>
            <a:chExt cx="3669170" cy="90990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069DA4D-4A09-4EF4-BB5E-20653757F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7034" y="3149468"/>
              <a:ext cx="3669170" cy="909903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ED206F1-CD71-4A7F-B662-6412B55AC7C3}"/>
                </a:ext>
              </a:extLst>
            </p:cNvPr>
            <p:cNvSpPr txBox="1"/>
            <p:nvPr/>
          </p:nvSpPr>
          <p:spPr>
            <a:xfrm>
              <a:off x="6091540" y="3214633"/>
              <a:ext cx="2290414" cy="733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น้อยกว่า</a:t>
              </a:r>
              <a:endPara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F89D55-3B69-443A-9B8C-0C0EF7EBF6B1}"/>
              </a:ext>
            </a:extLst>
          </p:cNvPr>
          <p:cNvGrpSpPr/>
          <p:nvPr/>
        </p:nvGrpSpPr>
        <p:grpSpPr>
          <a:xfrm>
            <a:off x="1383639" y="5184164"/>
            <a:ext cx="3961553" cy="1069659"/>
            <a:chOff x="974426" y="3329393"/>
            <a:chExt cx="4176000" cy="106965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44AD3E5-8ADF-4A38-940B-73B27028D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235" y="3329393"/>
              <a:ext cx="4068000" cy="1069659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D828EFB-7A3C-4A2E-86E0-B9959BA78324}"/>
                </a:ext>
              </a:extLst>
            </p:cNvPr>
            <p:cNvSpPr txBox="1"/>
            <p:nvPr/>
          </p:nvSpPr>
          <p:spPr>
            <a:xfrm>
              <a:off x="974426" y="3401980"/>
              <a:ext cx="4176000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91,511 - 31,881</a:t>
              </a: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750869A6-BB65-40CF-A963-C5EDE4B9E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628" y="1516948"/>
            <a:ext cx="4883728" cy="5014821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27018E33-B32B-495E-99C2-5FE7A6F9F6B9}"/>
              </a:ext>
            </a:extLst>
          </p:cNvPr>
          <p:cNvGrpSpPr/>
          <p:nvPr/>
        </p:nvGrpSpPr>
        <p:grpSpPr>
          <a:xfrm>
            <a:off x="6900166" y="1845160"/>
            <a:ext cx="3961553" cy="1069659"/>
            <a:chOff x="974426" y="3329393"/>
            <a:chExt cx="4176000" cy="1069659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4E2ABDCE-9888-4ABD-9507-542B1B1D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235" y="3329393"/>
              <a:ext cx="4068000" cy="1069659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14CD974-5869-46B5-9B70-20F571D1D2EB}"/>
                </a:ext>
              </a:extLst>
            </p:cNvPr>
            <p:cNvSpPr txBox="1"/>
            <p:nvPr/>
          </p:nvSpPr>
          <p:spPr>
            <a:xfrm>
              <a:off x="974426" y="3401980"/>
              <a:ext cx="4176000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26,630 - 11,169</a:t>
              </a:r>
            </a:p>
          </p:txBody>
        </p:sp>
      </p:grpSp>
      <p:grpSp>
        <p:nvGrpSpPr>
          <p:cNvPr id="85" name="มากกว่า2">
            <a:extLst>
              <a:ext uri="{FF2B5EF4-FFF2-40B4-BE49-F238E27FC236}">
                <a16:creationId xmlns:a16="http://schemas.microsoft.com/office/drawing/2014/main" id="{4338C597-9805-45CF-B13C-D942D5836D12}"/>
              </a:ext>
            </a:extLst>
          </p:cNvPr>
          <p:cNvGrpSpPr/>
          <p:nvPr/>
        </p:nvGrpSpPr>
        <p:grpSpPr>
          <a:xfrm>
            <a:off x="7026942" y="3058245"/>
            <a:ext cx="3708000" cy="919534"/>
            <a:chOff x="5377034" y="3149468"/>
            <a:chExt cx="3669170" cy="909903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E53A3CC-0BCE-43FB-991B-69E656684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7034" y="3149468"/>
              <a:ext cx="3669170" cy="909903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983D43C-72D1-4C31-A4B5-A7D9526DFD40}"/>
                </a:ext>
              </a:extLst>
            </p:cNvPr>
            <p:cNvSpPr txBox="1"/>
            <p:nvPr/>
          </p:nvSpPr>
          <p:spPr>
            <a:xfrm>
              <a:off x="6091540" y="3214633"/>
              <a:ext cx="2290414" cy="733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มากกว่า</a:t>
              </a:r>
              <a:endPara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6" name="น้อยกว่า2">
            <a:extLst>
              <a:ext uri="{FF2B5EF4-FFF2-40B4-BE49-F238E27FC236}">
                <a16:creationId xmlns:a16="http://schemas.microsoft.com/office/drawing/2014/main" id="{4E868683-A30F-420E-8768-C2058DA37622}"/>
              </a:ext>
            </a:extLst>
          </p:cNvPr>
          <p:cNvGrpSpPr/>
          <p:nvPr/>
        </p:nvGrpSpPr>
        <p:grpSpPr>
          <a:xfrm>
            <a:off x="7026942" y="4121205"/>
            <a:ext cx="3708000" cy="919534"/>
            <a:chOff x="5377034" y="3149468"/>
            <a:chExt cx="3669170" cy="909903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45B10BC-07B6-4BF8-A1B0-8954CF663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7034" y="3149468"/>
              <a:ext cx="3669170" cy="909903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76E6284-4084-4B35-BC96-0AFF3AAB3AA8}"/>
                </a:ext>
              </a:extLst>
            </p:cNvPr>
            <p:cNvSpPr txBox="1"/>
            <p:nvPr/>
          </p:nvSpPr>
          <p:spPr>
            <a:xfrm>
              <a:off x="6091540" y="3214633"/>
              <a:ext cx="2290414" cy="733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น้อยกว่า</a:t>
              </a:r>
              <a:endPara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9033060-C1FE-4BB8-A2FA-0F48ADFF563E}"/>
              </a:ext>
            </a:extLst>
          </p:cNvPr>
          <p:cNvGrpSpPr/>
          <p:nvPr/>
        </p:nvGrpSpPr>
        <p:grpSpPr>
          <a:xfrm>
            <a:off x="6900166" y="5184164"/>
            <a:ext cx="3961553" cy="1069659"/>
            <a:chOff x="974426" y="3329393"/>
            <a:chExt cx="4176000" cy="1069659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020C5DA-CCDE-47E4-A58D-EFF291309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235" y="3329393"/>
              <a:ext cx="4068000" cy="1069659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12A1FAC-1771-41A0-A4AD-224489A20641}"/>
                </a:ext>
              </a:extLst>
            </p:cNvPr>
            <p:cNvSpPr txBox="1"/>
            <p:nvPr/>
          </p:nvSpPr>
          <p:spPr>
            <a:xfrm>
              <a:off x="974426" y="3401980"/>
              <a:ext cx="4176000" cy="781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400" b="1" dirty="0">
                  <a:latin typeface="Mali" panose="00000800000000000000" pitchFamily="2" charset="-34"/>
                  <a:cs typeface="Mali" panose="00000800000000000000" pitchFamily="2" charset="-34"/>
                </a:rPr>
                <a:t>14,192 + 2,925</a:t>
              </a: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F96C0BE1-7B8B-49A5-949A-4F07E29519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3788" y="265584"/>
            <a:ext cx="841663" cy="91180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77D0CB0-1BB3-4143-BD3A-98D55607D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56551" y="265584"/>
            <a:ext cx="841663" cy="91180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47F9720-B749-4CBF-A734-253D0E532C01}"/>
              </a:ext>
            </a:extLst>
          </p:cNvPr>
          <p:cNvGrpSpPr/>
          <p:nvPr/>
        </p:nvGrpSpPr>
        <p:grpSpPr>
          <a:xfrm>
            <a:off x="656653" y="1181114"/>
            <a:ext cx="773289" cy="1186992"/>
            <a:chOff x="656653" y="1166559"/>
            <a:chExt cx="773289" cy="1186992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79FBB48-3D7D-44A9-B07D-BFC17E33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6653" y="1527563"/>
              <a:ext cx="773289" cy="773289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44DD4F-9F20-423B-9378-57F59D7E0A68}"/>
                </a:ext>
              </a:extLst>
            </p:cNvPr>
            <p:cNvSpPr txBox="1"/>
            <p:nvPr/>
          </p:nvSpPr>
          <p:spPr>
            <a:xfrm>
              <a:off x="745949" y="1166559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D048090-23AA-434A-8030-87B474DA657F}"/>
              </a:ext>
            </a:extLst>
          </p:cNvPr>
          <p:cNvGrpSpPr/>
          <p:nvPr/>
        </p:nvGrpSpPr>
        <p:grpSpPr>
          <a:xfrm>
            <a:off x="6120883" y="1181114"/>
            <a:ext cx="781561" cy="1186992"/>
            <a:chOff x="6120883" y="1195670"/>
            <a:chExt cx="781561" cy="1186992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6305607-D4BE-4280-9CB2-AF8336144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A8914F4-CA01-4047-B3D8-9589CE6DE2C1}"/>
                </a:ext>
              </a:extLst>
            </p:cNvPr>
            <p:cNvSpPr txBox="1"/>
            <p:nvPr/>
          </p:nvSpPr>
          <p:spPr>
            <a:xfrm>
              <a:off x="6225182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52232FD8-0E38-45F9-92AB-603C072073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3950" y="4149947"/>
            <a:ext cx="868527" cy="86852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9A366A14-E697-4A76-BA21-D5F571DA4C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3950" y="3091259"/>
            <a:ext cx="868527" cy="86852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4FF6F2F-9AA6-49CA-A40E-AA348AF24D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3290" y="3080499"/>
            <a:ext cx="868527" cy="86852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3A85482-1E54-44E4-A18F-6A1EB5D678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33290" y="4151945"/>
            <a:ext cx="868527" cy="868527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E5B8D5-9A4B-4A5D-A1F0-51BC19E6A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26031" y="6202024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3AC1BD-1419-497E-9FEF-B9873EE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60" r="24583" b="2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60223-2C3D-48F1-8B6E-241C07977AA4}"/>
              </a:ext>
            </a:extLst>
          </p:cNvPr>
          <p:cNvGrpSpPr/>
          <p:nvPr/>
        </p:nvGrpSpPr>
        <p:grpSpPr>
          <a:xfrm>
            <a:off x="510065" y="655041"/>
            <a:ext cx="11160000" cy="5868000"/>
            <a:chOff x="510065" y="655041"/>
            <a:chExt cx="11160000" cy="586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315EFA-A2E4-44B0-B564-CD22AE7390EF}"/>
                </a:ext>
              </a:extLst>
            </p:cNvPr>
            <p:cNvSpPr/>
            <p:nvPr/>
          </p:nvSpPr>
          <p:spPr>
            <a:xfrm>
              <a:off x="510065" y="655041"/>
              <a:ext cx="11160000" cy="5868000"/>
            </a:xfrm>
            <a:prstGeom prst="roundRect">
              <a:avLst>
                <a:gd name="adj" fmla="val 4039"/>
              </a:avLst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3B739D-85C2-4E43-B8E1-CA23CFCDEF01}"/>
                </a:ext>
              </a:extLst>
            </p:cNvPr>
            <p:cNvSpPr/>
            <p:nvPr/>
          </p:nvSpPr>
          <p:spPr>
            <a:xfrm>
              <a:off x="744065" y="853041"/>
              <a:ext cx="10692000" cy="5472000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0E4DB-03FF-4CFD-A826-2E0B3C7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4" y="-237386"/>
            <a:ext cx="4238791" cy="2313731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8CC162C2-C3AA-4F12-949A-855F8D4D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5" y="-189374"/>
            <a:ext cx="3726661" cy="2217706"/>
          </a:xfrm>
          <a:prstGeom prst="rect">
            <a:avLst/>
          </a:prstGeom>
        </p:spPr>
      </p:pic>
      <p:pic>
        <p:nvPicPr>
          <p:cNvPr id="14" name="Picture 13" descr="Schematic&#10;&#10;Description automatically generated">
            <a:extLst>
              <a:ext uri="{FF2B5EF4-FFF2-40B4-BE49-F238E27FC236}">
                <a16:creationId xmlns:a16="http://schemas.microsoft.com/office/drawing/2014/main" id="{9E16118D-E85C-456F-88C9-F27EDFD1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20">
            <a:off x="58323" y="5083020"/>
            <a:ext cx="1875192" cy="2833061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D92B680B-A356-46CF-B145-B0BEAEFE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25" y="4995148"/>
            <a:ext cx="1871999" cy="2991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16129-4802-495D-8499-E37C99FEA1B8}"/>
              </a:ext>
            </a:extLst>
          </p:cNvPr>
          <p:cNvSpPr txBox="1"/>
          <p:nvPr/>
        </p:nvSpPr>
        <p:spPr>
          <a:xfrm>
            <a:off x="-5935" y="1041682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368C2-904D-4514-8BED-D3CB52E4E0E1}"/>
              </a:ext>
            </a:extLst>
          </p:cNvPr>
          <p:cNvSpPr txBox="1"/>
          <p:nvPr/>
        </p:nvSpPr>
        <p:spPr>
          <a:xfrm>
            <a:off x="861065" y="1977944"/>
            <a:ext cx="1044000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          การหาผลลบของจำนวนสองจำนวนโดยการตั้งลบ ต้องเขียนเลขโดด</a:t>
            </a:r>
          </a:p>
          <a:p>
            <a:pPr>
              <a:spcBef>
                <a:spcPts val="500"/>
              </a:spcBef>
            </a:pP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ในหลักเดียวกันให้ตรงกัน แล้วจึงนำจำนวนที่อยู่ในหลักเดียวกันมาลบกัน</a:t>
            </a:r>
          </a:p>
          <a:p>
            <a:pPr>
              <a:spcBef>
                <a:spcPts val="500"/>
              </a:spcBef>
            </a:pP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โดยเริ่มจากหลักหน่วย  หลักสิบ  หลักร้อย  หลักพัน  หลักหมื่น  และหลักแสน</a:t>
            </a:r>
          </a:p>
          <a:p>
            <a:pPr>
              <a:spcBef>
                <a:spcPts val="500"/>
              </a:spcBef>
            </a:pP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ตามลำดับ  ถ้าในหลักใดตัวตั้ง น้อยกว่าตัวลบ ต้องกระจายจำนวนจากหลัก</a:t>
            </a:r>
          </a:p>
          <a:p>
            <a:pPr>
              <a:spcBef>
                <a:spcPts val="500"/>
              </a:spcBef>
            </a:pPr>
            <a:r>
              <a:rPr lang="th-TH" sz="2800" dirty="0">
                <a:latin typeface="Itim" panose="00000500000000000000" pitchFamily="2" charset="-34"/>
                <a:cs typeface="Itim" panose="00000500000000000000" pitchFamily="2" charset="-34"/>
              </a:rPr>
              <a:t>ถัดไปทางซ้ายมารวมกับตัวตั้งในหลักนั้นแล้วจึงลบกัน แต่ถ้าจำนวนในหลักถัดไปทางซ้ายเป็น 0 ต้องกระจายจำนวนจากหลักถัดไปทางซ้ายทีละหลักตามลำดับ</a:t>
            </a:r>
          </a:p>
        </p:txBody>
      </p:sp>
    </p:spTree>
    <p:extLst>
      <p:ext uri="{BB962C8B-B14F-4D97-AF65-F5344CB8AC3E}">
        <p14:creationId xmlns:p14="http://schemas.microsoft.com/office/powerpoint/2010/main" val="13387928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F060FAF-5C48-4F96-A214-FCB54EEF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384" r="9671"/>
          <a:stretch/>
        </p:blipFill>
        <p:spPr>
          <a:xfrm>
            <a:off x="0" y="-11575"/>
            <a:ext cx="12195612" cy="740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0E1F4-3B2E-460A-A23E-D6C508473C10}"/>
              </a:ext>
            </a:extLst>
          </p:cNvPr>
          <p:cNvSpPr txBox="1"/>
          <p:nvPr/>
        </p:nvSpPr>
        <p:spPr>
          <a:xfrm>
            <a:off x="2442324" y="432457"/>
            <a:ext cx="7310964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40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การหาค่าของตัวไม่ทราบค่าใน</a:t>
            </a:r>
          </a:p>
          <a:p>
            <a:pPr algn="ctr">
              <a:spcBef>
                <a:spcPts val="1000"/>
              </a:spcBef>
            </a:pPr>
            <a:r>
              <a:rPr lang="th-TH" sz="40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ประโยคสัญลักษณ์แสดงการบวกและ</a:t>
            </a:r>
          </a:p>
          <a:p>
            <a:pPr algn="ctr">
              <a:spcBef>
                <a:spcPts val="1000"/>
              </a:spcBef>
            </a:pPr>
            <a:r>
              <a:rPr lang="th-TH" sz="40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ประโยคสัญลักษณ์แสดงการลบ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1DB5-FDAF-44CC-8646-4DBE899EE79E}"/>
              </a:ext>
            </a:extLst>
          </p:cNvPr>
          <p:cNvSpPr txBox="1"/>
          <p:nvPr/>
        </p:nvSpPr>
        <p:spPr>
          <a:xfrm>
            <a:off x="4807354" y="3167055"/>
            <a:ext cx="258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9AD2A-A4E9-43FF-87C6-E35EA5BA3D02}"/>
              </a:ext>
            </a:extLst>
          </p:cNvPr>
          <p:cNvSpPr txBox="1"/>
          <p:nvPr/>
        </p:nvSpPr>
        <p:spPr>
          <a:xfrm>
            <a:off x="1645250" y="4018518"/>
            <a:ext cx="8905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      หาค่าของตัวไม่ทราบค่าในประโยคสัญลักษณ์</a:t>
            </a:r>
          </a:p>
          <a:p>
            <a:r>
              <a:rPr lang="th-TH" sz="36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แสดงการบวกและประโยคสัญลักษณ์แสดงการลบ</a:t>
            </a:r>
          </a:p>
          <a:p>
            <a:r>
              <a:rPr lang="th-TH" sz="36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ของจำนวนนับไม่เกิน 100,000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7A15F-3C56-4601-8B43-5A4E17A7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26">
            <a:off x="9752792" y="501849"/>
            <a:ext cx="957673" cy="58477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1F448-C72D-4124-B318-1E03536B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4" flipH="1">
            <a:off x="1481536" y="501849"/>
            <a:ext cx="957673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79068" y="465605"/>
            <a:ext cx="1133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u="sng" dirty="0">
                <a:latin typeface="Mali" panose="00000800000000000000" pitchFamily="2" charset="-34"/>
                <a:cs typeface="Mali" panose="00000800000000000000" pitchFamily="2" charset="-34"/>
              </a:rPr>
              <a:t>ทบทวน</a:t>
            </a:r>
            <a:r>
              <a:rPr lang="th-TH" sz="3200" b="1" dirty="0">
                <a:latin typeface="Mali" panose="00000800000000000000" pitchFamily="2" charset="-34"/>
                <a:cs typeface="Mali" panose="00000800000000000000" pitchFamily="2" charset="-34"/>
              </a:rPr>
              <a:t> ความสัมพันธ์ของการบวกและการลบ</a:t>
            </a:r>
            <a:endParaRPr lang="en-US" sz="32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55699F-4B8B-4C33-BBE5-27533687DA09}"/>
              </a:ext>
            </a:extLst>
          </p:cNvPr>
          <p:cNvGrpSpPr/>
          <p:nvPr/>
        </p:nvGrpSpPr>
        <p:grpSpPr>
          <a:xfrm>
            <a:off x="1462726" y="2363013"/>
            <a:ext cx="9266547" cy="2472939"/>
            <a:chOff x="1462726" y="2711803"/>
            <a:chExt cx="9266547" cy="24729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EC0561-A9A1-4E1A-9527-FB81CEBC7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contrast="40000"/>
            </a:blip>
            <a:stretch>
              <a:fillRect/>
            </a:stretch>
          </p:blipFill>
          <p:spPr>
            <a:xfrm>
              <a:off x="4144650" y="2711803"/>
              <a:ext cx="3902697" cy="24729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BD2C96-90C4-4CA3-BB38-3DFCC6FE8BB7}"/>
                </a:ext>
              </a:extLst>
            </p:cNvPr>
            <p:cNvSpPr txBox="1"/>
            <p:nvPr/>
          </p:nvSpPr>
          <p:spPr>
            <a:xfrm>
              <a:off x="1462726" y="2772631"/>
              <a:ext cx="9266547" cy="221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rgbClr val="00B05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50</a:t>
              </a: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 + </a:t>
              </a:r>
              <a:r>
                <a:rPr lang="th-TH" sz="3200" dirty="0">
                  <a:solidFill>
                    <a:srgbClr val="7030A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30</a:t>
              </a:r>
              <a:r>
                <a:rPr lang="th-TH" sz="3200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200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en-US" sz="3200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80</a:t>
              </a:r>
              <a:endParaRPr lang="th-TH" sz="3200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3200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80 </a:t>
              </a:r>
              <a:r>
                <a:rPr lang="en-US" sz="3200" dirty="0">
                  <a:latin typeface="Mali" panose="00000800000000000000" pitchFamily="2" charset="-34"/>
                  <a:cs typeface="Mali" panose="00000800000000000000" pitchFamily="2" charset="-34"/>
                </a:rPr>
                <a:t>-</a:t>
              </a:r>
              <a:r>
                <a:rPr lang="th-TH" sz="3200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200" dirty="0">
                  <a:solidFill>
                    <a:srgbClr val="7030A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30</a:t>
              </a:r>
              <a:r>
                <a:rPr lang="th-TH" sz="3200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200" dirty="0">
                  <a:latin typeface="Mali" panose="00000800000000000000" pitchFamily="2" charset="-34"/>
                  <a:cs typeface="Mali" panose="00000800000000000000" pitchFamily="2" charset="-34"/>
                </a:rPr>
                <a:t>=</a:t>
              </a:r>
              <a:r>
                <a:rPr lang="en-US" sz="3200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200" dirty="0">
                  <a:solidFill>
                    <a:srgbClr val="00B05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50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80 </a:t>
              </a:r>
              <a:r>
                <a:rPr lang="en-US" sz="3200" dirty="0">
                  <a:latin typeface="Mali" panose="00000800000000000000" pitchFamily="2" charset="-34"/>
                  <a:cs typeface="Mali" panose="00000800000000000000" pitchFamily="2" charset="-34"/>
                </a:rPr>
                <a:t>-</a:t>
              </a:r>
              <a:r>
                <a:rPr lang="en-US" sz="3200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200" dirty="0">
                  <a:solidFill>
                    <a:srgbClr val="00B05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50</a:t>
              </a:r>
              <a:r>
                <a:rPr lang="en-US" sz="3200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200" dirty="0">
                  <a:latin typeface="Mali" panose="00000800000000000000" pitchFamily="2" charset="-34"/>
                  <a:cs typeface="Mali" panose="00000800000000000000" pitchFamily="2" charset="-34"/>
                </a:rPr>
                <a:t>=</a:t>
              </a:r>
              <a:r>
                <a:rPr lang="en-US" sz="3200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200" dirty="0">
                  <a:solidFill>
                    <a:srgbClr val="7030A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3D67D4-E722-43C3-96E4-7D3372E0408F}"/>
              </a:ext>
            </a:extLst>
          </p:cNvPr>
          <p:cNvSpPr txBox="1"/>
          <p:nvPr/>
        </p:nvSpPr>
        <p:spPr>
          <a:xfrm>
            <a:off x="1536569" y="1673030"/>
            <a:ext cx="912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dirty="0">
                <a:latin typeface="Mali" panose="00000800000000000000" pitchFamily="2" charset="-34"/>
                <a:cs typeface="Mali" panose="00000800000000000000" pitchFamily="2" charset="-34"/>
              </a:rPr>
              <a:t>สังเกต</a:t>
            </a: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 ความสัมพันธ์ของการบวกและการลบ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5269AD-AFBF-4389-AE48-46FB9D5F1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4759187"/>
            <a:ext cx="1968513" cy="19350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C10AD4-BAC3-CD1E-8BC8-F03E436AEF33}"/>
              </a:ext>
            </a:extLst>
          </p:cNvPr>
          <p:cNvGrpSpPr/>
          <p:nvPr/>
        </p:nvGrpSpPr>
        <p:grpSpPr>
          <a:xfrm>
            <a:off x="2206325" y="5014252"/>
            <a:ext cx="9266547" cy="1301707"/>
            <a:chOff x="2206325" y="5014252"/>
            <a:chExt cx="9266547" cy="130170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8522854-78AD-4940-839F-4546DFF9E41E}"/>
                </a:ext>
              </a:extLst>
            </p:cNvPr>
            <p:cNvSpPr/>
            <p:nvPr/>
          </p:nvSpPr>
          <p:spPr>
            <a:xfrm>
              <a:off x="2206325" y="5014252"/>
              <a:ext cx="9266547" cy="1301707"/>
            </a:xfrm>
            <a:prstGeom prst="wedgeRoundRectCallout">
              <a:avLst>
                <a:gd name="adj1" fmla="val -53386"/>
                <a:gd name="adj2" fmla="val 930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B2E778-66EC-4704-85B2-22216FCC4A5B}"/>
                </a:ext>
              </a:extLst>
            </p:cNvPr>
            <p:cNvSpPr txBox="1"/>
            <p:nvPr/>
          </p:nvSpPr>
          <p:spPr>
            <a:xfrm>
              <a:off x="2335829" y="5166613"/>
              <a:ext cx="9127616" cy="1046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200" dirty="0">
                  <a:latin typeface="Mali" panose="00000800000000000000" pitchFamily="2" charset="-34"/>
                  <a:cs typeface="Mali" panose="00000800000000000000" pitchFamily="2" charset="-34"/>
                </a:rPr>
                <a:t>จำนวนสองจำนวนบวกกัน ผลบวกที่ได้ลบด้วยจำนวนใดจำนวนหนึ่ง</a:t>
              </a:r>
            </a:p>
            <a:p>
              <a:pPr>
                <a:lnSpc>
                  <a:spcPct val="150000"/>
                </a:lnSpc>
              </a:pPr>
              <a:r>
                <a:rPr lang="th-TH" sz="2200" dirty="0">
                  <a:latin typeface="Mali" panose="00000800000000000000" pitchFamily="2" charset="-34"/>
                  <a:cs typeface="Mali" panose="00000800000000000000" pitchFamily="2" charset="-34"/>
                </a:rPr>
                <a:t>ในสองจำนวนนั้น ผลลบคืออีกจำนวนหนึ่ง</a:t>
              </a:r>
              <a:endParaRPr lang="en-US" sz="22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4315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D2F8A20-6352-44DB-B1F7-6218541E7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57380"/>
            <a:ext cx="11331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การหาค่าของตัวไม่ทราบค่าในประโยคสัญลักษณ์แสดงการบวกและประโยคสัญลักษณ์แสดงการลบ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730AE-1937-4103-85B3-5FC8C40B3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16" y="1618320"/>
            <a:ext cx="11151884" cy="4832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03B9FC-4785-4B43-8B69-CDB09433F582}"/>
              </a:ext>
            </a:extLst>
          </p:cNvPr>
          <p:cNvGrpSpPr/>
          <p:nvPr/>
        </p:nvGrpSpPr>
        <p:grpSpPr>
          <a:xfrm>
            <a:off x="654076" y="1343338"/>
            <a:ext cx="781561" cy="1186992"/>
            <a:chOff x="6120883" y="1195670"/>
            <a:chExt cx="781561" cy="11869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D6F7AA-C561-486E-A65D-283CA25EA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48323C-3753-40DA-8806-A9D08C096138}"/>
                </a:ext>
              </a:extLst>
            </p:cNvPr>
            <p:cNvSpPr txBox="1"/>
            <p:nvPr/>
          </p:nvSpPr>
          <p:spPr>
            <a:xfrm>
              <a:off x="6225182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54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D0711-201A-4EBC-8C29-68D7BCDEEAB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639619" y="1787272"/>
            <a:ext cx="3639391" cy="9182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ABE34E-75B4-4CC1-905D-7AD8D85E5C49}"/>
              </a:ext>
            </a:extLst>
          </p:cNvPr>
          <p:cNvGrpSpPr/>
          <p:nvPr/>
        </p:nvGrpSpPr>
        <p:grpSpPr>
          <a:xfrm>
            <a:off x="1771214" y="1936834"/>
            <a:ext cx="3422955" cy="584775"/>
            <a:chOff x="1771214" y="1787272"/>
            <a:chExt cx="3422955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EB949B-D1DC-4F4D-9EF8-FC5B6DF2B4D3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   </a:t>
              </a: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+ 600 </a:t>
              </a:r>
              <a:r>
                <a:rPr lang="en-US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= 800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83E892C-6C40-4B55-B13D-54EDC56FF36B}"/>
                </a:ext>
              </a:extLst>
            </p:cNvPr>
            <p:cNvSpPr/>
            <p:nvPr/>
          </p:nvSpPr>
          <p:spPr>
            <a:xfrm>
              <a:off x="1932421" y="1840191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B95F54-01BB-403B-A883-23E70F1731C4}"/>
              </a:ext>
            </a:extLst>
          </p:cNvPr>
          <p:cNvSpPr txBox="1"/>
          <p:nvPr/>
        </p:nvSpPr>
        <p:spPr>
          <a:xfrm>
            <a:off x="597251" y="2919731"/>
            <a:ext cx="7173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ใช้ความสัมพันธ์ของการบวกและการลบ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D2508D8-3827-4953-B1BE-4B0F2CEEE30D}"/>
              </a:ext>
            </a:extLst>
          </p:cNvPr>
          <p:cNvSpPr/>
          <p:nvPr/>
        </p:nvSpPr>
        <p:spPr>
          <a:xfrm>
            <a:off x="7445676" y="1996096"/>
            <a:ext cx="3987949" cy="4270829"/>
          </a:xfrm>
          <a:custGeom>
            <a:avLst/>
            <a:gdLst>
              <a:gd name="connsiteX0" fmla="*/ 548640 w 3870933"/>
              <a:gd name="connsiteY0" fmla="*/ 0 h 4145513"/>
              <a:gd name="connsiteX1" fmla="*/ 855390 w 3870933"/>
              <a:gd name="connsiteY1" fmla="*/ 90672 h 4145513"/>
              <a:gd name="connsiteX2" fmla="*/ 860165 w 3870933"/>
              <a:gd name="connsiteY2" fmla="*/ 94485 h 4145513"/>
              <a:gd name="connsiteX3" fmla="*/ 864941 w 3870933"/>
              <a:gd name="connsiteY3" fmla="*/ 90672 h 4145513"/>
              <a:gd name="connsiteX4" fmla="*/ 1171691 w 3870933"/>
              <a:gd name="connsiteY4" fmla="*/ 0 h 4145513"/>
              <a:gd name="connsiteX5" fmla="*/ 1559638 w 3870933"/>
              <a:gd name="connsiteY5" fmla="*/ 155501 h 4145513"/>
              <a:gd name="connsiteX6" fmla="*/ 1577985 w 3870933"/>
              <a:gd name="connsiteY6" fmla="*/ 177019 h 4145513"/>
              <a:gd name="connsiteX7" fmla="*/ 1596331 w 3870933"/>
              <a:gd name="connsiteY7" fmla="*/ 155501 h 4145513"/>
              <a:gd name="connsiteX8" fmla="*/ 1984278 w 3870933"/>
              <a:gd name="connsiteY8" fmla="*/ 0 h 4145513"/>
              <a:gd name="connsiteX9" fmla="*/ 2291028 w 3870933"/>
              <a:gd name="connsiteY9" fmla="*/ 90672 h 4145513"/>
              <a:gd name="connsiteX10" fmla="*/ 2352891 w 3870933"/>
              <a:gd name="connsiteY10" fmla="*/ 140064 h 4145513"/>
              <a:gd name="connsiteX11" fmla="*/ 2414754 w 3870933"/>
              <a:gd name="connsiteY11" fmla="*/ 90672 h 4145513"/>
              <a:gd name="connsiteX12" fmla="*/ 2721503 w 3870933"/>
              <a:gd name="connsiteY12" fmla="*/ 0 h 4145513"/>
              <a:gd name="connsiteX13" fmla="*/ 2935059 w 3870933"/>
              <a:gd name="connsiteY13" fmla="*/ 41722 h 4145513"/>
              <a:gd name="connsiteX14" fmla="*/ 3021899 w 3870933"/>
              <a:gd name="connsiteY14" fmla="*/ 87334 h 4145513"/>
              <a:gd name="connsiteX15" fmla="*/ 3108737 w 3870933"/>
              <a:gd name="connsiteY15" fmla="*/ 41722 h 4145513"/>
              <a:gd name="connsiteX16" fmla="*/ 3322293 w 3870933"/>
              <a:gd name="connsiteY16" fmla="*/ 0 h 4145513"/>
              <a:gd name="connsiteX17" fmla="*/ 3870933 w 3870933"/>
              <a:gd name="connsiteY17" fmla="*/ 530914 h 4145513"/>
              <a:gd name="connsiteX18" fmla="*/ 3777235 w 3870933"/>
              <a:gd name="connsiteY18" fmla="*/ 827753 h 4145513"/>
              <a:gd name="connsiteX19" fmla="*/ 3744497 w 3870933"/>
              <a:gd name="connsiteY19" fmla="*/ 866149 h 4145513"/>
              <a:gd name="connsiteX20" fmla="*/ 3777235 w 3870933"/>
              <a:gd name="connsiteY20" fmla="*/ 904544 h 4145513"/>
              <a:gd name="connsiteX21" fmla="*/ 3870933 w 3870933"/>
              <a:gd name="connsiteY21" fmla="*/ 1201383 h 4145513"/>
              <a:gd name="connsiteX22" fmla="*/ 3777235 w 3870933"/>
              <a:gd name="connsiteY22" fmla="*/ 1498222 h 4145513"/>
              <a:gd name="connsiteX23" fmla="*/ 3773131 w 3870933"/>
              <a:gd name="connsiteY23" fmla="*/ 1503035 h 4145513"/>
              <a:gd name="connsiteX24" fmla="*/ 3777235 w 3870933"/>
              <a:gd name="connsiteY24" fmla="*/ 1507848 h 4145513"/>
              <a:gd name="connsiteX25" fmla="*/ 3870933 w 3870933"/>
              <a:gd name="connsiteY25" fmla="*/ 1804687 h 4145513"/>
              <a:gd name="connsiteX26" fmla="*/ 3777235 w 3870933"/>
              <a:gd name="connsiteY26" fmla="*/ 2101526 h 4145513"/>
              <a:gd name="connsiteX27" fmla="*/ 3773131 w 3870933"/>
              <a:gd name="connsiteY27" fmla="*/ 2106339 h 4145513"/>
              <a:gd name="connsiteX28" fmla="*/ 3777235 w 3870933"/>
              <a:gd name="connsiteY28" fmla="*/ 2111152 h 4145513"/>
              <a:gd name="connsiteX29" fmla="*/ 3870933 w 3870933"/>
              <a:gd name="connsiteY29" fmla="*/ 2407991 h 4145513"/>
              <a:gd name="connsiteX30" fmla="*/ 3777235 w 3870933"/>
              <a:gd name="connsiteY30" fmla="*/ 2704830 h 4145513"/>
              <a:gd name="connsiteX31" fmla="*/ 3773131 w 3870933"/>
              <a:gd name="connsiteY31" fmla="*/ 2709643 h 4145513"/>
              <a:gd name="connsiteX32" fmla="*/ 3777235 w 3870933"/>
              <a:gd name="connsiteY32" fmla="*/ 2714456 h 4145513"/>
              <a:gd name="connsiteX33" fmla="*/ 3870933 w 3870933"/>
              <a:gd name="connsiteY33" fmla="*/ 3011295 h 4145513"/>
              <a:gd name="connsiteX34" fmla="*/ 3777235 w 3870933"/>
              <a:gd name="connsiteY34" fmla="*/ 3308134 h 4145513"/>
              <a:gd name="connsiteX35" fmla="*/ 3773131 w 3870933"/>
              <a:gd name="connsiteY35" fmla="*/ 3312947 h 4145513"/>
              <a:gd name="connsiteX36" fmla="*/ 3777235 w 3870933"/>
              <a:gd name="connsiteY36" fmla="*/ 3317760 h 4145513"/>
              <a:gd name="connsiteX37" fmla="*/ 3870933 w 3870933"/>
              <a:gd name="connsiteY37" fmla="*/ 3614599 h 4145513"/>
              <a:gd name="connsiteX38" fmla="*/ 3322293 w 3870933"/>
              <a:gd name="connsiteY38" fmla="*/ 4145513 h 4145513"/>
              <a:gd name="connsiteX39" fmla="*/ 3015543 w 3870933"/>
              <a:gd name="connsiteY39" fmla="*/ 4054842 h 4145513"/>
              <a:gd name="connsiteX40" fmla="*/ 2996561 w 3870933"/>
              <a:gd name="connsiteY40" fmla="*/ 4039687 h 4145513"/>
              <a:gd name="connsiteX41" fmla="*/ 2953753 w 3870933"/>
              <a:gd name="connsiteY41" fmla="*/ 4062171 h 4145513"/>
              <a:gd name="connsiteX42" fmla="*/ 2740199 w 3870933"/>
              <a:gd name="connsiteY42" fmla="*/ 4103893 h 4145513"/>
              <a:gd name="connsiteX43" fmla="*/ 2433448 w 3870933"/>
              <a:gd name="connsiteY43" fmla="*/ 4013222 h 4145513"/>
              <a:gd name="connsiteX44" fmla="*/ 2371585 w 3870933"/>
              <a:gd name="connsiteY44" fmla="*/ 3963829 h 4145513"/>
              <a:gd name="connsiteX45" fmla="*/ 2309722 w 3870933"/>
              <a:gd name="connsiteY45" fmla="*/ 4013222 h 4145513"/>
              <a:gd name="connsiteX46" fmla="*/ 2002972 w 3870933"/>
              <a:gd name="connsiteY46" fmla="*/ 4103893 h 4145513"/>
              <a:gd name="connsiteX47" fmla="*/ 1615025 w 3870933"/>
              <a:gd name="connsiteY47" fmla="*/ 3948392 h 4145513"/>
              <a:gd name="connsiteX48" fmla="*/ 1596679 w 3870933"/>
              <a:gd name="connsiteY48" fmla="*/ 3926875 h 4145513"/>
              <a:gd name="connsiteX49" fmla="*/ 1578332 w 3870933"/>
              <a:gd name="connsiteY49" fmla="*/ 3948392 h 4145513"/>
              <a:gd name="connsiteX50" fmla="*/ 1190385 w 3870933"/>
              <a:gd name="connsiteY50" fmla="*/ 4103893 h 4145513"/>
              <a:gd name="connsiteX51" fmla="*/ 883635 w 3870933"/>
              <a:gd name="connsiteY51" fmla="*/ 4013222 h 4145513"/>
              <a:gd name="connsiteX52" fmla="*/ 849181 w 3870933"/>
              <a:gd name="connsiteY52" fmla="*/ 3985713 h 4145513"/>
              <a:gd name="connsiteX53" fmla="*/ 762196 w 3870933"/>
              <a:gd name="connsiteY53" fmla="*/ 4031401 h 4145513"/>
              <a:gd name="connsiteX54" fmla="*/ 548640 w 3870933"/>
              <a:gd name="connsiteY54" fmla="*/ 4073123 h 4145513"/>
              <a:gd name="connsiteX55" fmla="*/ 0 w 3870933"/>
              <a:gd name="connsiteY55" fmla="*/ 3542209 h 4145513"/>
              <a:gd name="connsiteX56" fmla="*/ 93699 w 3870933"/>
              <a:gd name="connsiteY56" fmla="*/ 3245370 h 4145513"/>
              <a:gd name="connsiteX57" fmla="*/ 97802 w 3870933"/>
              <a:gd name="connsiteY57" fmla="*/ 3240557 h 4145513"/>
              <a:gd name="connsiteX58" fmla="*/ 93699 w 3870933"/>
              <a:gd name="connsiteY58" fmla="*/ 3235744 h 4145513"/>
              <a:gd name="connsiteX59" fmla="*/ 0 w 3870933"/>
              <a:gd name="connsiteY59" fmla="*/ 2938905 h 4145513"/>
              <a:gd name="connsiteX60" fmla="*/ 93699 w 3870933"/>
              <a:gd name="connsiteY60" fmla="*/ 2642066 h 4145513"/>
              <a:gd name="connsiteX61" fmla="*/ 97802 w 3870933"/>
              <a:gd name="connsiteY61" fmla="*/ 2637253 h 4145513"/>
              <a:gd name="connsiteX62" fmla="*/ 93699 w 3870933"/>
              <a:gd name="connsiteY62" fmla="*/ 2632440 h 4145513"/>
              <a:gd name="connsiteX63" fmla="*/ 0 w 3870933"/>
              <a:gd name="connsiteY63" fmla="*/ 2335601 h 4145513"/>
              <a:gd name="connsiteX64" fmla="*/ 93699 w 3870933"/>
              <a:gd name="connsiteY64" fmla="*/ 2038762 h 4145513"/>
              <a:gd name="connsiteX65" fmla="*/ 97802 w 3870933"/>
              <a:gd name="connsiteY65" fmla="*/ 2033949 h 4145513"/>
              <a:gd name="connsiteX66" fmla="*/ 93699 w 3870933"/>
              <a:gd name="connsiteY66" fmla="*/ 2029136 h 4145513"/>
              <a:gd name="connsiteX67" fmla="*/ 0 w 3870933"/>
              <a:gd name="connsiteY67" fmla="*/ 1732297 h 4145513"/>
              <a:gd name="connsiteX68" fmla="*/ 93699 w 3870933"/>
              <a:gd name="connsiteY68" fmla="*/ 1435458 h 4145513"/>
              <a:gd name="connsiteX69" fmla="*/ 97802 w 3870933"/>
              <a:gd name="connsiteY69" fmla="*/ 1430645 h 4145513"/>
              <a:gd name="connsiteX70" fmla="*/ 93699 w 3870933"/>
              <a:gd name="connsiteY70" fmla="*/ 1425832 h 4145513"/>
              <a:gd name="connsiteX71" fmla="*/ 0 w 3870933"/>
              <a:gd name="connsiteY71" fmla="*/ 1128993 h 4145513"/>
              <a:gd name="connsiteX72" fmla="*/ 93699 w 3870933"/>
              <a:gd name="connsiteY72" fmla="*/ 832154 h 4145513"/>
              <a:gd name="connsiteX73" fmla="*/ 95575 w 3870933"/>
              <a:gd name="connsiteY73" fmla="*/ 829955 h 4145513"/>
              <a:gd name="connsiteX74" fmla="*/ 93699 w 3870933"/>
              <a:gd name="connsiteY74" fmla="*/ 827753 h 4145513"/>
              <a:gd name="connsiteX75" fmla="*/ 0 w 3870933"/>
              <a:gd name="connsiteY75" fmla="*/ 530915 h 4145513"/>
              <a:gd name="connsiteX76" fmla="*/ 548640 w 3870933"/>
              <a:gd name="connsiteY76" fmla="*/ 0 h 414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870933" h="4145513">
                <a:moveTo>
                  <a:pt x="548640" y="0"/>
                </a:moveTo>
                <a:cubicBezTo>
                  <a:pt x="662267" y="0"/>
                  <a:pt x="767827" y="33427"/>
                  <a:pt x="855390" y="90672"/>
                </a:cubicBezTo>
                <a:lnTo>
                  <a:pt x="860165" y="94485"/>
                </a:lnTo>
                <a:lnTo>
                  <a:pt x="864941" y="90672"/>
                </a:lnTo>
                <a:cubicBezTo>
                  <a:pt x="952505" y="33426"/>
                  <a:pt x="1058064" y="0"/>
                  <a:pt x="1171691" y="0"/>
                </a:cubicBezTo>
                <a:cubicBezTo>
                  <a:pt x="1323194" y="0"/>
                  <a:pt x="1460354" y="59425"/>
                  <a:pt x="1559638" y="155501"/>
                </a:cubicBezTo>
                <a:lnTo>
                  <a:pt x="1577985" y="177019"/>
                </a:lnTo>
                <a:lnTo>
                  <a:pt x="1596331" y="155501"/>
                </a:lnTo>
                <a:cubicBezTo>
                  <a:pt x="1695615" y="59425"/>
                  <a:pt x="1832775" y="0"/>
                  <a:pt x="1984278" y="0"/>
                </a:cubicBezTo>
                <a:cubicBezTo>
                  <a:pt x="2097905" y="0"/>
                  <a:pt x="2203465" y="33427"/>
                  <a:pt x="2291028" y="90672"/>
                </a:cubicBezTo>
                <a:lnTo>
                  <a:pt x="2352891" y="140064"/>
                </a:lnTo>
                <a:lnTo>
                  <a:pt x="2414754" y="90672"/>
                </a:lnTo>
                <a:cubicBezTo>
                  <a:pt x="2502317" y="33427"/>
                  <a:pt x="2607876" y="0"/>
                  <a:pt x="2721503" y="0"/>
                </a:cubicBezTo>
                <a:cubicBezTo>
                  <a:pt x="2797255" y="0"/>
                  <a:pt x="2869421" y="14856"/>
                  <a:pt x="2935059" y="41722"/>
                </a:cubicBezTo>
                <a:lnTo>
                  <a:pt x="3021899" y="87334"/>
                </a:lnTo>
                <a:lnTo>
                  <a:pt x="3108737" y="41722"/>
                </a:lnTo>
                <a:cubicBezTo>
                  <a:pt x="3174375" y="14856"/>
                  <a:pt x="3246541" y="0"/>
                  <a:pt x="3322293" y="0"/>
                </a:cubicBezTo>
                <a:cubicBezTo>
                  <a:pt x="3625299" y="0"/>
                  <a:pt x="3870933" y="237699"/>
                  <a:pt x="3870933" y="530914"/>
                </a:cubicBezTo>
                <a:cubicBezTo>
                  <a:pt x="3870933" y="640870"/>
                  <a:pt x="3836391" y="743019"/>
                  <a:pt x="3777235" y="827753"/>
                </a:cubicBezTo>
                <a:lnTo>
                  <a:pt x="3744497" y="866149"/>
                </a:lnTo>
                <a:lnTo>
                  <a:pt x="3777235" y="904544"/>
                </a:lnTo>
                <a:cubicBezTo>
                  <a:pt x="3836391" y="989278"/>
                  <a:pt x="3870933" y="1091427"/>
                  <a:pt x="3870933" y="1201383"/>
                </a:cubicBezTo>
                <a:cubicBezTo>
                  <a:pt x="3870933" y="1311339"/>
                  <a:pt x="3836391" y="1413488"/>
                  <a:pt x="3777235" y="1498222"/>
                </a:cubicBezTo>
                <a:lnTo>
                  <a:pt x="3773131" y="1503035"/>
                </a:lnTo>
                <a:lnTo>
                  <a:pt x="3777235" y="1507848"/>
                </a:lnTo>
                <a:cubicBezTo>
                  <a:pt x="3836391" y="1592582"/>
                  <a:pt x="3870933" y="1694731"/>
                  <a:pt x="3870933" y="1804687"/>
                </a:cubicBezTo>
                <a:cubicBezTo>
                  <a:pt x="3870933" y="1914643"/>
                  <a:pt x="3836391" y="2016792"/>
                  <a:pt x="3777235" y="2101526"/>
                </a:cubicBezTo>
                <a:lnTo>
                  <a:pt x="3773131" y="2106339"/>
                </a:lnTo>
                <a:lnTo>
                  <a:pt x="3777235" y="2111152"/>
                </a:lnTo>
                <a:cubicBezTo>
                  <a:pt x="3836391" y="2195886"/>
                  <a:pt x="3870933" y="2298035"/>
                  <a:pt x="3870933" y="2407991"/>
                </a:cubicBezTo>
                <a:cubicBezTo>
                  <a:pt x="3870933" y="2517947"/>
                  <a:pt x="3836391" y="2620096"/>
                  <a:pt x="3777235" y="2704830"/>
                </a:cubicBezTo>
                <a:lnTo>
                  <a:pt x="3773131" y="2709643"/>
                </a:lnTo>
                <a:lnTo>
                  <a:pt x="3777235" y="2714456"/>
                </a:lnTo>
                <a:cubicBezTo>
                  <a:pt x="3836391" y="2799190"/>
                  <a:pt x="3870933" y="2901339"/>
                  <a:pt x="3870933" y="3011295"/>
                </a:cubicBezTo>
                <a:cubicBezTo>
                  <a:pt x="3870933" y="3121251"/>
                  <a:pt x="3836391" y="3223400"/>
                  <a:pt x="3777235" y="3308134"/>
                </a:cubicBezTo>
                <a:lnTo>
                  <a:pt x="3773131" y="3312947"/>
                </a:lnTo>
                <a:lnTo>
                  <a:pt x="3777235" y="3317760"/>
                </a:lnTo>
                <a:cubicBezTo>
                  <a:pt x="3836391" y="3402494"/>
                  <a:pt x="3870933" y="3504643"/>
                  <a:pt x="3870933" y="3614599"/>
                </a:cubicBezTo>
                <a:cubicBezTo>
                  <a:pt x="3870933" y="3907815"/>
                  <a:pt x="3625299" y="4145513"/>
                  <a:pt x="3322293" y="4145513"/>
                </a:cubicBezTo>
                <a:cubicBezTo>
                  <a:pt x="3208665" y="4145513"/>
                  <a:pt x="3103107" y="4112087"/>
                  <a:pt x="3015543" y="4054842"/>
                </a:cubicBezTo>
                <a:lnTo>
                  <a:pt x="2996561" y="4039687"/>
                </a:lnTo>
                <a:lnTo>
                  <a:pt x="2953753" y="4062171"/>
                </a:lnTo>
                <a:cubicBezTo>
                  <a:pt x="2888115" y="4089037"/>
                  <a:pt x="2815949" y="4103893"/>
                  <a:pt x="2740199" y="4103893"/>
                </a:cubicBezTo>
                <a:cubicBezTo>
                  <a:pt x="2626571" y="4103893"/>
                  <a:pt x="2521012" y="4070467"/>
                  <a:pt x="2433448" y="4013222"/>
                </a:cubicBezTo>
                <a:lnTo>
                  <a:pt x="2371585" y="3963829"/>
                </a:lnTo>
                <a:lnTo>
                  <a:pt x="2309722" y="4013222"/>
                </a:lnTo>
                <a:cubicBezTo>
                  <a:pt x="2222159" y="4070467"/>
                  <a:pt x="2116599" y="4103893"/>
                  <a:pt x="2002972" y="4103893"/>
                </a:cubicBezTo>
                <a:cubicBezTo>
                  <a:pt x="1851469" y="4103893"/>
                  <a:pt x="1714309" y="4044469"/>
                  <a:pt x="1615025" y="3948392"/>
                </a:cubicBezTo>
                <a:lnTo>
                  <a:pt x="1596679" y="3926875"/>
                </a:lnTo>
                <a:lnTo>
                  <a:pt x="1578332" y="3948392"/>
                </a:lnTo>
                <a:cubicBezTo>
                  <a:pt x="1479048" y="4044469"/>
                  <a:pt x="1341888" y="4103893"/>
                  <a:pt x="1190385" y="4103893"/>
                </a:cubicBezTo>
                <a:cubicBezTo>
                  <a:pt x="1076758" y="4103893"/>
                  <a:pt x="971198" y="4070467"/>
                  <a:pt x="883635" y="4013222"/>
                </a:cubicBezTo>
                <a:lnTo>
                  <a:pt x="849181" y="3985713"/>
                </a:lnTo>
                <a:lnTo>
                  <a:pt x="762196" y="4031401"/>
                </a:lnTo>
                <a:cubicBezTo>
                  <a:pt x="696557" y="4058267"/>
                  <a:pt x="624392" y="4073123"/>
                  <a:pt x="548640" y="4073123"/>
                </a:cubicBezTo>
                <a:cubicBezTo>
                  <a:pt x="245634" y="4073123"/>
                  <a:pt x="0" y="3835425"/>
                  <a:pt x="0" y="3542209"/>
                </a:cubicBezTo>
                <a:cubicBezTo>
                  <a:pt x="0" y="3432253"/>
                  <a:pt x="34542" y="3330104"/>
                  <a:pt x="93699" y="3245370"/>
                </a:cubicBezTo>
                <a:lnTo>
                  <a:pt x="97802" y="3240557"/>
                </a:lnTo>
                <a:lnTo>
                  <a:pt x="93699" y="3235744"/>
                </a:lnTo>
                <a:cubicBezTo>
                  <a:pt x="34542" y="3151010"/>
                  <a:pt x="0" y="3048861"/>
                  <a:pt x="0" y="2938905"/>
                </a:cubicBezTo>
                <a:cubicBezTo>
                  <a:pt x="0" y="2828949"/>
                  <a:pt x="34542" y="2726800"/>
                  <a:pt x="93699" y="2642066"/>
                </a:cubicBezTo>
                <a:lnTo>
                  <a:pt x="97802" y="2637253"/>
                </a:lnTo>
                <a:lnTo>
                  <a:pt x="93699" y="2632440"/>
                </a:lnTo>
                <a:cubicBezTo>
                  <a:pt x="34542" y="2547706"/>
                  <a:pt x="0" y="2445557"/>
                  <a:pt x="0" y="2335601"/>
                </a:cubicBezTo>
                <a:cubicBezTo>
                  <a:pt x="0" y="2225645"/>
                  <a:pt x="34542" y="2123496"/>
                  <a:pt x="93699" y="2038762"/>
                </a:cubicBezTo>
                <a:lnTo>
                  <a:pt x="97802" y="2033949"/>
                </a:lnTo>
                <a:lnTo>
                  <a:pt x="93699" y="2029136"/>
                </a:lnTo>
                <a:cubicBezTo>
                  <a:pt x="34542" y="1944402"/>
                  <a:pt x="0" y="1842253"/>
                  <a:pt x="0" y="1732297"/>
                </a:cubicBezTo>
                <a:cubicBezTo>
                  <a:pt x="0" y="1622341"/>
                  <a:pt x="34542" y="1520192"/>
                  <a:pt x="93699" y="1435458"/>
                </a:cubicBezTo>
                <a:lnTo>
                  <a:pt x="97802" y="1430645"/>
                </a:lnTo>
                <a:lnTo>
                  <a:pt x="93699" y="1425832"/>
                </a:lnTo>
                <a:cubicBezTo>
                  <a:pt x="34542" y="1341098"/>
                  <a:pt x="0" y="1238949"/>
                  <a:pt x="0" y="1128993"/>
                </a:cubicBezTo>
                <a:cubicBezTo>
                  <a:pt x="0" y="1019037"/>
                  <a:pt x="34542" y="916890"/>
                  <a:pt x="93699" y="832154"/>
                </a:cubicBezTo>
                <a:lnTo>
                  <a:pt x="95575" y="829955"/>
                </a:lnTo>
                <a:lnTo>
                  <a:pt x="93699" y="827753"/>
                </a:lnTo>
                <a:cubicBezTo>
                  <a:pt x="34542" y="743020"/>
                  <a:pt x="0" y="640871"/>
                  <a:pt x="0" y="530915"/>
                </a:cubicBezTo>
                <a:cubicBezTo>
                  <a:pt x="0" y="237699"/>
                  <a:pt x="245634" y="0"/>
                  <a:pt x="54864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1605F-E94A-45EF-86AD-E00E9A217D54}"/>
              </a:ext>
            </a:extLst>
          </p:cNvPr>
          <p:cNvSpPr txBox="1"/>
          <p:nvPr/>
        </p:nvSpPr>
        <p:spPr>
          <a:xfrm>
            <a:off x="7634981" y="2418230"/>
            <a:ext cx="352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ความสัมพันธ์ของ</a:t>
            </a:r>
          </a:p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การบวกและการลบ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1C99F1-E0D6-4C18-BCA5-21A63E65BCB2}"/>
              </a:ext>
            </a:extLst>
          </p:cNvPr>
          <p:cNvGrpSpPr/>
          <p:nvPr/>
        </p:nvGrpSpPr>
        <p:grpSpPr>
          <a:xfrm>
            <a:off x="7796459" y="3767715"/>
            <a:ext cx="3422955" cy="553998"/>
            <a:chOff x="1771214" y="1787272"/>
            <a:chExt cx="3422955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AAB30F-FCBB-4A7A-9D36-8EFC16B59C30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+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en-US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800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D92874-5C54-403B-81F3-C321997EB05D}"/>
                </a:ext>
              </a:extLst>
            </p:cNvPr>
            <p:cNvSpPr/>
            <p:nvPr/>
          </p:nvSpPr>
          <p:spPr>
            <a:xfrm>
              <a:off x="1932421" y="1809711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33FE35-8667-4F43-8AF0-2808320AF114}"/>
              </a:ext>
            </a:extLst>
          </p:cNvPr>
          <p:cNvGrpSpPr/>
          <p:nvPr/>
        </p:nvGrpSpPr>
        <p:grpSpPr>
          <a:xfrm>
            <a:off x="7796459" y="4496551"/>
            <a:ext cx="3422955" cy="553998"/>
            <a:chOff x="1771214" y="1787272"/>
            <a:chExt cx="3422955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9E7602-1AB4-4A5B-9C8C-DAD09AF15128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-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2C2F64-79C7-40EF-9359-E917FCF74E18}"/>
                </a:ext>
              </a:extLst>
            </p:cNvPr>
            <p:cNvSpPr/>
            <p:nvPr/>
          </p:nvSpPr>
          <p:spPr>
            <a:xfrm>
              <a:off x="4248929" y="1800060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91A92D-B960-42B2-8FE7-2ABD21FFE977}"/>
              </a:ext>
            </a:extLst>
          </p:cNvPr>
          <p:cNvGrpSpPr/>
          <p:nvPr/>
        </p:nvGrpSpPr>
        <p:grpSpPr>
          <a:xfrm>
            <a:off x="7796459" y="5225387"/>
            <a:ext cx="3422955" cy="553998"/>
            <a:chOff x="1771214" y="1787272"/>
            <a:chExt cx="3422955" cy="5539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C0642A-E49F-4E0A-92F4-FD220A77C0B9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-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  = </a:t>
              </a:r>
              <a:r>
                <a:rPr lang="en-US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B363D8-7EA2-456F-B303-04425C442FE8}"/>
                </a:ext>
              </a:extLst>
            </p:cNvPr>
            <p:cNvSpPr/>
            <p:nvPr/>
          </p:nvSpPr>
          <p:spPr>
            <a:xfrm>
              <a:off x="3043807" y="1791448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A530BF0-6778-4754-9F48-0547F95CAA6A}"/>
              </a:ext>
            </a:extLst>
          </p:cNvPr>
          <p:cNvSpPr txBox="1"/>
          <p:nvPr/>
        </p:nvSpPr>
        <p:spPr>
          <a:xfrm>
            <a:off x="654076" y="3683563"/>
            <a:ext cx="197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Mali" panose="00000800000000000000" pitchFamily="2" charset="-34"/>
                <a:cs typeface="Mali" panose="00000800000000000000" pitchFamily="2" charset="-34"/>
              </a:rPr>
              <a:t>จะได้</a:t>
            </a:r>
            <a:endParaRPr lang="en-US" sz="2800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F5CCF4-5DEE-4D66-BC42-66372F8F55D6}"/>
              </a:ext>
            </a:extLst>
          </p:cNvPr>
          <p:cNvSpPr txBox="1"/>
          <p:nvPr/>
        </p:nvSpPr>
        <p:spPr>
          <a:xfrm>
            <a:off x="2115825" y="4280208"/>
            <a:ext cx="342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800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3000" b="1" dirty="0">
                <a:solidFill>
                  <a:srgbClr val="0070C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600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200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79BD9F-23E1-4247-AA50-635C61291A15}"/>
              </a:ext>
            </a:extLst>
          </p:cNvPr>
          <p:cNvSpPr txBox="1"/>
          <p:nvPr/>
        </p:nvSpPr>
        <p:spPr>
          <a:xfrm>
            <a:off x="746693" y="4996519"/>
            <a:ext cx="1470761" cy="65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ดังนั้น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FA49D9-C998-4D2C-AD59-32A6D17E9351}"/>
              </a:ext>
            </a:extLst>
          </p:cNvPr>
          <p:cNvGrpSpPr/>
          <p:nvPr/>
        </p:nvGrpSpPr>
        <p:grpSpPr>
          <a:xfrm>
            <a:off x="2115825" y="5050488"/>
            <a:ext cx="4671055" cy="595984"/>
            <a:chOff x="1771214" y="1779231"/>
            <a:chExt cx="4671055" cy="59598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E13F5B-A5A6-4184-A1CB-938A954D9158}"/>
                </a:ext>
              </a:extLst>
            </p:cNvPr>
            <p:cNvSpPr txBox="1"/>
            <p:nvPr/>
          </p:nvSpPr>
          <p:spPr>
            <a:xfrm>
              <a:off x="1771214" y="1787272"/>
              <a:ext cx="46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  +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600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en-US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800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E53794-3B6B-468C-924F-0FBDC22B7BBE}"/>
                </a:ext>
              </a:extLst>
            </p:cNvPr>
            <p:cNvSpPr/>
            <p:nvPr/>
          </p:nvSpPr>
          <p:spPr>
            <a:xfrm>
              <a:off x="1932421" y="1779231"/>
              <a:ext cx="1197688" cy="595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6AA703F-1539-4BDB-8631-D02AE8AFFDF4}"/>
              </a:ext>
            </a:extLst>
          </p:cNvPr>
          <p:cNvSpPr txBox="1"/>
          <p:nvPr/>
        </p:nvSpPr>
        <p:spPr>
          <a:xfrm>
            <a:off x="2463310" y="5110527"/>
            <a:ext cx="9248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dirty="0">
                <a:latin typeface="Mali" panose="00000800000000000000" pitchFamily="2" charset="-34"/>
                <a:cs typeface="Mali" panose="00000800000000000000" pitchFamily="2" charset="-34"/>
              </a:rPr>
              <a:t>200</a:t>
            </a:r>
            <a:endParaRPr lang="en-US" sz="3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5C7C6E-B5A7-438A-9308-1373EB963022}"/>
              </a:ext>
            </a:extLst>
          </p:cNvPr>
          <p:cNvSpPr txBox="1"/>
          <p:nvPr/>
        </p:nvSpPr>
        <p:spPr>
          <a:xfrm>
            <a:off x="1694464" y="5705135"/>
            <a:ext cx="2326999" cy="70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000" b="1" u="sng" dirty="0">
                <a:latin typeface="Mali" panose="00000800000000000000" pitchFamily="2" charset="-34"/>
                <a:cs typeface="Mali" panose="00000800000000000000" pitchFamily="2" charset="-34"/>
              </a:rPr>
              <a:t>ตอบ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๒๐๐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8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46732 -0.13102 " pathEditMode="relative" rAng="0" ptsTypes="AA">
                                      <p:cBhvr>
                                        <p:cTn id="32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7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51" grpId="0"/>
      <p:bldP spid="53" grpId="0"/>
      <p:bldP spid="56" grpId="0"/>
      <p:bldP spid="61" grpId="0"/>
      <p:bldP spid="6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35DC80E-41DB-49D2-BC08-34BA824C4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สีขาว">
            <a:extLst>
              <a:ext uri="{FF2B5EF4-FFF2-40B4-BE49-F238E27FC236}">
                <a16:creationId xmlns:a16="http://schemas.microsoft.com/office/drawing/2014/main" id="{82CDD60E-C355-4931-8DB0-1334FD985FA7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B227661-7058-41A0-BBBC-078B8F7977AA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57380"/>
            <a:ext cx="11331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การหาค่าของตัวไม่ทราบค่าในประโยคสัญลักษณ์แสดงการบวกและประโยคสัญลักษณ์แสดงการลบ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730AE-1937-4103-85B3-5FC8C40B3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16" y="1618320"/>
            <a:ext cx="11151884" cy="4832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03B9FC-4785-4B43-8B69-CDB09433F582}"/>
              </a:ext>
            </a:extLst>
          </p:cNvPr>
          <p:cNvGrpSpPr/>
          <p:nvPr/>
        </p:nvGrpSpPr>
        <p:grpSpPr>
          <a:xfrm>
            <a:off x="654076" y="1343338"/>
            <a:ext cx="781561" cy="1186992"/>
            <a:chOff x="6120883" y="1195670"/>
            <a:chExt cx="781561" cy="11869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D6F7AA-C561-486E-A65D-283CA25EA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48323C-3753-40DA-8806-A9D08C096138}"/>
                </a:ext>
              </a:extLst>
            </p:cNvPr>
            <p:cNvSpPr txBox="1"/>
            <p:nvPr/>
          </p:nvSpPr>
          <p:spPr>
            <a:xfrm>
              <a:off x="6225182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D0711-201A-4EBC-8C29-68D7BCDEEAB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639619" y="1787272"/>
            <a:ext cx="3639391" cy="9182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ABE34E-75B4-4CC1-905D-7AD8D85E5C49}"/>
              </a:ext>
            </a:extLst>
          </p:cNvPr>
          <p:cNvGrpSpPr/>
          <p:nvPr/>
        </p:nvGrpSpPr>
        <p:grpSpPr>
          <a:xfrm>
            <a:off x="1771214" y="1936834"/>
            <a:ext cx="3422955" cy="584775"/>
            <a:chOff x="1771214" y="1787272"/>
            <a:chExt cx="3422955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EB949B-D1DC-4F4D-9EF8-FC5B6DF2B4D3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300 +     </a:t>
              </a:r>
              <a:r>
                <a:rPr lang="en-US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7</a:t>
              </a:r>
              <a:r>
                <a:rPr lang="en-US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00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83E892C-6C40-4B55-B13D-54EDC56FF36B}"/>
                </a:ext>
              </a:extLst>
            </p:cNvPr>
            <p:cNvSpPr/>
            <p:nvPr/>
          </p:nvSpPr>
          <p:spPr>
            <a:xfrm>
              <a:off x="3123735" y="1842296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B95F54-01BB-403B-A883-23E70F1731C4}"/>
              </a:ext>
            </a:extLst>
          </p:cNvPr>
          <p:cNvSpPr txBox="1"/>
          <p:nvPr/>
        </p:nvSpPr>
        <p:spPr>
          <a:xfrm>
            <a:off x="597251" y="2919731"/>
            <a:ext cx="7173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ใช้ความสัมพันธ์ของการบวกและการลบ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D2508D8-3827-4953-B1BE-4B0F2CEEE30D}"/>
              </a:ext>
            </a:extLst>
          </p:cNvPr>
          <p:cNvSpPr/>
          <p:nvPr/>
        </p:nvSpPr>
        <p:spPr>
          <a:xfrm>
            <a:off x="7445676" y="1996096"/>
            <a:ext cx="3987949" cy="4270829"/>
          </a:xfrm>
          <a:custGeom>
            <a:avLst/>
            <a:gdLst>
              <a:gd name="connsiteX0" fmla="*/ 548640 w 3870933"/>
              <a:gd name="connsiteY0" fmla="*/ 0 h 4145513"/>
              <a:gd name="connsiteX1" fmla="*/ 855390 w 3870933"/>
              <a:gd name="connsiteY1" fmla="*/ 90672 h 4145513"/>
              <a:gd name="connsiteX2" fmla="*/ 860165 w 3870933"/>
              <a:gd name="connsiteY2" fmla="*/ 94485 h 4145513"/>
              <a:gd name="connsiteX3" fmla="*/ 864941 w 3870933"/>
              <a:gd name="connsiteY3" fmla="*/ 90672 h 4145513"/>
              <a:gd name="connsiteX4" fmla="*/ 1171691 w 3870933"/>
              <a:gd name="connsiteY4" fmla="*/ 0 h 4145513"/>
              <a:gd name="connsiteX5" fmla="*/ 1559638 w 3870933"/>
              <a:gd name="connsiteY5" fmla="*/ 155501 h 4145513"/>
              <a:gd name="connsiteX6" fmla="*/ 1577985 w 3870933"/>
              <a:gd name="connsiteY6" fmla="*/ 177019 h 4145513"/>
              <a:gd name="connsiteX7" fmla="*/ 1596331 w 3870933"/>
              <a:gd name="connsiteY7" fmla="*/ 155501 h 4145513"/>
              <a:gd name="connsiteX8" fmla="*/ 1984278 w 3870933"/>
              <a:gd name="connsiteY8" fmla="*/ 0 h 4145513"/>
              <a:gd name="connsiteX9" fmla="*/ 2291028 w 3870933"/>
              <a:gd name="connsiteY9" fmla="*/ 90672 h 4145513"/>
              <a:gd name="connsiteX10" fmla="*/ 2352891 w 3870933"/>
              <a:gd name="connsiteY10" fmla="*/ 140064 h 4145513"/>
              <a:gd name="connsiteX11" fmla="*/ 2414754 w 3870933"/>
              <a:gd name="connsiteY11" fmla="*/ 90672 h 4145513"/>
              <a:gd name="connsiteX12" fmla="*/ 2721503 w 3870933"/>
              <a:gd name="connsiteY12" fmla="*/ 0 h 4145513"/>
              <a:gd name="connsiteX13" fmla="*/ 2935059 w 3870933"/>
              <a:gd name="connsiteY13" fmla="*/ 41722 h 4145513"/>
              <a:gd name="connsiteX14" fmla="*/ 3021899 w 3870933"/>
              <a:gd name="connsiteY14" fmla="*/ 87334 h 4145513"/>
              <a:gd name="connsiteX15" fmla="*/ 3108737 w 3870933"/>
              <a:gd name="connsiteY15" fmla="*/ 41722 h 4145513"/>
              <a:gd name="connsiteX16" fmla="*/ 3322293 w 3870933"/>
              <a:gd name="connsiteY16" fmla="*/ 0 h 4145513"/>
              <a:gd name="connsiteX17" fmla="*/ 3870933 w 3870933"/>
              <a:gd name="connsiteY17" fmla="*/ 530914 h 4145513"/>
              <a:gd name="connsiteX18" fmla="*/ 3777235 w 3870933"/>
              <a:gd name="connsiteY18" fmla="*/ 827753 h 4145513"/>
              <a:gd name="connsiteX19" fmla="*/ 3744497 w 3870933"/>
              <a:gd name="connsiteY19" fmla="*/ 866149 h 4145513"/>
              <a:gd name="connsiteX20" fmla="*/ 3777235 w 3870933"/>
              <a:gd name="connsiteY20" fmla="*/ 904544 h 4145513"/>
              <a:gd name="connsiteX21" fmla="*/ 3870933 w 3870933"/>
              <a:gd name="connsiteY21" fmla="*/ 1201383 h 4145513"/>
              <a:gd name="connsiteX22" fmla="*/ 3777235 w 3870933"/>
              <a:gd name="connsiteY22" fmla="*/ 1498222 h 4145513"/>
              <a:gd name="connsiteX23" fmla="*/ 3773131 w 3870933"/>
              <a:gd name="connsiteY23" fmla="*/ 1503035 h 4145513"/>
              <a:gd name="connsiteX24" fmla="*/ 3777235 w 3870933"/>
              <a:gd name="connsiteY24" fmla="*/ 1507848 h 4145513"/>
              <a:gd name="connsiteX25" fmla="*/ 3870933 w 3870933"/>
              <a:gd name="connsiteY25" fmla="*/ 1804687 h 4145513"/>
              <a:gd name="connsiteX26" fmla="*/ 3777235 w 3870933"/>
              <a:gd name="connsiteY26" fmla="*/ 2101526 h 4145513"/>
              <a:gd name="connsiteX27" fmla="*/ 3773131 w 3870933"/>
              <a:gd name="connsiteY27" fmla="*/ 2106339 h 4145513"/>
              <a:gd name="connsiteX28" fmla="*/ 3777235 w 3870933"/>
              <a:gd name="connsiteY28" fmla="*/ 2111152 h 4145513"/>
              <a:gd name="connsiteX29" fmla="*/ 3870933 w 3870933"/>
              <a:gd name="connsiteY29" fmla="*/ 2407991 h 4145513"/>
              <a:gd name="connsiteX30" fmla="*/ 3777235 w 3870933"/>
              <a:gd name="connsiteY30" fmla="*/ 2704830 h 4145513"/>
              <a:gd name="connsiteX31" fmla="*/ 3773131 w 3870933"/>
              <a:gd name="connsiteY31" fmla="*/ 2709643 h 4145513"/>
              <a:gd name="connsiteX32" fmla="*/ 3777235 w 3870933"/>
              <a:gd name="connsiteY32" fmla="*/ 2714456 h 4145513"/>
              <a:gd name="connsiteX33" fmla="*/ 3870933 w 3870933"/>
              <a:gd name="connsiteY33" fmla="*/ 3011295 h 4145513"/>
              <a:gd name="connsiteX34" fmla="*/ 3777235 w 3870933"/>
              <a:gd name="connsiteY34" fmla="*/ 3308134 h 4145513"/>
              <a:gd name="connsiteX35" fmla="*/ 3773131 w 3870933"/>
              <a:gd name="connsiteY35" fmla="*/ 3312947 h 4145513"/>
              <a:gd name="connsiteX36" fmla="*/ 3777235 w 3870933"/>
              <a:gd name="connsiteY36" fmla="*/ 3317760 h 4145513"/>
              <a:gd name="connsiteX37" fmla="*/ 3870933 w 3870933"/>
              <a:gd name="connsiteY37" fmla="*/ 3614599 h 4145513"/>
              <a:gd name="connsiteX38" fmla="*/ 3322293 w 3870933"/>
              <a:gd name="connsiteY38" fmla="*/ 4145513 h 4145513"/>
              <a:gd name="connsiteX39" fmla="*/ 3015543 w 3870933"/>
              <a:gd name="connsiteY39" fmla="*/ 4054842 h 4145513"/>
              <a:gd name="connsiteX40" fmla="*/ 2996561 w 3870933"/>
              <a:gd name="connsiteY40" fmla="*/ 4039687 h 4145513"/>
              <a:gd name="connsiteX41" fmla="*/ 2953753 w 3870933"/>
              <a:gd name="connsiteY41" fmla="*/ 4062171 h 4145513"/>
              <a:gd name="connsiteX42" fmla="*/ 2740199 w 3870933"/>
              <a:gd name="connsiteY42" fmla="*/ 4103893 h 4145513"/>
              <a:gd name="connsiteX43" fmla="*/ 2433448 w 3870933"/>
              <a:gd name="connsiteY43" fmla="*/ 4013222 h 4145513"/>
              <a:gd name="connsiteX44" fmla="*/ 2371585 w 3870933"/>
              <a:gd name="connsiteY44" fmla="*/ 3963829 h 4145513"/>
              <a:gd name="connsiteX45" fmla="*/ 2309722 w 3870933"/>
              <a:gd name="connsiteY45" fmla="*/ 4013222 h 4145513"/>
              <a:gd name="connsiteX46" fmla="*/ 2002972 w 3870933"/>
              <a:gd name="connsiteY46" fmla="*/ 4103893 h 4145513"/>
              <a:gd name="connsiteX47" fmla="*/ 1615025 w 3870933"/>
              <a:gd name="connsiteY47" fmla="*/ 3948392 h 4145513"/>
              <a:gd name="connsiteX48" fmla="*/ 1596679 w 3870933"/>
              <a:gd name="connsiteY48" fmla="*/ 3926875 h 4145513"/>
              <a:gd name="connsiteX49" fmla="*/ 1578332 w 3870933"/>
              <a:gd name="connsiteY49" fmla="*/ 3948392 h 4145513"/>
              <a:gd name="connsiteX50" fmla="*/ 1190385 w 3870933"/>
              <a:gd name="connsiteY50" fmla="*/ 4103893 h 4145513"/>
              <a:gd name="connsiteX51" fmla="*/ 883635 w 3870933"/>
              <a:gd name="connsiteY51" fmla="*/ 4013222 h 4145513"/>
              <a:gd name="connsiteX52" fmla="*/ 849181 w 3870933"/>
              <a:gd name="connsiteY52" fmla="*/ 3985713 h 4145513"/>
              <a:gd name="connsiteX53" fmla="*/ 762196 w 3870933"/>
              <a:gd name="connsiteY53" fmla="*/ 4031401 h 4145513"/>
              <a:gd name="connsiteX54" fmla="*/ 548640 w 3870933"/>
              <a:gd name="connsiteY54" fmla="*/ 4073123 h 4145513"/>
              <a:gd name="connsiteX55" fmla="*/ 0 w 3870933"/>
              <a:gd name="connsiteY55" fmla="*/ 3542209 h 4145513"/>
              <a:gd name="connsiteX56" fmla="*/ 93699 w 3870933"/>
              <a:gd name="connsiteY56" fmla="*/ 3245370 h 4145513"/>
              <a:gd name="connsiteX57" fmla="*/ 97802 w 3870933"/>
              <a:gd name="connsiteY57" fmla="*/ 3240557 h 4145513"/>
              <a:gd name="connsiteX58" fmla="*/ 93699 w 3870933"/>
              <a:gd name="connsiteY58" fmla="*/ 3235744 h 4145513"/>
              <a:gd name="connsiteX59" fmla="*/ 0 w 3870933"/>
              <a:gd name="connsiteY59" fmla="*/ 2938905 h 4145513"/>
              <a:gd name="connsiteX60" fmla="*/ 93699 w 3870933"/>
              <a:gd name="connsiteY60" fmla="*/ 2642066 h 4145513"/>
              <a:gd name="connsiteX61" fmla="*/ 97802 w 3870933"/>
              <a:gd name="connsiteY61" fmla="*/ 2637253 h 4145513"/>
              <a:gd name="connsiteX62" fmla="*/ 93699 w 3870933"/>
              <a:gd name="connsiteY62" fmla="*/ 2632440 h 4145513"/>
              <a:gd name="connsiteX63" fmla="*/ 0 w 3870933"/>
              <a:gd name="connsiteY63" fmla="*/ 2335601 h 4145513"/>
              <a:gd name="connsiteX64" fmla="*/ 93699 w 3870933"/>
              <a:gd name="connsiteY64" fmla="*/ 2038762 h 4145513"/>
              <a:gd name="connsiteX65" fmla="*/ 97802 w 3870933"/>
              <a:gd name="connsiteY65" fmla="*/ 2033949 h 4145513"/>
              <a:gd name="connsiteX66" fmla="*/ 93699 w 3870933"/>
              <a:gd name="connsiteY66" fmla="*/ 2029136 h 4145513"/>
              <a:gd name="connsiteX67" fmla="*/ 0 w 3870933"/>
              <a:gd name="connsiteY67" fmla="*/ 1732297 h 4145513"/>
              <a:gd name="connsiteX68" fmla="*/ 93699 w 3870933"/>
              <a:gd name="connsiteY68" fmla="*/ 1435458 h 4145513"/>
              <a:gd name="connsiteX69" fmla="*/ 97802 w 3870933"/>
              <a:gd name="connsiteY69" fmla="*/ 1430645 h 4145513"/>
              <a:gd name="connsiteX70" fmla="*/ 93699 w 3870933"/>
              <a:gd name="connsiteY70" fmla="*/ 1425832 h 4145513"/>
              <a:gd name="connsiteX71" fmla="*/ 0 w 3870933"/>
              <a:gd name="connsiteY71" fmla="*/ 1128993 h 4145513"/>
              <a:gd name="connsiteX72" fmla="*/ 93699 w 3870933"/>
              <a:gd name="connsiteY72" fmla="*/ 832154 h 4145513"/>
              <a:gd name="connsiteX73" fmla="*/ 95575 w 3870933"/>
              <a:gd name="connsiteY73" fmla="*/ 829955 h 4145513"/>
              <a:gd name="connsiteX74" fmla="*/ 93699 w 3870933"/>
              <a:gd name="connsiteY74" fmla="*/ 827753 h 4145513"/>
              <a:gd name="connsiteX75" fmla="*/ 0 w 3870933"/>
              <a:gd name="connsiteY75" fmla="*/ 530915 h 4145513"/>
              <a:gd name="connsiteX76" fmla="*/ 548640 w 3870933"/>
              <a:gd name="connsiteY76" fmla="*/ 0 h 414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870933" h="4145513">
                <a:moveTo>
                  <a:pt x="548640" y="0"/>
                </a:moveTo>
                <a:cubicBezTo>
                  <a:pt x="662267" y="0"/>
                  <a:pt x="767827" y="33427"/>
                  <a:pt x="855390" y="90672"/>
                </a:cubicBezTo>
                <a:lnTo>
                  <a:pt x="860165" y="94485"/>
                </a:lnTo>
                <a:lnTo>
                  <a:pt x="864941" y="90672"/>
                </a:lnTo>
                <a:cubicBezTo>
                  <a:pt x="952505" y="33426"/>
                  <a:pt x="1058064" y="0"/>
                  <a:pt x="1171691" y="0"/>
                </a:cubicBezTo>
                <a:cubicBezTo>
                  <a:pt x="1323194" y="0"/>
                  <a:pt x="1460354" y="59425"/>
                  <a:pt x="1559638" y="155501"/>
                </a:cubicBezTo>
                <a:lnTo>
                  <a:pt x="1577985" y="177019"/>
                </a:lnTo>
                <a:lnTo>
                  <a:pt x="1596331" y="155501"/>
                </a:lnTo>
                <a:cubicBezTo>
                  <a:pt x="1695615" y="59425"/>
                  <a:pt x="1832775" y="0"/>
                  <a:pt x="1984278" y="0"/>
                </a:cubicBezTo>
                <a:cubicBezTo>
                  <a:pt x="2097905" y="0"/>
                  <a:pt x="2203465" y="33427"/>
                  <a:pt x="2291028" y="90672"/>
                </a:cubicBezTo>
                <a:lnTo>
                  <a:pt x="2352891" y="140064"/>
                </a:lnTo>
                <a:lnTo>
                  <a:pt x="2414754" y="90672"/>
                </a:lnTo>
                <a:cubicBezTo>
                  <a:pt x="2502317" y="33427"/>
                  <a:pt x="2607876" y="0"/>
                  <a:pt x="2721503" y="0"/>
                </a:cubicBezTo>
                <a:cubicBezTo>
                  <a:pt x="2797255" y="0"/>
                  <a:pt x="2869421" y="14856"/>
                  <a:pt x="2935059" y="41722"/>
                </a:cubicBezTo>
                <a:lnTo>
                  <a:pt x="3021899" y="87334"/>
                </a:lnTo>
                <a:lnTo>
                  <a:pt x="3108737" y="41722"/>
                </a:lnTo>
                <a:cubicBezTo>
                  <a:pt x="3174375" y="14856"/>
                  <a:pt x="3246541" y="0"/>
                  <a:pt x="3322293" y="0"/>
                </a:cubicBezTo>
                <a:cubicBezTo>
                  <a:pt x="3625299" y="0"/>
                  <a:pt x="3870933" y="237699"/>
                  <a:pt x="3870933" y="530914"/>
                </a:cubicBezTo>
                <a:cubicBezTo>
                  <a:pt x="3870933" y="640870"/>
                  <a:pt x="3836391" y="743019"/>
                  <a:pt x="3777235" y="827753"/>
                </a:cubicBezTo>
                <a:lnTo>
                  <a:pt x="3744497" y="866149"/>
                </a:lnTo>
                <a:lnTo>
                  <a:pt x="3777235" y="904544"/>
                </a:lnTo>
                <a:cubicBezTo>
                  <a:pt x="3836391" y="989278"/>
                  <a:pt x="3870933" y="1091427"/>
                  <a:pt x="3870933" y="1201383"/>
                </a:cubicBezTo>
                <a:cubicBezTo>
                  <a:pt x="3870933" y="1311339"/>
                  <a:pt x="3836391" y="1413488"/>
                  <a:pt x="3777235" y="1498222"/>
                </a:cubicBezTo>
                <a:lnTo>
                  <a:pt x="3773131" y="1503035"/>
                </a:lnTo>
                <a:lnTo>
                  <a:pt x="3777235" y="1507848"/>
                </a:lnTo>
                <a:cubicBezTo>
                  <a:pt x="3836391" y="1592582"/>
                  <a:pt x="3870933" y="1694731"/>
                  <a:pt x="3870933" y="1804687"/>
                </a:cubicBezTo>
                <a:cubicBezTo>
                  <a:pt x="3870933" y="1914643"/>
                  <a:pt x="3836391" y="2016792"/>
                  <a:pt x="3777235" y="2101526"/>
                </a:cubicBezTo>
                <a:lnTo>
                  <a:pt x="3773131" y="2106339"/>
                </a:lnTo>
                <a:lnTo>
                  <a:pt x="3777235" y="2111152"/>
                </a:lnTo>
                <a:cubicBezTo>
                  <a:pt x="3836391" y="2195886"/>
                  <a:pt x="3870933" y="2298035"/>
                  <a:pt x="3870933" y="2407991"/>
                </a:cubicBezTo>
                <a:cubicBezTo>
                  <a:pt x="3870933" y="2517947"/>
                  <a:pt x="3836391" y="2620096"/>
                  <a:pt x="3777235" y="2704830"/>
                </a:cubicBezTo>
                <a:lnTo>
                  <a:pt x="3773131" y="2709643"/>
                </a:lnTo>
                <a:lnTo>
                  <a:pt x="3777235" y="2714456"/>
                </a:lnTo>
                <a:cubicBezTo>
                  <a:pt x="3836391" y="2799190"/>
                  <a:pt x="3870933" y="2901339"/>
                  <a:pt x="3870933" y="3011295"/>
                </a:cubicBezTo>
                <a:cubicBezTo>
                  <a:pt x="3870933" y="3121251"/>
                  <a:pt x="3836391" y="3223400"/>
                  <a:pt x="3777235" y="3308134"/>
                </a:cubicBezTo>
                <a:lnTo>
                  <a:pt x="3773131" y="3312947"/>
                </a:lnTo>
                <a:lnTo>
                  <a:pt x="3777235" y="3317760"/>
                </a:lnTo>
                <a:cubicBezTo>
                  <a:pt x="3836391" y="3402494"/>
                  <a:pt x="3870933" y="3504643"/>
                  <a:pt x="3870933" y="3614599"/>
                </a:cubicBezTo>
                <a:cubicBezTo>
                  <a:pt x="3870933" y="3907815"/>
                  <a:pt x="3625299" y="4145513"/>
                  <a:pt x="3322293" y="4145513"/>
                </a:cubicBezTo>
                <a:cubicBezTo>
                  <a:pt x="3208665" y="4145513"/>
                  <a:pt x="3103107" y="4112087"/>
                  <a:pt x="3015543" y="4054842"/>
                </a:cubicBezTo>
                <a:lnTo>
                  <a:pt x="2996561" y="4039687"/>
                </a:lnTo>
                <a:lnTo>
                  <a:pt x="2953753" y="4062171"/>
                </a:lnTo>
                <a:cubicBezTo>
                  <a:pt x="2888115" y="4089037"/>
                  <a:pt x="2815949" y="4103893"/>
                  <a:pt x="2740199" y="4103893"/>
                </a:cubicBezTo>
                <a:cubicBezTo>
                  <a:pt x="2626571" y="4103893"/>
                  <a:pt x="2521012" y="4070467"/>
                  <a:pt x="2433448" y="4013222"/>
                </a:cubicBezTo>
                <a:lnTo>
                  <a:pt x="2371585" y="3963829"/>
                </a:lnTo>
                <a:lnTo>
                  <a:pt x="2309722" y="4013222"/>
                </a:lnTo>
                <a:cubicBezTo>
                  <a:pt x="2222159" y="4070467"/>
                  <a:pt x="2116599" y="4103893"/>
                  <a:pt x="2002972" y="4103893"/>
                </a:cubicBezTo>
                <a:cubicBezTo>
                  <a:pt x="1851469" y="4103893"/>
                  <a:pt x="1714309" y="4044469"/>
                  <a:pt x="1615025" y="3948392"/>
                </a:cubicBezTo>
                <a:lnTo>
                  <a:pt x="1596679" y="3926875"/>
                </a:lnTo>
                <a:lnTo>
                  <a:pt x="1578332" y="3948392"/>
                </a:lnTo>
                <a:cubicBezTo>
                  <a:pt x="1479048" y="4044469"/>
                  <a:pt x="1341888" y="4103893"/>
                  <a:pt x="1190385" y="4103893"/>
                </a:cubicBezTo>
                <a:cubicBezTo>
                  <a:pt x="1076758" y="4103893"/>
                  <a:pt x="971198" y="4070467"/>
                  <a:pt x="883635" y="4013222"/>
                </a:cubicBezTo>
                <a:lnTo>
                  <a:pt x="849181" y="3985713"/>
                </a:lnTo>
                <a:lnTo>
                  <a:pt x="762196" y="4031401"/>
                </a:lnTo>
                <a:cubicBezTo>
                  <a:pt x="696557" y="4058267"/>
                  <a:pt x="624392" y="4073123"/>
                  <a:pt x="548640" y="4073123"/>
                </a:cubicBezTo>
                <a:cubicBezTo>
                  <a:pt x="245634" y="4073123"/>
                  <a:pt x="0" y="3835425"/>
                  <a:pt x="0" y="3542209"/>
                </a:cubicBezTo>
                <a:cubicBezTo>
                  <a:pt x="0" y="3432253"/>
                  <a:pt x="34542" y="3330104"/>
                  <a:pt x="93699" y="3245370"/>
                </a:cubicBezTo>
                <a:lnTo>
                  <a:pt x="97802" y="3240557"/>
                </a:lnTo>
                <a:lnTo>
                  <a:pt x="93699" y="3235744"/>
                </a:lnTo>
                <a:cubicBezTo>
                  <a:pt x="34542" y="3151010"/>
                  <a:pt x="0" y="3048861"/>
                  <a:pt x="0" y="2938905"/>
                </a:cubicBezTo>
                <a:cubicBezTo>
                  <a:pt x="0" y="2828949"/>
                  <a:pt x="34542" y="2726800"/>
                  <a:pt x="93699" y="2642066"/>
                </a:cubicBezTo>
                <a:lnTo>
                  <a:pt x="97802" y="2637253"/>
                </a:lnTo>
                <a:lnTo>
                  <a:pt x="93699" y="2632440"/>
                </a:lnTo>
                <a:cubicBezTo>
                  <a:pt x="34542" y="2547706"/>
                  <a:pt x="0" y="2445557"/>
                  <a:pt x="0" y="2335601"/>
                </a:cubicBezTo>
                <a:cubicBezTo>
                  <a:pt x="0" y="2225645"/>
                  <a:pt x="34542" y="2123496"/>
                  <a:pt x="93699" y="2038762"/>
                </a:cubicBezTo>
                <a:lnTo>
                  <a:pt x="97802" y="2033949"/>
                </a:lnTo>
                <a:lnTo>
                  <a:pt x="93699" y="2029136"/>
                </a:lnTo>
                <a:cubicBezTo>
                  <a:pt x="34542" y="1944402"/>
                  <a:pt x="0" y="1842253"/>
                  <a:pt x="0" y="1732297"/>
                </a:cubicBezTo>
                <a:cubicBezTo>
                  <a:pt x="0" y="1622341"/>
                  <a:pt x="34542" y="1520192"/>
                  <a:pt x="93699" y="1435458"/>
                </a:cubicBezTo>
                <a:lnTo>
                  <a:pt x="97802" y="1430645"/>
                </a:lnTo>
                <a:lnTo>
                  <a:pt x="93699" y="1425832"/>
                </a:lnTo>
                <a:cubicBezTo>
                  <a:pt x="34542" y="1341098"/>
                  <a:pt x="0" y="1238949"/>
                  <a:pt x="0" y="1128993"/>
                </a:cubicBezTo>
                <a:cubicBezTo>
                  <a:pt x="0" y="1019037"/>
                  <a:pt x="34542" y="916890"/>
                  <a:pt x="93699" y="832154"/>
                </a:cubicBezTo>
                <a:lnTo>
                  <a:pt x="95575" y="829955"/>
                </a:lnTo>
                <a:lnTo>
                  <a:pt x="93699" y="827753"/>
                </a:lnTo>
                <a:cubicBezTo>
                  <a:pt x="34542" y="743020"/>
                  <a:pt x="0" y="640871"/>
                  <a:pt x="0" y="530915"/>
                </a:cubicBezTo>
                <a:cubicBezTo>
                  <a:pt x="0" y="237699"/>
                  <a:pt x="245634" y="0"/>
                  <a:pt x="54864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1605F-E94A-45EF-86AD-E00E9A217D54}"/>
              </a:ext>
            </a:extLst>
          </p:cNvPr>
          <p:cNvSpPr txBox="1"/>
          <p:nvPr/>
        </p:nvSpPr>
        <p:spPr>
          <a:xfrm>
            <a:off x="7634981" y="2418230"/>
            <a:ext cx="352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ความสัมพันธ์ของ</a:t>
            </a:r>
          </a:p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การบวกและการลบ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1C99F1-E0D6-4C18-BCA5-21A63E65BCB2}"/>
              </a:ext>
            </a:extLst>
          </p:cNvPr>
          <p:cNvGrpSpPr/>
          <p:nvPr/>
        </p:nvGrpSpPr>
        <p:grpSpPr>
          <a:xfrm>
            <a:off x="7770964" y="5239680"/>
            <a:ext cx="3422955" cy="553998"/>
            <a:chOff x="1771214" y="1787272"/>
            <a:chExt cx="3422955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AAB30F-FCBB-4A7A-9D36-8EFC16B59C30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+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7</a:t>
              </a:r>
              <a:r>
                <a:rPr lang="en-US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00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D92874-5C54-403B-81F3-C321997EB05D}"/>
                </a:ext>
              </a:extLst>
            </p:cNvPr>
            <p:cNvSpPr/>
            <p:nvPr/>
          </p:nvSpPr>
          <p:spPr>
            <a:xfrm>
              <a:off x="1932421" y="1809711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33FE35-8667-4F43-8AF0-2808320AF114}"/>
              </a:ext>
            </a:extLst>
          </p:cNvPr>
          <p:cNvGrpSpPr/>
          <p:nvPr/>
        </p:nvGrpSpPr>
        <p:grpSpPr>
          <a:xfrm>
            <a:off x="7796459" y="4446232"/>
            <a:ext cx="3422955" cy="553998"/>
            <a:chOff x="1771214" y="1787272"/>
            <a:chExt cx="3422955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9E7602-1AB4-4A5B-9C8C-DAD09AF15128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700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-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2C2F64-79C7-40EF-9359-E917FCF74E18}"/>
                </a:ext>
              </a:extLst>
            </p:cNvPr>
            <p:cNvSpPr/>
            <p:nvPr/>
          </p:nvSpPr>
          <p:spPr>
            <a:xfrm>
              <a:off x="4248929" y="1800060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91A92D-B960-42B2-8FE7-2ABD21FFE977}"/>
              </a:ext>
            </a:extLst>
          </p:cNvPr>
          <p:cNvGrpSpPr/>
          <p:nvPr/>
        </p:nvGrpSpPr>
        <p:grpSpPr>
          <a:xfrm>
            <a:off x="7796458" y="3652785"/>
            <a:ext cx="3422955" cy="553998"/>
            <a:chOff x="1771214" y="1787272"/>
            <a:chExt cx="3422955" cy="5539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C0642A-E49F-4E0A-92F4-FD220A77C0B9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+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  =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7</a:t>
              </a:r>
              <a:r>
                <a:rPr lang="en-US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B363D8-7EA2-456F-B303-04425C442FE8}"/>
                </a:ext>
              </a:extLst>
            </p:cNvPr>
            <p:cNvSpPr/>
            <p:nvPr/>
          </p:nvSpPr>
          <p:spPr>
            <a:xfrm>
              <a:off x="3043807" y="1791448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A530BF0-6778-4754-9F48-0547F95CAA6A}"/>
              </a:ext>
            </a:extLst>
          </p:cNvPr>
          <p:cNvSpPr txBox="1"/>
          <p:nvPr/>
        </p:nvSpPr>
        <p:spPr>
          <a:xfrm>
            <a:off x="654076" y="3683563"/>
            <a:ext cx="197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จะได้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F5CCF4-5DEE-4D66-BC42-66372F8F55D6}"/>
              </a:ext>
            </a:extLst>
          </p:cNvPr>
          <p:cNvSpPr txBox="1"/>
          <p:nvPr/>
        </p:nvSpPr>
        <p:spPr>
          <a:xfrm>
            <a:off x="2115825" y="4341168"/>
            <a:ext cx="342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700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3000" b="1" dirty="0">
                <a:solidFill>
                  <a:srgbClr val="0070C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300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400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79BD9F-23E1-4247-AA50-635C61291A15}"/>
              </a:ext>
            </a:extLst>
          </p:cNvPr>
          <p:cNvSpPr txBox="1"/>
          <p:nvPr/>
        </p:nvSpPr>
        <p:spPr>
          <a:xfrm>
            <a:off x="746693" y="4996519"/>
            <a:ext cx="1470761" cy="65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ดังนั้น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FA49D9-C998-4D2C-AD59-32A6D17E9351}"/>
              </a:ext>
            </a:extLst>
          </p:cNvPr>
          <p:cNvGrpSpPr/>
          <p:nvPr/>
        </p:nvGrpSpPr>
        <p:grpSpPr>
          <a:xfrm>
            <a:off x="2115825" y="5068913"/>
            <a:ext cx="4671055" cy="624894"/>
            <a:chOff x="1771214" y="1716376"/>
            <a:chExt cx="4671055" cy="62489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E13F5B-A5A6-4184-A1CB-938A954D9158}"/>
                </a:ext>
              </a:extLst>
            </p:cNvPr>
            <p:cNvSpPr txBox="1"/>
            <p:nvPr/>
          </p:nvSpPr>
          <p:spPr>
            <a:xfrm>
              <a:off x="1771214" y="1787272"/>
              <a:ext cx="46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+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    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 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7</a:t>
              </a:r>
              <a:r>
                <a:rPr lang="en-US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00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E53794-3B6B-468C-924F-0FBDC22B7BBE}"/>
                </a:ext>
              </a:extLst>
            </p:cNvPr>
            <p:cNvSpPr/>
            <p:nvPr/>
          </p:nvSpPr>
          <p:spPr>
            <a:xfrm>
              <a:off x="3033648" y="1716376"/>
              <a:ext cx="1153101" cy="595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6AA703F-1539-4BDB-8631-D02AE8AFFDF4}"/>
              </a:ext>
            </a:extLst>
          </p:cNvPr>
          <p:cNvSpPr txBox="1"/>
          <p:nvPr/>
        </p:nvSpPr>
        <p:spPr>
          <a:xfrm>
            <a:off x="3515020" y="5135108"/>
            <a:ext cx="9248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400</a:t>
            </a:r>
            <a:endParaRPr lang="en-US" sz="3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5C7C6E-B5A7-438A-9308-1373EB963022}"/>
              </a:ext>
            </a:extLst>
          </p:cNvPr>
          <p:cNvSpPr txBox="1"/>
          <p:nvPr/>
        </p:nvSpPr>
        <p:spPr>
          <a:xfrm>
            <a:off x="1694464" y="5705135"/>
            <a:ext cx="2326999" cy="70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000" b="1" u="sng" dirty="0">
                <a:latin typeface="Mali" panose="00000800000000000000" pitchFamily="2" charset="-34"/>
                <a:cs typeface="Mali" panose="00000800000000000000" pitchFamily="2" charset="-34"/>
              </a:rPr>
              <a:t>ตอบ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 ๔๐๐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6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46901 -0.11343 " pathEditMode="relative" rAng="0" ptsTypes="AA">
                                      <p:cBhvr>
                                        <p:cTn id="32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51" grpId="0"/>
      <p:bldP spid="53" grpId="0"/>
      <p:bldP spid="56" grpId="0"/>
      <p:bldP spid="61" grpId="0"/>
      <p:bldP spid="6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5FC4216-BCE9-4C40-9B0C-18FDC9206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สีขาว">
            <a:extLst>
              <a:ext uri="{FF2B5EF4-FFF2-40B4-BE49-F238E27FC236}">
                <a16:creationId xmlns:a16="http://schemas.microsoft.com/office/drawing/2014/main" id="{77C7884D-C13A-4CC1-B702-13071040D0E5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A4BD4F6-A0B9-4A23-BC0B-092753C71A68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57380"/>
            <a:ext cx="11331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การหาค่าของตัวไม่ทราบค่าในประโยคสัญลักษณ์แสดงการบวกและประโยคสัญลักษณ์แสดงการลบ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730AE-1937-4103-85B3-5FC8C40B3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16" y="1618320"/>
            <a:ext cx="11151884" cy="4832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03B9FC-4785-4B43-8B69-CDB09433F582}"/>
              </a:ext>
            </a:extLst>
          </p:cNvPr>
          <p:cNvGrpSpPr/>
          <p:nvPr/>
        </p:nvGrpSpPr>
        <p:grpSpPr>
          <a:xfrm>
            <a:off x="654076" y="1343338"/>
            <a:ext cx="781561" cy="1186992"/>
            <a:chOff x="6120883" y="1195670"/>
            <a:chExt cx="781561" cy="11869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D6F7AA-C561-486E-A65D-283CA25EA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48323C-3753-40DA-8806-A9D08C096138}"/>
                </a:ext>
              </a:extLst>
            </p:cNvPr>
            <p:cNvSpPr txBox="1"/>
            <p:nvPr/>
          </p:nvSpPr>
          <p:spPr>
            <a:xfrm>
              <a:off x="6225182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D0711-201A-4EBC-8C29-68D7BCDEEAB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639619" y="1787272"/>
            <a:ext cx="3639391" cy="9182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ABE34E-75B4-4CC1-905D-7AD8D85E5C49}"/>
              </a:ext>
            </a:extLst>
          </p:cNvPr>
          <p:cNvGrpSpPr/>
          <p:nvPr/>
        </p:nvGrpSpPr>
        <p:grpSpPr>
          <a:xfrm>
            <a:off x="1771214" y="1936834"/>
            <a:ext cx="3422955" cy="584775"/>
            <a:chOff x="1771214" y="1787272"/>
            <a:chExt cx="3422955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EB949B-D1DC-4F4D-9EF8-FC5B6DF2B4D3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900 -     </a:t>
              </a:r>
              <a:r>
                <a:rPr lang="en-US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r>
                <a:rPr lang="en-US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00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83E892C-6C40-4B55-B13D-54EDC56FF36B}"/>
                </a:ext>
              </a:extLst>
            </p:cNvPr>
            <p:cNvSpPr/>
            <p:nvPr/>
          </p:nvSpPr>
          <p:spPr>
            <a:xfrm>
              <a:off x="2988825" y="1801656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B95F54-01BB-403B-A883-23E70F1731C4}"/>
              </a:ext>
            </a:extLst>
          </p:cNvPr>
          <p:cNvSpPr txBox="1"/>
          <p:nvPr/>
        </p:nvSpPr>
        <p:spPr>
          <a:xfrm>
            <a:off x="597251" y="2919731"/>
            <a:ext cx="7173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ใช้ความสัมพันธ์ของการบวกและการลบ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D2508D8-3827-4953-B1BE-4B0F2CEEE30D}"/>
              </a:ext>
            </a:extLst>
          </p:cNvPr>
          <p:cNvSpPr/>
          <p:nvPr/>
        </p:nvSpPr>
        <p:spPr>
          <a:xfrm>
            <a:off x="7445676" y="1996096"/>
            <a:ext cx="3987949" cy="4270829"/>
          </a:xfrm>
          <a:custGeom>
            <a:avLst/>
            <a:gdLst>
              <a:gd name="connsiteX0" fmla="*/ 548640 w 3870933"/>
              <a:gd name="connsiteY0" fmla="*/ 0 h 4145513"/>
              <a:gd name="connsiteX1" fmla="*/ 855390 w 3870933"/>
              <a:gd name="connsiteY1" fmla="*/ 90672 h 4145513"/>
              <a:gd name="connsiteX2" fmla="*/ 860165 w 3870933"/>
              <a:gd name="connsiteY2" fmla="*/ 94485 h 4145513"/>
              <a:gd name="connsiteX3" fmla="*/ 864941 w 3870933"/>
              <a:gd name="connsiteY3" fmla="*/ 90672 h 4145513"/>
              <a:gd name="connsiteX4" fmla="*/ 1171691 w 3870933"/>
              <a:gd name="connsiteY4" fmla="*/ 0 h 4145513"/>
              <a:gd name="connsiteX5" fmla="*/ 1559638 w 3870933"/>
              <a:gd name="connsiteY5" fmla="*/ 155501 h 4145513"/>
              <a:gd name="connsiteX6" fmla="*/ 1577985 w 3870933"/>
              <a:gd name="connsiteY6" fmla="*/ 177019 h 4145513"/>
              <a:gd name="connsiteX7" fmla="*/ 1596331 w 3870933"/>
              <a:gd name="connsiteY7" fmla="*/ 155501 h 4145513"/>
              <a:gd name="connsiteX8" fmla="*/ 1984278 w 3870933"/>
              <a:gd name="connsiteY8" fmla="*/ 0 h 4145513"/>
              <a:gd name="connsiteX9" fmla="*/ 2291028 w 3870933"/>
              <a:gd name="connsiteY9" fmla="*/ 90672 h 4145513"/>
              <a:gd name="connsiteX10" fmla="*/ 2352891 w 3870933"/>
              <a:gd name="connsiteY10" fmla="*/ 140064 h 4145513"/>
              <a:gd name="connsiteX11" fmla="*/ 2414754 w 3870933"/>
              <a:gd name="connsiteY11" fmla="*/ 90672 h 4145513"/>
              <a:gd name="connsiteX12" fmla="*/ 2721503 w 3870933"/>
              <a:gd name="connsiteY12" fmla="*/ 0 h 4145513"/>
              <a:gd name="connsiteX13" fmla="*/ 2935059 w 3870933"/>
              <a:gd name="connsiteY13" fmla="*/ 41722 h 4145513"/>
              <a:gd name="connsiteX14" fmla="*/ 3021899 w 3870933"/>
              <a:gd name="connsiteY14" fmla="*/ 87334 h 4145513"/>
              <a:gd name="connsiteX15" fmla="*/ 3108737 w 3870933"/>
              <a:gd name="connsiteY15" fmla="*/ 41722 h 4145513"/>
              <a:gd name="connsiteX16" fmla="*/ 3322293 w 3870933"/>
              <a:gd name="connsiteY16" fmla="*/ 0 h 4145513"/>
              <a:gd name="connsiteX17" fmla="*/ 3870933 w 3870933"/>
              <a:gd name="connsiteY17" fmla="*/ 530914 h 4145513"/>
              <a:gd name="connsiteX18" fmla="*/ 3777235 w 3870933"/>
              <a:gd name="connsiteY18" fmla="*/ 827753 h 4145513"/>
              <a:gd name="connsiteX19" fmla="*/ 3744497 w 3870933"/>
              <a:gd name="connsiteY19" fmla="*/ 866149 h 4145513"/>
              <a:gd name="connsiteX20" fmla="*/ 3777235 w 3870933"/>
              <a:gd name="connsiteY20" fmla="*/ 904544 h 4145513"/>
              <a:gd name="connsiteX21" fmla="*/ 3870933 w 3870933"/>
              <a:gd name="connsiteY21" fmla="*/ 1201383 h 4145513"/>
              <a:gd name="connsiteX22" fmla="*/ 3777235 w 3870933"/>
              <a:gd name="connsiteY22" fmla="*/ 1498222 h 4145513"/>
              <a:gd name="connsiteX23" fmla="*/ 3773131 w 3870933"/>
              <a:gd name="connsiteY23" fmla="*/ 1503035 h 4145513"/>
              <a:gd name="connsiteX24" fmla="*/ 3777235 w 3870933"/>
              <a:gd name="connsiteY24" fmla="*/ 1507848 h 4145513"/>
              <a:gd name="connsiteX25" fmla="*/ 3870933 w 3870933"/>
              <a:gd name="connsiteY25" fmla="*/ 1804687 h 4145513"/>
              <a:gd name="connsiteX26" fmla="*/ 3777235 w 3870933"/>
              <a:gd name="connsiteY26" fmla="*/ 2101526 h 4145513"/>
              <a:gd name="connsiteX27" fmla="*/ 3773131 w 3870933"/>
              <a:gd name="connsiteY27" fmla="*/ 2106339 h 4145513"/>
              <a:gd name="connsiteX28" fmla="*/ 3777235 w 3870933"/>
              <a:gd name="connsiteY28" fmla="*/ 2111152 h 4145513"/>
              <a:gd name="connsiteX29" fmla="*/ 3870933 w 3870933"/>
              <a:gd name="connsiteY29" fmla="*/ 2407991 h 4145513"/>
              <a:gd name="connsiteX30" fmla="*/ 3777235 w 3870933"/>
              <a:gd name="connsiteY30" fmla="*/ 2704830 h 4145513"/>
              <a:gd name="connsiteX31" fmla="*/ 3773131 w 3870933"/>
              <a:gd name="connsiteY31" fmla="*/ 2709643 h 4145513"/>
              <a:gd name="connsiteX32" fmla="*/ 3777235 w 3870933"/>
              <a:gd name="connsiteY32" fmla="*/ 2714456 h 4145513"/>
              <a:gd name="connsiteX33" fmla="*/ 3870933 w 3870933"/>
              <a:gd name="connsiteY33" fmla="*/ 3011295 h 4145513"/>
              <a:gd name="connsiteX34" fmla="*/ 3777235 w 3870933"/>
              <a:gd name="connsiteY34" fmla="*/ 3308134 h 4145513"/>
              <a:gd name="connsiteX35" fmla="*/ 3773131 w 3870933"/>
              <a:gd name="connsiteY35" fmla="*/ 3312947 h 4145513"/>
              <a:gd name="connsiteX36" fmla="*/ 3777235 w 3870933"/>
              <a:gd name="connsiteY36" fmla="*/ 3317760 h 4145513"/>
              <a:gd name="connsiteX37" fmla="*/ 3870933 w 3870933"/>
              <a:gd name="connsiteY37" fmla="*/ 3614599 h 4145513"/>
              <a:gd name="connsiteX38" fmla="*/ 3322293 w 3870933"/>
              <a:gd name="connsiteY38" fmla="*/ 4145513 h 4145513"/>
              <a:gd name="connsiteX39" fmla="*/ 3015543 w 3870933"/>
              <a:gd name="connsiteY39" fmla="*/ 4054842 h 4145513"/>
              <a:gd name="connsiteX40" fmla="*/ 2996561 w 3870933"/>
              <a:gd name="connsiteY40" fmla="*/ 4039687 h 4145513"/>
              <a:gd name="connsiteX41" fmla="*/ 2953753 w 3870933"/>
              <a:gd name="connsiteY41" fmla="*/ 4062171 h 4145513"/>
              <a:gd name="connsiteX42" fmla="*/ 2740199 w 3870933"/>
              <a:gd name="connsiteY42" fmla="*/ 4103893 h 4145513"/>
              <a:gd name="connsiteX43" fmla="*/ 2433448 w 3870933"/>
              <a:gd name="connsiteY43" fmla="*/ 4013222 h 4145513"/>
              <a:gd name="connsiteX44" fmla="*/ 2371585 w 3870933"/>
              <a:gd name="connsiteY44" fmla="*/ 3963829 h 4145513"/>
              <a:gd name="connsiteX45" fmla="*/ 2309722 w 3870933"/>
              <a:gd name="connsiteY45" fmla="*/ 4013222 h 4145513"/>
              <a:gd name="connsiteX46" fmla="*/ 2002972 w 3870933"/>
              <a:gd name="connsiteY46" fmla="*/ 4103893 h 4145513"/>
              <a:gd name="connsiteX47" fmla="*/ 1615025 w 3870933"/>
              <a:gd name="connsiteY47" fmla="*/ 3948392 h 4145513"/>
              <a:gd name="connsiteX48" fmla="*/ 1596679 w 3870933"/>
              <a:gd name="connsiteY48" fmla="*/ 3926875 h 4145513"/>
              <a:gd name="connsiteX49" fmla="*/ 1578332 w 3870933"/>
              <a:gd name="connsiteY49" fmla="*/ 3948392 h 4145513"/>
              <a:gd name="connsiteX50" fmla="*/ 1190385 w 3870933"/>
              <a:gd name="connsiteY50" fmla="*/ 4103893 h 4145513"/>
              <a:gd name="connsiteX51" fmla="*/ 883635 w 3870933"/>
              <a:gd name="connsiteY51" fmla="*/ 4013222 h 4145513"/>
              <a:gd name="connsiteX52" fmla="*/ 849181 w 3870933"/>
              <a:gd name="connsiteY52" fmla="*/ 3985713 h 4145513"/>
              <a:gd name="connsiteX53" fmla="*/ 762196 w 3870933"/>
              <a:gd name="connsiteY53" fmla="*/ 4031401 h 4145513"/>
              <a:gd name="connsiteX54" fmla="*/ 548640 w 3870933"/>
              <a:gd name="connsiteY54" fmla="*/ 4073123 h 4145513"/>
              <a:gd name="connsiteX55" fmla="*/ 0 w 3870933"/>
              <a:gd name="connsiteY55" fmla="*/ 3542209 h 4145513"/>
              <a:gd name="connsiteX56" fmla="*/ 93699 w 3870933"/>
              <a:gd name="connsiteY56" fmla="*/ 3245370 h 4145513"/>
              <a:gd name="connsiteX57" fmla="*/ 97802 w 3870933"/>
              <a:gd name="connsiteY57" fmla="*/ 3240557 h 4145513"/>
              <a:gd name="connsiteX58" fmla="*/ 93699 w 3870933"/>
              <a:gd name="connsiteY58" fmla="*/ 3235744 h 4145513"/>
              <a:gd name="connsiteX59" fmla="*/ 0 w 3870933"/>
              <a:gd name="connsiteY59" fmla="*/ 2938905 h 4145513"/>
              <a:gd name="connsiteX60" fmla="*/ 93699 w 3870933"/>
              <a:gd name="connsiteY60" fmla="*/ 2642066 h 4145513"/>
              <a:gd name="connsiteX61" fmla="*/ 97802 w 3870933"/>
              <a:gd name="connsiteY61" fmla="*/ 2637253 h 4145513"/>
              <a:gd name="connsiteX62" fmla="*/ 93699 w 3870933"/>
              <a:gd name="connsiteY62" fmla="*/ 2632440 h 4145513"/>
              <a:gd name="connsiteX63" fmla="*/ 0 w 3870933"/>
              <a:gd name="connsiteY63" fmla="*/ 2335601 h 4145513"/>
              <a:gd name="connsiteX64" fmla="*/ 93699 w 3870933"/>
              <a:gd name="connsiteY64" fmla="*/ 2038762 h 4145513"/>
              <a:gd name="connsiteX65" fmla="*/ 97802 w 3870933"/>
              <a:gd name="connsiteY65" fmla="*/ 2033949 h 4145513"/>
              <a:gd name="connsiteX66" fmla="*/ 93699 w 3870933"/>
              <a:gd name="connsiteY66" fmla="*/ 2029136 h 4145513"/>
              <a:gd name="connsiteX67" fmla="*/ 0 w 3870933"/>
              <a:gd name="connsiteY67" fmla="*/ 1732297 h 4145513"/>
              <a:gd name="connsiteX68" fmla="*/ 93699 w 3870933"/>
              <a:gd name="connsiteY68" fmla="*/ 1435458 h 4145513"/>
              <a:gd name="connsiteX69" fmla="*/ 97802 w 3870933"/>
              <a:gd name="connsiteY69" fmla="*/ 1430645 h 4145513"/>
              <a:gd name="connsiteX70" fmla="*/ 93699 w 3870933"/>
              <a:gd name="connsiteY70" fmla="*/ 1425832 h 4145513"/>
              <a:gd name="connsiteX71" fmla="*/ 0 w 3870933"/>
              <a:gd name="connsiteY71" fmla="*/ 1128993 h 4145513"/>
              <a:gd name="connsiteX72" fmla="*/ 93699 w 3870933"/>
              <a:gd name="connsiteY72" fmla="*/ 832154 h 4145513"/>
              <a:gd name="connsiteX73" fmla="*/ 95575 w 3870933"/>
              <a:gd name="connsiteY73" fmla="*/ 829955 h 4145513"/>
              <a:gd name="connsiteX74" fmla="*/ 93699 w 3870933"/>
              <a:gd name="connsiteY74" fmla="*/ 827753 h 4145513"/>
              <a:gd name="connsiteX75" fmla="*/ 0 w 3870933"/>
              <a:gd name="connsiteY75" fmla="*/ 530915 h 4145513"/>
              <a:gd name="connsiteX76" fmla="*/ 548640 w 3870933"/>
              <a:gd name="connsiteY76" fmla="*/ 0 h 414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870933" h="4145513">
                <a:moveTo>
                  <a:pt x="548640" y="0"/>
                </a:moveTo>
                <a:cubicBezTo>
                  <a:pt x="662267" y="0"/>
                  <a:pt x="767827" y="33427"/>
                  <a:pt x="855390" y="90672"/>
                </a:cubicBezTo>
                <a:lnTo>
                  <a:pt x="860165" y="94485"/>
                </a:lnTo>
                <a:lnTo>
                  <a:pt x="864941" y="90672"/>
                </a:lnTo>
                <a:cubicBezTo>
                  <a:pt x="952505" y="33426"/>
                  <a:pt x="1058064" y="0"/>
                  <a:pt x="1171691" y="0"/>
                </a:cubicBezTo>
                <a:cubicBezTo>
                  <a:pt x="1323194" y="0"/>
                  <a:pt x="1460354" y="59425"/>
                  <a:pt x="1559638" y="155501"/>
                </a:cubicBezTo>
                <a:lnTo>
                  <a:pt x="1577985" y="177019"/>
                </a:lnTo>
                <a:lnTo>
                  <a:pt x="1596331" y="155501"/>
                </a:lnTo>
                <a:cubicBezTo>
                  <a:pt x="1695615" y="59425"/>
                  <a:pt x="1832775" y="0"/>
                  <a:pt x="1984278" y="0"/>
                </a:cubicBezTo>
                <a:cubicBezTo>
                  <a:pt x="2097905" y="0"/>
                  <a:pt x="2203465" y="33427"/>
                  <a:pt x="2291028" y="90672"/>
                </a:cubicBezTo>
                <a:lnTo>
                  <a:pt x="2352891" y="140064"/>
                </a:lnTo>
                <a:lnTo>
                  <a:pt x="2414754" y="90672"/>
                </a:lnTo>
                <a:cubicBezTo>
                  <a:pt x="2502317" y="33427"/>
                  <a:pt x="2607876" y="0"/>
                  <a:pt x="2721503" y="0"/>
                </a:cubicBezTo>
                <a:cubicBezTo>
                  <a:pt x="2797255" y="0"/>
                  <a:pt x="2869421" y="14856"/>
                  <a:pt x="2935059" y="41722"/>
                </a:cubicBezTo>
                <a:lnTo>
                  <a:pt x="3021899" y="87334"/>
                </a:lnTo>
                <a:lnTo>
                  <a:pt x="3108737" y="41722"/>
                </a:lnTo>
                <a:cubicBezTo>
                  <a:pt x="3174375" y="14856"/>
                  <a:pt x="3246541" y="0"/>
                  <a:pt x="3322293" y="0"/>
                </a:cubicBezTo>
                <a:cubicBezTo>
                  <a:pt x="3625299" y="0"/>
                  <a:pt x="3870933" y="237699"/>
                  <a:pt x="3870933" y="530914"/>
                </a:cubicBezTo>
                <a:cubicBezTo>
                  <a:pt x="3870933" y="640870"/>
                  <a:pt x="3836391" y="743019"/>
                  <a:pt x="3777235" y="827753"/>
                </a:cubicBezTo>
                <a:lnTo>
                  <a:pt x="3744497" y="866149"/>
                </a:lnTo>
                <a:lnTo>
                  <a:pt x="3777235" y="904544"/>
                </a:lnTo>
                <a:cubicBezTo>
                  <a:pt x="3836391" y="989278"/>
                  <a:pt x="3870933" y="1091427"/>
                  <a:pt x="3870933" y="1201383"/>
                </a:cubicBezTo>
                <a:cubicBezTo>
                  <a:pt x="3870933" y="1311339"/>
                  <a:pt x="3836391" y="1413488"/>
                  <a:pt x="3777235" y="1498222"/>
                </a:cubicBezTo>
                <a:lnTo>
                  <a:pt x="3773131" y="1503035"/>
                </a:lnTo>
                <a:lnTo>
                  <a:pt x="3777235" y="1507848"/>
                </a:lnTo>
                <a:cubicBezTo>
                  <a:pt x="3836391" y="1592582"/>
                  <a:pt x="3870933" y="1694731"/>
                  <a:pt x="3870933" y="1804687"/>
                </a:cubicBezTo>
                <a:cubicBezTo>
                  <a:pt x="3870933" y="1914643"/>
                  <a:pt x="3836391" y="2016792"/>
                  <a:pt x="3777235" y="2101526"/>
                </a:cubicBezTo>
                <a:lnTo>
                  <a:pt x="3773131" y="2106339"/>
                </a:lnTo>
                <a:lnTo>
                  <a:pt x="3777235" y="2111152"/>
                </a:lnTo>
                <a:cubicBezTo>
                  <a:pt x="3836391" y="2195886"/>
                  <a:pt x="3870933" y="2298035"/>
                  <a:pt x="3870933" y="2407991"/>
                </a:cubicBezTo>
                <a:cubicBezTo>
                  <a:pt x="3870933" y="2517947"/>
                  <a:pt x="3836391" y="2620096"/>
                  <a:pt x="3777235" y="2704830"/>
                </a:cubicBezTo>
                <a:lnTo>
                  <a:pt x="3773131" y="2709643"/>
                </a:lnTo>
                <a:lnTo>
                  <a:pt x="3777235" y="2714456"/>
                </a:lnTo>
                <a:cubicBezTo>
                  <a:pt x="3836391" y="2799190"/>
                  <a:pt x="3870933" y="2901339"/>
                  <a:pt x="3870933" y="3011295"/>
                </a:cubicBezTo>
                <a:cubicBezTo>
                  <a:pt x="3870933" y="3121251"/>
                  <a:pt x="3836391" y="3223400"/>
                  <a:pt x="3777235" y="3308134"/>
                </a:cubicBezTo>
                <a:lnTo>
                  <a:pt x="3773131" y="3312947"/>
                </a:lnTo>
                <a:lnTo>
                  <a:pt x="3777235" y="3317760"/>
                </a:lnTo>
                <a:cubicBezTo>
                  <a:pt x="3836391" y="3402494"/>
                  <a:pt x="3870933" y="3504643"/>
                  <a:pt x="3870933" y="3614599"/>
                </a:cubicBezTo>
                <a:cubicBezTo>
                  <a:pt x="3870933" y="3907815"/>
                  <a:pt x="3625299" y="4145513"/>
                  <a:pt x="3322293" y="4145513"/>
                </a:cubicBezTo>
                <a:cubicBezTo>
                  <a:pt x="3208665" y="4145513"/>
                  <a:pt x="3103107" y="4112087"/>
                  <a:pt x="3015543" y="4054842"/>
                </a:cubicBezTo>
                <a:lnTo>
                  <a:pt x="2996561" y="4039687"/>
                </a:lnTo>
                <a:lnTo>
                  <a:pt x="2953753" y="4062171"/>
                </a:lnTo>
                <a:cubicBezTo>
                  <a:pt x="2888115" y="4089037"/>
                  <a:pt x="2815949" y="4103893"/>
                  <a:pt x="2740199" y="4103893"/>
                </a:cubicBezTo>
                <a:cubicBezTo>
                  <a:pt x="2626571" y="4103893"/>
                  <a:pt x="2521012" y="4070467"/>
                  <a:pt x="2433448" y="4013222"/>
                </a:cubicBezTo>
                <a:lnTo>
                  <a:pt x="2371585" y="3963829"/>
                </a:lnTo>
                <a:lnTo>
                  <a:pt x="2309722" y="4013222"/>
                </a:lnTo>
                <a:cubicBezTo>
                  <a:pt x="2222159" y="4070467"/>
                  <a:pt x="2116599" y="4103893"/>
                  <a:pt x="2002972" y="4103893"/>
                </a:cubicBezTo>
                <a:cubicBezTo>
                  <a:pt x="1851469" y="4103893"/>
                  <a:pt x="1714309" y="4044469"/>
                  <a:pt x="1615025" y="3948392"/>
                </a:cubicBezTo>
                <a:lnTo>
                  <a:pt x="1596679" y="3926875"/>
                </a:lnTo>
                <a:lnTo>
                  <a:pt x="1578332" y="3948392"/>
                </a:lnTo>
                <a:cubicBezTo>
                  <a:pt x="1479048" y="4044469"/>
                  <a:pt x="1341888" y="4103893"/>
                  <a:pt x="1190385" y="4103893"/>
                </a:cubicBezTo>
                <a:cubicBezTo>
                  <a:pt x="1076758" y="4103893"/>
                  <a:pt x="971198" y="4070467"/>
                  <a:pt x="883635" y="4013222"/>
                </a:cubicBezTo>
                <a:lnTo>
                  <a:pt x="849181" y="3985713"/>
                </a:lnTo>
                <a:lnTo>
                  <a:pt x="762196" y="4031401"/>
                </a:lnTo>
                <a:cubicBezTo>
                  <a:pt x="696557" y="4058267"/>
                  <a:pt x="624392" y="4073123"/>
                  <a:pt x="548640" y="4073123"/>
                </a:cubicBezTo>
                <a:cubicBezTo>
                  <a:pt x="245634" y="4073123"/>
                  <a:pt x="0" y="3835425"/>
                  <a:pt x="0" y="3542209"/>
                </a:cubicBezTo>
                <a:cubicBezTo>
                  <a:pt x="0" y="3432253"/>
                  <a:pt x="34542" y="3330104"/>
                  <a:pt x="93699" y="3245370"/>
                </a:cubicBezTo>
                <a:lnTo>
                  <a:pt x="97802" y="3240557"/>
                </a:lnTo>
                <a:lnTo>
                  <a:pt x="93699" y="3235744"/>
                </a:lnTo>
                <a:cubicBezTo>
                  <a:pt x="34542" y="3151010"/>
                  <a:pt x="0" y="3048861"/>
                  <a:pt x="0" y="2938905"/>
                </a:cubicBezTo>
                <a:cubicBezTo>
                  <a:pt x="0" y="2828949"/>
                  <a:pt x="34542" y="2726800"/>
                  <a:pt x="93699" y="2642066"/>
                </a:cubicBezTo>
                <a:lnTo>
                  <a:pt x="97802" y="2637253"/>
                </a:lnTo>
                <a:lnTo>
                  <a:pt x="93699" y="2632440"/>
                </a:lnTo>
                <a:cubicBezTo>
                  <a:pt x="34542" y="2547706"/>
                  <a:pt x="0" y="2445557"/>
                  <a:pt x="0" y="2335601"/>
                </a:cubicBezTo>
                <a:cubicBezTo>
                  <a:pt x="0" y="2225645"/>
                  <a:pt x="34542" y="2123496"/>
                  <a:pt x="93699" y="2038762"/>
                </a:cubicBezTo>
                <a:lnTo>
                  <a:pt x="97802" y="2033949"/>
                </a:lnTo>
                <a:lnTo>
                  <a:pt x="93699" y="2029136"/>
                </a:lnTo>
                <a:cubicBezTo>
                  <a:pt x="34542" y="1944402"/>
                  <a:pt x="0" y="1842253"/>
                  <a:pt x="0" y="1732297"/>
                </a:cubicBezTo>
                <a:cubicBezTo>
                  <a:pt x="0" y="1622341"/>
                  <a:pt x="34542" y="1520192"/>
                  <a:pt x="93699" y="1435458"/>
                </a:cubicBezTo>
                <a:lnTo>
                  <a:pt x="97802" y="1430645"/>
                </a:lnTo>
                <a:lnTo>
                  <a:pt x="93699" y="1425832"/>
                </a:lnTo>
                <a:cubicBezTo>
                  <a:pt x="34542" y="1341098"/>
                  <a:pt x="0" y="1238949"/>
                  <a:pt x="0" y="1128993"/>
                </a:cubicBezTo>
                <a:cubicBezTo>
                  <a:pt x="0" y="1019037"/>
                  <a:pt x="34542" y="916890"/>
                  <a:pt x="93699" y="832154"/>
                </a:cubicBezTo>
                <a:lnTo>
                  <a:pt x="95575" y="829955"/>
                </a:lnTo>
                <a:lnTo>
                  <a:pt x="93699" y="827753"/>
                </a:lnTo>
                <a:cubicBezTo>
                  <a:pt x="34542" y="743020"/>
                  <a:pt x="0" y="640871"/>
                  <a:pt x="0" y="530915"/>
                </a:cubicBezTo>
                <a:cubicBezTo>
                  <a:pt x="0" y="237699"/>
                  <a:pt x="245634" y="0"/>
                  <a:pt x="54864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1605F-E94A-45EF-86AD-E00E9A217D54}"/>
              </a:ext>
            </a:extLst>
          </p:cNvPr>
          <p:cNvSpPr txBox="1"/>
          <p:nvPr/>
        </p:nvSpPr>
        <p:spPr>
          <a:xfrm>
            <a:off x="7634981" y="2418230"/>
            <a:ext cx="352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ความสัมพันธ์ของ</a:t>
            </a:r>
          </a:p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การบวกและการลบ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1C99F1-E0D6-4C18-BCA5-21A63E65BCB2}"/>
              </a:ext>
            </a:extLst>
          </p:cNvPr>
          <p:cNvGrpSpPr/>
          <p:nvPr/>
        </p:nvGrpSpPr>
        <p:grpSpPr>
          <a:xfrm>
            <a:off x="7770964" y="5239680"/>
            <a:ext cx="3422955" cy="553998"/>
            <a:chOff x="1771214" y="1787272"/>
            <a:chExt cx="3422955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AAB30F-FCBB-4A7A-9D36-8EFC16B59C30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+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9</a:t>
              </a:r>
              <a:r>
                <a:rPr lang="en-US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00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D92874-5C54-403B-81F3-C321997EB05D}"/>
                </a:ext>
              </a:extLst>
            </p:cNvPr>
            <p:cNvSpPr/>
            <p:nvPr/>
          </p:nvSpPr>
          <p:spPr>
            <a:xfrm>
              <a:off x="1932421" y="1809711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33FE35-8667-4F43-8AF0-2808320AF114}"/>
              </a:ext>
            </a:extLst>
          </p:cNvPr>
          <p:cNvGrpSpPr/>
          <p:nvPr/>
        </p:nvGrpSpPr>
        <p:grpSpPr>
          <a:xfrm>
            <a:off x="7796459" y="4446232"/>
            <a:ext cx="3422955" cy="553998"/>
            <a:chOff x="1771214" y="1787272"/>
            <a:chExt cx="3422955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9E7602-1AB4-4A5B-9C8C-DAD09AF15128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900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-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2C2F64-79C7-40EF-9359-E917FCF74E18}"/>
                </a:ext>
              </a:extLst>
            </p:cNvPr>
            <p:cNvSpPr/>
            <p:nvPr/>
          </p:nvSpPr>
          <p:spPr>
            <a:xfrm>
              <a:off x="4248929" y="1800060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91A92D-B960-42B2-8FE7-2ABD21FFE977}"/>
              </a:ext>
            </a:extLst>
          </p:cNvPr>
          <p:cNvGrpSpPr/>
          <p:nvPr/>
        </p:nvGrpSpPr>
        <p:grpSpPr>
          <a:xfrm>
            <a:off x="7796458" y="3652785"/>
            <a:ext cx="3422955" cy="553998"/>
            <a:chOff x="1771214" y="1787272"/>
            <a:chExt cx="3422955" cy="5539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C0642A-E49F-4E0A-92F4-FD220A77C0B9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900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-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  =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r>
                <a:rPr lang="en-US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B363D8-7EA2-456F-B303-04425C442FE8}"/>
                </a:ext>
              </a:extLst>
            </p:cNvPr>
            <p:cNvSpPr/>
            <p:nvPr/>
          </p:nvSpPr>
          <p:spPr>
            <a:xfrm>
              <a:off x="3043807" y="1791448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A530BF0-6778-4754-9F48-0547F95CAA6A}"/>
              </a:ext>
            </a:extLst>
          </p:cNvPr>
          <p:cNvSpPr txBox="1"/>
          <p:nvPr/>
        </p:nvSpPr>
        <p:spPr>
          <a:xfrm>
            <a:off x="654076" y="3683563"/>
            <a:ext cx="197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จะได้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F5CCF4-5DEE-4D66-BC42-66372F8F55D6}"/>
              </a:ext>
            </a:extLst>
          </p:cNvPr>
          <p:cNvSpPr txBox="1"/>
          <p:nvPr/>
        </p:nvSpPr>
        <p:spPr>
          <a:xfrm>
            <a:off x="2115825" y="4341168"/>
            <a:ext cx="342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70C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900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30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300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600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79BD9F-23E1-4247-AA50-635C61291A15}"/>
              </a:ext>
            </a:extLst>
          </p:cNvPr>
          <p:cNvSpPr txBox="1"/>
          <p:nvPr/>
        </p:nvSpPr>
        <p:spPr>
          <a:xfrm>
            <a:off x="746693" y="4996519"/>
            <a:ext cx="1470761" cy="65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ดังนั้น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FA49D9-C998-4D2C-AD59-32A6D17E9351}"/>
              </a:ext>
            </a:extLst>
          </p:cNvPr>
          <p:cNvGrpSpPr/>
          <p:nvPr/>
        </p:nvGrpSpPr>
        <p:grpSpPr>
          <a:xfrm>
            <a:off x="2115825" y="5068913"/>
            <a:ext cx="4671055" cy="624894"/>
            <a:chOff x="1771214" y="1716376"/>
            <a:chExt cx="4671055" cy="62489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E13F5B-A5A6-4184-A1CB-938A954D9158}"/>
                </a:ext>
              </a:extLst>
            </p:cNvPr>
            <p:cNvSpPr txBox="1"/>
            <p:nvPr/>
          </p:nvSpPr>
          <p:spPr>
            <a:xfrm>
              <a:off x="1771214" y="1787272"/>
              <a:ext cx="46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900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-         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r>
                <a:rPr lang="en-US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00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E53794-3B6B-468C-924F-0FBDC22B7BBE}"/>
                </a:ext>
              </a:extLst>
            </p:cNvPr>
            <p:cNvSpPr/>
            <p:nvPr/>
          </p:nvSpPr>
          <p:spPr>
            <a:xfrm>
              <a:off x="3024221" y="1716376"/>
              <a:ext cx="1015287" cy="595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6AA703F-1539-4BDB-8631-D02AE8AFFDF4}"/>
              </a:ext>
            </a:extLst>
          </p:cNvPr>
          <p:cNvSpPr txBox="1"/>
          <p:nvPr/>
        </p:nvSpPr>
        <p:spPr>
          <a:xfrm>
            <a:off x="3368832" y="5116254"/>
            <a:ext cx="10152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600</a:t>
            </a:r>
            <a:endParaRPr lang="en-US" sz="3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5C7C6E-B5A7-438A-9308-1373EB963022}"/>
              </a:ext>
            </a:extLst>
          </p:cNvPr>
          <p:cNvSpPr txBox="1"/>
          <p:nvPr/>
        </p:nvSpPr>
        <p:spPr>
          <a:xfrm>
            <a:off x="1694464" y="5705135"/>
            <a:ext cx="2326999" cy="70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000" b="1" u="sng" dirty="0">
                <a:latin typeface="Mali" panose="00000800000000000000" pitchFamily="2" charset="-34"/>
                <a:cs typeface="Mali" panose="00000800000000000000" pitchFamily="2" charset="-34"/>
              </a:rPr>
              <a:t>ตอบ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 ๖๐๐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5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46901 -0.11343 " pathEditMode="relative" rAng="0" ptsTypes="AA">
                                      <p:cBhvr>
                                        <p:cTn id="32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51" grpId="0"/>
      <p:bldP spid="53" grpId="0"/>
      <p:bldP spid="56" grpId="0"/>
      <p:bldP spid="61" grpId="0"/>
      <p:bldP spid="6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AC863BB2-1F1B-4680-85C2-7C030518D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สีขาว">
            <a:extLst>
              <a:ext uri="{FF2B5EF4-FFF2-40B4-BE49-F238E27FC236}">
                <a16:creationId xmlns:a16="http://schemas.microsoft.com/office/drawing/2014/main" id="{AFC6E1A5-84D7-44BE-9F58-0DC29CC4EF26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660B452-A56B-45C9-888F-5FC46340CC33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57380"/>
            <a:ext cx="11331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การหาค่าของตัวไม่ทราบค่าในประโยคสัญลักษณ์แสดงการบวกและประโยคสัญลักษณ์แสดงการลบ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730AE-1937-4103-85B3-5FC8C40B3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16" y="1618320"/>
            <a:ext cx="11151884" cy="4832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03B9FC-4785-4B43-8B69-CDB09433F582}"/>
              </a:ext>
            </a:extLst>
          </p:cNvPr>
          <p:cNvGrpSpPr/>
          <p:nvPr/>
        </p:nvGrpSpPr>
        <p:grpSpPr>
          <a:xfrm>
            <a:off x="654076" y="1343338"/>
            <a:ext cx="781561" cy="1186992"/>
            <a:chOff x="6120883" y="1195670"/>
            <a:chExt cx="781561" cy="11869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D6F7AA-C561-486E-A65D-283CA25EA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48323C-3753-40DA-8806-A9D08C096138}"/>
                </a:ext>
              </a:extLst>
            </p:cNvPr>
            <p:cNvSpPr txBox="1"/>
            <p:nvPr/>
          </p:nvSpPr>
          <p:spPr>
            <a:xfrm>
              <a:off x="6225182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D0711-201A-4EBC-8C29-68D7BCDEEAB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639619" y="1787272"/>
            <a:ext cx="3639391" cy="9182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ABE34E-75B4-4CC1-905D-7AD8D85E5C49}"/>
              </a:ext>
            </a:extLst>
          </p:cNvPr>
          <p:cNvGrpSpPr/>
          <p:nvPr/>
        </p:nvGrpSpPr>
        <p:grpSpPr>
          <a:xfrm>
            <a:off x="1771214" y="1936834"/>
            <a:ext cx="3422955" cy="584775"/>
            <a:chOff x="1771214" y="1787272"/>
            <a:chExt cx="3422955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EB949B-D1DC-4F4D-9EF8-FC5B6DF2B4D3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     - 500 </a:t>
              </a:r>
              <a:r>
                <a:rPr lang="en-US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r>
                <a:rPr lang="en-US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00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83E892C-6C40-4B55-B13D-54EDC56FF36B}"/>
                </a:ext>
              </a:extLst>
            </p:cNvPr>
            <p:cNvSpPr/>
            <p:nvPr/>
          </p:nvSpPr>
          <p:spPr>
            <a:xfrm>
              <a:off x="1927189" y="1800153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B95F54-01BB-403B-A883-23E70F1731C4}"/>
              </a:ext>
            </a:extLst>
          </p:cNvPr>
          <p:cNvSpPr txBox="1"/>
          <p:nvPr/>
        </p:nvSpPr>
        <p:spPr>
          <a:xfrm>
            <a:off x="597251" y="2919731"/>
            <a:ext cx="7173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ใช้ความสัมพันธ์ของการบวกและการลบ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D2508D8-3827-4953-B1BE-4B0F2CEEE30D}"/>
              </a:ext>
            </a:extLst>
          </p:cNvPr>
          <p:cNvSpPr/>
          <p:nvPr/>
        </p:nvSpPr>
        <p:spPr>
          <a:xfrm>
            <a:off x="7445676" y="1996096"/>
            <a:ext cx="3987949" cy="4270829"/>
          </a:xfrm>
          <a:custGeom>
            <a:avLst/>
            <a:gdLst>
              <a:gd name="connsiteX0" fmla="*/ 548640 w 3870933"/>
              <a:gd name="connsiteY0" fmla="*/ 0 h 4145513"/>
              <a:gd name="connsiteX1" fmla="*/ 855390 w 3870933"/>
              <a:gd name="connsiteY1" fmla="*/ 90672 h 4145513"/>
              <a:gd name="connsiteX2" fmla="*/ 860165 w 3870933"/>
              <a:gd name="connsiteY2" fmla="*/ 94485 h 4145513"/>
              <a:gd name="connsiteX3" fmla="*/ 864941 w 3870933"/>
              <a:gd name="connsiteY3" fmla="*/ 90672 h 4145513"/>
              <a:gd name="connsiteX4" fmla="*/ 1171691 w 3870933"/>
              <a:gd name="connsiteY4" fmla="*/ 0 h 4145513"/>
              <a:gd name="connsiteX5" fmla="*/ 1559638 w 3870933"/>
              <a:gd name="connsiteY5" fmla="*/ 155501 h 4145513"/>
              <a:gd name="connsiteX6" fmla="*/ 1577985 w 3870933"/>
              <a:gd name="connsiteY6" fmla="*/ 177019 h 4145513"/>
              <a:gd name="connsiteX7" fmla="*/ 1596331 w 3870933"/>
              <a:gd name="connsiteY7" fmla="*/ 155501 h 4145513"/>
              <a:gd name="connsiteX8" fmla="*/ 1984278 w 3870933"/>
              <a:gd name="connsiteY8" fmla="*/ 0 h 4145513"/>
              <a:gd name="connsiteX9" fmla="*/ 2291028 w 3870933"/>
              <a:gd name="connsiteY9" fmla="*/ 90672 h 4145513"/>
              <a:gd name="connsiteX10" fmla="*/ 2352891 w 3870933"/>
              <a:gd name="connsiteY10" fmla="*/ 140064 h 4145513"/>
              <a:gd name="connsiteX11" fmla="*/ 2414754 w 3870933"/>
              <a:gd name="connsiteY11" fmla="*/ 90672 h 4145513"/>
              <a:gd name="connsiteX12" fmla="*/ 2721503 w 3870933"/>
              <a:gd name="connsiteY12" fmla="*/ 0 h 4145513"/>
              <a:gd name="connsiteX13" fmla="*/ 2935059 w 3870933"/>
              <a:gd name="connsiteY13" fmla="*/ 41722 h 4145513"/>
              <a:gd name="connsiteX14" fmla="*/ 3021899 w 3870933"/>
              <a:gd name="connsiteY14" fmla="*/ 87334 h 4145513"/>
              <a:gd name="connsiteX15" fmla="*/ 3108737 w 3870933"/>
              <a:gd name="connsiteY15" fmla="*/ 41722 h 4145513"/>
              <a:gd name="connsiteX16" fmla="*/ 3322293 w 3870933"/>
              <a:gd name="connsiteY16" fmla="*/ 0 h 4145513"/>
              <a:gd name="connsiteX17" fmla="*/ 3870933 w 3870933"/>
              <a:gd name="connsiteY17" fmla="*/ 530914 h 4145513"/>
              <a:gd name="connsiteX18" fmla="*/ 3777235 w 3870933"/>
              <a:gd name="connsiteY18" fmla="*/ 827753 h 4145513"/>
              <a:gd name="connsiteX19" fmla="*/ 3744497 w 3870933"/>
              <a:gd name="connsiteY19" fmla="*/ 866149 h 4145513"/>
              <a:gd name="connsiteX20" fmla="*/ 3777235 w 3870933"/>
              <a:gd name="connsiteY20" fmla="*/ 904544 h 4145513"/>
              <a:gd name="connsiteX21" fmla="*/ 3870933 w 3870933"/>
              <a:gd name="connsiteY21" fmla="*/ 1201383 h 4145513"/>
              <a:gd name="connsiteX22" fmla="*/ 3777235 w 3870933"/>
              <a:gd name="connsiteY22" fmla="*/ 1498222 h 4145513"/>
              <a:gd name="connsiteX23" fmla="*/ 3773131 w 3870933"/>
              <a:gd name="connsiteY23" fmla="*/ 1503035 h 4145513"/>
              <a:gd name="connsiteX24" fmla="*/ 3777235 w 3870933"/>
              <a:gd name="connsiteY24" fmla="*/ 1507848 h 4145513"/>
              <a:gd name="connsiteX25" fmla="*/ 3870933 w 3870933"/>
              <a:gd name="connsiteY25" fmla="*/ 1804687 h 4145513"/>
              <a:gd name="connsiteX26" fmla="*/ 3777235 w 3870933"/>
              <a:gd name="connsiteY26" fmla="*/ 2101526 h 4145513"/>
              <a:gd name="connsiteX27" fmla="*/ 3773131 w 3870933"/>
              <a:gd name="connsiteY27" fmla="*/ 2106339 h 4145513"/>
              <a:gd name="connsiteX28" fmla="*/ 3777235 w 3870933"/>
              <a:gd name="connsiteY28" fmla="*/ 2111152 h 4145513"/>
              <a:gd name="connsiteX29" fmla="*/ 3870933 w 3870933"/>
              <a:gd name="connsiteY29" fmla="*/ 2407991 h 4145513"/>
              <a:gd name="connsiteX30" fmla="*/ 3777235 w 3870933"/>
              <a:gd name="connsiteY30" fmla="*/ 2704830 h 4145513"/>
              <a:gd name="connsiteX31" fmla="*/ 3773131 w 3870933"/>
              <a:gd name="connsiteY31" fmla="*/ 2709643 h 4145513"/>
              <a:gd name="connsiteX32" fmla="*/ 3777235 w 3870933"/>
              <a:gd name="connsiteY32" fmla="*/ 2714456 h 4145513"/>
              <a:gd name="connsiteX33" fmla="*/ 3870933 w 3870933"/>
              <a:gd name="connsiteY33" fmla="*/ 3011295 h 4145513"/>
              <a:gd name="connsiteX34" fmla="*/ 3777235 w 3870933"/>
              <a:gd name="connsiteY34" fmla="*/ 3308134 h 4145513"/>
              <a:gd name="connsiteX35" fmla="*/ 3773131 w 3870933"/>
              <a:gd name="connsiteY35" fmla="*/ 3312947 h 4145513"/>
              <a:gd name="connsiteX36" fmla="*/ 3777235 w 3870933"/>
              <a:gd name="connsiteY36" fmla="*/ 3317760 h 4145513"/>
              <a:gd name="connsiteX37" fmla="*/ 3870933 w 3870933"/>
              <a:gd name="connsiteY37" fmla="*/ 3614599 h 4145513"/>
              <a:gd name="connsiteX38" fmla="*/ 3322293 w 3870933"/>
              <a:gd name="connsiteY38" fmla="*/ 4145513 h 4145513"/>
              <a:gd name="connsiteX39" fmla="*/ 3015543 w 3870933"/>
              <a:gd name="connsiteY39" fmla="*/ 4054842 h 4145513"/>
              <a:gd name="connsiteX40" fmla="*/ 2996561 w 3870933"/>
              <a:gd name="connsiteY40" fmla="*/ 4039687 h 4145513"/>
              <a:gd name="connsiteX41" fmla="*/ 2953753 w 3870933"/>
              <a:gd name="connsiteY41" fmla="*/ 4062171 h 4145513"/>
              <a:gd name="connsiteX42" fmla="*/ 2740199 w 3870933"/>
              <a:gd name="connsiteY42" fmla="*/ 4103893 h 4145513"/>
              <a:gd name="connsiteX43" fmla="*/ 2433448 w 3870933"/>
              <a:gd name="connsiteY43" fmla="*/ 4013222 h 4145513"/>
              <a:gd name="connsiteX44" fmla="*/ 2371585 w 3870933"/>
              <a:gd name="connsiteY44" fmla="*/ 3963829 h 4145513"/>
              <a:gd name="connsiteX45" fmla="*/ 2309722 w 3870933"/>
              <a:gd name="connsiteY45" fmla="*/ 4013222 h 4145513"/>
              <a:gd name="connsiteX46" fmla="*/ 2002972 w 3870933"/>
              <a:gd name="connsiteY46" fmla="*/ 4103893 h 4145513"/>
              <a:gd name="connsiteX47" fmla="*/ 1615025 w 3870933"/>
              <a:gd name="connsiteY47" fmla="*/ 3948392 h 4145513"/>
              <a:gd name="connsiteX48" fmla="*/ 1596679 w 3870933"/>
              <a:gd name="connsiteY48" fmla="*/ 3926875 h 4145513"/>
              <a:gd name="connsiteX49" fmla="*/ 1578332 w 3870933"/>
              <a:gd name="connsiteY49" fmla="*/ 3948392 h 4145513"/>
              <a:gd name="connsiteX50" fmla="*/ 1190385 w 3870933"/>
              <a:gd name="connsiteY50" fmla="*/ 4103893 h 4145513"/>
              <a:gd name="connsiteX51" fmla="*/ 883635 w 3870933"/>
              <a:gd name="connsiteY51" fmla="*/ 4013222 h 4145513"/>
              <a:gd name="connsiteX52" fmla="*/ 849181 w 3870933"/>
              <a:gd name="connsiteY52" fmla="*/ 3985713 h 4145513"/>
              <a:gd name="connsiteX53" fmla="*/ 762196 w 3870933"/>
              <a:gd name="connsiteY53" fmla="*/ 4031401 h 4145513"/>
              <a:gd name="connsiteX54" fmla="*/ 548640 w 3870933"/>
              <a:gd name="connsiteY54" fmla="*/ 4073123 h 4145513"/>
              <a:gd name="connsiteX55" fmla="*/ 0 w 3870933"/>
              <a:gd name="connsiteY55" fmla="*/ 3542209 h 4145513"/>
              <a:gd name="connsiteX56" fmla="*/ 93699 w 3870933"/>
              <a:gd name="connsiteY56" fmla="*/ 3245370 h 4145513"/>
              <a:gd name="connsiteX57" fmla="*/ 97802 w 3870933"/>
              <a:gd name="connsiteY57" fmla="*/ 3240557 h 4145513"/>
              <a:gd name="connsiteX58" fmla="*/ 93699 w 3870933"/>
              <a:gd name="connsiteY58" fmla="*/ 3235744 h 4145513"/>
              <a:gd name="connsiteX59" fmla="*/ 0 w 3870933"/>
              <a:gd name="connsiteY59" fmla="*/ 2938905 h 4145513"/>
              <a:gd name="connsiteX60" fmla="*/ 93699 w 3870933"/>
              <a:gd name="connsiteY60" fmla="*/ 2642066 h 4145513"/>
              <a:gd name="connsiteX61" fmla="*/ 97802 w 3870933"/>
              <a:gd name="connsiteY61" fmla="*/ 2637253 h 4145513"/>
              <a:gd name="connsiteX62" fmla="*/ 93699 w 3870933"/>
              <a:gd name="connsiteY62" fmla="*/ 2632440 h 4145513"/>
              <a:gd name="connsiteX63" fmla="*/ 0 w 3870933"/>
              <a:gd name="connsiteY63" fmla="*/ 2335601 h 4145513"/>
              <a:gd name="connsiteX64" fmla="*/ 93699 w 3870933"/>
              <a:gd name="connsiteY64" fmla="*/ 2038762 h 4145513"/>
              <a:gd name="connsiteX65" fmla="*/ 97802 w 3870933"/>
              <a:gd name="connsiteY65" fmla="*/ 2033949 h 4145513"/>
              <a:gd name="connsiteX66" fmla="*/ 93699 w 3870933"/>
              <a:gd name="connsiteY66" fmla="*/ 2029136 h 4145513"/>
              <a:gd name="connsiteX67" fmla="*/ 0 w 3870933"/>
              <a:gd name="connsiteY67" fmla="*/ 1732297 h 4145513"/>
              <a:gd name="connsiteX68" fmla="*/ 93699 w 3870933"/>
              <a:gd name="connsiteY68" fmla="*/ 1435458 h 4145513"/>
              <a:gd name="connsiteX69" fmla="*/ 97802 w 3870933"/>
              <a:gd name="connsiteY69" fmla="*/ 1430645 h 4145513"/>
              <a:gd name="connsiteX70" fmla="*/ 93699 w 3870933"/>
              <a:gd name="connsiteY70" fmla="*/ 1425832 h 4145513"/>
              <a:gd name="connsiteX71" fmla="*/ 0 w 3870933"/>
              <a:gd name="connsiteY71" fmla="*/ 1128993 h 4145513"/>
              <a:gd name="connsiteX72" fmla="*/ 93699 w 3870933"/>
              <a:gd name="connsiteY72" fmla="*/ 832154 h 4145513"/>
              <a:gd name="connsiteX73" fmla="*/ 95575 w 3870933"/>
              <a:gd name="connsiteY73" fmla="*/ 829955 h 4145513"/>
              <a:gd name="connsiteX74" fmla="*/ 93699 w 3870933"/>
              <a:gd name="connsiteY74" fmla="*/ 827753 h 4145513"/>
              <a:gd name="connsiteX75" fmla="*/ 0 w 3870933"/>
              <a:gd name="connsiteY75" fmla="*/ 530915 h 4145513"/>
              <a:gd name="connsiteX76" fmla="*/ 548640 w 3870933"/>
              <a:gd name="connsiteY76" fmla="*/ 0 h 414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870933" h="4145513">
                <a:moveTo>
                  <a:pt x="548640" y="0"/>
                </a:moveTo>
                <a:cubicBezTo>
                  <a:pt x="662267" y="0"/>
                  <a:pt x="767827" y="33427"/>
                  <a:pt x="855390" y="90672"/>
                </a:cubicBezTo>
                <a:lnTo>
                  <a:pt x="860165" y="94485"/>
                </a:lnTo>
                <a:lnTo>
                  <a:pt x="864941" y="90672"/>
                </a:lnTo>
                <a:cubicBezTo>
                  <a:pt x="952505" y="33426"/>
                  <a:pt x="1058064" y="0"/>
                  <a:pt x="1171691" y="0"/>
                </a:cubicBezTo>
                <a:cubicBezTo>
                  <a:pt x="1323194" y="0"/>
                  <a:pt x="1460354" y="59425"/>
                  <a:pt x="1559638" y="155501"/>
                </a:cubicBezTo>
                <a:lnTo>
                  <a:pt x="1577985" y="177019"/>
                </a:lnTo>
                <a:lnTo>
                  <a:pt x="1596331" y="155501"/>
                </a:lnTo>
                <a:cubicBezTo>
                  <a:pt x="1695615" y="59425"/>
                  <a:pt x="1832775" y="0"/>
                  <a:pt x="1984278" y="0"/>
                </a:cubicBezTo>
                <a:cubicBezTo>
                  <a:pt x="2097905" y="0"/>
                  <a:pt x="2203465" y="33427"/>
                  <a:pt x="2291028" y="90672"/>
                </a:cubicBezTo>
                <a:lnTo>
                  <a:pt x="2352891" y="140064"/>
                </a:lnTo>
                <a:lnTo>
                  <a:pt x="2414754" y="90672"/>
                </a:lnTo>
                <a:cubicBezTo>
                  <a:pt x="2502317" y="33427"/>
                  <a:pt x="2607876" y="0"/>
                  <a:pt x="2721503" y="0"/>
                </a:cubicBezTo>
                <a:cubicBezTo>
                  <a:pt x="2797255" y="0"/>
                  <a:pt x="2869421" y="14856"/>
                  <a:pt x="2935059" y="41722"/>
                </a:cubicBezTo>
                <a:lnTo>
                  <a:pt x="3021899" y="87334"/>
                </a:lnTo>
                <a:lnTo>
                  <a:pt x="3108737" y="41722"/>
                </a:lnTo>
                <a:cubicBezTo>
                  <a:pt x="3174375" y="14856"/>
                  <a:pt x="3246541" y="0"/>
                  <a:pt x="3322293" y="0"/>
                </a:cubicBezTo>
                <a:cubicBezTo>
                  <a:pt x="3625299" y="0"/>
                  <a:pt x="3870933" y="237699"/>
                  <a:pt x="3870933" y="530914"/>
                </a:cubicBezTo>
                <a:cubicBezTo>
                  <a:pt x="3870933" y="640870"/>
                  <a:pt x="3836391" y="743019"/>
                  <a:pt x="3777235" y="827753"/>
                </a:cubicBezTo>
                <a:lnTo>
                  <a:pt x="3744497" y="866149"/>
                </a:lnTo>
                <a:lnTo>
                  <a:pt x="3777235" y="904544"/>
                </a:lnTo>
                <a:cubicBezTo>
                  <a:pt x="3836391" y="989278"/>
                  <a:pt x="3870933" y="1091427"/>
                  <a:pt x="3870933" y="1201383"/>
                </a:cubicBezTo>
                <a:cubicBezTo>
                  <a:pt x="3870933" y="1311339"/>
                  <a:pt x="3836391" y="1413488"/>
                  <a:pt x="3777235" y="1498222"/>
                </a:cubicBezTo>
                <a:lnTo>
                  <a:pt x="3773131" y="1503035"/>
                </a:lnTo>
                <a:lnTo>
                  <a:pt x="3777235" y="1507848"/>
                </a:lnTo>
                <a:cubicBezTo>
                  <a:pt x="3836391" y="1592582"/>
                  <a:pt x="3870933" y="1694731"/>
                  <a:pt x="3870933" y="1804687"/>
                </a:cubicBezTo>
                <a:cubicBezTo>
                  <a:pt x="3870933" y="1914643"/>
                  <a:pt x="3836391" y="2016792"/>
                  <a:pt x="3777235" y="2101526"/>
                </a:cubicBezTo>
                <a:lnTo>
                  <a:pt x="3773131" y="2106339"/>
                </a:lnTo>
                <a:lnTo>
                  <a:pt x="3777235" y="2111152"/>
                </a:lnTo>
                <a:cubicBezTo>
                  <a:pt x="3836391" y="2195886"/>
                  <a:pt x="3870933" y="2298035"/>
                  <a:pt x="3870933" y="2407991"/>
                </a:cubicBezTo>
                <a:cubicBezTo>
                  <a:pt x="3870933" y="2517947"/>
                  <a:pt x="3836391" y="2620096"/>
                  <a:pt x="3777235" y="2704830"/>
                </a:cubicBezTo>
                <a:lnTo>
                  <a:pt x="3773131" y="2709643"/>
                </a:lnTo>
                <a:lnTo>
                  <a:pt x="3777235" y="2714456"/>
                </a:lnTo>
                <a:cubicBezTo>
                  <a:pt x="3836391" y="2799190"/>
                  <a:pt x="3870933" y="2901339"/>
                  <a:pt x="3870933" y="3011295"/>
                </a:cubicBezTo>
                <a:cubicBezTo>
                  <a:pt x="3870933" y="3121251"/>
                  <a:pt x="3836391" y="3223400"/>
                  <a:pt x="3777235" y="3308134"/>
                </a:cubicBezTo>
                <a:lnTo>
                  <a:pt x="3773131" y="3312947"/>
                </a:lnTo>
                <a:lnTo>
                  <a:pt x="3777235" y="3317760"/>
                </a:lnTo>
                <a:cubicBezTo>
                  <a:pt x="3836391" y="3402494"/>
                  <a:pt x="3870933" y="3504643"/>
                  <a:pt x="3870933" y="3614599"/>
                </a:cubicBezTo>
                <a:cubicBezTo>
                  <a:pt x="3870933" y="3907815"/>
                  <a:pt x="3625299" y="4145513"/>
                  <a:pt x="3322293" y="4145513"/>
                </a:cubicBezTo>
                <a:cubicBezTo>
                  <a:pt x="3208665" y="4145513"/>
                  <a:pt x="3103107" y="4112087"/>
                  <a:pt x="3015543" y="4054842"/>
                </a:cubicBezTo>
                <a:lnTo>
                  <a:pt x="2996561" y="4039687"/>
                </a:lnTo>
                <a:lnTo>
                  <a:pt x="2953753" y="4062171"/>
                </a:lnTo>
                <a:cubicBezTo>
                  <a:pt x="2888115" y="4089037"/>
                  <a:pt x="2815949" y="4103893"/>
                  <a:pt x="2740199" y="4103893"/>
                </a:cubicBezTo>
                <a:cubicBezTo>
                  <a:pt x="2626571" y="4103893"/>
                  <a:pt x="2521012" y="4070467"/>
                  <a:pt x="2433448" y="4013222"/>
                </a:cubicBezTo>
                <a:lnTo>
                  <a:pt x="2371585" y="3963829"/>
                </a:lnTo>
                <a:lnTo>
                  <a:pt x="2309722" y="4013222"/>
                </a:lnTo>
                <a:cubicBezTo>
                  <a:pt x="2222159" y="4070467"/>
                  <a:pt x="2116599" y="4103893"/>
                  <a:pt x="2002972" y="4103893"/>
                </a:cubicBezTo>
                <a:cubicBezTo>
                  <a:pt x="1851469" y="4103893"/>
                  <a:pt x="1714309" y="4044469"/>
                  <a:pt x="1615025" y="3948392"/>
                </a:cubicBezTo>
                <a:lnTo>
                  <a:pt x="1596679" y="3926875"/>
                </a:lnTo>
                <a:lnTo>
                  <a:pt x="1578332" y="3948392"/>
                </a:lnTo>
                <a:cubicBezTo>
                  <a:pt x="1479048" y="4044469"/>
                  <a:pt x="1341888" y="4103893"/>
                  <a:pt x="1190385" y="4103893"/>
                </a:cubicBezTo>
                <a:cubicBezTo>
                  <a:pt x="1076758" y="4103893"/>
                  <a:pt x="971198" y="4070467"/>
                  <a:pt x="883635" y="4013222"/>
                </a:cubicBezTo>
                <a:lnTo>
                  <a:pt x="849181" y="3985713"/>
                </a:lnTo>
                <a:lnTo>
                  <a:pt x="762196" y="4031401"/>
                </a:lnTo>
                <a:cubicBezTo>
                  <a:pt x="696557" y="4058267"/>
                  <a:pt x="624392" y="4073123"/>
                  <a:pt x="548640" y="4073123"/>
                </a:cubicBezTo>
                <a:cubicBezTo>
                  <a:pt x="245634" y="4073123"/>
                  <a:pt x="0" y="3835425"/>
                  <a:pt x="0" y="3542209"/>
                </a:cubicBezTo>
                <a:cubicBezTo>
                  <a:pt x="0" y="3432253"/>
                  <a:pt x="34542" y="3330104"/>
                  <a:pt x="93699" y="3245370"/>
                </a:cubicBezTo>
                <a:lnTo>
                  <a:pt x="97802" y="3240557"/>
                </a:lnTo>
                <a:lnTo>
                  <a:pt x="93699" y="3235744"/>
                </a:lnTo>
                <a:cubicBezTo>
                  <a:pt x="34542" y="3151010"/>
                  <a:pt x="0" y="3048861"/>
                  <a:pt x="0" y="2938905"/>
                </a:cubicBezTo>
                <a:cubicBezTo>
                  <a:pt x="0" y="2828949"/>
                  <a:pt x="34542" y="2726800"/>
                  <a:pt x="93699" y="2642066"/>
                </a:cubicBezTo>
                <a:lnTo>
                  <a:pt x="97802" y="2637253"/>
                </a:lnTo>
                <a:lnTo>
                  <a:pt x="93699" y="2632440"/>
                </a:lnTo>
                <a:cubicBezTo>
                  <a:pt x="34542" y="2547706"/>
                  <a:pt x="0" y="2445557"/>
                  <a:pt x="0" y="2335601"/>
                </a:cubicBezTo>
                <a:cubicBezTo>
                  <a:pt x="0" y="2225645"/>
                  <a:pt x="34542" y="2123496"/>
                  <a:pt x="93699" y="2038762"/>
                </a:cubicBezTo>
                <a:lnTo>
                  <a:pt x="97802" y="2033949"/>
                </a:lnTo>
                <a:lnTo>
                  <a:pt x="93699" y="2029136"/>
                </a:lnTo>
                <a:cubicBezTo>
                  <a:pt x="34542" y="1944402"/>
                  <a:pt x="0" y="1842253"/>
                  <a:pt x="0" y="1732297"/>
                </a:cubicBezTo>
                <a:cubicBezTo>
                  <a:pt x="0" y="1622341"/>
                  <a:pt x="34542" y="1520192"/>
                  <a:pt x="93699" y="1435458"/>
                </a:cubicBezTo>
                <a:lnTo>
                  <a:pt x="97802" y="1430645"/>
                </a:lnTo>
                <a:lnTo>
                  <a:pt x="93699" y="1425832"/>
                </a:lnTo>
                <a:cubicBezTo>
                  <a:pt x="34542" y="1341098"/>
                  <a:pt x="0" y="1238949"/>
                  <a:pt x="0" y="1128993"/>
                </a:cubicBezTo>
                <a:cubicBezTo>
                  <a:pt x="0" y="1019037"/>
                  <a:pt x="34542" y="916890"/>
                  <a:pt x="93699" y="832154"/>
                </a:cubicBezTo>
                <a:lnTo>
                  <a:pt x="95575" y="829955"/>
                </a:lnTo>
                <a:lnTo>
                  <a:pt x="93699" y="827753"/>
                </a:lnTo>
                <a:cubicBezTo>
                  <a:pt x="34542" y="743020"/>
                  <a:pt x="0" y="640871"/>
                  <a:pt x="0" y="530915"/>
                </a:cubicBezTo>
                <a:cubicBezTo>
                  <a:pt x="0" y="237699"/>
                  <a:pt x="245634" y="0"/>
                  <a:pt x="54864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1605F-E94A-45EF-86AD-E00E9A217D54}"/>
              </a:ext>
            </a:extLst>
          </p:cNvPr>
          <p:cNvSpPr txBox="1"/>
          <p:nvPr/>
        </p:nvSpPr>
        <p:spPr>
          <a:xfrm>
            <a:off x="7634981" y="2418230"/>
            <a:ext cx="352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ความสัมพันธ์ของ</a:t>
            </a:r>
          </a:p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การบวกและการลบ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33FE35-8667-4F43-8AF0-2808320AF114}"/>
              </a:ext>
            </a:extLst>
          </p:cNvPr>
          <p:cNvGrpSpPr/>
          <p:nvPr/>
        </p:nvGrpSpPr>
        <p:grpSpPr>
          <a:xfrm>
            <a:off x="7728172" y="4378454"/>
            <a:ext cx="3422955" cy="553998"/>
            <a:chOff x="1771214" y="1787272"/>
            <a:chExt cx="3422955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9E7602-1AB4-4A5B-9C8C-DAD09AF15128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+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2C2F64-79C7-40EF-9359-E917FCF74E18}"/>
                </a:ext>
              </a:extLst>
            </p:cNvPr>
            <p:cNvSpPr/>
            <p:nvPr/>
          </p:nvSpPr>
          <p:spPr>
            <a:xfrm>
              <a:off x="4144400" y="1800060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91A92D-B960-42B2-8FE7-2ABD21FFE977}"/>
              </a:ext>
            </a:extLst>
          </p:cNvPr>
          <p:cNvGrpSpPr/>
          <p:nvPr/>
        </p:nvGrpSpPr>
        <p:grpSpPr>
          <a:xfrm>
            <a:off x="7728172" y="3561249"/>
            <a:ext cx="3422955" cy="553998"/>
            <a:chOff x="1771214" y="1787272"/>
            <a:chExt cx="3422955" cy="5539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C0642A-E49F-4E0A-92F4-FD220A77C0B9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  -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500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=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r>
                <a:rPr lang="en-US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B363D8-7EA2-456F-B303-04425C442FE8}"/>
                </a:ext>
              </a:extLst>
            </p:cNvPr>
            <p:cNvSpPr/>
            <p:nvPr/>
          </p:nvSpPr>
          <p:spPr>
            <a:xfrm>
              <a:off x="1904662" y="1795768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A530BF0-6778-4754-9F48-0547F95CAA6A}"/>
              </a:ext>
            </a:extLst>
          </p:cNvPr>
          <p:cNvSpPr txBox="1"/>
          <p:nvPr/>
        </p:nvSpPr>
        <p:spPr>
          <a:xfrm>
            <a:off x="654076" y="3683563"/>
            <a:ext cx="197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จะได้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F5CCF4-5DEE-4D66-BC42-66372F8F55D6}"/>
              </a:ext>
            </a:extLst>
          </p:cNvPr>
          <p:cNvSpPr txBox="1"/>
          <p:nvPr/>
        </p:nvSpPr>
        <p:spPr>
          <a:xfrm>
            <a:off x="2115825" y="4341168"/>
            <a:ext cx="342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70C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100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+ </a:t>
            </a:r>
            <a:r>
              <a:rPr lang="th-TH" sz="30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500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en-US" sz="30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600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79BD9F-23E1-4247-AA50-635C61291A15}"/>
              </a:ext>
            </a:extLst>
          </p:cNvPr>
          <p:cNvSpPr txBox="1"/>
          <p:nvPr/>
        </p:nvSpPr>
        <p:spPr>
          <a:xfrm>
            <a:off x="746693" y="4996519"/>
            <a:ext cx="1470761" cy="65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ดังนั้น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FA49D9-C998-4D2C-AD59-32A6D17E9351}"/>
              </a:ext>
            </a:extLst>
          </p:cNvPr>
          <p:cNvGrpSpPr/>
          <p:nvPr/>
        </p:nvGrpSpPr>
        <p:grpSpPr>
          <a:xfrm>
            <a:off x="2115825" y="5052539"/>
            <a:ext cx="4671055" cy="641268"/>
            <a:chOff x="1771214" y="1700002"/>
            <a:chExt cx="4671055" cy="64126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E13F5B-A5A6-4184-A1CB-938A954D9158}"/>
                </a:ext>
              </a:extLst>
            </p:cNvPr>
            <p:cNvSpPr txBox="1"/>
            <p:nvPr/>
          </p:nvSpPr>
          <p:spPr>
            <a:xfrm>
              <a:off x="1771214" y="1787272"/>
              <a:ext cx="46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      -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500</a:t>
              </a:r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r>
                <a:rPr lang="en-US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00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E53794-3B6B-468C-924F-0FBDC22B7BBE}"/>
                </a:ext>
              </a:extLst>
            </p:cNvPr>
            <p:cNvSpPr/>
            <p:nvPr/>
          </p:nvSpPr>
          <p:spPr>
            <a:xfrm>
              <a:off x="1847272" y="1700002"/>
              <a:ext cx="1153101" cy="595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6AA703F-1539-4BDB-8631-D02AE8AFFDF4}"/>
              </a:ext>
            </a:extLst>
          </p:cNvPr>
          <p:cNvSpPr txBox="1"/>
          <p:nvPr/>
        </p:nvSpPr>
        <p:spPr>
          <a:xfrm>
            <a:off x="2329972" y="5105000"/>
            <a:ext cx="9248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600</a:t>
            </a:r>
            <a:endParaRPr lang="en-US" sz="3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5C7C6E-B5A7-438A-9308-1373EB963022}"/>
              </a:ext>
            </a:extLst>
          </p:cNvPr>
          <p:cNvSpPr txBox="1"/>
          <p:nvPr/>
        </p:nvSpPr>
        <p:spPr>
          <a:xfrm>
            <a:off x="1694464" y="5705135"/>
            <a:ext cx="2326999" cy="70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000" b="1" u="sng" dirty="0">
                <a:latin typeface="Mali" panose="00000800000000000000" pitchFamily="2" charset="-34"/>
                <a:cs typeface="Mali" panose="00000800000000000000" pitchFamily="2" charset="-34"/>
              </a:rPr>
              <a:t>ตอบ</a:t>
            </a:r>
            <a:r>
              <a:rPr lang="th-TH" sz="3000" b="1" dirty="0">
                <a:latin typeface="Mali" panose="00000800000000000000" pitchFamily="2" charset="-34"/>
                <a:cs typeface="Mali" panose="00000800000000000000" pitchFamily="2" charset="-34"/>
              </a:rPr>
              <a:t>  ๖๐๐</a:t>
            </a:r>
            <a:endParaRPr lang="en-US" sz="3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FD493E-2ADE-42B5-AB07-41E261B1CDF1}"/>
              </a:ext>
            </a:extLst>
          </p:cNvPr>
          <p:cNvGrpSpPr/>
          <p:nvPr/>
        </p:nvGrpSpPr>
        <p:grpSpPr>
          <a:xfrm>
            <a:off x="7728172" y="5195659"/>
            <a:ext cx="3422955" cy="553998"/>
            <a:chOff x="1771214" y="1787272"/>
            <a:chExt cx="3422955" cy="5539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1ACAE7-D54B-4983-9371-0FFFEAA2E0C2}"/>
                </a:ext>
              </a:extLst>
            </p:cNvPr>
            <p:cNvSpPr txBox="1"/>
            <p:nvPr/>
          </p:nvSpPr>
          <p:spPr>
            <a:xfrm>
              <a:off x="1771214" y="1787272"/>
              <a:ext cx="342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    - </a:t>
              </a:r>
              <a:r>
                <a:rPr lang="th-TH" sz="3000" b="1" dirty="0">
                  <a:solidFill>
                    <a:srgbClr val="0070C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100</a:t>
              </a:r>
              <a:r>
                <a:rPr lang="en-US" sz="3000" b="1" dirty="0">
                  <a:latin typeface="Mali" panose="00000800000000000000" pitchFamily="2" charset="-34"/>
                  <a:cs typeface="Mali" panose="00000800000000000000" pitchFamily="2" charset="-34"/>
                </a:rPr>
                <a:t> = </a:t>
              </a:r>
              <a:r>
                <a:rPr lang="th-TH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r>
                <a:rPr lang="en-US" sz="3000" b="1" dirty="0">
                  <a:solidFill>
                    <a:srgbClr val="FF0000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00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59454F-8460-4C7A-B5E7-8F06FE110D75}"/>
                </a:ext>
              </a:extLst>
            </p:cNvPr>
            <p:cNvSpPr/>
            <p:nvPr/>
          </p:nvSpPr>
          <p:spPr>
            <a:xfrm>
              <a:off x="1904662" y="1795768"/>
              <a:ext cx="509048" cy="509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57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3.7037E-6 L -0.45833 -0.10347 " pathEditMode="relative" rAng="0" ptsTypes="AA">
                                      <p:cBhvr>
                                        <p:cTn id="32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6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51" grpId="0"/>
      <p:bldP spid="53" grpId="0"/>
      <p:bldP spid="56" grpId="0"/>
      <p:bldP spid="61" grpId="0"/>
      <p:bldP spid="6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131EC805-0398-42F7-8FDE-E3D6DD59D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สีขาว">
            <a:extLst>
              <a:ext uri="{FF2B5EF4-FFF2-40B4-BE49-F238E27FC236}">
                <a16:creationId xmlns:a16="http://schemas.microsoft.com/office/drawing/2014/main" id="{B0A33726-278B-4EC9-802F-C20FEDDD9373}"/>
              </a:ext>
            </a:extLst>
          </p:cNvPr>
          <p:cNvSpPr/>
          <p:nvPr/>
        </p:nvSpPr>
        <p:spPr>
          <a:xfrm>
            <a:off x="430192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BBCF536-F58E-4692-BEEE-93EE07EE9CC1}"/>
              </a:ext>
            </a:extLst>
          </p:cNvPr>
          <p:cNvSpPr/>
          <p:nvPr/>
        </p:nvSpPr>
        <p:spPr>
          <a:xfrm>
            <a:off x="430192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257380"/>
            <a:ext cx="11331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การหาค่าของตัวไม่ทราบค่าในประโยคสัญลักษณ์แสดงการบวกและประโยคสัญลักษณ์แสดงการลบ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BCEFEA-9A6D-4C7C-AE49-59D562D53371}"/>
              </a:ext>
            </a:extLst>
          </p:cNvPr>
          <p:cNvGrpSpPr/>
          <p:nvPr/>
        </p:nvGrpSpPr>
        <p:grpSpPr>
          <a:xfrm>
            <a:off x="699796" y="2681305"/>
            <a:ext cx="6452783" cy="1272283"/>
            <a:chOff x="699796" y="2744714"/>
            <a:chExt cx="6452783" cy="1272283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0249DF2-E742-4028-A87C-2446D5C752CC}"/>
                </a:ext>
              </a:extLst>
            </p:cNvPr>
            <p:cNvGrpSpPr/>
            <p:nvPr/>
          </p:nvGrpSpPr>
          <p:grpSpPr>
            <a:xfrm>
              <a:off x="699796" y="2744714"/>
              <a:ext cx="781561" cy="1186992"/>
              <a:chOff x="6120883" y="1195670"/>
              <a:chExt cx="781561" cy="1186992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59E28420-AC2E-414C-9F2D-41176C6BE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883" y="1557184"/>
                <a:ext cx="781561" cy="781561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5FD9033-2EF7-4710-B0F5-B84F27B82AB1}"/>
                  </a:ext>
                </a:extLst>
              </p:cNvPr>
              <p:cNvSpPr txBox="1"/>
              <p:nvPr/>
            </p:nvSpPr>
            <p:spPr>
              <a:xfrm>
                <a:off x="6194702" y="1195670"/>
                <a:ext cx="566694" cy="1186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1</a:t>
                </a:r>
                <a:endParaRPr lang="en-US" sz="54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AD2C512-2A66-4D81-8DD3-BE0980E07998}"/>
                </a:ext>
              </a:extLst>
            </p:cNvPr>
            <p:cNvGrpSpPr/>
            <p:nvPr/>
          </p:nvGrpSpPr>
          <p:grpSpPr>
            <a:xfrm>
              <a:off x="1613068" y="3029816"/>
              <a:ext cx="5539511" cy="987181"/>
              <a:chOff x="1613068" y="3016356"/>
              <a:chExt cx="5539511" cy="987181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0CAD534D-E67D-4399-9F4B-98E638577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3068" y="3016356"/>
                <a:ext cx="5273291" cy="987181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D24661F-82C5-483C-8DDB-3AD8E14640C9}"/>
                  </a:ext>
                </a:extLst>
              </p:cNvPr>
              <p:cNvSpPr txBox="1"/>
              <p:nvPr/>
            </p:nvSpPr>
            <p:spPr>
              <a:xfrm>
                <a:off x="1879288" y="3016356"/>
                <a:ext cx="5273291" cy="822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Mali" panose="00000800000000000000" pitchFamily="2" charset="-34"/>
                    <a:cs typeface="Mali" panose="00000800000000000000" pitchFamily="2" charset="-34"/>
                  </a:rPr>
                  <a:t>9,000 - 618</a:t>
                </a:r>
                <a:r>
                  <a:rPr lang="th-TH" sz="3600" dirty="0">
                    <a:latin typeface="Mali" panose="00000800000000000000" pitchFamily="2" charset="-34"/>
                    <a:cs typeface="Mali" panose="00000800000000000000" pitchFamily="2" charset="-34"/>
                  </a:rPr>
                  <a:t> </a:t>
                </a:r>
                <a:r>
                  <a:rPr lang="en-US" sz="3600" dirty="0">
                    <a:latin typeface="Mali" panose="00000800000000000000" pitchFamily="2" charset="-34"/>
                    <a:cs typeface="Mali" panose="00000800000000000000" pitchFamily="2" charset="-34"/>
                  </a:rPr>
                  <a:t>= 8,382 </a:t>
                </a:r>
              </a:p>
            </p:txBody>
          </p:sp>
        </p:grp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3115958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98B4E-02AD-4644-A45B-098859270FE4}"/>
              </a:ext>
            </a:extLst>
          </p:cNvPr>
          <p:cNvGrpSpPr/>
          <p:nvPr/>
        </p:nvGrpSpPr>
        <p:grpSpPr>
          <a:xfrm>
            <a:off x="1859564" y="1646000"/>
            <a:ext cx="8472871" cy="987181"/>
            <a:chOff x="1481357" y="1730219"/>
            <a:chExt cx="8472871" cy="9871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401999-CF29-4DFC-89A9-E5F0A1E6EB99}"/>
                </a:ext>
              </a:extLst>
            </p:cNvPr>
            <p:cNvSpPr/>
            <p:nvPr/>
          </p:nvSpPr>
          <p:spPr>
            <a:xfrm>
              <a:off x="1481357" y="1730219"/>
              <a:ext cx="8472871" cy="9871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2464AC3-9FCF-466B-A306-FC128DEBB72D}"/>
                </a:ext>
              </a:extLst>
            </p:cNvPr>
            <p:cNvSpPr txBox="1"/>
            <p:nvPr/>
          </p:nvSpPr>
          <p:spPr>
            <a:xfrm>
              <a:off x="1481357" y="1858133"/>
              <a:ext cx="8472871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หาค่าตัวไม่ทราบค่าในประโยคสัญลักษณ์</a:t>
              </a:r>
              <a:endParaRPr lang="en-US" sz="32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67B60A2-F371-46EC-BFBB-F629012B8582}"/>
              </a:ext>
            </a:extLst>
          </p:cNvPr>
          <p:cNvSpPr/>
          <p:nvPr/>
        </p:nvSpPr>
        <p:spPr>
          <a:xfrm>
            <a:off x="7755038" y="2948791"/>
            <a:ext cx="2823894" cy="987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618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8F8D23A-5920-43AD-B358-76FD5AE95367}"/>
              </a:ext>
            </a:extLst>
          </p:cNvPr>
          <p:cNvGrpSpPr/>
          <p:nvPr/>
        </p:nvGrpSpPr>
        <p:grpSpPr>
          <a:xfrm>
            <a:off x="699796" y="3864544"/>
            <a:ext cx="6452783" cy="1272283"/>
            <a:chOff x="699796" y="2744714"/>
            <a:chExt cx="6452783" cy="127228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844187C-AE1D-4867-AF34-256C25B0FD1E}"/>
                </a:ext>
              </a:extLst>
            </p:cNvPr>
            <p:cNvGrpSpPr/>
            <p:nvPr/>
          </p:nvGrpSpPr>
          <p:grpSpPr>
            <a:xfrm>
              <a:off x="699796" y="2744714"/>
              <a:ext cx="781561" cy="1186992"/>
              <a:chOff x="6120883" y="1195670"/>
              <a:chExt cx="781561" cy="1186992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F9CB20B6-8732-4F07-B52E-C61FAD919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883" y="1557184"/>
                <a:ext cx="781561" cy="781561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1D10761-B5ED-4D63-9C8F-B04011BBF636}"/>
                  </a:ext>
                </a:extLst>
              </p:cNvPr>
              <p:cNvSpPr txBox="1"/>
              <p:nvPr/>
            </p:nvSpPr>
            <p:spPr>
              <a:xfrm>
                <a:off x="6217852" y="1195670"/>
                <a:ext cx="566694" cy="1186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2</a:t>
                </a:r>
                <a:endParaRPr lang="en-US" sz="54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DF0107F-EC62-4741-AED2-3E8FCAA1A999}"/>
                </a:ext>
              </a:extLst>
            </p:cNvPr>
            <p:cNvGrpSpPr/>
            <p:nvPr/>
          </p:nvGrpSpPr>
          <p:grpSpPr>
            <a:xfrm>
              <a:off x="1613068" y="3029816"/>
              <a:ext cx="5539511" cy="987181"/>
              <a:chOff x="1613068" y="3016356"/>
              <a:chExt cx="5539511" cy="987181"/>
            </a:xfrm>
          </p:grpSpPr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B6CDBFA5-14FF-4FA6-B197-A0BD54C77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3068" y="3016356"/>
                <a:ext cx="5273291" cy="987181"/>
              </a:xfrm>
              <a:prstGeom prst="rect">
                <a:avLst/>
              </a:prstGeom>
            </p:spPr>
          </p:pic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61063E5-236B-46F9-8413-D564CE3603E9}"/>
                  </a:ext>
                </a:extLst>
              </p:cNvPr>
              <p:cNvSpPr txBox="1"/>
              <p:nvPr/>
            </p:nvSpPr>
            <p:spPr>
              <a:xfrm>
                <a:off x="1879288" y="3016356"/>
                <a:ext cx="5273291" cy="822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Mali" panose="00000800000000000000" pitchFamily="2" charset="-34"/>
                    <a:cs typeface="Mali" panose="00000800000000000000" pitchFamily="2" charset="-34"/>
                  </a:rPr>
                  <a:t>4,003 -       = 2,851</a:t>
                </a:r>
              </a:p>
            </p:txBody>
          </p:sp>
        </p:grp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C6E71E3-9EFA-420E-B95C-CF49B3CA6E21}"/>
              </a:ext>
            </a:extLst>
          </p:cNvPr>
          <p:cNvSpPr/>
          <p:nvPr/>
        </p:nvSpPr>
        <p:spPr>
          <a:xfrm>
            <a:off x="3642700" y="4286814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849BB32E-9577-430E-A6E1-E8DDE5D3FE3B}"/>
              </a:ext>
            </a:extLst>
          </p:cNvPr>
          <p:cNvSpPr/>
          <p:nvPr/>
        </p:nvSpPr>
        <p:spPr>
          <a:xfrm>
            <a:off x="7755038" y="4132030"/>
            <a:ext cx="2823894" cy="987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1,152</a:t>
            </a:r>
          </a:p>
        </p:txBody>
      </p:sp>
      <p:grpSp>
        <p:nvGrpSpPr>
          <p:cNvPr id="135" name="เฉลย">
            <a:extLst>
              <a:ext uri="{FF2B5EF4-FFF2-40B4-BE49-F238E27FC236}">
                <a16:creationId xmlns:a16="http://schemas.microsoft.com/office/drawing/2014/main" id="{56EAFA77-8098-4A2C-8F31-03A25BD3258E}"/>
              </a:ext>
            </a:extLst>
          </p:cNvPr>
          <p:cNvGrpSpPr/>
          <p:nvPr/>
        </p:nvGrpSpPr>
        <p:grpSpPr>
          <a:xfrm>
            <a:off x="7572326" y="4046718"/>
            <a:ext cx="3582862" cy="1069985"/>
            <a:chOff x="987957" y="4220076"/>
            <a:chExt cx="3776810" cy="1069985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FF68014F-5424-40C2-88A3-64C6A2C20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7958" y="4296969"/>
              <a:ext cx="3776809" cy="993092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628FEA3-AB57-4741-8072-082520DB534C}"/>
                </a:ext>
              </a:extLst>
            </p:cNvPr>
            <p:cNvSpPr txBox="1"/>
            <p:nvPr/>
          </p:nvSpPr>
          <p:spPr>
            <a:xfrm>
              <a:off x="987957" y="4220076"/>
              <a:ext cx="3759915" cy="984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400" dirty="0">
                  <a:latin typeface="Mali" panose="00000800000000000000" pitchFamily="2" charset="-34"/>
                  <a:cs typeface="Mali" panose="00000800000000000000" pitchFamily="2" charset="-34"/>
                </a:rPr>
                <a:t>เฉลย</a:t>
              </a:r>
              <a:endParaRPr lang="en-US" sz="44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B6B8E08-5ED7-49F2-A60C-5D852399ACC5}"/>
              </a:ext>
            </a:extLst>
          </p:cNvPr>
          <p:cNvGrpSpPr/>
          <p:nvPr/>
        </p:nvGrpSpPr>
        <p:grpSpPr>
          <a:xfrm>
            <a:off x="699796" y="5054498"/>
            <a:ext cx="6452783" cy="1272283"/>
            <a:chOff x="699796" y="2744714"/>
            <a:chExt cx="6452783" cy="1272283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1AA8E048-4F7F-4AB6-B1D3-CEA2CE2EDACA}"/>
                </a:ext>
              </a:extLst>
            </p:cNvPr>
            <p:cNvGrpSpPr/>
            <p:nvPr/>
          </p:nvGrpSpPr>
          <p:grpSpPr>
            <a:xfrm>
              <a:off x="699796" y="2744714"/>
              <a:ext cx="781561" cy="1186992"/>
              <a:chOff x="6120883" y="1195670"/>
              <a:chExt cx="781561" cy="1186992"/>
            </a:xfrm>
          </p:grpSpPr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BB49D811-78E0-4C9A-918C-B05500D72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883" y="1557184"/>
                <a:ext cx="781561" cy="781561"/>
              </a:xfrm>
              <a:prstGeom prst="rect">
                <a:avLst/>
              </a:prstGeom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FEDE95E-E871-45A0-9376-A77EC592B89F}"/>
                  </a:ext>
                </a:extLst>
              </p:cNvPr>
              <p:cNvSpPr txBox="1"/>
              <p:nvPr/>
            </p:nvSpPr>
            <p:spPr>
              <a:xfrm>
                <a:off x="6217852" y="1195670"/>
                <a:ext cx="566694" cy="1186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3</a:t>
                </a:r>
                <a:endParaRPr lang="en-US" sz="54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801AD84-6788-42F4-BF2C-2ED9D597EF7F}"/>
                </a:ext>
              </a:extLst>
            </p:cNvPr>
            <p:cNvGrpSpPr/>
            <p:nvPr/>
          </p:nvGrpSpPr>
          <p:grpSpPr>
            <a:xfrm>
              <a:off x="1613068" y="3029816"/>
              <a:ext cx="5539511" cy="987181"/>
              <a:chOff x="1613068" y="3016356"/>
              <a:chExt cx="5539511" cy="987181"/>
            </a:xfrm>
          </p:grpSpPr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B1C855C1-879F-4D9C-B3FC-3CC64AE06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3068" y="3016356"/>
                <a:ext cx="5273291" cy="987181"/>
              </a:xfrm>
              <a:prstGeom prst="rect">
                <a:avLst/>
              </a:prstGeom>
            </p:spPr>
          </p:pic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8FD6AD2-1DC5-46D9-A4A5-001595EE39A1}"/>
                  </a:ext>
                </a:extLst>
              </p:cNvPr>
              <p:cNvSpPr txBox="1"/>
              <p:nvPr/>
            </p:nvSpPr>
            <p:spPr>
              <a:xfrm>
                <a:off x="1879288" y="3016356"/>
                <a:ext cx="5273291" cy="822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Mali" panose="00000800000000000000" pitchFamily="2" charset="-34"/>
                    <a:cs typeface="Mali" panose="00000800000000000000" pitchFamily="2" charset="-34"/>
                  </a:rPr>
                  <a:t>       - 560 = 8,860</a:t>
                </a:r>
              </a:p>
            </p:txBody>
          </p:sp>
        </p:grp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D3915BE-AA60-4A21-B75A-FC2BEF70DB86}"/>
              </a:ext>
            </a:extLst>
          </p:cNvPr>
          <p:cNvSpPr/>
          <p:nvPr/>
        </p:nvSpPr>
        <p:spPr>
          <a:xfrm>
            <a:off x="2083816" y="5463615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76F3600C-73F0-4B2E-B4DB-F801CECD3C84}"/>
              </a:ext>
            </a:extLst>
          </p:cNvPr>
          <p:cNvSpPr/>
          <p:nvPr/>
        </p:nvSpPr>
        <p:spPr>
          <a:xfrm>
            <a:off x="7755038" y="5321984"/>
            <a:ext cx="2823894" cy="987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9,420</a:t>
            </a:r>
          </a:p>
        </p:txBody>
      </p:sp>
      <p:grpSp>
        <p:nvGrpSpPr>
          <p:cNvPr id="147" name="เฉลย">
            <a:extLst>
              <a:ext uri="{FF2B5EF4-FFF2-40B4-BE49-F238E27FC236}">
                <a16:creationId xmlns:a16="http://schemas.microsoft.com/office/drawing/2014/main" id="{2DF5845D-E3B7-4EF3-8E9F-D971E53CEA06}"/>
              </a:ext>
            </a:extLst>
          </p:cNvPr>
          <p:cNvGrpSpPr/>
          <p:nvPr/>
        </p:nvGrpSpPr>
        <p:grpSpPr>
          <a:xfrm>
            <a:off x="7572326" y="5236672"/>
            <a:ext cx="3582862" cy="1069985"/>
            <a:chOff x="987957" y="4220076"/>
            <a:chExt cx="3776810" cy="1069985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C4DF8A2E-8E2E-4C9F-90B6-33E1CA21B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7958" y="4296969"/>
              <a:ext cx="3776809" cy="993092"/>
            </a:xfrm>
            <a:prstGeom prst="rect">
              <a:avLst/>
            </a:prstGeom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8E82652-6739-448A-BBC5-44AEBA1877E5}"/>
                </a:ext>
              </a:extLst>
            </p:cNvPr>
            <p:cNvSpPr txBox="1"/>
            <p:nvPr/>
          </p:nvSpPr>
          <p:spPr>
            <a:xfrm>
              <a:off x="987957" y="4220076"/>
              <a:ext cx="3759915" cy="984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400" dirty="0">
                  <a:latin typeface="Mali" panose="00000800000000000000" pitchFamily="2" charset="-34"/>
                  <a:cs typeface="Mali" panose="00000800000000000000" pitchFamily="2" charset="-34"/>
                </a:rPr>
                <a:t>เฉลย</a:t>
              </a:r>
              <a:endParaRPr lang="en-US" sz="44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22E2CA0-EBE1-48B2-B9D7-B3A9F9D129CA}"/>
              </a:ext>
            </a:extLst>
          </p:cNvPr>
          <p:cNvGrpSpPr/>
          <p:nvPr/>
        </p:nvGrpSpPr>
        <p:grpSpPr>
          <a:xfrm>
            <a:off x="699796" y="2762330"/>
            <a:ext cx="6452783" cy="1272283"/>
            <a:chOff x="699796" y="2744714"/>
            <a:chExt cx="6452783" cy="1272283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0CE835B9-3D6D-455E-BFB9-62CD07205109}"/>
                </a:ext>
              </a:extLst>
            </p:cNvPr>
            <p:cNvGrpSpPr/>
            <p:nvPr/>
          </p:nvGrpSpPr>
          <p:grpSpPr>
            <a:xfrm>
              <a:off x="699796" y="2744714"/>
              <a:ext cx="781561" cy="1186992"/>
              <a:chOff x="6120883" y="1195670"/>
              <a:chExt cx="781561" cy="1186992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7C8AC61A-3AE4-4834-977F-92E7CA030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883" y="1557184"/>
                <a:ext cx="781561" cy="781561"/>
              </a:xfrm>
              <a:prstGeom prst="rect">
                <a:avLst/>
              </a:prstGeom>
            </p:spPr>
          </p:pic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00779D6-78E2-41E1-AE59-9ABB6C79E89C}"/>
                  </a:ext>
                </a:extLst>
              </p:cNvPr>
              <p:cNvSpPr txBox="1"/>
              <p:nvPr/>
            </p:nvSpPr>
            <p:spPr>
              <a:xfrm>
                <a:off x="6194702" y="1195670"/>
                <a:ext cx="566694" cy="1186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5400" dirty="0">
                    <a:latin typeface="Mali" panose="00000800000000000000" pitchFamily="2" charset="-34"/>
                    <a:cs typeface="Mali" panose="00000800000000000000" pitchFamily="2" charset="-34"/>
                  </a:rPr>
                  <a:t>1</a:t>
                </a:r>
                <a:endParaRPr lang="en-US" sz="5400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C5BCD82-17C9-4721-93C7-FDC7F987B2E4}"/>
                </a:ext>
              </a:extLst>
            </p:cNvPr>
            <p:cNvGrpSpPr/>
            <p:nvPr/>
          </p:nvGrpSpPr>
          <p:grpSpPr>
            <a:xfrm>
              <a:off x="1613068" y="3029816"/>
              <a:ext cx="5539511" cy="987181"/>
              <a:chOff x="1613068" y="3016356"/>
              <a:chExt cx="5539511" cy="987181"/>
            </a:xfrm>
          </p:grpSpPr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E1EE53AA-3218-4DDC-B8CC-307D0D07B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3068" y="3016356"/>
                <a:ext cx="5273291" cy="987181"/>
              </a:xfrm>
              <a:prstGeom prst="rect">
                <a:avLst/>
              </a:prstGeom>
            </p:spPr>
          </p:pic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D3F48F3-A1D6-4EC2-96D0-5B4FBC2DC068}"/>
                  </a:ext>
                </a:extLst>
              </p:cNvPr>
              <p:cNvSpPr txBox="1"/>
              <p:nvPr/>
            </p:nvSpPr>
            <p:spPr>
              <a:xfrm>
                <a:off x="1879288" y="3016356"/>
                <a:ext cx="5273291" cy="822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Mali" panose="00000800000000000000" pitchFamily="2" charset="-34"/>
                    <a:cs typeface="Mali" panose="00000800000000000000" pitchFamily="2" charset="-34"/>
                  </a:rPr>
                  <a:t>      + 8,342 = 10,074</a:t>
                </a:r>
              </a:p>
            </p:txBody>
          </p: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0A3C8D4-1DA5-4854-90C6-44A368C135E2}"/>
              </a:ext>
            </a:extLst>
          </p:cNvPr>
          <p:cNvSpPr/>
          <p:nvPr/>
        </p:nvSpPr>
        <p:spPr>
          <a:xfrm>
            <a:off x="1913743" y="3183022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B64F2491-B8E8-4939-8913-7336CD0FFD02}"/>
              </a:ext>
            </a:extLst>
          </p:cNvPr>
          <p:cNvSpPr/>
          <p:nvPr/>
        </p:nvSpPr>
        <p:spPr>
          <a:xfrm>
            <a:off x="7755038" y="3029816"/>
            <a:ext cx="2823894" cy="987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1,732</a:t>
            </a:r>
          </a:p>
        </p:txBody>
      </p:sp>
      <p:grpSp>
        <p:nvGrpSpPr>
          <p:cNvPr id="112" name="เฉลย">
            <a:extLst>
              <a:ext uri="{FF2B5EF4-FFF2-40B4-BE49-F238E27FC236}">
                <a16:creationId xmlns:a16="http://schemas.microsoft.com/office/drawing/2014/main" id="{D5376F7B-1945-4CB8-99B4-3076F9C82BFE}"/>
              </a:ext>
            </a:extLst>
          </p:cNvPr>
          <p:cNvGrpSpPr/>
          <p:nvPr/>
        </p:nvGrpSpPr>
        <p:grpSpPr>
          <a:xfrm>
            <a:off x="7572326" y="2863479"/>
            <a:ext cx="3582862" cy="1069985"/>
            <a:chOff x="987957" y="4220076"/>
            <a:chExt cx="3776810" cy="1069985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470ADBB0-38BC-458A-8737-704CD8CAD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7958" y="4296969"/>
              <a:ext cx="3776809" cy="993092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2A657A4-A7EF-4E55-AB1A-3BEDF3A147A1}"/>
                </a:ext>
              </a:extLst>
            </p:cNvPr>
            <p:cNvSpPr txBox="1"/>
            <p:nvPr/>
          </p:nvSpPr>
          <p:spPr>
            <a:xfrm>
              <a:off x="987957" y="4220076"/>
              <a:ext cx="3759915" cy="984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400" dirty="0">
                  <a:latin typeface="Mali" panose="00000800000000000000" pitchFamily="2" charset="-34"/>
                  <a:cs typeface="Mali" panose="00000800000000000000" pitchFamily="2" charset="-34"/>
                </a:rPr>
                <a:t>เฉลย</a:t>
              </a:r>
              <a:endParaRPr lang="en-US" sz="4400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54" name="Pictur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3EEDE3-23E5-41CF-9F74-0F2DF7BC3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7696" y="6197573"/>
            <a:ext cx="1395736" cy="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5392476" y="173620"/>
            <a:ext cx="4928389" cy="1055351"/>
            <a:chOff x="3592258" y="1595017"/>
            <a:chExt cx="4928389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3592258" y="1595017"/>
              <a:ext cx="4928389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3937698" y="1682788"/>
              <a:ext cx="4237509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6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ถูก หรือ ผิดกันนะ</a:t>
              </a:r>
              <a:endParaRPr lang="en-US" sz="36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84" name="ถูก1">
            <a:extLst>
              <a:ext uri="{FF2B5EF4-FFF2-40B4-BE49-F238E27FC236}">
                <a16:creationId xmlns:a16="http://schemas.microsoft.com/office/drawing/2014/main" id="{AE191ACD-9DA7-451A-81E4-E6443E8A8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085" y="246316"/>
            <a:ext cx="890217" cy="900000"/>
          </a:xfrm>
          <a:prstGeom prst="rect">
            <a:avLst/>
          </a:prstGeom>
        </p:spPr>
      </p:pic>
      <p:pic>
        <p:nvPicPr>
          <p:cNvPr id="85" name="ผิด1">
            <a:extLst>
              <a:ext uri="{FF2B5EF4-FFF2-40B4-BE49-F238E27FC236}">
                <a16:creationId xmlns:a16="http://schemas.microsoft.com/office/drawing/2014/main" id="{E6B41C86-CAC8-4EDE-949C-092CF6BE9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4573" y="251296"/>
            <a:ext cx="909891" cy="900000"/>
          </a:xfrm>
          <a:prstGeom prst="rect">
            <a:avLst/>
          </a:prstGeom>
        </p:spPr>
      </p:pic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02D446-2205-4E18-BFE0-F01593084624}"/>
              </a:ext>
            </a:extLst>
          </p:cNvPr>
          <p:cNvGrpSpPr/>
          <p:nvPr/>
        </p:nvGrpSpPr>
        <p:grpSpPr>
          <a:xfrm>
            <a:off x="629398" y="1684917"/>
            <a:ext cx="8024727" cy="1356230"/>
            <a:chOff x="680198" y="1654437"/>
            <a:chExt cx="8024727" cy="13562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BEC34A-280F-42F3-B225-CAEA6ED7261B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6A1C939-0902-4D5A-A867-434BAC08B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2C73B469-988C-4CBA-954C-524B845B72A5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37,580 + 209 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= 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37,789</a:t>
                </a:r>
                <a:endParaRPr lang="en-US" sz="40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F06FC45-324A-4B51-A551-CE63F403C47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181" name="Graphic 180">
                <a:extLst>
                  <a:ext uri="{FF2B5EF4-FFF2-40B4-BE49-F238E27FC236}">
                    <a16:creationId xmlns:a16="http://schemas.microsoft.com/office/drawing/2014/main" id="{52567A8B-E9EA-4FD8-8C60-17CBE9DE1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C221E7A-7C29-4161-ABD3-C82C5A4A1F55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</a:t>
                </a:r>
              </a:p>
            </p:txBody>
          </p:sp>
        </p:grpSp>
      </p:grpSp>
      <p:grpSp>
        <p:nvGrpSpPr>
          <p:cNvPr id="27" name="ถูก1">
            <a:extLst>
              <a:ext uri="{FF2B5EF4-FFF2-40B4-BE49-F238E27FC236}">
                <a16:creationId xmlns:a16="http://schemas.microsoft.com/office/drawing/2014/main" id="{81EDC1B6-DAF1-4A67-A4C0-CE700799D7B3}"/>
              </a:ext>
            </a:extLst>
          </p:cNvPr>
          <p:cNvGrpSpPr/>
          <p:nvPr/>
        </p:nvGrpSpPr>
        <p:grpSpPr>
          <a:xfrm>
            <a:off x="8765038" y="1734708"/>
            <a:ext cx="1085991" cy="1050384"/>
            <a:chOff x="6306553" y="3569893"/>
            <a:chExt cx="1085991" cy="10503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2780145-0A57-4A4F-8B7F-D0AC7816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A36538C-4077-4C3A-ABD3-AB998243B3F0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04" name="ผิด1">
            <a:extLst>
              <a:ext uri="{FF2B5EF4-FFF2-40B4-BE49-F238E27FC236}">
                <a16:creationId xmlns:a16="http://schemas.microsoft.com/office/drawing/2014/main" id="{66FBC0A1-C61E-4A23-993D-1755F52B0C63}"/>
              </a:ext>
            </a:extLst>
          </p:cNvPr>
          <p:cNvGrpSpPr/>
          <p:nvPr/>
        </p:nvGrpSpPr>
        <p:grpSpPr>
          <a:xfrm>
            <a:off x="10024036" y="1734708"/>
            <a:ext cx="1177241" cy="1050384"/>
            <a:chOff x="6306553" y="3569893"/>
            <a:chExt cx="1177241" cy="1050384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D493BDFC-22A0-4586-B9FD-E25A9DE4D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D8C7759-02D9-460E-ABA3-4ECD9E0BA6B9}"/>
                </a:ext>
              </a:extLst>
            </p:cNvPr>
            <p:cNvSpPr txBox="1"/>
            <p:nvPr/>
          </p:nvSpPr>
          <p:spPr>
            <a:xfrm>
              <a:off x="647448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2F611D4C-1F9E-4824-9CAE-B8900EB6EB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4824" y="1858589"/>
            <a:ext cx="868527" cy="86852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F6A51769-02D6-4808-9C30-FBD00310F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1690" y="1858589"/>
            <a:ext cx="868527" cy="868527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3B6C7CE-1D16-47FC-AD9B-F7FA4A39445B}"/>
              </a:ext>
            </a:extLst>
          </p:cNvPr>
          <p:cNvGrpSpPr/>
          <p:nvPr/>
        </p:nvGrpSpPr>
        <p:grpSpPr>
          <a:xfrm>
            <a:off x="629398" y="3329567"/>
            <a:ext cx="8024727" cy="1356230"/>
            <a:chOff x="680198" y="1654437"/>
            <a:chExt cx="8024727" cy="135623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796B97FE-020D-4F2C-8028-A3600B06B610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AEF5D5A6-D5D4-42BF-87E8-6F93C1EC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01F0D2F-F848-4BB5-9E8F-162A000A3B74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9,636 + 10,243 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= 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19,878</a:t>
                </a:r>
                <a:endParaRPr lang="en-US" sz="40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12A588F-D364-4FE8-B691-2A422A1E071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19" name="Graphic 218">
                <a:extLst>
                  <a:ext uri="{FF2B5EF4-FFF2-40B4-BE49-F238E27FC236}">
                    <a16:creationId xmlns:a16="http://schemas.microsoft.com/office/drawing/2014/main" id="{9492D168-B1E3-4851-BA0F-E578382D5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FE89E0-96C8-43EE-BB07-CBDD0C836898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2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11" name="ถูก2">
            <a:extLst>
              <a:ext uri="{FF2B5EF4-FFF2-40B4-BE49-F238E27FC236}">
                <a16:creationId xmlns:a16="http://schemas.microsoft.com/office/drawing/2014/main" id="{6986856A-2332-42E1-ADC0-C4925D5989BA}"/>
              </a:ext>
            </a:extLst>
          </p:cNvPr>
          <p:cNvGrpSpPr/>
          <p:nvPr/>
        </p:nvGrpSpPr>
        <p:grpSpPr>
          <a:xfrm>
            <a:off x="8765038" y="3379358"/>
            <a:ext cx="1085991" cy="1050384"/>
            <a:chOff x="6306553" y="3569893"/>
            <a:chExt cx="1085991" cy="1050384"/>
          </a:xfrm>
        </p:grpSpPr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2126F712-EF88-4C6F-9EF4-9A3FFD36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7E9EF36-9548-47A6-9C43-B76D782670E7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12" name="ผิด2">
            <a:extLst>
              <a:ext uri="{FF2B5EF4-FFF2-40B4-BE49-F238E27FC236}">
                <a16:creationId xmlns:a16="http://schemas.microsoft.com/office/drawing/2014/main" id="{1873B874-1170-4266-9474-315EFCDE2402}"/>
              </a:ext>
            </a:extLst>
          </p:cNvPr>
          <p:cNvGrpSpPr/>
          <p:nvPr/>
        </p:nvGrpSpPr>
        <p:grpSpPr>
          <a:xfrm>
            <a:off x="10024036" y="3379358"/>
            <a:ext cx="1184861" cy="1050384"/>
            <a:chOff x="6306553" y="3569893"/>
            <a:chExt cx="1184861" cy="1050384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AC34A16-9BBE-4460-8922-7345E36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7BC2540-CCC1-4C98-A381-041404D31AD0}"/>
                </a:ext>
              </a:extLst>
            </p:cNvPr>
            <p:cNvSpPr txBox="1"/>
            <p:nvPr/>
          </p:nvSpPr>
          <p:spPr>
            <a:xfrm>
              <a:off x="648210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C9D6252-E742-4DC0-9583-93689A58375B}"/>
              </a:ext>
            </a:extLst>
          </p:cNvPr>
          <p:cNvGrpSpPr/>
          <p:nvPr/>
        </p:nvGrpSpPr>
        <p:grpSpPr>
          <a:xfrm>
            <a:off x="629398" y="4974216"/>
            <a:ext cx="8024727" cy="1356230"/>
            <a:chOff x="680198" y="1654437"/>
            <a:chExt cx="8024727" cy="1356230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B879258-350B-48E1-B941-8FAED8CD15A8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010FAE84-61B2-48F7-9704-C5070C456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8457240A-2061-4F50-8A89-852CC9EA7DF3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1,769 + 73,220 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= 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74,989</a:t>
                </a:r>
                <a:endParaRPr lang="en-US" sz="40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E740BAF-B9C6-477F-A475-2D0D9E7E4A31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33" name="Graphic 232">
                <a:extLst>
                  <a:ext uri="{FF2B5EF4-FFF2-40B4-BE49-F238E27FC236}">
                    <a16:creationId xmlns:a16="http://schemas.microsoft.com/office/drawing/2014/main" id="{BB4DBBDE-B773-4B87-B19A-9621750E0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5D7485C-46F9-46F8-83C3-E98FED1698A7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3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25" name="ถูก3">
            <a:extLst>
              <a:ext uri="{FF2B5EF4-FFF2-40B4-BE49-F238E27FC236}">
                <a16:creationId xmlns:a16="http://schemas.microsoft.com/office/drawing/2014/main" id="{589E5049-CFDA-45F1-B7FA-6CC82334ECF7}"/>
              </a:ext>
            </a:extLst>
          </p:cNvPr>
          <p:cNvGrpSpPr/>
          <p:nvPr/>
        </p:nvGrpSpPr>
        <p:grpSpPr>
          <a:xfrm>
            <a:off x="8765038" y="5024007"/>
            <a:ext cx="1085991" cy="1050384"/>
            <a:chOff x="6306553" y="3569893"/>
            <a:chExt cx="1085991" cy="1050384"/>
          </a:xfrm>
        </p:grpSpPr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CEC5FAF0-E723-4CD8-A76C-01F60C996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D528538-CBE8-4EE0-AA83-5CF33B2039AA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6" name="ผิด3">
            <a:extLst>
              <a:ext uri="{FF2B5EF4-FFF2-40B4-BE49-F238E27FC236}">
                <a16:creationId xmlns:a16="http://schemas.microsoft.com/office/drawing/2014/main" id="{F3FF075E-A046-467E-A32F-855CF47B29D4}"/>
              </a:ext>
            </a:extLst>
          </p:cNvPr>
          <p:cNvGrpSpPr/>
          <p:nvPr/>
        </p:nvGrpSpPr>
        <p:grpSpPr>
          <a:xfrm>
            <a:off x="10024036" y="5024007"/>
            <a:ext cx="1182321" cy="1050384"/>
            <a:chOff x="6306553" y="3569893"/>
            <a:chExt cx="1182321" cy="1050384"/>
          </a:xfrm>
        </p:grpSpPr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D1761157-F7C5-4399-BFA7-F1E83375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5052522-B6E7-4579-8B88-369A32833230}"/>
                </a:ext>
              </a:extLst>
            </p:cNvPr>
            <p:cNvSpPr txBox="1"/>
            <p:nvPr/>
          </p:nvSpPr>
          <p:spPr>
            <a:xfrm>
              <a:off x="647956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8C0FE681-F726-4B59-ACED-B6A5E2205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71690" y="3512846"/>
            <a:ext cx="868527" cy="868527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ECCE4C6-0405-4FA2-862E-66FC714D87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54824" y="3561215"/>
            <a:ext cx="868527" cy="868527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C87CAA4-D58D-48F1-BF9A-E490CCCBE6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4824" y="5187899"/>
            <a:ext cx="868527" cy="868527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91CDBCC3-01D6-4AEA-8BAC-5D08E4CAE9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1690" y="5187899"/>
            <a:ext cx="868527" cy="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4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3AC1BD-1419-497E-9FEF-B9873EE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60" r="24583" b="2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60223-2C3D-48F1-8B6E-241C07977AA4}"/>
              </a:ext>
            </a:extLst>
          </p:cNvPr>
          <p:cNvGrpSpPr/>
          <p:nvPr/>
        </p:nvGrpSpPr>
        <p:grpSpPr>
          <a:xfrm>
            <a:off x="510065" y="655041"/>
            <a:ext cx="11160000" cy="5868000"/>
            <a:chOff x="510065" y="655041"/>
            <a:chExt cx="11160000" cy="586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315EFA-A2E4-44B0-B564-CD22AE7390EF}"/>
                </a:ext>
              </a:extLst>
            </p:cNvPr>
            <p:cNvSpPr/>
            <p:nvPr/>
          </p:nvSpPr>
          <p:spPr>
            <a:xfrm>
              <a:off x="510065" y="655041"/>
              <a:ext cx="11160000" cy="5868000"/>
            </a:xfrm>
            <a:prstGeom prst="roundRect">
              <a:avLst>
                <a:gd name="adj" fmla="val 4039"/>
              </a:avLst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3B739D-85C2-4E43-B8E1-CA23CFCDEF01}"/>
                </a:ext>
              </a:extLst>
            </p:cNvPr>
            <p:cNvSpPr/>
            <p:nvPr/>
          </p:nvSpPr>
          <p:spPr>
            <a:xfrm>
              <a:off x="744065" y="853041"/>
              <a:ext cx="10692000" cy="5472000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0E4DB-03FF-4CFD-A826-2E0B3C7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4" y="-237386"/>
            <a:ext cx="4238791" cy="2313731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8CC162C2-C3AA-4F12-949A-855F8D4D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5" y="-189374"/>
            <a:ext cx="3726661" cy="2217706"/>
          </a:xfrm>
          <a:prstGeom prst="rect">
            <a:avLst/>
          </a:prstGeom>
        </p:spPr>
      </p:pic>
      <p:pic>
        <p:nvPicPr>
          <p:cNvPr id="14" name="Picture 13" descr="Schematic&#10;&#10;Description automatically generated">
            <a:extLst>
              <a:ext uri="{FF2B5EF4-FFF2-40B4-BE49-F238E27FC236}">
                <a16:creationId xmlns:a16="http://schemas.microsoft.com/office/drawing/2014/main" id="{9E16118D-E85C-456F-88C9-F27EDFD1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20">
            <a:off x="58323" y="5083020"/>
            <a:ext cx="1875192" cy="2833061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D92B680B-A356-46CF-B145-B0BEAEFE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25" y="4995148"/>
            <a:ext cx="1871999" cy="2991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16129-4802-495D-8499-E37C99FEA1B8}"/>
              </a:ext>
            </a:extLst>
          </p:cNvPr>
          <p:cNvSpPr txBox="1"/>
          <p:nvPr/>
        </p:nvSpPr>
        <p:spPr>
          <a:xfrm>
            <a:off x="-5935" y="1316002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368C2-904D-4514-8BED-D3CB52E4E0E1}"/>
              </a:ext>
            </a:extLst>
          </p:cNvPr>
          <p:cNvSpPr txBox="1"/>
          <p:nvPr/>
        </p:nvSpPr>
        <p:spPr>
          <a:xfrm>
            <a:off x="1386530" y="2462986"/>
            <a:ext cx="940707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        สามารถใช้ความสัมพันธ์ของการบวกและการลบ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ในการหาค่าของตัวไม่ทราบค่าในประโยคสัญลักษณ์การบวก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และประโยคสัญลักษณ์การลบ</a:t>
            </a:r>
          </a:p>
        </p:txBody>
      </p:sp>
    </p:spTree>
    <p:extLst>
      <p:ext uri="{BB962C8B-B14F-4D97-AF65-F5344CB8AC3E}">
        <p14:creationId xmlns:p14="http://schemas.microsoft.com/office/powerpoint/2010/main" val="31139709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F060FAF-5C48-4F96-A214-FCB54EEF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384" r="9671"/>
          <a:stretch/>
        </p:blipFill>
        <p:spPr>
          <a:xfrm>
            <a:off x="0" y="-11575"/>
            <a:ext cx="12195612" cy="740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0E1F4-3B2E-460A-A23E-D6C508473C10}"/>
              </a:ext>
            </a:extLst>
          </p:cNvPr>
          <p:cNvSpPr txBox="1"/>
          <p:nvPr/>
        </p:nvSpPr>
        <p:spPr>
          <a:xfrm>
            <a:off x="2032885" y="766608"/>
            <a:ext cx="8129843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โจทย์ปัญหาการบวก</a:t>
            </a:r>
          </a:p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และโจทย์ปัญหาการลบ 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1DB5-FDAF-44CC-8646-4DBE899EE79E}"/>
              </a:ext>
            </a:extLst>
          </p:cNvPr>
          <p:cNvSpPr txBox="1"/>
          <p:nvPr/>
        </p:nvSpPr>
        <p:spPr>
          <a:xfrm>
            <a:off x="4807354" y="3278529"/>
            <a:ext cx="258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9AD2A-A4E9-43FF-87C6-E35EA5BA3D02}"/>
              </a:ext>
            </a:extLst>
          </p:cNvPr>
          <p:cNvSpPr txBox="1"/>
          <p:nvPr/>
        </p:nvSpPr>
        <p:spPr>
          <a:xfrm>
            <a:off x="1224321" y="4158168"/>
            <a:ext cx="9746971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36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       แสดงวิธีหาคำตอบของโจทย์ปัญหาการบวก</a:t>
            </a:r>
          </a:p>
          <a:p>
            <a:pPr>
              <a:spcBef>
                <a:spcPts val="500"/>
              </a:spcBef>
            </a:pPr>
            <a:r>
              <a:rPr lang="th-TH" sz="36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และโจทย์ปัญหาการลบของจำนวนนับไม่เกิน 100,000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7A15F-3C56-4601-8B43-5A4E17A7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26">
            <a:off x="9721377" y="501850"/>
            <a:ext cx="957673" cy="58477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1F448-C72D-4124-B318-1E03536B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4" flipH="1">
            <a:off x="1355357" y="836001"/>
            <a:ext cx="957673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1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54660"/>
            <a:ext cx="11331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(๑)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75014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646890"/>
            <a:ext cx="10745444" cy="1651895"/>
            <a:chOff x="699796" y="3016356"/>
            <a:chExt cx="10608339" cy="1651895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796" y="3016356"/>
              <a:ext cx="10608339" cy="1651895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883865" y="3142757"/>
              <a:ext cx="10424270" cy="130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หนูนามีเงิน 30,000 บาท ซื้อโทรศัพท์ราคา 12,560 บาท</a:t>
              </a:r>
            </a:p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หนูนาเหลือเงินกี่บาท 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1876" y="3611032"/>
            <a:ext cx="2022677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831876" y="4521698"/>
            <a:ext cx="2022677" cy="683075"/>
            <a:chOff x="699796" y="3016356"/>
            <a:chExt cx="2090829" cy="683075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3043200" y="3626272"/>
            <a:ext cx="3913029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หนูนาเหลือเงินกี่บาท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3043200" y="4521698"/>
            <a:ext cx="8022197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หนูนามีเงิน 30,000 บาท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3043201" y="5347103"/>
            <a:ext cx="539474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ซื้อโทรศัพท์ราคา 12,560 บาท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104683" y="958231"/>
            <a:ext cx="781561" cy="1186992"/>
            <a:chOff x="6120883" y="1195670"/>
            <a:chExt cx="781561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19045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550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431354" y="1886673"/>
            <a:ext cx="11331616" cy="4709175"/>
          </a:xfrm>
          <a:prstGeom prst="roundRect">
            <a:avLst>
              <a:gd name="adj" fmla="val 63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58D241-C19F-0F17-35DE-3B5DA5C93B86}"/>
              </a:ext>
            </a:extLst>
          </p:cNvPr>
          <p:cNvGrpSpPr/>
          <p:nvPr/>
        </p:nvGrpSpPr>
        <p:grpSpPr>
          <a:xfrm>
            <a:off x="831875" y="2110403"/>
            <a:ext cx="3323436" cy="683075"/>
            <a:chOff x="831875" y="2990083"/>
            <a:chExt cx="3323436" cy="683075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099DA56-FE49-4BAA-90D7-D2F2337006E2}"/>
                </a:ext>
              </a:extLst>
            </p:cNvPr>
            <p:cNvGrpSpPr/>
            <p:nvPr/>
          </p:nvGrpSpPr>
          <p:grpSpPr>
            <a:xfrm>
              <a:off x="831875" y="2990083"/>
              <a:ext cx="3323436" cy="683075"/>
              <a:chOff x="699796" y="3016356"/>
              <a:chExt cx="2090829" cy="683075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F0F2E5D-1E9D-423C-9A5F-38A378F63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677F296-A458-4980-9CE0-440E058D0039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2090829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3DF4B56-0E1D-4B09-854A-6194A3BEB1B3}"/>
                </a:ext>
              </a:extLst>
            </p:cNvPr>
            <p:cNvSpPr txBox="1"/>
            <p:nvPr/>
          </p:nvSpPr>
          <p:spPr>
            <a:xfrm>
              <a:off x="913458" y="3013235"/>
              <a:ext cx="324185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ประโยคสัญลักษณ์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B9EDDA7-E371-D974-AD5F-0CEE78BF5C09}"/>
              </a:ext>
            </a:extLst>
          </p:cNvPr>
          <p:cNvGrpSpPr/>
          <p:nvPr/>
        </p:nvGrpSpPr>
        <p:grpSpPr>
          <a:xfrm>
            <a:off x="4315191" y="2120007"/>
            <a:ext cx="3651804" cy="619400"/>
            <a:chOff x="4315191" y="2999687"/>
            <a:chExt cx="3651804" cy="6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4A3ACA-3657-4D56-BEE0-6E434EB47D5C}"/>
                </a:ext>
              </a:extLst>
            </p:cNvPr>
            <p:cNvSpPr txBox="1"/>
            <p:nvPr/>
          </p:nvSpPr>
          <p:spPr>
            <a:xfrm>
              <a:off x="4315191" y="2999687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30,000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-</a:t>
              </a: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 12,560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050FDC-F83B-4BE4-9A55-E9CD488EC789}"/>
                </a:ext>
              </a:extLst>
            </p:cNvPr>
            <p:cNvSpPr/>
            <p:nvPr/>
          </p:nvSpPr>
          <p:spPr>
            <a:xfrm>
              <a:off x="7457947" y="3117809"/>
              <a:ext cx="509048" cy="478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855600" y="3090515"/>
            <a:ext cx="1204694" cy="683075"/>
            <a:chOff x="855600" y="3877598"/>
            <a:chExt cx="1204694" cy="6830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E20790-EF4F-419E-AE50-62D5CA1FB0A8}"/>
                </a:ext>
              </a:extLst>
            </p:cNvPr>
            <p:cNvGrpSpPr/>
            <p:nvPr/>
          </p:nvGrpSpPr>
          <p:grpSpPr>
            <a:xfrm>
              <a:off x="855600" y="3877598"/>
              <a:ext cx="1204694" cy="683075"/>
              <a:chOff x="699796" y="3016356"/>
              <a:chExt cx="2090829" cy="68307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5D50A3E-CD96-44B0-A7D5-BCD08CAD4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23C21-FE51-49F9-9895-08B3B0A8272E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123111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117604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หนูนามีเงิน					</a:t>
            </a:r>
            <a:r>
              <a:rPr lang="th-TH" sz="2300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30,000</a:t>
            </a:r>
            <a:r>
              <a:rPr lang="th-TH" sz="23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3931813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ซื้อโทรศัพท์ราคา 			</a:t>
            </a:r>
            <a:r>
              <a:rPr lang="th-TH" sz="2150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12,560  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6" y="4746022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หนูนาเหลือเงิน	30,000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-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12,560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4" y="5560231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หนูนาเหลือเงิน ๑๗,๔๔๐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855600" y="5556663"/>
            <a:ext cx="981415" cy="694648"/>
            <a:chOff x="871516" y="5753696"/>
            <a:chExt cx="981415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4" y="5753696"/>
              <a:ext cx="888257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7921816" y="4872979"/>
            <a:ext cx="2880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17,440</a:t>
            </a:r>
            <a:r>
              <a:rPr lang="th-TH" sz="2350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บาท</a:t>
            </a:r>
            <a:endParaRPr lang="en-US" sz="2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57E039-1AED-53D2-94D9-4D602D467775}"/>
              </a:ext>
            </a:extLst>
          </p:cNvPr>
          <p:cNvGrpSpPr/>
          <p:nvPr/>
        </p:nvGrpSpPr>
        <p:grpSpPr>
          <a:xfrm>
            <a:off x="612424" y="244729"/>
            <a:ext cx="10864903" cy="1409959"/>
            <a:chOff x="580337" y="1460563"/>
            <a:chExt cx="10864903" cy="1409959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C5BCD82-17C9-4721-93C7-FDC7F987B2E4}"/>
                </a:ext>
              </a:extLst>
            </p:cNvPr>
            <p:cNvGrpSpPr/>
            <p:nvPr/>
          </p:nvGrpSpPr>
          <p:grpSpPr>
            <a:xfrm>
              <a:off x="699796" y="1531142"/>
              <a:ext cx="10745444" cy="1339380"/>
              <a:chOff x="699796" y="3016357"/>
              <a:chExt cx="10608339" cy="1339380"/>
            </a:xfrm>
          </p:grpSpPr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E1EE53AA-3218-4DDC-B8CC-307D0D07B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796" y="3016357"/>
                <a:ext cx="10608339" cy="1339380"/>
              </a:xfrm>
              <a:prstGeom prst="rect">
                <a:avLst/>
              </a:prstGeom>
            </p:spPr>
          </p:pic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D3F48F3-A1D6-4EC2-96D0-5B4FBC2DC068}"/>
                  </a:ext>
                </a:extLst>
              </p:cNvPr>
              <p:cNvSpPr txBox="1"/>
              <p:nvPr/>
            </p:nvSpPr>
            <p:spPr>
              <a:xfrm>
                <a:off x="1526647" y="3142438"/>
                <a:ext cx="8975136" cy="113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หนูนามีเงิน 30,000 บาท ซื้อโทรศัพท์ราคา 12,560 บาท</a:t>
                </a:r>
              </a:p>
              <a:p>
                <a:pPr>
                  <a:lnSpc>
                    <a:spcPct val="150000"/>
                  </a:lnSpc>
                </a:pPr>
                <a:r>
                  <a:rPr lang="th-TH" sz="2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หนูนาเหลือเงินกี่บาท </a:t>
                </a:r>
                <a:endParaRPr lang="en-US" sz="2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CA9B82E-14E3-4DED-A126-DE1A9C2E0E4D}"/>
                </a:ext>
              </a:extLst>
            </p:cNvPr>
            <p:cNvGrpSpPr/>
            <p:nvPr/>
          </p:nvGrpSpPr>
          <p:grpSpPr>
            <a:xfrm>
              <a:off x="580337" y="1460563"/>
              <a:ext cx="781561" cy="923330"/>
              <a:chOff x="6120883" y="1464000"/>
              <a:chExt cx="781561" cy="92333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8A6A461-46EE-488C-B437-18592B3FB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0883" y="1557184"/>
                <a:ext cx="781561" cy="781561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2714F4-941E-4A9B-AA85-F19A0DE40277}"/>
                  </a:ext>
                </a:extLst>
              </p:cNvPr>
              <p:cNvSpPr txBox="1"/>
              <p:nvPr/>
            </p:nvSpPr>
            <p:spPr>
              <a:xfrm>
                <a:off x="6200681" y="1464000"/>
                <a:ext cx="566694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023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54660"/>
            <a:ext cx="11331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(๑)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75014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1282045" y="1646890"/>
            <a:ext cx="9502220" cy="1651895"/>
            <a:chOff x="1274616" y="3016356"/>
            <a:chExt cx="9380978" cy="1651895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4616" y="3016356"/>
              <a:ext cx="9380978" cy="1651895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2176635" y="3222272"/>
              <a:ext cx="7701026" cy="130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ฟ้ามีเงิน 60,000 บาท ปลามีเงิน 44,000 บาท </a:t>
              </a:r>
            </a:p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ฟ้ามีเงินมากกว่าปลากี่บาท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598411" y="3387294"/>
            <a:ext cx="2022677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598411" y="4201931"/>
            <a:ext cx="2022677" cy="701282"/>
            <a:chOff x="699796" y="2998149"/>
            <a:chExt cx="2090829" cy="701282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2998149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2809735" y="3402534"/>
            <a:ext cx="5524037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ฟ้ามีเงินมากกว่าปลากี่บาท</a:t>
            </a:r>
            <a:endParaRPr lang="en-US" sz="28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2809735" y="4220138"/>
            <a:ext cx="3913029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ฟ้ามีเงิน 60,000 บาท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2809736" y="4893143"/>
            <a:ext cx="411167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latin typeface="Mali" panose="00000800000000000000" pitchFamily="2" charset="-34"/>
                <a:cs typeface="Mali" panose="00000800000000000000" pitchFamily="2" charset="-34"/>
              </a:rPr>
              <a:t>ปลามีเงิน 44,000 บาท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1148716" y="1290137"/>
            <a:ext cx="781561" cy="1186992"/>
            <a:chOff x="6120883" y="1195670"/>
            <a:chExt cx="781561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E2AAC4B-B69A-4D06-8069-48153ECA54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6986752" y="4096757"/>
            <a:ext cx="4658590" cy="24760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0C54F9-4DB6-4C59-AD1B-9D65225E7B15}"/>
              </a:ext>
            </a:extLst>
          </p:cNvPr>
          <p:cNvSpPr/>
          <p:nvPr/>
        </p:nvSpPr>
        <p:spPr>
          <a:xfrm>
            <a:off x="7818612" y="4252545"/>
            <a:ext cx="3501956" cy="6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60,000 บาท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E96D0-E068-40D1-8387-B35C49157F88}"/>
              </a:ext>
            </a:extLst>
          </p:cNvPr>
          <p:cNvSpPr/>
          <p:nvPr/>
        </p:nvSpPr>
        <p:spPr>
          <a:xfrm>
            <a:off x="7818613" y="5110496"/>
            <a:ext cx="1872202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44,000 บาท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611EBE-CCA4-4A33-B351-3EB5CD00C4B8}"/>
              </a:ext>
            </a:extLst>
          </p:cNvPr>
          <p:cNvSpPr txBox="1"/>
          <p:nvPr/>
        </p:nvSpPr>
        <p:spPr>
          <a:xfrm>
            <a:off x="7156641" y="4369467"/>
            <a:ext cx="96636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ฟ้า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A3D5D3-10B2-4450-9B35-8CEA1B246287}"/>
              </a:ext>
            </a:extLst>
          </p:cNvPr>
          <p:cNvSpPr txBox="1"/>
          <p:nvPr/>
        </p:nvSpPr>
        <p:spPr>
          <a:xfrm>
            <a:off x="7049262" y="5108881"/>
            <a:ext cx="96636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ปลา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F0A4FAF-C37F-4AB7-A92D-5890EDAF58D8}"/>
              </a:ext>
            </a:extLst>
          </p:cNvPr>
          <p:cNvSpPr/>
          <p:nvPr/>
        </p:nvSpPr>
        <p:spPr>
          <a:xfrm rot="5400000">
            <a:off x="10276210" y="4357080"/>
            <a:ext cx="458962" cy="1629753"/>
          </a:xfrm>
          <a:prstGeom prst="rightBrace">
            <a:avLst>
              <a:gd name="adj1" fmla="val 2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B3A7C7-A3BF-40CA-B117-E9F86121C284}"/>
              </a:ext>
            </a:extLst>
          </p:cNvPr>
          <p:cNvSpPr txBox="1"/>
          <p:nvPr/>
        </p:nvSpPr>
        <p:spPr>
          <a:xfrm>
            <a:off x="9496686" y="5648057"/>
            <a:ext cx="19655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ฟ้ามีเงิน</a:t>
            </a:r>
          </a:p>
          <a:p>
            <a:pPr algn="ctr"/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มากกว่าปลา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775B7F-E98E-4791-B4DF-1DB5D3473432}"/>
              </a:ext>
            </a:extLst>
          </p:cNvPr>
          <p:cNvSpPr txBox="1"/>
          <p:nvPr/>
        </p:nvSpPr>
        <p:spPr>
          <a:xfrm>
            <a:off x="8297514" y="3468281"/>
            <a:ext cx="268931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956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22" grpId="0" animBg="1"/>
      <p:bldP spid="23" grpId="0" animBg="1"/>
      <p:bldP spid="24" grpId="0"/>
      <p:bldP spid="28" grpId="0"/>
      <p:bldP spid="2" grpId="0" animBg="1"/>
      <p:bldP spid="3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34" name="สีขาว">
            <a:extLst>
              <a:ext uri="{FF2B5EF4-FFF2-40B4-BE49-F238E27FC236}">
                <a16:creationId xmlns:a16="http://schemas.microsoft.com/office/drawing/2014/main" id="{36E03E97-75EE-9CC5-3517-3329543476AC}"/>
              </a:ext>
            </a:extLst>
          </p:cNvPr>
          <p:cNvSpPr/>
          <p:nvPr/>
        </p:nvSpPr>
        <p:spPr>
          <a:xfrm>
            <a:off x="431354" y="1886673"/>
            <a:ext cx="11331616" cy="4709175"/>
          </a:xfrm>
          <a:prstGeom prst="roundRect">
            <a:avLst>
              <a:gd name="adj" fmla="val 63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855600" y="329350"/>
            <a:ext cx="10450180" cy="1417578"/>
            <a:chOff x="699797" y="3016357"/>
            <a:chExt cx="7334482" cy="1417578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797" y="3016357"/>
              <a:ext cx="6052820" cy="1417578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361526" y="3108103"/>
              <a:ext cx="6672753" cy="12195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ฟ้ามีเงิน 60,000 บาท ปลามีเงิน 45,000 บาท </a:t>
              </a:r>
            </a:p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ฟ้ามีเงินมากกว่าปลากี่บาท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4F581-F5E4-01FC-AE40-C1D2B3137DEE}"/>
              </a:ext>
            </a:extLst>
          </p:cNvPr>
          <p:cNvGrpSpPr/>
          <p:nvPr/>
        </p:nvGrpSpPr>
        <p:grpSpPr>
          <a:xfrm>
            <a:off x="831875" y="2121827"/>
            <a:ext cx="3323436" cy="683075"/>
            <a:chOff x="831875" y="2858003"/>
            <a:chExt cx="3323436" cy="683075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099DA56-FE49-4BAA-90D7-D2F2337006E2}"/>
                </a:ext>
              </a:extLst>
            </p:cNvPr>
            <p:cNvGrpSpPr/>
            <p:nvPr/>
          </p:nvGrpSpPr>
          <p:grpSpPr>
            <a:xfrm>
              <a:off x="831875" y="2858003"/>
              <a:ext cx="3323436" cy="683075"/>
              <a:chOff x="699796" y="3016356"/>
              <a:chExt cx="2090829" cy="683075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F0F2E5D-1E9D-423C-9A5F-38A378F63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677F296-A458-4980-9CE0-440E058D0039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2090829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3DF4B56-0E1D-4B09-854A-6194A3BEB1B3}"/>
                </a:ext>
              </a:extLst>
            </p:cNvPr>
            <p:cNvSpPr txBox="1"/>
            <p:nvPr/>
          </p:nvSpPr>
          <p:spPr>
            <a:xfrm>
              <a:off x="913458" y="2881155"/>
              <a:ext cx="324185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ประโยคสัญลักษณ์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7290A-D369-A23B-DCDD-0990DF8A28E3}"/>
              </a:ext>
            </a:extLst>
          </p:cNvPr>
          <p:cNvGrpSpPr/>
          <p:nvPr/>
        </p:nvGrpSpPr>
        <p:grpSpPr>
          <a:xfrm>
            <a:off x="4305359" y="2131431"/>
            <a:ext cx="3669228" cy="619400"/>
            <a:chOff x="4315191" y="2867607"/>
            <a:chExt cx="3669228" cy="6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4A3ACA-3657-4D56-BEE0-6E434EB47D5C}"/>
                </a:ext>
              </a:extLst>
            </p:cNvPr>
            <p:cNvSpPr txBox="1"/>
            <p:nvPr/>
          </p:nvSpPr>
          <p:spPr>
            <a:xfrm>
              <a:off x="4315191" y="2867607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60,000 - 45,000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050FDC-F83B-4BE4-9A55-E9CD488EC789}"/>
                </a:ext>
              </a:extLst>
            </p:cNvPr>
            <p:cNvSpPr/>
            <p:nvPr/>
          </p:nvSpPr>
          <p:spPr>
            <a:xfrm>
              <a:off x="7475371" y="2985729"/>
              <a:ext cx="509048" cy="478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855600" y="3008868"/>
            <a:ext cx="1204694" cy="683075"/>
            <a:chOff x="855600" y="3877598"/>
            <a:chExt cx="1204694" cy="6830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E20790-EF4F-419E-AE50-62D5CA1FB0A8}"/>
                </a:ext>
              </a:extLst>
            </p:cNvPr>
            <p:cNvGrpSpPr/>
            <p:nvPr/>
          </p:nvGrpSpPr>
          <p:grpSpPr>
            <a:xfrm>
              <a:off x="855600" y="3877598"/>
              <a:ext cx="1204694" cy="683075"/>
              <a:chOff x="699796" y="3016356"/>
              <a:chExt cx="2090829" cy="68307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5D50A3E-CD96-44B0-A7D5-BCD08CAD4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23C21-FE51-49F9-9895-08B3B0A8272E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123111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035957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ฟ้ามีเงิน						</a:t>
            </a:r>
            <a:r>
              <a:rPr lang="th-TH" sz="22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60,000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3835045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ปลามีเงิน						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45,000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6" y="4634133"/>
            <a:ext cx="6923466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ฟ้ามีเงินมากกว่าปลา 	60,000 - 45,000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4" y="5467632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ฟ้ามีเงินมากกว่าปลา ๑๕,๐๐๐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855600" y="5464064"/>
            <a:ext cx="981415" cy="694648"/>
            <a:chOff x="871516" y="5753696"/>
            <a:chExt cx="981415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4" y="5753696"/>
              <a:ext cx="888257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8853543" y="4761090"/>
            <a:ext cx="2880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15,000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บาท</a:t>
            </a:r>
            <a:endParaRPr lang="en-US" sz="26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A9B82E-14E3-4DED-A126-DE1A9C2E0E4D}"/>
              </a:ext>
            </a:extLst>
          </p:cNvPr>
          <p:cNvGrpSpPr/>
          <p:nvPr/>
        </p:nvGrpSpPr>
        <p:grpSpPr>
          <a:xfrm>
            <a:off x="724786" y="2238"/>
            <a:ext cx="781561" cy="1186992"/>
            <a:chOff x="6120883" y="1195670"/>
            <a:chExt cx="781561" cy="118699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8A6A461-46EE-488C-B437-18592B3FB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12714F4-941E-4A9B-AA85-F19A0DE40277}"/>
                </a:ext>
              </a:extLst>
            </p:cNvPr>
            <p:cNvSpPr txBox="1"/>
            <p:nvPr/>
          </p:nvSpPr>
          <p:spPr>
            <a:xfrm>
              <a:off x="619045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1365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54660"/>
            <a:ext cx="11331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(๑)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75014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646890"/>
            <a:ext cx="10745444" cy="1651895"/>
            <a:chOff x="699796" y="3016356"/>
            <a:chExt cx="10608339" cy="1651895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796" y="3016356"/>
              <a:ext cx="10608339" cy="1651895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98139" y="3205767"/>
              <a:ext cx="8457121" cy="130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พ่อค้ามีกุ้ง 3,589 กิโลกรัม มีปลา 10,572 กิโลกรัม</a:t>
              </a:r>
            </a:p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พ่อค้ามีกุ้งและปลาทั้งหมดกี่กิโลกรัม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598411" y="3387294"/>
            <a:ext cx="2022677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598411" y="4201931"/>
            <a:ext cx="2022677" cy="701282"/>
            <a:chOff x="699796" y="2998149"/>
            <a:chExt cx="2090829" cy="701282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2998149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2769095" y="3402534"/>
            <a:ext cx="6653810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พ่อค้ามีกุ้งและปลาทั้งหมดกี่กิโลกรัม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2769095" y="4220138"/>
            <a:ext cx="3392497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มีกุ้ง 3,589 กิโลกรัม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691302" y="1228972"/>
            <a:ext cx="781561" cy="1186992"/>
            <a:chOff x="6120883" y="1195670"/>
            <a:chExt cx="781561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E2AAC4B-B69A-4D06-8069-48153ECA54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2813646" y="4950561"/>
            <a:ext cx="8496892" cy="15123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0C54F9-4DB6-4C59-AD1B-9D65225E7B15}"/>
              </a:ext>
            </a:extLst>
          </p:cNvPr>
          <p:cNvSpPr/>
          <p:nvPr/>
        </p:nvSpPr>
        <p:spPr>
          <a:xfrm>
            <a:off x="3504735" y="5609794"/>
            <a:ext cx="2525675" cy="6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3,589 กิโลกรัม</a:t>
            </a:r>
            <a:endParaRPr lang="en-US" sz="24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E96D0-E068-40D1-8387-B35C49157F88}"/>
              </a:ext>
            </a:extLst>
          </p:cNvPr>
          <p:cNvSpPr/>
          <p:nvPr/>
        </p:nvSpPr>
        <p:spPr>
          <a:xfrm>
            <a:off x="6030410" y="5609794"/>
            <a:ext cx="4788624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10,572 กิโลกรัม</a:t>
            </a:r>
            <a:endParaRPr lang="en-US" sz="24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611EBE-CCA4-4A33-B351-3EB5CD00C4B8}"/>
              </a:ext>
            </a:extLst>
          </p:cNvPr>
          <p:cNvSpPr txBox="1"/>
          <p:nvPr/>
        </p:nvSpPr>
        <p:spPr>
          <a:xfrm>
            <a:off x="3504735" y="4980378"/>
            <a:ext cx="2525675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กุ้ง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775B7F-E98E-4791-B4DF-1DB5D3473432}"/>
              </a:ext>
            </a:extLst>
          </p:cNvPr>
          <p:cNvSpPr txBox="1"/>
          <p:nvPr/>
        </p:nvSpPr>
        <p:spPr>
          <a:xfrm>
            <a:off x="502043" y="5409432"/>
            <a:ext cx="268931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186537-180C-45FA-8608-2D92E9373D9A}"/>
              </a:ext>
            </a:extLst>
          </p:cNvPr>
          <p:cNvSpPr txBox="1"/>
          <p:nvPr/>
        </p:nvSpPr>
        <p:spPr>
          <a:xfrm>
            <a:off x="6030410" y="4980378"/>
            <a:ext cx="4788624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ปลา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1FDD9B-EFDB-4E8B-832D-700B8F414337}"/>
              </a:ext>
            </a:extLst>
          </p:cNvPr>
          <p:cNvSpPr txBox="1"/>
          <p:nvPr/>
        </p:nvSpPr>
        <p:spPr>
          <a:xfrm>
            <a:off x="6258771" y="4228761"/>
            <a:ext cx="37755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มีปลา 10,572 กิโลกรัม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466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22" grpId="0" animBg="1"/>
      <p:bldP spid="23" grpId="0" animBg="1"/>
      <p:bldP spid="24" grpId="0"/>
      <p:bldP spid="33" grpId="0"/>
      <p:bldP spid="3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826255"/>
            <a:ext cx="11331616" cy="4769593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6296FC-60C9-3CBA-8195-C95D9779E515}"/>
              </a:ext>
            </a:extLst>
          </p:cNvPr>
          <p:cNvGrpSpPr/>
          <p:nvPr/>
        </p:nvGrpSpPr>
        <p:grpSpPr>
          <a:xfrm>
            <a:off x="831875" y="2106163"/>
            <a:ext cx="3323436" cy="683075"/>
            <a:chOff x="831875" y="2858003"/>
            <a:chExt cx="3323436" cy="683075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099DA56-FE49-4BAA-90D7-D2F2337006E2}"/>
                </a:ext>
              </a:extLst>
            </p:cNvPr>
            <p:cNvGrpSpPr/>
            <p:nvPr/>
          </p:nvGrpSpPr>
          <p:grpSpPr>
            <a:xfrm>
              <a:off x="831875" y="2858003"/>
              <a:ext cx="3323436" cy="683075"/>
              <a:chOff x="699796" y="3016356"/>
              <a:chExt cx="2090829" cy="683075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F0F2E5D-1E9D-423C-9A5F-38A378F63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677F296-A458-4980-9CE0-440E058D0039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2090829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3DF4B56-0E1D-4B09-854A-6194A3BEB1B3}"/>
                </a:ext>
              </a:extLst>
            </p:cNvPr>
            <p:cNvSpPr txBox="1"/>
            <p:nvPr/>
          </p:nvSpPr>
          <p:spPr>
            <a:xfrm>
              <a:off x="913458" y="2881155"/>
              <a:ext cx="324185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ประโยคสัญลักษณ์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4A3ACA-3657-4D56-BEE0-6E434EB47D5C}"/>
              </a:ext>
            </a:extLst>
          </p:cNvPr>
          <p:cNvSpPr txBox="1"/>
          <p:nvPr/>
        </p:nvSpPr>
        <p:spPr>
          <a:xfrm>
            <a:off x="4315191" y="2115767"/>
            <a:ext cx="356161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3,589 + 10,572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50FDC-F83B-4BE4-9A55-E9CD488EC789}"/>
              </a:ext>
            </a:extLst>
          </p:cNvPr>
          <p:cNvSpPr/>
          <p:nvPr/>
        </p:nvSpPr>
        <p:spPr>
          <a:xfrm>
            <a:off x="7218094" y="2233889"/>
            <a:ext cx="509048" cy="478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855600" y="3010263"/>
            <a:ext cx="1204694" cy="683075"/>
            <a:chOff x="855600" y="3877598"/>
            <a:chExt cx="1204694" cy="6830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E20790-EF4F-419E-AE50-62D5CA1FB0A8}"/>
                </a:ext>
              </a:extLst>
            </p:cNvPr>
            <p:cNvGrpSpPr/>
            <p:nvPr/>
          </p:nvGrpSpPr>
          <p:grpSpPr>
            <a:xfrm>
              <a:off x="855600" y="3877598"/>
              <a:ext cx="1204694" cy="683075"/>
              <a:chOff x="699796" y="3016356"/>
              <a:chExt cx="2090829" cy="68307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5D50A3E-CD96-44B0-A7D5-BCD08CAD4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23C21-FE51-49F9-9895-08B3B0A8272E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123111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037352"/>
            <a:ext cx="10045340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มีกุ้ง				 			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3,589</a:t>
            </a:r>
            <a:r>
              <a:rPr lang="th-TH" sz="16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กิโลกรัม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3876620"/>
            <a:ext cx="9945551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มีปลา 						  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10,572</a:t>
            </a:r>
            <a:r>
              <a:rPr lang="th-TH" sz="19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กิโลกรัม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31716" y="4715888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พ่อค้ามีกุ้งและปลาทั้งหมด 3,589 + 10,572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883873" y="5555157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พ่อค้ามีกุ้งและปลาทั้งหมด ๑๔,๑๖๑ กิโลกรัม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855600" y="5571966"/>
            <a:ext cx="981415" cy="694648"/>
            <a:chOff x="871516" y="5753696"/>
            <a:chExt cx="981415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4" y="5753696"/>
              <a:ext cx="888257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9064989" y="4842845"/>
            <a:ext cx="27104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14,161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กิโลกรัม</a:t>
            </a:r>
            <a:endParaRPr lang="en-US" sz="2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F47049-AAD0-F55A-D137-3C051F6DC13A}"/>
              </a:ext>
            </a:extLst>
          </p:cNvPr>
          <p:cNvGrpSpPr/>
          <p:nvPr/>
        </p:nvGrpSpPr>
        <p:grpSpPr>
          <a:xfrm>
            <a:off x="720655" y="-40401"/>
            <a:ext cx="8992305" cy="1639153"/>
            <a:chOff x="883215" y="1171306"/>
            <a:chExt cx="8992305" cy="1639153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C5BCD82-17C9-4721-93C7-FDC7F987B2E4}"/>
                </a:ext>
              </a:extLst>
            </p:cNvPr>
            <p:cNvGrpSpPr/>
            <p:nvPr/>
          </p:nvGrpSpPr>
          <p:grpSpPr>
            <a:xfrm>
              <a:off x="1014028" y="1498418"/>
              <a:ext cx="8861492" cy="1312041"/>
              <a:chOff x="699796" y="3016357"/>
              <a:chExt cx="8748424" cy="1312041"/>
            </a:xfrm>
          </p:grpSpPr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E1EE53AA-3218-4DDC-B8CC-307D0D07B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796" y="3016357"/>
                <a:ext cx="7966056" cy="1312041"/>
              </a:xfrm>
              <a:prstGeom prst="rect">
                <a:avLst/>
              </a:prstGeom>
            </p:spPr>
          </p:pic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D3F48F3-A1D6-4EC2-96D0-5B4FBC2DC068}"/>
                  </a:ext>
                </a:extLst>
              </p:cNvPr>
              <p:cNvSpPr txBox="1"/>
              <p:nvPr/>
            </p:nvSpPr>
            <p:spPr>
              <a:xfrm>
                <a:off x="1363699" y="3076336"/>
                <a:ext cx="8084521" cy="113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พ่อค้ามีกุ้ง 3,589 กิโลกรัม มีปลา 10,572 กิโลกรัม</a:t>
                </a:r>
              </a:p>
              <a:p>
                <a:pPr>
                  <a:lnSpc>
                    <a:spcPct val="150000"/>
                  </a:lnSpc>
                </a:pPr>
                <a:r>
                  <a:rPr lang="th-TH" sz="2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พ่อค้ามีกุ้งและปลาทั้งหมดกี่กิโลกรัม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CA9B82E-14E3-4DED-A126-DE1A9C2E0E4D}"/>
                </a:ext>
              </a:extLst>
            </p:cNvPr>
            <p:cNvGrpSpPr/>
            <p:nvPr/>
          </p:nvGrpSpPr>
          <p:grpSpPr>
            <a:xfrm>
              <a:off x="883215" y="1171306"/>
              <a:ext cx="781561" cy="1186992"/>
              <a:chOff x="6120883" y="1195670"/>
              <a:chExt cx="781561" cy="118699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8A6A461-46EE-488C-B437-18592B3FB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0883" y="1557184"/>
                <a:ext cx="781561" cy="781561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2714F4-941E-4A9B-AA85-F19A0DE40277}"/>
                  </a:ext>
                </a:extLst>
              </p:cNvPr>
              <p:cNvSpPr txBox="1"/>
              <p:nvPr/>
            </p:nvSpPr>
            <p:spPr>
              <a:xfrm>
                <a:off x="6200617" y="1195670"/>
                <a:ext cx="566694" cy="1186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5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3</a:t>
                </a:r>
                <a:endParaRPr lang="en-US" sz="5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753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6" grpId="0"/>
      <p:bldP spid="27" grpId="0"/>
      <p:bldP spid="28" grpId="0"/>
      <p:bldP spid="29" grpId="0"/>
      <p:bldP spid="3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54660"/>
            <a:ext cx="11331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(๑)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75014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646890"/>
            <a:ext cx="10745444" cy="1651895"/>
            <a:chOff x="699796" y="3016356"/>
            <a:chExt cx="10608339" cy="1651895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796" y="3016356"/>
              <a:ext cx="10608339" cy="1651895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98139" y="3205767"/>
              <a:ext cx="8457121" cy="130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เบลซื้อแก้วมา 14,500 ใบ ทำแตกไป 7,248 ใบ</a:t>
              </a:r>
            </a:p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เบลเหลือแก้วกี่ใบ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598411" y="3387294"/>
            <a:ext cx="2022677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598411" y="4201931"/>
            <a:ext cx="2022677" cy="701282"/>
            <a:chOff x="699796" y="2998149"/>
            <a:chExt cx="2090829" cy="701282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2998149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2769095" y="3402534"/>
            <a:ext cx="5524037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เบลเหลือแก้วกี่ใบ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2769095" y="4220138"/>
            <a:ext cx="4457722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เบลซื้อแก้วมา 14,500 ใบ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2769095" y="4893143"/>
            <a:ext cx="411167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ทำแตกไป 7,248 ใบ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691302" y="1228972"/>
            <a:ext cx="781561" cy="1186992"/>
            <a:chOff x="6120883" y="1195670"/>
            <a:chExt cx="781561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E2AAC4B-B69A-4D06-8069-48153ECA54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6854672" y="4096757"/>
            <a:ext cx="4856012" cy="24760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0C54F9-4DB6-4C59-AD1B-9D65225E7B15}"/>
              </a:ext>
            </a:extLst>
          </p:cNvPr>
          <p:cNvSpPr/>
          <p:nvPr/>
        </p:nvSpPr>
        <p:spPr>
          <a:xfrm>
            <a:off x="7656052" y="4252545"/>
            <a:ext cx="3501956" cy="6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14,500 ใบ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E96D0-E068-40D1-8387-B35C49157F88}"/>
              </a:ext>
            </a:extLst>
          </p:cNvPr>
          <p:cNvSpPr/>
          <p:nvPr/>
        </p:nvSpPr>
        <p:spPr>
          <a:xfrm>
            <a:off x="7656053" y="5110496"/>
            <a:ext cx="1872202" cy="64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7,248 บาท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611EBE-CCA4-4A33-B351-3EB5CD00C4B8}"/>
              </a:ext>
            </a:extLst>
          </p:cNvPr>
          <p:cNvSpPr txBox="1"/>
          <p:nvPr/>
        </p:nvSpPr>
        <p:spPr>
          <a:xfrm>
            <a:off x="6994081" y="4369467"/>
            <a:ext cx="96636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ซื้อ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A3D5D3-10B2-4450-9B35-8CEA1B246287}"/>
              </a:ext>
            </a:extLst>
          </p:cNvPr>
          <p:cNvSpPr txBox="1"/>
          <p:nvPr/>
        </p:nvSpPr>
        <p:spPr>
          <a:xfrm>
            <a:off x="6846062" y="5108881"/>
            <a:ext cx="96636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แตก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F0A4FAF-C37F-4AB7-A92D-5890EDAF58D8}"/>
              </a:ext>
            </a:extLst>
          </p:cNvPr>
          <p:cNvSpPr/>
          <p:nvPr/>
        </p:nvSpPr>
        <p:spPr>
          <a:xfrm rot="5400000">
            <a:off x="10113650" y="4357080"/>
            <a:ext cx="458962" cy="1629753"/>
          </a:xfrm>
          <a:prstGeom prst="rightBrace">
            <a:avLst>
              <a:gd name="adj1" fmla="val 2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B3A7C7-A3BF-40CA-B117-E9F86121C284}"/>
              </a:ext>
            </a:extLst>
          </p:cNvPr>
          <p:cNvSpPr txBox="1"/>
          <p:nvPr/>
        </p:nvSpPr>
        <p:spPr>
          <a:xfrm>
            <a:off x="9382172" y="5423594"/>
            <a:ext cx="2385168" cy="1132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เบลเหลือแก้ว</a:t>
            </a:r>
          </a:p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กี่ใบ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775B7F-E98E-4791-B4DF-1DB5D3473432}"/>
              </a:ext>
            </a:extLst>
          </p:cNvPr>
          <p:cNvSpPr txBox="1"/>
          <p:nvPr/>
        </p:nvSpPr>
        <p:spPr>
          <a:xfrm>
            <a:off x="8297514" y="3468281"/>
            <a:ext cx="268931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571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22" grpId="0" animBg="1"/>
      <p:bldP spid="23" grpId="0" animBg="1"/>
      <p:bldP spid="24" grpId="0"/>
      <p:bldP spid="28" grpId="0"/>
      <p:bldP spid="2" grpId="0" animBg="1"/>
      <p:bldP spid="3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735963"/>
            <a:ext cx="11331616" cy="485988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1875" y="2024625"/>
            <a:ext cx="3323436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913458" y="2047777"/>
            <a:ext cx="324185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A3ACA-3657-4D56-BEE0-6E434EB47D5C}"/>
              </a:ext>
            </a:extLst>
          </p:cNvPr>
          <p:cNvSpPr txBox="1"/>
          <p:nvPr/>
        </p:nvSpPr>
        <p:spPr>
          <a:xfrm>
            <a:off x="4315191" y="2034229"/>
            <a:ext cx="356161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14,500 - 7,248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50FDC-F83B-4BE4-9A55-E9CD488EC789}"/>
              </a:ext>
            </a:extLst>
          </p:cNvPr>
          <p:cNvSpPr/>
          <p:nvPr/>
        </p:nvSpPr>
        <p:spPr>
          <a:xfrm>
            <a:off x="7218094" y="2152351"/>
            <a:ext cx="509048" cy="478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855600" y="2847445"/>
            <a:ext cx="1204694" cy="683075"/>
            <a:chOff x="855600" y="3877598"/>
            <a:chExt cx="1204694" cy="6830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E20790-EF4F-419E-AE50-62D5CA1FB0A8}"/>
                </a:ext>
              </a:extLst>
            </p:cNvPr>
            <p:cNvGrpSpPr/>
            <p:nvPr/>
          </p:nvGrpSpPr>
          <p:grpSpPr>
            <a:xfrm>
              <a:off x="855600" y="3877598"/>
              <a:ext cx="1204694" cy="683075"/>
              <a:chOff x="699796" y="3016356"/>
              <a:chExt cx="2090829" cy="68307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5D50A3E-CD96-44B0-A7D5-BCD08CAD4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23C21-FE51-49F9-9895-08B3B0A8272E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123111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2874534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เบลซื้อแก้วมา			 </a:t>
            </a:r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14,500</a:t>
            </a:r>
            <a:r>
              <a:rPr lang="th-TH" sz="22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ใบ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3742759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ทำแตกไป				    7,248 ใบ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6" y="4610984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เบลเหลือแก้ว 14,500 - 7,248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4" y="5479208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เบลเหลือแก้ว ๗,๒๕๒ ใบ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855600" y="5475640"/>
            <a:ext cx="981415" cy="694648"/>
            <a:chOff x="871516" y="5753696"/>
            <a:chExt cx="981415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4" y="5753696"/>
              <a:ext cx="888257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7185389" y="4602327"/>
            <a:ext cx="2880706" cy="62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7,252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ใบ</a:t>
            </a:r>
            <a:endParaRPr lang="en-US" sz="2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1C8E8B-F3B5-AFBE-0DAD-0DA106800CFE}"/>
              </a:ext>
            </a:extLst>
          </p:cNvPr>
          <p:cNvGrpSpPr/>
          <p:nvPr/>
        </p:nvGrpSpPr>
        <p:grpSpPr>
          <a:xfrm>
            <a:off x="709591" y="187458"/>
            <a:ext cx="10987715" cy="1244317"/>
            <a:chOff x="883215" y="1171306"/>
            <a:chExt cx="10987715" cy="124431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C5BCD82-17C9-4721-93C7-FDC7F987B2E4}"/>
                </a:ext>
              </a:extLst>
            </p:cNvPr>
            <p:cNvGrpSpPr/>
            <p:nvPr/>
          </p:nvGrpSpPr>
          <p:grpSpPr>
            <a:xfrm>
              <a:off x="1014028" y="1428969"/>
              <a:ext cx="10856902" cy="986654"/>
              <a:chOff x="699796" y="2946908"/>
              <a:chExt cx="10718374" cy="986654"/>
            </a:xfrm>
          </p:grpSpPr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E1EE53AA-3218-4DDC-B8CC-307D0D07B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796" y="2946908"/>
                <a:ext cx="10571600" cy="986654"/>
              </a:xfrm>
              <a:prstGeom prst="rect">
                <a:avLst/>
              </a:prstGeom>
            </p:spPr>
          </p:pic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D3F48F3-A1D6-4EC2-96D0-5B4FBC2DC068}"/>
                  </a:ext>
                </a:extLst>
              </p:cNvPr>
              <p:cNvSpPr txBox="1"/>
              <p:nvPr/>
            </p:nvSpPr>
            <p:spPr>
              <a:xfrm>
                <a:off x="1420957" y="3136372"/>
                <a:ext cx="9997213" cy="599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5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เบลซื้อแก้วมา 14,500 ใบ ทำแตกไป 7,248 ใบ เบลเหลือแก้วกี่ใบ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CA9B82E-14E3-4DED-A126-DE1A9C2E0E4D}"/>
                </a:ext>
              </a:extLst>
            </p:cNvPr>
            <p:cNvGrpSpPr/>
            <p:nvPr/>
          </p:nvGrpSpPr>
          <p:grpSpPr>
            <a:xfrm>
              <a:off x="883215" y="1171306"/>
              <a:ext cx="781561" cy="1186992"/>
              <a:chOff x="6120883" y="1195670"/>
              <a:chExt cx="781561" cy="118699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8A6A461-46EE-488C-B437-18592B3FB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0883" y="1557184"/>
                <a:ext cx="781561" cy="781561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2714F4-941E-4A9B-AA85-F19A0DE40277}"/>
                  </a:ext>
                </a:extLst>
              </p:cNvPr>
              <p:cNvSpPr txBox="1"/>
              <p:nvPr/>
            </p:nvSpPr>
            <p:spPr>
              <a:xfrm>
                <a:off x="6200617" y="1195670"/>
                <a:ext cx="566694" cy="1186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5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4</a:t>
                </a:r>
                <a:endParaRPr lang="en-US" sz="5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87539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6" grpId="0"/>
      <p:bldP spid="27" grpId="0"/>
      <p:bldP spid="28" grpId="0"/>
      <p:bldP spid="29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5BB62EF-88D3-4382-9DB0-018F61859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03" t="31224" r="11786" b="7295"/>
          <a:stretch/>
        </p:blipFill>
        <p:spPr>
          <a:xfrm>
            <a:off x="-102248" y="0"/>
            <a:ext cx="1229424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100824"/>
            <a:ext cx="11331616" cy="10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Mali" panose="00000800000000000000" pitchFamily="2" charset="-34"/>
                <a:cs typeface="Mali" panose="00000800000000000000" pitchFamily="2" charset="-34"/>
              </a:rPr>
              <a:t>GAME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3F93D7-82AD-48DB-9B83-2258845909CE}"/>
              </a:ext>
            </a:extLst>
          </p:cNvPr>
          <p:cNvGrpSpPr/>
          <p:nvPr/>
        </p:nvGrpSpPr>
        <p:grpSpPr>
          <a:xfrm>
            <a:off x="5392476" y="173620"/>
            <a:ext cx="4928389" cy="1055351"/>
            <a:chOff x="3592258" y="1595017"/>
            <a:chExt cx="4928389" cy="105535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07FECB-DA9C-43E2-B8A3-957993E997C6}"/>
                </a:ext>
              </a:extLst>
            </p:cNvPr>
            <p:cNvSpPr/>
            <p:nvPr/>
          </p:nvSpPr>
          <p:spPr>
            <a:xfrm>
              <a:off x="3592258" y="1595017"/>
              <a:ext cx="4928389" cy="105535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31EFF3-2800-429B-8CDD-254AFD115190}"/>
                </a:ext>
              </a:extLst>
            </p:cNvPr>
            <p:cNvSpPr txBox="1"/>
            <p:nvPr/>
          </p:nvSpPr>
          <p:spPr>
            <a:xfrm>
              <a:off x="3937698" y="1682788"/>
              <a:ext cx="4237509" cy="82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600" b="1" dirty="0">
                  <a:solidFill>
                    <a:schemeClr val="bg1"/>
                  </a:solidFill>
                  <a:latin typeface="Mali" panose="00000800000000000000" pitchFamily="2" charset="-34"/>
                  <a:cs typeface="Mali" panose="00000800000000000000" pitchFamily="2" charset="-34"/>
                </a:rPr>
                <a:t>ถูก หรือ ผิดกันนะ</a:t>
              </a:r>
              <a:endParaRPr lang="en-US" sz="3600" b="1" dirty="0">
                <a:solidFill>
                  <a:schemeClr val="bg1"/>
                </a:solidFill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84" name="ถูก1">
            <a:extLst>
              <a:ext uri="{FF2B5EF4-FFF2-40B4-BE49-F238E27FC236}">
                <a16:creationId xmlns:a16="http://schemas.microsoft.com/office/drawing/2014/main" id="{AE191ACD-9DA7-451A-81E4-E6443E8A8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085" y="246316"/>
            <a:ext cx="890217" cy="900000"/>
          </a:xfrm>
          <a:prstGeom prst="rect">
            <a:avLst/>
          </a:prstGeom>
        </p:spPr>
      </p:pic>
      <p:pic>
        <p:nvPicPr>
          <p:cNvPr id="85" name="ผิด1">
            <a:extLst>
              <a:ext uri="{FF2B5EF4-FFF2-40B4-BE49-F238E27FC236}">
                <a16:creationId xmlns:a16="http://schemas.microsoft.com/office/drawing/2014/main" id="{E6B41C86-CAC8-4EDE-949C-092CF6BE9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4573" y="251296"/>
            <a:ext cx="909891" cy="900000"/>
          </a:xfrm>
          <a:prstGeom prst="rect">
            <a:avLst/>
          </a:prstGeom>
        </p:spPr>
      </p:pic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81DD1-033B-457F-935D-4688E6BC3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6511" y="6228366"/>
            <a:ext cx="1395736" cy="55515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02D446-2205-4E18-BFE0-F01593084624}"/>
              </a:ext>
            </a:extLst>
          </p:cNvPr>
          <p:cNvGrpSpPr/>
          <p:nvPr/>
        </p:nvGrpSpPr>
        <p:grpSpPr>
          <a:xfrm>
            <a:off x="629398" y="1684917"/>
            <a:ext cx="8024727" cy="1356230"/>
            <a:chOff x="680198" y="1654437"/>
            <a:chExt cx="8024727" cy="13562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BEC34A-280F-42F3-B225-CAEA6ED7261B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6A1C939-0902-4D5A-A867-434BAC08B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2C73B469-988C-4CBA-954C-524B845B72A5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5,062 + 12,712 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= 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1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8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,774</a:t>
                </a:r>
                <a:endParaRPr lang="en-US" sz="40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F06FC45-324A-4B51-A551-CE63F403C47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181" name="Graphic 180">
                <a:extLst>
                  <a:ext uri="{FF2B5EF4-FFF2-40B4-BE49-F238E27FC236}">
                    <a16:creationId xmlns:a16="http://schemas.microsoft.com/office/drawing/2014/main" id="{52567A8B-E9EA-4FD8-8C60-17CBE9DE1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C221E7A-7C29-4161-ABD3-C82C5A4A1F55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4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7" name="ถูก1">
            <a:extLst>
              <a:ext uri="{FF2B5EF4-FFF2-40B4-BE49-F238E27FC236}">
                <a16:creationId xmlns:a16="http://schemas.microsoft.com/office/drawing/2014/main" id="{81EDC1B6-DAF1-4A67-A4C0-CE700799D7B3}"/>
              </a:ext>
            </a:extLst>
          </p:cNvPr>
          <p:cNvGrpSpPr/>
          <p:nvPr/>
        </p:nvGrpSpPr>
        <p:grpSpPr>
          <a:xfrm>
            <a:off x="8765038" y="1734708"/>
            <a:ext cx="1085991" cy="1050384"/>
            <a:chOff x="6306553" y="3569893"/>
            <a:chExt cx="1085991" cy="10503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2780145-0A57-4A4F-8B7F-D0AC7816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A36538C-4077-4C3A-ABD3-AB998243B3F0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04" name="ผิด1">
            <a:extLst>
              <a:ext uri="{FF2B5EF4-FFF2-40B4-BE49-F238E27FC236}">
                <a16:creationId xmlns:a16="http://schemas.microsoft.com/office/drawing/2014/main" id="{66FBC0A1-C61E-4A23-993D-1755F52B0C63}"/>
              </a:ext>
            </a:extLst>
          </p:cNvPr>
          <p:cNvGrpSpPr/>
          <p:nvPr/>
        </p:nvGrpSpPr>
        <p:grpSpPr>
          <a:xfrm>
            <a:off x="10024036" y="1734708"/>
            <a:ext cx="1177241" cy="1050384"/>
            <a:chOff x="6306553" y="3569893"/>
            <a:chExt cx="1177241" cy="1050384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D493BDFC-22A0-4586-B9FD-E25A9DE4D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D8C7759-02D9-460E-ABA3-4ECD9E0BA6B9}"/>
                </a:ext>
              </a:extLst>
            </p:cNvPr>
            <p:cNvSpPr txBox="1"/>
            <p:nvPr/>
          </p:nvSpPr>
          <p:spPr>
            <a:xfrm>
              <a:off x="647448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2F611D4C-1F9E-4824-9CAE-B8900EB6EB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3533" y="1874351"/>
            <a:ext cx="868527" cy="86852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F6A51769-02D6-4808-9C30-FBD00310F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44602" y="1874351"/>
            <a:ext cx="868527" cy="868527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3B6C7CE-1D16-47FC-AD9B-F7FA4A39445B}"/>
              </a:ext>
            </a:extLst>
          </p:cNvPr>
          <p:cNvGrpSpPr/>
          <p:nvPr/>
        </p:nvGrpSpPr>
        <p:grpSpPr>
          <a:xfrm>
            <a:off x="629398" y="3329567"/>
            <a:ext cx="8024727" cy="1356230"/>
            <a:chOff x="680198" y="1654437"/>
            <a:chExt cx="8024727" cy="135623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796B97FE-020D-4F2C-8028-A3600B06B610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AEF5D5A6-D5D4-42BF-87E8-6F93C1EC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01F0D2F-F848-4BB5-9E8F-162A000A3B74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45,553 + 32,345 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= 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77,898</a:t>
                </a:r>
                <a:endParaRPr lang="en-US" sz="40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12A588F-D364-4FE8-B691-2A422A1E0718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19" name="Graphic 218">
                <a:extLst>
                  <a:ext uri="{FF2B5EF4-FFF2-40B4-BE49-F238E27FC236}">
                    <a16:creationId xmlns:a16="http://schemas.microsoft.com/office/drawing/2014/main" id="{9492D168-B1E3-4851-BA0F-E578382D5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3FE89E0-96C8-43EE-BB07-CBDD0C836898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5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11" name="ถูก2">
            <a:extLst>
              <a:ext uri="{FF2B5EF4-FFF2-40B4-BE49-F238E27FC236}">
                <a16:creationId xmlns:a16="http://schemas.microsoft.com/office/drawing/2014/main" id="{6986856A-2332-42E1-ADC0-C4925D5989BA}"/>
              </a:ext>
            </a:extLst>
          </p:cNvPr>
          <p:cNvGrpSpPr/>
          <p:nvPr/>
        </p:nvGrpSpPr>
        <p:grpSpPr>
          <a:xfrm>
            <a:off x="8765038" y="3379358"/>
            <a:ext cx="1085991" cy="1050384"/>
            <a:chOff x="6306553" y="3569893"/>
            <a:chExt cx="1085991" cy="1050384"/>
          </a:xfrm>
        </p:grpSpPr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2126F712-EF88-4C6F-9EF4-9A3FFD36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7E9EF36-9548-47A6-9C43-B76D782670E7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12" name="ผิด2">
            <a:extLst>
              <a:ext uri="{FF2B5EF4-FFF2-40B4-BE49-F238E27FC236}">
                <a16:creationId xmlns:a16="http://schemas.microsoft.com/office/drawing/2014/main" id="{1873B874-1170-4266-9474-315EFCDE2402}"/>
              </a:ext>
            </a:extLst>
          </p:cNvPr>
          <p:cNvGrpSpPr/>
          <p:nvPr/>
        </p:nvGrpSpPr>
        <p:grpSpPr>
          <a:xfrm>
            <a:off x="10024036" y="3379358"/>
            <a:ext cx="1184861" cy="1050384"/>
            <a:chOff x="6306553" y="3569893"/>
            <a:chExt cx="1184861" cy="1050384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AC34A16-9BBE-4460-8922-7345E36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7BC2540-CCC1-4C98-A381-041404D31AD0}"/>
                </a:ext>
              </a:extLst>
            </p:cNvPr>
            <p:cNvSpPr txBox="1"/>
            <p:nvPr/>
          </p:nvSpPr>
          <p:spPr>
            <a:xfrm>
              <a:off x="648210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C9D6252-E742-4DC0-9583-93689A58375B}"/>
              </a:ext>
            </a:extLst>
          </p:cNvPr>
          <p:cNvGrpSpPr/>
          <p:nvPr/>
        </p:nvGrpSpPr>
        <p:grpSpPr>
          <a:xfrm>
            <a:off x="629398" y="4974216"/>
            <a:ext cx="8024727" cy="1356230"/>
            <a:chOff x="680198" y="1654437"/>
            <a:chExt cx="8024727" cy="1356230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B879258-350B-48E1-B941-8FAED8CD15A8}"/>
                </a:ext>
              </a:extLst>
            </p:cNvPr>
            <p:cNvGrpSpPr/>
            <p:nvPr/>
          </p:nvGrpSpPr>
          <p:grpSpPr>
            <a:xfrm>
              <a:off x="1082872" y="1684738"/>
              <a:ext cx="7622053" cy="1325929"/>
              <a:chOff x="1314261" y="1695362"/>
              <a:chExt cx="7622053" cy="1325929"/>
            </a:xfrm>
          </p:grpSpPr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010FAE84-61B2-48F7-9704-C5070C456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14261" y="1695362"/>
                <a:ext cx="7622053" cy="1325929"/>
              </a:xfrm>
              <a:prstGeom prst="rect">
                <a:avLst/>
              </a:prstGeom>
            </p:spPr>
          </p:pic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8457240A-2061-4F50-8A89-852CC9EA7DF3}"/>
                  </a:ext>
                </a:extLst>
              </p:cNvPr>
              <p:cNvSpPr txBox="1"/>
              <p:nvPr/>
            </p:nvSpPr>
            <p:spPr>
              <a:xfrm>
                <a:off x="2184650" y="2012495"/>
                <a:ext cx="675166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29,254 + 40,523 </a:t>
                </a:r>
                <a:r>
                  <a:rPr lang="en-US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= </a:t>
                </a:r>
                <a:r>
                  <a:rPr lang="th-TH" sz="40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69,777</a:t>
                </a:r>
                <a:endParaRPr lang="en-US" sz="40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E740BAF-B9C6-477F-A475-2D0D9E7E4A31}"/>
                </a:ext>
              </a:extLst>
            </p:cNvPr>
            <p:cNvGrpSpPr/>
            <p:nvPr/>
          </p:nvGrpSpPr>
          <p:grpSpPr>
            <a:xfrm>
              <a:off x="680198" y="1654437"/>
              <a:ext cx="1202678" cy="1116772"/>
              <a:chOff x="891267" y="1665061"/>
              <a:chExt cx="1202678" cy="1116772"/>
            </a:xfrm>
          </p:grpSpPr>
          <p:pic>
            <p:nvPicPr>
              <p:cNvPr id="233" name="Graphic 232">
                <a:extLst>
                  <a:ext uri="{FF2B5EF4-FFF2-40B4-BE49-F238E27FC236}">
                    <a16:creationId xmlns:a16="http://schemas.microsoft.com/office/drawing/2014/main" id="{BB4DBBDE-B773-4B87-B19A-9621750E0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1267" y="1665061"/>
                <a:ext cx="1202678" cy="1116772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5D7485C-46F9-46F8-83C3-E98FED1698A7}"/>
                  </a:ext>
                </a:extLst>
              </p:cNvPr>
              <p:cNvSpPr txBox="1"/>
              <p:nvPr/>
            </p:nvSpPr>
            <p:spPr>
              <a:xfrm>
                <a:off x="1233828" y="1910597"/>
                <a:ext cx="43609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6</a:t>
                </a:r>
                <a:endParaRPr lang="en-US" sz="4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  <p:grpSp>
        <p:nvGrpSpPr>
          <p:cNvPr id="225" name="ถูก3">
            <a:extLst>
              <a:ext uri="{FF2B5EF4-FFF2-40B4-BE49-F238E27FC236}">
                <a16:creationId xmlns:a16="http://schemas.microsoft.com/office/drawing/2014/main" id="{589E5049-CFDA-45F1-B7FA-6CC82334ECF7}"/>
              </a:ext>
            </a:extLst>
          </p:cNvPr>
          <p:cNvGrpSpPr/>
          <p:nvPr/>
        </p:nvGrpSpPr>
        <p:grpSpPr>
          <a:xfrm>
            <a:off x="8765038" y="5024007"/>
            <a:ext cx="1085991" cy="1050384"/>
            <a:chOff x="6306553" y="3569893"/>
            <a:chExt cx="1085991" cy="1050384"/>
          </a:xfrm>
        </p:grpSpPr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CEC5FAF0-E723-4CD8-A76C-01F60C996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D528538-CBE8-4EE0-AA83-5CF33B2039AA}"/>
                </a:ext>
              </a:extLst>
            </p:cNvPr>
            <p:cNvSpPr txBox="1"/>
            <p:nvPr/>
          </p:nvSpPr>
          <p:spPr>
            <a:xfrm>
              <a:off x="6499880" y="3615280"/>
              <a:ext cx="748775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ถูก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226" name="ผิด3">
            <a:extLst>
              <a:ext uri="{FF2B5EF4-FFF2-40B4-BE49-F238E27FC236}">
                <a16:creationId xmlns:a16="http://schemas.microsoft.com/office/drawing/2014/main" id="{F3FF075E-A046-467E-A32F-855CF47B29D4}"/>
              </a:ext>
            </a:extLst>
          </p:cNvPr>
          <p:cNvGrpSpPr/>
          <p:nvPr/>
        </p:nvGrpSpPr>
        <p:grpSpPr>
          <a:xfrm>
            <a:off x="10024036" y="5024007"/>
            <a:ext cx="1182321" cy="1050384"/>
            <a:chOff x="6306553" y="3569893"/>
            <a:chExt cx="1182321" cy="1050384"/>
          </a:xfrm>
        </p:grpSpPr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D1761157-F7C5-4399-BFA7-F1E83375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6553" y="3569893"/>
              <a:ext cx="1085991" cy="1050384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5052522-B6E7-4579-8B88-369A32833230}"/>
                </a:ext>
              </a:extLst>
            </p:cNvPr>
            <p:cNvSpPr txBox="1"/>
            <p:nvPr/>
          </p:nvSpPr>
          <p:spPr>
            <a:xfrm>
              <a:off x="6479560" y="3757520"/>
              <a:ext cx="1009314" cy="741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200" b="1" dirty="0">
                  <a:latin typeface="Mali" panose="00000800000000000000" pitchFamily="2" charset="-34"/>
                  <a:cs typeface="Mali" panose="00000800000000000000" pitchFamily="2" charset="-34"/>
                </a:rPr>
                <a:t>ผิด</a:t>
              </a:r>
              <a:endParaRPr lang="en-US" sz="32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8C0FE681-F726-4B59-ACED-B6A5E2205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4602" y="3522430"/>
            <a:ext cx="868527" cy="868527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ECCE4C6-0405-4FA2-862E-66FC714D87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3533" y="3522430"/>
            <a:ext cx="868527" cy="868527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C87CAA4-D58D-48F1-BF9A-E490CCCBE6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4602" y="5187899"/>
            <a:ext cx="868527" cy="868527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91CDBCC3-01D6-4AEA-8BAC-5D08E4CAE9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3533" y="5187899"/>
            <a:ext cx="868527" cy="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456563"/>
            <a:ext cx="11331616" cy="513928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1"/>
            <a:ext cx="11331616" cy="105535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54660"/>
            <a:ext cx="11331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(๑)</a:t>
            </a:r>
            <a:endParaRPr lang="en-US" sz="4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75014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646890"/>
            <a:ext cx="10745444" cy="1651895"/>
            <a:chOff x="699796" y="3016356"/>
            <a:chExt cx="10608339" cy="1651895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796" y="3016356"/>
              <a:ext cx="10608339" cy="1651895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98139" y="3205767"/>
              <a:ext cx="9257433" cy="130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มะลิมีเงิน 48,658 บาท แม่ให้เงินมะลิเพิ่ม 1,259 บาท</a:t>
              </a:r>
            </a:p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มะลิมีเงินทั้งหมดกี่บาท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598411" y="3387294"/>
            <a:ext cx="2022677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598411" y="4201931"/>
            <a:ext cx="2022677" cy="701282"/>
            <a:chOff x="699796" y="2998149"/>
            <a:chExt cx="2090829" cy="701282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2998149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2769095" y="3402534"/>
            <a:ext cx="5524037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มะลิมีเงินทั้งหมดกี่บาท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2769095" y="4220138"/>
            <a:ext cx="5078540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มะลิมีเงิน 48,658 บาท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6576082" y="4222193"/>
            <a:ext cx="5423972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แม่ให้เงินมะลิเพิ่ม 1,259 บาท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691302" y="1228972"/>
            <a:ext cx="781561" cy="1186992"/>
            <a:chOff x="6120883" y="1195670"/>
            <a:chExt cx="781561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5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AA95FE3-71D6-4D2D-ACA2-80986C7C90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2813646" y="4950561"/>
            <a:ext cx="8496892" cy="151237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5FCD7D-30D0-440D-8DAF-D814AF073255}"/>
              </a:ext>
            </a:extLst>
          </p:cNvPr>
          <p:cNvSpPr/>
          <p:nvPr/>
        </p:nvSpPr>
        <p:spPr>
          <a:xfrm>
            <a:off x="8166356" y="5609794"/>
            <a:ext cx="2652678" cy="64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1,259 บาท</a:t>
            </a:r>
            <a:endParaRPr lang="en-US" sz="24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37069C-3F49-41DF-BC03-B061FF7E1480}"/>
              </a:ext>
            </a:extLst>
          </p:cNvPr>
          <p:cNvSpPr txBox="1"/>
          <p:nvPr/>
        </p:nvSpPr>
        <p:spPr>
          <a:xfrm>
            <a:off x="3504735" y="4980378"/>
            <a:ext cx="4661620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เงินของมะลิ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51D34F-9B11-4FCD-8CE3-952D12098C37}"/>
              </a:ext>
            </a:extLst>
          </p:cNvPr>
          <p:cNvSpPr txBox="1"/>
          <p:nvPr/>
        </p:nvSpPr>
        <p:spPr>
          <a:xfrm>
            <a:off x="502043" y="5409432"/>
            <a:ext cx="268931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052767-7C3D-438D-9B3D-0A79F59ED85E}"/>
              </a:ext>
            </a:extLst>
          </p:cNvPr>
          <p:cNvSpPr txBox="1"/>
          <p:nvPr/>
        </p:nvSpPr>
        <p:spPr>
          <a:xfrm>
            <a:off x="8166356" y="4980378"/>
            <a:ext cx="2652678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แม่ให้เพิ่ม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6E2986-86B3-476A-9899-8ACDC23D432A}"/>
              </a:ext>
            </a:extLst>
          </p:cNvPr>
          <p:cNvSpPr/>
          <p:nvPr/>
        </p:nvSpPr>
        <p:spPr>
          <a:xfrm>
            <a:off x="3504734" y="5609794"/>
            <a:ext cx="4661623" cy="64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48,658 บาท</a:t>
            </a:r>
            <a:endParaRPr lang="en-US" sz="24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212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34" grpId="0" animBg="1"/>
      <p:bldP spid="35" grpId="0"/>
      <p:bldP spid="37" grpId="0"/>
      <p:bldP spid="3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776313"/>
            <a:ext cx="11331616" cy="481953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8A09A3-3805-7327-D1AF-389702D61F07}"/>
              </a:ext>
            </a:extLst>
          </p:cNvPr>
          <p:cNvGrpSpPr/>
          <p:nvPr/>
        </p:nvGrpSpPr>
        <p:grpSpPr>
          <a:xfrm>
            <a:off x="831875" y="1974083"/>
            <a:ext cx="3323436" cy="683075"/>
            <a:chOff x="831875" y="2858003"/>
            <a:chExt cx="3323436" cy="683075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099DA56-FE49-4BAA-90D7-D2F2337006E2}"/>
                </a:ext>
              </a:extLst>
            </p:cNvPr>
            <p:cNvGrpSpPr/>
            <p:nvPr/>
          </p:nvGrpSpPr>
          <p:grpSpPr>
            <a:xfrm>
              <a:off x="831875" y="2858003"/>
              <a:ext cx="3323436" cy="683075"/>
              <a:chOff x="699796" y="3016356"/>
              <a:chExt cx="2090829" cy="683075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F0F2E5D-1E9D-423C-9A5F-38A378F63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677F296-A458-4980-9CE0-440E058D0039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2090829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3DF4B56-0E1D-4B09-854A-6194A3BEB1B3}"/>
                </a:ext>
              </a:extLst>
            </p:cNvPr>
            <p:cNvSpPr txBox="1"/>
            <p:nvPr/>
          </p:nvSpPr>
          <p:spPr>
            <a:xfrm>
              <a:off x="913458" y="2881155"/>
              <a:ext cx="324185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ประโยคสัญลักษณ์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4A3ACA-3657-4D56-BEE0-6E434EB47D5C}"/>
              </a:ext>
            </a:extLst>
          </p:cNvPr>
          <p:cNvSpPr txBox="1"/>
          <p:nvPr/>
        </p:nvSpPr>
        <p:spPr>
          <a:xfrm>
            <a:off x="4315191" y="1983687"/>
            <a:ext cx="356161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48,658 + 1,259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50FDC-F83B-4BE4-9A55-E9CD488EC789}"/>
              </a:ext>
            </a:extLst>
          </p:cNvPr>
          <p:cNvSpPr/>
          <p:nvPr/>
        </p:nvSpPr>
        <p:spPr>
          <a:xfrm>
            <a:off x="7218094" y="2101809"/>
            <a:ext cx="509048" cy="478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855600" y="2908663"/>
            <a:ext cx="1204694" cy="683075"/>
            <a:chOff x="855600" y="3877598"/>
            <a:chExt cx="1204694" cy="6830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E20790-EF4F-419E-AE50-62D5CA1FB0A8}"/>
                </a:ext>
              </a:extLst>
            </p:cNvPr>
            <p:cNvGrpSpPr/>
            <p:nvPr/>
          </p:nvGrpSpPr>
          <p:grpSpPr>
            <a:xfrm>
              <a:off x="855600" y="3877598"/>
              <a:ext cx="1204694" cy="683075"/>
              <a:chOff x="699796" y="3016356"/>
              <a:chExt cx="2090829" cy="68307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5D50A3E-CD96-44B0-A7D5-BCD08CAD4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923C21-FE51-49F9-9895-08B3B0A8272E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123111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2935752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มะลิมีเงิน					</a:t>
            </a:r>
            <a:r>
              <a:rPr lang="th-TH" sz="1600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48,658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3805519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แม่ให้เงินมะลิเพิ่ม 	 		  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1,259 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7" y="4675286"/>
            <a:ext cx="622996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มะลิมีเงินทั้งหมด  48,658 + 1,259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4" y="5545054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มะลิมีเงินทั้งหมด ๔๙,๙๑๗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855600" y="5541486"/>
            <a:ext cx="981415" cy="694648"/>
            <a:chOff x="871516" y="5753696"/>
            <a:chExt cx="981415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contrast="2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4" y="5753696"/>
              <a:ext cx="888257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7851948" y="4675286"/>
            <a:ext cx="2880706" cy="62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49,917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บาท</a:t>
            </a:r>
            <a:endParaRPr lang="en-US" sz="2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3791D8-C03E-A9DA-EC88-8798C82F1896}"/>
              </a:ext>
            </a:extLst>
          </p:cNvPr>
          <p:cNvGrpSpPr/>
          <p:nvPr/>
        </p:nvGrpSpPr>
        <p:grpSpPr>
          <a:xfrm>
            <a:off x="883215" y="33386"/>
            <a:ext cx="9603447" cy="1590587"/>
            <a:chOff x="883215" y="1171306"/>
            <a:chExt cx="9603447" cy="159058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C5BCD82-17C9-4721-93C7-FDC7F987B2E4}"/>
                </a:ext>
              </a:extLst>
            </p:cNvPr>
            <p:cNvGrpSpPr/>
            <p:nvPr/>
          </p:nvGrpSpPr>
          <p:grpSpPr>
            <a:xfrm>
              <a:off x="1014028" y="1498418"/>
              <a:ext cx="9472634" cy="1263475"/>
              <a:chOff x="699796" y="3016357"/>
              <a:chExt cx="9351769" cy="1263475"/>
            </a:xfrm>
          </p:grpSpPr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E1EE53AA-3218-4DDC-B8CC-307D0D07B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796" y="3016357"/>
                <a:ext cx="8471893" cy="1263475"/>
              </a:xfrm>
              <a:prstGeom prst="rect">
                <a:avLst/>
              </a:prstGeom>
            </p:spPr>
          </p:pic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D3F48F3-A1D6-4EC2-96D0-5B4FBC2DC068}"/>
                  </a:ext>
                </a:extLst>
              </p:cNvPr>
              <p:cNvSpPr txBox="1"/>
              <p:nvPr/>
            </p:nvSpPr>
            <p:spPr>
              <a:xfrm>
                <a:off x="1363699" y="3067591"/>
                <a:ext cx="8687866" cy="113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มะลิมีเงิน 48,658 บาท แม่ให้เงินมะลิเพิ่ม 1,259 บาท</a:t>
                </a:r>
              </a:p>
              <a:p>
                <a:pPr>
                  <a:lnSpc>
                    <a:spcPct val="150000"/>
                  </a:lnSpc>
                </a:pPr>
                <a:r>
                  <a:rPr lang="th-TH" sz="2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มะลิมีเงินทั้งหมดกี่บาท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CA9B82E-14E3-4DED-A126-DE1A9C2E0E4D}"/>
                </a:ext>
              </a:extLst>
            </p:cNvPr>
            <p:cNvGrpSpPr/>
            <p:nvPr/>
          </p:nvGrpSpPr>
          <p:grpSpPr>
            <a:xfrm>
              <a:off x="883215" y="1171306"/>
              <a:ext cx="781561" cy="1186992"/>
              <a:chOff x="6120883" y="1195670"/>
              <a:chExt cx="781561" cy="118699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8A6A461-46EE-488C-B437-18592B3FB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0883" y="1557184"/>
                <a:ext cx="781561" cy="781561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2714F4-941E-4A9B-AA85-F19A0DE40277}"/>
                  </a:ext>
                </a:extLst>
              </p:cNvPr>
              <p:cNvSpPr txBox="1"/>
              <p:nvPr/>
            </p:nvSpPr>
            <p:spPr>
              <a:xfrm>
                <a:off x="6200617" y="1195670"/>
                <a:ext cx="566694" cy="1186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5400" b="1" dirty="0">
                    <a:latin typeface="Mali" panose="00000800000000000000" pitchFamily="2" charset="-34"/>
                    <a:cs typeface="Mali" panose="00000800000000000000" pitchFamily="2" charset="-34"/>
                  </a:rPr>
                  <a:t>5</a:t>
                </a:r>
                <a:endParaRPr lang="en-US" sz="54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1166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6" grpId="0"/>
      <p:bldP spid="27" grpId="0"/>
      <p:bldP spid="28" grpId="0"/>
      <p:bldP spid="29" grpId="0"/>
      <p:bldP spid="3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3AC1BD-1419-497E-9FEF-B9873EE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60" r="24583" b="2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60223-2C3D-48F1-8B6E-241C07977AA4}"/>
              </a:ext>
            </a:extLst>
          </p:cNvPr>
          <p:cNvGrpSpPr/>
          <p:nvPr/>
        </p:nvGrpSpPr>
        <p:grpSpPr>
          <a:xfrm>
            <a:off x="510065" y="655041"/>
            <a:ext cx="11160000" cy="5868000"/>
            <a:chOff x="510065" y="655041"/>
            <a:chExt cx="11160000" cy="586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315EFA-A2E4-44B0-B564-CD22AE7390EF}"/>
                </a:ext>
              </a:extLst>
            </p:cNvPr>
            <p:cNvSpPr/>
            <p:nvPr/>
          </p:nvSpPr>
          <p:spPr>
            <a:xfrm>
              <a:off x="510065" y="655041"/>
              <a:ext cx="11160000" cy="5868000"/>
            </a:xfrm>
            <a:prstGeom prst="roundRect">
              <a:avLst>
                <a:gd name="adj" fmla="val 4039"/>
              </a:avLst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3B739D-85C2-4E43-B8E1-CA23CFCDEF01}"/>
                </a:ext>
              </a:extLst>
            </p:cNvPr>
            <p:cNvSpPr/>
            <p:nvPr/>
          </p:nvSpPr>
          <p:spPr>
            <a:xfrm>
              <a:off x="744065" y="853041"/>
              <a:ext cx="10692000" cy="5472000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0E4DB-03FF-4CFD-A826-2E0B3C7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4" y="-237386"/>
            <a:ext cx="4238791" cy="2313731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8CC162C2-C3AA-4F12-949A-855F8D4D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5" y="-189374"/>
            <a:ext cx="3726661" cy="2217706"/>
          </a:xfrm>
          <a:prstGeom prst="rect">
            <a:avLst/>
          </a:prstGeom>
        </p:spPr>
      </p:pic>
      <p:pic>
        <p:nvPicPr>
          <p:cNvPr id="14" name="Picture 13" descr="Schematic&#10;&#10;Description automatically generated">
            <a:extLst>
              <a:ext uri="{FF2B5EF4-FFF2-40B4-BE49-F238E27FC236}">
                <a16:creationId xmlns:a16="http://schemas.microsoft.com/office/drawing/2014/main" id="{9E16118D-E85C-456F-88C9-F27EDFD1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20">
            <a:off x="58323" y="5083020"/>
            <a:ext cx="1875192" cy="2833061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D92B680B-A356-46CF-B145-B0BEAEFE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25" y="4995148"/>
            <a:ext cx="1871999" cy="2991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16129-4802-495D-8499-E37C99FEA1B8}"/>
              </a:ext>
            </a:extLst>
          </p:cNvPr>
          <p:cNvSpPr txBox="1"/>
          <p:nvPr/>
        </p:nvSpPr>
        <p:spPr>
          <a:xfrm>
            <a:off x="-5935" y="1316002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368C2-904D-4514-8BED-D3CB52E4E0E1}"/>
              </a:ext>
            </a:extLst>
          </p:cNvPr>
          <p:cNvSpPr txBox="1"/>
          <p:nvPr/>
        </p:nvSpPr>
        <p:spPr>
          <a:xfrm>
            <a:off x="1386530" y="2462986"/>
            <a:ext cx="940707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การแก้โจทย์ปัญหาทำได้โดย อ่านทำความเข้าใจปัญหา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วางแผนแก้ปัญหา หาคำตอบ และตรวจสอบความสมเหตุ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สมผลของคำตอบ</a:t>
            </a:r>
          </a:p>
        </p:txBody>
      </p:sp>
    </p:spTree>
    <p:extLst>
      <p:ext uri="{BB962C8B-B14F-4D97-AF65-F5344CB8AC3E}">
        <p14:creationId xmlns:p14="http://schemas.microsoft.com/office/powerpoint/2010/main" val="30860597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F060FAF-5C48-4F96-A214-FCB54EEF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384" r="9671"/>
          <a:stretch/>
        </p:blipFill>
        <p:spPr>
          <a:xfrm>
            <a:off x="0" y="-11575"/>
            <a:ext cx="12195612" cy="740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0E1F4-3B2E-460A-A23E-D6C508473C10}"/>
              </a:ext>
            </a:extLst>
          </p:cNvPr>
          <p:cNvSpPr txBox="1"/>
          <p:nvPr/>
        </p:nvSpPr>
        <p:spPr>
          <a:xfrm>
            <a:off x="2032885" y="766608"/>
            <a:ext cx="8129843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โจทย์ปัญหาการบวก</a:t>
            </a:r>
          </a:p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และโจทย์ปัญหาการลบ 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1DB5-FDAF-44CC-8646-4DBE899EE79E}"/>
              </a:ext>
            </a:extLst>
          </p:cNvPr>
          <p:cNvSpPr txBox="1"/>
          <p:nvPr/>
        </p:nvSpPr>
        <p:spPr>
          <a:xfrm>
            <a:off x="4807354" y="3278529"/>
            <a:ext cx="258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9AD2A-A4E9-43FF-87C6-E35EA5BA3D02}"/>
              </a:ext>
            </a:extLst>
          </p:cNvPr>
          <p:cNvSpPr txBox="1"/>
          <p:nvPr/>
        </p:nvSpPr>
        <p:spPr>
          <a:xfrm>
            <a:off x="739692" y="4158168"/>
            <a:ext cx="10716228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       แสดงวิธีหาคำตอบของโจทย์ปัญหาการบวก</a:t>
            </a:r>
          </a:p>
          <a:p>
            <a:pPr>
              <a:spcBef>
                <a:spcPts val="500"/>
              </a:spcBef>
            </a:pPr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และโจทย์ปัญหาการลบของจำนวนนับไม่เกิน 100,000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7A15F-3C56-4601-8B43-5A4E17A7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26">
            <a:off x="9721377" y="501850"/>
            <a:ext cx="957673" cy="58477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1F448-C72D-4124-B318-1E03536B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4" flipH="1">
            <a:off x="1355357" y="836001"/>
            <a:ext cx="957673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7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(๒)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62822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413431"/>
            <a:ext cx="10745444" cy="1430595"/>
            <a:chOff x="699796" y="3008992"/>
            <a:chExt cx="10608339" cy="1430595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16357"/>
              <a:ext cx="10608339" cy="1423230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98139" y="3008992"/>
              <a:ext cx="9709996" cy="130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ร้าน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A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มีลูกอม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7,690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เม็ด ร้าน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B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มีลูกอมมากกว่าร้าน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A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49,250 เม็ด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ร้าน </a:t>
              </a:r>
              <a:r>
                <a:rPr lang="en-US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B </a:t>
              </a: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มีลูกอมกี่เม็ด  </a:t>
              </a: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2928" y="2844371"/>
            <a:ext cx="1770393" cy="578876"/>
            <a:chOff x="699796" y="3171767"/>
            <a:chExt cx="1830045" cy="57887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227655"/>
              <a:ext cx="1830045" cy="48396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171767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5234238" y="2844371"/>
            <a:ext cx="1770393" cy="578876"/>
            <a:chOff x="699796" y="3145596"/>
            <a:chExt cx="1830045" cy="57887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153461"/>
              <a:ext cx="1830045" cy="54596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145596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832928" y="3367487"/>
            <a:ext cx="3322299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B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มีลูกอมกี่เม็ด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5234238" y="3367487"/>
            <a:ext cx="4095967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A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 7,690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เม็ด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5234238" y="3939552"/>
            <a:ext cx="6206077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B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มีลูกอมมากกว่าร้าน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A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49,250 เม็ด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601501" y="1032960"/>
            <a:ext cx="781561" cy="1186992"/>
            <a:chOff x="6120883" y="1195670"/>
            <a:chExt cx="781561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D2AF2-04CB-4DD8-90F8-E1625FD2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2950589" y="4612640"/>
            <a:ext cx="7504051" cy="19474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108D62C-DDB4-4481-A935-0B30220FF02B}"/>
              </a:ext>
            </a:extLst>
          </p:cNvPr>
          <p:cNvSpPr/>
          <p:nvPr/>
        </p:nvSpPr>
        <p:spPr>
          <a:xfrm>
            <a:off x="4448167" y="5158751"/>
            <a:ext cx="1978830" cy="468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7,690 </a:t>
            </a: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เม็ด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979007-0830-4B0F-9733-909CA8B75482}"/>
              </a:ext>
            </a:extLst>
          </p:cNvPr>
          <p:cNvSpPr/>
          <p:nvPr/>
        </p:nvSpPr>
        <p:spPr>
          <a:xfrm>
            <a:off x="4448167" y="5827666"/>
            <a:ext cx="5395547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28015-FA33-47C1-B5FB-4C49116A8BA2}"/>
              </a:ext>
            </a:extLst>
          </p:cNvPr>
          <p:cNvSpPr txBox="1"/>
          <p:nvPr/>
        </p:nvSpPr>
        <p:spPr>
          <a:xfrm>
            <a:off x="3325352" y="5050601"/>
            <a:ext cx="1283564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3E903B-738D-49B1-811E-9A818BE50EC5}"/>
              </a:ext>
            </a:extLst>
          </p:cNvPr>
          <p:cNvSpPr txBox="1"/>
          <p:nvPr/>
        </p:nvSpPr>
        <p:spPr>
          <a:xfrm>
            <a:off x="3323766" y="5722630"/>
            <a:ext cx="1473107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B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C96B7B41-036A-41CE-B319-C9746FF93506}"/>
              </a:ext>
            </a:extLst>
          </p:cNvPr>
          <p:cNvSpPr/>
          <p:nvPr/>
        </p:nvSpPr>
        <p:spPr>
          <a:xfrm rot="16200000">
            <a:off x="8020476" y="3954346"/>
            <a:ext cx="229759" cy="3416716"/>
          </a:xfrm>
          <a:prstGeom prst="rightBrace">
            <a:avLst>
              <a:gd name="adj1" fmla="val 28333"/>
              <a:gd name="adj2" fmla="val 496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4F71CA-5701-4997-8F12-C82EAC7EBD52}"/>
              </a:ext>
            </a:extLst>
          </p:cNvPr>
          <p:cNvSpPr txBox="1"/>
          <p:nvPr/>
        </p:nvSpPr>
        <p:spPr>
          <a:xfrm>
            <a:off x="630936" y="5217862"/>
            <a:ext cx="231185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80C7BD-37DC-416B-8948-3C95BCD51DC7}"/>
              </a:ext>
            </a:extLst>
          </p:cNvPr>
          <p:cNvSpPr/>
          <p:nvPr/>
        </p:nvSpPr>
        <p:spPr>
          <a:xfrm>
            <a:off x="7845080" y="5090493"/>
            <a:ext cx="912839" cy="281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326F02-87DC-4354-AA43-388BE13F1D85}"/>
              </a:ext>
            </a:extLst>
          </p:cNvPr>
          <p:cNvSpPr txBox="1"/>
          <p:nvPr/>
        </p:nvSpPr>
        <p:spPr>
          <a:xfrm>
            <a:off x="6446226" y="4723835"/>
            <a:ext cx="34089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000" b="1" dirty="0">
                <a:latin typeface="Mali" panose="00000800000000000000" pitchFamily="2" charset="-34"/>
                <a:cs typeface="Mali" panose="00000800000000000000" pitchFamily="2" charset="-34"/>
              </a:rPr>
              <a:t>B </a:t>
            </a:r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มากกว่า</a:t>
            </a:r>
          </a:p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000" b="1" dirty="0">
                <a:latin typeface="Mali" panose="00000800000000000000" pitchFamily="2" charset="-34"/>
                <a:cs typeface="Mali" panose="00000800000000000000" pitchFamily="2" charset="-34"/>
              </a:rPr>
              <a:t>A</a:t>
            </a:r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 49,250 เม็ด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053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29" grpId="0" animBg="1"/>
      <p:bldP spid="30" grpId="0" animBg="1"/>
      <p:bldP spid="31" grpId="0"/>
      <p:bldP spid="38" grpId="0"/>
      <p:bldP spid="39" grpId="0" animBg="1"/>
      <p:bldP spid="43" grpId="0" animBg="1"/>
      <p:bldP spid="4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2E04EAC-667F-4187-BB26-509FF6E9CF10}"/>
              </a:ext>
            </a:extLst>
          </p:cNvPr>
          <p:cNvGrpSpPr/>
          <p:nvPr/>
        </p:nvGrpSpPr>
        <p:grpSpPr>
          <a:xfrm>
            <a:off x="859933" y="1077515"/>
            <a:ext cx="781561" cy="1186992"/>
            <a:chOff x="6120883" y="1195670"/>
            <a:chExt cx="781561" cy="118699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5F4E10-0159-42AE-9CCD-C8B5A00C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DA3FD-E218-436F-B307-C71D83CDCFCB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6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43" name="สีขาว">
            <a:extLst>
              <a:ext uri="{FF2B5EF4-FFF2-40B4-BE49-F238E27FC236}">
                <a16:creationId xmlns:a16="http://schemas.microsoft.com/office/drawing/2014/main" id="{B7218934-E37D-44EF-935F-1DE4301323EB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4E8E56B-6292-4531-A7FB-562FC23DE61E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6F8928-DB71-44C6-A03D-22D397DD0A9B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(๒)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75014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1875" y="2858003"/>
            <a:ext cx="3323436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913458" y="2881155"/>
            <a:ext cx="324185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A3ACA-3657-4D56-BEE0-6E434EB47D5C}"/>
              </a:ext>
            </a:extLst>
          </p:cNvPr>
          <p:cNvSpPr txBox="1"/>
          <p:nvPr/>
        </p:nvSpPr>
        <p:spPr>
          <a:xfrm>
            <a:off x="4315191" y="2867607"/>
            <a:ext cx="356161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7,690 + 49,250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50FDC-F83B-4BE4-9A55-E9CD488EC789}"/>
              </a:ext>
            </a:extLst>
          </p:cNvPr>
          <p:cNvSpPr/>
          <p:nvPr/>
        </p:nvSpPr>
        <p:spPr>
          <a:xfrm>
            <a:off x="7380654" y="2985729"/>
            <a:ext cx="509048" cy="478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855600" y="3703974"/>
            <a:ext cx="1286276" cy="659924"/>
            <a:chOff x="855600" y="3900749"/>
            <a:chExt cx="1286276" cy="6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D50A3E-CD96-44B0-A7D5-BCD08CAD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855600" y="3900749"/>
              <a:ext cx="1204694" cy="6599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20469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707912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A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 				 </a:t>
            </a:r>
            <a:r>
              <a:rPr lang="th-TH" sz="19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7,690 เม็ด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4394799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B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มีลูกอมมากกว่าร้าน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A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     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49,250</a:t>
            </a:r>
            <a:r>
              <a:rPr lang="th-TH" sz="16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เม็ด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6" y="5081686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B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    7,690 + 49,250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4" y="5768574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B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 ๕๖,๙๔๐ เม็ด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855600" y="5765006"/>
            <a:ext cx="1251553" cy="694648"/>
            <a:chOff x="871516" y="5753696"/>
            <a:chExt cx="1251553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contrast="4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5" y="5753696"/>
              <a:ext cx="1204694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7717566" y="5214376"/>
            <a:ext cx="2880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56,940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เม็ด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DEF8BF-A0BC-44F6-A7D3-615B6612AF5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76814" y="1518838"/>
            <a:ext cx="10646225" cy="1212574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3D3F48F3-A1D6-4EC2-96D0-5B4FBC2DC068}"/>
              </a:ext>
            </a:extLst>
          </p:cNvPr>
          <p:cNvSpPr txBox="1"/>
          <p:nvPr/>
        </p:nvSpPr>
        <p:spPr>
          <a:xfrm>
            <a:off x="1686512" y="1538077"/>
            <a:ext cx="10124226" cy="1132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A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 7,690 เม็ด 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B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มีลูกอมมากกว่าร้าน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A 49,250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เม็ด ร้าน </a:t>
            </a:r>
            <a:r>
              <a:rPr lang="en-US" sz="2400" b="1" dirty="0">
                <a:latin typeface="Mali" panose="00000800000000000000" pitchFamily="2" charset="-34"/>
                <a:cs typeface="Mali" panose="00000800000000000000" pitchFamily="2" charset="-34"/>
              </a:rPr>
              <a:t>B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มีลูกอมกี่เม็ด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31FDB0-346D-4731-8FD1-D8E697A8C86E}"/>
              </a:ext>
            </a:extLst>
          </p:cNvPr>
          <p:cNvGrpSpPr/>
          <p:nvPr/>
        </p:nvGrpSpPr>
        <p:grpSpPr>
          <a:xfrm>
            <a:off x="772288" y="1038924"/>
            <a:ext cx="781561" cy="1186992"/>
            <a:chOff x="6120883" y="1195670"/>
            <a:chExt cx="781561" cy="118699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4E4C95D-AA9F-4567-9CA2-464E0A33D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002F67-9FBA-4520-9E89-38719B6DFECF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1261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6" grpId="0"/>
      <p:bldP spid="27" grpId="0"/>
      <p:bldP spid="28" grpId="0"/>
      <p:bldP spid="29" grpId="0"/>
      <p:bldP spid="3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(๒)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62822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400476"/>
            <a:ext cx="9754845" cy="1322272"/>
            <a:chOff x="699796" y="2996037"/>
            <a:chExt cx="9630379" cy="1322272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2996037"/>
              <a:ext cx="9630377" cy="1322272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98139" y="3008992"/>
              <a:ext cx="8732036" cy="130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ฟ้ามีไก่ 58,470 ตัว ฟ้ามีไก่มากกว่าหยก 14,500 ตัว </a:t>
              </a:r>
            </a:p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หยกมีไก่กี่ตัว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2928" y="2844371"/>
            <a:ext cx="1770393" cy="578876"/>
            <a:chOff x="699796" y="3171767"/>
            <a:chExt cx="1830045" cy="57887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227655"/>
              <a:ext cx="1830045" cy="48396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171767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5234238" y="2844371"/>
            <a:ext cx="1770393" cy="578876"/>
            <a:chOff x="699796" y="3145596"/>
            <a:chExt cx="1830045" cy="57887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153461"/>
              <a:ext cx="1830045" cy="54596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145596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832928" y="3458927"/>
            <a:ext cx="3322299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หยกมีไก่กี่ตัว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5234238" y="3367487"/>
            <a:ext cx="4095967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ฟ้ามีไก่ 58,470 ตัว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5234238" y="3919232"/>
            <a:ext cx="6206077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ฟ้ามีไก่มากกว่าหยก 14,500 ตัว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601501" y="1032960"/>
            <a:ext cx="781561" cy="1186992"/>
            <a:chOff x="6120883" y="1195670"/>
            <a:chExt cx="781561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D2AF2-04CB-4DD8-90F8-E1625FD2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2950589" y="4612640"/>
            <a:ext cx="7504051" cy="19474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108D62C-DDB4-4481-A935-0B30220FF02B}"/>
              </a:ext>
            </a:extLst>
          </p:cNvPr>
          <p:cNvSpPr/>
          <p:nvPr/>
        </p:nvSpPr>
        <p:spPr>
          <a:xfrm>
            <a:off x="4155228" y="5400809"/>
            <a:ext cx="1632730" cy="468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28015-FA33-47C1-B5FB-4C49116A8BA2}"/>
              </a:ext>
            </a:extLst>
          </p:cNvPr>
          <p:cNvSpPr txBox="1"/>
          <p:nvPr/>
        </p:nvSpPr>
        <p:spPr>
          <a:xfrm>
            <a:off x="3222821" y="5256317"/>
            <a:ext cx="862796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หยก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3E903B-738D-49B1-811E-9A818BE50EC5}"/>
              </a:ext>
            </a:extLst>
          </p:cNvPr>
          <p:cNvSpPr txBox="1"/>
          <p:nvPr/>
        </p:nvSpPr>
        <p:spPr>
          <a:xfrm>
            <a:off x="3391832" y="4723903"/>
            <a:ext cx="946678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ฟ้า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C96B7B41-036A-41CE-B319-C9746FF93506}"/>
              </a:ext>
            </a:extLst>
          </p:cNvPr>
          <p:cNvSpPr/>
          <p:nvPr/>
        </p:nvSpPr>
        <p:spPr>
          <a:xfrm rot="5400000">
            <a:off x="7687259" y="3442147"/>
            <a:ext cx="257154" cy="4055756"/>
          </a:xfrm>
          <a:prstGeom prst="rightBrace">
            <a:avLst>
              <a:gd name="adj1" fmla="val 28333"/>
              <a:gd name="adj2" fmla="val 496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4F71CA-5701-4997-8F12-C82EAC7EBD52}"/>
              </a:ext>
            </a:extLst>
          </p:cNvPr>
          <p:cNvSpPr txBox="1"/>
          <p:nvPr/>
        </p:nvSpPr>
        <p:spPr>
          <a:xfrm>
            <a:off x="630936" y="5217862"/>
            <a:ext cx="231185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80C7BD-37DC-416B-8948-3C95BCD51DC7}"/>
              </a:ext>
            </a:extLst>
          </p:cNvPr>
          <p:cNvSpPr/>
          <p:nvPr/>
        </p:nvSpPr>
        <p:spPr>
          <a:xfrm>
            <a:off x="8359479" y="5831129"/>
            <a:ext cx="912839" cy="281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326F02-87DC-4354-AA43-388BE13F1D85}"/>
              </a:ext>
            </a:extLst>
          </p:cNvPr>
          <p:cNvSpPr txBox="1"/>
          <p:nvPr/>
        </p:nvSpPr>
        <p:spPr>
          <a:xfrm>
            <a:off x="5921764" y="5781953"/>
            <a:ext cx="384651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ฟ้ามีไก่มากกว่าหยก 14,500 ตัว</a:t>
            </a:r>
            <a:endParaRPr lang="en-US" sz="20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979007-0830-4B0F-9733-909CA8B75482}"/>
              </a:ext>
            </a:extLst>
          </p:cNvPr>
          <p:cNvSpPr/>
          <p:nvPr/>
        </p:nvSpPr>
        <p:spPr>
          <a:xfrm>
            <a:off x="4155227" y="4806148"/>
            <a:ext cx="5688486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58,470 ตัว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920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29" grpId="0" animBg="1"/>
      <p:bldP spid="31" grpId="0"/>
      <p:bldP spid="38" grpId="0"/>
      <p:bldP spid="39" grpId="0" animBg="1"/>
      <p:bldP spid="43" grpId="0" animBg="1"/>
      <p:bldP spid="40" grpId="0"/>
      <p:bldP spid="3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42" name="สีขาว">
            <a:extLst>
              <a:ext uri="{FF2B5EF4-FFF2-40B4-BE49-F238E27FC236}">
                <a16:creationId xmlns:a16="http://schemas.microsoft.com/office/drawing/2014/main" id="{5E290345-370C-4AB5-BAAA-DC5CA83A092D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884ECA-E79D-4485-93B1-C140AB5E1417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(๒)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1875" y="2512563"/>
            <a:ext cx="3323436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913458" y="2545875"/>
            <a:ext cx="324185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A3ACA-3657-4D56-BEE0-6E434EB47D5C}"/>
              </a:ext>
            </a:extLst>
          </p:cNvPr>
          <p:cNvSpPr txBox="1"/>
          <p:nvPr/>
        </p:nvSpPr>
        <p:spPr>
          <a:xfrm>
            <a:off x="4315191" y="2532327"/>
            <a:ext cx="356161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58,470 - 14,500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50FDC-F83B-4BE4-9A55-E9CD488EC789}"/>
              </a:ext>
            </a:extLst>
          </p:cNvPr>
          <p:cNvSpPr/>
          <p:nvPr/>
        </p:nvSpPr>
        <p:spPr>
          <a:xfrm>
            <a:off x="7380654" y="2650449"/>
            <a:ext cx="509048" cy="478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855600" y="3368694"/>
            <a:ext cx="1286276" cy="659924"/>
            <a:chOff x="855600" y="3900749"/>
            <a:chExt cx="1286276" cy="6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D50A3E-CD96-44B0-A7D5-BCD08CAD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855600" y="3900749"/>
              <a:ext cx="1204694" cy="6599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20469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372632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ฟ้ามีไก่ 				     </a:t>
            </a:r>
            <a:r>
              <a:rPr lang="th-TH" sz="1900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58,470</a:t>
            </a:r>
            <a:r>
              <a:rPr lang="th-TH" sz="14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ตัว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4089999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ฟ้ามีไก่มากกว่าหยก 		      </a:t>
            </a:r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14,500 ตัว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6" y="4807366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หยกมีไก่ 	     58,470 - 14,500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4" y="5524734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หยกมีไก่ ๔๓,๙๗๐ ตัว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855600" y="5521166"/>
            <a:ext cx="1251553" cy="694648"/>
            <a:chOff x="871516" y="5753696"/>
            <a:chExt cx="1251553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contrast="4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5" y="5753696"/>
              <a:ext cx="1204694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7563536" y="4931805"/>
            <a:ext cx="2880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43,970</a:t>
            </a:r>
            <a:r>
              <a:rPr lang="th-TH" sz="15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ตัว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DEF8BF-A0BC-44F6-A7D3-615B6612AF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76815" y="1518838"/>
            <a:ext cx="10168706" cy="819874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3D3F48F3-A1D6-4EC2-96D0-5B4FBC2DC068}"/>
              </a:ext>
            </a:extLst>
          </p:cNvPr>
          <p:cNvSpPr txBox="1"/>
          <p:nvPr/>
        </p:nvSpPr>
        <p:spPr>
          <a:xfrm>
            <a:off x="1686512" y="1619357"/>
            <a:ext cx="9205008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ฟ้ามีไก่ 58,470 ตัว ฟ้ามีไก่มากกว่าหยก 14,500 ตัว หยกมีไก่กี่ตัว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E04EAC-667F-4187-BB26-509FF6E9CF10}"/>
              </a:ext>
            </a:extLst>
          </p:cNvPr>
          <p:cNvGrpSpPr/>
          <p:nvPr/>
        </p:nvGrpSpPr>
        <p:grpSpPr>
          <a:xfrm>
            <a:off x="859933" y="1077515"/>
            <a:ext cx="781561" cy="1186992"/>
            <a:chOff x="6120883" y="1195670"/>
            <a:chExt cx="781561" cy="118699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5F4E10-0159-42AE-9CCD-C8B5A00C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DA3FD-E218-436F-B307-C71D83CDCFCB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0962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6" grpId="0"/>
      <p:bldP spid="27" grpId="0"/>
      <p:bldP spid="28" grpId="0"/>
      <p:bldP spid="29" grpId="0"/>
      <p:bldP spid="3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(๒)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62822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400476"/>
            <a:ext cx="10890703" cy="1322272"/>
            <a:chOff x="699796" y="2996037"/>
            <a:chExt cx="10751744" cy="1322272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2996037"/>
              <a:ext cx="10751744" cy="1322272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98139" y="2997417"/>
              <a:ext cx="9853401" cy="130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จีนสะสมเปลือกหอย 22,800 อัน โอสะสมเปลือกหอย</a:t>
              </a:r>
            </a:p>
            <a:p>
              <a:pPr>
                <a:lnSpc>
                  <a:spcPct val="150000"/>
                </a:lnSpc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น้อยกว่าจีน 3,875 อัน โอสะสมเปลือกหอยทั้งหมดกี่อัน 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2928" y="2774921"/>
            <a:ext cx="1770393" cy="578876"/>
            <a:chOff x="699796" y="3171767"/>
            <a:chExt cx="1830045" cy="57887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227655"/>
              <a:ext cx="1830045" cy="48396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171767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5234238" y="2774921"/>
            <a:ext cx="1770393" cy="578876"/>
            <a:chOff x="699796" y="3145596"/>
            <a:chExt cx="1830045" cy="57887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153461"/>
              <a:ext cx="1830045" cy="54596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145596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832929" y="3355912"/>
            <a:ext cx="3021442" cy="1132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โอสะสมเปลือกหอย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ทั้งหมดกี่อัน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5234238" y="3355912"/>
            <a:ext cx="6206077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จีนสะสมเปลือกหอย 22,800 อัน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5234238" y="3896082"/>
            <a:ext cx="6206077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โอสะสมเปลือกหอยน้อยกว่าจีน 3,875 อัน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601501" y="1032960"/>
            <a:ext cx="781561" cy="1186992"/>
            <a:chOff x="6120883" y="1195670"/>
            <a:chExt cx="781561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D2AF2-04CB-4DD8-90F8-E1625FD2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2950589" y="4612640"/>
            <a:ext cx="7504051" cy="19474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108D62C-DDB4-4481-A935-0B30220FF02B}"/>
              </a:ext>
            </a:extLst>
          </p:cNvPr>
          <p:cNvSpPr/>
          <p:nvPr/>
        </p:nvSpPr>
        <p:spPr>
          <a:xfrm>
            <a:off x="4155228" y="5400809"/>
            <a:ext cx="1632730" cy="468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28015-FA33-47C1-B5FB-4C49116A8BA2}"/>
              </a:ext>
            </a:extLst>
          </p:cNvPr>
          <p:cNvSpPr txBox="1"/>
          <p:nvPr/>
        </p:nvSpPr>
        <p:spPr>
          <a:xfrm>
            <a:off x="3481245" y="5312879"/>
            <a:ext cx="862796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โอ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3E903B-738D-49B1-811E-9A818BE50EC5}"/>
              </a:ext>
            </a:extLst>
          </p:cNvPr>
          <p:cNvSpPr txBox="1"/>
          <p:nvPr/>
        </p:nvSpPr>
        <p:spPr>
          <a:xfrm>
            <a:off x="3439304" y="4723903"/>
            <a:ext cx="946678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จีน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C96B7B41-036A-41CE-B319-C9746FF93506}"/>
              </a:ext>
            </a:extLst>
          </p:cNvPr>
          <p:cNvSpPr/>
          <p:nvPr/>
        </p:nvSpPr>
        <p:spPr>
          <a:xfrm rot="5400000">
            <a:off x="7687259" y="3442147"/>
            <a:ext cx="257154" cy="4055756"/>
          </a:xfrm>
          <a:prstGeom prst="rightBrace">
            <a:avLst>
              <a:gd name="adj1" fmla="val 28333"/>
              <a:gd name="adj2" fmla="val 496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4F71CA-5701-4997-8F12-C82EAC7EBD52}"/>
              </a:ext>
            </a:extLst>
          </p:cNvPr>
          <p:cNvSpPr txBox="1"/>
          <p:nvPr/>
        </p:nvSpPr>
        <p:spPr>
          <a:xfrm>
            <a:off x="630936" y="5217862"/>
            <a:ext cx="231185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80C7BD-37DC-416B-8948-3C95BCD51DC7}"/>
              </a:ext>
            </a:extLst>
          </p:cNvPr>
          <p:cNvSpPr/>
          <p:nvPr/>
        </p:nvSpPr>
        <p:spPr>
          <a:xfrm>
            <a:off x="7264118" y="6150924"/>
            <a:ext cx="767519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326F02-87DC-4354-AA43-388BE13F1D85}"/>
              </a:ext>
            </a:extLst>
          </p:cNvPr>
          <p:cNvSpPr txBox="1"/>
          <p:nvPr/>
        </p:nvSpPr>
        <p:spPr>
          <a:xfrm>
            <a:off x="5748622" y="5640249"/>
            <a:ext cx="426861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โอสะสมเปลือกหอยน้อยกว่าจีน</a:t>
            </a:r>
          </a:p>
          <a:p>
            <a:pPr algn="ctr"/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3,875 อัน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979007-0830-4B0F-9733-909CA8B75482}"/>
              </a:ext>
            </a:extLst>
          </p:cNvPr>
          <p:cNvSpPr/>
          <p:nvPr/>
        </p:nvSpPr>
        <p:spPr>
          <a:xfrm>
            <a:off x="4155227" y="4806148"/>
            <a:ext cx="5688486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22,800 อัน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516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29" grpId="0" animBg="1"/>
      <p:bldP spid="31" grpId="0"/>
      <p:bldP spid="38" grpId="0"/>
      <p:bldP spid="39" grpId="0" animBg="1"/>
      <p:bldP spid="43" grpId="0" animBg="1"/>
      <p:bldP spid="40" grpId="0"/>
      <p:bldP spid="3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42" name="สีขาว">
            <a:extLst>
              <a:ext uri="{FF2B5EF4-FFF2-40B4-BE49-F238E27FC236}">
                <a16:creationId xmlns:a16="http://schemas.microsoft.com/office/drawing/2014/main" id="{5E290345-370C-4AB5-BAAA-DC5CA83A092D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884ECA-E79D-4485-93B1-C140AB5E1417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(๒)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1875" y="2911402"/>
            <a:ext cx="3323436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913458" y="2944714"/>
            <a:ext cx="324185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A3ACA-3657-4D56-BEE0-6E434EB47D5C}"/>
              </a:ext>
            </a:extLst>
          </p:cNvPr>
          <p:cNvSpPr txBox="1"/>
          <p:nvPr/>
        </p:nvSpPr>
        <p:spPr>
          <a:xfrm>
            <a:off x="4315191" y="2931166"/>
            <a:ext cx="356161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22,800 - 3,875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50FDC-F83B-4BE4-9A55-E9CD488EC789}"/>
              </a:ext>
            </a:extLst>
          </p:cNvPr>
          <p:cNvSpPr/>
          <p:nvPr/>
        </p:nvSpPr>
        <p:spPr>
          <a:xfrm>
            <a:off x="7215279" y="3068744"/>
            <a:ext cx="509048" cy="478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855600" y="3767533"/>
            <a:ext cx="1286276" cy="659924"/>
            <a:chOff x="855600" y="3900749"/>
            <a:chExt cx="1286276" cy="6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D50A3E-CD96-44B0-A7D5-BCD08CAD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855600" y="3900749"/>
              <a:ext cx="1204694" cy="6599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20469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771471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จีนสะสมเปลือกหอย 				  </a:t>
            </a:r>
            <a:r>
              <a:rPr lang="th-TH" sz="1600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 22,800 อัน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4488838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โอสะสมเปลือกหอยน้อยกว่าจีน		     </a:t>
            </a:r>
            <a:r>
              <a:rPr lang="th-TH" sz="16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3,875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อัน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6" y="5206205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โอสะสมเปลือกหอยทั้งหมด 22,800 - 3,875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5" y="5923573"/>
            <a:ext cx="723327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โอสะสมเปลือกหอยทั้งหมด ๑๘,๙๒๕ อัน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855600" y="5920005"/>
            <a:ext cx="1251553" cy="694648"/>
            <a:chOff x="871516" y="5753696"/>
            <a:chExt cx="1251553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contrast="4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5" y="5753696"/>
              <a:ext cx="1204694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9256148" y="5330644"/>
            <a:ext cx="2880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18,925</a:t>
            </a:r>
            <a:r>
              <a:rPr lang="th-TH" sz="19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อัน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DEF8BF-A0BC-44F6-A7D3-615B6612AF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220010" y="1443357"/>
            <a:ext cx="9820887" cy="1310815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3D3F48F3-A1D6-4EC2-96D0-5B4FBC2DC068}"/>
              </a:ext>
            </a:extLst>
          </p:cNvPr>
          <p:cNvSpPr txBox="1"/>
          <p:nvPr/>
        </p:nvSpPr>
        <p:spPr>
          <a:xfrm>
            <a:off x="1669044" y="1502068"/>
            <a:ext cx="9371853" cy="1132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จีนสะสมเปลือกหอย 22,800 อัน โอสะสมเปลือกหอยน้อยกว่าจีน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3,875 อัน โอสะสมเปลือกหอยทั้งหมดกี่อัน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E04EAC-667F-4187-BB26-509FF6E9CF10}"/>
              </a:ext>
            </a:extLst>
          </p:cNvPr>
          <p:cNvGrpSpPr/>
          <p:nvPr/>
        </p:nvGrpSpPr>
        <p:grpSpPr>
          <a:xfrm>
            <a:off x="887483" y="1095938"/>
            <a:ext cx="781561" cy="1186992"/>
            <a:chOff x="6120883" y="1195670"/>
            <a:chExt cx="781561" cy="118699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5F4E10-0159-42AE-9CCD-C8B5A00C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DA3FD-E218-436F-B307-C71D83CDCFCB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4972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6" grpId="0"/>
      <p:bldP spid="27" grpId="0"/>
      <p:bldP spid="28" grpId="0"/>
      <p:bldP spid="29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3AC1BD-1419-497E-9FEF-B9873EE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60" r="24583" b="2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60223-2C3D-48F1-8B6E-241C07977AA4}"/>
              </a:ext>
            </a:extLst>
          </p:cNvPr>
          <p:cNvGrpSpPr/>
          <p:nvPr/>
        </p:nvGrpSpPr>
        <p:grpSpPr>
          <a:xfrm>
            <a:off x="510065" y="655041"/>
            <a:ext cx="11160000" cy="5868000"/>
            <a:chOff x="510065" y="655041"/>
            <a:chExt cx="11160000" cy="586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315EFA-A2E4-44B0-B564-CD22AE7390EF}"/>
                </a:ext>
              </a:extLst>
            </p:cNvPr>
            <p:cNvSpPr/>
            <p:nvPr/>
          </p:nvSpPr>
          <p:spPr>
            <a:xfrm>
              <a:off x="510065" y="655041"/>
              <a:ext cx="11160000" cy="5868000"/>
            </a:xfrm>
            <a:prstGeom prst="roundRect">
              <a:avLst>
                <a:gd name="adj" fmla="val 4039"/>
              </a:avLst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3B739D-85C2-4E43-B8E1-CA23CFCDEF01}"/>
                </a:ext>
              </a:extLst>
            </p:cNvPr>
            <p:cNvSpPr/>
            <p:nvPr/>
          </p:nvSpPr>
          <p:spPr>
            <a:xfrm>
              <a:off x="744065" y="853041"/>
              <a:ext cx="10692000" cy="5472000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0E4DB-03FF-4CFD-A826-2E0B3C7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4" y="-237386"/>
            <a:ext cx="4238791" cy="2313731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8CC162C2-C3AA-4F12-949A-855F8D4D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5" y="-189374"/>
            <a:ext cx="3726661" cy="2217706"/>
          </a:xfrm>
          <a:prstGeom prst="rect">
            <a:avLst/>
          </a:prstGeom>
        </p:spPr>
      </p:pic>
      <p:pic>
        <p:nvPicPr>
          <p:cNvPr id="14" name="Picture 13" descr="Schematic&#10;&#10;Description automatically generated">
            <a:extLst>
              <a:ext uri="{FF2B5EF4-FFF2-40B4-BE49-F238E27FC236}">
                <a16:creationId xmlns:a16="http://schemas.microsoft.com/office/drawing/2014/main" id="{9E16118D-E85C-456F-88C9-F27EDFD1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20">
            <a:off x="77302" y="4646273"/>
            <a:ext cx="2222339" cy="3357535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D92B680B-A356-46CF-B145-B0BEAEFE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4861180"/>
            <a:ext cx="1955826" cy="3125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16129-4802-495D-8499-E37C99FEA1B8}"/>
              </a:ext>
            </a:extLst>
          </p:cNvPr>
          <p:cNvSpPr txBox="1"/>
          <p:nvPr/>
        </p:nvSpPr>
        <p:spPr>
          <a:xfrm>
            <a:off x="-5935" y="1173762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500" dirty="0"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55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368C2-904D-4514-8BED-D3CB52E4E0E1}"/>
              </a:ext>
            </a:extLst>
          </p:cNvPr>
          <p:cNvSpPr txBox="1"/>
          <p:nvPr/>
        </p:nvSpPr>
        <p:spPr>
          <a:xfrm>
            <a:off x="1338065" y="2362093"/>
            <a:ext cx="950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       การหาผลบวกของจำนวนสองจำนวนโดยการตั้งบวก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ต้องเขียนเลขโดดในหลักเดียวกันให้ตรงกัน แล้วจึงนำ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จำนวนที่อยู่ในหลักเดียวกันมาบวกกัน โดยเริ่มจากหลักหน่วย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หลักสิบ  หลักร้อย  หลักพัน  และหลักหมื่น ตามลำดับ</a:t>
            </a:r>
          </a:p>
        </p:txBody>
      </p:sp>
    </p:spTree>
    <p:extLst>
      <p:ext uri="{BB962C8B-B14F-4D97-AF65-F5344CB8AC3E}">
        <p14:creationId xmlns:p14="http://schemas.microsoft.com/office/powerpoint/2010/main" val="34104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(๒)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62822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400476"/>
            <a:ext cx="10890703" cy="1322272"/>
            <a:chOff x="699796" y="2996037"/>
            <a:chExt cx="10751744" cy="1322272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2996037"/>
              <a:ext cx="10751744" cy="1322272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499361" y="3149649"/>
              <a:ext cx="9853401" cy="1082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แม่ค้ามีส้ม 67,844 กิโลกรัม มีส้มน้อยกว่าแตงโม </a:t>
              </a:r>
            </a:p>
            <a:p>
              <a:pPr>
                <a:spcBef>
                  <a:spcPts val="1000"/>
                </a:spcBef>
              </a:pPr>
              <a:r>
                <a:rPr lang="th-TH" sz="2800" b="1" dirty="0">
                  <a:latin typeface="Mali" panose="00000800000000000000" pitchFamily="2" charset="-34"/>
                  <a:cs typeface="Mali" panose="00000800000000000000" pitchFamily="2" charset="-34"/>
                </a:rPr>
                <a:t>13,580 กิโลกรัม แม่ค้ามีแตงโมกี่กิโลกรัม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2928" y="2774921"/>
            <a:ext cx="1770393" cy="578876"/>
            <a:chOff x="699796" y="3171767"/>
            <a:chExt cx="1830045" cy="57887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227655"/>
              <a:ext cx="1830045" cy="48396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171767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5454157" y="2774921"/>
            <a:ext cx="1770393" cy="578876"/>
            <a:chOff x="699796" y="3145596"/>
            <a:chExt cx="1830045" cy="57887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153461"/>
              <a:ext cx="1830045" cy="54596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145596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832927" y="3314924"/>
            <a:ext cx="534795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แม่ค้ามีแตงโมกี่กิโลกรัม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5454157" y="3355912"/>
            <a:ext cx="406576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มีส้ม 67,844 กิโลกรัม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5454157" y="3896082"/>
            <a:ext cx="5819585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มีส้มน้อยกว่าแตงโม 13,580 กิโลกรัม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601501" y="1032960"/>
            <a:ext cx="781561" cy="1186992"/>
            <a:chOff x="6120883" y="1195670"/>
            <a:chExt cx="781561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D2AF2-04CB-4DD8-90F8-E1625FD2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2950589" y="4567952"/>
            <a:ext cx="8235571" cy="20530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108D62C-DDB4-4481-A935-0B30220FF02B}"/>
              </a:ext>
            </a:extLst>
          </p:cNvPr>
          <p:cNvSpPr/>
          <p:nvPr/>
        </p:nvSpPr>
        <p:spPr>
          <a:xfrm>
            <a:off x="4374564" y="5992397"/>
            <a:ext cx="5968316" cy="468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28015-FA33-47C1-B5FB-4C49116A8BA2}"/>
              </a:ext>
            </a:extLst>
          </p:cNvPr>
          <p:cNvSpPr txBox="1"/>
          <p:nvPr/>
        </p:nvSpPr>
        <p:spPr>
          <a:xfrm>
            <a:off x="3169925" y="5904467"/>
            <a:ext cx="1393452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แตงโม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3E903B-738D-49B1-811E-9A818BE50EC5}"/>
              </a:ext>
            </a:extLst>
          </p:cNvPr>
          <p:cNvSpPr txBox="1"/>
          <p:nvPr/>
        </p:nvSpPr>
        <p:spPr>
          <a:xfrm>
            <a:off x="3496928" y="5295941"/>
            <a:ext cx="1066449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ส้ม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C96B7B41-036A-41CE-B319-C9746FF93506}"/>
              </a:ext>
            </a:extLst>
          </p:cNvPr>
          <p:cNvSpPr/>
          <p:nvPr/>
        </p:nvSpPr>
        <p:spPr>
          <a:xfrm rot="16200000">
            <a:off x="8952533" y="4564241"/>
            <a:ext cx="311815" cy="2468877"/>
          </a:xfrm>
          <a:prstGeom prst="rightBrace">
            <a:avLst>
              <a:gd name="adj1" fmla="val 28333"/>
              <a:gd name="adj2" fmla="val 4828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4F71CA-5701-4997-8F12-C82EAC7EBD52}"/>
              </a:ext>
            </a:extLst>
          </p:cNvPr>
          <p:cNvSpPr txBox="1"/>
          <p:nvPr/>
        </p:nvSpPr>
        <p:spPr>
          <a:xfrm>
            <a:off x="630936" y="5217862"/>
            <a:ext cx="231185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80C7BD-37DC-416B-8948-3C95BCD51DC7}"/>
              </a:ext>
            </a:extLst>
          </p:cNvPr>
          <p:cNvSpPr/>
          <p:nvPr/>
        </p:nvSpPr>
        <p:spPr>
          <a:xfrm>
            <a:off x="8059632" y="5197393"/>
            <a:ext cx="900000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326F02-87DC-4354-AA43-388BE13F1D85}"/>
              </a:ext>
            </a:extLst>
          </p:cNvPr>
          <p:cNvSpPr txBox="1"/>
          <p:nvPr/>
        </p:nvSpPr>
        <p:spPr>
          <a:xfrm>
            <a:off x="7489351" y="4589543"/>
            <a:ext cx="3117689" cy="95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ส้มน้อยกว่าแตงโม 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latin typeface="Mali" panose="00000800000000000000" pitchFamily="2" charset="-34"/>
                <a:cs typeface="Mali" panose="00000800000000000000" pitchFamily="2" charset="-34"/>
              </a:rPr>
              <a:t>13,580 กิโลกรัม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979007-0830-4B0F-9733-909CA8B75482}"/>
              </a:ext>
            </a:extLst>
          </p:cNvPr>
          <p:cNvSpPr/>
          <p:nvPr/>
        </p:nvSpPr>
        <p:spPr>
          <a:xfrm>
            <a:off x="4374564" y="5395828"/>
            <a:ext cx="3491639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67,844 กิโลกรัม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257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29" grpId="0" animBg="1"/>
      <p:bldP spid="31" grpId="0"/>
      <p:bldP spid="38" grpId="0"/>
      <p:bldP spid="39" grpId="0" animBg="1"/>
      <p:bldP spid="43" grpId="0" animBg="1"/>
      <p:bldP spid="40" grpId="0"/>
      <p:bldP spid="3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42" name="สีขาว">
            <a:extLst>
              <a:ext uri="{FF2B5EF4-FFF2-40B4-BE49-F238E27FC236}">
                <a16:creationId xmlns:a16="http://schemas.microsoft.com/office/drawing/2014/main" id="{5E290345-370C-4AB5-BAAA-DC5CA83A092D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884ECA-E79D-4485-93B1-C140AB5E1417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(๒)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1875" y="2911402"/>
            <a:ext cx="3323436" cy="683075"/>
            <a:chOff x="699796" y="3016356"/>
            <a:chExt cx="2090829" cy="68307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039507"/>
              <a:ext cx="2090829" cy="65992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016356"/>
              <a:ext cx="2090829" cy="659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913458" y="2944714"/>
            <a:ext cx="324185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A3ACA-3657-4D56-BEE0-6E434EB47D5C}"/>
              </a:ext>
            </a:extLst>
          </p:cNvPr>
          <p:cNvSpPr txBox="1"/>
          <p:nvPr/>
        </p:nvSpPr>
        <p:spPr>
          <a:xfrm>
            <a:off x="4315191" y="2931166"/>
            <a:ext cx="356161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67,844 + 13,580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50FDC-F83B-4BE4-9A55-E9CD488EC789}"/>
              </a:ext>
            </a:extLst>
          </p:cNvPr>
          <p:cNvSpPr/>
          <p:nvPr/>
        </p:nvSpPr>
        <p:spPr>
          <a:xfrm>
            <a:off x="7458347" y="3068744"/>
            <a:ext cx="509048" cy="478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855600" y="3767533"/>
            <a:ext cx="1286276" cy="659924"/>
            <a:chOff x="855600" y="3900749"/>
            <a:chExt cx="1286276" cy="6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D50A3E-CD96-44B0-A7D5-BCD08CAD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855600" y="3900749"/>
              <a:ext cx="1204694" cy="6599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20469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771471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มีส้ม 						</a:t>
            </a:r>
            <a:r>
              <a:rPr lang="th-TH" sz="16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67,844</a:t>
            </a:r>
            <a:r>
              <a:rPr lang="th-TH" sz="22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กิโลกรัม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4488838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มีส้มน้อยกว่าแตงโม 			 13,580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14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กิโลกรัม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6" y="5206205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แม่ค้ามีแตงโม   67,844 + 13,580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5" y="5923573"/>
            <a:ext cx="723327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แม่ค้ามีแตงโม ๘๑,๔๒๔ กิโลกรัม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855600" y="5920005"/>
            <a:ext cx="1251553" cy="694648"/>
            <a:chOff x="871516" y="5753696"/>
            <a:chExt cx="1251553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contrast="4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5" y="5753696"/>
              <a:ext cx="1204694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7739864" y="5330644"/>
            <a:ext cx="2880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81,424  กิโลกรัม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DEF8BF-A0BC-44F6-A7D3-615B6612AF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220010" y="1443357"/>
            <a:ext cx="10084507" cy="1310815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3D3F48F3-A1D6-4EC2-96D0-5B4FBC2DC068}"/>
              </a:ext>
            </a:extLst>
          </p:cNvPr>
          <p:cNvSpPr txBox="1"/>
          <p:nvPr/>
        </p:nvSpPr>
        <p:spPr>
          <a:xfrm>
            <a:off x="1669044" y="1502068"/>
            <a:ext cx="9748596" cy="1132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แม่ค้ามีส้ม 67,844 กิโลกรัม มีส้มน้อยกว่าแตงโม 13,580 กิโลกรัม แม่ค้ามีแตงโมกี่กิโลกรัม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E04EAC-667F-4187-BB26-509FF6E9CF10}"/>
              </a:ext>
            </a:extLst>
          </p:cNvPr>
          <p:cNvGrpSpPr/>
          <p:nvPr/>
        </p:nvGrpSpPr>
        <p:grpSpPr>
          <a:xfrm>
            <a:off x="887483" y="1095938"/>
            <a:ext cx="781561" cy="1186992"/>
            <a:chOff x="6120883" y="1195670"/>
            <a:chExt cx="781561" cy="118699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5F4E10-0159-42AE-9CCD-C8B5A00C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DA3FD-E218-436F-B307-C71D83CDCFCB}"/>
                </a:ext>
              </a:extLst>
            </p:cNvPr>
            <p:cNvSpPr txBox="1"/>
            <p:nvPr/>
          </p:nvSpPr>
          <p:spPr>
            <a:xfrm>
              <a:off x="6220937" y="1195670"/>
              <a:ext cx="566694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4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2982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6" grpId="0"/>
      <p:bldP spid="27" grpId="0"/>
      <p:bldP spid="28" grpId="0"/>
      <p:bldP spid="29" grpId="0"/>
      <p:bldP spid="3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13AC1BD-1419-497E-9FEF-B9873EE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60" r="24583" b="2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60223-2C3D-48F1-8B6E-241C07977AA4}"/>
              </a:ext>
            </a:extLst>
          </p:cNvPr>
          <p:cNvGrpSpPr/>
          <p:nvPr/>
        </p:nvGrpSpPr>
        <p:grpSpPr>
          <a:xfrm>
            <a:off x="510065" y="655041"/>
            <a:ext cx="11160000" cy="5868000"/>
            <a:chOff x="510065" y="655041"/>
            <a:chExt cx="11160000" cy="586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315EFA-A2E4-44B0-B564-CD22AE7390EF}"/>
                </a:ext>
              </a:extLst>
            </p:cNvPr>
            <p:cNvSpPr/>
            <p:nvPr/>
          </p:nvSpPr>
          <p:spPr>
            <a:xfrm>
              <a:off x="510065" y="655041"/>
              <a:ext cx="11160000" cy="5868000"/>
            </a:xfrm>
            <a:prstGeom prst="roundRect">
              <a:avLst>
                <a:gd name="adj" fmla="val 4039"/>
              </a:avLst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3B739D-85C2-4E43-B8E1-CA23CFCDEF01}"/>
                </a:ext>
              </a:extLst>
            </p:cNvPr>
            <p:cNvSpPr/>
            <p:nvPr/>
          </p:nvSpPr>
          <p:spPr>
            <a:xfrm>
              <a:off x="744065" y="853041"/>
              <a:ext cx="10692000" cy="5472000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0E4DB-03FF-4CFD-A826-2E0B3C72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04" y="-237386"/>
            <a:ext cx="4238791" cy="2313731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8CC162C2-C3AA-4F12-949A-855F8D4D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5" y="-189374"/>
            <a:ext cx="3726661" cy="2217706"/>
          </a:xfrm>
          <a:prstGeom prst="rect">
            <a:avLst/>
          </a:prstGeom>
        </p:spPr>
      </p:pic>
      <p:pic>
        <p:nvPicPr>
          <p:cNvPr id="14" name="Picture 13" descr="Schematic&#10;&#10;Description automatically generated">
            <a:extLst>
              <a:ext uri="{FF2B5EF4-FFF2-40B4-BE49-F238E27FC236}">
                <a16:creationId xmlns:a16="http://schemas.microsoft.com/office/drawing/2014/main" id="{9E16118D-E85C-456F-88C9-F27EDFD1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20">
            <a:off x="58323" y="5083020"/>
            <a:ext cx="1875192" cy="2833061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D92B680B-A356-46CF-B145-B0BEAEFE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25" y="4995148"/>
            <a:ext cx="1871999" cy="2991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16129-4802-495D-8499-E37C99FEA1B8}"/>
              </a:ext>
            </a:extLst>
          </p:cNvPr>
          <p:cNvSpPr txBox="1"/>
          <p:nvPr/>
        </p:nvSpPr>
        <p:spPr>
          <a:xfrm>
            <a:off x="-5935" y="1316002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สิ่งที่ได้เรียนรู้</a:t>
            </a:r>
            <a:endParaRPr lang="en-US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368C2-904D-4514-8BED-D3CB52E4E0E1}"/>
              </a:ext>
            </a:extLst>
          </p:cNvPr>
          <p:cNvSpPr txBox="1"/>
          <p:nvPr/>
        </p:nvSpPr>
        <p:spPr>
          <a:xfrm>
            <a:off x="1386530" y="2462986"/>
            <a:ext cx="940707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การแก้โจทย์ปัญหาทำได้โดย อ่านทำความเข้าใจปัญหา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วางแผนแก้ปัญหา หาคำตอบ และตรวจสอบความสมเหตุ</a:t>
            </a:r>
          </a:p>
          <a:p>
            <a:pPr>
              <a:spcBef>
                <a:spcPts val="500"/>
              </a:spcBef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สมผลของคำตอบ</a:t>
            </a:r>
          </a:p>
        </p:txBody>
      </p:sp>
    </p:spTree>
    <p:extLst>
      <p:ext uri="{BB962C8B-B14F-4D97-AF65-F5344CB8AC3E}">
        <p14:creationId xmlns:p14="http://schemas.microsoft.com/office/powerpoint/2010/main" val="1218656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F060FAF-5C48-4F96-A214-FCB54EEF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384" r="9671"/>
          <a:stretch/>
        </p:blipFill>
        <p:spPr>
          <a:xfrm>
            <a:off x="0" y="-11575"/>
            <a:ext cx="12195612" cy="740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0E1F4-3B2E-460A-A23E-D6C508473C10}"/>
              </a:ext>
            </a:extLst>
          </p:cNvPr>
          <p:cNvSpPr txBox="1"/>
          <p:nvPr/>
        </p:nvSpPr>
        <p:spPr>
          <a:xfrm>
            <a:off x="2032885" y="766608"/>
            <a:ext cx="8129843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โจทย์ปัญหาการบวก</a:t>
            </a:r>
          </a:p>
          <a:p>
            <a:pPr algn="ctr">
              <a:spcBef>
                <a:spcPts val="1000"/>
              </a:spcBef>
            </a:pPr>
            <a:r>
              <a:rPr lang="th-TH" sz="5400" dirty="0">
                <a:effectLst>
                  <a:glow rad="254000">
                    <a:schemeClr val="bg1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และโจทย์ปัญหาการลบ (3)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1DB5-FDAF-44CC-8646-4DBE899EE79E}"/>
              </a:ext>
            </a:extLst>
          </p:cNvPr>
          <p:cNvSpPr txBox="1"/>
          <p:nvPr/>
        </p:nvSpPr>
        <p:spPr>
          <a:xfrm>
            <a:off x="4807354" y="3278529"/>
            <a:ext cx="258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จุดประสงค์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9AD2A-A4E9-43FF-87C6-E35EA5BA3D02}"/>
              </a:ext>
            </a:extLst>
          </p:cNvPr>
          <p:cNvSpPr txBox="1"/>
          <p:nvPr/>
        </p:nvSpPr>
        <p:spPr>
          <a:xfrm>
            <a:off x="739692" y="4158168"/>
            <a:ext cx="10716228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       แสดงวิธีหาคำตอบของโจทย์ปัญหาการบวก</a:t>
            </a:r>
          </a:p>
          <a:p>
            <a:pPr>
              <a:spcBef>
                <a:spcPts val="500"/>
              </a:spcBef>
            </a:pPr>
            <a:r>
              <a:rPr lang="th-TH" sz="4000" dirty="0"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และโจทย์ปัญหาการลบของจำนวนนับไม่เกิน 100,000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7A15F-3C56-4601-8B43-5A4E17A7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26">
            <a:off x="9721377" y="501850"/>
            <a:ext cx="957673" cy="58477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21F448-C72D-4124-B318-1E03536B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374" flipH="1">
            <a:off x="1355357" y="836001"/>
            <a:ext cx="957673" cy="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62822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400476"/>
            <a:ext cx="9752143" cy="1322272"/>
            <a:chOff x="699796" y="2996037"/>
            <a:chExt cx="9627711" cy="1322272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2996037"/>
              <a:ext cx="9627711" cy="1322272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499361" y="3045477"/>
              <a:ext cx="8720478" cy="1220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ทอยขายเสื้อและกางเกงรวมกัน 14,000 ตัว </a:t>
              </a:r>
            </a:p>
            <a:p>
              <a:pPr>
                <a:spcBef>
                  <a:spcPts val="1000"/>
                </a:spcBef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ถ้าทอยขายเสื้อได้ 7,350 ตัว ทอยจะขายกางเกงได้กี่ตัว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832928" y="2774921"/>
            <a:ext cx="1770393" cy="578876"/>
            <a:chOff x="699796" y="3171767"/>
            <a:chExt cx="1830045" cy="57887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227655"/>
              <a:ext cx="1830045" cy="48396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171767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5222660" y="2774921"/>
            <a:ext cx="1770393" cy="578876"/>
            <a:chOff x="699796" y="3145596"/>
            <a:chExt cx="1830045" cy="57887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153461"/>
              <a:ext cx="1830045" cy="54596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145596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832927" y="3393293"/>
            <a:ext cx="534795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ทอยจะขายกางเกงได้กี่ตัว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5222660" y="3393293"/>
            <a:ext cx="6633270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ขายเสื้อและกางเกงรวมกัน 14,000 ตัว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5222660" y="4069704"/>
            <a:ext cx="5819585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ขายเสื้อได้ 7,350 ตัว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510308" y="1044729"/>
            <a:ext cx="903940" cy="1186992"/>
            <a:chOff x="6029690" y="1207439"/>
            <a:chExt cx="903940" cy="118699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029690" y="1207439"/>
              <a:ext cx="903940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C0E0F84-738D-44ED-9B70-D02717556D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2950589" y="4819260"/>
            <a:ext cx="7504051" cy="174082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7CB92AB-FD2F-42BC-BFF3-2CC79747150D}"/>
              </a:ext>
            </a:extLst>
          </p:cNvPr>
          <p:cNvSpPr/>
          <p:nvPr/>
        </p:nvSpPr>
        <p:spPr>
          <a:xfrm>
            <a:off x="5513571" y="5830599"/>
            <a:ext cx="2299340" cy="468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7,350 ตัว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27A717-F943-484A-BC44-750ACF64F2D1}"/>
              </a:ext>
            </a:extLst>
          </p:cNvPr>
          <p:cNvSpPr txBox="1"/>
          <p:nvPr/>
        </p:nvSpPr>
        <p:spPr>
          <a:xfrm>
            <a:off x="4716993" y="5731942"/>
            <a:ext cx="1011333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เสื้อ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79D767-B479-43A1-99BE-B00594104834}"/>
              </a:ext>
            </a:extLst>
          </p:cNvPr>
          <p:cNvSpPr txBox="1"/>
          <p:nvPr/>
        </p:nvSpPr>
        <p:spPr>
          <a:xfrm>
            <a:off x="3439304" y="5036421"/>
            <a:ext cx="3100392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เสื้อ+กางเกง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65F3B891-FDBA-4F90-B27F-79B698CC3EB2}"/>
              </a:ext>
            </a:extLst>
          </p:cNvPr>
          <p:cNvSpPr/>
          <p:nvPr/>
        </p:nvSpPr>
        <p:spPr>
          <a:xfrm rot="5400000">
            <a:off x="8770733" y="4711575"/>
            <a:ext cx="245043" cy="2145092"/>
          </a:xfrm>
          <a:prstGeom prst="rightBrace">
            <a:avLst>
              <a:gd name="adj1" fmla="val 28333"/>
              <a:gd name="adj2" fmla="val 496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E6BDF3-C874-4908-AC3F-7C942BC4E975}"/>
              </a:ext>
            </a:extLst>
          </p:cNvPr>
          <p:cNvSpPr txBox="1"/>
          <p:nvPr/>
        </p:nvSpPr>
        <p:spPr>
          <a:xfrm>
            <a:off x="630936" y="5217862"/>
            <a:ext cx="231185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52F0BE-792F-4310-9688-62CF31D1106D}"/>
              </a:ext>
            </a:extLst>
          </p:cNvPr>
          <p:cNvSpPr txBox="1"/>
          <p:nvPr/>
        </p:nvSpPr>
        <p:spPr>
          <a:xfrm>
            <a:off x="8229192" y="5906642"/>
            <a:ext cx="1479482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กางเกง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72A3D9A-CBD3-440C-A84A-BF8F28FC9E44}"/>
              </a:ext>
            </a:extLst>
          </p:cNvPr>
          <p:cNvSpPr/>
          <p:nvPr/>
        </p:nvSpPr>
        <p:spPr>
          <a:xfrm>
            <a:off x="5514311" y="5118666"/>
            <a:ext cx="4451492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14,000 ตัว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543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33" grpId="0" animBg="1"/>
      <p:bldP spid="34" grpId="0"/>
      <p:bldP spid="35" grpId="0"/>
      <p:bldP spid="36" grpId="0" animBg="1"/>
      <p:bldP spid="44" grpId="0"/>
      <p:bldP spid="4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42" name="สีขาว">
            <a:extLst>
              <a:ext uri="{FF2B5EF4-FFF2-40B4-BE49-F238E27FC236}">
                <a16:creationId xmlns:a16="http://schemas.microsoft.com/office/drawing/2014/main" id="{5E290345-370C-4AB5-BAAA-DC5CA83A092D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884ECA-E79D-4485-93B1-C140AB5E1417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F0F2E5D-1E9D-423C-9A5F-38A378F63A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694113" y="2934553"/>
            <a:ext cx="3135237" cy="65992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705112" y="2944714"/>
            <a:ext cx="3124237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C2BFDD-1A50-4B40-90D4-8E1C5B868624}"/>
              </a:ext>
            </a:extLst>
          </p:cNvPr>
          <p:cNvGrpSpPr/>
          <p:nvPr/>
        </p:nvGrpSpPr>
        <p:grpSpPr>
          <a:xfrm>
            <a:off x="3843788" y="2939633"/>
            <a:ext cx="3561618" cy="619400"/>
            <a:chOff x="3843788" y="2944714"/>
            <a:chExt cx="3561618" cy="6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4A3ACA-3657-4D56-BEE0-6E434EB47D5C}"/>
                </a:ext>
              </a:extLst>
            </p:cNvPr>
            <p:cNvSpPr txBox="1"/>
            <p:nvPr/>
          </p:nvSpPr>
          <p:spPr>
            <a:xfrm>
              <a:off x="3843788" y="2944714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14,000 - 7,350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050FDC-F83B-4BE4-9A55-E9CD488EC789}"/>
                </a:ext>
              </a:extLst>
            </p:cNvPr>
            <p:cNvSpPr/>
            <p:nvPr/>
          </p:nvSpPr>
          <p:spPr>
            <a:xfrm>
              <a:off x="6700239" y="3137259"/>
              <a:ext cx="381370" cy="3582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647254" y="3767533"/>
            <a:ext cx="1286276" cy="659924"/>
            <a:chOff x="855600" y="3900749"/>
            <a:chExt cx="1286276" cy="6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D50A3E-CD96-44B0-A7D5-BCD08CAD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855600" y="3900749"/>
              <a:ext cx="1204694" cy="6599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20469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771471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ทอยขายเสื้อและกางเกงรวมกัน 	    </a:t>
            </a:r>
            <a:r>
              <a:rPr lang="th-TH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 14,000 ตัว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4488838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ขายเสื้อได้			 		 </a:t>
            </a:r>
            <a:r>
              <a:rPr lang="th-TH" sz="1200" b="1" dirty="0">
                <a:latin typeface="Mali" panose="00000800000000000000" pitchFamily="2" charset="-34"/>
                <a:cs typeface="Mali" panose="00000800000000000000" pitchFamily="2" charset="-34"/>
              </a:rPr>
              <a:t>            </a:t>
            </a:r>
            <a:r>
              <a:rPr lang="th-TH" sz="1050" b="1" dirty="0">
                <a:latin typeface="Mali" panose="00000800000000000000" pitchFamily="2" charset="-34"/>
                <a:cs typeface="Mali" panose="00000800000000000000" pitchFamily="2" charset="-34"/>
              </a:rPr>
              <a:t> 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7,350</a:t>
            </a:r>
            <a:r>
              <a:rPr lang="th-TH" sz="11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ตัว 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7" y="5206205"/>
            <a:ext cx="749907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ทอยขายกางเกงได้	14,000 - 7,350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5" y="5923573"/>
            <a:ext cx="723327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ทอยขายกางเกงได้ ๖,๖๕๐ ตัว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647254" y="5920005"/>
            <a:ext cx="1251553" cy="694648"/>
            <a:chOff x="871516" y="5753696"/>
            <a:chExt cx="1251553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contrast="4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5" y="5753696"/>
              <a:ext cx="1204694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8539751" y="5330243"/>
            <a:ext cx="2880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6,650</a:t>
            </a:r>
            <a:r>
              <a:rPr lang="th-TH" sz="1600" b="1" dirty="0">
                <a:latin typeface="Mali" panose="00000800000000000000" pitchFamily="2" charset="-34"/>
                <a:cs typeface="Mali" panose="00000800000000000000" pitchFamily="2" charset="-34"/>
              </a:rPr>
              <a:t> 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ตัว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DEF8BF-A0BC-44F6-A7D3-615B6612AF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220010" y="1443357"/>
            <a:ext cx="8664770" cy="1310815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3D3F48F3-A1D6-4EC2-96D0-5B4FBC2DC068}"/>
              </a:ext>
            </a:extLst>
          </p:cNvPr>
          <p:cNvSpPr txBox="1"/>
          <p:nvPr/>
        </p:nvSpPr>
        <p:spPr>
          <a:xfrm>
            <a:off x="1669044" y="1502068"/>
            <a:ext cx="7995817" cy="11439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ทอยขายเสื้อและกางเกงรวมกัน 14,000 ตัว </a:t>
            </a:r>
          </a:p>
          <a:p>
            <a:pPr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ถ้าทอยขายเสื้อได้ 7,350 ตัว ทอยขายกางเกงได้กี่ตัว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A73BD0-B57A-4EDB-B127-DE319B963EF0}"/>
              </a:ext>
            </a:extLst>
          </p:cNvPr>
          <p:cNvGrpSpPr/>
          <p:nvPr/>
        </p:nvGrpSpPr>
        <p:grpSpPr>
          <a:xfrm>
            <a:off x="8148917" y="2939633"/>
            <a:ext cx="3561618" cy="619400"/>
            <a:chOff x="8036691" y="2934553"/>
            <a:chExt cx="3561618" cy="6194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EBBC10-97D9-49DA-B1BC-0DAF5797F9D8}"/>
                </a:ext>
              </a:extLst>
            </p:cNvPr>
            <p:cNvSpPr txBox="1"/>
            <p:nvPr/>
          </p:nvSpPr>
          <p:spPr>
            <a:xfrm>
              <a:off x="8036691" y="2934553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7,350 +    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14,000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F84F7E-142A-4533-A38E-0BA111512FCE}"/>
                </a:ext>
              </a:extLst>
            </p:cNvPr>
            <p:cNvSpPr/>
            <p:nvPr/>
          </p:nvSpPr>
          <p:spPr>
            <a:xfrm>
              <a:off x="9436130" y="3111451"/>
              <a:ext cx="381370" cy="3582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1D12901-4E74-4753-B45B-A2D087320431}"/>
              </a:ext>
            </a:extLst>
          </p:cNvPr>
          <p:cNvSpPr txBox="1"/>
          <p:nvPr/>
        </p:nvSpPr>
        <p:spPr>
          <a:xfrm>
            <a:off x="7278081" y="2953121"/>
            <a:ext cx="1051632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หรือ</a:t>
            </a:r>
            <a:endParaRPr lang="en-US" sz="26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F4ABA5-F4CF-D7A2-E03E-D158C40DC252}"/>
              </a:ext>
            </a:extLst>
          </p:cNvPr>
          <p:cNvGrpSpPr/>
          <p:nvPr/>
        </p:nvGrpSpPr>
        <p:grpSpPr>
          <a:xfrm>
            <a:off x="796603" y="1046318"/>
            <a:ext cx="903940" cy="1186992"/>
            <a:chOff x="6029690" y="1207439"/>
            <a:chExt cx="903940" cy="118699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BA9D858-AE2B-54E6-460D-49ADEB5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5107A87-D99E-CE24-5705-58163436BC91}"/>
                </a:ext>
              </a:extLst>
            </p:cNvPr>
            <p:cNvSpPr txBox="1"/>
            <p:nvPr/>
          </p:nvSpPr>
          <p:spPr>
            <a:xfrm>
              <a:off x="6029690" y="1207439"/>
              <a:ext cx="903940" cy="1186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5400" b="1" dirty="0">
                  <a:latin typeface="Mali" panose="00000800000000000000" pitchFamily="2" charset="-34"/>
                  <a:cs typeface="Mali" panose="00000800000000000000" pitchFamily="2" charset="-34"/>
                </a:rPr>
                <a:t>1</a:t>
              </a:r>
              <a:endParaRPr lang="en-US" sz="5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5618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7" grpId="0"/>
      <p:bldP spid="4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62822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7" y="1409958"/>
            <a:ext cx="8982684" cy="1363884"/>
            <a:chOff x="699797" y="3005519"/>
            <a:chExt cx="8868070" cy="1363884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7" y="3005519"/>
              <a:ext cx="8868070" cy="1363884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23221" y="3063828"/>
              <a:ext cx="7645660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พิมพ์มีเงิน 64,690 บาท ซื้อของไปจำนวนหนึ่ง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700951" y="2840910"/>
            <a:ext cx="1770393" cy="578876"/>
            <a:chOff x="699796" y="3171767"/>
            <a:chExt cx="1830045" cy="57887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227655"/>
              <a:ext cx="1830045" cy="48396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171767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3789779" y="2840910"/>
            <a:ext cx="1770393" cy="578876"/>
            <a:chOff x="699796" y="3145596"/>
            <a:chExt cx="1830045" cy="57887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153461"/>
              <a:ext cx="1830045" cy="54596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145596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729231" y="3485893"/>
            <a:ext cx="3126331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พิมพ์ซื้อของกี่บาท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3789779" y="3393293"/>
            <a:ext cx="6633270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พิมพ์มีเงิน 64,690 บาท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3789779" y="4069704"/>
            <a:ext cx="7890025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ซื้อของไปจำนวนหนึ่ง ทำให้เหลือเงินอยู่ 37,702 บาท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545033" y="1229926"/>
            <a:ext cx="903940" cy="946109"/>
            <a:chOff x="6064415" y="1392636"/>
            <a:chExt cx="903940" cy="946109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064415" y="1392636"/>
              <a:ext cx="903940" cy="903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4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C0E0F84-738D-44ED-9B70-D02717556D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2950589" y="4819260"/>
            <a:ext cx="7504051" cy="174082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7CB92AB-FD2F-42BC-BFF3-2CC79747150D}"/>
              </a:ext>
            </a:extLst>
          </p:cNvPr>
          <p:cNvSpPr/>
          <p:nvPr/>
        </p:nvSpPr>
        <p:spPr>
          <a:xfrm>
            <a:off x="4966298" y="5830599"/>
            <a:ext cx="2145093" cy="468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37,702 บาท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27A717-F943-484A-BC44-750ACF64F2D1}"/>
              </a:ext>
            </a:extLst>
          </p:cNvPr>
          <p:cNvSpPr txBox="1"/>
          <p:nvPr/>
        </p:nvSpPr>
        <p:spPr>
          <a:xfrm>
            <a:off x="3361692" y="5731942"/>
            <a:ext cx="1596807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เหลือเงิน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79D767-B479-43A1-99BE-B00594104834}"/>
              </a:ext>
            </a:extLst>
          </p:cNvPr>
          <p:cNvSpPr txBox="1"/>
          <p:nvPr/>
        </p:nvSpPr>
        <p:spPr>
          <a:xfrm>
            <a:off x="3734663" y="5036421"/>
            <a:ext cx="1019574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มีเงิน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65F3B891-FDBA-4F90-B27F-79B698CC3EB2}"/>
              </a:ext>
            </a:extLst>
          </p:cNvPr>
          <p:cNvSpPr/>
          <p:nvPr/>
        </p:nvSpPr>
        <p:spPr>
          <a:xfrm rot="5400000">
            <a:off x="8416075" y="4356917"/>
            <a:ext cx="245043" cy="2854412"/>
          </a:xfrm>
          <a:prstGeom prst="rightBrace">
            <a:avLst>
              <a:gd name="adj1" fmla="val 28333"/>
              <a:gd name="adj2" fmla="val 496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E6BDF3-C874-4908-AC3F-7C942BC4E975}"/>
              </a:ext>
            </a:extLst>
          </p:cNvPr>
          <p:cNvSpPr txBox="1"/>
          <p:nvPr/>
        </p:nvSpPr>
        <p:spPr>
          <a:xfrm>
            <a:off x="630936" y="5217862"/>
            <a:ext cx="231185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52F0BE-792F-4310-9688-62CF31D1106D}"/>
              </a:ext>
            </a:extLst>
          </p:cNvPr>
          <p:cNvSpPr txBox="1"/>
          <p:nvPr/>
        </p:nvSpPr>
        <p:spPr>
          <a:xfrm>
            <a:off x="7798856" y="5981580"/>
            <a:ext cx="1479482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ซื้อของ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72A3D9A-CBD3-440C-A84A-BF8F28FC9E44}"/>
              </a:ext>
            </a:extLst>
          </p:cNvPr>
          <p:cNvSpPr/>
          <p:nvPr/>
        </p:nvSpPr>
        <p:spPr>
          <a:xfrm>
            <a:off x="4958499" y="5118666"/>
            <a:ext cx="5007304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64,690 บาท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8EB4C7-7F06-402D-9AB0-EA3112A7ACB4}"/>
              </a:ext>
            </a:extLst>
          </p:cNvPr>
          <p:cNvSpPr txBox="1"/>
          <p:nvPr/>
        </p:nvSpPr>
        <p:spPr>
          <a:xfrm>
            <a:off x="1547269" y="2032537"/>
            <a:ext cx="805179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ทำให้เหลือเงินอยู่ 37,702 บาท พิมพ์ซื้อของกี่บาท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135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33" grpId="0" animBg="1"/>
      <p:bldP spid="34" grpId="0"/>
      <p:bldP spid="35" grpId="0"/>
      <p:bldP spid="36" grpId="0" animBg="1"/>
      <p:bldP spid="44" grpId="0"/>
      <p:bldP spid="4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884ECA-E79D-4485-93B1-C140AB5E1417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51" name="สีขาว">
            <a:extLst>
              <a:ext uri="{FF2B5EF4-FFF2-40B4-BE49-F238E27FC236}">
                <a16:creationId xmlns:a16="http://schemas.microsoft.com/office/drawing/2014/main" id="{398FFDC2-F772-4797-9C53-35C0D09B0BC6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F0F2E5D-1E9D-423C-9A5F-38A378F63A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694113" y="2934553"/>
            <a:ext cx="3135237" cy="65992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693537" y="2944714"/>
            <a:ext cx="3124237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C2BFDD-1A50-4B40-90D4-8E1C5B868624}"/>
              </a:ext>
            </a:extLst>
          </p:cNvPr>
          <p:cNvGrpSpPr/>
          <p:nvPr/>
        </p:nvGrpSpPr>
        <p:grpSpPr>
          <a:xfrm>
            <a:off x="3809063" y="2951063"/>
            <a:ext cx="3561618" cy="619400"/>
            <a:chOff x="3843788" y="2944714"/>
            <a:chExt cx="3561618" cy="6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4A3ACA-3657-4D56-BEE0-6E434EB47D5C}"/>
                </a:ext>
              </a:extLst>
            </p:cNvPr>
            <p:cNvSpPr txBox="1"/>
            <p:nvPr/>
          </p:nvSpPr>
          <p:spPr>
            <a:xfrm>
              <a:off x="3843788" y="2944714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64,690 - 37,702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050FDC-F83B-4BE4-9A55-E9CD488EC789}"/>
                </a:ext>
              </a:extLst>
            </p:cNvPr>
            <p:cNvSpPr/>
            <p:nvPr/>
          </p:nvSpPr>
          <p:spPr>
            <a:xfrm>
              <a:off x="6900099" y="3137259"/>
              <a:ext cx="381370" cy="3582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635679" y="3767533"/>
            <a:ext cx="1286276" cy="659924"/>
            <a:chOff x="855600" y="3900749"/>
            <a:chExt cx="1286276" cy="6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D50A3E-CD96-44B0-A7D5-BCD08CAD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855600" y="3900749"/>
              <a:ext cx="1204694" cy="6599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20469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771471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พิมพ์มีเงิน 			  	    64,690 บาท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4488838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เหลือเงิน				    37,702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7" y="5206205"/>
            <a:ext cx="547812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พิมพ์ซื้อของ 64,690 - 37,702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5" y="5923573"/>
            <a:ext cx="723327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พิมพ์ซื้อของ ๒๖,๙๘๘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635679" y="5920005"/>
            <a:ext cx="1251553" cy="694648"/>
            <a:chOff x="871516" y="5753696"/>
            <a:chExt cx="1251553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contrast="4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5" y="5753696"/>
              <a:ext cx="1204694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7163664" y="5345062"/>
            <a:ext cx="2880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26,988 บาท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DEF8BF-A0BC-44F6-A7D3-615B6612AF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220010" y="1443357"/>
            <a:ext cx="8664770" cy="13108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2E04EAC-667F-4187-BB26-509FF6E9CF10}"/>
              </a:ext>
            </a:extLst>
          </p:cNvPr>
          <p:cNvGrpSpPr/>
          <p:nvPr/>
        </p:nvGrpSpPr>
        <p:grpSpPr>
          <a:xfrm>
            <a:off x="749138" y="1281932"/>
            <a:ext cx="1058250" cy="957081"/>
            <a:chOff x="5982538" y="1381664"/>
            <a:chExt cx="1058250" cy="95708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5F4E10-0159-42AE-9CCD-C8B5A00C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DA3FD-E218-436F-B307-C71D83CDCFCB}"/>
                </a:ext>
              </a:extLst>
            </p:cNvPr>
            <p:cNvSpPr txBox="1"/>
            <p:nvPr/>
          </p:nvSpPr>
          <p:spPr>
            <a:xfrm>
              <a:off x="5982538" y="1381664"/>
              <a:ext cx="1058250" cy="903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latin typeface="Mali" panose="00000800000000000000" pitchFamily="2" charset="-34"/>
                  <a:cs typeface="Mali" panose="00000800000000000000" pitchFamily="2" charset="-34"/>
                </a:rPr>
                <a:t>2</a:t>
              </a:r>
              <a:endParaRPr lang="en-US" sz="4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7A73BD0-B57A-4EDB-B127-DE319B963EF0}"/>
              </a:ext>
            </a:extLst>
          </p:cNvPr>
          <p:cNvGrpSpPr/>
          <p:nvPr/>
        </p:nvGrpSpPr>
        <p:grpSpPr>
          <a:xfrm>
            <a:off x="8106743" y="2943831"/>
            <a:ext cx="3561618" cy="619400"/>
            <a:chOff x="8036691" y="2934553"/>
            <a:chExt cx="3561618" cy="6194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EBBC10-97D9-49DA-B1BC-0DAF5797F9D8}"/>
                </a:ext>
              </a:extLst>
            </p:cNvPr>
            <p:cNvSpPr txBox="1"/>
            <p:nvPr/>
          </p:nvSpPr>
          <p:spPr>
            <a:xfrm>
              <a:off x="8036691" y="2934553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64,690 -    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37,702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F84F7E-142A-4533-A38E-0BA111512FCE}"/>
                </a:ext>
              </a:extLst>
            </p:cNvPr>
            <p:cNvSpPr/>
            <p:nvPr/>
          </p:nvSpPr>
          <p:spPr>
            <a:xfrm>
              <a:off x="9611575" y="3113763"/>
              <a:ext cx="381370" cy="3582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1D12901-4E74-4753-B45B-A2D087320431}"/>
              </a:ext>
            </a:extLst>
          </p:cNvPr>
          <p:cNvSpPr txBox="1"/>
          <p:nvPr/>
        </p:nvSpPr>
        <p:spPr>
          <a:xfrm>
            <a:off x="7305766" y="2937881"/>
            <a:ext cx="1051632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หรือ</a:t>
            </a:r>
            <a:endParaRPr lang="en-US" sz="26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76D06E-0063-4375-B341-F44E16F02B33}"/>
              </a:ext>
            </a:extLst>
          </p:cNvPr>
          <p:cNvSpPr txBox="1"/>
          <p:nvPr/>
        </p:nvSpPr>
        <p:spPr>
          <a:xfrm>
            <a:off x="1898807" y="1490595"/>
            <a:ext cx="7744475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พิมพ์มีเงิน 64,690 บาท ซื้อของไปจำนวนหนึ่ง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B926F5-5159-4A07-8789-A839693C81B9}"/>
              </a:ext>
            </a:extLst>
          </p:cNvPr>
          <p:cNvSpPr txBox="1"/>
          <p:nvPr/>
        </p:nvSpPr>
        <p:spPr>
          <a:xfrm>
            <a:off x="1669044" y="2076038"/>
            <a:ext cx="8051798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ทำให้เหลือเงินอยู่ 37,702 บาท พิมพ์ซื้อของกี่บาท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88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7" grpId="0"/>
      <p:bldP spid="4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8" name="สีขาว">
            <a:extLst>
              <a:ext uri="{FF2B5EF4-FFF2-40B4-BE49-F238E27FC236}">
                <a16:creationId xmlns:a16="http://schemas.microsoft.com/office/drawing/2014/main" id="{2AFCCAA2-D9CA-4B03-87B8-0B6D6E914E64}"/>
              </a:ext>
            </a:extLst>
          </p:cNvPr>
          <p:cNvSpPr/>
          <p:nvPr/>
        </p:nvSpPr>
        <p:spPr>
          <a:xfrm>
            <a:off x="379068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ACED1-DA48-4895-BB6C-57B546BDA130}"/>
              </a:ext>
            </a:extLst>
          </p:cNvPr>
          <p:cNvSpPr/>
          <p:nvPr/>
        </p:nvSpPr>
        <p:spPr>
          <a:xfrm>
            <a:off x="379068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04A1E-BA06-4F20-87B4-2D52D067CA83}"/>
              </a:ext>
            </a:extLst>
          </p:cNvPr>
          <p:cNvSpPr txBox="1"/>
          <p:nvPr/>
        </p:nvSpPr>
        <p:spPr>
          <a:xfrm>
            <a:off x="39064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BDFD0B-1C03-4050-87F9-85607A754CAE}"/>
              </a:ext>
            </a:extLst>
          </p:cNvPr>
          <p:cNvSpPr/>
          <p:nvPr/>
        </p:nvSpPr>
        <p:spPr>
          <a:xfrm>
            <a:off x="3768247" y="1628221"/>
            <a:ext cx="844952" cy="703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C5BCD82-17C9-4721-93C7-FDC7F987B2E4}"/>
              </a:ext>
            </a:extLst>
          </p:cNvPr>
          <p:cNvGrpSpPr/>
          <p:nvPr/>
        </p:nvGrpSpPr>
        <p:grpSpPr>
          <a:xfrm>
            <a:off x="699796" y="1409958"/>
            <a:ext cx="10573946" cy="1363884"/>
            <a:chOff x="699796" y="3005519"/>
            <a:chExt cx="10439029" cy="1363884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1EE53AA-3218-4DDC-B8CC-307D0D07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20000"/>
            </a:blip>
            <a:stretch>
              <a:fillRect/>
            </a:stretch>
          </p:blipFill>
          <p:spPr>
            <a:xfrm>
              <a:off x="699796" y="3005519"/>
              <a:ext cx="10439029" cy="1363884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D3F48F3-A1D6-4EC2-96D0-5B4FBC2DC068}"/>
                </a:ext>
              </a:extLst>
            </p:cNvPr>
            <p:cNvSpPr txBox="1"/>
            <p:nvPr/>
          </p:nvSpPr>
          <p:spPr>
            <a:xfrm>
              <a:off x="1523221" y="3063828"/>
              <a:ext cx="7645660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โรงงานแห่งหนึ่งมีพนักงานทั้งหมด 26,580 คน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99DA56-FE49-4BAA-90D7-D2F2337006E2}"/>
              </a:ext>
            </a:extLst>
          </p:cNvPr>
          <p:cNvGrpSpPr/>
          <p:nvPr/>
        </p:nvGrpSpPr>
        <p:grpSpPr>
          <a:xfrm>
            <a:off x="700951" y="2840910"/>
            <a:ext cx="1770393" cy="578876"/>
            <a:chOff x="699796" y="3171767"/>
            <a:chExt cx="1830045" cy="57887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F2E5D-1E9D-423C-9A5F-38A378F6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227655"/>
              <a:ext cx="1830045" cy="48396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77F296-A458-4980-9CE0-440E058D0039}"/>
                </a:ext>
              </a:extLst>
            </p:cNvPr>
            <p:cNvSpPr txBox="1"/>
            <p:nvPr/>
          </p:nvSpPr>
          <p:spPr>
            <a:xfrm>
              <a:off x="699796" y="3171767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โจทย์ถาม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46A402-0D20-45CF-9DEF-5618F6A2ED33}"/>
              </a:ext>
            </a:extLst>
          </p:cNvPr>
          <p:cNvGrpSpPr/>
          <p:nvPr/>
        </p:nvGrpSpPr>
        <p:grpSpPr>
          <a:xfrm>
            <a:off x="4819927" y="2840910"/>
            <a:ext cx="1770393" cy="578876"/>
            <a:chOff x="699796" y="3145596"/>
            <a:chExt cx="1830045" cy="57887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92BE20C-BFE0-4504-BABE-393310C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699796" y="3153461"/>
              <a:ext cx="1830045" cy="54596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E79F31-8ACF-4928-B48D-167F672DA745}"/>
                </a:ext>
              </a:extLst>
            </p:cNvPr>
            <p:cNvSpPr txBox="1"/>
            <p:nvPr/>
          </p:nvSpPr>
          <p:spPr>
            <a:xfrm>
              <a:off x="699796" y="3145596"/>
              <a:ext cx="1830045" cy="578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latin typeface="Mali" panose="00000800000000000000" pitchFamily="2" charset="-34"/>
                  <a:cs typeface="Mali" panose="00000800000000000000" pitchFamily="2" charset="-34"/>
                </a:rPr>
                <a:t>โจทย์บอก</a:t>
              </a:r>
              <a:endParaRPr lang="en-US" sz="24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729231" y="3485893"/>
            <a:ext cx="5243306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มีพนักงานชายกี่คน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B943D1-8E81-4334-BB18-044B5AAA655F}"/>
              </a:ext>
            </a:extLst>
          </p:cNvPr>
          <p:cNvSpPr txBox="1"/>
          <p:nvPr/>
        </p:nvSpPr>
        <p:spPr>
          <a:xfrm>
            <a:off x="4819927" y="3393293"/>
            <a:ext cx="6633270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มีพนักงานทั้งหมด 26,580 คน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89E90F-ACE1-48CE-97DA-889C8A43DBFD}"/>
              </a:ext>
            </a:extLst>
          </p:cNvPr>
          <p:cNvSpPr txBox="1"/>
          <p:nvPr/>
        </p:nvSpPr>
        <p:spPr>
          <a:xfrm>
            <a:off x="4819927" y="4069704"/>
            <a:ext cx="4546661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มีพนักงานหญิง 17,695 คน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F6D757-18A4-41DE-93FF-AAB5A2C37C6B}"/>
              </a:ext>
            </a:extLst>
          </p:cNvPr>
          <p:cNvGrpSpPr/>
          <p:nvPr/>
        </p:nvGrpSpPr>
        <p:grpSpPr>
          <a:xfrm>
            <a:off x="545033" y="1229926"/>
            <a:ext cx="903940" cy="946109"/>
            <a:chOff x="6064415" y="1392636"/>
            <a:chExt cx="903940" cy="946109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42E0E0-31A3-49EA-AD75-55ED65CB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E3F5D99-51E2-47F0-A363-D99D72C23B75}"/>
                </a:ext>
              </a:extLst>
            </p:cNvPr>
            <p:cNvSpPr txBox="1"/>
            <p:nvPr/>
          </p:nvSpPr>
          <p:spPr>
            <a:xfrm>
              <a:off x="6064415" y="1392636"/>
              <a:ext cx="903940" cy="903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4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C0E0F84-738D-44ED-9B70-D02717556D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2942790" y="4819260"/>
            <a:ext cx="8510407" cy="174082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7CB92AB-FD2F-42BC-BFF3-2CC79747150D}"/>
              </a:ext>
            </a:extLst>
          </p:cNvPr>
          <p:cNvSpPr/>
          <p:nvPr/>
        </p:nvSpPr>
        <p:spPr>
          <a:xfrm>
            <a:off x="5822824" y="5830599"/>
            <a:ext cx="3085505" cy="468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17,695 คน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27A717-F943-484A-BC44-750ACF64F2D1}"/>
              </a:ext>
            </a:extLst>
          </p:cNvPr>
          <p:cNvSpPr txBox="1"/>
          <p:nvPr/>
        </p:nvSpPr>
        <p:spPr>
          <a:xfrm>
            <a:off x="3492014" y="5719723"/>
            <a:ext cx="2330812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พนักงานหญิง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79D767-B479-43A1-99BE-B00594104834}"/>
              </a:ext>
            </a:extLst>
          </p:cNvPr>
          <p:cNvSpPr txBox="1"/>
          <p:nvPr/>
        </p:nvSpPr>
        <p:spPr>
          <a:xfrm>
            <a:off x="3069624" y="5036421"/>
            <a:ext cx="3898335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พนักงานทั้งหมด</a:t>
            </a:r>
            <a:endParaRPr lang="en-US" sz="24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65F3B891-FDBA-4F90-B27F-79B698CC3EB2}"/>
              </a:ext>
            </a:extLst>
          </p:cNvPr>
          <p:cNvSpPr/>
          <p:nvPr/>
        </p:nvSpPr>
        <p:spPr>
          <a:xfrm rot="5400000">
            <a:off x="9780829" y="4789101"/>
            <a:ext cx="168999" cy="1914002"/>
          </a:xfrm>
          <a:prstGeom prst="rightBrace">
            <a:avLst>
              <a:gd name="adj1" fmla="val 28333"/>
              <a:gd name="adj2" fmla="val 496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E6BDF3-C874-4908-AC3F-7C942BC4E975}"/>
              </a:ext>
            </a:extLst>
          </p:cNvPr>
          <p:cNvSpPr txBox="1"/>
          <p:nvPr/>
        </p:nvSpPr>
        <p:spPr>
          <a:xfrm>
            <a:off x="630936" y="5217862"/>
            <a:ext cx="2311854" cy="659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ali" panose="00000800000000000000" pitchFamily="2" charset="-34"/>
                <a:cs typeface="Mali" panose="00000800000000000000" pitchFamily="2" charset="-34"/>
              </a:rPr>
              <a:t>BAR MODEL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52F0BE-792F-4310-9688-62CF31D1106D}"/>
              </a:ext>
            </a:extLst>
          </p:cNvPr>
          <p:cNvSpPr txBox="1"/>
          <p:nvPr/>
        </p:nvSpPr>
        <p:spPr>
          <a:xfrm>
            <a:off x="8536127" y="5850465"/>
            <a:ext cx="3174557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พนักงานชาย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72A3D9A-CBD3-440C-A84A-BF8F28FC9E44}"/>
              </a:ext>
            </a:extLst>
          </p:cNvPr>
          <p:cNvSpPr/>
          <p:nvPr/>
        </p:nvSpPr>
        <p:spPr>
          <a:xfrm>
            <a:off x="5815026" y="5118666"/>
            <a:ext cx="5007304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tx1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26,580 คน</a:t>
            </a:r>
            <a:endParaRPr lang="en-US" sz="2000" b="1" dirty="0">
              <a:solidFill>
                <a:schemeClr val="tx1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8EB4C7-7F06-402D-9AB0-EA3112A7ACB4}"/>
              </a:ext>
            </a:extLst>
          </p:cNvPr>
          <p:cNvSpPr txBox="1"/>
          <p:nvPr/>
        </p:nvSpPr>
        <p:spPr>
          <a:xfrm>
            <a:off x="1547269" y="2055687"/>
            <a:ext cx="10099698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เป็นพนักงานหญิง 17,695 คน ที่เหลือเป็นพนักงานชายกี่คน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44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33" grpId="0" animBg="1"/>
      <p:bldP spid="34" grpId="0"/>
      <p:bldP spid="35" grpId="0"/>
      <p:bldP spid="36" grpId="0" animBg="1"/>
      <p:bldP spid="44" grpId="0"/>
      <p:bldP spid="4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พื้นหลัง">
            <a:extLst>
              <a:ext uri="{FF2B5EF4-FFF2-40B4-BE49-F238E27FC236}">
                <a16:creationId xmlns:a16="http://schemas.microsoft.com/office/drawing/2014/main" id="{669F9804-82BE-4987-918B-7A7CE617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" y="-1"/>
            <a:ext cx="12189675" cy="6858001"/>
          </a:xfrm>
          <a:prstGeom prst="rect">
            <a:avLst/>
          </a:prstGeom>
        </p:spPr>
      </p:pic>
      <p:sp>
        <p:nvSpPr>
          <p:cNvPr id="42" name="สีขาว">
            <a:extLst>
              <a:ext uri="{FF2B5EF4-FFF2-40B4-BE49-F238E27FC236}">
                <a16:creationId xmlns:a16="http://schemas.microsoft.com/office/drawing/2014/main" id="{5E290345-370C-4AB5-BAAA-DC5CA83A092D}"/>
              </a:ext>
            </a:extLst>
          </p:cNvPr>
          <p:cNvSpPr/>
          <p:nvPr/>
        </p:nvSpPr>
        <p:spPr>
          <a:xfrm>
            <a:off x="431354" y="1259400"/>
            <a:ext cx="11331616" cy="5422601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884ECA-E79D-4485-93B1-C140AB5E1417}"/>
              </a:ext>
            </a:extLst>
          </p:cNvPr>
          <p:cNvSpPr/>
          <p:nvPr/>
        </p:nvSpPr>
        <p:spPr>
          <a:xfrm>
            <a:off x="431354" y="173622"/>
            <a:ext cx="11331616" cy="912155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9369B1-3540-474B-99AF-5B921E98DCFE}"/>
              </a:ext>
            </a:extLst>
          </p:cNvPr>
          <p:cNvSpPr txBox="1"/>
          <p:nvPr/>
        </p:nvSpPr>
        <p:spPr>
          <a:xfrm>
            <a:off x="431354" y="324180"/>
            <a:ext cx="113316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900" b="1" dirty="0">
                <a:latin typeface="Mali" panose="00000800000000000000" pitchFamily="2" charset="-34"/>
                <a:cs typeface="Mali" panose="00000800000000000000" pitchFamily="2" charset="-34"/>
              </a:rPr>
              <a:t>โจทย์ปัญหาการบวกและโจทย์ปัญหาการลบ (๓)</a:t>
            </a:r>
            <a:endParaRPr lang="en-US" sz="39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F0F2E5D-1E9D-423C-9A5F-38A378F63A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694113" y="2934553"/>
            <a:ext cx="3135237" cy="65992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3DF4B56-0E1D-4B09-854A-6194A3BEB1B3}"/>
              </a:ext>
            </a:extLst>
          </p:cNvPr>
          <p:cNvSpPr txBox="1"/>
          <p:nvPr/>
        </p:nvSpPr>
        <p:spPr>
          <a:xfrm>
            <a:off x="705112" y="2944714"/>
            <a:ext cx="3124237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ประโยคสัญลักษณ์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C2BFDD-1A50-4B40-90D4-8E1C5B868624}"/>
              </a:ext>
            </a:extLst>
          </p:cNvPr>
          <p:cNvGrpSpPr/>
          <p:nvPr/>
        </p:nvGrpSpPr>
        <p:grpSpPr>
          <a:xfrm>
            <a:off x="3843788" y="2951063"/>
            <a:ext cx="3561618" cy="619400"/>
            <a:chOff x="3843788" y="2944714"/>
            <a:chExt cx="3561618" cy="6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4A3ACA-3657-4D56-BEE0-6E434EB47D5C}"/>
                </a:ext>
              </a:extLst>
            </p:cNvPr>
            <p:cNvSpPr txBox="1"/>
            <p:nvPr/>
          </p:nvSpPr>
          <p:spPr>
            <a:xfrm>
              <a:off x="3843788" y="2944714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26,580 - 17,695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050FDC-F83B-4BE4-9A55-E9CD488EC789}"/>
                </a:ext>
              </a:extLst>
            </p:cNvPr>
            <p:cNvSpPr/>
            <p:nvPr/>
          </p:nvSpPr>
          <p:spPr>
            <a:xfrm>
              <a:off x="6900099" y="3137259"/>
              <a:ext cx="381370" cy="3582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31AC8-2D58-43B7-B405-F109BE677788}"/>
              </a:ext>
            </a:extLst>
          </p:cNvPr>
          <p:cNvGrpSpPr/>
          <p:nvPr/>
        </p:nvGrpSpPr>
        <p:grpSpPr>
          <a:xfrm>
            <a:off x="647254" y="3767533"/>
            <a:ext cx="1286276" cy="659924"/>
            <a:chOff x="855600" y="3900749"/>
            <a:chExt cx="1286276" cy="6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D50A3E-CD96-44B0-A7D5-BCD08CAD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lum contrast="40000"/>
            </a:blip>
            <a:stretch>
              <a:fillRect/>
            </a:stretch>
          </p:blipFill>
          <p:spPr>
            <a:xfrm>
              <a:off x="855600" y="3900749"/>
              <a:ext cx="1204694" cy="65992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50B6D0-E14C-4BE9-8EE5-338312126FD8}"/>
                </a:ext>
              </a:extLst>
            </p:cNvPr>
            <p:cNvSpPr txBox="1"/>
            <p:nvPr/>
          </p:nvSpPr>
          <p:spPr>
            <a:xfrm>
              <a:off x="937183" y="3900750"/>
              <a:ext cx="1204693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วิธีทำ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8872BF-0AA5-4468-AAC4-99834EEFD4AA}"/>
              </a:ext>
            </a:extLst>
          </p:cNvPr>
          <p:cNvSpPr txBox="1"/>
          <p:nvPr/>
        </p:nvSpPr>
        <p:spPr>
          <a:xfrm>
            <a:off x="2141876" y="3771471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มีพนักงานทั้งหมด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		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	  26,580  คน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ED7CF-B615-4EB2-822A-225F8EB5BC8A}"/>
              </a:ext>
            </a:extLst>
          </p:cNvPr>
          <p:cNvSpPr txBox="1"/>
          <p:nvPr/>
        </p:nvSpPr>
        <p:spPr>
          <a:xfrm>
            <a:off x="2141876" y="4488838"/>
            <a:ext cx="9580383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เป็นพนักงานหญิง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		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	  </a:t>
            </a:r>
            <a:r>
              <a:rPr lang="th-TH" sz="1200" b="1" dirty="0">
                <a:latin typeface="Mali" panose="00000800000000000000" pitchFamily="2" charset="-34"/>
                <a:cs typeface="Mali" panose="00000800000000000000" pitchFamily="2" charset="-34"/>
              </a:rPr>
              <a:t> </a:t>
            </a: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17,695  คน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DFAAD-A7B8-4037-BDA2-7F9253FB5F47}"/>
              </a:ext>
            </a:extLst>
          </p:cNvPr>
          <p:cNvSpPr txBox="1"/>
          <p:nvPr/>
        </p:nvSpPr>
        <p:spPr>
          <a:xfrm>
            <a:off x="2141877" y="5206205"/>
            <a:ext cx="660858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เป็นพนักงานชาย   26,580 - 17,695 </a:t>
            </a:r>
            <a:r>
              <a:rPr lang="en-US" sz="2600" b="1" dirty="0">
                <a:latin typeface="Mali" panose="00000800000000000000" pitchFamily="2" charset="-34"/>
                <a:cs typeface="Mali" panose="00000800000000000000" pitchFamily="2" charset="-34"/>
              </a:rPr>
              <a:t>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21355-2C08-4318-8100-1A50D4C1FB0A}"/>
              </a:ext>
            </a:extLst>
          </p:cNvPr>
          <p:cNvSpPr txBox="1"/>
          <p:nvPr/>
        </p:nvSpPr>
        <p:spPr>
          <a:xfrm>
            <a:off x="1920455" y="5923573"/>
            <a:ext cx="7233274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โรงงานแห่งนี้มีพนักงานชาย ๘,๘๘๕ คน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BA5F5-C6F9-4B96-BA13-D83ECAC9D525}"/>
              </a:ext>
            </a:extLst>
          </p:cNvPr>
          <p:cNvGrpSpPr/>
          <p:nvPr/>
        </p:nvGrpSpPr>
        <p:grpSpPr>
          <a:xfrm>
            <a:off x="647254" y="5920005"/>
            <a:ext cx="1251553" cy="694648"/>
            <a:chOff x="871516" y="5753696"/>
            <a:chExt cx="1251553" cy="6946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216D8B-9BDD-4A1C-B14C-5DC9B8A93EB5}"/>
                </a:ext>
              </a:extLst>
            </p:cNvPr>
            <p:cNvGrpSpPr/>
            <p:nvPr/>
          </p:nvGrpSpPr>
          <p:grpSpPr>
            <a:xfrm>
              <a:off x="871516" y="5765269"/>
              <a:ext cx="981415" cy="683075"/>
              <a:chOff x="699796" y="3016356"/>
              <a:chExt cx="2090829" cy="6830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F4AA3EF-269F-4374-B6DE-EF9BE8EB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contrast="40000"/>
              </a:blip>
              <a:stretch>
                <a:fillRect/>
              </a:stretch>
            </p:blipFill>
            <p:spPr>
              <a:xfrm>
                <a:off x="699796" y="3039507"/>
                <a:ext cx="2090829" cy="65992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88A4B7-992E-4E66-B4F0-48462A0EFA28}"/>
                  </a:ext>
                </a:extLst>
              </p:cNvPr>
              <p:cNvSpPr txBox="1"/>
              <p:nvPr/>
            </p:nvSpPr>
            <p:spPr>
              <a:xfrm>
                <a:off x="699796" y="3016356"/>
                <a:ext cx="706568" cy="65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800" b="1" dirty="0">
                  <a:latin typeface="Mali" panose="00000800000000000000" pitchFamily="2" charset="-34"/>
                  <a:cs typeface="Mali" panose="00000800000000000000" pitchFamily="2" charset="-3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9429C-5C0E-4FF6-8985-A0FF986C533C}"/>
                </a:ext>
              </a:extLst>
            </p:cNvPr>
            <p:cNvSpPr txBox="1"/>
            <p:nvPr/>
          </p:nvSpPr>
          <p:spPr>
            <a:xfrm>
              <a:off x="918375" y="5753696"/>
              <a:ext cx="1204694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ตอบ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E4360-8592-4BCC-8FD6-8E0B0A128608}"/>
              </a:ext>
            </a:extLst>
          </p:cNvPr>
          <p:cNvSpPr txBox="1"/>
          <p:nvPr/>
        </p:nvSpPr>
        <p:spPr>
          <a:xfrm>
            <a:off x="8047559" y="5324060"/>
            <a:ext cx="28807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latin typeface="Mali" panose="00000800000000000000" pitchFamily="2" charset="-34"/>
                <a:cs typeface="Mali" panose="00000800000000000000" pitchFamily="2" charset="-34"/>
              </a:rPr>
              <a:t>8,885  คน</a:t>
            </a:r>
            <a:endParaRPr lang="en-US" sz="2600" b="1" dirty="0"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DEF8BF-A0BC-44F6-A7D3-615B6612AF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220009" y="1443357"/>
            <a:ext cx="9580383" cy="13108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2E04EAC-667F-4187-BB26-509FF6E9CF10}"/>
              </a:ext>
            </a:extLst>
          </p:cNvPr>
          <p:cNvGrpSpPr/>
          <p:nvPr/>
        </p:nvGrpSpPr>
        <p:grpSpPr>
          <a:xfrm>
            <a:off x="749138" y="1281932"/>
            <a:ext cx="1058250" cy="957081"/>
            <a:chOff x="5982538" y="1381664"/>
            <a:chExt cx="1058250" cy="95708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5F4E10-0159-42AE-9CCD-C8B5A00C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6120883" y="1557184"/>
              <a:ext cx="781561" cy="7815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DA3FD-E218-436F-B307-C71D83CDCFCB}"/>
                </a:ext>
              </a:extLst>
            </p:cNvPr>
            <p:cNvSpPr txBox="1"/>
            <p:nvPr/>
          </p:nvSpPr>
          <p:spPr>
            <a:xfrm>
              <a:off x="5982538" y="1381664"/>
              <a:ext cx="1058250" cy="903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latin typeface="Mali" panose="00000800000000000000" pitchFamily="2" charset="-34"/>
                  <a:cs typeface="Mali" panose="00000800000000000000" pitchFamily="2" charset="-34"/>
                </a:rPr>
                <a:t>3</a:t>
              </a:r>
              <a:endParaRPr lang="en-US" sz="40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7A73BD0-B57A-4EDB-B127-DE319B963EF0}"/>
              </a:ext>
            </a:extLst>
          </p:cNvPr>
          <p:cNvGrpSpPr/>
          <p:nvPr/>
        </p:nvGrpSpPr>
        <p:grpSpPr>
          <a:xfrm>
            <a:off x="8141468" y="2943831"/>
            <a:ext cx="3561618" cy="619400"/>
            <a:chOff x="8036691" y="2934553"/>
            <a:chExt cx="3561618" cy="6194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EBBC10-97D9-49DA-B1BC-0DAF5797F9D8}"/>
                </a:ext>
              </a:extLst>
            </p:cNvPr>
            <p:cNvSpPr txBox="1"/>
            <p:nvPr/>
          </p:nvSpPr>
          <p:spPr>
            <a:xfrm>
              <a:off x="8036691" y="2934553"/>
              <a:ext cx="3561618" cy="61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17,695 +     </a:t>
              </a:r>
              <a:r>
                <a:rPr lang="en-US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= </a:t>
              </a:r>
              <a:r>
                <a:rPr lang="th-TH" sz="2600" b="1" dirty="0">
                  <a:latin typeface="Mali" panose="00000800000000000000" pitchFamily="2" charset="-34"/>
                  <a:cs typeface="Mali" panose="00000800000000000000" pitchFamily="2" charset="-34"/>
                </a:rPr>
                <a:t>26,580</a:t>
              </a:r>
              <a:endParaRPr lang="en-US" sz="2600" b="1" dirty="0">
                <a:latin typeface="Mali" panose="00000800000000000000" pitchFamily="2" charset="-34"/>
                <a:cs typeface="Mali" panose="00000800000000000000" pitchFamily="2" charset="-3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F84F7E-142A-4533-A38E-0BA111512FCE}"/>
                </a:ext>
              </a:extLst>
            </p:cNvPr>
            <p:cNvSpPr/>
            <p:nvPr/>
          </p:nvSpPr>
          <p:spPr>
            <a:xfrm>
              <a:off x="9557945" y="3113763"/>
              <a:ext cx="381370" cy="3582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1D12901-4E74-4753-B45B-A2D087320431}"/>
              </a:ext>
            </a:extLst>
          </p:cNvPr>
          <p:cNvSpPr txBox="1"/>
          <p:nvPr/>
        </p:nvSpPr>
        <p:spPr>
          <a:xfrm>
            <a:off x="7340490" y="2937881"/>
            <a:ext cx="1022161" cy="61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600" b="1" dirty="0">
                <a:solidFill>
                  <a:srgbClr val="FF0000"/>
                </a:solidFill>
                <a:latin typeface="Mali" panose="00000800000000000000" pitchFamily="2" charset="-34"/>
                <a:cs typeface="Mali" panose="00000800000000000000" pitchFamily="2" charset="-34"/>
              </a:rPr>
              <a:t>หรือ</a:t>
            </a:r>
            <a:endParaRPr lang="en-US" sz="2600" b="1" dirty="0">
              <a:solidFill>
                <a:srgbClr val="FF0000"/>
              </a:solidFill>
              <a:latin typeface="Mali" panose="00000800000000000000" pitchFamily="2" charset="-34"/>
              <a:cs typeface="Mali" panose="00000800000000000000" pitchFamily="2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76D06E-0063-4375-B341-F44E16F02B33}"/>
              </a:ext>
            </a:extLst>
          </p:cNvPr>
          <p:cNvSpPr txBox="1"/>
          <p:nvPr/>
        </p:nvSpPr>
        <p:spPr>
          <a:xfrm>
            <a:off x="1898807" y="1490595"/>
            <a:ext cx="7013699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โรงงานแห่งหนึ่งมีพนักงานทั้งหมด 26,580 คน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B926F5-5159-4A07-8789-A839693C81B9}"/>
              </a:ext>
            </a:extLst>
          </p:cNvPr>
          <p:cNvSpPr txBox="1"/>
          <p:nvPr/>
        </p:nvSpPr>
        <p:spPr>
          <a:xfrm>
            <a:off x="1669043" y="2076038"/>
            <a:ext cx="9153285" cy="578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th-TH" sz="2400" b="1" dirty="0">
                <a:latin typeface="Mali" panose="00000800000000000000" pitchFamily="2" charset="-34"/>
                <a:cs typeface="Mali" panose="00000800000000000000" pitchFamily="2" charset="-34"/>
              </a:rPr>
              <a:t>เป็นพนักงานหญิง 17,695 คน ที่เหลือเป็นพนักงานชายกี่คน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884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7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1|0.1|0.1|0.4|0|0.1|0|0.1|0.3|0|0|0.2|0|0|0.2|0|0|0.3|0|0|0.2|0|0|0.2|0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3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|0.2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.4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1|0.1|0.5|0.1|0.1|0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4|0|0.1|0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|0|0.3|0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|0|0|0|0.2|0|0|0|0|0|0.1|0|0|0|0|0.1|0|0|0.1|0|0|0|0|0.1|0|0|0|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|0|0.1|0|0|0|0|0.1|0|0|0|0|0.1|0|0|0|0|0.1|0|0|0|0|0.1|0|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|0|0|0.1|0|0|0|0|0.1|0|0|0|0|0.1|0|0|0|0|0.1|0|0|0|0|0|0.1|0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.2|0|0|0|0|0.2|0|0|0.2|0|0|0.2|0|0|0.2|0|0|0.2|0|0.2|0|0|0.2|0|0.2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.1|0|0|0.1|0|0|0|0|0.1|0|0|0|0|0.1|0|0|0|0|0|0.2|0|0|0|0|0|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.2|0|0|0|0.1|0|0|0|0|0.1|0|0|0|0|0.1|0|0|0|0|0|0.1|0|0|0|0|0|0.1|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|0.4|0|0|0|0|0|0.3|0|0|0|0|0|0|0.2|0|0|0|0|0|0.3|0|0|0|0|0|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.3|0|0|0|0|0|0.2|0|0|0|0|0.2|0|0|0|0|0.2|0|0|0|0|0.3|0|0|0|0|0|0.3|0|0|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.3|0|0|0|0|0|0.2|0|0|0|0|0|0.2|0|0|0|0|0|0.2|0|0|0|0|0|0.3|0|0|0|0|0|0.2|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.1|0|0|0|0|0.2|0|0|0|0|0.1|0|0|0|0|0.1|0|0|0|0|0|0|0.1|0|0|0|0|0.1|0|0|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.1|0|0|0|0|0.2|0|0|0|0|0.2|0|0|0|0|0.2|0|0|0|0|0.2|0|0|0|0|0.1|0|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.1|0|0|0|0|0.2|0|0|0|0.1|0|0|0|0|0.2|0|0|0|0|0|0.1|0|0|0|0|0.2|0|0|0|0|0.1|0|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.2|0|0|0|0.2|0|0.1|0|0|0.2|0|0|0|0.2|0|0|0|0.1|0|0|0.1|0|0|0|0.2|0|0|0.2|0|0|0|0.2|0|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|0.2|0|0|0|0|0.1|0|0|0|0.1|0|0|0|0|0|0.1|0|0|0|0|0.1|0|0|0|0.2|0|0|0|0|0.2|0|0|0|0.2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2|0|0.1|0|0|0|0.2|0|0.2|0|0|0.2|0|0|0.2|0|0.2|0|0|0.2|0|0.2|0|0.2|0.2|0|0.3|0.2|0|0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.2|0|0|0|0|0.1|0|0|0|0|0|0.1|0|0|0|0|0|0.1|0|0|0|0.2|0|0|0|0|0.2|0|0|0|0|0|0.1|0|0|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.1|0|0|0.1|0|0|0|0|0.1|0|0|0|0|0.1|0|0|0|0|0.1|0|0|0|0|0.2|0|0|0|0|0.1|0|0|0|0|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3|0|0.4|1|0.5|0.3|0|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.4|0.5|0.3|0|0.2|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4|0.5|0.4|2.5|0.3|0.3|0.2|0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.2|0|0|0.1|0|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2|0|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2|0|0.1|0|0|0|0.2|0|0.2|0|0|0.2|0|0|0.2|0|0.2|0|0|0.2|0|0.2|0|0.2|0.2|0|0.3|0.2|0|0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.2|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2|0|0|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2|0|0|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.2|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|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2|0.3|0|0.2|0|0|0.2|0|0|0.2|0|0|0.2|0|0|0|0.1|0|0|0|0|0.1|0|0|0|0|0.1|0|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|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|0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|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2|0|0|0|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2|0|0|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.2|0|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.2|0|0|0|0.2|0|0|0|0|0.1|0|0|0|0.1|0|0|0|0|0.1|0|0|0|0.1|0|0|0|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2|0|0|0|0|0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|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2|0.2|0.1|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1|0.4|0.2|0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|0|0|0.2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|0|0.2|0|0|0|0.2|0|0|0.2|0|0|0.2|0|0|0|0.1|0|0|0.2|0|0|0|0.1|0|0|0|0.2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|0|0.2|0|0|0|0|0.2|0|0|0|0|0.2|0|0|0|0|0.2|0|0|0|0|0|0.2|0|0|0|0|0.2|0|0|0.3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2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9017</Words>
  <Application>Microsoft Office PowerPoint</Application>
  <PresentationFormat>แบบจอกว้าง</PresentationFormat>
  <Paragraphs>2492</Paragraphs>
  <Slides>109</Slides>
  <Notes>99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109</vt:i4>
      </vt:variant>
    </vt:vector>
  </HeadingPairs>
  <TitlesOfParts>
    <vt:vector size="115" baseType="lpstr">
      <vt:lpstr>Arial</vt:lpstr>
      <vt:lpstr>Mali</vt:lpstr>
      <vt:lpstr>Calibri</vt:lpstr>
      <vt:lpstr>Mali Medium</vt:lpstr>
      <vt:lpstr>Itim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คณิต พี่นา</dc:creator>
  <cp:lastModifiedBy>Math.pna</cp:lastModifiedBy>
  <cp:revision>11</cp:revision>
  <dcterms:created xsi:type="dcterms:W3CDTF">2021-07-15T04:28:44Z</dcterms:created>
  <dcterms:modified xsi:type="dcterms:W3CDTF">2025-05-19T06:43:40Z</dcterms:modified>
  <cp:contentStatus/>
</cp:coreProperties>
</file>