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Bai Jamjuree" panose="020B0604020202020204" charset="-34"/>
      <p:regular r:id="rId22"/>
      <p:bold r:id="rId23"/>
      <p:italic r:id="rId24"/>
      <p:boldItalic r:id="rId25"/>
    </p:embeddedFont>
    <p:embeddedFont>
      <p:font typeface="DilleniaUPC" panose="02020603050405020304" pitchFamily="18" charset="-34"/>
      <p:regular r:id="rId26"/>
      <p:bold r:id="rId27"/>
      <p:italic r:id="rId28"/>
      <p:boldItalic r:id="rId29"/>
    </p:embeddedFont>
    <p:embeddedFont>
      <p:font typeface="Sarabun" panose="020B0604020202020204" charset="-34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6MVKY8/ezxEjhIWDE3So8Yjl2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ไลด์ชื่อเรื่อ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ข้อความแนวตั้ง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ข้อความและชื่อเรื่องแนวตั้ง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ชื่อเรื่องและเนื้อหา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ส่วนหัวของส่วน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 2 ส่วน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การเปรียบเทียบ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ฉพาะชื่อเรื่อง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ว่างเปล่า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เนื้อหาพร้อมคำอธิบายภาพ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รูปภาพพร้อมคำอธิบายภาพ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h-TH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9.xml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21" Type="http://schemas.openxmlformats.org/officeDocument/2006/relationships/slide" Target="slide15.xml"/><Relationship Id="rId7" Type="http://schemas.openxmlformats.org/officeDocument/2006/relationships/slide" Target="slide6.xml"/><Relationship Id="rId12" Type="http://schemas.openxmlformats.org/officeDocument/2006/relationships/image" Target="../media/image3.png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5" Type="http://schemas.openxmlformats.org/officeDocument/2006/relationships/slide" Target="slide11.xml"/><Relationship Id="rId10" Type="http://schemas.openxmlformats.org/officeDocument/2006/relationships/image" Target="../media/image11.png"/><Relationship Id="rId19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slide" Target="slide7.xml"/><Relationship Id="rId14" Type="http://schemas.openxmlformats.org/officeDocument/2006/relationships/slide" Target="slide10.xml"/><Relationship Id="rId22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slide" Target="slide17.xml"/><Relationship Id="rId15" Type="http://schemas.openxmlformats.org/officeDocument/2006/relationships/image" Target="../media/image21.png"/><Relationship Id="rId10" Type="http://schemas.openxmlformats.org/officeDocument/2006/relationships/slide" Target="slide19.xml"/><Relationship Id="rId4" Type="http://schemas.openxmlformats.org/officeDocument/2006/relationships/image" Target="../media/image1.jp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228600"/>
            <a:ext cx="12192000" cy="721129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246909" y="825211"/>
            <a:ext cx="9698100" cy="59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6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 </a:t>
            </a:r>
            <a:r>
              <a:rPr lang="th-TH" sz="14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MONG US</a:t>
            </a:r>
            <a:endParaRPr sz="14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7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พิชิตคำ</a:t>
            </a:r>
            <a:endParaRPr sz="107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700" b="1" i="0" u="none" strike="noStrike" cap="none">
                <a:solidFill>
                  <a:srgbClr val="FF2525"/>
                </a:solidFill>
                <a:latin typeface="Sarabun"/>
                <a:ea typeface="Sarabun"/>
                <a:cs typeface="Sarabun"/>
                <a:sym typeface="Sarabun"/>
              </a:rPr>
              <a:t>ควบกล้ำ </a:t>
            </a:r>
            <a:endParaRPr sz="600"/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 l="50000" t="67677" r="26317" b="-2208"/>
          <a:stretch/>
        </p:blipFill>
        <p:spPr>
          <a:xfrm rot="2439598" flipH="1">
            <a:off x="12594909" y="-674747"/>
            <a:ext cx="1150576" cy="127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6">
            <a:alphaModFix/>
          </a:blip>
          <a:srcRect l="2460" t="33333" r="74902" b="33535"/>
          <a:stretch/>
        </p:blipFill>
        <p:spPr>
          <a:xfrm rot="-2806498">
            <a:off x="-1586115" y="-936460"/>
            <a:ext cx="1122218" cy="141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16926" y="5600700"/>
            <a:ext cx="1215391" cy="135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mong Us Starter Pack | ดาวน์โหลดและซื้อวันนี้ - Epic Games Store"/>
          <p:cNvPicPr preferRelativeResize="0"/>
          <p:nvPr/>
        </p:nvPicPr>
        <p:blipFill rotWithShape="1">
          <a:blip r:embed="rId8">
            <a:alphaModFix/>
          </a:blip>
          <a:srcRect l="18145" t="3441" r="70484" b="67312"/>
          <a:stretch/>
        </p:blipFill>
        <p:spPr>
          <a:xfrm>
            <a:off x="1121983" y="1326890"/>
            <a:ext cx="1444920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Fall Ghost Sticker for iOS &amp;amp; Android | GIPH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832876" y="2230377"/>
            <a:ext cx="1965158" cy="196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ซาวด์อะมองอัส">
            <a:hlinkClick r:id="" action="ppaction://media"/>
            <a:extLst>
              <a:ext uri="{FF2B5EF4-FFF2-40B4-BE49-F238E27FC236}">
                <a16:creationId xmlns:a16="http://schemas.microsoft.com/office/drawing/2014/main" id="{3E235636-2758-D1D3-6BEC-9313939B5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0255" y="645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7200" b="0" i="0">
                <a:solidFill>
                  <a:srgbClr val="FF0000"/>
                </a:solidFill>
                <a:latin typeface="Bai Jamjuree"/>
                <a:ea typeface="Bai Jamjuree"/>
                <a:cs typeface="Bai Jamjuree"/>
                <a:sym typeface="Bai Jamjuree"/>
              </a:rPr>
              <a:t>     </a:t>
            </a:r>
            <a:r>
              <a:rPr lang="th-TH" sz="9600" b="1" i="0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ครบครัน</a:t>
            </a:r>
            <a:r>
              <a:rPr lang="th-TH" sz="16600" b="1" i="0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 </a:t>
            </a:r>
            <a:endParaRPr sz="13800"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7" name="Google Shape;187;p10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188" name="Google Shape;188;p10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189" name="Google Shape;189;p10" descr="✓✓✓among us สติกเกอร์ pvc กันน้ำ ขนาด 7 x 8.5 cm ราคา 19 &amp;amp;&amp;amp;&amp;amp;---&amp;amp;&amp;amp;&amp;amp;✓ 1hHL |  Shopee Thailan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012181" y="3429000"/>
            <a:ext cx="2909453" cy="3017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95" name="Google Shape;195;p11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จริง</a:t>
            </a:r>
            <a:endParaRPr sz="9600"/>
          </a:p>
        </p:txBody>
      </p:sp>
      <p:sp>
        <p:nvSpPr>
          <p:cNvPr id="196" name="Google Shape;196;p11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197" name="Google Shape;197;p11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198" name="Google Shape;198;p11" descr="among us purple witch hat | Aesthetic stickers, Cute patterns wallpaper,  Cute stick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880866" y="3138985"/>
            <a:ext cx="3746204" cy="3938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ทรวดทรง</a:t>
            </a:r>
            <a:endParaRPr sz="9600"/>
          </a:p>
        </p:txBody>
      </p:sp>
      <p:sp>
        <p:nvSpPr>
          <p:cNvPr id="204" name="Google Shape;204;p12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205" name="Google Shape;205;p12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206" name="Google Shape;206;p12" descr="Among Us Black Character in Bat Wings cursor – Custom Cursor"/>
          <p:cNvPicPr preferRelativeResize="0"/>
          <p:nvPr/>
        </p:nvPicPr>
        <p:blipFill rotWithShape="1">
          <a:blip r:embed="rId6">
            <a:alphaModFix/>
          </a:blip>
          <a:srcRect l="56456" r="10676"/>
          <a:stretch/>
        </p:blipFill>
        <p:spPr>
          <a:xfrm>
            <a:off x="9594376" y="3429000"/>
            <a:ext cx="2038066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13" name="Google Shape;213;p13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99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ศรัทธา</a:t>
            </a:r>
            <a:endParaRPr sz="9600"/>
          </a:p>
        </p:txBody>
      </p:sp>
      <p:sp>
        <p:nvSpPr>
          <p:cNvPr id="214" name="Google Shape;214;p13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215" name="Google Shape;215;p13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216" name="Google Shape;216;p13" descr="Among Us Brown Character in a Straw Hat cursor – Custom Cursor"/>
          <p:cNvPicPr preferRelativeResize="0"/>
          <p:nvPr/>
        </p:nvPicPr>
        <p:blipFill rotWithShape="1">
          <a:blip r:embed="rId6">
            <a:alphaModFix/>
          </a:blip>
          <a:srcRect l="50367"/>
          <a:stretch/>
        </p:blipFill>
        <p:spPr>
          <a:xfrm>
            <a:off x="9511148" y="3708992"/>
            <a:ext cx="2885366" cy="288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2" name="Google Shape;22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23" name="Google Shape;223;p14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3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ตรากตรำ</a:t>
            </a:r>
            <a:r>
              <a:rPr lang="th-TH" sz="16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3800"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24" name="Google Shape;224;p14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225" name="Google Shape;225;p14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226" name="Google Shape;226;p14" descr="Among Us - Cyan/ Light Blue by DigitalJuliArt | Redbubble | Blue drawings,  Cute cartoon wallpapers, Aesthetic sticker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558894" y="3871873"/>
            <a:ext cx="2369250" cy="256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 rotWithShape="1">
          <a:blip r:embed="rId7">
            <a:alphaModFix/>
          </a:blip>
          <a:srcRect l="16225" t="49763" r="66972" b="23616"/>
          <a:stretch/>
        </p:blipFill>
        <p:spPr>
          <a:xfrm flipH="1">
            <a:off x="10286998" y="3736936"/>
            <a:ext cx="899603" cy="832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38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เพลงเพราะ</a:t>
            </a:r>
            <a:r>
              <a:rPr lang="th-TH" sz="16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3800"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235" name="Google Shape;235;p15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236" name="Google Shape;236;p15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237" name="Google Shape;237;p15" descr="HD Green Among Us Crewmate Character With Police Hat PNG | City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336109" y="3213639"/>
            <a:ext cx="2631743" cy="353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0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เปลี่ยนแปลง</a:t>
            </a:r>
            <a:r>
              <a:rPr lang="th-TH" sz="134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00"/>
          </a:p>
        </p:txBody>
      </p:sp>
      <p:sp>
        <p:nvSpPr>
          <p:cNvPr id="243" name="Google Shape;243;p16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65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700"/>
          </a:p>
        </p:txBody>
      </p:sp>
      <p:sp>
        <p:nvSpPr>
          <p:cNvPr id="244" name="Google Shape;244;p16">
            <a:hlinkClick r:id="rId5" action="ppaction://hlinksldjump"/>
          </p:cNvPr>
          <p:cNvSpPr/>
          <p:nvPr/>
        </p:nvSpPr>
        <p:spPr>
          <a:xfrm>
            <a:off x="5881258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9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100"/>
          </a:p>
        </p:txBody>
      </p:sp>
      <p:pic>
        <p:nvPicPr>
          <p:cNvPr id="245" name="Google Shape;245;p16" descr="Among Us White Character in Snowman Hat cursor – Custom Cursor"/>
          <p:cNvPicPr preferRelativeResize="0"/>
          <p:nvPr/>
        </p:nvPicPr>
        <p:blipFill rotWithShape="1">
          <a:blip r:embed="rId6">
            <a:alphaModFix/>
          </a:blip>
          <a:srcRect l="57777" r="13610" b="3961"/>
          <a:stretch/>
        </p:blipFill>
        <p:spPr>
          <a:xfrm>
            <a:off x="9660340" y="3510697"/>
            <a:ext cx="1774209" cy="298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 txBox="1">
            <a:spLocks noGrp="1"/>
          </p:cNvSpPr>
          <p:nvPr>
            <p:ph type="title"/>
          </p:nvPr>
        </p:nvSpPr>
        <p:spPr>
          <a:xfrm>
            <a:off x="5200994" y="2181008"/>
            <a:ext cx="5444319" cy="36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1400"/>
              <a:buFont typeface="Sarabun"/>
              <a:buNone/>
            </a:pPr>
            <a:r>
              <a:rPr lang="th-TH" sz="300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endParaRPr sz="300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51" name="Google Shape;251;p17" descr="Among Us White Character | Character wallpaper, Cute black wallpaper,  Iphone wallpaper patter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8588" y="2041117"/>
            <a:ext cx="5184508" cy="393483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7">
            <a:hlinkClick r:id="rId5" action="ppaction://hlinksldjump"/>
          </p:cNvPr>
          <p:cNvSpPr/>
          <p:nvPr/>
        </p:nvSpPr>
        <p:spPr>
          <a:xfrm>
            <a:off x="8761256" y="5975951"/>
            <a:ext cx="3248491" cy="705063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กลับหน้าหลัก</a:t>
            </a:r>
            <a:endParaRPr/>
          </a:p>
        </p:txBody>
      </p:sp>
      <p:sp>
        <p:nvSpPr>
          <p:cNvPr id="253" name="Google Shape;253;p17"/>
          <p:cNvSpPr txBox="1"/>
          <p:nvPr/>
        </p:nvSpPr>
        <p:spPr>
          <a:xfrm>
            <a:off x="8521994" y="4173117"/>
            <a:ext cx="2715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600" b="1">
                <a:solidFill>
                  <a:schemeClr val="lt1"/>
                </a:solidFill>
                <a:latin typeface="DilleniaUPC"/>
                <a:ea typeface="DilleniaUPC"/>
                <a:cs typeface="DilleniaUPC"/>
                <a:sym typeface="DilleniaUPC"/>
              </a:rPr>
              <a:t>คะแนน</a:t>
            </a:r>
            <a:endParaRPr sz="9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3" name="suction.wav"/>
          </p:stSnd>
        </p:sndAc>
      </p:transition>
    </mc:Choice>
    <mc:Fallback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94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59" name="Google Shape;259;p18"/>
          <p:cNvSpPr txBox="1">
            <a:spLocks noGrp="1"/>
          </p:cNvSpPr>
          <p:nvPr>
            <p:ph type="title"/>
          </p:nvPr>
        </p:nvSpPr>
        <p:spPr>
          <a:xfrm>
            <a:off x="5200994" y="2181008"/>
            <a:ext cx="5444319" cy="36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1400"/>
              <a:buFont typeface="Sarabun"/>
              <a:buNone/>
            </a:pPr>
            <a:r>
              <a:rPr lang="th-TH" sz="300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2</a:t>
            </a:r>
            <a:endParaRPr sz="30000" b="1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60" name="Google Shape;260;p18" descr="Top Png Pack Stickers for Android &amp;amp; iOS | Gfyc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2968" y="2658979"/>
            <a:ext cx="3048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8">
            <a:hlinkClick r:id="rId5" action="ppaction://hlinksldjump"/>
          </p:cNvPr>
          <p:cNvSpPr/>
          <p:nvPr/>
        </p:nvSpPr>
        <p:spPr>
          <a:xfrm>
            <a:off x="8622667" y="5838912"/>
            <a:ext cx="3248491" cy="705063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กลับหน้าหลัก</a:t>
            </a:r>
            <a:endParaRPr/>
          </a:p>
        </p:txBody>
      </p:sp>
      <p:sp>
        <p:nvSpPr>
          <p:cNvPr id="262" name="Google Shape;262;p18"/>
          <p:cNvSpPr txBox="1"/>
          <p:nvPr/>
        </p:nvSpPr>
        <p:spPr>
          <a:xfrm>
            <a:off x="8521994" y="4173117"/>
            <a:ext cx="271549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800" b="1">
                <a:solidFill>
                  <a:schemeClr val="lt1"/>
                </a:solidFill>
                <a:latin typeface="DilleniaUPC"/>
                <a:ea typeface="DilleniaUPC"/>
                <a:cs typeface="DilleniaUPC"/>
                <a:sym typeface="DilleniaUPC"/>
              </a:rPr>
              <a:t>คะแนน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9" descr="Kaelib Kunishige (25kk1149) - Profile | Pinter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785557" cy="6978316"/>
          </a:xfrm>
          <a:prstGeom prst="rect">
            <a:avLst/>
          </a:prstGeom>
          <a:noFill/>
          <a:ln>
            <a:noFill/>
          </a:ln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268" name="Google Shape;268;p19"/>
          <p:cNvSpPr txBox="1"/>
          <p:nvPr/>
        </p:nvSpPr>
        <p:spPr>
          <a:xfrm>
            <a:off x="4329977" y="-680235"/>
            <a:ext cx="61704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00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3</a:t>
            </a:r>
            <a:endParaRPr sz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9">
            <a:hlinkClick r:id="rId5" action="ppaction://hlinksldjump"/>
          </p:cNvPr>
          <p:cNvSpPr/>
          <p:nvPr/>
        </p:nvSpPr>
        <p:spPr>
          <a:xfrm>
            <a:off x="8943509" y="5855369"/>
            <a:ext cx="3248491" cy="705063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0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กลับหน้าหลัก</a:t>
            </a:r>
            <a:endParaRPr/>
          </a:p>
        </p:txBody>
      </p:sp>
      <p:sp>
        <p:nvSpPr>
          <p:cNvPr id="270" name="Google Shape;270;p19"/>
          <p:cNvSpPr txBox="1"/>
          <p:nvPr/>
        </p:nvSpPr>
        <p:spPr>
          <a:xfrm>
            <a:off x="7220788" y="3674354"/>
            <a:ext cx="271549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8800" b="1">
                <a:solidFill>
                  <a:schemeClr val="lt1"/>
                </a:solidFill>
                <a:latin typeface="DilleniaUPC"/>
                <a:ea typeface="DilleniaUPC"/>
                <a:cs typeface="DilleniaUPC"/>
                <a:sym typeface="DilleniaUPC"/>
              </a:rPr>
              <a:t>คะแนน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353290" y="184727"/>
            <a:ext cx="11423073" cy="99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Sarabun"/>
              <a:buNone/>
            </a:pPr>
            <a:r>
              <a:rPr lang="th-TH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สุ่ม 1 ตัว เพื่อเข้าสู่ภารกิจ</a:t>
            </a:r>
            <a:endParaRPr sz="4100"/>
          </a:p>
        </p:txBody>
      </p:sp>
      <p:pic>
        <p:nvPicPr>
          <p:cNvPr id="98" name="Google Shape;98;p2">
            <a:hlinkClick r:id="rId5" action="ppaction://hlinksldjump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 r="75250" b="66177"/>
          <a:stretch/>
        </p:blipFill>
        <p:spPr>
          <a:xfrm>
            <a:off x="728123" y="2601476"/>
            <a:ext cx="1249360" cy="147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25250" r="49999" b="66177"/>
          <a:stretch/>
        </p:blipFill>
        <p:spPr>
          <a:xfrm>
            <a:off x="2610264" y="2580694"/>
            <a:ext cx="1249361" cy="147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 l="48056" t="-3949" r="27194" b="67346"/>
          <a:stretch/>
        </p:blipFill>
        <p:spPr>
          <a:xfrm>
            <a:off x="4309377" y="2410688"/>
            <a:ext cx="1249360" cy="159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72506" b="66177"/>
          <a:stretch/>
        </p:blipFill>
        <p:spPr>
          <a:xfrm>
            <a:off x="6257540" y="2471446"/>
            <a:ext cx="1387904" cy="147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>
            <a:hlinkClick r:id="rId13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4245" t="33186" r="75250" b="32991"/>
          <a:stretch/>
        </p:blipFill>
        <p:spPr>
          <a:xfrm>
            <a:off x="8067022" y="2471446"/>
            <a:ext cx="1035040" cy="147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4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26670" t="32868" r="50000" b="33308"/>
          <a:stretch/>
        </p:blipFill>
        <p:spPr>
          <a:xfrm>
            <a:off x="9734843" y="2339828"/>
            <a:ext cx="1177636" cy="147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l="50000" t="34705" r="27220" b="31472"/>
          <a:stretch/>
        </p:blipFill>
        <p:spPr>
          <a:xfrm>
            <a:off x="827556" y="4501422"/>
            <a:ext cx="1149927" cy="14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7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72505" t="33823" r="4714" b="32354"/>
          <a:stretch/>
        </p:blipFill>
        <p:spPr>
          <a:xfrm>
            <a:off x="2610264" y="4501422"/>
            <a:ext cx="1149927" cy="147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 l="2665" t="66177" r="74555"/>
          <a:stretch/>
        </p:blipFill>
        <p:spPr>
          <a:xfrm>
            <a:off x="4309377" y="4501422"/>
            <a:ext cx="1149927" cy="14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>
            <a:hlinkClick r:id="rId20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26397" t="68436" r="50823"/>
          <a:stretch/>
        </p:blipFill>
        <p:spPr>
          <a:xfrm>
            <a:off x="6157734" y="4599706"/>
            <a:ext cx="1149927" cy="137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>
            <a:hlinkClick r:id="rId2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49922" t="68436" r="27297"/>
          <a:stretch/>
        </p:blipFill>
        <p:spPr>
          <a:xfrm>
            <a:off x="7922441" y="4599707"/>
            <a:ext cx="1149927" cy="137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>
            <a:hlinkClick r:id="rId22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72763" t="68529" r="3728" b="2258"/>
          <a:stretch/>
        </p:blipFill>
        <p:spPr>
          <a:xfrm>
            <a:off x="9725744" y="4650869"/>
            <a:ext cx="1186735" cy="1271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43000"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">
            <a:hlinkClick r:id="rId5" action="ppaction://hlinksldjump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6">
            <a:alphaModFix/>
          </a:blip>
          <a:srcRect l="10837" t="40191" r="64328" b="40706"/>
          <a:stretch/>
        </p:blipFill>
        <p:spPr>
          <a:xfrm>
            <a:off x="481291" y="1617567"/>
            <a:ext cx="1892927" cy="145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>
            <a:hlinkClick r:id="rId5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5307" t="66709" r="58594" b="12284"/>
          <a:stretch/>
        </p:blipFill>
        <p:spPr>
          <a:xfrm>
            <a:off x="2515371" y="1749149"/>
            <a:ext cx="1645609" cy="132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>
            <a:hlinkClick r:id="rId8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55094" t="67574" r="14020" b="12686"/>
          <a:stretch/>
        </p:blipFill>
        <p:spPr>
          <a:xfrm>
            <a:off x="4440679" y="1749149"/>
            <a:ext cx="2073868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>
            <a:hlinkClick r:id="rId8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63690" t="41783" r="16887" b="38475"/>
          <a:stretch/>
        </p:blipFill>
        <p:spPr>
          <a:xfrm>
            <a:off x="6614947" y="1726318"/>
            <a:ext cx="1416075" cy="1439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>
            <a:hlinkClick r:id="rId5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39213" t="29222" r="48461" b="55324"/>
          <a:stretch/>
        </p:blipFill>
        <p:spPr>
          <a:xfrm>
            <a:off x="8585625" y="1798261"/>
            <a:ext cx="1032935" cy="129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58955" t="8369" r="10804" b="72303"/>
          <a:stretch/>
        </p:blipFill>
        <p:spPr>
          <a:xfrm>
            <a:off x="9916477" y="1680290"/>
            <a:ext cx="2073869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>
            <a:hlinkClick r:id="rId10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 l="11616" t="31313" r="65154" b="47699"/>
          <a:stretch/>
        </p:blipFill>
        <p:spPr>
          <a:xfrm>
            <a:off x="527315" y="3165607"/>
            <a:ext cx="1593136" cy="143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>
            <a:hlinkClick r:id="rId8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l="32289" t="36190" r="43040" b="33587"/>
          <a:stretch/>
        </p:blipFill>
        <p:spPr>
          <a:xfrm>
            <a:off x="2645380" y="3288738"/>
            <a:ext cx="1460884" cy="119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>
            <a:hlinkClick r:id="rId5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l="77999" t="10974" r="3658" b="61527"/>
          <a:stretch/>
        </p:blipFill>
        <p:spPr>
          <a:xfrm>
            <a:off x="6935810" y="3288738"/>
            <a:ext cx="1326396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>
            <a:hlinkClick r:id="rId5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l="78188" t="40814" r="3244" b="35229"/>
          <a:stretch/>
        </p:blipFill>
        <p:spPr>
          <a:xfrm>
            <a:off x="8585625" y="3429000"/>
            <a:ext cx="1326396" cy="114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>
            <a:hlinkClick r:id="rId8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l="53600" t="10769" r="25156" b="64431"/>
          <a:stretch/>
        </p:blipFill>
        <p:spPr>
          <a:xfrm>
            <a:off x="602918" y="4898631"/>
            <a:ext cx="1517533" cy="118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>
            <a:hlinkClick r:id="rId5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526" t="54105" r="83998" b="28587"/>
          <a:stretch/>
        </p:blipFill>
        <p:spPr>
          <a:xfrm>
            <a:off x="4522599" y="3362269"/>
            <a:ext cx="1849626" cy="129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>
            <a:hlinkClick r:id="rId8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40737" t="78664" r="42101" b="-127"/>
          <a:stretch/>
        </p:blipFill>
        <p:spPr>
          <a:xfrm>
            <a:off x="10199321" y="3165607"/>
            <a:ext cx="1508180" cy="118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>
            <a:hlinkClick r:id="rId8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16225" t="49763" r="66972" b="23616"/>
          <a:stretch/>
        </p:blipFill>
        <p:spPr>
          <a:xfrm>
            <a:off x="2396085" y="4657300"/>
            <a:ext cx="1645610" cy="163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>
            <a:hlinkClick r:id="rId5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32660" t="318" r="52037" b="77585"/>
          <a:stretch/>
        </p:blipFill>
        <p:spPr>
          <a:xfrm>
            <a:off x="4440679" y="4787608"/>
            <a:ext cx="1645611" cy="1487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>
            <a:hlinkClick r:id="rId10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t="-1482" r="82991" b="80501"/>
          <a:stretch/>
        </p:blipFill>
        <p:spPr>
          <a:xfrm>
            <a:off x="6391994" y="4636794"/>
            <a:ext cx="1921244" cy="1483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>
            <a:hlinkClick r:id="rId5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-712" t="23598" r="82603" b="52464"/>
          <a:stretch/>
        </p:blipFill>
        <p:spPr>
          <a:xfrm>
            <a:off x="8364269" y="4530704"/>
            <a:ext cx="1921244" cy="158998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/>
          <p:nvPr/>
        </p:nvSpPr>
        <p:spPr>
          <a:xfrm>
            <a:off x="1782148" y="295217"/>
            <a:ext cx="8643938" cy="949253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เลือกหมวก </a:t>
            </a:r>
            <a:r>
              <a:rPr lang="th-TH" sz="4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r>
              <a:rPr lang="th-TH" sz="48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 ใบ เพื่อสุ่มคะแนน</a:t>
            </a:r>
            <a:endParaRPr/>
          </a:p>
        </p:txBody>
      </p:sp>
      <p:pic>
        <p:nvPicPr>
          <p:cNvPr id="132" name="Google Shape;132;p3" descr="ไอเดีย Among Us 250 รายการ ในปี 2021 | เกม, ภาพวาดกาแล็กซี่,  สุขสันต์วันครบรอบแต่งงาน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907058" y="-529505"/>
            <a:ext cx="1658878" cy="294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>
            <a:hlinkClick r:id="rId5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l="31841" t="54297" r="51512" b="29438"/>
          <a:stretch/>
        </p:blipFill>
        <p:spPr>
          <a:xfrm>
            <a:off x="10285513" y="4808976"/>
            <a:ext cx="1689399" cy="1033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/>
          <p:nvPr/>
        </p:nvSpPr>
        <p:spPr>
          <a:xfrm>
            <a:off x="7079672" y="2507672"/>
            <a:ext cx="3990109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6600" b="1" i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ผิด !!</a:t>
            </a:r>
            <a:endParaRPr sz="16600" b="1" i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39" name="Google Shape;139;p4" descr="Neck Snap GIFs | Ten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160" y="1154808"/>
            <a:ext cx="6900996" cy="454838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 txBox="1"/>
          <p:nvPr/>
        </p:nvSpPr>
        <p:spPr>
          <a:xfrm>
            <a:off x="7972931" y="1945979"/>
            <a:ext cx="3724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600" b="1" i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ผิด!!</a:t>
            </a:r>
            <a:endParaRPr sz="9600" b="1" i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" name="Google Shape;141;p4">
            <a:hlinkClick r:id="rId5" action="ppaction://hlinksldjump"/>
          </p:cNvPr>
          <p:cNvSpPr/>
          <p:nvPr/>
        </p:nvSpPr>
        <p:spPr>
          <a:xfrm>
            <a:off x="9601235" y="6183574"/>
            <a:ext cx="2340077" cy="553321"/>
          </a:xfrm>
          <a:prstGeom prst="flowChartAlternateProcess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32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กลับหน้าหลัก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  <p:sndAc>
          <p:stSnd>
            <p:snd r:embed="rId3" name="suction.wav"/>
          </p:stSnd>
        </p:sndAc>
      </p:transition>
    </mc:Choice>
    <mc:Fallback>
      <p:transition spd="slow">
        <p:fade/>
        <p:sndAc>
          <p:stSnd>
            <p:snd r:embed="rId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38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ล้างผลาญ</a:t>
            </a:r>
            <a:endParaRPr sz="9600"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7" name="Google Shape;147;p5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148" name="Google Shape;148;p5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149" name="Google Shape;149;p5" descr="very 12 year old that plays among us be like: AmongUsMeme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7271" y="4263271"/>
            <a:ext cx="2594729" cy="2594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/>
          <p:nvPr/>
        </p:nvSpPr>
        <p:spPr>
          <a:xfrm>
            <a:off x="1905002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กล่าวย้ำ</a:t>
            </a:r>
            <a:endParaRPr sz="9600"/>
          </a:p>
        </p:txBody>
      </p:sp>
      <p:sp>
        <p:nvSpPr>
          <p:cNvPr id="155" name="Google Shape;155;p6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156" name="Google Shape;156;p6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157" name="Google Shape;157;p6" descr="✓✓✓among us สติกเกอร์ pvc กันน้ำ ขนาด 7 x 8.5 cm ราคา 19 &amp;amp;&amp;amp;&amp;amp;---&amp;amp;&amp;amp;&amp;amp;✓ 1hHL |  Shopee Thailan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434515" y="3810000"/>
            <a:ext cx="2909454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13800" b="1">
                <a:solidFill>
                  <a:srgbClr val="C00000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ทราย</a:t>
            </a:r>
            <a:endParaRPr sz="9600" b="1">
              <a:solidFill>
                <a:srgbClr val="FF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63" name="Google Shape;163;p7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164" name="Google Shape;164;p7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165" name="Google Shape;165;p7" descr="HD Lime Among Us Character Pumpkin Hat PNG | City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242281" y="2620369"/>
            <a:ext cx="3164919" cy="4687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ขว้างขวาน </a:t>
            </a:r>
            <a:endParaRPr sz="9600"/>
          </a:p>
        </p:txBody>
      </p:sp>
      <p:sp>
        <p:nvSpPr>
          <p:cNvPr id="171" name="Google Shape;171;p8">
            <a:hlinkClick r:id="rId4" action="ppaction://hlinksldjump"/>
          </p:cNvPr>
          <p:cNvSpPr/>
          <p:nvPr/>
        </p:nvSpPr>
        <p:spPr>
          <a:xfrm>
            <a:off x="1905002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172" name="Google Shape;172;p8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173" name="Google Shape;173;p8" descr="สีเหลือง ในหมู่พวกเรา - ภาพฟรีบน Pixaba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9344890" y="4140620"/>
            <a:ext cx="2543938" cy="2599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>
            <a:off x="1712768" y="626773"/>
            <a:ext cx="7529513" cy="2802227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9600" b="1">
                <a:solidFill>
                  <a:srgbClr val="FF0000"/>
                </a:solidFill>
                <a:latin typeface="Sarabun"/>
                <a:ea typeface="Sarabun"/>
                <a:cs typeface="Sarabun"/>
                <a:sym typeface="Sarabun"/>
              </a:rPr>
              <a:t>ทรัพย์สิน</a:t>
            </a:r>
            <a:endParaRPr sz="9600"/>
          </a:p>
        </p:txBody>
      </p:sp>
      <p:sp>
        <p:nvSpPr>
          <p:cNvPr id="179" name="Google Shape;179;p9">
            <a:hlinkClick r:id="rId4" action="ppaction://hlinksldjump"/>
          </p:cNvPr>
          <p:cNvSpPr/>
          <p:nvPr/>
        </p:nvSpPr>
        <p:spPr>
          <a:xfrm>
            <a:off x="1905002" y="3906775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ควบแท้</a:t>
            </a:r>
            <a:endParaRPr sz="4800"/>
          </a:p>
        </p:txBody>
      </p:sp>
      <p:sp>
        <p:nvSpPr>
          <p:cNvPr id="180" name="Google Shape;180;p9">
            <a:hlinkClick r:id="rId5" action="ppaction://hlinksldjump"/>
          </p:cNvPr>
          <p:cNvSpPr/>
          <p:nvPr/>
        </p:nvSpPr>
        <p:spPr>
          <a:xfrm>
            <a:off x="5624946" y="3893127"/>
            <a:ext cx="2909454" cy="1260764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48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ควบไม่แท้</a:t>
            </a:r>
            <a:endParaRPr sz="4800"/>
          </a:p>
        </p:txBody>
      </p:sp>
      <p:pic>
        <p:nvPicPr>
          <p:cNvPr id="181" name="Google Shape;181;p9" descr="Among Us Crew Member Game Video - Free vector graphic on Pixabay"/>
          <p:cNvPicPr preferRelativeResize="0"/>
          <p:nvPr/>
        </p:nvPicPr>
        <p:blipFill rotWithShape="1">
          <a:blip r:embed="rId6">
            <a:alphaModFix/>
          </a:blip>
          <a:srcRect l="66136"/>
          <a:stretch/>
        </p:blipFill>
        <p:spPr>
          <a:xfrm>
            <a:off x="9747291" y="4025678"/>
            <a:ext cx="1731820" cy="255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suction.wav"/>
          </p:stSnd>
        </p:sndAc>
      </p:transition>
    </mc:Choice>
    <mc:Fallback>
      <p:transition spd="slow">
        <p:sndAc>
          <p:stSnd>
            <p:snd r:embed="rId3" name="suctio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ธีมของ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แบบจอกว้าง</PresentationFormat>
  <Paragraphs>53</Paragraphs>
  <Slides>19</Slides>
  <Notes>19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5" baseType="lpstr">
      <vt:lpstr>Bai Jamjuree</vt:lpstr>
      <vt:lpstr>Arial</vt:lpstr>
      <vt:lpstr>Calibri</vt:lpstr>
      <vt:lpstr>Sarabun</vt:lpstr>
      <vt:lpstr>DilleniaUPC</vt:lpstr>
      <vt:lpstr>ธีมของ Office</vt:lpstr>
      <vt:lpstr>งานนำเสนอ PowerPoint</vt:lpstr>
      <vt:lpstr>สุ่ม 1 ตัว เพื่อเข้าสู่ภารกิจ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1</vt:lpstr>
      <vt:lpstr>2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Yanika Khunpakdee</dc:creator>
  <cp:lastModifiedBy>sripanomwan20@gmail.com</cp:lastModifiedBy>
  <cp:revision>1</cp:revision>
  <dcterms:created xsi:type="dcterms:W3CDTF">2021-08-25T08:14:58Z</dcterms:created>
  <dcterms:modified xsi:type="dcterms:W3CDTF">2025-01-13T07:38:43Z</dcterms:modified>
</cp:coreProperties>
</file>