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306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8" r:id="rId17"/>
    <p:sldId id="291" r:id="rId18"/>
    <p:sldId id="292" r:id="rId19"/>
    <p:sldId id="293" r:id="rId20"/>
    <p:sldId id="296" r:id="rId21"/>
    <p:sldId id="297" r:id="rId22"/>
    <p:sldId id="299" r:id="rId23"/>
    <p:sldId id="300" r:id="rId24"/>
    <p:sldId id="303" r:id="rId25"/>
    <p:sldId id="304" r:id="rId26"/>
    <p:sldId id="305" r:id="rId27"/>
  </p:sldIdLst>
  <p:sldSz cx="12192000" cy="6858000"/>
  <p:notesSz cx="6858000" cy="9144000"/>
  <p:embeddedFontLst>
    <p:embeddedFont>
      <p:font typeface="Itim" panose="00000500000000000000" pitchFamily="50" charset="-34"/>
      <p:regular r:id="rId28"/>
    </p:embeddedFont>
  </p:embeddedFontLst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anose="020F0502020204030204" pitchFamily="34" charset="0"/>
        <a:ea typeface="+mn-ea"/>
        <a:cs typeface="Cordia New" panose="020B0304020202020204" pitchFamily="34" charset="-3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3FA2"/>
    <a:srgbClr val="FA0001"/>
    <a:srgbClr val="FFFFFF"/>
    <a:srgbClr val="996633"/>
    <a:srgbClr val="FF0066"/>
    <a:srgbClr val="66FFFF"/>
    <a:srgbClr val="99FF33"/>
    <a:srgbClr val="CCFFFF"/>
    <a:srgbClr val="00C5C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0187BA-E401-4C1C-9666-75EC649F401A}" v="635" dt="2024-10-14T15:04:20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ika Khunpakdee" userId="67041c89664cd46f" providerId="LiveId" clId="{210187BA-E401-4C1C-9666-75EC649F401A}"/>
    <pc:docChg chg="undo custSel addSld delSld modSld sldOrd modMainMaster">
      <pc:chgData name="Yanika Khunpakdee" userId="67041c89664cd46f" providerId="LiveId" clId="{210187BA-E401-4C1C-9666-75EC649F401A}" dt="2024-10-14T15:04:20.643" v="1818"/>
      <pc:docMkLst>
        <pc:docMk/>
      </pc:docMkLst>
      <pc:sldChg chg="addSp delSp modSp mod modTransition delAnim modAnim">
        <pc:chgData name="Yanika Khunpakdee" userId="67041c89664cd46f" providerId="LiveId" clId="{210187BA-E401-4C1C-9666-75EC649F401A}" dt="2024-10-14T15:04:20.643" v="1818"/>
        <pc:sldMkLst>
          <pc:docMk/>
          <pc:sldMk cId="0" sldId="257"/>
        </pc:sldMkLst>
        <pc:spChg chg="add mod">
          <ac:chgData name="Yanika Khunpakdee" userId="67041c89664cd46f" providerId="LiveId" clId="{210187BA-E401-4C1C-9666-75EC649F401A}" dt="2024-10-05T18:29:21.876" v="1595" actId="1076"/>
          <ac:spMkLst>
            <pc:docMk/>
            <pc:sldMk cId="0" sldId="257"/>
            <ac:spMk id="8" creationId="{E158E82D-72AE-8789-B55D-F2135E5F97A9}"/>
          </ac:spMkLst>
        </pc:spChg>
        <pc:spChg chg="mod">
          <ac:chgData name="Yanika Khunpakdee" userId="67041c89664cd46f" providerId="LiveId" clId="{210187BA-E401-4C1C-9666-75EC649F401A}" dt="2024-10-02T15:49:44.249" v="10" actId="2711"/>
          <ac:spMkLst>
            <pc:docMk/>
            <pc:sldMk cId="0" sldId="257"/>
            <ac:spMk id="2062" creationId="{5B53EDE7-CCBB-45E3-990A-221A2695116F}"/>
          </ac:spMkLst>
        </pc:spChg>
        <pc:picChg chg="add del mod">
          <ac:chgData name="Yanika Khunpakdee" userId="67041c89664cd46f" providerId="LiveId" clId="{210187BA-E401-4C1C-9666-75EC649F401A}" dt="2024-10-14T14:59:22.991" v="1792" actId="478"/>
          <ac:picMkLst>
            <pc:docMk/>
            <pc:sldMk cId="0" sldId="257"/>
            <ac:picMk id="2" creationId="{71B39291-D726-35E7-E16D-87A555DDA102}"/>
          </ac:picMkLst>
        </pc:picChg>
        <pc:picChg chg="add mod">
          <ac:chgData name="Yanika Khunpakdee" userId="67041c89664cd46f" providerId="LiveId" clId="{210187BA-E401-4C1C-9666-75EC649F401A}" dt="2024-10-05T18:28:13.077" v="1570" actId="1076"/>
          <ac:picMkLst>
            <pc:docMk/>
            <pc:sldMk cId="0" sldId="257"/>
            <ac:picMk id="3" creationId="{EC018EE4-D1EA-75A6-8238-197A97432E21}"/>
          </ac:picMkLst>
        </pc:picChg>
        <pc:picChg chg="add mod">
          <ac:chgData name="Yanika Khunpakdee" userId="67041c89664cd46f" providerId="LiveId" clId="{210187BA-E401-4C1C-9666-75EC649F401A}" dt="2024-10-05T18:45:20.776" v="1790" actId="14100"/>
          <ac:picMkLst>
            <pc:docMk/>
            <pc:sldMk cId="0" sldId="257"/>
            <ac:picMk id="4" creationId="{A625E654-6D09-460C-BE51-E0329E1662F8}"/>
          </ac:picMkLst>
        </pc:picChg>
        <pc:picChg chg="add mod">
          <ac:chgData name="Yanika Khunpakdee" userId="67041c89664cd46f" providerId="LiveId" clId="{210187BA-E401-4C1C-9666-75EC649F401A}" dt="2024-10-05T18:18:05.448" v="1412" actId="1076"/>
          <ac:picMkLst>
            <pc:docMk/>
            <pc:sldMk cId="0" sldId="257"/>
            <ac:picMk id="5" creationId="{64CEAC0C-8746-FA8D-6E01-5E38B0E49267}"/>
          </ac:picMkLst>
        </pc:picChg>
        <pc:picChg chg="add del mod">
          <ac:chgData name="Yanika Khunpakdee" userId="67041c89664cd46f" providerId="LiveId" clId="{210187BA-E401-4C1C-9666-75EC649F401A}" dt="2024-10-14T14:59:52.582" v="1795" actId="478"/>
          <ac:picMkLst>
            <pc:docMk/>
            <pc:sldMk cId="0" sldId="257"/>
            <ac:picMk id="6" creationId="{5743A25D-EF2C-D4D3-FBF0-45E5B8AAC33F}"/>
          </ac:picMkLst>
        </pc:picChg>
        <pc:picChg chg="add del mod">
          <ac:chgData name="Yanika Khunpakdee" userId="67041c89664cd46f" providerId="LiveId" clId="{210187BA-E401-4C1C-9666-75EC649F401A}" dt="2024-10-05T18:17:53.241" v="1404" actId="478"/>
          <ac:picMkLst>
            <pc:docMk/>
            <pc:sldMk cId="0" sldId="257"/>
            <ac:picMk id="6" creationId="{67CB40D5-1A11-F8B4-DEB1-86D3EE295423}"/>
          </ac:picMkLst>
        </pc:picChg>
        <pc:picChg chg="add mod">
          <ac:chgData name="Yanika Khunpakdee" userId="67041c89664cd46f" providerId="LiveId" clId="{210187BA-E401-4C1C-9666-75EC649F401A}" dt="2024-10-05T18:28:16.384" v="1572" actId="1076"/>
          <ac:picMkLst>
            <pc:docMk/>
            <pc:sldMk cId="0" sldId="257"/>
            <ac:picMk id="7" creationId="{962B1AAE-102D-ED52-600C-3860488D79CE}"/>
          </ac:picMkLst>
        </pc:picChg>
        <pc:picChg chg="add mod">
          <ac:chgData name="Yanika Khunpakdee" userId="67041c89664cd46f" providerId="LiveId" clId="{210187BA-E401-4C1C-9666-75EC649F401A}" dt="2024-10-14T15:01:39.055" v="1797" actId="1076"/>
          <ac:picMkLst>
            <pc:docMk/>
            <pc:sldMk cId="0" sldId="257"/>
            <ac:picMk id="9" creationId="{367FBE1A-C721-6D54-F4AC-17FDB6B410EF}"/>
          </ac:picMkLst>
        </pc:picChg>
        <pc:picChg chg="del">
          <ac:chgData name="Yanika Khunpakdee" userId="67041c89664cd46f" providerId="LiveId" clId="{210187BA-E401-4C1C-9666-75EC649F401A}" dt="2024-10-14T14:59:35.338" v="1793" actId="478"/>
          <ac:picMkLst>
            <pc:docMk/>
            <pc:sldMk cId="0" sldId="257"/>
            <ac:picMk id="30" creationId="{E786060E-8F91-493C-AA2B-0CB5993173B2}"/>
          </ac:picMkLst>
        </pc:picChg>
        <pc:picChg chg="mod">
          <ac:chgData name="Yanika Khunpakdee" userId="67041c89664cd46f" providerId="LiveId" clId="{210187BA-E401-4C1C-9666-75EC649F401A}" dt="2024-10-05T18:37:48.416" v="1700" actId="166"/>
          <ac:picMkLst>
            <pc:docMk/>
            <pc:sldMk cId="0" sldId="257"/>
            <ac:picMk id="1026" creationId="{BEEEA43A-CB80-422F-8970-E948D2487A04}"/>
          </ac:picMkLst>
        </pc:picChg>
        <pc:picChg chg="del">
          <ac:chgData name="Yanika Khunpakdee" userId="67041c89664cd46f" providerId="LiveId" clId="{210187BA-E401-4C1C-9666-75EC649F401A}" dt="2024-10-05T18:17:56.500" v="1407" actId="478"/>
          <ac:picMkLst>
            <pc:docMk/>
            <pc:sldMk cId="0" sldId="257"/>
            <ac:picMk id="2050" creationId="{34C59B1F-D8A9-4CB1-97E7-B79C58688307}"/>
          </ac:picMkLst>
        </pc:picChg>
        <pc:picChg chg="del">
          <ac:chgData name="Yanika Khunpakdee" userId="67041c89664cd46f" providerId="LiveId" clId="{210187BA-E401-4C1C-9666-75EC649F401A}" dt="2024-10-05T18:17:55.560" v="1406" actId="478"/>
          <ac:picMkLst>
            <pc:docMk/>
            <pc:sldMk cId="0" sldId="257"/>
            <ac:picMk id="2051" creationId="{53F163F6-2C8F-4812-BA68-36C8F98DE8EA}"/>
          </ac:picMkLst>
        </pc:picChg>
        <pc:picChg chg="mod">
          <ac:chgData name="Yanika Khunpakdee" userId="67041c89664cd46f" providerId="LiveId" clId="{210187BA-E401-4C1C-9666-75EC649F401A}" dt="2024-10-05T18:45:18.489" v="1789" actId="1076"/>
          <ac:picMkLst>
            <pc:docMk/>
            <pc:sldMk cId="0" sldId="257"/>
            <ac:picMk id="2052" creationId="{D857EDC5-1BA4-43AC-A93E-4548E335FA54}"/>
          </ac:picMkLst>
        </pc:picChg>
        <pc:picChg chg="del">
          <ac:chgData name="Yanika Khunpakdee" userId="67041c89664cd46f" providerId="LiveId" clId="{210187BA-E401-4C1C-9666-75EC649F401A}" dt="2024-10-05T18:17:58.794" v="1408" actId="478"/>
          <ac:picMkLst>
            <pc:docMk/>
            <pc:sldMk cId="0" sldId="257"/>
            <ac:picMk id="2054" creationId="{2835AEF5-DB3C-4CEA-BE67-5BE287EBADEB}"/>
          </ac:picMkLst>
        </pc:picChg>
        <pc:picChg chg="del">
          <ac:chgData name="Yanika Khunpakdee" userId="67041c89664cd46f" providerId="LiveId" clId="{210187BA-E401-4C1C-9666-75EC649F401A}" dt="2024-10-05T18:17:54.584" v="1405" actId="478"/>
          <ac:picMkLst>
            <pc:docMk/>
            <pc:sldMk cId="0" sldId="257"/>
            <ac:picMk id="2056" creationId="{9E25F132-1E08-4481-B93A-CD444B6F1BBB}"/>
          </ac:picMkLst>
        </pc:picChg>
        <pc:picChg chg="del">
          <ac:chgData name="Yanika Khunpakdee" userId="67041c89664cd46f" providerId="LiveId" clId="{210187BA-E401-4C1C-9666-75EC649F401A}" dt="2024-10-05T18:17:59.988" v="1409" actId="478"/>
          <ac:picMkLst>
            <pc:docMk/>
            <pc:sldMk cId="0" sldId="257"/>
            <ac:picMk id="2057" creationId="{1E85AA07-8930-4B55-AC2F-A3F31F5A6CA1}"/>
          </ac:picMkLst>
        </pc:pic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0" sldId="274"/>
        </pc:sldMkLst>
        <pc:spChg chg="add mod">
          <ac:chgData name="Yanika Khunpakdee" userId="67041c89664cd46f" providerId="LiveId" clId="{210187BA-E401-4C1C-9666-75EC649F401A}" dt="2024-10-02T16:01:28.962" v="586" actId="1076"/>
          <ac:spMkLst>
            <pc:docMk/>
            <pc:sldMk cId="0" sldId="274"/>
            <ac:spMk id="2" creationId="{42625227-C40F-E7D6-AB41-FC9C3B42FEAC}"/>
          </ac:spMkLst>
        </pc:spChg>
        <pc:spChg chg="mod">
          <ac:chgData name="Yanika Khunpakdee" userId="67041c89664cd46f" providerId="LiveId" clId="{210187BA-E401-4C1C-9666-75EC649F401A}" dt="2024-10-02T15:49:29.958" v="9" actId="403"/>
          <ac:spMkLst>
            <pc:docMk/>
            <pc:sldMk cId="0" sldId="274"/>
            <ac:spMk id="12" creationId="{0755840C-71C1-4660-9F73-6A01EB899B19}"/>
          </ac:spMkLst>
        </pc:spChg>
        <pc:spChg chg="mod">
          <ac:chgData name="Yanika Khunpakdee" userId="67041c89664cd46f" providerId="LiveId" clId="{210187BA-E401-4C1C-9666-75EC649F401A}" dt="2024-10-02T15:50:34.675" v="69" actId="20577"/>
          <ac:spMkLst>
            <pc:docMk/>
            <pc:sldMk cId="0" sldId="274"/>
            <ac:spMk id="13" creationId="{818ADAD0-905B-439D-8B85-D8FC98A4E17E}"/>
          </ac:spMkLst>
        </pc:spChg>
      </pc:sldChg>
      <pc:sldChg chg="addSp delSp modSp mod modTransition">
        <pc:chgData name="Yanika Khunpakdee" userId="67041c89664cd46f" providerId="LiveId" clId="{210187BA-E401-4C1C-9666-75EC649F401A}" dt="2024-10-14T15:03:11.981" v="1808" actId="14861"/>
        <pc:sldMkLst>
          <pc:docMk/>
          <pc:sldMk cId="0" sldId="275"/>
        </pc:sldMkLst>
        <pc:spChg chg="add mod">
          <ac:chgData name="Yanika Khunpakdee" userId="67041c89664cd46f" providerId="LiveId" clId="{210187BA-E401-4C1C-9666-75EC649F401A}" dt="2024-10-02T16:11:56.451" v="802"/>
          <ac:spMkLst>
            <pc:docMk/>
            <pc:sldMk cId="0" sldId="275"/>
            <ac:spMk id="2" creationId="{974FE0DD-4451-3FA8-57BC-4855FD930EB7}"/>
          </ac:spMkLst>
        </pc:spChg>
        <pc:spChg chg="add del mod">
          <ac:chgData name="Yanika Khunpakdee" userId="67041c89664cd46f" providerId="LiveId" clId="{210187BA-E401-4C1C-9666-75EC649F401A}" dt="2024-10-02T16:29:41.905" v="912" actId="478"/>
          <ac:spMkLst>
            <pc:docMk/>
            <pc:sldMk cId="0" sldId="275"/>
            <ac:spMk id="3" creationId="{E008BDCC-42D6-0502-A417-3F10E118D09A}"/>
          </ac:spMkLst>
        </pc:spChg>
        <pc:spChg chg="mod">
          <ac:chgData name="Yanika Khunpakdee" userId="67041c89664cd46f" providerId="LiveId" clId="{210187BA-E401-4C1C-9666-75EC649F401A}" dt="2024-10-02T15:49:56.332" v="23" actId="403"/>
          <ac:spMkLst>
            <pc:docMk/>
            <pc:sldMk cId="0" sldId="275"/>
            <ac:spMk id="17" creationId="{155D7118-FF18-4426-A6B4-02FA04FC4715}"/>
          </ac:spMkLst>
        </pc:spChg>
        <pc:spChg chg="mod">
          <ac:chgData name="Yanika Khunpakdee" userId="67041c89664cd46f" providerId="LiveId" clId="{210187BA-E401-4C1C-9666-75EC649F401A}" dt="2024-10-02T15:50:39.815" v="73" actId="20577"/>
          <ac:spMkLst>
            <pc:docMk/>
            <pc:sldMk cId="0" sldId="275"/>
            <ac:spMk id="18" creationId="{B761AA23-3B8C-40E6-9890-6889A1A833BD}"/>
          </ac:spMkLst>
        </pc:spChg>
        <pc:picChg chg="mod">
          <ac:chgData name="Yanika Khunpakdee" userId="67041c89664cd46f" providerId="LiveId" clId="{210187BA-E401-4C1C-9666-75EC649F401A}" dt="2024-10-14T15:03:11.981" v="1808" actId="14861"/>
          <ac:picMkLst>
            <pc:docMk/>
            <pc:sldMk cId="0" sldId="275"/>
            <ac:picMk id="8197" creationId="{05B06026-A717-4602-9CE5-AC17B7504B11}"/>
          </ac:picMkLst>
        </pc:picChg>
      </pc:sldChg>
      <pc:sldChg chg="addSp delSp modSp mod ord modTransition">
        <pc:chgData name="Yanika Khunpakdee" userId="67041c89664cd46f" providerId="LiveId" clId="{210187BA-E401-4C1C-9666-75EC649F401A}" dt="2024-10-05T18:20:57.002" v="1475" actId="478"/>
        <pc:sldMkLst>
          <pc:docMk/>
          <pc:sldMk cId="0" sldId="276"/>
        </pc:sldMkLst>
        <pc:spChg chg="add mod">
          <ac:chgData name="Yanika Khunpakdee" userId="67041c89664cd46f" providerId="LiveId" clId="{210187BA-E401-4C1C-9666-75EC649F401A}" dt="2024-10-02T16:11:57.878" v="803"/>
          <ac:spMkLst>
            <pc:docMk/>
            <pc:sldMk cId="0" sldId="276"/>
            <ac:spMk id="2" creationId="{2FC43C17-628F-F880-7847-E12376416FCD}"/>
          </ac:spMkLst>
        </pc:spChg>
        <pc:spChg chg="mod">
          <ac:chgData name="Yanika Khunpakdee" userId="67041c89664cd46f" providerId="LiveId" clId="{210187BA-E401-4C1C-9666-75EC649F401A}" dt="2024-10-02T15:50:05.274" v="37" actId="403"/>
          <ac:spMkLst>
            <pc:docMk/>
            <pc:sldMk cId="0" sldId="276"/>
            <ac:spMk id="17" creationId="{EDE1BBEA-C813-4600-AE8F-FBF5D76BF15B}"/>
          </ac:spMkLst>
        </pc:spChg>
        <pc:spChg chg="mod">
          <ac:chgData name="Yanika Khunpakdee" userId="67041c89664cd46f" providerId="LiveId" clId="{210187BA-E401-4C1C-9666-75EC649F401A}" dt="2024-10-02T15:50:47.321" v="84" actId="20577"/>
          <ac:spMkLst>
            <pc:docMk/>
            <pc:sldMk cId="0" sldId="276"/>
            <ac:spMk id="18" creationId="{73E947AB-EC7A-4868-81C0-CECDE863CD97}"/>
          </ac:spMkLst>
        </pc:spChg>
        <pc:picChg chg="add mod modCrop">
          <ac:chgData name="Yanika Khunpakdee" userId="67041c89664cd46f" providerId="LiveId" clId="{210187BA-E401-4C1C-9666-75EC649F401A}" dt="2024-10-05T18:20:43.738" v="1473" actId="14100"/>
          <ac:picMkLst>
            <pc:docMk/>
            <pc:sldMk cId="0" sldId="276"/>
            <ac:picMk id="4" creationId="{CB9B9919-D69F-C8E8-81AD-76F5C9AABC50}"/>
          </ac:picMkLst>
        </pc:picChg>
        <pc:picChg chg="add del">
          <ac:chgData name="Yanika Khunpakdee" userId="67041c89664cd46f" providerId="LiveId" clId="{210187BA-E401-4C1C-9666-75EC649F401A}" dt="2024-10-05T18:20:57.002" v="1475" actId="478"/>
          <ac:picMkLst>
            <pc:docMk/>
            <pc:sldMk cId="0" sldId="276"/>
            <ac:picMk id="5" creationId="{0F7A4C15-7B92-677A-DC5E-801D35048D23}"/>
          </ac:picMkLst>
        </pc:picChg>
        <pc:picChg chg="del">
          <ac:chgData name="Yanika Khunpakdee" userId="67041c89664cd46f" providerId="LiveId" clId="{210187BA-E401-4C1C-9666-75EC649F401A}" dt="2024-10-05T18:20:19.670" v="1464" actId="478"/>
          <ac:picMkLst>
            <pc:docMk/>
            <pc:sldMk cId="0" sldId="276"/>
            <ac:picMk id="9221" creationId="{D2B1FAA5-2F4F-4F44-BB77-8AB8129BCA41}"/>
          </ac:picMkLst>
        </pc:picChg>
      </pc:sldChg>
      <pc:sldChg chg="addSp delSp modSp mod modTransition">
        <pc:chgData name="Yanika Khunpakdee" userId="67041c89664cd46f" providerId="LiveId" clId="{210187BA-E401-4C1C-9666-75EC649F401A}" dt="2024-10-05T18:21:20.075" v="1480" actId="1076"/>
        <pc:sldMkLst>
          <pc:docMk/>
          <pc:sldMk cId="0" sldId="277"/>
        </pc:sldMkLst>
        <pc:spChg chg="add mod">
          <ac:chgData name="Yanika Khunpakdee" userId="67041c89664cd46f" providerId="LiveId" clId="{210187BA-E401-4C1C-9666-75EC649F401A}" dt="2024-10-02T16:11:58.380" v="804"/>
          <ac:spMkLst>
            <pc:docMk/>
            <pc:sldMk cId="0" sldId="277"/>
            <ac:spMk id="2" creationId="{A063FD8E-BE0F-27EB-83B2-05489D3090B9}"/>
          </ac:spMkLst>
        </pc:spChg>
        <pc:spChg chg="mod">
          <ac:chgData name="Yanika Khunpakdee" userId="67041c89664cd46f" providerId="LiveId" clId="{210187BA-E401-4C1C-9666-75EC649F401A}" dt="2024-10-02T15:50:26.203" v="58" actId="403"/>
          <ac:spMkLst>
            <pc:docMk/>
            <pc:sldMk cId="0" sldId="277"/>
            <ac:spMk id="17" creationId="{C43B3D78-685E-4E47-BCC3-F4ADF59394FB}"/>
          </ac:spMkLst>
        </pc:spChg>
        <pc:spChg chg="mod">
          <ac:chgData name="Yanika Khunpakdee" userId="67041c89664cd46f" providerId="LiveId" clId="{210187BA-E401-4C1C-9666-75EC649F401A}" dt="2024-10-02T15:50:54.462" v="91" actId="20577"/>
          <ac:spMkLst>
            <pc:docMk/>
            <pc:sldMk cId="0" sldId="277"/>
            <ac:spMk id="18" creationId="{A496BD1B-00B7-4493-85D3-3381916B7EE4}"/>
          </ac:spMkLst>
        </pc:spChg>
        <pc:picChg chg="add mod">
          <ac:chgData name="Yanika Khunpakdee" userId="67041c89664cd46f" providerId="LiveId" clId="{210187BA-E401-4C1C-9666-75EC649F401A}" dt="2024-10-05T18:21:20.075" v="1480" actId="1076"/>
          <ac:picMkLst>
            <pc:docMk/>
            <pc:sldMk cId="0" sldId="277"/>
            <ac:picMk id="4" creationId="{5AAE77DD-E6C0-DAC2-9CA5-024F7B3BE7CD}"/>
          </ac:picMkLst>
        </pc:picChg>
        <pc:picChg chg="del">
          <ac:chgData name="Yanika Khunpakdee" userId="67041c89664cd46f" providerId="LiveId" clId="{210187BA-E401-4C1C-9666-75EC649F401A}" dt="2024-10-05T18:21:00.005" v="1476" actId="478"/>
          <ac:picMkLst>
            <pc:docMk/>
            <pc:sldMk cId="0" sldId="277"/>
            <ac:picMk id="10245" creationId="{A7A816A9-BBAC-409F-B31D-B89CC4217197}"/>
          </ac:picMkLst>
        </pc:pic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0" sldId="278"/>
        </pc:sldMkLst>
        <pc:spChg chg="add mod">
          <ac:chgData name="Yanika Khunpakdee" userId="67041c89664cd46f" providerId="LiveId" clId="{210187BA-E401-4C1C-9666-75EC649F401A}" dt="2024-10-02T16:11:59.335" v="805"/>
          <ac:spMkLst>
            <pc:docMk/>
            <pc:sldMk cId="0" sldId="278"/>
            <ac:spMk id="2" creationId="{CF34E2D7-CE5F-ADB7-4113-D7F1C958926F}"/>
          </ac:spMkLst>
        </pc:spChg>
        <pc:spChg chg="mod">
          <ac:chgData name="Yanika Khunpakdee" userId="67041c89664cd46f" providerId="LiveId" clId="{210187BA-E401-4C1C-9666-75EC649F401A}" dt="2024-10-02T15:51:12.388" v="103" actId="403"/>
          <ac:spMkLst>
            <pc:docMk/>
            <pc:sldMk cId="0" sldId="278"/>
            <ac:spMk id="17" creationId="{BC559747-EF52-4C75-AE0D-EB8DD3F2F037}"/>
          </ac:spMkLst>
        </pc:spChg>
        <pc:spChg chg="mod">
          <ac:chgData name="Yanika Khunpakdee" userId="67041c89664cd46f" providerId="LiveId" clId="{210187BA-E401-4C1C-9666-75EC649F401A}" dt="2024-10-02T15:51:17.131" v="108" actId="20577"/>
          <ac:spMkLst>
            <pc:docMk/>
            <pc:sldMk cId="0" sldId="278"/>
            <ac:spMk id="18" creationId="{0F1BCD9D-3246-4892-8959-2F22DC438A40}"/>
          </ac:spMkLst>
        </pc:sp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1414165802" sldId="279"/>
        </pc:sldMkLst>
        <pc:spChg chg="add mod">
          <ac:chgData name="Yanika Khunpakdee" userId="67041c89664cd46f" providerId="LiveId" clId="{210187BA-E401-4C1C-9666-75EC649F401A}" dt="2024-10-02T16:12:03.984" v="809"/>
          <ac:spMkLst>
            <pc:docMk/>
            <pc:sldMk cId="1414165802" sldId="279"/>
            <ac:spMk id="2" creationId="{B21E2F82-35C1-8153-2B58-258081C154D4}"/>
          </ac:spMkLst>
        </pc:spChg>
        <pc:spChg chg="mod">
          <ac:chgData name="Yanika Khunpakdee" userId="67041c89664cd46f" providerId="LiveId" clId="{210187BA-E401-4C1C-9666-75EC649F401A}" dt="2024-10-02T15:51:31.929" v="122" actId="403"/>
          <ac:spMkLst>
            <pc:docMk/>
            <pc:sldMk cId="1414165802" sldId="279"/>
            <ac:spMk id="12" creationId="{0755840C-71C1-4660-9F73-6A01EB899B19}"/>
          </ac:spMkLst>
        </pc:spChg>
        <pc:spChg chg="mod">
          <ac:chgData name="Yanika Khunpakdee" userId="67041c89664cd46f" providerId="LiveId" clId="{210187BA-E401-4C1C-9666-75EC649F401A}" dt="2024-10-02T15:51:36.434" v="130" actId="20577"/>
          <ac:spMkLst>
            <pc:docMk/>
            <pc:sldMk cId="1414165802" sldId="279"/>
            <ac:spMk id="13" creationId="{818ADAD0-905B-439D-8B85-D8FC98A4E17E}"/>
          </ac:spMkLst>
        </pc:sp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2388862461" sldId="280"/>
        </pc:sldMkLst>
        <pc:spChg chg="add mod">
          <ac:chgData name="Yanika Khunpakdee" userId="67041c89664cd46f" providerId="LiveId" clId="{210187BA-E401-4C1C-9666-75EC649F401A}" dt="2024-10-02T16:12:05.682" v="810"/>
          <ac:spMkLst>
            <pc:docMk/>
            <pc:sldMk cId="2388862461" sldId="280"/>
            <ac:spMk id="2" creationId="{7388A226-197F-ED90-1F1F-B5713C452FB6}"/>
          </ac:spMkLst>
        </pc:spChg>
        <pc:spChg chg="mod">
          <ac:chgData name="Yanika Khunpakdee" userId="67041c89664cd46f" providerId="LiveId" clId="{210187BA-E401-4C1C-9666-75EC649F401A}" dt="2024-10-02T15:51:46.222" v="148" actId="404"/>
          <ac:spMkLst>
            <pc:docMk/>
            <pc:sldMk cId="2388862461" sldId="280"/>
            <ac:spMk id="17" creationId="{155D7118-FF18-4426-A6B4-02FA04FC4715}"/>
          </ac:spMkLst>
        </pc:spChg>
        <pc:spChg chg="mod">
          <ac:chgData name="Yanika Khunpakdee" userId="67041c89664cd46f" providerId="LiveId" clId="{210187BA-E401-4C1C-9666-75EC649F401A}" dt="2024-10-02T15:51:57.052" v="158" actId="20577"/>
          <ac:spMkLst>
            <pc:docMk/>
            <pc:sldMk cId="2388862461" sldId="280"/>
            <ac:spMk id="18" creationId="{B761AA23-3B8C-40E6-9890-6889A1A833BD}"/>
          </ac:spMkLst>
        </pc:spChg>
      </pc:sldChg>
      <pc:sldChg chg="addSp delSp modSp mod modTransition">
        <pc:chgData name="Yanika Khunpakdee" userId="67041c89664cd46f" providerId="LiveId" clId="{210187BA-E401-4C1C-9666-75EC649F401A}" dt="2024-10-05T18:22:26.355" v="1499" actId="1076"/>
        <pc:sldMkLst>
          <pc:docMk/>
          <pc:sldMk cId="3762381432" sldId="281"/>
        </pc:sldMkLst>
        <pc:spChg chg="add mod">
          <ac:chgData name="Yanika Khunpakdee" userId="67041c89664cd46f" providerId="LiveId" clId="{210187BA-E401-4C1C-9666-75EC649F401A}" dt="2024-10-02T16:12:06.185" v="811"/>
          <ac:spMkLst>
            <pc:docMk/>
            <pc:sldMk cId="3762381432" sldId="281"/>
            <ac:spMk id="2" creationId="{420D02D6-8E3A-EA0C-81CE-DD6E5D70AC2F}"/>
          </ac:spMkLst>
        </pc:spChg>
        <pc:spChg chg="mod">
          <ac:chgData name="Yanika Khunpakdee" userId="67041c89664cd46f" providerId="LiveId" clId="{210187BA-E401-4C1C-9666-75EC649F401A}" dt="2024-10-02T15:52:12.422" v="170" actId="403"/>
          <ac:spMkLst>
            <pc:docMk/>
            <pc:sldMk cId="3762381432" sldId="281"/>
            <ac:spMk id="17" creationId="{EDE1BBEA-C813-4600-AE8F-FBF5D76BF15B}"/>
          </ac:spMkLst>
        </pc:spChg>
        <pc:spChg chg="mod">
          <ac:chgData name="Yanika Khunpakdee" userId="67041c89664cd46f" providerId="LiveId" clId="{210187BA-E401-4C1C-9666-75EC649F401A}" dt="2024-10-02T15:52:18.673" v="177" actId="20577"/>
          <ac:spMkLst>
            <pc:docMk/>
            <pc:sldMk cId="3762381432" sldId="281"/>
            <ac:spMk id="18" creationId="{73E947AB-EC7A-4868-81C0-CECDE863CD97}"/>
          </ac:spMkLst>
        </pc:spChg>
        <pc:picChg chg="add mod">
          <ac:chgData name="Yanika Khunpakdee" userId="67041c89664cd46f" providerId="LiveId" clId="{210187BA-E401-4C1C-9666-75EC649F401A}" dt="2024-10-05T18:22:26.355" v="1499" actId="1076"/>
          <ac:picMkLst>
            <pc:docMk/>
            <pc:sldMk cId="3762381432" sldId="281"/>
            <ac:picMk id="4" creationId="{0B183C67-DEEB-DAE1-A78D-C7FFEFCCD148}"/>
          </ac:picMkLst>
        </pc:picChg>
        <pc:picChg chg="del">
          <ac:chgData name="Yanika Khunpakdee" userId="67041c89664cd46f" providerId="LiveId" clId="{210187BA-E401-4C1C-9666-75EC649F401A}" dt="2024-10-05T18:21:48.708" v="1481" actId="478"/>
          <ac:picMkLst>
            <pc:docMk/>
            <pc:sldMk cId="3762381432" sldId="281"/>
            <ac:picMk id="9221" creationId="{D2B1FAA5-2F4F-4F44-BB77-8AB8129BCA41}"/>
          </ac:picMkLst>
        </pc:picChg>
      </pc:sldChg>
      <pc:sldChg chg="addSp delSp modSp mod modTransition">
        <pc:chgData name="Yanika Khunpakdee" userId="67041c89664cd46f" providerId="LiveId" clId="{210187BA-E401-4C1C-9666-75EC649F401A}" dt="2024-10-05T18:24:57.739" v="1540" actId="1076"/>
        <pc:sldMkLst>
          <pc:docMk/>
          <pc:sldMk cId="2128557765" sldId="282"/>
        </pc:sldMkLst>
        <pc:spChg chg="add mod">
          <ac:chgData name="Yanika Khunpakdee" userId="67041c89664cd46f" providerId="LiveId" clId="{210187BA-E401-4C1C-9666-75EC649F401A}" dt="2024-10-02T16:12:06.688" v="812"/>
          <ac:spMkLst>
            <pc:docMk/>
            <pc:sldMk cId="2128557765" sldId="282"/>
            <ac:spMk id="2" creationId="{63FE7471-F4B5-867A-B6D5-F1419ADE754E}"/>
          </ac:spMkLst>
        </pc:spChg>
        <pc:spChg chg="mod">
          <ac:chgData name="Yanika Khunpakdee" userId="67041c89664cd46f" providerId="LiveId" clId="{210187BA-E401-4C1C-9666-75EC649F401A}" dt="2024-10-02T15:52:28.925" v="189" actId="403"/>
          <ac:spMkLst>
            <pc:docMk/>
            <pc:sldMk cId="2128557765" sldId="282"/>
            <ac:spMk id="17" creationId="{C43B3D78-685E-4E47-BCC3-F4ADF59394FB}"/>
          </ac:spMkLst>
        </pc:spChg>
        <pc:spChg chg="mod">
          <ac:chgData name="Yanika Khunpakdee" userId="67041c89664cd46f" providerId="LiveId" clId="{210187BA-E401-4C1C-9666-75EC649F401A}" dt="2024-10-02T15:52:32.808" v="194" actId="20577"/>
          <ac:spMkLst>
            <pc:docMk/>
            <pc:sldMk cId="2128557765" sldId="282"/>
            <ac:spMk id="18" creationId="{A496BD1B-00B7-4493-85D3-3381916B7EE4}"/>
          </ac:spMkLst>
        </pc:spChg>
        <pc:picChg chg="add del mod">
          <ac:chgData name="Yanika Khunpakdee" userId="67041c89664cd46f" providerId="LiveId" clId="{210187BA-E401-4C1C-9666-75EC649F401A}" dt="2024-10-05T18:23:16.331" v="1513" actId="478"/>
          <ac:picMkLst>
            <pc:docMk/>
            <pc:sldMk cId="2128557765" sldId="282"/>
            <ac:picMk id="4" creationId="{C7A5C487-CCBC-63EC-5880-97F581E8001C}"/>
          </ac:picMkLst>
        </pc:picChg>
        <pc:picChg chg="add del mod modCrop">
          <ac:chgData name="Yanika Khunpakdee" userId="67041c89664cd46f" providerId="LiveId" clId="{210187BA-E401-4C1C-9666-75EC649F401A}" dt="2024-10-05T18:24:25.553" v="1535" actId="478"/>
          <ac:picMkLst>
            <pc:docMk/>
            <pc:sldMk cId="2128557765" sldId="282"/>
            <ac:picMk id="5" creationId="{6383799E-B316-36E7-7B75-48AEAC04EB0F}"/>
          </ac:picMkLst>
        </pc:picChg>
        <pc:picChg chg="add mod">
          <ac:chgData name="Yanika Khunpakdee" userId="67041c89664cd46f" providerId="LiveId" clId="{210187BA-E401-4C1C-9666-75EC649F401A}" dt="2024-10-05T18:24:57.739" v="1540" actId="1076"/>
          <ac:picMkLst>
            <pc:docMk/>
            <pc:sldMk cId="2128557765" sldId="282"/>
            <ac:picMk id="6" creationId="{DF92CA91-11B4-9F39-6A32-E0B3DEA9D263}"/>
          </ac:picMkLst>
        </pc:picChg>
        <pc:picChg chg="del">
          <ac:chgData name="Yanika Khunpakdee" userId="67041c89664cd46f" providerId="LiveId" clId="{210187BA-E401-4C1C-9666-75EC649F401A}" dt="2024-10-05T18:22:30.509" v="1500" actId="478"/>
          <ac:picMkLst>
            <pc:docMk/>
            <pc:sldMk cId="2128557765" sldId="282"/>
            <ac:picMk id="10245" creationId="{A7A816A9-BBAC-409F-B31D-B89CC4217197}"/>
          </ac:picMkLst>
        </pc:pic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1006608595" sldId="283"/>
        </pc:sldMkLst>
        <pc:spChg chg="add mod">
          <ac:chgData name="Yanika Khunpakdee" userId="67041c89664cd46f" providerId="LiveId" clId="{210187BA-E401-4C1C-9666-75EC649F401A}" dt="2024-10-02T16:12:07.160" v="813"/>
          <ac:spMkLst>
            <pc:docMk/>
            <pc:sldMk cId="1006608595" sldId="283"/>
            <ac:spMk id="2" creationId="{C4B9CEEE-ABCE-522E-BD6B-7A385F48571F}"/>
          </ac:spMkLst>
        </pc:spChg>
        <pc:spChg chg="mod">
          <ac:chgData name="Yanika Khunpakdee" userId="67041c89664cd46f" providerId="LiveId" clId="{210187BA-E401-4C1C-9666-75EC649F401A}" dt="2024-10-02T15:52:44.031" v="210"/>
          <ac:spMkLst>
            <pc:docMk/>
            <pc:sldMk cId="1006608595" sldId="283"/>
            <ac:spMk id="17" creationId="{BC559747-EF52-4C75-AE0D-EB8DD3F2F037}"/>
          </ac:spMkLst>
        </pc:spChg>
        <pc:spChg chg="mod">
          <ac:chgData name="Yanika Khunpakdee" userId="67041c89664cd46f" providerId="LiveId" clId="{210187BA-E401-4C1C-9666-75EC649F401A}" dt="2024-10-02T15:52:56.910" v="215"/>
          <ac:spMkLst>
            <pc:docMk/>
            <pc:sldMk cId="1006608595" sldId="283"/>
            <ac:spMk id="18" creationId="{0F1BCD9D-3246-4892-8959-2F22DC438A40}"/>
          </ac:spMkLst>
        </pc:sp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2843707858" sldId="284"/>
        </pc:sldMkLst>
        <pc:spChg chg="add mod">
          <ac:chgData name="Yanika Khunpakdee" userId="67041c89664cd46f" providerId="LiveId" clId="{210187BA-E401-4C1C-9666-75EC649F401A}" dt="2024-10-02T16:12:07.631" v="814"/>
          <ac:spMkLst>
            <pc:docMk/>
            <pc:sldMk cId="2843707858" sldId="284"/>
            <ac:spMk id="2" creationId="{9BD7F1A8-EEE1-B219-7DF9-34D0E46FA1A5}"/>
          </ac:spMkLst>
        </pc:spChg>
        <pc:spChg chg="mod">
          <ac:chgData name="Yanika Khunpakdee" userId="67041c89664cd46f" providerId="LiveId" clId="{210187BA-E401-4C1C-9666-75EC649F401A}" dt="2024-10-02T15:53:09.278" v="231"/>
          <ac:spMkLst>
            <pc:docMk/>
            <pc:sldMk cId="2843707858" sldId="284"/>
            <ac:spMk id="12" creationId="{0755840C-71C1-4660-9F73-6A01EB899B19}"/>
          </ac:spMkLst>
        </pc:spChg>
        <pc:spChg chg="mod">
          <ac:chgData name="Yanika Khunpakdee" userId="67041c89664cd46f" providerId="LiveId" clId="{210187BA-E401-4C1C-9666-75EC649F401A}" dt="2024-10-02T15:53:20.997" v="246" actId="404"/>
          <ac:spMkLst>
            <pc:docMk/>
            <pc:sldMk cId="2843707858" sldId="284"/>
            <ac:spMk id="13" creationId="{818ADAD0-905B-439D-8B85-D8FC98A4E17E}"/>
          </ac:spMkLst>
        </pc:sp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2833311247" sldId="285"/>
        </pc:sldMkLst>
        <pc:spChg chg="add mod">
          <ac:chgData name="Yanika Khunpakdee" userId="67041c89664cd46f" providerId="LiveId" clId="{210187BA-E401-4C1C-9666-75EC649F401A}" dt="2024-10-02T16:12:09.316" v="815"/>
          <ac:spMkLst>
            <pc:docMk/>
            <pc:sldMk cId="2833311247" sldId="285"/>
            <ac:spMk id="2" creationId="{63E6AC6E-96B7-D141-709B-5118FBBFEA05}"/>
          </ac:spMkLst>
        </pc:spChg>
        <pc:spChg chg="mod">
          <ac:chgData name="Yanika Khunpakdee" userId="67041c89664cd46f" providerId="LiveId" clId="{210187BA-E401-4C1C-9666-75EC649F401A}" dt="2024-10-02T15:53:33.341" v="269" actId="403"/>
          <ac:spMkLst>
            <pc:docMk/>
            <pc:sldMk cId="2833311247" sldId="285"/>
            <ac:spMk id="17" creationId="{155D7118-FF18-4426-A6B4-02FA04FC4715}"/>
          </ac:spMkLst>
        </pc:spChg>
        <pc:spChg chg="mod">
          <ac:chgData name="Yanika Khunpakdee" userId="67041c89664cd46f" providerId="LiveId" clId="{210187BA-E401-4C1C-9666-75EC649F401A}" dt="2024-10-02T15:53:42.546" v="277"/>
          <ac:spMkLst>
            <pc:docMk/>
            <pc:sldMk cId="2833311247" sldId="285"/>
            <ac:spMk id="18" creationId="{B761AA23-3B8C-40E6-9890-6889A1A833BD}"/>
          </ac:spMkLst>
        </pc:spChg>
      </pc:sldChg>
      <pc:sldChg chg="addSp delSp modSp mod modTransition">
        <pc:chgData name="Yanika Khunpakdee" userId="67041c89664cd46f" providerId="LiveId" clId="{210187BA-E401-4C1C-9666-75EC649F401A}" dt="2024-10-05T18:38:05.023" v="1703" actId="14100"/>
        <pc:sldMkLst>
          <pc:docMk/>
          <pc:sldMk cId="1955407780" sldId="286"/>
        </pc:sldMkLst>
        <pc:spChg chg="add mod">
          <ac:chgData name="Yanika Khunpakdee" userId="67041c89664cd46f" providerId="LiveId" clId="{210187BA-E401-4C1C-9666-75EC649F401A}" dt="2024-10-02T16:12:09.788" v="816"/>
          <ac:spMkLst>
            <pc:docMk/>
            <pc:sldMk cId="1955407780" sldId="286"/>
            <ac:spMk id="2" creationId="{D93CAC0A-5ED4-F2F8-1DE5-7540CD45ABD8}"/>
          </ac:spMkLst>
        </pc:spChg>
        <pc:spChg chg="mod">
          <ac:chgData name="Yanika Khunpakdee" userId="67041c89664cd46f" providerId="LiveId" clId="{210187BA-E401-4C1C-9666-75EC649F401A}" dt="2024-10-02T15:54:18.864" v="293"/>
          <ac:spMkLst>
            <pc:docMk/>
            <pc:sldMk cId="1955407780" sldId="286"/>
            <ac:spMk id="17" creationId="{EDE1BBEA-C813-4600-AE8F-FBF5D76BF15B}"/>
          </ac:spMkLst>
        </pc:spChg>
        <pc:spChg chg="mod">
          <ac:chgData name="Yanika Khunpakdee" userId="67041c89664cd46f" providerId="LiveId" clId="{210187BA-E401-4C1C-9666-75EC649F401A}" dt="2024-10-02T15:54:25.577" v="298" actId="20577"/>
          <ac:spMkLst>
            <pc:docMk/>
            <pc:sldMk cId="1955407780" sldId="286"/>
            <ac:spMk id="18" creationId="{73E947AB-EC7A-4868-81C0-CECDE863CD97}"/>
          </ac:spMkLst>
        </pc:spChg>
        <pc:picChg chg="add mod">
          <ac:chgData name="Yanika Khunpakdee" userId="67041c89664cd46f" providerId="LiveId" clId="{210187BA-E401-4C1C-9666-75EC649F401A}" dt="2024-10-05T18:38:05.023" v="1703" actId="14100"/>
          <ac:picMkLst>
            <pc:docMk/>
            <pc:sldMk cId="1955407780" sldId="286"/>
            <ac:picMk id="4" creationId="{BB24D868-11FD-E8D8-DC5F-57413F766933}"/>
          </ac:picMkLst>
        </pc:picChg>
        <pc:picChg chg="del">
          <ac:chgData name="Yanika Khunpakdee" userId="67041c89664cd46f" providerId="LiveId" clId="{210187BA-E401-4C1C-9666-75EC649F401A}" dt="2024-10-05T18:25:03.407" v="1541" actId="478"/>
          <ac:picMkLst>
            <pc:docMk/>
            <pc:sldMk cId="1955407780" sldId="286"/>
            <ac:picMk id="9221" creationId="{D2B1FAA5-2F4F-4F44-BB77-8AB8129BCA41}"/>
          </ac:picMkLst>
        </pc:picChg>
      </pc:sldChg>
      <pc:sldChg chg="modSp del mod">
        <pc:chgData name="Yanika Khunpakdee" userId="67041c89664cd46f" providerId="LiveId" clId="{210187BA-E401-4C1C-9666-75EC649F401A}" dt="2024-10-02T16:09:53.452" v="765" actId="47"/>
        <pc:sldMkLst>
          <pc:docMk/>
          <pc:sldMk cId="302171593" sldId="287"/>
        </pc:sldMkLst>
        <pc:spChg chg="mod">
          <ac:chgData name="Yanika Khunpakdee" userId="67041c89664cd46f" providerId="LiveId" clId="{210187BA-E401-4C1C-9666-75EC649F401A}" dt="2024-10-02T15:54:54.443" v="312" actId="403"/>
          <ac:spMkLst>
            <pc:docMk/>
            <pc:sldMk cId="302171593" sldId="287"/>
            <ac:spMk id="17" creationId="{C43B3D78-685E-4E47-BCC3-F4ADF59394FB}"/>
          </ac:spMkLst>
        </pc:spChg>
        <pc:spChg chg="mod">
          <ac:chgData name="Yanika Khunpakdee" userId="67041c89664cd46f" providerId="LiveId" clId="{210187BA-E401-4C1C-9666-75EC649F401A}" dt="2024-10-02T15:54:57.057" v="316" actId="20577"/>
          <ac:spMkLst>
            <pc:docMk/>
            <pc:sldMk cId="302171593" sldId="287"/>
            <ac:spMk id="18" creationId="{A496BD1B-00B7-4493-85D3-3381916B7EE4}"/>
          </ac:spMkLst>
        </pc:spChg>
      </pc:sldChg>
      <pc:sldChg chg="addSp delSp modSp mod modTransition">
        <pc:chgData name="Yanika Khunpakdee" userId="67041c89664cd46f" providerId="LiveId" clId="{210187BA-E401-4C1C-9666-75EC649F401A}" dt="2024-10-05T18:43:36.342" v="1777" actId="14100"/>
        <pc:sldMkLst>
          <pc:docMk/>
          <pc:sldMk cId="1833059294" sldId="288"/>
        </pc:sldMkLst>
        <pc:spChg chg="add mod">
          <ac:chgData name="Yanika Khunpakdee" userId="67041c89664cd46f" providerId="LiveId" clId="{210187BA-E401-4C1C-9666-75EC649F401A}" dt="2024-10-02T16:12:10.266" v="817"/>
          <ac:spMkLst>
            <pc:docMk/>
            <pc:sldMk cId="1833059294" sldId="288"/>
            <ac:spMk id="2" creationId="{B967A68C-6EFC-88ED-A908-C8E173EC5267}"/>
          </ac:spMkLst>
        </pc:spChg>
        <pc:spChg chg="mod">
          <ac:chgData name="Yanika Khunpakdee" userId="67041c89664cd46f" providerId="LiveId" clId="{210187BA-E401-4C1C-9666-75EC649F401A}" dt="2024-10-02T15:55:07.111" v="329" actId="403"/>
          <ac:spMkLst>
            <pc:docMk/>
            <pc:sldMk cId="1833059294" sldId="288"/>
            <ac:spMk id="17" creationId="{BC559747-EF52-4C75-AE0D-EB8DD3F2F037}"/>
          </ac:spMkLst>
        </pc:spChg>
        <pc:spChg chg="mod">
          <ac:chgData name="Yanika Khunpakdee" userId="67041c89664cd46f" providerId="LiveId" clId="{210187BA-E401-4C1C-9666-75EC649F401A}" dt="2024-10-02T15:55:13.935" v="339" actId="20577"/>
          <ac:spMkLst>
            <pc:docMk/>
            <pc:sldMk cId="1833059294" sldId="288"/>
            <ac:spMk id="18" creationId="{0F1BCD9D-3246-4892-8959-2F22DC438A40}"/>
          </ac:spMkLst>
        </pc:spChg>
        <pc:picChg chg="add mod">
          <ac:chgData name="Yanika Khunpakdee" userId="67041c89664cd46f" providerId="LiveId" clId="{210187BA-E401-4C1C-9666-75EC649F401A}" dt="2024-10-05T18:43:36.342" v="1777" actId="14100"/>
          <ac:picMkLst>
            <pc:docMk/>
            <pc:sldMk cId="1833059294" sldId="288"/>
            <ac:picMk id="4" creationId="{E3CB47B8-B19A-20F1-F27B-2F61538013D6}"/>
          </ac:picMkLst>
        </pc:picChg>
        <pc:picChg chg="del">
          <ac:chgData name="Yanika Khunpakdee" userId="67041c89664cd46f" providerId="LiveId" clId="{210187BA-E401-4C1C-9666-75EC649F401A}" dt="2024-10-05T18:42:01.104" v="1740" actId="478"/>
          <ac:picMkLst>
            <pc:docMk/>
            <pc:sldMk cId="1833059294" sldId="288"/>
            <ac:picMk id="11269" creationId="{E56F732D-DC06-4B62-AA09-678209260E16}"/>
          </ac:picMkLst>
        </pc:picChg>
      </pc:sldChg>
      <pc:sldChg chg="modSp del mod">
        <pc:chgData name="Yanika Khunpakdee" userId="67041c89664cd46f" providerId="LiveId" clId="{210187BA-E401-4C1C-9666-75EC649F401A}" dt="2024-10-02T16:10:06.367" v="768" actId="47"/>
        <pc:sldMkLst>
          <pc:docMk/>
          <pc:sldMk cId="791893992" sldId="289"/>
        </pc:sldMkLst>
        <pc:spChg chg="mod">
          <ac:chgData name="Yanika Khunpakdee" userId="67041c89664cd46f" providerId="LiveId" clId="{210187BA-E401-4C1C-9666-75EC649F401A}" dt="2024-10-02T15:55:29.973" v="360" actId="404"/>
          <ac:spMkLst>
            <pc:docMk/>
            <pc:sldMk cId="791893992" sldId="289"/>
            <ac:spMk id="12" creationId="{0755840C-71C1-4660-9F73-6A01EB899B19}"/>
          </ac:spMkLst>
        </pc:spChg>
        <pc:spChg chg="mod">
          <ac:chgData name="Yanika Khunpakdee" userId="67041c89664cd46f" providerId="LiveId" clId="{210187BA-E401-4C1C-9666-75EC649F401A}" dt="2024-10-02T15:55:54.032" v="367" actId="20577"/>
          <ac:spMkLst>
            <pc:docMk/>
            <pc:sldMk cId="791893992" sldId="289"/>
            <ac:spMk id="13" creationId="{818ADAD0-905B-439D-8B85-D8FC98A4E17E}"/>
          </ac:spMkLst>
        </pc:spChg>
      </pc:sldChg>
      <pc:sldChg chg="modSp del mod">
        <pc:chgData name="Yanika Khunpakdee" userId="67041c89664cd46f" providerId="LiveId" clId="{210187BA-E401-4C1C-9666-75EC649F401A}" dt="2024-10-02T16:09:51.747" v="764" actId="47"/>
        <pc:sldMkLst>
          <pc:docMk/>
          <pc:sldMk cId="3734722477" sldId="290"/>
        </pc:sldMkLst>
        <pc:spChg chg="mod">
          <ac:chgData name="Yanika Khunpakdee" userId="67041c89664cd46f" providerId="LiveId" clId="{210187BA-E401-4C1C-9666-75EC649F401A}" dt="2024-10-02T15:56:05.921" v="381" actId="403"/>
          <ac:spMkLst>
            <pc:docMk/>
            <pc:sldMk cId="3734722477" sldId="290"/>
            <ac:spMk id="17" creationId="{155D7118-FF18-4426-A6B4-02FA04FC4715}"/>
          </ac:spMkLst>
        </pc:spChg>
        <pc:spChg chg="mod">
          <ac:chgData name="Yanika Khunpakdee" userId="67041c89664cd46f" providerId="LiveId" clId="{210187BA-E401-4C1C-9666-75EC649F401A}" dt="2024-10-02T15:56:08.473" v="386" actId="20577"/>
          <ac:spMkLst>
            <pc:docMk/>
            <pc:sldMk cId="3734722477" sldId="290"/>
            <ac:spMk id="18" creationId="{B761AA23-3B8C-40E6-9890-6889A1A833BD}"/>
          </ac:spMkLst>
        </pc:spChg>
      </pc:sldChg>
      <pc:sldChg chg="addSp delSp modSp mod modTransition">
        <pc:chgData name="Yanika Khunpakdee" userId="67041c89664cd46f" providerId="LiveId" clId="{210187BA-E401-4C1C-9666-75EC649F401A}" dt="2024-10-05T18:25:43.162" v="1551" actId="14100"/>
        <pc:sldMkLst>
          <pc:docMk/>
          <pc:sldMk cId="799163833" sldId="291"/>
        </pc:sldMkLst>
        <pc:spChg chg="add mod">
          <ac:chgData name="Yanika Khunpakdee" userId="67041c89664cd46f" providerId="LiveId" clId="{210187BA-E401-4C1C-9666-75EC649F401A}" dt="2024-10-02T16:12:10.954" v="818"/>
          <ac:spMkLst>
            <pc:docMk/>
            <pc:sldMk cId="799163833" sldId="291"/>
            <ac:spMk id="2" creationId="{22D2A702-223B-C4C9-8306-7819BE9543E4}"/>
          </ac:spMkLst>
        </pc:spChg>
        <pc:spChg chg="mod">
          <ac:chgData name="Yanika Khunpakdee" userId="67041c89664cd46f" providerId="LiveId" clId="{210187BA-E401-4C1C-9666-75EC649F401A}" dt="2024-10-02T15:56:21.012" v="399" actId="403"/>
          <ac:spMkLst>
            <pc:docMk/>
            <pc:sldMk cId="799163833" sldId="291"/>
            <ac:spMk id="17" creationId="{EDE1BBEA-C813-4600-AE8F-FBF5D76BF15B}"/>
          </ac:spMkLst>
        </pc:spChg>
        <pc:spChg chg="mod">
          <ac:chgData name="Yanika Khunpakdee" userId="67041c89664cd46f" providerId="LiveId" clId="{210187BA-E401-4C1C-9666-75EC649F401A}" dt="2024-10-02T15:56:24.788" v="403" actId="20577"/>
          <ac:spMkLst>
            <pc:docMk/>
            <pc:sldMk cId="799163833" sldId="291"/>
            <ac:spMk id="18" creationId="{73E947AB-EC7A-4868-81C0-CECDE863CD97}"/>
          </ac:spMkLst>
        </pc:spChg>
        <pc:picChg chg="add mod">
          <ac:chgData name="Yanika Khunpakdee" userId="67041c89664cd46f" providerId="LiveId" clId="{210187BA-E401-4C1C-9666-75EC649F401A}" dt="2024-10-05T18:25:43.162" v="1551" actId="14100"/>
          <ac:picMkLst>
            <pc:docMk/>
            <pc:sldMk cId="799163833" sldId="291"/>
            <ac:picMk id="4" creationId="{EE2DB214-9D02-A545-B03A-A39207C53747}"/>
          </ac:picMkLst>
        </pc:picChg>
        <pc:picChg chg="del">
          <ac:chgData name="Yanika Khunpakdee" userId="67041c89664cd46f" providerId="LiveId" clId="{210187BA-E401-4C1C-9666-75EC649F401A}" dt="2024-10-05T18:25:23.990" v="1543" actId="478"/>
          <ac:picMkLst>
            <pc:docMk/>
            <pc:sldMk cId="799163833" sldId="291"/>
            <ac:picMk id="9221" creationId="{D2B1FAA5-2F4F-4F44-BB77-8AB8129BCA41}"/>
          </ac:picMkLst>
        </pc:picChg>
      </pc:sldChg>
      <pc:sldChg chg="addSp delSp modSp mod modTransition">
        <pc:chgData name="Yanika Khunpakdee" userId="67041c89664cd46f" providerId="LiveId" clId="{210187BA-E401-4C1C-9666-75EC649F401A}" dt="2024-10-05T18:44:55.647" v="1786" actId="1076"/>
        <pc:sldMkLst>
          <pc:docMk/>
          <pc:sldMk cId="3974874673" sldId="292"/>
        </pc:sldMkLst>
        <pc:spChg chg="add mod">
          <ac:chgData name="Yanika Khunpakdee" userId="67041c89664cd46f" providerId="LiveId" clId="{210187BA-E401-4C1C-9666-75EC649F401A}" dt="2024-10-02T16:12:13.112" v="819"/>
          <ac:spMkLst>
            <pc:docMk/>
            <pc:sldMk cId="3974874673" sldId="292"/>
            <ac:spMk id="2" creationId="{0E4B7526-CDE3-B74B-E227-7B8ADB6EA9DF}"/>
          </ac:spMkLst>
        </pc:spChg>
        <pc:spChg chg="mod">
          <ac:chgData name="Yanika Khunpakdee" userId="67041c89664cd46f" providerId="LiveId" clId="{210187BA-E401-4C1C-9666-75EC649F401A}" dt="2024-10-02T15:56:33.645" v="418" actId="403"/>
          <ac:spMkLst>
            <pc:docMk/>
            <pc:sldMk cId="3974874673" sldId="292"/>
            <ac:spMk id="17" creationId="{C43B3D78-685E-4E47-BCC3-F4ADF59394FB}"/>
          </ac:spMkLst>
        </pc:spChg>
        <pc:spChg chg="mod">
          <ac:chgData name="Yanika Khunpakdee" userId="67041c89664cd46f" providerId="LiveId" clId="{210187BA-E401-4C1C-9666-75EC649F401A}" dt="2024-10-02T15:56:40.183" v="430" actId="20577"/>
          <ac:spMkLst>
            <pc:docMk/>
            <pc:sldMk cId="3974874673" sldId="292"/>
            <ac:spMk id="18" creationId="{A496BD1B-00B7-4493-85D3-3381916B7EE4}"/>
          </ac:spMkLst>
        </pc:spChg>
        <pc:picChg chg="add del mod">
          <ac:chgData name="Yanika Khunpakdee" userId="67041c89664cd46f" providerId="LiveId" clId="{210187BA-E401-4C1C-9666-75EC649F401A}" dt="2024-10-05T18:44:15.491" v="1781" actId="478"/>
          <ac:picMkLst>
            <pc:docMk/>
            <pc:sldMk cId="3974874673" sldId="292"/>
            <ac:picMk id="4" creationId="{A0A89D7F-05EC-83DD-0A00-D947D0DAE083}"/>
          </ac:picMkLst>
        </pc:picChg>
        <pc:picChg chg="add mod">
          <ac:chgData name="Yanika Khunpakdee" userId="67041c89664cd46f" providerId="LiveId" clId="{210187BA-E401-4C1C-9666-75EC649F401A}" dt="2024-10-05T18:44:55.647" v="1786" actId="1076"/>
          <ac:picMkLst>
            <pc:docMk/>
            <pc:sldMk cId="3974874673" sldId="292"/>
            <ac:picMk id="5" creationId="{D77A2433-5011-D542-2AA3-7C33FE55DC68}"/>
          </ac:picMkLst>
        </pc:picChg>
        <pc:picChg chg="del">
          <ac:chgData name="Yanika Khunpakdee" userId="67041c89664cd46f" providerId="LiveId" clId="{210187BA-E401-4C1C-9666-75EC649F401A}" dt="2024-10-05T18:25:22.776" v="1542" actId="478"/>
          <ac:picMkLst>
            <pc:docMk/>
            <pc:sldMk cId="3974874673" sldId="292"/>
            <ac:picMk id="10245" creationId="{A7A816A9-BBAC-409F-B31D-B89CC4217197}"/>
          </ac:picMkLst>
        </pc:pic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921133050" sldId="293"/>
        </pc:sldMkLst>
        <pc:spChg chg="add mod">
          <ac:chgData name="Yanika Khunpakdee" userId="67041c89664cd46f" providerId="LiveId" clId="{210187BA-E401-4C1C-9666-75EC649F401A}" dt="2024-10-02T16:12:15.117" v="820"/>
          <ac:spMkLst>
            <pc:docMk/>
            <pc:sldMk cId="921133050" sldId="293"/>
            <ac:spMk id="2" creationId="{2D122DCD-3213-EC59-F60D-A97B8D3144B2}"/>
          </ac:spMkLst>
        </pc:spChg>
        <pc:spChg chg="mod">
          <ac:chgData name="Yanika Khunpakdee" userId="67041c89664cd46f" providerId="LiveId" clId="{210187BA-E401-4C1C-9666-75EC649F401A}" dt="2024-10-02T15:57:12.471" v="449"/>
          <ac:spMkLst>
            <pc:docMk/>
            <pc:sldMk cId="921133050" sldId="293"/>
            <ac:spMk id="17" creationId="{BC559747-EF52-4C75-AE0D-EB8DD3F2F037}"/>
          </ac:spMkLst>
        </pc:spChg>
        <pc:spChg chg="mod">
          <ac:chgData name="Yanika Khunpakdee" userId="67041c89664cd46f" providerId="LiveId" clId="{210187BA-E401-4C1C-9666-75EC649F401A}" dt="2024-10-02T15:57:18.341" v="456" actId="20577"/>
          <ac:spMkLst>
            <pc:docMk/>
            <pc:sldMk cId="921133050" sldId="293"/>
            <ac:spMk id="18" creationId="{0F1BCD9D-3246-4892-8959-2F22DC438A40}"/>
          </ac:spMkLst>
        </pc:spChg>
      </pc:sldChg>
      <pc:sldChg chg="modSp del mod">
        <pc:chgData name="Yanika Khunpakdee" userId="67041c89664cd46f" providerId="LiveId" clId="{210187BA-E401-4C1C-9666-75EC649F401A}" dt="2024-10-02T16:10:02.693" v="767" actId="47"/>
        <pc:sldMkLst>
          <pc:docMk/>
          <pc:sldMk cId="3500424064" sldId="294"/>
        </pc:sldMkLst>
        <pc:spChg chg="mod">
          <ac:chgData name="Yanika Khunpakdee" userId="67041c89664cd46f" providerId="LiveId" clId="{210187BA-E401-4C1C-9666-75EC649F401A}" dt="2024-10-02T15:57:35.795" v="464" actId="20577"/>
          <ac:spMkLst>
            <pc:docMk/>
            <pc:sldMk cId="3500424064" sldId="294"/>
            <ac:spMk id="17" creationId="{155D7118-FF18-4426-A6B4-02FA04FC4715}"/>
          </ac:spMkLst>
        </pc:spChg>
      </pc:sldChg>
      <pc:sldChg chg="modSp del mod">
        <pc:chgData name="Yanika Khunpakdee" userId="67041c89664cd46f" providerId="LiveId" clId="{210187BA-E401-4C1C-9666-75EC649F401A}" dt="2024-10-02T16:09:50.184" v="763" actId="47"/>
        <pc:sldMkLst>
          <pc:docMk/>
          <pc:sldMk cId="2785349268" sldId="295"/>
        </pc:sldMkLst>
        <pc:spChg chg="mod">
          <ac:chgData name="Yanika Khunpakdee" userId="67041c89664cd46f" providerId="LiveId" clId="{210187BA-E401-4C1C-9666-75EC649F401A}" dt="2024-10-02T15:57:49.191" v="471" actId="20577"/>
          <ac:spMkLst>
            <pc:docMk/>
            <pc:sldMk cId="2785349268" sldId="295"/>
            <ac:spMk id="17" creationId="{EDE1BBEA-C813-4600-AE8F-FBF5D76BF15B}"/>
          </ac:spMkLst>
        </pc:spChg>
      </pc:sldChg>
      <pc:sldChg chg="addSp delSp modSp mod modTransition">
        <pc:chgData name="Yanika Khunpakdee" userId="67041c89664cd46f" providerId="LiveId" clId="{210187BA-E401-4C1C-9666-75EC649F401A}" dt="2024-10-05T18:40:06.730" v="1724" actId="1076"/>
        <pc:sldMkLst>
          <pc:docMk/>
          <pc:sldMk cId="3874131004" sldId="296"/>
        </pc:sldMkLst>
        <pc:spChg chg="add mod">
          <ac:chgData name="Yanika Khunpakdee" userId="67041c89664cd46f" providerId="LiveId" clId="{210187BA-E401-4C1C-9666-75EC649F401A}" dt="2024-10-02T16:12:15.576" v="821"/>
          <ac:spMkLst>
            <pc:docMk/>
            <pc:sldMk cId="3874131004" sldId="296"/>
            <ac:spMk id="2" creationId="{18ACFC23-BBC1-4C16-4A8B-727424A973DE}"/>
          </ac:spMkLst>
        </pc:spChg>
        <pc:spChg chg="mod">
          <ac:chgData name="Yanika Khunpakdee" userId="67041c89664cd46f" providerId="LiveId" clId="{210187BA-E401-4C1C-9666-75EC649F401A}" dt="2024-10-02T15:58:00.884" v="480" actId="20577"/>
          <ac:spMkLst>
            <pc:docMk/>
            <pc:sldMk cId="3874131004" sldId="296"/>
            <ac:spMk id="17" creationId="{C43B3D78-685E-4E47-BCC3-F4ADF59394FB}"/>
          </ac:spMkLst>
        </pc:spChg>
        <pc:picChg chg="add mod">
          <ac:chgData name="Yanika Khunpakdee" userId="67041c89664cd46f" providerId="LiveId" clId="{210187BA-E401-4C1C-9666-75EC649F401A}" dt="2024-10-05T18:40:06.730" v="1724" actId="1076"/>
          <ac:picMkLst>
            <pc:docMk/>
            <pc:sldMk cId="3874131004" sldId="296"/>
            <ac:picMk id="4" creationId="{941648DB-8513-5315-C82D-8A0E508CF2E1}"/>
          </ac:picMkLst>
        </pc:picChg>
        <pc:picChg chg="del">
          <ac:chgData name="Yanika Khunpakdee" userId="67041c89664cd46f" providerId="LiveId" clId="{210187BA-E401-4C1C-9666-75EC649F401A}" dt="2024-10-05T18:39:48.290" v="1721" actId="478"/>
          <ac:picMkLst>
            <pc:docMk/>
            <pc:sldMk cId="3874131004" sldId="296"/>
            <ac:picMk id="10245" creationId="{A7A816A9-BBAC-409F-B31D-B89CC4217197}"/>
          </ac:picMkLst>
        </pc:picChg>
      </pc:sldChg>
      <pc:sldChg chg="addSp modSp mod modTransition">
        <pc:chgData name="Yanika Khunpakdee" userId="67041c89664cd46f" providerId="LiveId" clId="{210187BA-E401-4C1C-9666-75EC649F401A}" dt="2024-10-03T07:29:47.151" v="1179" actId="6549"/>
        <pc:sldMkLst>
          <pc:docMk/>
          <pc:sldMk cId="238511569" sldId="297"/>
        </pc:sldMkLst>
        <pc:spChg chg="add mod">
          <ac:chgData name="Yanika Khunpakdee" userId="67041c89664cd46f" providerId="LiveId" clId="{210187BA-E401-4C1C-9666-75EC649F401A}" dt="2024-10-02T16:12:16.065" v="822"/>
          <ac:spMkLst>
            <pc:docMk/>
            <pc:sldMk cId="238511569" sldId="297"/>
            <ac:spMk id="2" creationId="{DF5716D8-D655-05BB-FAFC-B4D152DF645E}"/>
          </ac:spMkLst>
        </pc:spChg>
        <pc:spChg chg="mod">
          <ac:chgData name="Yanika Khunpakdee" userId="67041c89664cd46f" providerId="LiveId" clId="{210187BA-E401-4C1C-9666-75EC649F401A}" dt="2024-10-03T07:29:47.151" v="1179" actId="6549"/>
          <ac:spMkLst>
            <pc:docMk/>
            <pc:sldMk cId="238511569" sldId="297"/>
            <ac:spMk id="17" creationId="{BC559747-EF52-4C75-AE0D-EB8DD3F2F037}"/>
          </ac:spMkLst>
        </pc:spChg>
        <pc:spChg chg="mod">
          <ac:chgData name="Yanika Khunpakdee" userId="67041c89664cd46f" providerId="LiveId" clId="{210187BA-E401-4C1C-9666-75EC649F401A}" dt="2024-10-02T15:58:11.826" v="488" actId="20577"/>
          <ac:spMkLst>
            <pc:docMk/>
            <pc:sldMk cId="238511569" sldId="297"/>
            <ac:spMk id="18" creationId="{0F1BCD9D-3246-4892-8959-2F22DC438A40}"/>
          </ac:spMkLst>
        </pc:spChg>
      </pc:sldChg>
      <pc:sldChg chg="addSp modSp mod modTransition">
        <pc:chgData name="Yanika Khunpakdee" userId="67041c89664cd46f" providerId="LiveId" clId="{210187BA-E401-4C1C-9666-75EC649F401A}" dt="2024-10-02T16:35:31.145" v="936"/>
        <pc:sldMkLst>
          <pc:docMk/>
          <pc:sldMk cId="2910395064" sldId="298"/>
        </pc:sldMkLst>
        <pc:spChg chg="add mod">
          <ac:chgData name="Yanika Khunpakdee" userId="67041c89664cd46f" providerId="LiveId" clId="{210187BA-E401-4C1C-9666-75EC649F401A}" dt="2024-10-02T16:12:16.533" v="823"/>
          <ac:spMkLst>
            <pc:docMk/>
            <pc:sldMk cId="2910395064" sldId="298"/>
            <ac:spMk id="2" creationId="{F86F027F-5E54-3435-124F-B2C7FAB195F8}"/>
          </ac:spMkLst>
        </pc:spChg>
        <pc:spChg chg="mod">
          <ac:chgData name="Yanika Khunpakdee" userId="67041c89664cd46f" providerId="LiveId" clId="{210187BA-E401-4C1C-9666-75EC649F401A}" dt="2024-10-02T15:58:23.233" v="495" actId="20577"/>
          <ac:spMkLst>
            <pc:docMk/>
            <pc:sldMk cId="2910395064" sldId="298"/>
            <ac:spMk id="17" creationId="{155D7118-FF18-4426-A6B4-02FA04FC4715}"/>
          </ac:spMkLst>
        </pc:spChg>
      </pc:sldChg>
      <pc:sldChg chg="addSp delSp modSp mod modTransition">
        <pc:chgData name="Yanika Khunpakdee" userId="67041c89664cd46f" providerId="LiveId" clId="{210187BA-E401-4C1C-9666-75EC649F401A}" dt="2024-10-05T18:40:39.474" v="1732" actId="1076"/>
        <pc:sldMkLst>
          <pc:docMk/>
          <pc:sldMk cId="113306198" sldId="299"/>
        </pc:sldMkLst>
        <pc:spChg chg="add mod">
          <ac:chgData name="Yanika Khunpakdee" userId="67041c89664cd46f" providerId="LiveId" clId="{210187BA-E401-4C1C-9666-75EC649F401A}" dt="2024-10-02T16:12:17.009" v="824"/>
          <ac:spMkLst>
            <pc:docMk/>
            <pc:sldMk cId="113306198" sldId="299"/>
            <ac:spMk id="2" creationId="{DA5CB823-1138-7F78-D204-303272E41F8D}"/>
          </ac:spMkLst>
        </pc:spChg>
        <pc:spChg chg="mod">
          <ac:chgData name="Yanika Khunpakdee" userId="67041c89664cd46f" providerId="LiveId" clId="{210187BA-E401-4C1C-9666-75EC649F401A}" dt="2024-10-03T07:33:08.539" v="1199" actId="20577"/>
          <ac:spMkLst>
            <pc:docMk/>
            <pc:sldMk cId="113306198" sldId="299"/>
            <ac:spMk id="17" creationId="{EDE1BBEA-C813-4600-AE8F-FBF5D76BF15B}"/>
          </ac:spMkLst>
        </pc:spChg>
        <pc:spChg chg="mod">
          <ac:chgData name="Yanika Khunpakdee" userId="67041c89664cd46f" providerId="LiveId" clId="{210187BA-E401-4C1C-9666-75EC649F401A}" dt="2024-10-05T18:40:39.474" v="1732" actId="1076"/>
          <ac:spMkLst>
            <pc:docMk/>
            <pc:sldMk cId="113306198" sldId="299"/>
            <ac:spMk id="18" creationId="{73E947AB-EC7A-4868-81C0-CECDE863CD97}"/>
          </ac:spMkLst>
        </pc:spChg>
        <pc:picChg chg="add mod modCrop">
          <ac:chgData name="Yanika Khunpakdee" userId="67041c89664cd46f" providerId="LiveId" clId="{210187BA-E401-4C1C-9666-75EC649F401A}" dt="2024-10-05T18:40:35.375" v="1730" actId="14100"/>
          <ac:picMkLst>
            <pc:docMk/>
            <pc:sldMk cId="113306198" sldId="299"/>
            <ac:picMk id="3" creationId="{DA905A07-AEDF-7E2F-A462-8EFEDE7DE30C}"/>
          </ac:picMkLst>
        </pc:picChg>
        <pc:picChg chg="del">
          <ac:chgData name="Yanika Khunpakdee" userId="67041c89664cd46f" providerId="LiveId" clId="{210187BA-E401-4C1C-9666-75EC649F401A}" dt="2024-10-05T18:40:09.854" v="1725" actId="478"/>
          <ac:picMkLst>
            <pc:docMk/>
            <pc:sldMk cId="113306198" sldId="299"/>
            <ac:picMk id="9221" creationId="{D2B1FAA5-2F4F-4F44-BB77-8AB8129BCA41}"/>
          </ac:picMkLst>
        </pc:picChg>
      </pc:sldChg>
      <pc:sldChg chg="addSp delSp modSp mod modTransition">
        <pc:chgData name="Yanika Khunpakdee" userId="67041c89664cd46f" providerId="LiveId" clId="{210187BA-E401-4C1C-9666-75EC649F401A}" dt="2024-10-05T18:40:53.772" v="1739" actId="14100"/>
        <pc:sldMkLst>
          <pc:docMk/>
          <pc:sldMk cId="1735812220" sldId="300"/>
        </pc:sldMkLst>
        <pc:spChg chg="add mod">
          <ac:chgData name="Yanika Khunpakdee" userId="67041c89664cd46f" providerId="LiveId" clId="{210187BA-E401-4C1C-9666-75EC649F401A}" dt="2024-10-02T16:12:18.806" v="825"/>
          <ac:spMkLst>
            <pc:docMk/>
            <pc:sldMk cId="1735812220" sldId="300"/>
            <ac:spMk id="2" creationId="{C2D9CFA3-34DF-F6CE-1F0D-FA47E04B1CD4}"/>
          </ac:spMkLst>
        </pc:spChg>
        <pc:spChg chg="mod">
          <ac:chgData name="Yanika Khunpakdee" userId="67041c89664cd46f" providerId="LiveId" clId="{210187BA-E401-4C1C-9666-75EC649F401A}" dt="2024-10-02T15:58:44.394" v="511" actId="20577"/>
          <ac:spMkLst>
            <pc:docMk/>
            <pc:sldMk cId="1735812220" sldId="300"/>
            <ac:spMk id="17" creationId="{C43B3D78-685E-4E47-BCC3-F4ADF59394FB}"/>
          </ac:spMkLst>
        </pc:spChg>
        <pc:picChg chg="add mod modCrop">
          <ac:chgData name="Yanika Khunpakdee" userId="67041c89664cd46f" providerId="LiveId" clId="{210187BA-E401-4C1C-9666-75EC649F401A}" dt="2024-10-05T18:40:53.772" v="1739" actId="14100"/>
          <ac:picMkLst>
            <pc:docMk/>
            <pc:sldMk cId="1735812220" sldId="300"/>
            <ac:picMk id="4" creationId="{C595C65B-32F3-842E-CA38-22D5EDCC0894}"/>
          </ac:picMkLst>
        </pc:picChg>
        <pc:picChg chg="del mod">
          <ac:chgData name="Yanika Khunpakdee" userId="67041c89664cd46f" providerId="LiveId" clId="{210187BA-E401-4C1C-9666-75EC649F401A}" dt="2024-10-05T18:40:42.781" v="1734" actId="478"/>
          <ac:picMkLst>
            <pc:docMk/>
            <pc:sldMk cId="1735812220" sldId="300"/>
            <ac:picMk id="10245" creationId="{A7A816A9-BBAC-409F-B31D-B89CC4217197}"/>
          </ac:picMkLst>
        </pc:picChg>
      </pc:sldChg>
      <pc:sldChg chg="modSp del mod">
        <pc:chgData name="Yanika Khunpakdee" userId="67041c89664cd46f" providerId="LiveId" clId="{210187BA-E401-4C1C-9666-75EC649F401A}" dt="2024-10-02T16:09:48.548" v="762" actId="47"/>
        <pc:sldMkLst>
          <pc:docMk/>
          <pc:sldMk cId="1031326811" sldId="301"/>
        </pc:sldMkLst>
        <pc:spChg chg="mod">
          <ac:chgData name="Yanika Khunpakdee" userId="67041c89664cd46f" providerId="LiveId" clId="{210187BA-E401-4C1C-9666-75EC649F401A}" dt="2024-10-02T15:58:53.197" v="519" actId="20577"/>
          <ac:spMkLst>
            <pc:docMk/>
            <pc:sldMk cId="1031326811" sldId="301"/>
            <ac:spMk id="17" creationId="{BC559747-EF52-4C75-AE0D-EB8DD3F2F037}"/>
          </ac:spMkLst>
        </pc:spChg>
      </pc:sldChg>
      <pc:sldChg chg="modSp del mod ord">
        <pc:chgData name="Yanika Khunpakdee" userId="67041c89664cd46f" providerId="LiveId" clId="{210187BA-E401-4C1C-9666-75EC649F401A}" dt="2024-10-02T16:09:59.423" v="766" actId="47"/>
        <pc:sldMkLst>
          <pc:docMk/>
          <pc:sldMk cId="4018201546" sldId="302"/>
        </pc:sldMkLst>
        <pc:spChg chg="mod">
          <ac:chgData name="Yanika Khunpakdee" userId="67041c89664cd46f" providerId="LiveId" clId="{210187BA-E401-4C1C-9666-75EC649F401A}" dt="2024-10-02T15:59:18.875" v="530" actId="20577"/>
          <ac:spMkLst>
            <pc:docMk/>
            <pc:sldMk cId="4018201546" sldId="302"/>
            <ac:spMk id="17" creationId="{BC559747-EF52-4C75-AE0D-EB8DD3F2F037}"/>
          </ac:spMkLst>
        </pc:spChg>
        <pc:spChg chg="mod">
          <ac:chgData name="Yanika Khunpakdee" userId="67041c89664cd46f" providerId="LiveId" clId="{210187BA-E401-4C1C-9666-75EC649F401A}" dt="2024-10-02T15:59:24.146" v="535" actId="20577"/>
          <ac:spMkLst>
            <pc:docMk/>
            <pc:sldMk cId="4018201546" sldId="302"/>
            <ac:spMk id="18" creationId="{0F1BCD9D-3246-4892-8959-2F22DC438A40}"/>
          </ac:spMkLst>
        </pc:spChg>
      </pc:sldChg>
      <pc:sldChg chg="addSp modSp mod ord modTransition">
        <pc:chgData name="Yanika Khunpakdee" userId="67041c89664cd46f" providerId="LiveId" clId="{210187BA-E401-4C1C-9666-75EC649F401A}" dt="2024-10-02T16:35:31.145" v="936"/>
        <pc:sldMkLst>
          <pc:docMk/>
          <pc:sldMk cId="2714712616" sldId="303"/>
        </pc:sldMkLst>
        <pc:spChg chg="add mod">
          <ac:chgData name="Yanika Khunpakdee" userId="67041c89664cd46f" providerId="LiveId" clId="{210187BA-E401-4C1C-9666-75EC649F401A}" dt="2024-10-02T16:12:19.304" v="826"/>
          <ac:spMkLst>
            <pc:docMk/>
            <pc:sldMk cId="2714712616" sldId="303"/>
            <ac:spMk id="2" creationId="{B4F99751-351D-C4C5-1D76-8661B043A8EF}"/>
          </ac:spMkLst>
        </pc:spChg>
        <pc:spChg chg="mod">
          <ac:chgData name="Yanika Khunpakdee" userId="67041c89664cd46f" providerId="LiveId" clId="{210187BA-E401-4C1C-9666-75EC649F401A}" dt="2024-10-02T15:59:30.692" v="542" actId="20577"/>
          <ac:spMkLst>
            <pc:docMk/>
            <pc:sldMk cId="2714712616" sldId="303"/>
            <ac:spMk id="12" creationId="{0755840C-71C1-4660-9F73-6A01EB899B19}"/>
          </ac:spMkLst>
        </pc:spChg>
        <pc:spChg chg="mod">
          <ac:chgData name="Yanika Khunpakdee" userId="67041c89664cd46f" providerId="LiveId" clId="{210187BA-E401-4C1C-9666-75EC649F401A}" dt="2024-10-02T15:59:33.745" v="547" actId="20577"/>
          <ac:spMkLst>
            <pc:docMk/>
            <pc:sldMk cId="2714712616" sldId="303"/>
            <ac:spMk id="13" creationId="{818ADAD0-905B-439D-8B85-D8FC98A4E17E}"/>
          </ac:spMkLst>
        </pc:spChg>
      </pc:sldChg>
      <pc:sldChg chg="addSp delSp modSp mod ord modTransition">
        <pc:chgData name="Yanika Khunpakdee" userId="67041c89664cd46f" providerId="LiveId" clId="{210187BA-E401-4C1C-9666-75EC649F401A}" dt="2024-10-03T07:33:24.620" v="1205" actId="20577"/>
        <pc:sldMkLst>
          <pc:docMk/>
          <pc:sldMk cId="3070420339" sldId="304"/>
        </pc:sldMkLst>
        <pc:spChg chg="add del mod">
          <ac:chgData name="Yanika Khunpakdee" userId="67041c89664cd46f" providerId="LiveId" clId="{210187BA-E401-4C1C-9666-75EC649F401A}" dt="2024-10-02T16:01:21.892" v="584" actId="478"/>
          <ac:spMkLst>
            <pc:docMk/>
            <pc:sldMk cId="3070420339" sldId="304"/>
            <ac:spMk id="2" creationId="{EAE53EBD-236A-9C5A-25BE-7D10DB47790B}"/>
          </ac:spMkLst>
        </pc:spChg>
        <pc:spChg chg="add mod">
          <ac:chgData name="Yanika Khunpakdee" userId="67041c89664cd46f" providerId="LiveId" clId="{210187BA-E401-4C1C-9666-75EC649F401A}" dt="2024-10-02T16:12:20.442" v="827"/>
          <ac:spMkLst>
            <pc:docMk/>
            <pc:sldMk cId="3070420339" sldId="304"/>
            <ac:spMk id="3" creationId="{782F17F0-A31A-17DC-A1EB-AAAA6BE93DF5}"/>
          </ac:spMkLst>
        </pc:spChg>
        <pc:spChg chg="mod">
          <ac:chgData name="Yanika Khunpakdee" userId="67041c89664cd46f" providerId="LiveId" clId="{210187BA-E401-4C1C-9666-75EC649F401A}" dt="2024-10-03T07:33:24.620" v="1205" actId="20577"/>
          <ac:spMkLst>
            <pc:docMk/>
            <pc:sldMk cId="3070420339" sldId="304"/>
            <ac:spMk id="17" creationId="{155D7118-FF18-4426-A6B4-02FA04FC4715}"/>
          </ac:spMkLst>
        </pc:spChg>
        <pc:spChg chg="mod">
          <ac:chgData name="Yanika Khunpakdee" userId="67041c89664cd46f" providerId="LiveId" clId="{210187BA-E401-4C1C-9666-75EC649F401A}" dt="2024-10-02T15:59:58.465" v="559" actId="20577"/>
          <ac:spMkLst>
            <pc:docMk/>
            <pc:sldMk cId="3070420339" sldId="304"/>
            <ac:spMk id="18" creationId="{B761AA23-3B8C-40E6-9890-6889A1A833BD}"/>
          </ac:spMkLst>
        </pc:spChg>
      </pc:sldChg>
      <pc:sldChg chg="addSp delSp modSp add mod modTransition setBg delAnim modAnim">
        <pc:chgData name="Yanika Khunpakdee" userId="67041c89664cd46f" providerId="LiveId" clId="{210187BA-E401-4C1C-9666-75EC649F401A}" dt="2024-10-05T18:39:39.133" v="1720" actId="1076"/>
        <pc:sldMkLst>
          <pc:docMk/>
          <pc:sldMk cId="3801862257" sldId="305"/>
        </pc:sldMkLst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" creationId="{3BD891B9-C154-5A73-8578-D0DEB4787D71}"/>
          </ac:spMkLst>
        </pc:spChg>
        <pc:spChg chg="add del mod">
          <ac:chgData name="Yanika Khunpakdee" userId="67041c89664cd46f" providerId="LiveId" clId="{210187BA-E401-4C1C-9666-75EC649F401A}" dt="2024-10-02T16:03:33.219" v="603" actId="478"/>
          <ac:spMkLst>
            <pc:docMk/>
            <pc:sldMk cId="3801862257" sldId="305"/>
            <ac:spMk id="3" creationId="{CEC2785D-CAA8-D92B-5BDD-7755270F35B9}"/>
          </ac:spMkLst>
        </pc:spChg>
        <pc:spChg chg="add mod">
          <ac:chgData name="Yanika Khunpakdee" userId="67041c89664cd46f" providerId="LiveId" clId="{210187BA-E401-4C1C-9666-75EC649F401A}" dt="2024-10-04T04:30:36.411" v="1343" actId="1076"/>
          <ac:spMkLst>
            <pc:docMk/>
            <pc:sldMk cId="3801862257" sldId="305"/>
            <ac:spMk id="4" creationId="{BE0E4765-C380-4FE1-15FC-B3C53C812A7C}"/>
          </ac:spMkLst>
        </pc:spChg>
        <pc:spChg chg="add del mod">
          <ac:chgData name="Yanika Khunpakdee" userId="67041c89664cd46f" providerId="LiveId" clId="{210187BA-E401-4C1C-9666-75EC649F401A}" dt="2024-10-02T16:05:51.866" v="704" actId="478"/>
          <ac:spMkLst>
            <pc:docMk/>
            <pc:sldMk cId="3801862257" sldId="305"/>
            <ac:spMk id="4" creationId="{C1399294-922F-294C-5FF8-DEE115294EAF}"/>
          </ac:spMkLst>
        </pc:spChg>
        <pc:spChg chg="add mod ord">
          <ac:chgData name="Yanika Khunpakdee" userId="67041c89664cd46f" providerId="LiveId" clId="{210187BA-E401-4C1C-9666-75EC649F401A}" dt="2024-10-05T18:35:04.577" v="1648" actId="14100"/>
          <ac:spMkLst>
            <pc:docMk/>
            <pc:sldMk cId="3801862257" sldId="305"/>
            <ac:spMk id="5" creationId="{4412717F-0B46-A633-E516-11FA0CEDBD5B}"/>
          </ac:spMkLst>
        </pc:spChg>
        <pc:spChg chg="add mod ord">
          <ac:chgData name="Yanika Khunpakdee" userId="67041c89664cd46f" providerId="LiveId" clId="{210187BA-E401-4C1C-9666-75EC649F401A}" dt="2024-10-05T18:35:30.268" v="1655" actId="14100"/>
          <ac:spMkLst>
            <pc:docMk/>
            <pc:sldMk cId="3801862257" sldId="305"/>
            <ac:spMk id="6" creationId="{AD102DB1-F1EC-6AF0-D417-9462A0A868FD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7" creationId="{F92C5878-EF4B-55AE-5A2B-88FADE99C425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8" creationId="{1C6B9DF1-F003-B39B-7A0A-64F87669793B}"/>
          </ac:spMkLst>
        </pc:spChg>
        <pc:spChg chg="add mod">
          <ac:chgData name="Yanika Khunpakdee" userId="67041c89664cd46f" providerId="LiveId" clId="{210187BA-E401-4C1C-9666-75EC649F401A}" dt="2024-10-05T18:34:40.523" v="1643" actId="1076"/>
          <ac:spMkLst>
            <pc:docMk/>
            <pc:sldMk cId="3801862257" sldId="305"/>
            <ac:spMk id="9" creationId="{E1BB1AD1-C379-0888-2AAD-1617ACBEBDCC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10" creationId="{06043303-CD40-24FB-4F2B-882753EB8034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11" creationId="{02DE7F79-3068-BAE3-5AAB-7FD9AF70CC84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12" creationId="{5145E47E-3F68-70A2-DD0A-C8A3412FFFB3}"/>
          </ac:spMkLst>
        </pc:spChg>
        <pc:spChg chg="add mod">
          <ac:chgData name="Yanika Khunpakdee" userId="67041c89664cd46f" providerId="LiveId" clId="{210187BA-E401-4C1C-9666-75EC649F401A}" dt="2024-10-04T04:31:44.828" v="1368" actId="404"/>
          <ac:spMkLst>
            <pc:docMk/>
            <pc:sldMk cId="3801862257" sldId="305"/>
            <ac:spMk id="14" creationId="{52C053FC-A0CE-3549-FB96-E91CD2D28A05}"/>
          </ac:spMkLst>
        </pc:spChg>
        <pc:spChg chg="del">
          <ac:chgData name="Yanika Khunpakdee" userId="67041c89664cd46f" providerId="LiveId" clId="{210187BA-E401-4C1C-9666-75EC649F401A}" dt="2024-10-02T16:01:53.056" v="591" actId="478"/>
          <ac:spMkLst>
            <pc:docMk/>
            <pc:sldMk cId="3801862257" sldId="305"/>
            <ac:spMk id="16" creationId="{9191C155-D7C0-4CB0-BC86-09D86D417D8C}"/>
          </ac:spMkLst>
        </pc:spChg>
        <pc:spChg chg="del">
          <ac:chgData name="Yanika Khunpakdee" userId="67041c89664cd46f" providerId="LiveId" clId="{210187BA-E401-4C1C-9666-75EC649F401A}" dt="2024-10-02T16:01:50.503" v="588" actId="478"/>
          <ac:spMkLst>
            <pc:docMk/>
            <pc:sldMk cId="3801862257" sldId="305"/>
            <ac:spMk id="17" creationId="{155D7118-FF18-4426-A6B4-02FA04FC4715}"/>
          </ac:spMkLst>
        </pc:spChg>
        <pc:spChg chg="del">
          <ac:chgData name="Yanika Khunpakdee" userId="67041c89664cd46f" providerId="LiveId" clId="{210187BA-E401-4C1C-9666-75EC649F401A}" dt="2024-10-02T16:01:51.687" v="590" actId="478"/>
          <ac:spMkLst>
            <pc:docMk/>
            <pc:sldMk cId="3801862257" sldId="305"/>
            <ac:spMk id="18" creationId="{B761AA23-3B8C-40E6-9890-6889A1A833BD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19" creationId="{6D3B9FAA-B43A-594E-A014-EDF4579F9263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0" creationId="{A37D4506-2C6B-6012-8107-5381AC81D57E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1" creationId="{6241D387-E0C7-EA72-CE57-41341309A7F5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2" creationId="{BCF29DCC-05DE-4B00-6507-725FB13DF115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3" creationId="{44188A9D-5030-024E-551B-BB798103BDFE}"/>
          </ac:spMkLst>
        </pc:spChg>
        <pc:spChg chg="add mod">
          <ac:chgData name="Yanika Khunpakdee" userId="67041c89664cd46f" providerId="LiveId" clId="{210187BA-E401-4C1C-9666-75EC649F401A}" dt="2024-10-05T18:35:50.935" v="1661" actId="14100"/>
          <ac:spMkLst>
            <pc:docMk/>
            <pc:sldMk cId="3801862257" sldId="305"/>
            <ac:spMk id="24" creationId="{0D750BF7-2794-C692-631E-099C4FA84A65}"/>
          </ac:spMkLst>
        </pc:spChg>
        <pc:spChg chg="add mod">
          <ac:chgData name="Yanika Khunpakdee" userId="67041c89664cd46f" providerId="LiveId" clId="{210187BA-E401-4C1C-9666-75EC649F401A}" dt="2024-10-05T18:36:35.385" v="1676" actId="1036"/>
          <ac:spMkLst>
            <pc:docMk/>
            <pc:sldMk cId="3801862257" sldId="305"/>
            <ac:spMk id="25" creationId="{1B89AFE2-E9C0-9009-4E98-A9A9D0750D2F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6" creationId="{17170B27-03B8-9670-B841-7007BC916CB4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7" creationId="{EAFF0892-B935-75E8-36F4-B6C96791E738}"/>
          </ac:spMkLst>
        </pc:spChg>
        <pc:spChg chg="add mod">
          <ac:chgData name="Yanika Khunpakdee" userId="67041c89664cd46f" providerId="LiveId" clId="{210187BA-E401-4C1C-9666-75EC649F401A}" dt="2024-10-05T18:37:09.243" v="1691" actId="1037"/>
          <ac:spMkLst>
            <pc:docMk/>
            <pc:sldMk cId="3801862257" sldId="305"/>
            <ac:spMk id="28" creationId="{3E79BB21-D485-8DD2-1D81-13F316775CF6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29" creationId="{483768BD-F2DC-8CEF-0A6D-3CD413E96A9D}"/>
          </ac:spMkLst>
        </pc:spChg>
        <pc:spChg chg="add mod">
          <ac:chgData name="Yanika Khunpakdee" userId="67041c89664cd46f" providerId="LiveId" clId="{210187BA-E401-4C1C-9666-75EC649F401A}" dt="2024-10-05T18:37:03.473" v="1685" actId="1036"/>
          <ac:spMkLst>
            <pc:docMk/>
            <pc:sldMk cId="3801862257" sldId="305"/>
            <ac:spMk id="30" creationId="{A049B6C1-3CF7-C37C-CEC3-197FD8B1D7C1}"/>
          </ac:spMkLst>
        </pc:spChg>
        <pc:spChg chg="add mod">
          <ac:chgData name="Yanika Khunpakdee" userId="67041c89664cd46f" providerId="LiveId" clId="{210187BA-E401-4C1C-9666-75EC649F401A}" dt="2024-10-05T18:37:13.552" v="1697" actId="1036"/>
          <ac:spMkLst>
            <pc:docMk/>
            <pc:sldMk cId="3801862257" sldId="305"/>
            <ac:spMk id="31" creationId="{6EF8F511-7431-A340-133F-1846F39E5ED2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32" creationId="{F978248E-E25C-C0D7-5217-D1684DB85785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33" creationId="{57425713-CFC1-523E-EF84-8D1C73866534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34" creationId="{778D87CF-3657-FC6D-E71C-C0328630E6AE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35" creationId="{E51939BC-B2CD-A3AA-503C-38214CA15EFF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36" creationId="{AFAD82B0-2C87-BE37-7371-3A5F8E9CF36C}"/>
          </ac:spMkLst>
        </pc:spChg>
        <pc:spChg chg="add mod">
          <ac:chgData name="Yanika Khunpakdee" userId="67041c89664cd46f" providerId="LiveId" clId="{210187BA-E401-4C1C-9666-75EC649F401A}" dt="2024-10-04T04:28:17.218" v="1288" actId="1076"/>
          <ac:spMkLst>
            <pc:docMk/>
            <pc:sldMk cId="3801862257" sldId="305"/>
            <ac:spMk id="37" creationId="{C5A69A05-2D21-9767-D7BC-F602B3B77EBC}"/>
          </ac:spMkLst>
        </pc:spChg>
        <pc:spChg chg="add del mod">
          <ac:chgData name="Yanika Khunpakdee" userId="67041c89664cd46f" providerId="LiveId" clId="{210187BA-E401-4C1C-9666-75EC649F401A}" dt="2024-10-04T04:31:04.461" v="1345" actId="478"/>
          <ac:spMkLst>
            <pc:docMk/>
            <pc:sldMk cId="3801862257" sldId="305"/>
            <ac:spMk id="38" creationId="{811CDC5F-77F4-336D-4016-94A49FB60194}"/>
          </ac:spMkLst>
        </pc:spChg>
        <pc:picChg chg="add del mod">
          <ac:chgData name="Yanika Khunpakdee" userId="67041c89664cd46f" providerId="LiveId" clId="{210187BA-E401-4C1C-9666-75EC649F401A}" dt="2024-10-05T18:39:32.647" v="1716" actId="478"/>
          <ac:picMkLst>
            <pc:docMk/>
            <pc:sldMk cId="3801862257" sldId="305"/>
            <ac:picMk id="3" creationId="{EAC1024C-0577-71D5-9D90-FABBC7A4D630}"/>
          </ac:picMkLst>
        </pc:picChg>
        <pc:picChg chg="add del mod">
          <ac:chgData name="Yanika Khunpakdee" userId="67041c89664cd46f" providerId="LiveId" clId="{210187BA-E401-4C1C-9666-75EC649F401A}" dt="2024-10-05T18:39:21.422" v="1710" actId="478"/>
          <ac:picMkLst>
            <pc:docMk/>
            <pc:sldMk cId="3801862257" sldId="305"/>
            <ac:picMk id="13" creationId="{417EAAFC-5D64-4985-EA21-5570B1610E02}"/>
          </ac:picMkLst>
        </pc:picChg>
        <pc:picChg chg="del">
          <ac:chgData name="Yanika Khunpakdee" userId="67041c89664cd46f" providerId="LiveId" clId="{210187BA-E401-4C1C-9666-75EC649F401A}" dt="2024-10-02T16:03:03.514" v="596" actId="478"/>
          <ac:picMkLst>
            <pc:docMk/>
            <pc:sldMk cId="3801862257" sldId="305"/>
            <ac:picMk id="13" creationId="{7F08D603-90CF-43EC-8541-A3CF5C9A1325}"/>
          </ac:picMkLst>
        </pc:picChg>
        <pc:picChg chg="del">
          <ac:chgData name="Yanika Khunpakdee" userId="67041c89664cd46f" providerId="LiveId" clId="{210187BA-E401-4C1C-9666-75EC649F401A}" dt="2024-10-02T16:03:03.514" v="596" actId="478"/>
          <ac:picMkLst>
            <pc:docMk/>
            <pc:sldMk cId="3801862257" sldId="305"/>
            <ac:picMk id="14" creationId="{BA1C5468-8347-4336-803F-C3081B38461C}"/>
          </ac:picMkLst>
        </pc:picChg>
        <pc:picChg chg="del">
          <ac:chgData name="Yanika Khunpakdee" userId="67041c89664cd46f" providerId="LiveId" clId="{210187BA-E401-4C1C-9666-75EC649F401A}" dt="2024-10-02T16:03:03.514" v="596" actId="478"/>
          <ac:picMkLst>
            <pc:docMk/>
            <pc:sldMk cId="3801862257" sldId="305"/>
            <ac:picMk id="15" creationId="{330F67BD-4C4F-40E3-ABB4-B5FC1948691D}"/>
          </ac:picMkLst>
        </pc:picChg>
        <pc:picChg chg="add mod modCrop">
          <ac:chgData name="Yanika Khunpakdee" userId="67041c89664cd46f" providerId="LiveId" clId="{210187BA-E401-4C1C-9666-75EC649F401A}" dt="2024-10-05T18:39:25.065" v="1711" actId="1076"/>
          <ac:picMkLst>
            <pc:docMk/>
            <pc:sldMk cId="3801862257" sldId="305"/>
            <ac:picMk id="15" creationId="{8510B232-075A-0A4C-A176-CB939BD55C36}"/>
          </ac:picMkLst>
        </pc:picChg>
        <pc:picChg chg="add mod modCrop">
          <ac:chgData name="Yanika Khunpakdee" userId="67041c89664cd46f" providerId="LiveId" clId="{210187BA-E401-4C1C-9666-75EC649F401A}" dt="2024-10-05T18:39:39.133" v="1720" actId="1076"/>
          <ac:picMkLst>
            <pc:docMk/>
            <pc:sldMk cId="3801862257" sldId="305"/>
            <ac:picMk id="16" creationId="{562EC875-6410-9A2F-D21B-495CAEB1BEB4}"/>
          </ac:picMkLst>
        </pc:picChg>
        <pc:picChg chg="del">
          <ac:chgData name="Yanika Khunpakdee" userId="67041c89664cd46f" providerId="LiveId" clId="{210187BA-E401-4C1C-9666-75EC649F401A}" dt="2024-10-02T16:01:55.898" v="592" actId="478"/>
          <ac:picMkLst>
            <pc:docMk/>
            <pc:sldMk cId="3801862257" sldId="305"/>
            <ac:picMk id="8197" creationId="{05B06026-A717-4602-9CE5-AC17B7504B11}"/>
          </ac:picMkLst>
        </pc:picChg>
        <pc:picChg chg="del">
          <ac:chgData name="Yanika Khunpakdee" userId="67041c89664cd46f" providerId="LiveId" clId="{210187BA-E401-4C1C-9666-75EC649F401A}" dt="2024-10-02T16:01:50.931" v="589" actId="478"/>
          <ac:picMkLst>
            <pc:docMk/>
            <pc:sldMk cId="3801862257" sldId="305"/>
            <ac:picMk id="8198" creationId="{52229CB8-7E76-4186-8494-09296981C718}"/>
          </ac:picMkLst>
        </pc:picChg>
      </pc:sldChg>
      <pc:sldChg chg="addSp delSp modSp add mod modTransition setBg">
        <pc:chgData name="Yanika Khunpakdee" userId="67041c89664cd46f" providerId="LiveId" clId="{210187BA-E401-4C1C-9666-75EC649F401A}" dt="2024-10-14T15:02:50.701" v="1807" actId="14861"/>
        <pc:sldMkLst>
          <pc:docMk/>
          <pc:sldMk cId="149542946" sldId="306"/>
        </pc:sldMkLst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" creationId="{3BD891B9-C154-5A73-8578-D0DEB4787D71}"/>
          </ac:spMkLst>
        </pc:spChg>
        <pc:spChg chg="add mod">
          <ac:chgData name="Yanika Khunpakdee" userId="67041c89664cd46f" providerId="LiveId" clId="{210187BA-E401-4C1C-9666-75EC649F401A}" dt="2024-10-03T07:27:38.273" v="1149" actId="14100"/>
          <ac:spMkLst>
            <pc:docMk/>
            <pc:sldMk cId="149542946" sldId="306"/>
            <ac:spMk id="3" creationId="{675966AD-B4E2-FFC3-58E2-025E46E0774F}"/>
          </ac:spMkLst>
        </pc:spChg>
        <pc:spChg chg="del mod">
          <ac:chgData name="Yanika Khunpakdee" userId="67041c89664cd46f" providerId="LiveId" clId="{210187BA-E401-4C1C-9666-75EC649F401A}" dt="2024-10-02T16:19:32.748" v="877" actId="478"/>
          <ac:spMkLst>
            <pc:docMk/>
            <pc:sldMk cId="149542946" sldId="306"/>
            <ac:spMk id="5" creationId="{4412717F-0B46-A633-E516-11FA0CEDBD5B}"/>
          </ac:spMkLst>
        </pc:spChg>
        <pc:spChg chg="del mod">
          <ac:chgData name="Yanika Khunpakdee" userId="67041c89664cd46f" providerId="LiveId" clId="{210187BA-E401-4C1C-9666-75EC649F401A}" dt="2024-10-02T16:19:35.463" v="879" actId="478"/>
          <ac:spMkLst>
            <pc:docMk/>
            <pc:sldMk cId="149542946" sldId="306"/>
            <ac:spMk id="6" creationId="{AD102DB1-F1EC-6AF0-D417-9462A0A868FD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7" creationId="{F92C5878-EF4B-55AE-5A2B-88FADE99C425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8" creationId="{1C6B9DF1-F003-B39B-7A0A-64F87669793B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9" creationId="{E1BB1AD1-C379-0888-2AAD-1617ACBEBDCC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10" creationId="{06043303-CD40-24FB-4F2B-882753EB8034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11" creationId="{02DE7F79-3068-BAE3-5AAB-7FD9AF70CC84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12" creationId="{5145E47E-3F68-70A2-DD0A-C8A3412FFFB3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19" creationId="{6D3B9FAA-B43A-594E-A014-EDF4579F9263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0" creationId="{A37D4506-2C6B-6012-8107-5381AC81D57E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1" creationId="{6241D387-E0C7-EA72-CE57-41341309A7F5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2" creationId="{BCF29DCC-05DE-4B00-6507-725FB13DF115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3" creationId="{44188A9D-5030-024E-551B-BB798103BDFE}"/>
          </ac:spMkLst>
        </pc:spChg>
        <pc:spChg chg="del mod">
          <ac:chgData name="Yanika Khunpakdee" userId="67041c89664cd46f" providerId="LiveId" clId="{210187BA-E401-4C1C-9666-75EC649F401A}" dt="2024-10-02T16:19:37.837" v="881" actId="478"/>
          <ac:spMkLst>
            <pc:docMk/>
            <pc:sldMk cId="149542946" sldId="306"/>
            <ac:spMk id="24" creationId="{0D750BF7-2794-C692-631E-099C4FA84A65}"/>
          </ac:spMkLst>
        </pc:spChg>
        <pc:spChg chg="del mod">
          <ac:chgData name="Yanika Khunpakdee" userId="67041c89664cd46f" providerId="LiveId" clId="{210187BA-E401-4C1C-9666-75EC649F401A}" dt="2024-10-02T16:19:39.796" v="883" actId="478"/>
          <ac:spMkLst>
            <pc:docMk/>
            <pc:sldMk cId="149542946" sldId="306"/>
            <ac:spMk id="25" creationId="{1B89AFE2-E9C0-9009-4E98-A9A9D0750D2F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6" creationId="{17170B27-03B8-9670-B841-7007BC916CB4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7" creationId="{EAFF0892-B935-75E8-36F4-B6C96791E738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8" creationId="{3E79BB21-D485-8DD2-1D81-13F316775CF6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29" creationId="{483768BD-F2DC-8CEF-0A6D-3CD413E96A9D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0" creationId="{A049B6C1-3CF7-C37C-CEC3-197FD8B1D7C1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1" creationId="{6EF8F511-7431-A340-133F-1846F39E5ED2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2" creationId="{F978248E-E25C-C0D7-5217-D1684DB85785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3" creationId="{57425713-CFC1-523E-EF84-8D1C73866534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4" creationId="{778D87CF-3657-FC6D-E71C-C0328630E6AE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5" creationId="{E51939BC-B2CD-A3AA-503C-38214CA15EFF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6" creationId="{AFAD82B0-2C87-BE37-7371-3A5F8E9CF36C}"/>
          </ac:spMkLst>
        </pc:spChg>
        <pc:spChg chg="mod">
          <ac:chgData name="Yanika Khunpakdee" userId="67041c89664cd46f" providerId="LiveId" clId="{210187BA-E401-4C1C-9666-75EC649F401A}" dt="2024-10-04T04:34:47.804" v="1372" actId="339"/>
          <ac:spMkLst>
            <pc:docMk/>
            <pc:sldMk cId="149542946" sldId="306"/>
            <ac:spMk id="37" creationId="{C5A69A05-2D21-9767-D7BC-F602B3B77EBC}"/>
          </ac:spMkLst>
        </pc:spChg>
        <pc:spChg chg="del mod">
          <ac:chgData name="Yanika Khunpakdee" userId="67041c89664cd46f" providerId="LiveId" clId="{210187BA-E401-4C1C-9666-75EC649F401A}" dt="2024-10-02T16:28:57.549" v="910" actId="478"/>
          <ac:spMkLst>
            <pc:docMk/>
            <pc:sldMk cId="149542946" sldId="306"/>
            <ac:spMk id="38" creationId="{811CDC5F-77F4-336D-4016-94A49FB60194}"/>
          </ac:spMkLst>
        </pc:spChg>
        <pc:picChg chg="add del mod">
          <ac:chgData name="Yanika Khunpakdee" userId="67041c89664cd46f" providerId="LiveId" clId="{210187BA-E401-4C1C-9666-75EC649F401A}" dt="2024-10-14T15:02:43.770" v="1805" actId="14861"/>
          <ac:picMkLst>
            <pc:docMk/>
            <pc:sldMk cId="149542946" sldId="306"/>
            <ac:picMk id="4" creationId="{EBB64FD5-97DC-4224-8C9E-137B67D769F3}"/>
          </ac:picMkLst>
        </pc:picChg>
        <pc:picChg chg="add mod">
          <ac:chgData name="Yanika Khunpakdee" userId="67041c89664cd46f" providerId="LiveId" clId="{210187BA-E401-4C1C-9666-75EC649F401A}" dt="2024-10-14T15:02:40.525" v="1804" actId="14861"/>
          <ac:picMkLst>
            <pc:docMk/>
            <pc:sldMk cId="149542946" sldId="306"/>
            <ac:picMk id="5" creationId="{2E3CBCE5-E6B7-1EC5-4D49-999DB2B5CEBD}"/>
          </ac:picMkLst>
        </pc:picChg>
        <pc:picChg chg="add mod">
          <ac:chgData name="Yanika Khunpakdee" userId="67041c89664cd46f" providerId="LiveId" clId="{210187BA-E401-4C1C-9666-75EC649F401A}" dt="2024-10-14T15:02:46.686" v="1806" actId="14861"/>
          <ac:picMkLst>
            <pc:docMk/>
            <pc:sldMk cId="149542946" sldId="306"/>
            <ac:picMk id="6" creationId="{0088CBB6-3DC7-6A38-0EA2-2DDDB6F9C7CA}"/>
          </ac:picMkLst>
        </pc:picChg>
        <pc:picChg chg="add mod">
          <ac:chgData name="Yanika Khunpakdee" userId="67041c89664cd46f" providerId="LiveId" clId="{210187BA-E401-4C1C-9666-75EC649F401A}" dt="2024-10-14T15:02:38.004" v="1803" actId="14861"/>
          <ac:picMkLst>
            <pc:docMk/>
            <pc:sldMk cId="149542946" sldId="306"/>
            <ac:picMk id="13" creationId="{42A39D10-585B-2EF8-6F2E-3374CC8B05AA}"/>
          </ac:picMkLst>
        </pc:picChg>
        <pc:picChg chg="add mod">
          <ac:chgData name="Yanika Khunpakdee" userId="67041c89664cd46f" providerId="LiveId" clId="{210187BA-E401-4C1C-9666-75EC649F401A}" dt="2024-10-14T15:02:34.001" v="1802" actId="14861"/>
          <ac:picMkLst>
            <pc:docMk/>
            <pc:sldMk cId="149542946" sldId="306"/>
            <ac:picMk id="14" creationId="{D2F83480-10C4-C449-0C5A-49F80763A65C}"/>
          </ac:picMkLst>
        </pc:picChg>
        <pc:picChg chg="add mod">
          <ac:chgData name="Yanika Khunpakdee" userId="67041c89664cd46f" providerId="LiveId" clId="{210187BA-E401-4C1C-9666-75EC649F401A}" dt="2024-10-14T15:02:50.701" v="1807" actId="14861"/>
          <ac:picMkLst>
            <pc:docMk/>
            <pc:sldMk cId="149542946" sldId="306"/>
            <ac:picMk id="15" creationId="{63D0677A-1EE1-17F7-9FC6-AB1BA9036463}"/>
          </ac:picMkLst>
        </pc:picChg>
      </pc:sldChg>
      <pc:sldMasterChg chg="modTransition modSldLayout">
        <pc:chgData name="Yanika Khunpakdee" userId="67041c89664cd46f" providerId="LiveId" clId="{210187BA-E401-4C1C-9666-75EC649F401A}" dt="2024-10-02T16:35:31.145" v="936"/>
        <pc:sldMasterMkLst>
          <pc:docMk/>
          <pc:sldMasterMk cId="0" sldId="2147483648"/>
        </pc:sldMasterMkLst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1459572923" sldId="2147483649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915500799" sldId="2147483650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884085512" sldId="2147483651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1716967373" sldId="2147483652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2879955943" sldId="2147483653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803406687" sldId="2147483654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222519388" sldId="2147483655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2686107285" sldId="2147483656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614222040" sldId="2147483657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1554992423" sldId="2147483658"/>
          </pc:sldLayoutMkLst>
        </pc:sldLayoutChg>
        <pc:sldLayoutChg chg="modTransition">
          <pc:chgData name="Yanika Khunpakdee" userId="67041c89664cd46f" providerId="LiveId" clId="{210187BA-E401-4C1C-9666-75EC649F401A}" dt="2024-10-02T16:35:31.145" v="936"/>
          <pc:sldLayoutMkLst>
            <pc:docMk/>
            <pc:sldMasterMk cId="0" sldId="2147483648"/>
            <pc:sldLayoutMk cId="2512467413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29995EE-FC65-48D8-935D-7A064EA2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86F3E-A929-4C54-89CD-9715DA0BEC19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4430799-3FBC-40CC-9348-6BD50C14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58D112-CD8D-4AF9-B025-92A8FCF9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122F5-063D-43A5-B2B2-06592F867ED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957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5A054BC-3930-4863-9DED-EEE66ED8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9B193-5413-4F6E-9255-620E6C09069D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22F66C7-B46B-4567-B44C-6EF64094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C1C1E2D-918E-4B7A-ADC4-9431D700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E53E6-98FE-4D74-8977-0478254B8D1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4992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8747903-98A8-4AF3-A3A9-FCAB7A6B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8A0C-9830-4015-960C-451129AFEE74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C53A998-A0B2-4516-B32D-EEEF437BF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346E385-89F8-4790-9C7A-EF1FE130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BF83-ECC3-4017-96BE-4EC57B326C5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2467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540818F-4325-4FB7-9EFC-9B224BBC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DB55-9405-446C-9F8D-180695CFDCA3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3936E1A-731C-4732-AEDD-62D8A48D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8B3813D-3A61-46ED-911F-C30DA494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E7EF5-4EA6-47EA-B2D6-F2E78E7F1CC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550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B5AE7C4-0667-4517-AF0F-F65E15E8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51809-A64A-4023-AE3A-EC30DFC94998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7B39C50-B6F8-4300-9E11-F314AB81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4EC3BA8-C5C4-45F4-A6AC-49E68A96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C567-D8E6-4B8A-A816-7BD4A8DBA26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4085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46CEF384-05FC-4BF0-B9CF-4CBAF555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41FDC-C139-432C-A62B-4FE618194801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FFBB20A6-D482-49E6-9C8F-C39BA1AF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CCBE5242-6A7E-4EE8-BB0F-EC98DA8A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C7EC5-80FA-48E8-9567-43E0A46EA16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6967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3">
            <a:extLst>
              <a:ext uri="{FF2B5EF4-FFF2-40B4-BE49-F238E27FC236}">
                <a16:creationId xmlns:a16="http://schemas.microsoft.com/office/drawing/2014/main" id="{617E08F6-5D38-45A7-8303-681A5B20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D7CF2-83D0-4B0D-B71D-71B5F28E4DD3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8" name="ตัวแทนท้ายกระดาษ 4">
            <a:extLst>
              <a:ext uri="{FF2B5EF4-FFF2-40B4-BE49-F238E27FC236}">
                <a16:creationId xmlns:a16="http://schemas.microsoft.com/office/drawing/2014/main" id="{20E195ED-847D-4D58-9D74-0C5D8E8A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สไลด์ 5">
            <a:extLst>
              <a:ext uri="{FF2B5EF4-FFF2-40B4-BE49-F238E27FC236}">
                <a16:creationId xmlns:a16="http://schemas.microsoft.com/office/drawing/2014/main" id="{963BF848-7126-4859-B9C7-9B0BFF3F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AE73C-B0E5-4245-88FC-27391ABE8FF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9955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3">
            <a:extLst>
              <a:ext uri="{FF2B5EF4-FFF2-40B4-BE49-F238E27FC236}">
                <a16:creationId xmlns:a16="http://schemas.microsoft.com/office/drawing/2014/main" id="{A70262FE-8762-4998-BC01-43A2FC402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43151-E733-4557-B112-04B84CB5852B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4" name="ตัวแทนท้ายกระดาษ 4">
            <a:extLst>
              <a:ext uri="{FF2B5EF4-FFF2-40B4-BE49-F238E27FC236}">
                <a16:creationId xmlns:a16="http://schemas.microsoft.com/office/drawing/2014/main" id="{57FE2EB7-8618-4EEC-B02C-B2D684DB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สไลด์ 5">
            <a:extLst>
              <a:ext uri="{FF2B5EF4-FFF2-40B4-BE49-F238E27FC236}">
                <a16:creationId xmlns:a16="http://schemas.microsoft.com/office/drawing/2014/main" id="{E99BB709-754F-46FA-A770-B941DCDD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B1E77-9AA1-4A07-AAA2-AF11FEB5CFD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3406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>
            <a:extLst>
              <a:ext uri="{FF2B5EF4-FFF2-40B4-BE49-F238E27FC236}">
                <a16:creationId xmlns:a16="http://schemas.microsoft.com/office/drawing/2014/main" id="{1959D797-898D-45B2-AF6D-60333FEF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6D474-2C02-4030-87C3-15458FB42309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3" name="ตัวแทนท้ายกระดาษ 4">
            <a:extLst>
              <a:ext uri="{FF2B5EF4-FFF2-40B4-BE49-F238E27FC236}">
                <a16:creationId xmlns:a16="http://schemas.microsoft.com/office/drawing/2014/main" id="{339CF2A7-A0E4-49E8-BC24-65767A78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สไลด์ 5">
            <a:extLst>
              <a:ext uri="{FF2B5EF4-FFF2-40B4-BE49-F238E27FC236}">
                <a16:creationId xmlns:a16="http://schemas.microsoft.com/office/drawing/2014/main" id="{7F54FCD4-FABE-4F80-A250-2971EA47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9BEF4-E09F-49F4-BB4E-656BB3CA727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51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43E46FCD-417F-43ED-A7AD-172389A73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6292D-DF2F-4745-BCC8-91A9F6114024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09F384D9-6C88-4934-AA25-3185F5D0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217615C0-1142-4635-95AA-2D55D56E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ACA3-711A-44CF-B41E-955F470D7A6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610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3">
            <a:extLst>
              <a:ext uri="{FF2B5EF4-FFF2-40B4-BE49-F238E27FC236}">
                <a16:creationId xmlns:a16="http://schemas.microsoft.com/office/drawing/2014/main" id="{E0A82ABD-E4BD-47F6-BB91-0396575D9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9F224-3748-481F-8CA7-49E3DAA07456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6" name="ตัวแทนท้ายกระดาษ 4">
            <a:extLst>
              <a:ext uri="{FF2B5EF4-FFF2-40B4-BE49-F238E27FC236}">
                <a16:creationId xmlns:a16="http://schemas.microsoft.com/office/drawing/2014/main" id="{7181E2D4-46BF-4093-BA37-3E0DA35E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สไลด์ 5">
            <a:extLst>
              <a:ext uri="{FF2B5EF4-FFF2-40B4-BE49-F238E27FC236}">
                <a16:creationId xmlns:a16="http://schemas.microsoft.com/office/drawing/2014/main" id="{43198B80-98BD-4869-BE2F-6202BABF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C01AB-6B5B-425F-B731-1C6D3217FF2E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4222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>
            <a:extLst>
              <a:ext uri="{FF2B5EF4-FFF2-40B4-BE49-F238E27FC236}">
                <a16:creationId xmlns:a16="http://schemas.microsoft.com/office/drawing/2014/main" id="{3EEAAE56-F531-45F6-B6D7-4E3204D19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คลิกเพื่อแก้ไขสไตล์ชื่อเรื่องต้นแบบ</a:t>
            </a:r>
          </a:p>
        </p:txBody>
      </p:sp>
      <p:sp>
        <p:nvSpPr>
          <p:cNvPr id="1027" name="ตัวแทนข้อความ 2">
            <a:extLst>
              <a:ext uri="{FF2B5EF4-FFF2-40B4-BE49-F238E27FC236}">
                <a16:creationId xmlns:a16="http://schemas.microsoft.com/office/drawing/2014/main" id="{52439AF9-8A57-4280-A344-4C7069E1E8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/>
              <a:t>คลิกเพื่อแก้ไขสไตล์ของข้อความต้นแบบ</a:t>
            </a:r>
          </a:p>
          <a:p>
            <a:pPr lvl="1"/>
            <a:r>
              <a:rPr lang="th-TH" altLang="th-TH"/>
              <a:t>ระดับที่สอง</a:t>
            </a:r>
          </a:p>
          <a:p>
            <a:pPr lvl="2"/>
            <a:r>
              <a:rPr lang="th-TH" altLang="th-TH"/>
              <a:t>ระดับที่สาม</a:t>
            </a:r>
          </a:p>
          <a:p>
            <a:pPr lvl="3"/>
            <a:r>
              <a:rPr lang="th-TH" altLang="th-TH"/>
              <a:t>ระดับที่สี่</a:t>
            </a:r>
          </a:p>
          <a:p>
            <a:pPr lvl="4"/>
            <a:r>
              <a:rPr lang="th-TH" alt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4552628-C8E5-45CA-9F45-0C98D383C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B4DE948-8F1A-424A-92AA-5C80E4671939}" type="datetimeFigureOut">
              <a:rPr lang="th-TH"/>
              <a:pPr>
                <a:defRPr/>
              </a:pPr>
              <a:t>14/10/67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B92EA36-1B9E-46D0-B551-C462BC23B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02AE3B1-B6AA-4EEE-8BC3-1B275F180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3D4D11-B042-4B6C-96A4-F3139DC34D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microsoft.com/office/2007/relationships/hdphoto" Target="../media/hdphoto2.wdp"/><Relationship Id="rId5" Type="http://schemas.openxmlformats.org/officeDocument/2006/relationships/image" Target="../media/image2.gif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5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2.gif"/><Relationship Id="rId9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3.gif"/><Relationship Id="rId10" Type="http://schemas.openxmlformats.org/officeDocument/2006/relationships/audio" Target="../media/audio3.wav"/><Relationship Id="rId4" Type="http://schemas.openxmlformats.org/officeDocument/2006/relationships/image" Target="../media/image15.png"/><Relationship Id="rId9" Type="http://schemas.openxmlformats.org/officeDocument/2006/relationships/slide" Target="slide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3.gif"/><Relationship Id="rId9" Type="http://schemas.openxmlformats.org/officeDocument/2006/relationships/slide" Target="slide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6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7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2.gif"/><Relationship Id="rId9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0.xml"/><Relationship Id="rId18" Type="http://schemas.openxmlformats.org/officeDocument/2006/relationships/slide" Target="slide13.xml"/><Relationship Id="rId26" Type="http://schemas.openxmlformats.org/officeDocument/2006/relationships/image" Target="../media/image12.gif"/><Relationship Id="rId3" Type="http://schemas.openxmlformats.org/officeDocument/2006/relationships/slide" Target="slide3.xml"/><Relationship Id="rId21" Type="http://schemas.openxmlformats.org/officeDocument/2006/relationships/slide" Target="slide6.xml"/><Relationship Id="rId7" Type="http://schemas.openxmlformats.org/officeDocument/2006/relationships/slide" Target="slide19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image" Target="../media/image11.png"/><Relationship Id="rId16" Type="http://schemas.openxmlformats.org/officeDocument/2006/relationships/slide" Target="slide9.xml"/><Relationship Id="rId20" Type="http://schemas.openxmlformats.org/officeDocument/2006/relationships/slide" Target="slide24.xml"/><Relationship Id="rId29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6.xml"/><Relationship Id="rId24" Type="http://schemas.openxmlformats.org/officeDocument/2006/relationships/slide" Target="slide14.xml"/><Relationship Id="rId5" Type="http://schemas.openxmlformats.org/officeDocument/2006/relationships/slide" Target="slide11.xml"/><Relationship Id="rId15" Type="http://schemas.openxmlformats.org/officeDocument/2006/relationships/slide" Target="slide5.xml"/><Relationship Id="rId23" Type="http://schemas.openxmlformats.org/officeDocument/2006/relationships/slide" Target="slide18.xml"/><Relationship Id="rId28" Type="http://schemas.openxmlformats.org/officeDocument/2006/relationships/image" Target="../media/image3.gif"/><Relationship Id="rId10" Type="http://schemas.openxmlformats.org/officeDocument/2006/relationships/slide" Target="slide8.xml"/><Relationship Id="rId19" Type="http://schemas.openxmlformats.org/officeDocument/2006/relationships/slide" Target="slide21.xml"/><Relationship Id="rId4" Type="http://schemas.openxmlformats.org/officeDocument/2006/relationships/slide" Target="slide7.xml"/><Relationship Id="rId9" Type="http://schemas.openxmlformats.org/officeDocument/2006/relationships/slide" Target="slide4.xml"/><Relationship Id="rId14" Type="http://schemas.openxmlformats.org/officeDocument/2006/relationships/slide" Target="slide23.xml"/><Relationship Id="rId22" Type="http://schemas.openxmlformats.org/officeDocument/2006/relationships/slide" Target="slide10.xml"/><Relationship Id="rId27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2.gif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3.gif"/><Relationship Id="rId10" Type="http://schemas.openxmlformats.org/officeDocument/2006/relationships/audio" Target="../media/audio3.wav"/><Relationship Id="rId4" Type="http://schemas.openxmlformats.org/officeDocument/2006/relationships/image" Target="../media/image15.png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3.gif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.jpeg"/><Relationship Id="rId7" Type="http://schemas.openxmlformats.org/officeDocument/2006/relationships/slide" Target="slide2.xml"/><Relationship Id="rId12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6.xml"/><Relationship Id="rId5" Type="http://schemas.openxmlformats.org/officeDocument/2006/relationships/image" Target="../media/image3.gif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3.gif"/><Relationship Id="rId9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4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1.wdp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2.gif"/><Relationship Id="rId9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3.gif"/><Relationship Id="rId10" Type="http://schemas.openxmlformats.org/officeDocument/2006/relationships/audio" Target="../media/audio3.wav"/><Relationship Id="rId4" Type="http://schemas.openxmlformats.org/officeDocument/2006/relationships/image" Target="../media/image15.png"/><Relationship Id="rId9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5" Type="http://schemas.openxmlformats.org/officeDocument/2006/relationships/image" Target="../media/image15.png"/><Relationship Id="rId10" Type="http://schemas.openxmlformats.org/officeDocument/2006/relationships/audio" Target="../media/audio3.wav"/><Relationship Id="rId4" Type="http://schemas.openxmlformats.org/officeDocument/2006/relationships/image" Target="../media/image3.gif"/><Relationship Id="rId9" Type="http://schemas.openxmlformats.org/officeDocument/2006/relationships/slide" Target="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รูปภาพ 10">
            <a:extLst>
              <a:ext uri="{FF2B5EF4-FFF2-40B4-BE49-F238E27FC236}">
                <a16:creationId xmlns:a16="http://schemas.microsoft.com/office/drawing/2014/main" id="{D857EDC5-1BA4-43AC-A93E-4548E335F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3434" r="24303" b="1414"/>
          <a:stretch>
            <a:fillRect/>
          </a:stretch>
        </p:blipFill>
        <p:spPr bwMode="auto">
          <a:xfrm>
            <a:off x="10447427" y="5175400"/>
            <a:ext cx="871778" cy="111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รูปภาพ 12">
            <a:extLst>
              <a:ext uri="{FF2B5EF4-FFF2-40B4-BE49-F238E27FC236}">
                <a16:creationId xmlns:a16="http://schemas.microsoft.com/office/drawing/2014/main" id="{E4D064B8-5D49-4848-97EF-868AC59E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-7755" r="909" b="50986"/>
          <a:stretch>
            <a:fillRect/>
          </a:stretch>
        </p:blipFill>
        <p:spPr bwMode="auto">
          <a:xfrm>
            <a:off x="212725" y="4443413"/>
            <a:ext cx="13604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รูปภาพ 14">
            <a:extLst>
              <a:ext uri="{FF2B5EF4-FFF2-40B4-BE49-F238E27FC236}">
                <a16:creationId xmlns:a16="http://schemas.microsoft.com/office/drawing/2014/main" id="{CEA34312-957E-43DA-8B38-7C532998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930" r="55164" b="43483"/>
          <a:stretch>
            <a:fillRect/>
          </a:stretch>
        </p:blipFill>
        <p:spPr bwMode="auto">
          <a:xfrm>
            <a:off x="1500188" y="3932238"/>
            <a:ext cx="10874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02DF470D-98D7-4BBE-BBB7-D5EAF58E019F}"/>
              </a:ext>
            </a:extLst>
          </p:cNvPr>
          <p:cNvGrpSpPr>
            <a:grpSpLocks/>
          </p:cNvGrpSpPr>
          <p:nvPr/>
        </p:nvGrpSpPr>
        <p:grpSpPr bwMode="auto">
          <a:xfrm>
            <a:off x="2219325" y="66675"/>
            <a:ext cx="7753350" cy="2663825"/>
            <a:chOff x="2859020" y="331959"/>
            <a:chExt cx="6359376" cy="2351225"/>
          </a:xfrm>
        </p:grpSpPr>
        <p:pic>
          <p:nvPicPr>
            <p:cNvPr id="2061" name="รูปภาพ 20">
              <a:extLst>
                <a:ext uri="{FF2B5EF4-FFF2-40B4-BE49-F238E27FC236}">
                  <a16:creationId xmlns:a16="http://schemas.microsoft.com/office/drawing/2014/main" id="{1DEE7E15-E552-4889-B102-626701781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24" t="26076" r="27744" b="39641"/>
            <a:stretch>
              <a:fillRect/>
            </a:stretch>
          </p:blipFill>
          <p:spPr bwMode="auto">
            <a:xfrm>
              <a:off x="2859020" y="331959"/>
              <a:ext cx="6359376" cy="235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กล่องข้อความ 25">
              <a:extLst>
                <a:ext uri="{FF2B5EF4-FFF2-40B4-BE49-F238E27FC236}">
                  <a16:creationId xmlns:a16="http://schemas.microsoft.com/office/drawing/2014/main" id="{5B53EDE7-CCBB-45E3-990A-221A26951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2304" y="1047046"/>
              <a:ext cx="5456060" cy="1059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eaLnBrk="1" hangingPunct="1"/>
              <a:r>
                <a:rPr lang="th-TH" altLang="th-TH" sz="7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rPr>
                <a:t>เกม</a:t>
              </a:r>
              <a:r>
                <a:rPr lang="th-TH" altLang="th-TH" sz="7200" dirty="0">
                  <a:solidFill>
                    <a:srgbClr val="9C04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tim" panose="00000500000000000000" pitchFamily="50" charset="-34"/>
                  <a:cs typeface="Itim" panose="00000500000000000000" pitchFamily="50" charset="-34"/>
                </a:rPr>
                <a:t> อักษร ๓ หมู่</a:t>
              </a:r>
            </a:p>
          </p:txBody>
        </p:sp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C018EE4-D1EA-75A6-8238-197A97432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3" b="95772" l="1802" r="95045">
                        <a14:foregroundMark x1="19369" y1="18537" x2="4790" y2="24763"/>
                        <a14:foregroundMark x1="28829" y1="14472" x2="36261" y2="19024"/>
                        <a14:foregroundMark x1="23874" y1="10732" x2="23874" y2="10732"/>
                        <a14:foregroundMark x1="29955" y1="7154" x2="28153" y2="4715"/>
                        <a14:foregroundMark x1="90315" y1="37561" x2="85135" y2="37236"/>
                        <a14:foregroundMark x1="94820" y1="42927" x2="95495" y2="45854"/>
                        <a14:foregroundMark x1="91441" y1="87642" x2="81757" y2="92195"/>
                        <a14:foregroundMark x1="49099" y1="94309" x2="41216" y2="95772"/>
                        <a14:foregroundMark x1="23649" y1="10244" x2="23649" y2="10244"/>
                        <a14:foregroundMark x1="15766" y1="12358" x2="18694" y2="11870"/>
                        <a14:backgroundMark x1="2928" y1="25366" x2="3604" y2="26179"/>
                        <a14:backgroundMark x1="676" y1="24228" x2="4054" y2="25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6746" y="3367546"/>
            <a:ext cx="1638482" cy="226951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625E654-6D09-460C-BE51-E0329E166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77" b="90052" l="9483" r="89943">
                        <a14:foregroundMark x1="32471" y1="10471" x2="43391" y2="8377"/>
                        <a14:foregroundMark x1="62497" y1="36584" x2="72126" y2="39965"/>
                        <a14:foregroundMark x1="53736" y1="33508" x2="60386" y2="35843"/>
                        <a14:foregroundMark x1="68678" y1="90052" x2="68678" y2="87435"/>
                        <a14:foregroundMark x1="45115" y1="89529" x2="48276" y2="87260"/>
                        <a14:foregroundMark x1="67241" y1="43281" x2="68391" y2="43805"/>
                        <a14:foregroundMark x1="56034" y1="67190" x2="58333" y2="71902"/>
                        <a14:foregroundMark x1="72989" y1="83770" x2="72989" y2="83770"/>
                        <a14:foregroundMark x1="74713" y1="83595" x2="48563" y2="54799"/>
                        <a14:foregroundMark x1="64332" y1="35077" x2="64943" y2="35428"/>
                        <a14:foregroundMark x1="59483" y1="32286" x2="62561" y2="34057"/>
                        <a14:backgroundMark x1="64368" y1="40663" x2="57184" y2="40140"/>
                        <a14:backgroundMark x1="64080" y1="32810" x2="66667" y2="33159"/>
                        <a14:backgroundMark x1="62356" y1="31588" x2="62356" y2="321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580" y="2786629"/>
            <a:ext cx="2210825" cy="364023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4CEAC0C-8746-FA8D-6E01-5E38B0E49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0741" y="3058599"/>
            <a:ext cx="2593476" cy="3680142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2B1AAE-102D-ED52-600C-3860488D79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99" b="95455" l="10000" r="90000">
                        <a14:foregroundMark x1="20333" y1="91688" x2="47000" y2="95455"/>
                        <a14:foregroundMark x1="47000" y1="95455" x2="74778" y2="91429"/>
                        <a14:foregroundMark x1="41333" y1="1299" x2="46889" y2="6623"/>
                        <a14:foregroundMark x1="55000" y1="71299" x2="31333" y2="81039"/>
                        <a14:foregroundMark x1="55667" y1="50260" x2="56333" y2="54935"/>
                        <a14:foregroundMark x1="60000" y1="70130" x2="67889" y2="85325"/>
                        <a14:foregroundMark x1="74222" y1="76623" x2="44556" y2="86883"/>
                        <a14:foregroundMark x1="52000" y1="76753" x2="37000" y2="82597"/>
                        <a14:foregroundMark x1="30556" y1="78312" x2="35333" y2="72857"/>
                        <a14:foregroundMark x1="35333" y1="72857" x2="53000" y2="70390"/>
                        <a14:foregroundMark x1="53000" y1="70390" x2="68444" y2="72597"/>
                        <a14:foregroundMark x1="68444" y1="72597" x2="74667" y2="82468"/>
                        <a14:foregroundMark x1="74667" y1="82468" x2="64111" y2="87532"/>
                        <a14:foregroundMark x1="64111" y1="87532" x2="34778" y2="87922"/>
                        <a14:foregroundMark x1="34778" y1="87922" x2="25889" y2="84156"/>
                        <a14:foregroundMark x1="25889" y1="84156" x2="26222" y2="71299"/>
                        <a14:foregroundMark x1="26222" y1="71299" x2="35556" y2="68831"/>
                        <a14:foregroundMark x1="35556" y1="68831" x2="38556" y2="688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008" y="2459959"/>
            <a:ext cx="4636645" cy="3966907"/>
          </a:xfrm>
          <a:prstGeom prst="rect">
            <a:avLst/>
          </a:prstGeom>
        </p:spPr>
      </p:pic>
      <p:sp>
        <p:nvSpPr>
          <p:cNvPr id="8" name="กล่องข้อความ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58E82D-72AE-8789-B55D-F2135E5F97A9}"/>
              </a:ext>
            </a:extLst>
          </p:cNvPr>
          <p:cNvSpPr txBox="1"/>
          <p:nvPr/>
        </p:nvSpPr>
        <p:spPr>
          <a:xfrm>
            <a:off x="5111735" y="5175400"/>
            <a:ext cx="220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rgbClr val="FA0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เริ่มเกม</a:t>
            </a:r>
          </a:p>
        </p:txBody>
      </p:sp>
      <p:pic>
        <p:nvPicPr>
          <p:cNvPr id="1026" name="Picture 2" descr="MT - Multimedia [RMUTP]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EEA43A-CB80-422F-8970-E948D2487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24205" r="6819" b="22855"/>
          <a:stretch>
            <a:fillRect/>
          </a:stretch>
        </p:blipFill>
        <p:spPr bwMode="auto">
          <a:xfrm rot="-8496016">
            <a:off x="7116196" y="5869184"/>
            <a:ext cx="10636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6. Happy Mistake - RKVC">
            <a:hlinkClick r:id="" action="ppaction://media"/>
            <a:extLst>
              <a:ext uri="{FF2B5EF4-FFF2-40B4-BE49-F238E27FC236}">
                <a16:creationId xmlns:a16="http://schemas.microsoft.com/office/drawing/2014/main" id="{367FBE1A-C721-6D54-F4AC-17FDB6B41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69695" y="27305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รูปภาพ 14">
            <a:extLst>
              <a:ext uri="{FF2B5EF4-FFF2-40B4-BE49-F238E27FC236}">
                <a16:creationId xmlns:a16="http://schemas.microsoft.com/office/drawing/2014/main" id="{B39A3D15-18FC-4112-B187-D0B82D8A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FBFECCFD-3621-43F3-81C2-7CDBA0AFAAC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DE1BBEA-C813-4600-AE8F-FBF5D76BF15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คงคา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73E947AB-EC7A-4868-81C0-CECDE863CD97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ต่ำคู่</a:t>
            </a:r>
          </a:p>
        </p:txBody>
      </p:sp>
      <p:pic>
        <p:nvPicPr>
          <p:cNvPr id="22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8DBC0D-6629-46EC-98A3-AFFFA669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128DEBC-2A9B-4780-961A-3585548A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420D02D6-8E3A-EA0C-81CE-DD6E5D70AC2F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2F8E3719-93E3-548A-0DC7-0E3C18F12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B183C67-DEEB-DAE1-A78D-C7FFEFCCD1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81" b="94762" l="7211" r="94014">
                        <a14:foregroundMark x1="49252" y1="5238" x2="42857" y2="2667"/>
                        <a14:foregroundMark x1="75374" y1="30286" x2="88435" y2="46762"/>
                        <a14:foregroundMark x1="88435" y1="46762" x2="89932" y2="68286"/>
                        <a14:foregroundMark x1="89932" y1="68286" x2="88721" y2="71039"/>
                        <a14:foregroundMark x1="82993" y1="45810" x2="87713" y2="70970"/>
                        <a14:foregroundMark x1="77551" y1="64000" x2="80000" y2="73714"/>
                        <a14:foregroundMark x1="94014" y1="52667" x2="91565" y2="66381"/>
                        <a14:foregroundMark x1="46803" y1="53524" x2="69252" y2="86857"/>
                        <a14:foregroundMark x1="69252" y1="86857" x2="68299" y2="92952"/>
                        <a14:foregroundMark x1="41633" y1="63810" x2="40680" y2="89905"/>
                        <a14:foregroundMark x1="40680" y1="89905" x2="32381" y2="94952"/>
                        <a14:foregroundMark x1="13197" y1="40667" x2="7211" y2="63524"/>
                        <a14:foregroundMark x1="7211" y1="63524" x2="9796" y2="64667"/>
                        <a14:foregroundMark x1="50476" y1="2381" x2="41633" y2="2857"/>
                        <a14:backgroundMark x1="87347" y1="73048" x2="89796" y2="70476"/>
                        <a14:backgroundMark x1="88844" y1="73238" x2="88571" y2="71333"/>
                        <a14:backgroundMark x1="88844" y1="71048" x2="88299" y2="749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004" y="2178586"/>
            <a:ext cx="2943457" cy="42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1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รูปภาพ 13">
            <a:extLst>
              <a:ext uri="{FF2B5EF4-FFF2-40B4-BE49-F238E27FC236}">
                <a16:creationId xmlns:a16="http://schemas.microsoft.com/office/drawing/2014/main" id="{3F5059EB-E8AF-4D93-9F61-098473EB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8A3E9A64-9443-413B-82A9-C6CC5D8B6C2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C43B3D78-685E-4E47-BCC3-F4ADF59394F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ปากกา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A496BD1B-00B7-4493-85D3-3381916B7EE4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กลาง</a:t>
            </a:r>
          </a:p>
        </p:txBody>
      </p:sp>
      <p:pic>
        <p:nvPicPr>
          <p:cNvPr id="19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255451-525B-4BDB-82F9-E3D96E15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1F8BF10-580A-47DC-8E30-4F91FE31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63FE7471-F4B5-867A-B6D5-F1419ADE754E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4B683822-C919-D6C8-4FAE-6DD05C3F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F92CA91-11B4-9F39-6A32-E0B3DEA9D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1998" y="2227319"/>
            <a:ext cx="4424739" cy="391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รูปภาพ 13">
            <a:extLst>
              <a:ext uri="{FF2B5EF4-FFF2-40B4-BE49-F238E27FC236}">
                <a16:creationId xmlns:a16="http://schemas.microsoft.com/office/drawing/2014/main" id="{E56F732D-DC06-4B62-AA09-67820926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3434" r="24303" b="1414"/>
          <a:stretch>
            <a:fillRect/>
          </a:stretch>
        </p:blipFill>
        <p:spPr bwMode="auto">
          <a:xfrm>
            <a:off x="8424863" y="2401888"/>
            <a:ext cx="29749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รูปภาพ 14">
            <a:extLst>
              <a:ext uri="{FF2B5EF4-FFF2-40B4-BE49-F238E27FC236}">
                <a16:creationId xmlns:a16="http://schemas.microsoft.com/office/drawing/2014/main" id="{4B10FF2D-2C6F-478D-ABE6-210BAADF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DFF65186-F757-469F-B474-16297747668F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BC559747-EF52-4C75-AE0D-EB8DD3F2F037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เฝ้าสวน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0F1BCD9D-3246-4892-8959-2F22DC438A40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สูง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3266E99-2E83-4A63-89DB-0762E2B4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52E7E61C-0510-4ACC-85DF-722B8933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C4B9CEEE-ABCE-522E-BD6B-7A385F48571F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23AF3CC1-D13C-DD3D-5857-1863DC1C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08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รูปภาพ 6">
            <a:extLst>
              <a:ext uri="{FF2B5EF4-FFF2-40B4-BE49-F238E27FC236}">
                <a16:creationId xmlns:a16="http://schemas.microsoft.com/office/drawing/2014/main" id="{CAF2A282-0629-4B65-92F2-88F42044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64025BE2-9559-4055-986E-68A2AB05C0D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0755840C-71C1-4660-9F73-6A01EB899B19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เณรน้อย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18ADAD0-905B-439D-8B85-D8FC98A4E17E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ต่ำเดี่ยว</a:t>
            </a:r>
          </a:p>
        </p:txBody>
      </p:sp>
      <p:pic>
        <p:nvPicPr>
          <p:cNvPr id="7179" name="รูปภาพ 14">
            <a:extLst>
              <a:ext uri="{FF2B5EF4-FFF2-40B4-BE49-F238E27FC236}">
                <a16:creationId xmlns:a16="http://schemas.microsoft.com/office/drawing/2014/main" id="{0BAB292B-FD93-446F-B76C-0B8AC6E3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552" r="909" b="50986"/>
          <a:stretch>
            <a:fillRect/>
          </a:stretch>
        </p:blipFill>
        <p:spPr bwMode="auto">
          <a:xfrm>
            <a:off x="7021513" y="1793875"/>
            <a:ext cx="4295775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4E9FF2A-6DCD-49F0-B34D-26E4459B0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D712F52D-8151-42B7-A1B6-54AFFF88F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9BD7F1A8-EEE1-B219-7DF9-34D0E46FA1A5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4A347DB9-8034-364A-6552-E50CB560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70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รูปภาพ 14">
            <a:extLst>
              <a:ext uri="{FF2B5EF4-FFF2-40B4-BE49-F238E27FC236}">
                <a16:creationId xmlns:a16="http://schemas.microsoft.com/office/drawing/2014/main" id="{05B06026-A717-4602-9CE5-AC17B750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930" r="55164" b="43483"/>
          <a:stretch>
            <a:fillRect/>
          </a:stretch>
        </p:blipFill>
        <p:spPr bwMode="auto">
          <a:xfrm>
            <a:off x="8266113" y="2311400"/>
            <a:ext cx="2484437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รูปภาพ 13">
            <a:extLst>
              <a:ext uri="{FF2B5EF4-FFF2-40B4-BE49-F238E27FC236}">
                <a16:creationId xmlns:a16="http://schemas.microsoft.com/office/drawing/2014/main" id="{52229CB8-7E76-4186-8494-09296981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9191C155-D7C0-4CB0-BC86-09D86D417D8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155D7118-FF18-4426-A6B4-02FA04FC4715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9600" dirty="0">
                <a:solidFill>
                  <a:prstClr val="black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ท้องฟ้า</a:t>
            </a:r>
            <a:endParaRPr kumimoji="0" lang="th-TH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50" charset="-34"/>
              <a:ea typeface="+mn-ea"/>
              <a:cs typeface="Itim" panose="00000500000000000000" pitchFamily="50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B761AA23-3B8C-40E6-9890-6889A1A833BD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ต่ำคู่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08D603-90CF-43EC-8541-A3CF5C9A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330F67BD-4C4F-40E3-ABB4-B5FC1948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63E6AC6E-96B7-D141-709B-5118FBBFEA05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D18230EE-4AFC-DCE2-C644-D4B7CB602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311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รูปภาพ 14">
            <a:extLst>
              <a:ext uri="{FF2B5EF4-FFF2-40B4-BE49-F238E27FC236}">
                <a16:creationId xmlns:a16="http://schemas.microsoft.com/office/drawing/2014/main" id="{B39A3D15-18FC-4112-B187-D0B82D8A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FBFECCFD-3621-43F3-81C2-7CDBA0AFAAC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DE1BBEA-C813-4600-AE8F-FBF5D76BF15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อีกา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73E947AB-EC7A-4868-81C0-CECDE863CD97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กลาง</a:t>
            </a:r>
          </a:p>
        </p:txBody>
      </p:sp>
      <p:pic>
        <p:nvPicPr>
          <p:cNvPr id="22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8DBC0D-6629-46EC-98A3-AFFFA669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128DEBC-2A9B-4780-961A-3585548A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D93CAC0A-5ED4-F2F8-1DE5-7540CD45ABD8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587313F7-3AAC-6582-B970-8C58BC24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B24D868-11FD-E8D8-DC5F-57413F7669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0360" y="1251670"/>
            <a:ext cx="3055900" cy="51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07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รูปภาพ 14">
            <a:extLst>
              <a:ext uri="{FF2B5EF4-FFF2-40B4-BE49-F238E27FC236}">
                <a16:creationId xmlns:a16="http://schemas.microsoft.com/office/drawing/2014/main" id="{4B10FF2D-2C6F-478D-ABE6-210BAADF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DFF65186-F757-469F-B474-16297747668F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BC559747-EF52-4C75-AE0D-EB8DD3F2F037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ลมแรง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0F1BCD9D-3246-4892-8959-2F22DC438A40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ต่ำเดี่ยว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3266E99-2E83-4A63-89DB-0762E2B4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52E7E61C-0510-4ACC-85DF-722B8933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B967A68C-6EFC-88ED-A908-C8E173EC5267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C610CECC-1075-4103-21B3-AACA2788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3CB47B8-B19A-20F1-F27B-2F6153801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75" b="96907" l="5778" r="90000">
                        <a14:foregroundMark x1="16778" y1="9786" x2="46444" y2="6130"/>
                        <a14:foregroundMark x1="46444" y1="6130" x2="84556" y2="7930"/>
                        <a14:foregroundMark x1="8556" y1="15973" x2="11667" y2="21541"/>
                        <a14:foregroundMark x1="22333" y1="27278" x2="64556" y2="21372"/>
                        <a14:foregroundMark x1="52000" y1="32846" x2="51556" y2="42407"/>
                        <a14:foregroundMark x1="51556" y1="42407" x2="41889" y2="61249"/>
                        <a14:foregroundMark x1="50778" y1="58943" x2="89667" y2="96288"/>
                        <a14:foregroundMark x1="49333" y1="96907" x2="41000" y2="63105"/>
                        <a14:foregroundMark x1="46889" y1="55343" x2="78333" y2="96288"/>
                        <a14:foregroundMark x1="35556" y1="94263" x2="42222" y2="77672"/>
                        <a14:foregroundMark x1="41333" y1="68841" x2="41333" y2="71485"/>
                        <a14:foregroundMark x1="37000" y1="60180" x2="36444" y2="56749"/>
                        <a14:foregroundMark x1="31556" y1="38301" x2="34222" y2="49438"/>
                        <a14:foregroundMark x1="30766" y1="36060" x2="42889" y2="35658"/>
                        <a14:foregroundMark x1="36444" y1="35208" x2="30000" y2="39539"/>
                        <a14:foregroundMark x1="63111" y1="35377" x2="75111" y2="40382"/>
                        <a14:foregroundMark x1="75111" y1="40382" x2="54222" y2="52868"/>
                        <a14:foregroundMark x1="30566" y1="36444" x2="35556" y2="34589"/>
                        <a14:foregroundMark x1="29111" y1="35996" x2="30889" y2="40439"/>
                        <a14:foregroundMark x1="28778" y1="34252" x2="28778" y2="36277"/>
                        <a14:foregroundMark x1="52667" y1="1687" x2="41667" y2="3543"/>
                        <a14:foregroundMark x1="56889" y1="2193" x2="73889" y2="3993"/>
                        <a14:foregroundMark x1="73889" y1="3993" x2="84778" y2="9786"/>
                        <a14:foregroundMark x1="84778" y1="9786" x2="86667" y2="15186"/>
                        <a14:foregroundMark x1="44111" y1="2812" x2="24111" y2="6412"/>
                        <a14:foregroundMark x1="24111" y1="6412" x2="12000" y2="11136"/>
                        <a14:foregroundMark x1="12000" y1="11136" x2="6444" y2="18616"/>
                        <a14:foregroundMark x1="6444" y1="18616" x2="14111" y2="24522"/>
                        <a14:foregroundMark x1="5778" y1="18166" x2="7333" y2="14398"/>
                        <a14:backgroundMark x1="26875" y1="34252" x2="27222" y2="33971"/>
                        <a14:backgroundMark x1="41333" y1="33015" x2="50222" y2="33352"/>
                        <a14:backgroundMark x1="40667" y1="33971" x2="36444" y2="33971"/>
                        <a14:backgroundMark x1="29333" y1="33802" x2="28778" y2="342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388" y="1741916"/>
            <a:ext cx="2299798" cy="45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59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รูปภาพ 14">
            <a:extLst>
              <a:ext uri="{FF2B5EF4-FFF2-40B4-BE49-F238E27FC236}">
                <a16:creationId xmlns:a16="http://schemas.microsoft.com/office/drawing/2014/main" id="{B39A3D15-18FC-4112-B187-D0B82D8A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FBFECCFD-3621-43F3-81C2-7CDBA0AFAAC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DE1BBEA-C813-4600-AE8F-FBF5D76BF15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ฉิ่งฉาบ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73E947AB-EC7A-4868-81C0-CECDE863CD97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สูง</a:t>
            </a:r>
          </a:p>
        </p:txBody>
      </p:sp>
      <p:pic>
        <p:nvPicPr>
          <p:cNvPr id="22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8DBC0D-6629-46EC-98A3-AFFFA669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128DEBC-2A9B-4780-961A-3585548A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22D2A702-223B-C4C9-8306-7819BE9543E4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F5B1700A-5920-5BE4-3763-363C4DE3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E2DB214-9D02-A545-B03A-A39207C537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167" l="10000" r="90000">
                        <a14:foregroundMark x1="21042" y1="9167" x2="31458" y2="5208"/>
                        <a14:foregroundMark x1="31458" y1="5208" x2="31458" y2="4583"/>
                        <a14:foregroundMark x1="60106" y1="94064" x2="58958" y2="94167"/>
                        <a14:foregroundMark x1="72917" y1="92917" x2="63517" y2="93759"/>
                        <a14:backgroundMark x1="64375" y1="95000" x2="61042" y2="9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9874" y="2097087"/>
            <a:ext cx="4484341" cy="44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3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รูปภาพ 13">
            <a:extLst>
              <a:ext uri="{FF2B5EF4-FFF2-40B4-BE49-F238E27FC236}">
                <a16:creationId xmlns:a16="http://schemas.microsoft.com/office/drawing/2014/main" id="{3F5059EB-E8AF-4D93-9F61-098473EB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8A3E9A64-9443-413B-82A9-C6CC5D8B6C2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C43B3D78-685E-4E47-BCC3-F4ADF59394F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วิ่งเร็ว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A496BD1B-00B7-4493-85D3-3381916B7EE4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ต่ำเดี่ยว</a:t>
            </a:r>
          </a:p>
        </p:txBody>
      </p:sp>
      <p:pic>
        <p:nvPicPr>
          <p:cNvPr id="19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255451-525B-4BDB-82F9-E3D96E15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1F8BF10-580A-47DC-8E30-4F91FE31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0E4B7526-CDE3-B74B-E227-7B8ADB6EA9DF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679F831C-C2FA-21E8-5B5B-B9F5B5BC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77A2433-5011-D542-2AA3-7C33FE55DC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4262" y="494843"/>
            <a:ext cx="2342701" cy="58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7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รูปภาพ 13">
            <a:extLst>
              <a:ext uri="{FF2B5EF4-FFF2-40B4-BE49-F238E27FC236}">
                <a16:creationId xmlns:a16="http://schemas.microsoft.com/office/drawing/2014/main" id="{E56F732D-DC06-4B62-AA09-67820926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3434" r="24303" b="1414"/>
          <a:stretch>
            <a:fillRect/>
          </a:stretch>
        </p:blipFill>
        <p:spPr bwMode="auto">
          <a:xfrm>
            <a:off x="8424863" y="2401888"/>
            <a:ext cx="29749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รูปภาพ 14">
            <a:extLst>
              <a:ext uri="{FF2B5EF4-FFF2-40B4-BE49-F238E27FC236}">
                <a16:creationId xmlns:a16="http://schemas.microsoft.com/office/drawing/2014/main" id="{4B10FF2D-2C6F-478D-ABE6-210BAADF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DFF65186-F757-469F-B474-16297747668F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BC559747-EF52-4C75-AE0D-EB8DD3F2F037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ชอบเธอ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0F1BCD9D-3246-4892-8959-2F22DC438A40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ต่ำคู่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3266E99-2E83-4A63-89DB-0762E2B4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52E7E61C-0510-4ACC-85DF-722B8933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2D122DCD-3213-EC59-F60D-A97B8D3144B2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3D011C6B-556A-1727-4FF0-A921FF56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133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หัวใจ 1">
            <a:hlinkClick r:id="rId3" action="ppaction://hlinksldjump"/>
            <a:extLst>
              <a:ext uri="{FF2B5EF4-FFF2-40B4-BE49-F238E27FC236}">
                <a16:creationId xmlns:a16="http://schemas.microsoft.com/office/drawing/2014/main" id="{3BD891B9-C154-5A73-8578-D0DEB4787D71}"/>
              </a:ext>
            </a:extLst>
          </p:cNvPr>
          <p:cNvSpPr/>
          <p:nvPr/>
        </p:nvSpPr>
        <p:spPr>
          <a:xfrm>
            <a:off x="800991" y="1732037"/>
            <a:ext cx="1112871" cy="1025548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7" name="หัวใจ 6">
            <a:hlinkClick r:id="rId4" action="ppaction://hlinksldjump"/>
            <a:extLst>
              <a:ext uri="{FF2B5EF4-FFF2-40B4-BE49-F238E27FC236}">
                <a16:creationId xmlns:a16="http://schemas.microsoft.com/office/drawing/2014/main" id="{F92C5878-EF4B-55AE-5A2B-88FADE99C425}"/>
              </a:ext>
            </a:extLst>
          </p:cNvPr>
          <p:cNvSpPr/>
          <p:nvPr/>
        </p:nvSpPr>
        <p:spPr>
          <a:xfrm>
            <a:off x="2661689" y="1732037"/>
            <a:ext cx="1112871" cy="1025548"/>
          </a:xfrm>
          <a:prstGeom prst="hear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8" name="หัวใจ 7">
            <a:hlinkClick r:id="rId5" action="ppaction://hlinksldjump"/>
            <a:extLst>
              <a:ext uri="{FF2B5EF4-FFF2-40B4-BE49-F238E27FC236}">
                <a16:creationId xmlns:a16="http://schemas.microsoft.com/office/drawing/2014/main" id="{1C6B9DF1-F003-B39B-7A0A-64F87669793B}"/>
              </a:ext>
            </a:extLst>
          </p:cNvPr>
          <p:cNvSpPr/>
          <p:nvPr/>
        </p:nvSpPr>
        <p:spPr>
          <a:xfrm>
            <a:off x="4600358" y="1722509"/>
            <a:ext cx="1112871" cy="1025548"/>
          </a:xfrm>
          <a:prstGeom prst="hear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3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9" name="หัวใจ 8">
            <a:hlinkClick r:id="rId6" action="ppaction://hlinksldjump"/>
            <a:extLst>
              <a:ext uri="{FF2B5EF4-FFF2-40B4-BE49-F238E27FC236}">
                <a16:creationId xmlns:a16="http://schemas.microsoft.com/office/drawing/2014/main" id="{E1BB1AD1-C379-0888-2AAD-1617ACBEBDCC}"/>
              </a:ext>
            </a:extLst>
          </p:cNvPr>
          <p:cNvSpPr/>
          <p:nvPr/>
        </p:nvSpPr>
        <p:spPr>
          <a:xfrm>
            <a:off x="6461056" y="1734246"/>
            <a:ext cx="1112871" cy="1025548"/>
          </a:xfrm>
          <a:prstGeom prst="hear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4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0" name="หัวใจ 9">
            <a:hlinkClick r:id="rId7" action="ppaction://hlinksldjump"/>
            <a:extLst>
              <a:ext uri="{FF2B5EF4-FFF2-40B4-BE49-F238E27FC236}">
                <a16:creationId xmlns:a16="http://schemas.microsoft.com/office/drawing/2014/main" id="{06043303-CD40-24FB-4F2B-882753EB8034}"/>
              </a:ext>
            </a:extLst>
          </p:cNvPr>
          <p:cNvSpPr/>
          <p:nvPr/>
        </p:nvSpPr>
        <p:spPr>
          <a:xfrm>
            <a:off x="8413903" y="1732037"/>
            <a:ext cx="1112871" cy="1025548"/>
          </a:xfrm>
          <a:prstGeom prst="heart">
            <a:avLst/>
          </a:prstGeom>
          <a:solidFill>
            <a:srgbClr val="E27EC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5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1" name="หัวใจ 10">
            <a:hlinkClick r:id="rId8" action="ppaction://hlinksldjump"/>
            <a:extLst>
              <a:ext uri="{FF2B5EF4-FFF2-40B4-BE49-F238E27FC236}">
                <a16:creationId xmlns:a16="http://schemas.microsoft.com/office/drawing/2014/main" id="{02DE7F79-3068-BAE3-5AAB-7FD9AF70CC84}"/>
              </a:ext>
            </a:extLst>
          </p:cNvPr>
          <p:cNvSpPr/>
          <p:nvPr/>
        </p:nvSpPr>
        <p:spPr>
          <a:xfrm>
            <a:off x="10274601" y="1690611"/>
            <a:ext cx="1112871" cy="1025548"/>
          </a:xfrm>
          <a:prstGeom prst="heart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6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2" name="หัวใจ 11">
            <a:hlinkClick r:id="rId9" action="ppaction://hlinksldjump"/>
            <a:extLst>
              <a:ext uri="{FF2B5EF4-FFF2-40B4-BE49-F238E27FC236}">
                <a16:creationId xmlns:a16="http://schemas.microsoft.com/office/drawing/2014/main" id="{5145E47E-3F68-70A2-DD0A-C8A3412FFFB3}"/>
              </a:ext>
            </a:extLst>
          </p:cNvPr>
          <p:cNvSpPr/>
          <p:nvPr/>
        </p:nvSpPr>
        <p:spPr>
          <a:xfrm>
            <a:off x="803191" y="2910169"/>
            <a:ext cx="1112871" cy="1025548"/>
          </a:xfrm>
          <a:prstGeom prst="heart">
            <a:avLst/>
          </a:prstGeom>
          <a:solidFill>
            <a:srgbClr val="FF66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7</a:t>
            </a:r>
            <a:endParaRPr lang="th-TH" sz="36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9" name="หัวใจ 18">
            <a:hlinkClick r:id="rId10" action="ppaction://hlinksldjump"/>
            <a:extLst>
              <a:ext uri="{FF2B5EF4-FFF2-40B4-BE49-F238E27FC236}">
                <a16:creationId xmlns:a16="http://schemas.microsoft.com/office/drawing/2014/main" id="{6D3B9FAA-B43A-594E-A014-EDF4579F9263}"/>
              </a:ext>
            </a:extLst>
          </p:cNvPr>
          <p:cNvSpPr/>
          <p:nvPr/>
        </p:nvSpPr>
        <p:spPr>
          <a:xfrm>
            <a:off x="2584360" y="2914470"/>
            <a:ext cx="1112871" cy="1025548"/>
          </a:xfrm>
          <a:prstGeom prst="hear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8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0" name="หัวใจ 19">
            <a:hlinkClick r:id="rId11" action="ppaction://hlinksldjump"/>
            <a:extLst>
              <a:ext uri="{FF2B5EF4-FFF2-40B4-BE49-F238E27FC236}">
                <a16:creationId xmlns:a16="http://schemas.microsoft.com/office/drawing/2014/main" id="{A37D4506-2C6B-6012-8107-5381AC81D57E}"/>
              </a:ext>
            </a:extLst>
          </p:cNvPr>
          <p:cNvSpPr/>
          <p:nvPr/>
        </p:nvSpPr>
        <p:spPr>
          <a:xfrm>
            <a:off x="6383727" y="2946371"/>
            <a:ext cx="1112871" cy="1025548"/>
          </a:xfrm>
          <a:prstGeom prst="hear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10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1" name="หัวใจ 20">
            <a:hlinkClick r:id="rId12" action="ppaction://hlinksldjump"/>
            <a:extLst>
              <a:ext uri="{FF2B5EF4-FFF2-40B4-BE49-F238E27FC236}">
                <a16:creationId xmlns:a16="http://schemas.microsoft.com/office/drawing/2014/main" id="{6241D387-E0C7-EA72-CE57-41341309A7F5}"/>
              </a:ext>
            </a:extLst>
          </p:cNvPr>
          <p:cNvSpPr/>
          <p:nvPr/>
        </p:nvSpPr>
        <p:spPr>
          <a:xfrm>
            <a:off x="4523028" y="2914470"/>
            <a:ext cx="1112871" cy="1025548"/>
          </a:xfrm>
          <a:prstGeom prst="heart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9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2" name="หัวใจ 21">
            <a:hlinkClick r:id="rId13" action="ppaction://hlinksldjump"/>
            <a:extLst>
              <a:ext uri="{FF2B5EF4-FFF2-40B4-BE49-F238E27FC236}">
                <a16:creationId xmlns:a16="http://schemas.microsoft.com/office/drawing/2014/main" id="{BCF29DCC-05DE-4B00-6507-725FB13DF115}"/>
              </a:ext>
            </a:extLst>
          </p:cNvPr>
          <p:cNvSpPr/>
          <p:nvPr/>
        </p:nvSpPr>
        <p:spPr>
          <a:xfrm>
            <a:off x="8336574" y="2989899"/>
            <a:ext cx="1112871" cy="1025548"/>
          </a:xfrm>
          <a:prstGeom prst="hear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11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3" name="หัวใจ 22">
            <a:hlinkClick r:id="rId14" action="ppaction://hlinksldjump"/>
            <a:extLst>
              <a:ext uri="{FF2B5EF4-FFF2-40B4-BE49-F238E27FC236}">
                <a16:creationId xmlns:a16="http://schemas.microsoft.com/office/drawing/2014/main" id="{44188A9D-5030-024E-551B-BB798103BDFE}"/>
              </a:ext>
            </a:extLst>
          </p:cNvPr>
          <p:cNvSpPr/>
          <p:nvPr/>
        </p:nvSpPr>
        <p:spPr>
          <a:xfrm>
            <a:off x="10197272" y="2992108"/>
            <a:ext cx="1112871" cy="1025548"/>
          </a:xfrm>
          <a:prstGeom prst="heart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12</a:t>
            </a:r>
            <a:endParaRPr lang="th-TH" sz="36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6" name="หัวใจ 25">
            <a:hlinkClick r:id="rId15" action="ppaction://hlinksldjump"/>
            <a:extLst>
              <a:ext uri="{FF2B5EF4-FFF2-40B4-BE49-F238E27FC236}">
                <a16:creationId xmlns:a16="http://schemas.microsoft.com/office/drawing/2014/main" id="{17170B27-03B8-9670-B841-7007BC916CB4}"/>
              </a:ext>
            </a:extLst>
          </p:cNvPr>
          <p:cNvSpPr/>
          <p:nvPr/>
        </p:nvSpPr>
        <p:spPr>
          <a:xfrm>
            <a:off x="803191" y="4143432"/>
            <a:ext cx="1112871" cy="1025548"/>
          </a:xfrm>
          <a:prstGeom prst="hear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13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7" name="หัวใจ 26">
            <a:hlinkClick r:id="rId16" action="ppaction://hlinksldjump"/>
            <a:extLst>
              <a:ext uri="{FF2B5EF4-FFF2-40B4-BE49-F238E27FC236}">
                <a16:creationId xmlns:a16="http://schemas.microsoft.com/office/drawing/2014/main" id="{EAFF0892-B935-75E8-36F4-B6C96791E738}"/>
              </a:ext>
            </a:extLst>
          </p:cNvPr>
          <p:cNvSpPr/>
          <p:nvPr/>
        </p:nvSpPr>
        <p:spPr>
          <a:xfrm>
            <a:off x="2570828" y="4184859"/>
            <a:ext cx="1112871" cy="1025548"/>
          </a:xfrm>
          <a:prstGeom prst="hear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14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8" name="หัวใจ 27">
            <a:hlinkClick r:id="rId17" action="ppaction://hlinksldjump"/>
            <a:extLst>
              <a:ext uri="{FF2B5EF4-FFF2-40B4-BE49-F238E27FC236}">
                <a16:creationId xmlns:a16="http://schemas.microsoft.com/office/drawing/2014/main" id="{3E79BB21-D485-8DD2-1D81-13F316775CF6}"/>
              </a:ext>
            </a:extLst>
          </p:cNvPr>
          <p:cNvSpPr/>
          <p:nvPr/>
        </p:nvSpPr>
        <p:spPr>
          <a:xfrm>
            <a:off x="6461701" y="4175331"/>
            <a:ext cx="1112871" cy="1025548"/>
          </a:xfrm>
          <a:prstGeom prst="heart">
            <a:avLst/>
          </a:prstGeom>
          <a:solidFill>
            <a:srgbClr val="00C5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16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9" name="หัวใจ 28">
            <a:hlinkClick r:id="rId18" action="ppaction://hlinksldjump"/>
            <a:extLst>
              <a:ext uri="{FF2B5EF4-FFF2-40B4-BE49-F238E27FC236}">
                <a16:creationId xmlns:a16="http://schemas.microsoft.com/office/drawing/2014/main" id="{483768BD-F2DC-8CEF-0A6D-3CD413E96A9D}"/>
              </a:ext>
            </a:extLst>
          </p:cNvPr>
          <p:cNvSpPr/>
          <p:nvPr/>
        </p:nvSpPr>
        <p:spPr>
          <a:xfrm>
            <a:off x="4619843" y="4210132"/>
            <a:ext cx="1112871" cy="1025548"/>
          </a:xfrm>
          <a:prstGeom prst="heart">
            <a:avLst/>
          </a:prstGeom>
          <a:solidFill>
            <a:srgbClr val="CC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15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0" name="หัวใจ 29">
            <a:hlinkClick r:id="rId19" action="ppaction://hlinksldjump"/>
            <a:extLst>
              <a:ext uri="{FF2B5EF4-FFF2-40B4-BE49-F238E27FC236}">
                <a16:creationId xmlns:a16="http://schemas.microsoft.com/office/drawing/2014/main" id="{A049B6C1-3CF7-C37C-CEC3-197FD8B1D7C1}"/>
              </a:ext>
            </a:extLst>
          </p:cNvPr>
          <p:cNvSpPr/>
          <p:nvPr/>
        </p:nvSpPr>
        <p:spPr>
          <a:xfrm>
            <a:off x="8323042" y="4175331"/>
            <a:ext cx="1112871" cy="1025548"/>
          </a:xfrm>
          <a:prstGeom prst="hear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17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1" name="หัวใจ 30">
            <a:hlinkClick r:id="rId20" action="ppaction://hlinksldjump"/>
            <a:extLst>
              <a:ext uri="{FF2B5EF4-FFF2-40B4-BE49-F238E27FC236}">
                <a16:creationId xmlns:a16="http://schemas.microsoft.com/office/drawing/2014/main" id="{6EF8F511-7431-A340-133F-1846F39E5ED2}"/>
              </a:ext>
            </a:extLst>
          </p:cNvPr>
          <p:cNvSpPr/>
          <p:nvPr/>
        </p:nvSpPr>
        <p:spPr>
          <a:xfrm>
            <a:off x="10183740" y="4143433"/>
            <a:ext cx="1112871" cy="1025548"/>
          </a:xfrm>
          <a:prstGeom prst="hear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18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2" name="หัวใจ 31">
            <a:hlinkClick r:id="rId21" action="ppaction://hlinksldjump"/>
            <a:extLst>
              <a:ext uri="{FF2B5EF4-FFF2-40B4-BE49-F238E27FC236}">
                <a16:creationId xmlns:a16="http://schemas.microsoft.com/office/drawing/2014/main" id="{F978248E-E25C-C0D7-5217-D1684DB85785}"/>
              </a:ext>
            </a:extLst>
          </p:cNvPr>
          <p:cNvSpPr/>
          <p:nvPr/>
        </p:nvSpPr>
        <p:spPr>
          <a:xfrm>
            <a:off x="811548" y="5472397"/>
            <a:ext cx="1112871" cy="1025548"/>
          </a:xfrm>
          <a:prstGeom prst="heart">
            <a:avLst/>
          </a:prstGeom>
          <a:solidFill>
            <a:srgbClr val="99FF33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19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3" name="หัวใจ 32">
            <a:hlinkClick r:id="rId22" action="ppaction://hlinksldjump"/>
            <a:extLst>
              <a:ext uri="{FF2B5EF4-FFF2-40B4-BE49-F238E27FC236}">
                <a16:creationId xmlns:a16="http://schemas.microsoft.com/office/drawing/2014/main" id="{57425713-CFC1-523E-EF84-8D1C73866534}"/>
              </a:ext>
            </a:extLst>
          </p:cNvPr>
          <p:cNvSpPr/>
          <p:nvPr/>
        </p:nvSpPr>
        <p:spPr>
          <a:xfrm>
            <a:off x="2584360" y="5446491"/>
            <a:ext cx="1112871" cy="1025548"/>
          </a:xfrm>
          <a:prstGeom prst="heart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20</a:t>
            </a:r>
            <a:endParaRPr lang="th-TH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4" name="หัวใจ 33">
            <a:hlinkClick r:id="rId23" action="ppaction://hlinksldjump"/>
            <a:extLst>
              <a:ext uri="{FF2B5EF4-FFF2-40B4-BE49-F238E27FC236}">
                <a16:creationId xmlns:a16="http://schemas.microsoft.com/office/drawing/2014/main" id="{778D87CF-3657-FC6D-E71C-C0328630E6AE}"/>
              </a:ext>
            </a:extLst>
          </p:cNvPr>
          <p:cNvSpPr/>
          <p:nvPr/>
        </p:nvSpPr>
        <p:spPr>
          <a:xfrm>
            <a:off x="6383727" y="5478392"/>
            <a:ext cx="1112871" cy="1025548"/>
          </a:xfrm>
          <a:prstGeom prst="hear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22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5" name="หัวใจ 34">
            <a:hlinkClick r:id="rId24" action="ppaction://hlinksldjump"/>
            <a:extLst>
              <a:ext uri="{FF2B5EF4-FFF2-40B4-BE49-F238E27FC236}">
                <a16:creationId xmlns:a16="http://schemas.microsoft.com/office/drawing/2014/main" id="{E51939BC-B2CD-A3AA-503C-38214CA15EFF}"/>
              </a:ext>
            </a:extLst>
          </p:cNvPr>
          <p:cNvSpPr/>
          <p:nvPr/>
        </p:nvSpPr>
        <p:spPr>
          <a:xfrm>
            <a:off x="4523028" y="5446491"/>
            <a:ext cx="1112871" cy="1025548"/>
          </a:xfrm>
          <a:prstGeom prst="heart">
            <a:avLst/>
          </a:prstGeom>
          <a:solidFill>
            <a:srgbClr val="FF00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21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6" name="หัวใจ 35">
            <a:hlinkClick r:id="rId8" action="ppaction://hlinksldjump"/>
            <a:extLst>
              <a:ext uri="{FF2B5EF4-FFF2-40B4-BE49-F238E27FC236}">
                <a16:creationId xmlns:a16="http://schemas.microsoft.com/office/drawing/2014/main" id="{AFAD82B0-2C87-BE37-7371-3A5F8E9CF36C}"/>
              </a:ext>
            </a:extLst>
          </p:cNvPr>
          <p:cNvSpPr/>
          <p:nvPr/>
        </p:nvSpPr>
        <p:spPr>
          <a:xfrm>
            <a:off x="8336574" y="5521920"/>
            <a:ext cx="1112871" cy="1025548"/>
          </a:xfrm>
          <a:prstGeom prst="heart">
            <a:avLst/>
          </a:prstGeom>
          <a:solidFill>
            <a:srgbClr val="996633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23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7" name="หัวใจ 36">
            <a:hlinkClick r:id="rId25" action="ppaction://hlinksldjump"/>
            <a:extLst>
              <a:ext uri="{FF2B5EF4-FFF2-40B4-BE49-F238E27FC236}">
                <a16:creationId xmlns:a16="http://schemas.microsoft.com/office/drawing/2014/main" id="{C5A69A05-2D21-9767-D7BC-F602B3B77EBC}"/>
              </a:ext>
            </a:extLst>
          </p:cNvPr>
          <p:cNvSpPr/>
          <p:nvPr/>
        </p:nvSpPr>
        <p:spPr>
          <a:xfrm>
            <a:off x="10197272" y="5524129"/>
            <a:ext cx="1112871" cy="1025548"/>
          </a:xfrm>
          <a:prstGeom prst="hear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24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675966AD-B4E2-FFC3-58E2-025E46E0774F}"/>
              </a:ext>
            </a:extLst>
          </p:cNvPr>
          <p:cNvSpPr/>
          <p:nvPr/>
        </p:nvSpPr>
        <p:spPr>
          <a:xfrm>
            <a:off x="3697230" y="680380"/>
            <a:ext cx="5202221" cy="806045"/>
          </a:xfrm>
          <a:custGeom>
            <a:avLst/>
            <a:gdLst>
              <a:gd name="connsiteX0" fmla="*/ 0 w 5202221"/>
              <a:gd name="connsiteY0" fmla="*/ 360488 h 806045"/>
              <a:gd name="connsiteX1" fmla="*/ 360488 w 5202221"/>
              <a:gd name="connsiteY1" fmla="*/ 0 h 806045"/>
              <a:gd name="connsiteX2" fmla="*/ 1045478 w 5202221"/>
              <a:gd name="connsiteY2" fmla="*/ 0 h 806045"/>
              <a:gd name="connsiteX3" fmla="*/ 1640844 w 5202221"/>
              <a:gd name="connsiteY3" fmla="*/ 0 h 806045"/>
              <a:gd name="connsiteX4" fmla="*/ 2191397 w 5202221"/>
              <a:gd name="connsiteY4" fmla="*/ 0 h 806045"/>
              <a:gd name="connsiteX5" fmla="*/ 2741950 w 5202221"/>
              <a:gd name="connsiteY5" fmla="*/ 0 h 806045"/>
              <a:gd name="connsiteX6" fmla="*/ 3382127 w 5202221"/>
              <a:gd name="connsiteY6" fmla="*/ 0 h 806045"/>
              <a:gd name="connsiteX7" fmla="*/ 3977493 w 5202221"/>
              <a:gd name="connsiteY7" fmla="*/ 0 h 806045"/>
              <a:gd name="connsiteX8" fmla="*/ 4841733 w 5202221"/>
              <a:gd name="connsiteY8" fmla="*/ 0 h 806045"/>
              <a:gd name="connsiteX9" fmla="*/ 5202221 w 5202221"/>
              <a:gd name="connsiteY9" fmla="*/ 360488 h 806045"/>
              <a:gd name="connsiteX10" fmla="*/ 5202221 w 5202221"/>
              <a:gd name="connsiteY10" fmla="*/ 445557 h 806045"/>
              <a:gd name="connsiteX11" fmla="*/ 4841733 w 5202221"/>
              <a:gd name="connsiteY11" fmla="*/ 806045 h 806045"/>
              <a:gd name="connsiteX12" fmla="*/ 4156743 w 5202221"/>
              <a:gd name="connsiteY12" fmla="*/ 806045 h 806045"/>
              <a:gd name="connsiteX13" fmla="*/ 3606190 w 5202221"/>
              <a:gd name="connsiteY13" fmla="*/ 806045 h 806045"/>
              <a:gd name="connsiteX14" fmla="*/ 2966012 w 5202221"/>
              <a:gd name="connsiteY14" fmla="*/ 806045 h 806045"/>
              <a:gd name="connsiteX15" fmla="*/ 2460271 w 5202221"/>
              <a:gd name="connsiteY15" fmla="*/ 806045 h 806045"/>
              <a:gd name="connsiteX16" fmla="*/ 1909718 w 5202221"/>
              <a:gd name="connsiteY16" fmla="*/ 806045 h 806045"/>
              <a:gd name="connsiteX17" fmla="*/ 1269541 w 5202221"/>
              <a:gd name="connsiteY17" fmla="*/ 806045 h 806045"/>
              <a:gd name="connsiteX18" fmla="*/ 360488 w 5202221"/>
              <a:gd name="connsiteY18" fmla="*/ 806045 h 806045"/>
              <a:gd name="connsiteX19" fmla="*/ 0 w 5202221"/>
              <a:gd name="connsiteY19" fmla="*/ 445557 h 806045"/>
              <a:gd name="connsiteX20" fmla="*/ 0 w 5202221"/>
              <a:gd name="connsiteY20" fmla="*/ 360488 h 80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02221" h="806045" fill="none" extrusionOk="0">
                <a:moveTo>
                  <a:pt x="0" y="360488"/>
                </a:moveTo>
                <a:cubicBezTo>
                  <a:pt x="3912" y="181414"/>
                  <a:pt x="180441" y="1147"/>
                  <a:pt x="360488" y="0"/>
                </a:cubicBezTo>
                <a:cubicBezTo>
                  <a:pt x="636755" y="-4260"/>
                  <a:pt x="849881" y="-31789"/>
                  <a:pt x="1045478" y="0"/>
                </a:cubicBezTo>
                <a:cubicBezTo>
                  <a:pt x="1241075" y="31789"/>
                  <a:pt x="1428960" y="25959"/>
                  <a:pt x="1640844" y="0"/>
                </a:cubicBezTo>
                <a:cubicBezTo>
                  <a:pt x="1852728" y="-25959"/>
                  <a:pt x="2060709" y="-14166"/>
                  <a:pt x="2191397" y="0"/>
                </a:cubicBezTo>
                <a:cubicBezTo>
                  <a:pt x="2322085" y="14166"/>
                  <a:pt x="2482168" y="-9050"/>
                  <a:pt x="2741950" y="0"/>
                </a:cubicBezTo>
                <a:cubicBezTo>
                  <a:pt x="3001732" y="9050"/>
                  <a:pt x="3180207" y="-18924"/>
                  <a:pt x="3382127" y="0"/>
                </a:cubicBezTo>
                <a:cubicBezTo>
                  <a:pt x="3584047" y="18924"/>
                  <a:pt x="3702078" y="-13753"/>
                  <a:pt x="3977493" y="0"/>
                </a:cubicBezTo>
                <a:cubicBezTo>
                  <a:pt x="4252908" y="13753"/>
                  <a:pt x="4415731" y="-27530"/>
                  <a:pt x="4841733" y="0"/>
                </a:cubicBezTo>
                <a:cubicBezTo>
                  <a:pt x="5034773" y="23496"/>
                  <a:pt x="5174405" y="157951"/>
                  <a:pt x="5202221" y="360488"/>
                </a:cubicBezTo>
                <a:cubicBezTo>
                  <a:pt x="5202653" y="384660"/>
                  <a:pt x="5204568" y="417200"/>
                  <a:pt x="5202221" y="445557"/>
                </a:cubicBezTo>
                <a:cubicBezTo>
                  <a:pt x="5212514" y="636500"/>
                  <a:pt x="5047005" y="801079"/>
                  <a:pt x="4841733" y="806045"/>
                </a:cubicBezTo>
                <a:cubicBezTo>
                  <a:pt x="4565945" y="837543"/>
                  <a:pt x="4300417" y="809169"/>
                  <a:pt x="4156743" y="806045"/>
                </a:cubicBezTo>
                <a:cubicBezTo>
                  <a:pt x="4013069" y="802922"/>
                  <a:pt x="3723694" y="787670"/>
                  <a:pt x="3606190" y="806045"/>
                </a:cubicBezTo>
                <a:cubicBezTo>
                  <a:pt x="3488686" y="824420"/>
                  <a:pt x="3198438" y="826494"/>
                  <a:pt x="2966012" y="806045"/>
                </a:cubicBezTo>
                <a:cubicBezTo>
                  <a:pt x="2733586" y="785596"/>
                  <a:pt x="2617524" y="789076"/>
                  <a:pt x="2460271" y="806045"/>
                </a:cubicBezTo>
                <a:cubicBezTo>
                  <a:pt x="2303018" y="823014"/>
                  <a:pt x="2078855" y="824692"/>
                  <a:pt x="1909718" y="806045"/>
                </a:cubicBezTo>
                <a:cubicBezTo>
                  <a:pt x="1740581" y="787398"/>
                  <a:pt x="1484342" y="819218"/>
                  <a:pt x="1269541" y="806045"/>
                </a:cubicBezTo>
                <a:cubicBezTo>
                  <a:pt x="1054740" y="792872"/>
                  <a:pt x="738641" y="798432"/>
                  <a:pt x="360488" y="806045"/>
                </a:cubicBezTo>
                <a:cubicBezTo>
                  <a:pt x="117320" y="814817"/>
                  <a:pt x="-1172" y="651892"/>
                  <a:pt x="0" y="445557"/>
                </a:cubicBezTo>
                <a:cubicBezTo>
                  <a:pt x="-1533" y="410168"/>
                  <a:pt x="-87" y="384459"/>
                  <a:pt x="0" y="360488"/>
                </a:cubicBezTo>
                <a:close/>
              </a:path>
              <a:path w="5202221" h="806045" stroke="0" extrusionOk="0">
                <a:moveTo>
                  <a:pt x="0" y="360488"/>
                </a:moveTo>
                <a:cubicBezTo>
                  <a:pt x="2278" y="166407"/>
                  <a:pt x="132055" y="26887"/>
                  <a:pt x="360488" y="0"/>
                </a:cubicBezTo>
                <a:cubicBezTo>
                  <a:pt x="501562" y="16982"/>
                  <a:pt x="710430" y="1285"/>
                  <a:pt x="866229" y="0"/>
                </a:cubicBezTo>
                <a:cubicBezTo>
                  <a:pt x="1022028" y="-1285"/>
                  <a:pt x="1263383" y="-25903"/>
                  <a:pt x="1416781" y="0"/>
                </a:cubicBezTo>
                <a:cubicBezTo>
                  <a:pt x="1570179" y="25903"/>
                  <a:pt x="1851143" y="-2302"/>
                  <a:pt x="2101772" y="0"/>
                </a:cubicBezTo>
                <a:cubicBezTo>
                  <a:pt x="2352401" y="2302"/>
                  <a:pt x="2465782" y="-245"/>
                  <a:pt x="2607512" y="0"/>
                </a:cubicBezTo>
                <a:cubicBezTo>
                  <a:pt x="2749242" y="245"/>
                  <a:pt x="2917334" y="8581"/>
                  <a:pt x="3113253" y="0"/>
                </a:cubicBezTo>
                <a:cubicBezTo>
                  <a:pt x="3309172" y="-8581"/>
                  <a:pt x="3529761" y="-18455"/>
                  <a:pt x="3663806" y="0"/>
                </a:cubicBezTo>
                <a:cubicBezTo>
                  <a:pt x="3797851" y="18455"/>
                  <a:pt x="4475321" y="30630"/>
                  <a:pt x="4841733" y="0"/>
                </a:cubicBezTo>
                <a:cubicBezTo>
                  <a:pt x="5054909" y="-10186"/>
                  <a:pt x="5163155" y="172793"/>
                  <a:pt x="5202221" y="360488"/>
                </a:cubicBezTo>
                <a:cubicBezTo>
                  <a:pt x="5201012" y="389148"/>
                  <a:pt x="5199523" y="413384"/>
                  <a:pt x="5202221" y="445557"/>
                </a:cubicBezTo>
                <a:cubicBezTo>
                  <a:pt x="5223922" y="639299"/>
                  <a:pt x="5056544" y="772483"/>
                  <a:pt x="4841733" y="806045"/>
                </a:cubicBezTo>
                <a:cubicBezTo>
                  <a:pt x="4598056" y="787124"/>
                  <a:pt x="4520163" y="800772"/>
                  <a:pt x="4246368" y="806045"/>
                </a:cubicBezTo>
                <a:cubicBezTo>
                  <a:pt x="3972573" y="811318"/>
                  <a:pt x="3831403" y="832225"/>
                  <a:pt x="3695815" y="806045"/>
                </a:cubicBezTo>
                <a:cubicBezTo>
                  <a:pt x="3560227" y="779865"/>
                  <a:pt x="3212607" y="781576"/>
                  <a:pt x="3055637" y="806045"/>
                </a:cubicBezTo>
                <a:cubicBezTo>
                  <a:pt x="2898667" y="830514"/>
                  <a:pt x="2704817" y="780358"/>
                  <a:pt x="2415459" y="806045"/>
                </a:cubicBezTo>
                <a:cubicBezTo>
                  <a:pt x="2126101" y="831732"/>
                  <a:pt x="1988014" y="826843"/>
                  <a:pt x="1775281" y="806045"/>
                </a:cubicBezTo>
                <a:cubicBezTo>
                  <a:pt x="1562548" y="785247"/>
                  <a:pt x="1342918" y="826166"/>
                  <a:pt x="1224728" y="806045"/>
                </a:cubicBezTo>
                <a:cubicBezTo>
                  <a:pt x="1106538" y="785924"/>
                  <a:pt x="760041" y="807031"/>
                  <a:pt x="360488" y="806045"/>
                </a:cubicBezTo>
                <a:cubicBezTo>
                  <a:pt x="162630" y="791917"/>
                  <a:pt x="-1218" y="637152"/>
                  <a:pt x="0" y="445557"/>
                </a:cubicBezTo>
                <a:cubicBezTo>
                  <a:pt x="-91" y="404408"/>
                  <a:pt x="-1799" y="392766"/>
                  <a:pt x="0" y="3604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37400164">
                  <a:prstGeom prst="roundRect">
                    <a:avLst>
                      <a:gd name="adj" fmla="val 4472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สุ่มเลือกข้อคำถาม</a:t>
            </a:r>
          </a:p>
        </p:txBody>
      </p:sp>
      <p:pic>
        <p:nvPicPr>
          <p:cNvPr id="4" name="รูปภาพ 8">
            <a:extLst>
              <a:ext uri="{FF2B5EF4-FFF2-40B4-BE49-F238E27FC236}">
                <a16:creationId xmlns:a16="http://schemas.microsoft.com/office/drawing/2014/main" id="{EBB64FD5-97DC-4224-8C9E-137B67D7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20250" r="25781" b="11717"/>
          <a:stretch>
            <a:fillRect/>
          </a:stretch>
        </p:blipFill>
        <p:spPr bwMode="auto">
          <a:xfrm>
            <a:off x="8322573" y="238562"/>
            <a:ext cx="920878" cy="140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10">
            <a:extLst>
              <a:ext uri="{FF2B5EF4-FFF2-40B4-BE49-F238E27FC236}">
                <a16:creationId xmlns:a16="http://schemas.microsoft.com/office/drawing/2014/main" id="{2E3CBCE5-E6B7-1EC5-4D49-999DB2B5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3434" r="24303" b="1414"/>
          <a:stretch>
            <a:fillRect/>
          </a:stretch>
        </p:blipFill>
        <p:spPr bwMode="auto">
          <a:xfrm>
            <a:off x="3454200" y="393724"/>
            <a:ext cx="920877" cy="118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16">
            <a:extLst>
              <a:ext uri="{FF2B5EF4-FFF2-40B4-BE49-F238E27FC236}">
                <a16:creationId xmlns:a16="http://schemas.microsoft.com/office/drawing/2014/main" id="{0088CBB6-3DC7-6A38-0EA2-2DDDB6F9C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56161" r="53625" b="2222"/>
          <a:stretch>
            <a:fillRect/>
          </a:stretch>
        </p:blipFill>
        <p:spPr bwMode="auto">
          <a:xfrm>
            <a:off x="9526774" y="336777"/>
            <a:ext cx="920877" cy="120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รูปภาพ 14">
            <a:extLst>
              <a:ext uri="{FF2B5EF4-FFF2-40B4-BE49-F238E27FC236}">
                <a16:creationId xmlns:a16="http://schemas.microsoft.com/office/drawing/2014/main" id="{42A39D10-585B-2EF8-6F2E-3374CC8B0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930" r="55164" b="43483"/>
          <a:stretch>
            <a:fillRect/>
          </a:stretch>
        </p:blipFill>
        <p:spPr bwMode="auto">
          <a:xfrm>
            <a:off x="2206047" y="336777"/>
            <a:ext cx="762464" cy="122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รูปภาพ 18">
            <a:extLst>
              <a:ext uri="{FF2B5EF4-FFF2-40B4-BE49-F238E27FC236}">
                <a16:creationId xmlns:a16="http://schemas.microsoft.com/office/drawing/2014/main" id="{D2F83480-10C4-C449-0C5A-49F80763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2" t="39040" r="32478" b="14949"/>
          <a:stretch>
            <a:fillRect/>
          </a:stretch>
        </p:blipFill>
        <p:spPr bwMode="auto">
          <a:xfrm>
            <a:off x="955233" y="291391"/>
            <a:ext cx="8255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12">
            <a:extLst>
              <a:ext uri="{FF2B5EF4-FFF2-40B4-BE49-F238E27FC236}">
                <a16:creationId xmlns:a16="http://schemas.microsoft.com/office/drawing/2014/main" id="{63D0677A-1EE1-17F7-9FC6-AB1BA9036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-7755" r="909" b="50986"/>
          <a:stretch>
            <a:fillRect/>
          </a:stretch>
        </p:blipFill>
        <p:spPr bwMode="auto">
          <a:xfrm>
            <a:off x="10542992" y="90976"/>
            <a:ext cx="1112871" cy="139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2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รูปภาพ 13">
            <a:extLst>
              <a:ext uri="{FF2B5EF4-FFF2-40B4-BE49-F238E27FC236}">
                <a16:creationId xmlns:a16="http://schemas.microsoft.com/office/drawing/2014/main" id="{3F5059EB-E8AF-4D93-9F61-098473EB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8A3E9A64-9443-413B-82A9-C6CC5D8B6C2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C43B3D78-685E-4E47-BCC3-F4ADF59394F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หญ้ารก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A496BD1B-00B7-4493-85D3-3381916B7EE4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ต่ำเดี่ยว</a:t>
            </a:r>
          </a:p>
        </p:txBody>
      </p:sp>
      <p:pic>
        <p:nvPicPr>
          <p:cNvPr id="19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255451-525B-4BDB-82F9-E3D96E15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1F8BF10-580A-47DC-8E30-4F91FE31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18ACFC23-BBC1-4C16-4A8B-727424A973DE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F6D2A90-B1B8-2CA7-91D5-45A8C7A1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41648DB-8513-5315-C82D-8A0E508CF2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7190" y="2421887"/>
            <a:ext cx="6174858" cy="37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1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รูปภาพ 13">
            <a:extLst>
              <a:ext uri="{FF2B5EF4-FFF2-40B4-BE49-F238E27FC236}">
                <a16:creationId xmlns:a16="http://schemas.microsoft.com/office/drawing/2014/main" id="{E56F732D-DC06-4B62-AA09-67820926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3434" r="24303" b="1414"/>
          <a:stretch>
            <a:fillRect/>
          </a:stretch>
        </p:blipFill>
        <p:spPr bwMode="auto">
          <a:xfrm>
            <a:off x="8424863" y="2401888"/>
            <a:ext cx="29749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รูปภาพ 14">
            <a:extLst>
              <a:ext uri="{FF2B5EF4-FFF2-40B4-BE49-F238E27FC236}">
                <a16:creationId xmlns:a16="http://schemas.microsoft.com/office/drawing/2014/main" id="{4B10FF2D-2C6F-478D-ABE6-210BAADF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DFF65186-F757-469F-B474-16297747668F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BC559747-EF52-4C75-AE0D-EB8DD3F2F037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ชิงโชค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0F1BCD9D-3246-4892-8959-2F22DC438A40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8000" dirty="0">
                <a:ln w="28575">
                  <a:noFill/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ต่ำคู่</a:t>
            </a:r>
            <a:endParaRPr kumimoji="0" lang="th-TH" sz="8000" b="0" i="0" u="none" strike="noStrike" kern="1200" cap="none" spc="0" normalizeH="0" baseline="0" noProof="0" dirty="0">
              <a:ln w="28575">
                <a:noFill/>
              </a:ln>
              <a:solidFill>
                <a:srgbClr val="404091"/>
              </a:solidFill>
              <a:effectLst/>
              <a:uLnTx/>
              <a:uFillTx/>
              <a:latin typeface="Itim" panose="00000500000000000000" pitchFamily="50" charset="-34"/>
              <a:ea typeface="+mn-ea"/>
              <a:cs typeface="Itim" panose="00000500000000000000" pitchFamily="50" charset="-34"/>
            </a:endParaRP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3266E99-2E83-4A63-89DB-0762E2B4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52E7E61C-0510-4ACC-85DF-722B8933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DF5716D8-D655-05BB-FAFC-B4D152DF645E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4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7CC527D8-D16A-D121-5871-86C78532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11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รูปภาพ 14">
            <a:extLst>
              <a:ext uri="{FF2B5EF4-FFF2-40B4-BE49-F238E27FC236}">
                <a16:creationId xmlns:a16="http://schemas.microsoft.com/office/drawing/2014/main" id="{B39A3D15-18FC-4112-B187-D0B82D8A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FBFECCFD-3621-43F3-81C2-7CDBA0AFAAC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DE1BBEA-C813-4600-AE8F-FBF5D76BF15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9600" dirty="0">
                <a:solidFill>
                  <a:prstClr val="black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สร้างสรรค์</a:t>
            </a:r>
            <a:endParaRPr kumimoji="0" lang="th-TH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50" charset="-34"/>
              <a:ea typeface="+mn-ea"/>
              <a:cs typeface="Itim" panose="00000500000000000000" pitchFamily="50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73E947AB-EC7A-4868-81C0-CECDE863CD97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สูง</a:t>
            </a:r>
          </a:p>
        </p:txBody>
      </p:sp>
      <p:pic>
        <p:nvPicPr>
          <p:cNvPr id="22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8DBC0D-6629-46EC-98A3-AFFFA669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128DEBC-2A9B-4780-961A-3585548A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DA5CB823-1138-7F78-D204-303272E41F8D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4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82C3043D-16D8-27CF-E6B0-7A47D1445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905A07-AEDF-7E2F-A462-8EFEDE7DE30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57013"/>
          <a:stretch/>
        </p:blipFill>
        <p:spPr>
          <a:xfrm>
            <a:off x="6962775" y="1786270"/>
            <a:ext cx="2310747" cy="44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6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รูปภาพ 13">
            <a:extLst>
              <a:ext uri="{FF2B5EF4-FFF2-40B4-BE49-F238E27FC236}">
                <a16:creationId xmlns:a16="http://schemas.microsoft.com/office/drawing/2014/main" id="{3F5059EB-E8AF-4D93-9F61-098473EB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8A3E9A64-9443-413B-82A9-C6CC5D8B6C2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C43B3D78-685E-4E47-BCC3-F4ADF59394F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ย้อนหลัง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A496BD1B-00B7-4493-85D3-3381916B7EE4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ต่ำเดี่ยว</a:t>
            </a:r>
          </a:p>
        </p:txBody>
      </p:sp>
      <p:pic>
        <p:nvPicPr>
          <p:cNvPr id="19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255451-525B-4BDB-82F9-E3D96E15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1F8BF10-580A-47DC-8E30-4F91FE31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C2D9CFA3-34DF-F6CE-1F0D-FA47E04B1CD4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24C509CE-AB85-4FA9-8C7C-57AEE96E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95C65B-32F3-842E-CA38-22D5EDCC089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7576" r="-1567"/>
          <a:stretch/>
        </p:blipFill>
        <p:spPr>
          <a:xfrm>
            <a:off x="6981666" y="1092180"/>
            <a:ext cx="2789655" cy="51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12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รูปภาพ 6">
            <a:extLst>
              <a:ext uri="{FF2B5EF4-FFF2-40B4-BE49-F238E27FC236}">
                <a16:creationId xmlns:a16="http://schemas.microsoft.com/office/drawing/2014/main" id="{CAF2A282-0629-4B65-92F2-88F42044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64025BE2-9559-4055-986E-68A2AB05C0D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0755840C-71C1-4660-9F73-6A01EB899B19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จดจำ</a:t>
            </a:r>
            <a:endParaRPr kumimoji="0" lang="th-TH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tim" panose="00000500000000000000" pitchFamily="50" charset="-34"/>
              <a:ea typeface="+mn-ea"/>
              <a:cs typeface="Itim" panose="00000500000000000000" pitchFamily="50" charset="-34"/>
            </a:endParaRP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18ADAD0-905B-439D-8B85-D8FC98A4E17E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กลาง</a:t>
            </a:r>
          </a:p>
        </p:txBody>
      </p:sp>
      <p:pic>
        <p:nvPicPr>
          <p:cNvPr id="7179" name="รูปภาพ 14">
            <a:extLst>
              <a:ext uri="{FF2B5EF4-FFF2-40B4-BE49-F238E27FC236}">
                <a16:creationId xmlns:a16="http://schemas.microsoft.com/office/drawing/2014/main" id="{0BAB292B-FD93-446F-B76C-0B8AC6E3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552" r="909" b="50986"/>
          <a:stretch>
            <a:fillRect/>
          </a:stretch>
        </p:blipFill>
        <p:spPr bwMode="auto">
          <a:xfrm>
            <a:off x="7021513" y="1793875"/>
            <a:ext cx="4295775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4E9FF2A-6DCD-49F0-B34D-26E4459B0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D712F52D-8151-42B7-A1B6-54AFFF88F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B4F99751-351D-C4C5-1D76-8661B043A8EF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284B6781-E2C6-572D-B038-2B006F22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712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รูปภาพ 14">
            <a:extLst>
              <a:ext uri="{FF2B5EF4-FFF2-40B4-BE49-F238E27FC236}">
                <a16:creationId xmlns:a16="http://schemas.microsoft.com/office/drawing/2014/main" id="{05B06026-A717-4602-9CE5-AC17B750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930" r="55164" b="43483"/>
          <a:stretch>
            <a:fillRect/>
          </a:stretch>
        </p:blipFill>
        <p:spPr bwMode="auto">
          <a:xfrm>
            <a:off x="8266113" y="2311400"/>
            <a:ext cx="2484437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รูปภาพ 13">
            <a:extLst>
              <a:ext uri="{FF2B5EF4-FFF2-40B4-BE49-F238E27FC236}">
                <a16:creationId xmlns:a16="http://schemas.microsoft.com/office/drawing/2014/main" id="{52229CB8-7E76-4186-8494-09296981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9191C155-D7C0-4CB0-BC86-09D86D417D8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155D7118-FF18-4426-A6B4-02FA04FC4715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ข่าวสาร</a:t>
            </a:r>
            <a:endParaRPr kumimoji="0" lang="th-TH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50" charset="-34"/>
              <a:ea typeface="+mn-ea"/>
              <a:cs typeface="Itim" panose="00000500000000000000" pitchFamily="50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B761AA23-3B8C-40E6-9890-6889A1A833BD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สูง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08D603-90CF-43EC-8541-A3CF5C9A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330F67BD-4C4F-40E3-ABB4-B5FC1948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: มุมมน 2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782F17F0-A31A-17DC-A1EB-AAAA6BE93DF5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2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5302C6FA-2326-0598-B55A-AF9741254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42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412717F-0B46-A633-E516-11FA0CEDBD5B}"/>
              </a:ext>
            </a:extLst>
          </p:cNvPr>
          <p:cNvSpPr txBox="1"/>
          <p:nvPr/>
        </p:nvSpPr>
        <p:spPr>
          <a:xfrm>
            <a:off x="1185478" y="1623658"/>
            <a:ext cx="10225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		1		</a:t>
            </a:r>
            <a:r>
              <a:rPr lang="en-US" sz="48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3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           </a:t>
            </a:r>
            <a:r>
              <a:rPr lang="en-US" sz="4800" dirty="0">
                <a:solidFill>
                  <a:srgbClr val="413FA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</a:t>
            </a:r>
            <a:r>
              <a:rPr lang="en-US" sz="4800" dirty="0">
                <a:solidFill>
                  <a:srgbClr val="413F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 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          1            1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D102DB1-F1EC-6AF0-D417-9462A0A868FD}"/>
              </a:ext>
            </a:extLst>
          </p:cNvPr>
          <p:cNvSpPr txBox="1"/>
          <p:nvPr/>
        </p:nvSpPr>
        <p:spPr>
          <a:xfrm>
            <a:off x="1112152" y="2939513"/>
            <a:ext cx="1029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413FA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		2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		1            1             1           </a:t>
            </a:r>
            <a:r>
              <a:rPr lang="en-US" sz="4800" dirty="0">
                <a:solidFill>
                  <a:srgbClr val="FA000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3</a:t>
            </a:r>
            <a:endParaRPr lang="th-TH" sz="4800" dirty="0">
              <a:solidFill>
                <a:srgbClr val="FA000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3BD891B9-C154-5A73-8578-D0DEB4787D71}"/>
              </a:ext>
            </a:extLst>
          </p:cNvPr>
          <p:cNvSpPr/>
          <p:nvPr/>
        </p:nvSpPr>
        <p:spPr>
          <a:xfrm>
            <a:off x="871872" y="1436501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7" name="วงรี 6">
            <a:extLst>
              <a:ext uri="{FF2B5EF4-FFF2-40B4-BE49-F238E27FC236}">
                <a16:creationId xmlns:a16="http://schemas.microsoft.com/office/drawing/2014/main" id="{F92C5878-EF4B-55AE-5A2B-88FADE99C425}"/>
              </a:ext>
            </a:extLst>
          </p:cNvPr>
          <p:cNvSpPr/>
          <p:nvPr/>
        </p:nvSpPr>
        <p:spPr>
          <a:xfrm>
            <a:off x="2640420" y="1436501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8" name="วงรี 7">
            <a:extLst>
              <a:ext uri="{FF2B5EF4-FFF2-40B4-BE49-F238E27FC236}">
                <a16:creationId xmlns:a16="http://schemas.microsoft.com/office/drawing/2014/main" id="{1C6B9DF1-F003-B39B-7A0A-64F87669793B}"/>
              </a:ext>
            </a:extLst>
          </p:cNvPr>
          <p:cNvSpPr/>
          <p:nvPr/>
        </p:nvSpPr>
        <p:spPr>
          <a:xfrm>
            <a:off x="4579089" y="1426973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3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9" name="วงรี 8">
            <a:extLst>
              <a:ext uri="{FF2B5EF4-FFF2-40B4-BE49-F238E27FC236}">
                <a16:creationId xmlns:a16="http://schemas.microsoft.com/office/drawing/2014/main" id="{E1BB1AD1-C379-0888-2AAD-1617ACBEBDCC}"/>
              </a:ext>
            </a:extLst>
          </p:cNvPr>
          <p:cNvSpPr/>
          <p:nvPr/>
        </p:nvSpPr>
        <p:spPr>
          <a:xfrm>
            <a:off x="6439787" y="1438710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4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06043303-CD40-24FB-4F2B-882753EB8034}"/>
              </a:ext>
            </a:extLst>
          </p:cNvPr>
          <p:cNvSpPr/>
          <p:nvPr/>
        </p:nvSpPr>
        <p:spPr>
          <a:xfrm>
            <a:off x="8392634" y="1426973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5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1" name="วงรี 10">
            <a:extLst>
              <a:ext uri="{FF2B5EF4-FFF2-40B4-BE49-F238E27FC236}">
                <a16:creationId xmlns:a16="http://schemas.microsoft.com/office/drawing/2014/main" id="{02DE7F79-3068-BAE3-5AAB-7FD9AF70CC84}"/>
              </a:ext>
            </a:extLst>
          </p:cNvPr>
          <p:cNvSpPr/>
          <p:nvPr/>
        </p:nvSpPr>
        <p:spPr>
          <a:xfrm>
            <a:off x="10253332" y="1395075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6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5145E47E-3F68-70A2-DD0A-C8A3412FFFB3}"/>
              </a:ext>
            </a:extLst>
          </p:cNvPr>
          <p:cNvSpPr/>
          <p:nvPr/>
        </p:nvSpPr>
        <p:spPr>
          <a:xfrm>
            <a:off x="871872" y="2768104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7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19" name="วงรี 18">
            <a:extLst>
              <a:ext uri="{FF2B5EF4-FFF2-40B4-BE49-F238E27FC236}">
                <a16:creationId xmlns:a16="http://schemas.microsoft.com/office/drawing/2014/main" id="{6D3B9FAA-B43A-594E-A014-EDF4579F9263}"/>
              </a:ext>
            </a:extLst>
          </p:cNvPr>
          <p:cNvSpPr/>
          <p:nvPr/>
        </p:nvSpPr>
        <p:spPr>
          <a:xfrm>
            <a:off x="2649278" y="2768104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8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A37D4506-2C6B-6012-8107-5381AC81D57E}"/>
              </a:ext>
            </a:extLst>
          </p:cNvPr>
          <p:cNvSpPr/>
          <p:nvPr/>
        </p:nvSpPr>
        <p:spPr>
          <a:xfrm>
            <a:off x="6448645" y="2800005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10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6241D387-E0C7-EA72-CE57-41341309A7F5}"/>
              </a:ext>
            </a:extLst>
          </p:cNvPr>
          <p:cNvSpPr/>
          <p:nvPr/>
        </p:nvSpPr>
        <p:spPr>
          <a:xfrm>
            <a:off x="4587946" y="2768104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9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BCF29DCC-05DE-4B00-6507-725FB13DF115}"/>
              </a:ext>
            </a:extLst>
          </p:cNvPr>
          <p:cNvSpPr/>
          <p:nvPr/>
        </p:nvSpPr>
        <p:spPr>
          <a:xfrm>
            <a:off x="8401492" y="2843533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11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44188A9D-5030-024E-551B-BB798103BDFE}"/>
              </a:ext>
            </a:extLst>
          </p:cNvPr>
          <p:cNvSpPr/>
          <p:nvPr/>
        </p:nvSpPr>
        <p:spPr>
          <a:xfrm>
            <a:off x="10262190" y="2845742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12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0D750BF7-2794-C692-631E-099C4FA84A65}"/>
              </a:ext>
            </a:extLst>
          </p:cNvPr>
          <p:cNvSpPr txBox="1"/>
          <p:nvPr/>
        </p:nvSpPr>
        <p:spPr>
          <a:xfrm>
            <a:off x="1185478" y="4271596"/>
            <a:ext cx="979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		1		 1            </a:t>
            </a:r>
            <a:r>
              <a:rPr lang="en-US" sz="4800" dirty="0">
                <a:solidFill>
                  <a:srgbClr val="413FA2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           1           1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1B89AFE2-E9C0-9009-4E98-A9A9D0750D2F}"/>
              </a:ext>
            </a:extLst>
          </p:cNvPr>
          <p:cNvSpPr txBox="1"/>
          <p:nvPr/>
        </p:nvSpPr>
        <p:spPr>
          <a:xfrm>
            <a:off x="1184807" y="5645126"/>
            <a:ext cx="1013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413FA2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		2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	 	 1            1            1           </a:t>
            </a:r>
            <a:r>
              <a:rPr lang="en-US" sz="48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3</a:t>
            </a:r>
            <a:endParaRPr lang="th-TH" sz="48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17170B27-03B8-9670-B841-7007BC916CB4}"/>
              </a:ext>
            </a:extLst>
          </p:cNvPr>
          <p:cNvSpPr/>
          <p:nvPr/>
        </p:nvSpPr>
        <p:spPr>
          <a:xfrm>
            <a:off x="849483" y="4100694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13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7" name="วงรี 26">
            <a:extLst>
              <a:ext uri="{FF2B5EF4-FFF2-40B4-BE49-F238E27FC236}">
                <a16:creationId xmlns:a16="http://schemas.microsoft.com/office/drawing/2014/main" id="{EAFF0892-B935-75E8-36F4-B6C96791E738}"/>
              </a:ext>
            </a:extLst>
          </p:cNvPr>
          <p:cNvSpPr/>
          <p:nvPr/>
        </p:nvSpPr>
        <p:spPr>
          <a:xfrm>
            <a:off x="2618031" y="4100694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14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8" name="วงรี 27">
            <a:extLst>
              <a:ext uri="{FF2B5EF4-FFF2-40B4-BE49-F238E27FC236}">
                <a16:creationId xmlns:a16="http://schemas.microsoft.com/office/drawing/2014/main" id="{3E79BB21-D485-8DD2-1D81-13F316775CF6}"/>
              </a:ext>
            </a:extLst>
          </p:cNvPr>
          <p:cNvSpPr/>
          <p:nvPr/>
        </p:nvSpPr>
        <p:spPr>
          <a:xfrm>
            <a:off x="6487638" y="4133698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16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29" name="วงรี 28">
            <a:extLst>
              <a:ext uri="{FF2B5EF4-FFF2-40B4-BE49-F238E27FC236}">
                <a16:creationId xmlns:a16="http://schemas.microsoft.com/office/drawing/2014/main" id="{483768BD-F2DC-8CEF-0A6D-3CD413E96A9D}"/>
              </a:ext>
            </a:extLst>
          </p:cNvPr>
          <p:cNvSpPr/>
          <p:nvPr/>
        </p:nvSpPr>
        <p:spPr>
          <a:xfrm>
            <a:off x="4667046" y="4125967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15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0" name="วงรี 29">
            <a:extLst>
              <a:ext uri="{FF2B5EF4-FFF2-40B4-BE49-F238E27FC236}">
                <a16:creationId xmlns:a16="http://schemas.microsoft.com/office/drawing/2014/main" id="{A049B6C1-3CF7-C37C-CEC3-197FD8B1D7C1}"/>
              </a:ext>
            </a:extLst>
          </p:cNvPr>
          <p:cNvSpPr/>
          <p:nvPr/>
        </p:nvSpPr>
        <p:spPr>
          <a:xfrm>
            <a:off x="8370245" y="4133698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17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1" name="วงรี 30">
            <a:extLst>
              <a:ext uri="{FF2B5EF4-FFF2-40B4-BE49-F238E27FC236}">
                <a16:creationId xmlns:a16="http://schemas.microsoft.com/office/drawing/2014/main" id="{6EF8F511-7431-A340-133F-1846F39E5ED2}"/>
              </a:ext>
            </a:extLst>
          </p:cNvPr>
          <p:cNvSpPr/>
          <p:nvPr/>
        </p:nvSpPr>
        <p:spPr>
          <a:xfrm>
            <a:off x="10273475" y="4133699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18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F978248E-E25C-C0D7-5217-D1684DB85785}"/>
              </a:ext>
            </a:extLst>
          </p:cNvPr>
          <p:cNvSpPr/>
          <p:nvPr/>
        </p:nvSpPr>
        <p:spPr>
          <a:xfrm>
            <a:off x="875417" y="5432297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19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57425713-CFC1-523E-EF84-8D1C73866534}"/>
              </a:ext>
            </a:extLst>
          </p:cNvPr>
          <p:cNvSpPr/>
          <p:nvPr/>
        </p:nvSpPr>
        <p:spPr>
          <a:xfrm>
            <a:off x="2652823" y="5432297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20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778D87CF-3657-FC6D-E71C-C0328630E6AE}"/>
              </a:ext>
            </a:extLst>
          </p:cNvPr>
          <p:cNvSpPr/>
          <p:nvPr/>
        </p:nvSpPr>
        <p:spPr>
          <a:xfrm>
            <a:off x="6452190" y="5464198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22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E51939BC-B2CD-A3AA-503C-38214CA15EFF}"/>
              </a:ext>
            </a:extLst>
          </p:cNvPr>
          <p:cNvSpPr/>
          <p:nvPr/>
        </p:nvSpPr>
        <p:spPr>
          <a:xfrm>
            <a:off x="4591491" y="5432297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21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AFAD82B0-2C87-BE37-7371-3A5F8E9CF36C}"/>
              </a:ext>
            </a:extLst>
          </p:cNvPr>
          <p:cNvSpPr/>
          <p:nvPr/>
        </p:nvSpPr>
        <p:spPr>
          <a:xfrm>
            <a:off x="8405037" y="5507726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23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C5A69A05-2D21-9767-D7BC-F602B3B77EBC}"/>
              </a:ext>
            </a:extLst>
          </p:cNvPr>
          <p:cNvSpPr/>
          <p:nvPr/>
        </p:nvSpPr>
        <p:spPr>
          <a:xfrm>
            <a:off x="10265735" y="5509935"/>
            <a:ext cx="1147669" cy="115093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24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tim" panose="00000500000000000000" pitchFamily="50" charset="-34"/>
              <a:cs typeface="Itim" panose="00000500000000000000" pitchFamily="50" charset="-34"/>
            </a:endParaRPr>
          </a:p>
        </p:txBody>
      </p:sp>
      <p:sp>
        <p:nvSpPr>
          <p:cNvPr id="4" name="แผนผังลําดับงาน: กระบวนการสำรอง 3">
            <a:extLst>
              <a:ext uri="{FF2B5EF4-FFF2-40B4-BE49-F238E27FC236}">
                <a16:creationId xmlns:a16="http://schemas.microsoft.com/office/drawing/2014/main" id="{BE0E4765-C380-4FE1-15FC-B3C53C812A7C}"/>
              </a:ext>
            </a:extLst>
          </p:cNvPr>
          <p:cNvSpPr/>
          <p:nvPr/>
        </p:nvSpPr>
        <p:spPr>
          <a:xfrm>
            <a:off x="4203266" y="484254"/>
            <a:ext cx="4334807" cy="703634"/>
          </a:xfrm>
          <a:custGeom>
            <a:avLst/>
            <a:gdLst>
              <a:gd name="connsiteX0" fmla="*/ 0 w 4334807"/>
              <a:gd name="connsiteY0" fmla="*/ 117272 h 703634"/>
              <a:gd name="connsiteX1" fmla="*/ 117272 w 4334807"/>
              <a:gd name="connsiteY1" fmla="*/ 0 h 703634"/>
              <a:gd name="connsiteX2" fmla="*/ 662021 w 4334807"/>
              <a:gd name="connsiteY2" fmla="*/ 0 h 703634"/>
              <a:gd name="connsiteX3" fmla="*/ 1288776 w 4334807"/>
              <a:gd name="connsiteY3" fmla="*/ 0 h 703634"/>
              <a:gd name="connsiteX4" fmla="*/ 1833525 w 4334807"/>
              <a:gd name="connsiteY4" fmla="*/ 0 h 703634"/>
              <a:gd name="connsiteX5" fmla="*/ 2419277 w 4334807"/>
              <a:gd name="connsiteY5" fmla="*/ 0 h 703634"/>
              <a:gd name="connsiteX6" fmla="*/ 2964026 w 4334807"/>
              <a:gd name="connsiteY6" fmla="*/ 0 h 703634"/>
              <a:gd name="connsiteX7" fmla="*/ 3426770 w 4334807"/>
              <a:gd name="connsiteY7" fmla="*/ 0 h 703634"/>
              <a:gd name="connsiteX8" fmla="*/ 4217535 w 4334807"/>
              <a:gd name="connsiteY8" fmla="*/ 0 h 703634"/>
              <a:gd name="connsiteX9" fmla="*/ 4334807 w 4334807"/>
              <a:gd name="connsiteY9" fmla="*/ 117272 h 703634"/>
              <a:gd name="connsiteX10" fmla="*/ 4334807 w 4334807"/>
              <a:gd name="connsiteY10" fmla="*/ 586362 h 703634"/>
              <a:gd name="connsiteX11" fmla="*/ 4217535 w 4334807"/>
              <a:gd name="connsiteY11" fmla="*/ 703634 h 703634"/>
              <a:gd name="connsiteX12" fmla="*/ 3672786 w 4334807"/>
              <a:gd name="connsiteY12" fmla="*/ 703634 h 703634"/>
              <a:gd name="connsiteX13" fmla="*/ 3046031 w 4334807"/>
              <a:gd name="connsiteY13" fmla="*/ 703634 h 703634"/>
              <a:gd name="connsiteX14" fmla="*/ 2583287 w 4334807"/>
              <a:gd name="connsiteY14" fmla="*/ 703634 h 703634"/>
              <a:gd name="connsiteX15" fmla="*/ 1915530 w 4334807"/>
              <a:gd name="connsiteY15" fmla="*/ 703634 h 703634"/>
              <a:gd name="connsiteX16" fmla="*/ 1247773 w 4334807"/>
              <a:gd name="connsiteY16" fmla="*/ 703634 h 703634"/>
              <a:gd name="connsiteX17" fmla="*/ 785029 w 4334807"/>
              <a:gd name="connsiteY17" fmla="*/ 703634 h 703634"/>
              <a:gd name="connsiteX18" fmla="*/ 117272 w 4334807"/>
              <a:gd name="connsiteY18" fmla="*/ 703634 h 703634"/>
              <a:gd name="connsiteX19" fmla="*/ 0 w 4334807"/>
              <a:gd name="connsiteY19" fmla="*/ 586362 h 703634"/>
              <a:gd name="connsiteX20" fmla="*/ 0 w 4334807"/>
              <a:gd name="connsiteY20" fmla="*/ 117272 h 703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34807" h="703634" fill="none" extrusionOk="0">
                <a:moveTo>
                  <a:pt x="0" y="117272"/>
                </a:moveTo>
                <a:cubicBezTo>
                  <a:pt x="-392" y="49630"/>
                  <a:pt x="41287" y="10328"/>
                  <a:pt x="117272" y="0"/>
                </a:cubicBezTo>
                <a:cubicBezTo>
                  <a:pt x="344812" y="-57083"/>
                  <a:pt x="456009" y="4930"/>
                  <a:pt x="662021" y="0"/>
                </a:cubicBezTo>
                <a:cubicBezTo>
                  <a:pt x="868033" y="-4930"/>
                  <a:pt x="1071169" y="27850"/>
                  <a:pt x="1288776" y="0"/>
                </a:cubicBezTo>
                <a:cubicBezTo>
                  <a:pt x="1506383" y="-27850"/>
                  <a:pt x="1591887" y="28809"/>
                  <a:pt x="1833525" y="0"/>
                </a:cubicBezTo>
                <a:cubicBezTo>
                  <a:pt x="2075163" y="-28809"/>
                  <a:pt x="2281527" y="30494"/>
                  <a:pt x="2419277" y="0"/>
                </a:cubicBezTo>
                <a:cubicBezTo>
                  <a:pt x="2557027" y="-30494"/>
                  <a:pt x="2782647" y="41641"/>
                  <a:pt x="2964026" y="0"/>
                </a:cubicBezTo>
                <a:cubicBezTo>
                  <a:pt x="3145405" y="-41641"/>
                  <a:pt x="3240536" y="20460"/>
                  <a:pt x="3426770" y="0"/>
                </a:cubicBezTo>
                <a:cubicBezTo>
                  <a:pt x="3613004" y="-20460"/>
                  <a:pt x="3966726" y="30692"/>
                  <a:pt x="4217535" y="0"/>
                </a:cubicBezTo>
                <a:cubicBezTo>
                  <a:pt x="4282436" y="-4428"/>
                  <a:pt x="4336196" y="41477"/>
                  <a:pt x="4334807" y="117272"/>
                </a:cubicBezTo>
                <a:cubicBezTo>
                  <a:pt x="4362847" y="319918"/>
                  <a:pt x="4290763" y="431948"/>
                  <a:pt x="4334807" y="586362"/>
                </a:cubicBezTo>
                <a:cubicBezTo>
                  <a:pt x="4328538" y="638795"/>
                  <a:pt x="4291092" y="692355"/>
                  <a:pt x="4217535" y="703634"/>
                </a:cubicBezTo>
                <a:cubicBezTo>
                  <a:pt x="3986604" y="704779"/>
                  <a:pt x="3858896" y="663246"/>
                  <a:pt x="3672786" y="703634"/>
                </a:cubicBezTo>
                <a:cubicBezTo>
                  <a:pt x="3486676" y="744022"/>
                  <a:pt x="3284936" y="646296"/>
                  <a:pt x="3046031" y="703634"/>
                </a:cubicBezTo>
                <a:cubicBezTo>
                  <a:pt x="2807127" y="760972"/>
                  <a:pt x="2759334" y="667535"/>
                  <a:pt x="2583287" y="703634"/>
                </a:cubicBezTo>
                <a:cubicBezTo>
                  <a:pt x="2407240" y="739733"/>
                  <a:pt x="2160749" y="695539"/>
                  <a:pt x="1915530" y="703634"/>
                </a:cubicBezTo>
                <a:cubicBezTo>
                  <a:pt x="1670311" y="711729"/>
                  <a:pt x="1540015" y="680727"/>
                  <a:pt x="1247773" y="703634"/>
                </a:cubicBezTo>
                <a:cubicBezTo>
                  <a:pt x="955531" y="726541"/>
                  <a:pt x="891742" y="651348"/>
                  <a:pt x="785029" y="703634"/>
                </a:cubicBezTo>
                <a:cubicBezTo>
                  <a:pt x="678316" y="755920"/>
                  <a:pt x="402106" y="674017"/>
                  <a:pt x="117272" y="703634"/>
                </a:cubicBezTo>
                <a:cubicBezTo>
                  <a:pt x="60279" y="709332"/>
                  <a:pt x="5026" y="660721"/>
                  <a:pt x="0" y="586362"/>
                </a:cubicBezTo>
                <a:cubicBezTo>
                  <a:pt x="-22707" y="490276"/>
                  <a:pt x="38339" y="220097"/>
                  <a:pt x="0" y="117272"/>
                </a:cubicBezTo>
                <a:close/>
              </a:path>
              <a:path w="4334807" h="703634" stroke="0" extrusionOk="0">
                <a:moveTo>
                  <a:pt x="0" y="117272"/>
                </a:moveTo>
                <a:cubicBezTo>
                  <a:pt x="-8906" y="67305"/>
                  <a:pt x="44652" y="-6085"/>
                  <a:pt x="117272" y="0"/>
                </a:cubicBezTo>
                <a:cubicBezTo>
                  <a:pt x="308898" y="-7568"/>
                  <a:pt x="508338" y="21027"/>
                  <a:pt x="621019" y="0"/>
                </a:cubicBezTo>
                <a:cubicBezTo>
                  <a:pt x="733700" y="-21027"/>
                  <a:pt x="947659" y="20889"/>
                  <a:pt x="1124765" y="0"/>
                </a:cubicBezTo>
                <a:cubicBezTo>
                  <a:pt x="1301871" y="-20889"/>
                  <a:pt x="1568452" y="13490"/>
                  <a:pt x="1710517" y="0"/>
                </a:cubicBezTo>
                <a:cubicBezTo>
                  <a:pt x="1852582" y="-13490"/>
                  <a:pt x="2085457" y="22201"/>
                  <a:pt x="2296269" y="0"/>
                </a:cubicBezTo>
                <a:cubicBezTo>
                  <a:pt x="2507081" y="-22201"/>
                  <a:pt x="2776010" y="30371"/>
                  <a:pt x="2923023" y="0"/>
                </a:cubicBezTo>
                <a:cubicBezTo>
                  <a:pt x="3070036" y="-30371"/>
                  <a:pt x="3266858" y="48385"/>
                  <a:pt x="3549778" y="0"/>
                </a:cubicBezTo>
                <a:cubicBezTo>
                  <a:pt x="3832698" y="-48385"/>
                  <a:pt x="3890422" y="24833"/>
                  <a:pt x="4217535" y="0"/>
                </a:cubicBezTo>
                <a:cubicBezTo>
                  <a:pt x="4285543" y="10929"/>
                  <a:pt x="4337379" y="53401"/>
                  <a:pt x="4334807" y="117272"/>
                </a:cubicBezTo>
                <a:cubicBezTo>
                  <a:pt x="4389993" y="242126"/>
                  <a:pt x="4309159" y="402753"/>
                  <a:pt x="4334807" y="586362"/>
                </a:cubicBezTo>
                <a:cubicBezTo>
                  <a:pt x="4337670" y="646334"/>
                  <a:pt x="4278901" y="704720"/>
                  <a:pt x="4217535" y="703634"/>
                </a:cubicBezTo>
                <a:cubicBezTo>
                  <a:pt x="3927421" y="715605"/>
                  <a:pt x="3813962" y="650504"/>
                  <a:pt x="3590781" y="703634"/>
                </a:cubicBezTo>
                <a:cubicBezTo>
                  <a:pt x="3367600" y="756764"/>
                  <a:pt x="3315103" y="675250"/>
                  <a:pt x="3087034" y="703634"/>
                </a:cubicBezTo>
                <a:cubicBezTo>
                  <a:pt x="2858965" y="732018"/>
                  <a:pt x="2669661" y="683858"/>
                  <a:pt x="2501282" y="703634"/>
                </a:cubicBezTo>
                <a:cubicBezTo>
                  <a:pt x="2332903" y="723410"/>
                  <a:pt x="2098161" y="674753"/>
                  <a:pt x="1874528" y="703634"/>
                </a:cubicBezTo>
                <a:cubicBezTo>
                  <a:pt x="1650895" y="732515"/>
                  <a:pt x="1460245" y="641253"/>
                  <a:pt x="1329778" y="703634"/>
                </a:cubicBezTo>
                <a:cubicBezTo>
                  <a:pt x="1199311" y="766015"/>
                  <a:pt x="1084174" y="648211"/>
                  <a:pt x="867034" y="703634"/>
                </a:cubicBezTo>
                <a:cubicBezTo>
                  <a:pt x="649894" y="759057"/>
                  <a:pt x="389998" y="638074"/>
                  <a:pt x="117272" y="703634"/>
                </a:cubicBezTo>
                <a:cubicBezTo>
                  <a:pt x="57605" y="717700"/>
                  <a:pt x="17073" y="651827"/>
                  <a:pt x="0" y="586362"/>
                </a:cubicBezTo>
                <a:cubicBezTo>
                  <a:pt x="-10198" y="360006"/>
                  <a:pt x="43688" y="279065"/>
                  <a:pt x="0" y="1172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คนเก่งมาสุ่มคะแนนกันเถอะ</a:t>
            </a:r>
          </a:p>
        </p:txBody>
      </p:sp>
      <p:sp>
        <p:nvSpPr>
          <p:cNvPr id="14" name="ลูกศร: ขวา 13">
            <a:hlinkClick r:id="rId4" action="ppaction://hlinksldjump"/>
            <a:extLst>
              <a:ext uri="{FF2B5EF4-FFF2-40B4-BE49-F238E27FC236}">
                <a16:creationId xmlns:a16="http://schemas.microsoft.com/office/drawing/2014/main" id="{52C053FC-A0CE-3549-FB96-E91CD2D28A05}"/>
              </a:ext>
            </a:extLst>
          </p:cNvPr>
          <p:cNvSpPr/>
          <p:nvPr/>
        </p:nvSpPr>
        <p:spPr>
          <a:xfrm>
            <a:off x="9856381" y="484254"/>
            <a:ext cx="1800516" cy="747610"/>
          </a:xfrm>
          <a:prstGeom prst="rightArrow">
            <a:avLst>
              <a:gd name="adj1" fmla="val 50000"/>
              <a:gd name="adj2" fmla="val 64222"/>
            </a:avLst>
          </a:prstGeom>
          <a:solidFill>
            <a:srgbClr val="FF000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กลับหน้าหลัก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510B232-075A-0A4C-A176-CB939BD55C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797" b="43671"/>
          <a:stretch/>
        </p:blipFill>
        <p:spPr>
          <a:xfrm>
            <a:off x="8297769" y="170427"/>
            <a:ext cx="1147669" cy="1287672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62EC875-6410-9A2F-D21B-495CAEB1BE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00" r="50202" b="43671"/>
          <a:stretch/>
        </p:blipFill>
        <p:spPr>
          <a:xfrm>
            <a:off x="3389836" y="92128"/>
            <a:ext cx="1221334" cy="16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ashreg.wav"/>
          </p:stSnd>
        </p:sndAc>
      </p:transition>
    </mc:Choice>
    <mc:Fallback xmlns="">
      <p:transition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รูปภาพ 6">
            <a:extLst>
              <a:ext uri="{FF2B5EF4-FFF2-40B4-BE49-F238E27FC236}">
                <a16:creationId xmlns:a16="http://schemas.microsoft.com/office/drawing/2014/main" id="{CAF2A282-0629-4B65-92F2-88F42044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64025BE2-9559-4055-986E-68A2AB05C0D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ฉ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0755840C-71C1-4660-9F73-6A01EB899B19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800" dirty="0">
                <a:solidFill>
                  <a:schemeClr val="tx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โกงกาง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18ADAD0-905B-439D-8B85-D8FC98A4E17E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000" dirty="0">
                <a:ln w="28575">
                  <a:noFill/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กลาง</a:t>
            </a:r>
          </a:p>
        </p:txBody>
      </p:sp>
      <p:pic>
        <p:nvPicPr>
          <p:cNvPr id="7179" name="รูปภาพ 14">
            <a:extLst>
              <a:ext uri="{FF2B5EF4-FFF2-40B4-BE49-F238E27FC236}">
                <a16:creationId xmlns:a16="http://schemas.microsoft.com/office/drawing/2014/main" id="{0BAB292B-FD93-446F-B76C-0B8AC6E3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552" r="909" b="50986"/>
          <a:stretch>
            <a:fillRect/>
          </a:stretch>
        </p:blipFill>
        <p:spPr bwMode="auto">
          <a:xfrm>
            <a:off x="7021513" y="1793875"/>
            <a:ext cx="4295775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4E9FF2A-6DCD-49F0-B34D-26E4459B0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รูปภาพ 4">
            <a:hlinkClick r:id="rId7" action="ppaction://hlinksldjump">
              <a:snd r:embed="rId8" name="click.wav"/>
            </a:hlinkClick>
            <a:extLst>
              <a:ext uri="{FF2B5EF4-FFF2-40B4-BE49-F238E27FC236}">
                <a16:creationId xmlns:a16="http://schemas.microsoft.com/office/drawing/2014/main" id="{EF50EDF6-5EDA-479F-A7E2-23BDE23C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8" name="click.wav"/>
            </a:hlinkClick>
            <a:extLst>
              <a:ext uri="{FF2B5EF4-FFF2-40B4-BE49-F238E27FC236}">
                <a16:creationId xmlns:a16="http://schemas.microsoft.com/office/drawing/2014/main" id="{D712F52D-8151-42B7-A1B6-54AFFF88F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11" action="ppaction://hlinksldjump">
              <a:snd r:embed="rId12" name="coin.wav"/>
            </a:hlinkClick>
            <a:extLst>
              <a:ext uri="{FF2B5EF4-FFF2-40B4-BE49-F238E27FC236}">
                <a16:creationId xmlns:a16="http://schemas.microsoft.com/office/drawing/2014/main" id="{42625227-C40F-E7D6-AB41-FC9C3B42FEAC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รูปภาพ 14">
            <a:extLst>
              <a:ext uri="{FF2B5EF4-FFF2-40B4-BE49-F238E27FC236}">
                <a16:creationId xmlns:a16="http://schemas.microsoft.com/office/drawing/2014/main" id="{05B06026-A717-4602-9CE5-AC17B750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930" r="55164" b="43483"/>
          <a:stretch>
            <a:fillRect/>
          </a:stretch>
        </p:blipFill>
        <p:spPr bwMode="auto">
          <a:xfrm>
            <a:off x="8266113" y="2311400"/>
            <a:ext cx="2484437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รูปภาพ 13">
            <a:extLst>
              <a:ext uri="{FF2B5EF4-FFF2-40B4-BE49-F238E27FC236}">
                <a16:creationId xmlns:a16="http://schemas.microsoft.com/office/drawing/2014/main" id="{52229CB8-7E76-4186-8494-09296981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9191C155-D7C0-4CB0-BC86-09D86D417D8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ฉ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155D7118-FF18-4426-A6B4-02FA04FC4715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9600" dirty="0">
                <a:solidFill>
                  <a:schemeClr val="tx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ข้าวสวย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B761AA23-3B8C-40E6-9890-6889A1A833BD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000" dirty="0">
                <a:ln w="28575">
                  <a:noFill/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สูง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08D603-90CF-43EC-8541-A3CF5C9A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330F67BD-4C4F-40E3-ABB4-B5FC1948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974FE0DD-4451-3FA8-57BC-4855FD930EB7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08393B4D-55DA-AF8A-11B3-F410A1FE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รูปภาพ 14">
            <a:extLst>
              <a:ext uri="{FF2B5EF4-FFF2-40B4-BE49-F238E27FC236}">
                <a16:creationId xmlns:a16="http://schemas.microsoft.com/office/drawing/2014/main" id="{B39A3D15-18FC-4112-B187-D0B82D8A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FBFECCFD-3621-43F3-81C2-7CDBA0AFAAC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ฉ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EDE1BBEA-C813-4600-AE8F-FBF5D76BF15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1500" dirty="0">
                <a:solidFill>
                  <a:schemeClr val="tx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งานเยอะ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73E947AB-EC7A-4868-81C0-CECDE863CD97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000" dirty="0">
                <a:ln w="28575">
                  <a:noFill/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ต่ำเดี่ยว</a:t>
            </a:r>
          </a:p>
        </p:txBody>
      </p:sp>
      <p:pic>
        <p:nvPicPr>
          <p:cNvPr id="22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8DBC0D-6629-46EC-98A3-AFFFA669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A128DEBC-2A9B-4780-961A-3585548A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2FC43C17-628F-F880-7847-E12376416FCD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90F15770-1E56-FD6E-9559-9DAC44FB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B9B9919-D69F-C8E8-81AD-76F5C9AABC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7" y1="36686" x2="55460" y2="35503"/>
                        <a14:foregroundMark x1="55460" y1="35503" x2="64368" y2="38166"/>
                        <a14:backgroundMark x1="56238" y1="34198" x2="56449" y2="34190"/>
                      </a14:backgroundRemoval>
                    </a14:imgEffect>
                  </a14:imgLayer>
                </a14:imgProps>
              </a:ext>
            </a:extLst>
          </a:blip>
          <a:srcRect l="13645" t="8259" r="7765" b="8222"/>
          <a:stretch/>
        </p:blipFill>
        <p:spPr>
          <a:xfrm>
            <a:off x="7304937" y="2518469"/>
            <a:ext cx="3487110" cy="3599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รูปภาพ 13">
            <a:extLst>
              <a:ext uri="{FF2B5EF4-FFF2-40B4-BE49-F238E27FC236}">
                <a16:creationId xmlns:a16="http://schemas.microsoft.com/office/drawing/2014/main" id="{3F5059EB-E8AF-4D93-9F61-098473EB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8A3E9A64-9443-413B-82A9-C6CC5D8B6C2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ฉ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C43B3D78-685E-4E47-BCC3-F4ADF59394FB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000" dirty="0">
                <a:solidFill>
                  <a:schemeClr val="tx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พร้อมเพรียง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A496BD1B-00B7-4493-85D3-3381916B7EE4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000" dirty="0">
                <a:ln w="28575">
                  <a:noFill/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ต่ำคู่</a:t>
            </a:r>
          </a:p>
        </p:txBody>
      </p:sp>
      <p:pic>
        <p:nvPicPr>
          <p:cNvPr id="19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255451-525B-4BDB-82F9-E3D96E15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รูปภาพ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1F8BF10-580A-47DC-8E30-4F91FE31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8" action="ppaction://hlinksldjump">
              <a:snd r:embed="rId9" name="coin.wav"/>
            </a:hlinkClick>
            <a:extLst>
              <a:ext uri="{FF2B5EF4-FFF2-40B4-BE49-F238E27FC236}">
                <a16:creationId xmlns:a16="http://schemas.microsoft.com/office/drawing/2014/main" id="{A063FD8E-BE0F-27EB-83B2-05489D3090B9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8C4FDBAA-2A9F-F803-2E30-A399561C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AAE77DD-E6C0-DAC2-9CA5-024F7B3BE7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53" b="95772" l="1802" r="95045">
                        <a14:foregroundMark x1="19369" y1="18537" x2="4790" y2="24763"/>
                        <a14:foregroundMark x1="28829" y1="14472" x2="36261" y2="19024"/>
                        <a14:foregroundMark x1="23874" y1="10732" x2="23874" y2="10732"/>
                        <a14:foregroundMark x1="29955" y1="7154" x2="28153" y2="4715"/>
                        <a14:foregroundMark x1="90315" y1="37561" x2="85135" y2="37236"/>
                        <a14:foregroundMark x1="94820" y1="42927" x2="95495" y2="45854"/>
                        <a14:foregroundMark x1="91441" y1="87642" x2="81757" y2="92195"/>
                        <a14:foregroundMark x1="49099" y1="94309" x2="41216" y2="95772"/>
                        <a14:foregroundMark x1="23649" y1="10244" x2="23649" y2="10244"/>
                        <a14:foregroundMark x1="15766" y1="12358" x2="18694" y2="11870"/>
                        <a14:backgroundMark x1="2928" y1="25366" x2="3604" y2="26179"/>
                        <a14:backgroundMark x1="676" y1="24228" x2="4054" y2="25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4413" y="2036763"/>
            <a:ext cx="3075269" cy="4259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รูปภาพ 13">
            <a:extLst>
              <a:ext uri="{FF2B5EF4-FFF2-40B4-BE49-F238E27FC236}">
                <a16:creationId xmlns:a16="http://schemas.microsoft.com/office/drawing/2014/main" id="{E56F732D-DC06-4B62-AA09-67820926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43434" r="24303" b="1414"/>
          <a:stretch>
            <a:fillRect/>
          </a:stretch>
        </p:blipFill>
        <p:spPr bwMode="auto">
          <a:xfrm>
            <a:off x="8424863" y="2401888"/>
            <a:ext cx="2974975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รูปภาพ 14">
            <a:extLst>
              <a:ext uri="{FF2B5EF4-FFF2-40B4-BE49-F238E27FC236}">
                <a16:creationId xmlns:a16="http://schemas.microsoft.com/office/drawing/2014/main" id="{4B10FF2D-2C6F-478D-ABE6-210BAADF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DFF65186-F757-469F-B474-16297747668F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เ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ฉ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ล</a:t>
            </a:r>
            <a:r>
              <a:rPr lang="th-TH" sz="880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BC559747-EF52-4C75-AE0D-EB8DD3F2F037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9600" dirty="0">
                <a:solidFill>
                  <a:schemeClr val="tx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ดินแดง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0F1BCD9D-3246-4892-8959-2F22DC438A40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8000" dirty="0">
                <a:ln w="28575">
                  <a:noFill/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กลาง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3266E99-2E83-4A63-89DB-0762E2B4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52E7E61C-0510-4ACC-85DF-722B8933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CF34E2D7-CE5F-ADB7-4113-D7F1C958926F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2EF01C4E-A3A6-213B-807B-3C3DB39D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รูปภาพ 6">
            <a:extLst>
              <a:ext uri="{FF2B5EF4-FFF2-40B4-BE49-F238E27FC236}">
                <a16:creationId xmlns:a16="http://schemas.microsoft.com/office/drawing/2014/main" id="{CAF2A282-0629-4B65-92F2-88F42044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64025BE2-9559-4055-986E-68A2AB05C0D6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0755840C-71C1-4660-9F73-6A01EB899B19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เผาถ่าน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818ADAD0-905B-439D-8B85-D8FC98A4E17E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8000" dirty="0">
                <a:ln w="28575">
                  <a:noFill/>
                </a:ln>
                <a:solidFill>
                  <a:srgbClr val="404091"/>
                </a:solidFill>
                <a:latin typeface="Itim" panose="00000500000000000000" pitchFamily="50" charset="-34"/>
                <a:cs typeface="Itim" panose="00000500000000000000" pitchFamily="50" charset="-34"/>
              </a:rPr>
              <a:t>สูง</a:t>
            </a:r>
            <a:endParaRPr kumimoji="0" lang="th-TH" sz="8000" b="0" i="0" u="none" strike="noStrike" kern="1200" cap="none" spc="0" normalizeH="0" baseline="0" noProof="0" dirty="0">
              <a:ln w="28575">
                <a:noFill/>
              </a:ln>
              <a:solidFill>
                <a:srgbClr val="404091"/>
              </a:solidFill>
              <a:effectLst/>
              <a:uLnTx/>
              <a:uFillTx/>
              <a:latin typeface="Itim" panose="00000500000000000000" pitchFamily="50" charset="-34"/>
              <a:ea typeface="+mn-ea"/>
              <a:cs typeface="Itim" panose="00000500000000000000" pitchFamily="50" charset="-34"/>
            </a:endParaRPr>
          </a:p>
        </p:txBody>
      </p:sp>
      <p:pic>
        <p:nvPicPr>
          <p:cNvPr id="7179" name="รูปภาพ 14">
            <a:extLst>
              <a:ext uri="{FF2B5EF4-FFF2-40B4-BE49-F238E27FC236}">
                <a16:creationId xmlns:a16="http://schemas.microsoft.com/office/drawing/2014/main" id="{0BAB292B-FD93-446F-B76C-0B8AC6E3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552" r="909" b="50986"/>
          <a:stretch>
            <a:fillRect/>
          </a:stretch>
        </p:blipFill>
        <p:spPr bwMode="auto">
          <a:xfrm>
            <a:off x="7021513" y="1793875"/>
            <a:ext cx="4295775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4E9FF2A-6DCD-49F0-B34D-26E4459B0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D712F52D-8151-42B7-A1B6-54AFFF88F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B21E2F82-35C1-8153-2B58-258081C154D4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4180707B-58BA-CF9B-A115-AF4C7E17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165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รูปภาพ 14">
            <a:extLst>
              <a:ext uri="{FF2B5EF4-FFF2-40B4-BE49-F238E27FC236}">
                <a16:creationId xmlns:a16="http://schemas.microsoft.com/office/drawing/2014/main" id="{05B06026-A717-4602-9CE5-AC17B750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930" r="55164" b="43483"/>
          <a:stretch>
            <a:fillRect/>
          </a:stretch>
        </p:blipFill>
        <p:spPr bwMode="auto">
          <a:xfrm>
            <a:off x="8266113" y="2311400"/>
            <a:ext cx="2484437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รูปภาพ 13">
            <a:extLst>
              <a:ext uri="{FF2B5EF4-FFF2-40B4-BE49-F238E27FC236}">
                <a16:creationId xmlns:a16="http://schemas.microsoft.com/office/drawing/2014/main" id="{52229CB8-7E76-4186-8494-09296981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0808" r="19090" b="17374"/>
          <a:stretch>
            <a:fillRect/>
          </a:stretch>
        </p:blipFill>
        <p:spPr bwMode="auto">
          <a:xfrm>
            <a:off x="606425" y="471488"/>
            <a:ext cx="64150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9191C155-D7C0-4CB0-BC86-09D86D417D8C}"/>
              </a:ext>
            </a:extLst>
          </p:cNvPr>
          <p:cNvSpPr/>
          <p:nvPr/>
        </p:nvSpPr>
        <p:spPr>
          <a:xfrm>
            <a:off x="1765146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64040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เ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EB50C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ฉ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E4C4A9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ล</a:t>
            </a:r>
            <a:r>
              <a:rPr kumimoji="0" lang="th-TH" sz="8800" b="0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ย</a:t>
            </a: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155D7118-FF18-4426-A6B4-02FA04FC4715}"/>
              </a:ext>
            </a:extLst>
          </p:cNvPr>
          <p:cNvSpPr/>
          <p:nvPr/>
        </p:nvSpPr>
        <p:spPr>
          <a:xfrm>
            <a:off x="949325" y="873125"/>
            <a:ext cx="5670550" cy="2424113"/>
          </a:xfrm>
          <a:prstGeom prst="roundRect">
            <a:avLst>
              <a:gd name="adj" fmla="val 33005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นั่งร้อง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B761AA23-3B8C-40E6-9890-6889A1A833BD}"/>
              </a:ext>
            </a:extLst>
          </p:cNvPr>
          <p:cNvSpPr/>
          <p:nvPr/>
        </p:nvSpPr>
        <p:spPr>
          <a:xfrm>
            <a:off x="1754661" y="4281056"/>
            <a:ext cx="4059380" cy="1648691"/>
          </a:xfrm>
          <a:prstGeom prst="roundRect">
            <a:avLst>
              <a:gd name="adj" fmla="val 50000"/>
            </a:avLst>
          </a:prstGeom>
          <a:solidFill>
            <a:srgbClr val="E9D1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0" i="0" u="none" strike="noStrike" kern="1200" cap="none" spc="0" normalizeH="0" baseline="0" noProof="0" dirty="0">
                <a:ln w="28575">
                  <a:noFill/>
                </a:ln>
                <a:solidFill>
                  <a:srgbClr val="404091"/>
                </a:solidFill>
                <a:effectLst/>
                <a:uLnTx/>
                <a:uFillTx/>
                <a:latin typeface="Itim" panose="00000500000000000000" pitchFamily="50" charset="-34"/>
                <a:ea typeface="+mn-ea"/>
                <a:cs typeface="Itim" panose="00000500000000000000" pitchFamily="50" charset="-34"/>
              </a:rPr>
              <a:t>ต่ำเดี่ยว</a:t>
            </a:r>
          </a:p>
        </p:txBody>
      </p:sp>
      <p:pic>
        <p:nvPicPr>
          <p:cNvPr id="13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F08D603-90CF-43EC-8541-A3CF5C9A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50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รูปภาพ 5">
            <a:hlinkClick r:id="" action="ppaction://hlinkshowjump?jump=nextslide">
              <a:snd r:embed="rId7" name="click.wav"/>
            </a:hlinkClick>
            <a:extLst>
              <a:ext uri="{FF2B5EF4-FFF2-40B4-BE49-F238E27FC236}">
                <a16:creationId xmlns:a16="http://schemas.microsoft.com/office/drawing/2014/main" id="{330F67BD-4C4F-40E3-ABB4-B5FC19486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725" y="263525"/>
            <a:ext cx="8143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: มุมมน 1">
            <a:hlinkClick r:id="rId9" action="ppaction://hlinksldjump">
              <a:snd r:embed="rId10" name="coin.wav"/>
            </a:hlinkClick>
            <a:extLst>
              <a:ext uri="{FF2B5EF4-FFF2-40B4-BE49-F238E27FC236}">
                <a16:creationId xmlns:a16="http://schemas.microsoft.com/office/drawing/2014/main" id="{7388A226-197F-ED90-1F1F-B5713C452FB6}"/>
              </a:ext>
            </a:extLst>
          </p:cNvPr>
          <p:cNvSpPr/>
          <p:nvPr/>
        </p:nvSpPr>
        <p:spPr>
          <a:xfrm>
            <a:off x="9534157" y="1180306"/>
            <a:ext cx="2114587" cy="9048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สุ่มรางวัล</a:t>
            </a:r>
          </a:p>
        </p:txBody>
      </p:sp>
      <p:pic>
        <p:nvPicPr>
          <p:cNvPr id="3" name="รูปภาพ 4">
            <a:hlinkClick r:id="rId11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7D543A13-2331-16B6-4F17-2292EE8AB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38" y="263525"/>
            <a:ext cx="81438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86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253</Words>
  <Application>Microsoft Office PowerPoint</Application>
  <PresentationFormat>แบบจอกว้าง</PresentationFormat>
  <Paragraphs>149</Paragraphs>
  <Slides>26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26</vt:i4>
      </vt:variant>
    </vt:vector>
  </HeadingPairs>
  <TitlesOfParts>
    <vt:vector size="31" baseType="lpstr">
      <vt:lpstr>Calibri Light</vt:lpstr>
      <vt:lpstr>Arial</vt:lpstr>
      <vt:lpstr>Calibri</vt:lpstr>
      <vt:lpstr>Itim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Yanika Khunpakdee</dc:creator>
  <cp:lastModifiedBy>Yanika Khunpakdee</cp:lastModifiedBy>
  <cp:revision>7</cp:revision>
  <dcterms:created xsi:type="dcterms:W3CDTF">2021-11-03T10:16:12Z</dcterms:created>
  <dcterms:modified xsi:type="dcterms:W3CDTF">2024-10-14T15:04:20Z</dcterms:modified>
</cp:coreProperties>
</file>