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Sriracha" panose="020B0604020202020204" charset="-3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8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1111930" y="5229771"/>
            <a:ext cx="16230600" cy="5112639"/>
          </a:xfrm>
          <a:custGeom>
            <a:avLst/>
            <a:gdLst/>
            <a:ahLst/>
            <a:cxnLst/>
            <a:rect l="l" t="t" r="r" b="b"/>
            <a:pathLst>
              <a:path w="16230600" h="5112639">
                <a:moveTo>
                  <a:pt x="0" y="0"/>
                </a:moveTo>
                <a:lnTo>
                  <a:pt x="16230600" y="0"/>
                </a:lnTo>
                <a:lnTo>
                  <a:pt x="16230600" y="5112639"/>
                </a:lnTo>
                <a:lnTo>
                  <a:pt x="0" y="5112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678327" y="2694292"/>
            <a:ext cx="14931346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4697B"/>
                </a:solidFill>
                <a:cs typeface="Sriracha"/>
              </a:rPr>
              <a:t>ตัวเรา สัตว์ และพืชรอบตัวเรา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78327" y="1754153"/>
            <a:ext cx="14931346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Sriracha"/>
                <a:cs typeface="Sriracha"/>
              </a:rPr>
              <a:t>หน่วยที่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99320" y="1037948"/>
            <a:ext cx="16089360" cy="8211104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569" y="1341149"/>
            <a:ext cx="15486861" cy="7604703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010106" y="3289672"/>
            <a:ext cx="4994359" cy="5518628"/>
          </a:xfrm>
          <a:custGeom>
            <a:avLst/>
            <a:gdLst/>
            <a:ahLst/>
            <a:cxnLst/>
            <a:rect l="l" t="t" r="r" b="b"/>
            <a:pathLst>
              <a:path w="4994359" h="5518628">
                <a:moveTo>
                  <a:pt x="4994359" y="0"/>
                </a:moveTo>
                <a:lnTo>
                  <a:pt x="0" y="0"/>
                </a:lnTo>
                <a:lnTo>
                  <a:pt x="0" y="5518628"/>
                </a:lnTo>
                <a:lnTo>
                  <a:pt x="4994359" y="5518628"/>
                </a:lnTo>
                <a:lnTo>
                  <a:pt x="499435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941771" y="1937324"/>
            <a:ext cx="14137674" cy="114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1"/>
              </a:lnSpc>
            </a:pPr>
            <a:r>
              <a:rPr lang="en-US" sz="6736">
                <a:solidFill>
                  <a:srgbClr val="04697B"/>
                </a:solidFill>
                <a:cs typeface="Sriracha"/>
              </a:rPr>
              <a:t>การดูแลรักษาความสะอาดร่างกาย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98922" y="5725335"/>
            <a:ext cx="624507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ควรอาบน้ำวันละ </a:t>
            </a: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Sriracha"/>
                <a:cs typeface="Sriracha"/>
              </a:rPr>
              <a:t>1-2 ครั้ง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35006" y="4061904"/>
            <a:ext cx="4014195" cy="108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7097">
                <a:solidFill>
                  <a:srgbClr val="000000"/>
                </a:solidFill>
                <a:cs typeface="Sriracha"/>
              </a:rPr>
              <a:t>อาบน้ำ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99320" y="1037948"/>
            <a:ext cx="16089360" cy="8211104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569" y="1341149"/>
            <a:ext cx="15486861" cy="7604703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10346337" y="3557403"/>
            <a:ext cx="4255740" cy="4877639"/>
          </a:xfrm>
          <a:custGeom>
            <a:avLst/>
            <a:gdLst/>
            <a:ahLst/>
            <a:cxnLst/>
            <a:rect l="l" t="t" r="r" b="b"/>
            <a:pathLst>
              <a:path w="4255740" h="4877639">
                <a:moveTo>
                  <a:pt x="0" y="0"/>
                </a:moveTo>
                <a:lnTo>
                  <a:pt x="4255740" y="0"/>
                </a:lnTo>
                <a:lnTo>
                  <a:pt x="4255740" y="4877639"/>
                </a:lnTo>
                <a:lnTo>
                  <a:pt x="0" y="4877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941771" y="1937324"/>
            <a:ext cx="14137674" cy="114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1"/>
              </a:lnSpc>
            </a:pPr>
            <a:r>
              <a:rPr lang="en-US" sz="6736">
                <a:solidFill>
                  <a:srgbClr val="04697B"/>
                </a:solidFill>
                <a:cs typeface="Sriracha"/>
              </a:rPr>
              <a:t>การดูแลรักษาความสะอาดร่างกาย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98922" y="5725335"/>
            <a:ext cx="624507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ควรสระผมสัปดาห์ละ </a:t>
            </a:r>
          </a:p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latin typeface="Sriracha"/>
                <a:cs typeface="Sriracha"/>
              </a:rPr>
              <a:t>3 – 4 ครั้ง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35006" y="4061904"/>
            <a:ext cx="4014195" cy="108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7097">
                <a:solidFill>
                  <a:srgbClr val="000000"/>
                </a:solidFill>
                <a:cs typeface="Sriracha"/>
              </a:rPr>
              <a:t>สระผม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3563019" y="4221022"/>
            <a:ext cx="11161962" cy="3920639"/>
          </a:xfrm>
          <a:custGeom>
            <a:avLst/>
            <a:gdLst/>
            <a:ahLst/>
            <a:cxnLst/>
            <a:rect l="l" t="t" r="r" b="b"/>
            <a:pathLst>
              <a:path w="11161962" h="3920639">
                <a:moveTo>
                  <a:pt x="0" y="0"/>
                </a:moveTo>
                <a:lnTo>
                  <a:pt x="11161962" y="0"/>
                </a:lnTo>
                <a:lnTo>
                  <a:pt x="11161962" y="3920640"/>
                </a:lnTo>
                <a:lnTo>
                  <a:pt x="0" y="3920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768550" y="1961450"/>
            <a:ext cx="14750899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latin typeface="Sriracha"/>
                <a:cs typeface="Sriracha"/>
              </a:rPr>
              <a:t>บทที่ 2 สัตว์และพืชรอบตัวเรา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99320" y="1037948"/>
            <a:ext cx="16089360" cy="8211104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569" y="1341149"/>
            <a:ext cx="15486861" cy="7604703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7374654" y="3124860"/>
            <a:ext cx="3359325" cy="5473443"/>
          </a:xfrm>
          <a:custGeom>
            <a:avLst/>
            <a:gdLst/>
            <a:ahLst/>
            <a:cxnLst/>
            <a:rect l="l" t="t" r="r" b="b"/>
            <a:pathLst>
              <a:path w="3359325" h="5473443">
                <a:moveTo>
                  <a:pt x="0" y="0"/>
                </a:moveTo>
                <a:lnTo>
                  <a:pt x="3359325" y="0"/>
                </a:lnTo>
                <a:lnTo>
                  <a:pt x="3359325" y="5473442"/>
                </a:lnTo>
                <a:lnTo>
                  <a:pt x="0" y="5473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990992" y="1673884"/>
            <a:ext cx="10665570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ส่วนต่างๆของพืช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29457" y="3725086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ใบ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94231" y="5299644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ลำต้น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61667" y="7252653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ราก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91789" y="3390638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ยอด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27016" y="4362905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ดอก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06569" y="6258785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ผล</a:t>
            </a:r>
          </a:p>
        </p:txBody>
      </p:sp>
      <p:sp>
        <p:nvSpPr>
          <p:cNvPr id="17" name="AutoShape 17"/>
          <p:cNvSpPr/>
          <p:nvPr/>
        </p:nvSpPr>
        <p:spPr>
          <a:xfrm>
            <a:off x="6404818" y="7625202"/>
            <a:ext cx="232252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7374654" y="5571465"/>
            <a:ext cx="172299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9" name="AutoShape 19"/>
          <p:cNvSpPr/>
          <p:nvPr/>
        </p:nvSpPr>
        <p:spPr>
          <a:xfrm>
            <a:off x="6404818" y="3996908"/>
            <a:ext cx="172299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0" name="AutoShape 20"/>
          <p:cNvSpPr/>
          <p:nvPr/>
        </p:nvSpPr>
        <p:spPr>
          <a:xfrm>
            <a:off x="9387564" y="6530607"/>
            <a:ext cx="232252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1" name="AutoShape 21"/>
          <p:cNvSpPr/>
          <p:nvPr/>
        </p:nvSpPr>
        <p:spPr>
          <a:xfrm>
            <a:off x="9487411" y="4685711"/>
            <a:ext cx="172299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2" name="AutoShape 22"/>
          <p:cNvSpPr/>
          <p:nvPr/>
        </p:nvSpPr>
        <p:spPr>
          <a:xfrm>
            <a:off x="9387564" y="3662459"/>
            <a:ext cx="258761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99320" y="1037948"/>
            <a:ext cx="16089360" cy="8211104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569" y="1341149"/>
            <a:ext cx="15486861" cy="7604703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42579" y="1605337"/>
            <a:ext cx="8759064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หน้าที่ของส่วนต่างๆ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0072" y="6935877"/>
            <a:ext cx="26190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ราก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43692" y="8050326"/>
            <a:ext cx="47977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9"/>
              </a:lnSpc>
            </a:pPr>
            <a:r>
              <a:rPr lang="en-US" sz="3782">
                <a:solidFill>
                  <a:srgbClr val="000000"/>
                </a:solidFill>
                <a:cs typeface="Sriracha"/>
              </a:rPr>
              <a:t>ยึดลำต้นให้ติดกับพื้นดิน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39136" y="6822216"/>
            <a:ext cx="26190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ลำต้น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02756" y="7593741"/>
            <a:ext cx="4797775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9"/>
              </a:lnSpc>
            </a:pPr>
            <a:r>
              <a:rPr lang="en-US" sz="3782">
                <a:solidFill>
                  <a:srgbClr val="000000"/>
                </a:solidFill>
                <a:cs typeface="Sriracha"/>
              </a:rPr>
              <a:t>ชูกิ่ง ก้าน ใบ ให้ได้รับอากาศและแสงแดด</a:t>
            </a:r>
          </a:p>
        </p:txBody>
      </p:sp>
      <p:sp>
        <p:nvSpPr>
          <p:cNvPr id="14" name="Freeform 14"/>
          <p:cNvSpPr/>
          <p:nvPr/>
        </p:nvSpPr>
        <p:spPr>
          <a:xfrm>
            <a:off x="3095215" y="3934849"/>
            <a:ext cx="3340830" cy="2417303"/>
          </a:xfrm>
          <a:custGeom>
            <a:avLst/>
            <a:gdLst/>
            <a:ahLst/>
            <a:cxnLst/>
            <a:rect l="l" t="t" r="r" b="b"/>
            <a:pathLst>
              <a:path w="3340830" h="2417303">
                <a:moveTo>
                  <a:pt x="0" y="0"/>
                </a:moveTo>
                <a:lnTo>
                  <a:pt x="3340830" y="0"/>
                </a:lnTo>
                <a:lnTo>
                  <a:pt x="3340830" y="2417302"/>
                </a:lnTo>
                <a:lnTo>
                  <a:pt x="0" y="2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583" t="-295034" r="-33846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>
            <a:off x="13262979" y="4116375"/>
            <a:ext cx="877328" cy="2417303"/>
          </a:xfrm>
          <a:custGeom>
            <a:avLst/>
            <a:gdLst/>
            <a:ahLst/>
            <a:cxnLst/>
            <a:rect l="l" t="t" r="r" b="b"/>
            <a:pathLst>
              <a:path w="877328" h="2417303">
                <a:moveTo>
                  <a:pt x="0" y="0"/>
                </a:moveTo>
                <a:lnTo>
                  <a:pt x="877328" y="0"/>
                </a:lnTo>
                <a:lnTo>
                  <a:pt x="877328" y="2417303"/>
                </a:lnTo>
                <a:lnTo>
                  <a:pt x="0" y="2417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598" t="-169402" r="-273431" b="-125631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99320" y="1037948"/>
            <a:ext cx="16089360" cy="8211104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569" y="1341149"/>
            <a:ext cx="15486861" cy="7604703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42579" y="1605337"/>
            <a:ext cx="8759064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หน้าที่ของส่วนต่างๆ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0072" y="6935877"/>
            <a:ext cx="26190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ใบ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43692" y="8050326"/>
            <a:ext cx="47977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9"/>
              </a:lnSpc>
            </a:pPr>
            <a:r>
              <a:rPr lang="en-US" sz="3782">
                <a:solidFill>
                  <a:srgbClr val="000000"/>
                </a:solidFill>
                <a:cs typeface="Sriracha"/>
              </a:rPr>
              <a:t>สังเคราะห์อาหาร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27002" y="6935877"/>
            <a:ext cx="26190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ผล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90621" y="8050326"/>
            <a:ext cx="47977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9"/>
              </a:lnSpc>
            </a:pPr>
            <a:r>
              <a:rPr lang="en-US" sz="3782">
                <a:solidFill>
                  <a:srgbClr val="000000"/>
                </a:solidFill>
                <a:cs typeface="Sriracha"/>
              </a:rPr>
              <a:t>ห่อหุ้มต้นอ่อนและเมล็ด</a:t>
            </a:r>
          </a:p>
        </p:txBody>
      </p:sp>
      <p:sp>
        <p:nvSpPr>
          <p:cNvPr id="14" name="Freeform 14"/>
          <p:cNvSpPr/>
          <p:nvPr/>
        </p:nvSpPr>
        <p:spPr>
          <a:xfrm>
            <a:off x="2834458" y="3934849"/>
            <a:ext cx="3374693" cy="2417303"/>
          </a:xfrm>
          <a:custGeom>
            <a:avLst/>
            <a:gdLst/>
            <a:ahLst/>
            <a:cxnLst/>
            <a:rect l="l" t="t" r="r" b="b"/>
            <a:pathLst>
              <a:path w="3374693" h="2417303">
                <a:moveTo>
                  <a:pt x="0" y="0"/>
                </a:moveTo>
                <a:lnTo>
                  <a:pt x="3374694" y="0"/>
                </a:lnTo>
                <a:lnTo>
                  <a:pt x="3374694" y="2417302"/>
                </a:lnTo>
                <a:lnTo>
                  <a:pt x="0" y="2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7488" r="-78889" b="-189419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h-TH"/>
          </a:p>
        </p:txBody>
      </p:sp>
      <p:sp>
        <p:nvSpPr>
          <p:cNvPr id="15" name="Freeform 15"/>
          <p:cNvSpPr/>
          <p:nvPr/>
        </p:nvSpPr>
        <p:spPr>
          <a:xfrm>
            <a:off x="12212514" y="3821603"/>
            <a:ext cx="3648062" cy="2780900"/>
          </a:xfrm>
          <a:custGeom>
            <a:avLst/>
            <a:gdLst/>
            <a:ahLst/>
            <a:cxnLst/>
            <a:rect l="l" t="t" r="r" b="b"/>
            <a:pathLst>
              <a:path w="3648062" h="2780900">
                <a:moveTo>
                  <a:pt x="0" y="0"/>
                </a:moveTo>
                <a:lnTo>
                  <a:pt x="3648062" y="0"/>
                </a:lnTo>
                <a:lnTo>
                  <a:pt x="3648062" y="2780899"/>
                </a:lnTo>
                <a:lnTo>
                  <a:pt x="0" y="2780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5412" t="-134424" r="-81977" b="-401215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99320" y="1037948"/>
            <a:ext cx="16089360" cy="8211104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569" y="1341149"/>
            <a:ext cx="15486861" cy="7604703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7124123" y="3147580"/>
            <a:ext cx="4726576" cy="4847770"/>
          </a:xfrm>
          <a:custGeom>
            <a:avLst/>
            <a:gdLst/>
            <a:ahLst/>
            <a:cxnLst/>
            <a:rect l="l" t="t" r="r" b="b"/>
            <a:pathLst>
              <a:path w="4726576" h="4847770">
                <a:moveTo>
                  <a:pt x="0" y="0"/>
                </a:moveTo>
                <a:lnTo>
                  <a:pt x="4726576" y="0"/>
                </a:lnTo>
                <a:lnTo>
                  <a:pt x="4726576" y="4847770"/>
                </a:lnTo>
                <a:lnTo>
                  <a:pt x="0" y="4847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5125671" y="4439817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จมูก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61667" y="7252653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เท้า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91789" y="3390638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หู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27016" y="4362905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ตา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87923" y="5681503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หาง</a:t>
            </a:r>
          </a:p>
        </p:txBody>
      </p:sp>
      <p:sp>
        <p:nvSpPr>
          <p:cNvPr id="15" name="AutoShape 15"/>
          <p:cNvSpPr/>
          <p:nvPr/>
        </p:nvSpPr>
        <p:spPr>
          <a:xfrm>
            <a:off x="6404818" y="7625202"/>
            <a:ext cx="232252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6" name="AutoShape 16"/>
          <p:cNvSpPr/>
          <p:nvPr/>
        </p:nvSpPr>
        <p:spPr>
          <a:xfrm>
            <a:off x="6701158" y="5561940"/>
            <a:ext cx="172299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7" name="AutoShape 17"/>
          <p:cNvSpPr/>
          <p:nvPr/>
        </p:nvSpPr>
        <p:spPr>
          <a:xfrm>
            <a:off x="6559004" y="4858923"/>
            <a:ext cx="172299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11495302" y="5905217"/>
            <a:ext cx="163541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9" name="AutoShape 19"/>
          <p:cNvSpPr/>
          <p:nvPr/>
        </p:nvSpPr>
        <p:spPr>
          <a:xfrm>
            <a:off x="9097649" y="4625201"/>
            <a:ext cx="230892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0" name="AutoShape 20"/>
          <p:cNvSpPr/>
          <p:nvPr/>
        </p:nvSpPr>
        <p:spPr>
          <a:xfrm>
            <a:off x="9387564" y="3662459"/>
            <a:ext cx="2587615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1" name="TextBox 21"/>
          <p:cNvSpPr txBox="1"/>
          <p:nvPr/>
        </p:nvSpPr>
        <p:spPr>
          <a:xfrm>
            <a:off x="1990992" y="1673884"/>
            <a:ext cx="10665570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ส่วนต่างๆของสัตว์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61269" y="5290119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ปาก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-1173994" y="1028700"/>
            <a:ext cx="20635989" cy="8822263"/>
            <a:chOff x="0" y="0"/>
            <a:chExt cx="58089487" cy="24834319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944707" cy="24689539"/>
            </a:xfrm>
            <a:custGeom>
              <a:avLst/>
              <a:gdLst/>
              <a:ahLst/>
              <a:cxnLst/>
              <a:rect l="l" t="t" r="r" b="b"/>
              <a:pathLst>
                <a:path w="57944707" h="24689539">
                  <a:moveTo>
                    <a:pt x="0" y="0"/>
                  </a:moveTo>
                  <a:lnTo>
                    <a:pt x="57944707" y="0"/>
                  </a:lnTo>
                  <a:lnTo>
                    <a:pt x="57944707" y="24689539"/>
                  </a:lnTo>
                  <a:lnTo>
                    <a:pt x="0" y="24689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089490" cy="24834318"/>
            </a:xfrm>
            <a:custGeom>
              <a:avLst/>
              <a:gdLst/>
              <a:ahLst/>
              <a:cxnLst/>
              <a:rect l="l" t="t" r="r" b="b"/>
              <a:pathLst>
                <a:path w="58089490" h="24834318">
                  <a:moveTo>
                    <a:pt x="57944705" y="24689539"/>
                  </a:moveTo>
                  <a:lnTo>
                    <a:pt x="58089490" y="24689539"/>
                  </a:lnTo>
                  <a:lnTo>
                    <a:pt x="58089490" y="24834318"/>
                  </a:lnTo>
                  <a:lnTo>
                    <a:pt x="57944705" y="24834318"/>
                  </a:lnTo>
                  <a:lnTo>
                    <a:pt x="57944705" y="24689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689539"/>
                  </a:lnTo>
                  <a:lnTo>
                    <a:pt x="0" y="24689539"/>
                  </a:lnTo>
                  <a:lnTo>
                    <a:pt x="0" y="144780"/>
                  </a:lnTo>
                  <a:close/>
                  <a:moveTo>
                    <a:pt x="0" y="24689539"/>
                  </a:moveTo>
                  <a:lnTo>
                    <a:pt x="144780" y="24689539"/>
                  </a:lnTo>
                  <a:lnTo>
                    <a:pt x="144780" y="24834318"/>
                  </a:lnTo>
                  <a:lnTo>
                    <a:pt x="0" y="24834318"/>
                  </a:lnTo>
                  <a:lnTo>
                    <a:pt x="0" y="24689539"/>
                  </a:lnTo>
                  <a:close/>
                  <a:moveTo>
                    <a:pt x="57944705" y="144780"/>
                  </a:moveTo>
                  <a:lnTo>
                    <a:pt x="58089490" y="144780"/>
                  </a:lnTo>
                  <a:lnTo>
                    <a:pt x="58089490" y="24689539"/>
                  </a:lnTo>
                  <a:lnTo>
                    <a:pt x="57944705" y="24689539"/>
                  </a:lnTo>
                  <a:lnTo>
                    <a:pt x="57944705" y="144780"/>
                  </a:lnTo>
                  <a:close/>
                  <a:moveTo>
                    <a:pt x="144780" y="24689539"/>
                  </a:moveTo>
                  <a:lnTo>
                    <a:pt x="57944705" y="24689539"/>
                  </a:lnTo>
                  <a:lnTo>
                    <a:pt x="57944705" y="24834318"/>
                  </a:lnTo>
                  <a:lnTo>
                    <a:pt x="144780" y="24834318"/>
                  </a:lnTo>
                  <a:lnTo>
                    <a:pt x="144780" y="24689539"/>
                  </a:lnTo>
                  <a:close/>
                  <a:moveTo>
                    <a:pt x="57944705" y="0"/>
                  </a:moveTo>
                  <a:lnTo>
                    <a:pt x="58089490" y="0"/>
                  </a:lnTo>
                  <a:lnTo>
                    <a:pt x="58089490" y="144780"/>
                  </a:lnTo>
                  <a:lnTo>
                    <a:pt x="57944705" y="144780"/>
                  </a:lnTo>
                  <a:lnTo>
                    <a:pt x="579447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944705" y="0"/>
                  </a:lnTo>
                  <a:lnTo>
                    <a:pt x="579447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73994" y="1300530"/>
            <a:ext cx="20635989" cy="8287827"/>
            <a:chOff x="0" y="0"/>
            <a:chExt cx="54765616" cy="2199496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4620836" cy="21850190"/>
            </a:xfrm>
            <a:custGeom>
              <a:avLst/>
              <a:gdLst/>
              <a:ahLst/>
              <a:cxnLst/>
              <a:rect l="l" t="t" r="r" b="b"/>
              <a:pathLst>
                <a:path w="54620836" h="21850190">
                  <a:moveTo>
                    <a:pt x="0" y="0"/>
                  </a:moveTo>
                  <a:lnTo>
                    <a:pt x="54620836" y="0"/>
                  </a:lnTo>
                  <a:lnTo>
                    <a:pt x="54620836" y="21850190"/>
                  </a:lnTo>
                  <a:lnTo>
                    <a:pt x="0" y="21850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4765618" cy="21994969"/>
            </a:xfrm>
            <a:custGeom>
              <a:avLst/>
              <a:gdLst/>
              <a:ahLst/>
              <a:cxnLst/>
              <a:rect l="l" t="t" r="r" b="b"/>
              <a:pathLst>
                <a:path w="54765618" h="21994969">
                  <a:moveTo>
                    <a:pt x="54620833" y="21850189"/>
                  </a:moveTo>
                  <a:lnTo>
                    <a:pt x="54765618" y="21850189"/>
                  </a:lnTo>
                  <a:lnTo>
                    <a:pt x="54765618" y="21994969"/>
                  </a:lnTo>
                  <a:lnTo>
                    <a:pt x="54620833" y="21994969"/>
                  </a:lnTo>
                  <a:lnTo>
                    <a:pt x="54620833" y="2185018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850189"/>
                  </a:lnTo>
                  <a:lnTo>
                    <a:pt x="0" y="21850189"/>
                  </a:lnTo>
                  <a:lnTo>
                    <a:pt x="0" y="144780"/>
                  </a:lnTo>
                  <a:close/>
                  <a:moveTo>
                    <a:pt x="0" y="21850189"/>
                  </a:moveTo>
                  <a:lnTo>
                    <a:pt x="144780" y="21850189"/>
                  </a:lnTo>
                  <a:lnTo>
                    <a:pt x="144780" y="21994969"/>
                  </a:lnTo>
                  <a:lnTo>
                    <a:pt x="0" y="21994969"/>
                  </a:lnTo>
                  <a:lnTo>
                    <a:pt x="0" y="21850189"/>
                  </a:lnTo>
                  <a:close/>
                  <a:moveTo>
                    <a:pt x="54620833" y="144780"/>
                  </a:moveTo>
                  <a:lnTo>
                    <a:pt x="54765618" y="144780"/>
                  </a:lnTo>
                  <a:lnTo>
                    <a:pt x="54765618" y="21850189"/>
                  </a:lnTo>
                  <a:lnTo>
                    <a:pt x="54620833" y="21850189"/>
                  </a:lnTo>
                  <a:lnTo>
                    <a:pt x="54620833" y="144780"/>
                  </a:lnTo>
                  <a:close/>
                  <a:moveTo>
                    <a:pt x="144780" y="21850189"/>
                  </a:moveTo>
                  <a:lnTo>
                    <a:pt x="54620833" y="21850189"/>
                  </a:lnTo>
                  <a:lnTo>
                    <a:pt x="54620833" y="21994969"/>
                  </a:lnTo>
                  <a:lnTo>
                    <a:pt x="144780" y="21994969"/>
                  </a:lnTo>
                  <a:lnTo>
                    <a:pt x="144780" y="21850189"/>
                  </a:lnTo>
                  <a:close/>
                  <a:moveTo>
                    <a:pt x="54620833" y="0"/>
                  </a:moveTo>
                  <a:lnTo>
                    <a:pt x="54765618" y="0"/>
                  </a:lnTo>
                  <a:lnTo>
                    <a:pt x="54765618" y="144780"/>
                  </a:lnTo>
                  <a:lnTo>
                    <a:pt x="54620833" y="144780"/>
                  </a:lnTo>
                  <a:lnTo>
                    <a:pt x="5462083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4620833" y="0"/>
                  </a:lnTo>
                  <a:lnTo>
                    <a:pt x="5462083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10255283" y="3164645"/>
            <a:ext cx="6659733" cy="6093655"/>
          </a:xfrm>
          <a:custGeom>
            <a:avLst/>
            <a:gdLst/>
            <a:ahLst/>
            <a:cxnLst/>
            <a:rect l="l" t="t" r="r" b="b"/>
            <a:pathLst>
              <a:path w="6659733" h="6093655">
                <a:moveTo>
                  <a:pt x="0" y="0"/>
                </a:moveTo>
                <a:lnTo>
                  <a:pt x="6659732" y="0"/>
                </a:lnTo>
                <a:lnTo>
                  <a:pt x="6659732" y="6093655"/>
                </a:lnTo>
                <a:lnTo>
                  <a:pt x="0" y="6093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263390" y="1712806"/>
            <a:ext cx="13936679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การแบ่งสัตว์ตามที่อยู่อาศัย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68975" y="3920691"/>
            <a:ext cx="821646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สัตว์บก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8975" y="5444691"/>
            <a:ext cx="6785504" cy="239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1"/>
              </a:lnSpc>
            </a:pPr>
            <a:r>
              <a:rPr lang="en-US" sz="3918">
                <a:solidFill>
                  <a:srgbClr val="000000"/>
                </a:solidFill>
                <a:latin typeface="Sriracha"/>
                <a:cs typeface="Sriracha"/>
              </a:rPr>
              <a:t>เป็นสัตว์ที่อาศัยอยู่บนพื้นดินเป็นส่วนมากหรือทั้งหมด มีทั้ง 2 ขา 4 ขา หรือมากกว่านั้น เช่น ไก่ งู แมว สุนัข วัว ช้าง เสือ สิงโต ม้า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696173" y="1251972"/>
            <a:ext cx="16563127" cy="8006328"/>
            <a:chOff x="0" y="0"/>
            <a:chExt cx="46624543" cy="22537495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479764" cy="22392716"/>
            </a:xfrm>
            <a:custGeom>
              <a:avLst/>
              <a:gdLst/>
              <a:ahLst/>
              <a:cxnLst/>
              <a:rect l="l" t="t" r="r" b="b"/>
              <a:pathLst>
                <a:path w="46479764" h="22392716">
                  <a:moveTo>
                    <a:pt x="0" y="0"/>
                  </a:moveTo>
                  <a:lnTo>
                    <a:pt x="46479764" y="0"/>
                  </a:lnTo>
                  <a:lnTo>
                    <a:pt x="46479764" y="22392716"/>
                  </a:lnTo>
                  <a:lnTo>
                    <a:pt x="0" y="223927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6624543" cy="22537496"/>
            </a:xfrm>
            <a:custGeom>
              <a:avLst/>
              <a:gdLst/>
              <a:ahLst/>
              <a:cxnLst/>
              <a:rect l="l" t="t" r="r" b="b"/>
              <a:pathLst>
                <a:path w="46624543" h="22537496">
                  <a:moveTo>
                    <a:pt x="46479764" y="22392715"/>
                  </a:moveTo>
                  <a:lnTo>
                    <a:pt x="46624543" y="22392715"/>
                  </a:lnTo>
                  <a:lnTo>
                    <a:pt x="46624543" y="22537496"/>
                  </a:lnTo>
                  <a:lnTo>
                    <a:pt x="46479764" y="22537496"/>
                  </a:lnTo>
                  <a:lnTo>
                    <a:pt x="46479764" y="2239271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392715"/>
                  </a:lnTo>
                  <a:lnTo>
                    <a:pt x="0" y="22392715"/>
                  </a:lnTo>
                  <a:lnTo>
                    <a:pt x="0" y="144780"/>
                  </a:lnTo>
                  <a:close/>
                  <a:moveTo>
                    <a:pt x="0" y="22392715"/>
                  </a:moveTo>
                  <a:lnTo>
                    <a:pt x="144780" y="22392715"/>
                  </a:lnTo>
                  <a:lnTo>
                    <a:pt x="144780" y="22537496"/>
                  </a:lnTo>
                  <a:lnTo>
                    <a:pt x="0" y="22537496"/>
                  </a:lnTo>
                  <a:lnTo>
                    <a:pt x="0" y="22392715"/>
                  </a:lnTo>
                  <a:close/>
                  <a:moveTo>
                    <a:pt x="46479764" y="144780"/>
                  </a:moveTo>
                  <a:lnTo>
                    <a:pt x="46624543" y="144780"/>
                  </a:lnTo>
                  <a:lnTo>
                    <a:pt x="46624543" y="22392715"/>
                  </a:lnTo>
                  <a:lnTo>
                    <a:pt x="46479764" y="22392715"/>
                  </a:lnTo>
                  <a:lnTo>
                    <a:pt x="46479764" y="144780"/>
                  </a:lnTo>
                  <a:close/>
                  <a:moveTo>
                    <a:pt x="144780" y="22392715"/>
                  </a:moveTo>
                  <a:lnTo>
                    <a:pt x="46479764" y="22392715"/>
                  </a:lnTo>
                  <a:lnTo>
                    <a:pt x="46479764" y="22537496"/>
                  </a:lnTo>
                  <a:lnTo>
                    <a:pt x="144780" y="22537496"/>
                  </a:lnTo>
                  <a:lnTo>
                    <a:pt x="144780" y="22392715"/>
                  </a:lnTo>
                  <a:close/>
                  <a:moveTo>
                    <a:pt x="46479764" y="0"/>
                  </a:moveTo>
                  <a:lnTo>
                    <a:pt x="46624543" y="0"/>
                  </a:lnTo>
                  <a:lnTo>
                    <a:pt x="46624543" y="144780"/>
                  </a:lnTo>
                  <a:lnTo>
                    <a:pt x="46479764" y="144780"/>
                  </a:lnTo>
                  <a:lnTo>
                    <a:pt x="46479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479764" y="0"/>
                  </a:lnTo>
                  <a:lnTo>
                    <a:pt x="46479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64421"/>
            <a:ext cx="15844431" cy="7442323"/>
            <a:chOff x="0" y="0"/>
            <a:chExt cx="42049356" cy="1975109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904576" cy="19606317"/>
            </a:xfrm>
            <a:custGeom>
              <a:avLst/>
              <a:gdLst/>
              <a:ahLst/>
              <a:cxnLst/>
              <a:rect l="l" t="t" r="r" b="b"/>
              <a:pathLst>
                <a:path w="41904576" h="19606317">
                  <a:moveTo>
                    <a:pt x="0" y="0"/>
                  </a:moveTo>
                  <a:lnTo>
                    <a:pt x="41904576" y="0"/>
                  </a:lnTo>
                  <a:lnTo>
                    <a:pt x="41904576" y="19606317"/>
                  </a:lnTo>
                  <a:lnTo>
                    <a:pt x="0" y="19606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2049356" cy="19751097"/>
            </a:xfrm>
            <a:custGeom>
              <a:avLst/>
              <a:gdLst/>
              <a:ahLst/>
              <a:cxnLst/>
              <a:rect l="l" t="t" r="r" b="b"/>
              <a:pathLst>
                <a:path w="42049356" h="19751097">
                  <a:moveTo>
                    <a:pt x="41904577" y="19606316"/>
                  </a:moveTo>
                  <a:lnTo>
                    <a:pt x="42049356" y="19606316"/>
                  </a:lnTo>
                  <a:lnTo>
                    <a:pt x="42049356" y="19751097"/>
                  </a:lnTo>
                  <a:lnTo>
                    <a:pt x="41904577" y="19751097"/>
                  </a:lnTo>
                  <a:lnTo>
                    <a:pt x="41904577" y="1960631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06316"/>
                  </a:lnTo>
                  <a:lnTo>
                    <a:pt x="0" y="19606316"/>
                  </a:lnTo>
                  <a:lnTo>
                    <a:pt x="0" y="144780"/>
                  </a:lnTo>
                  <a:close/>
                  <a:moveTo>
                    <a:pt x="0" y="19606316"/>
                  </a:moveTo>
                  <a:lnTo>
                    <a:pt x="144780" y="19606316"/>
                  </a:lnTo>
                  <a:lnTo>
                    <a:pt x="144780" y="19751097"/>
                  </a:lnTo>
                  <a:lnTo>
                    <a:pt x="0" y="19751097"/>
                  </a:lnTo>
                  <a:lnTo>
                    <a:pt x="0" y="19606316"/>
                  </a:lnTo>
                  <a:close/>
                  <a:moveTo>
                    <a:pt x="41904577" y="144780"/>
                  </a:moveTo>
                  <a:lnTo>
                    <a:pt x="42049356" y="144780"/>
                  </a:lnTo>
                  <a:lnTo>
                    <a:pt x="42049356" y="19606316"/>
                  </a:lnTo>
                  <a:lnTo>
                    <a:pt x="41904577" y="19606316"/>
                  </a:lnTo>
                  <a:lnTo>
                    <a:pt x="41904577" y="144780"/>
                  </a:lnTo>
                  <a:close/>
                  <a:moveTo>
                    <a:pt x="144780" y="19606316"/>
                  </a:moveTo>
                  <a:lnTo>
                    <a:pt x="41904577" y="19606316"/>
                  </a:lnTo>
                  <a:lnTo>
                    <a:pt x="41904577" y="19751097"/>
                  </a:lnTo>
                  <a:lnTo>
                    <a:pt x="144780" y="19751097"/>
                  </a:lnTo>
                  <a:lnTo>
                    <a:pt x="144780" y="19606316"/>
                  </a:lnTo>
                  <a:close/>
                  <a:moveTo>
                    <a:pt x="41904577" y="0"/>
                  </a:moveTo>
                  <a:lnTo>
                    <a:pt x="42049356" y="0"/>
                  </a:lnTo>
                  <a:lnTo>
                    <a:pt x="42049356" y="144780"/>
                  </a:lnTo>
                  <a:lnTo>
                    <a:pt x="41904577" y="144780"/>
                  </a:lnTo>
                  <a:lnTo>
                    <a:pt x="419045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904577" y="0"/>
                  </a:lnTo>
                  <a:lnTo>
                    <a:pt x="419045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9429210" y="2052560"/>
            <a:ext cx="6461693" cy="6405153"/>
          </a:xfrm>
          <a:custGeom>
            <a:avLst/>
            <a:gdLst/>
            <a:ahLst/>
            <a:cxnLst/>
            <a:rect l="l" t="t" r="r" b="b"/>
            <a:pathLst>
              <a:path w="6461693" h="6405153">
                <a:moveTo>
                  <a:pt x="0" y="0"/>
                </a:moveTo>
                <a:lnTo>
                  <a:pt x="6461693" y="0"/>
                </a:lnTo>
                <a:lnTo>
                  <a:pt x="6461693" y="6405152"/>
                </a:lnTo>
                <a:lnTo>
                  <a:pt x="0" y="6405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917063" y="1597473"/>
            <a:ext cx="7512148" cy="295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การแบ่งสัตว์ตามที่อยู่อาศัย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47380" y="5063691"/>
            <a:ext cx="821646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สัตว์น้ำ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8200" y="6349566"/>
            <a:ext cx="7465800" cy="180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1"/>
              </a:lnSpc>
            </a:pPr>
            <a:r>
              <a:rPr lang="en-US" sz="3918">
                <a:solidFill>
                  <a:srgbClr val="000000"/>
                </a:solidFill>
                <a:cs typeface="Sriracha"/>
              </a:rPr>
              <a:t>ส่วนใหญ่อาศัยอยู่ในน้ำ เช่น ปลา ปู กุ้ง หอย เต่า แพลงก์ตอน แมลงน้ำ ฟองน้ำ สาหร่าย วาฬ พะยูน จระเข้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-1173994" y="1028700"/>
            <a:ext cx="20635989" cy="8822263"/>
            <a:chOff x="0" y="0"/>
            <a:chExt cx="58089487" cy="24834319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944707" cy="24689539"/>
            </a:xfrm>
            <a:custGeom>
              <a:avLst/>
              <a:gdLst/>
              <a:ahLst/>
              <a:cxnLst/>
              <a:rect l="l" t="t" r="r" b="b"/>
              <a:pathLst>
                <a:path w="57944707" h="24689539">
                  <a:moveTo>
                    <a:pt x="0" y="0"/>
                  </a:moveTo>
                  <a:lnTo>
                    <a:pt x="57944707" y="0"/>
                  </a:lnTo>
                  <a:lnTo>
                    <a:pt x="57944707" y="24689539"/>
                  </a:lnTo>
                  <a:lnTo>
                    <a:pt x="0" y="24689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089490" cy="24834318"/>
            </a:xfrm>
            <a:custGeom>
              <a:avLst/>
              <a:gdLst/>
              <a:ahLst/>
              <a:cxnLst/>
              <a:rect l="l" t="t" r="r" b="b"/>
              <a:pathLst>
                <a:path w="58089490" h="24834318">
                  <a:moveTo>
                    <a:pt x="57944705" y="24689539"/>
                  </a:moveTo>
                  <a:lnTo>
                    <a:pt x="58089490" y="24689539"/>
                  </a:lnTo>
                  <a:lnTo>
                    <a:pt x="58089490" y="24834318"/>
                  </a:lnTo>
                  <a:lnTo>
                    <a:pt x="57944705" y="24834318"/>
                  </a:lnTo>
                  <a:lnTo>
                    <a:pt x="57944705" y="2468953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689539"/>
                  </a:lnTo>
                  <a:lnTo>
                    <a:pt x="0" y="24689539"/>
                  </a:lnTo>
                  <a:lnTo>
                    <a:pt x="0" y="144780"/>
                  </a:lnTo>
                  <a:close/>
                  <a:moveTo>
                    <a:pt x="0" y="24689539"/>
                  </a:moveTo>
                  <a:lnTo>
                    <a:pt x="144780" y="24689539"/>
                  </a:lnTo>
                  <a:lnTo>
                    <a:pt x="144780" y="24834318"/>
                  </a:lnTo>
                  <a:lnTo>
                    <a:pt x="0" y="24834318"/>
                  </a:lnTo>
                  <a:lnTo>
                    <a:pt x="0" y="24689539"/>
                  </a:lnTo>
                  <a:close/>
                  <a:moveTo>
                    <a:pt x="57944705" y="144780"/>
                  </a:moveTo>
                  <a:lnTo>
                    <a:pt x="58089490" y="144780"/>
                  </a:lnTo>
                  <a:lnTo>
                    <a:pt x="58089490" y="24689539"/>
                  </a:lnTo>
                  <a:lnTo>
                    <a:pt x="57944705" y="24689539"/>
                  </a:lnTo>
                  <a:lnTo>
                    <a:pt x="57944705" y="144780"/>
                  </a:lnTo>
                  <a:close/>
                  <a:moveTo>
                    <a:pt x="144780" y="24689539"/>
                  </a:moveTo>
                  <a:lnTo>
                    <a:pt x="57944705" y="24689539"/>
                  </a:lnTo>
                  <a:lnTo>
                    <a:pt x="57944705" y="24834318"/>
                  </a:lnTo>
                  <a:lnTo>
                    <a:pt x="144780" y="24834318"/>
                  </a:lnTo>
                  <a:lnTo>
                    <a:pt x="144780" y="24689539"/>
                  </a:lnTo>
                  <a:close/>
                  <a:moveTo>
                    <a:pt x="57944705" y="0"/>
                  </a:moveTo>
                  <a:lnTo>
                    <a:pt x="58089490" y="0"/>
                  </a:lnTo>
                  <a:lnTo>
                    <a:pt x="58089490" y="144780"/>
                  </a:lnTo>
                  <a:lnTo>
                    <a:pt x="57944705" y="144780"/>
                  </a:lnTo>
                  <a:lnTo>
                    <a:pt x="579447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944705" y="0"/>
                  </a:lnTo>
                  <a:lnTo>
                    <a:pt x="579447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73994" y="1300530"/>
            <a:ext cx="20635989" cy="8287827"/>
            <a:chOff x="0" y="0"/>
            <a:chExt cx="54765616" cy="2199496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4620836" cy="21850190"/>
            </a:xfrm>
            <a:custGeom>
              <a:avLst/>
              <a:gdLst/>
              <a:ahLst/>
              <a:cxnLst/>
              <a:rect l="l" t="t" r="r" b="b"/>
              <a:pathLst>
                <a:path w="54620836" h="21850190">
                  <a:moveTo>
                    <a:pt x="0" y="0"/>
                  </a:moveTo>
                  <a:lnTo>
                    <a:pt x="54620836" y="0"/>
                  </a:lnTo>
                  <a:lnTo>
                    <a:pt x="54620836" y="21850190"/>
                  </a:lnTo>
                  <a:lnTo>
                    <a:pt x="0" y="21850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4765618" cy="21994969"/>
            </a:xfrm>
            <a:custGeom>
              <a:avLst/>
              <a:gdLst/>
              <a:ahLst/>
              <a:cxnLst/>
              <a:rect l="l" t="t" r="r" b="b"/>
              <a:pathLst>
                <a:path w="54765618" h="21994969">
                  <a:moveTo>
                    <a:pt x="54620833" y="21850189"/>
                  </a:moveTo>
                  <a:lnTo>
                    <a:pt x="54765618" y="21850189"/>
                  </a:lnTo>
                  <a:lnTo>
                    <a:pt x="54765618" y="21994969"/>
                  </a:lnTo>
                  <a:lnTo>
                    <a:pt x="54620833" y="21994969"/>
                  </a:lnTo>
                  <a:lnTo>
                    <a:pt x="54620833" y="2185018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850189"/>
                  </a:lnTo>
                  <a:lnTo>
                    <a:pt x="0" y="21850189"/>
                  </a:lnTo>
                  <a:lnTo>
                    <a:pt x="0" y="144780"/>
                  </a:lnTo>
                  <a:close/>
                  <a:moveTo>
                    <a:pt x="0" y="21850189"/>
                  </a:moveTo>
                  <a:lnTo>
                    <a:pt x="144780" y="21850189"/>
                  </a:lnTo>
                  <a:lnTo>
                    <a:pt x="144780" y="21994969"/>
                  </a:lnTo>
                  <a:lnTo>
                    <a:pt x="0" y="21994969"/>
                  </a:lnTo>
                  <a:lnTo>
                    <a:pt x="0" y="21850189"/>
                  </a:lnTo>
                  <a:close/>
                  <a:moveTo>
                    <a:pt x="54620833" y="144780"/>
                  </a:moveTo>
                  <a:lnTo>
                    <a:pt x="54765618" y="144780"/>
                  </a:lnTo>
                  <a:lnTo>
                    <a:pt x="54765618" y="21850189"/>
                  </a:lnTo>
                  <a:lnTo>
                    <a:pt x="54620833" y="21850189"/>
                  </a:lnTo>
                  <a:lnTo>
                    <a:pt x="54620833" y="144780"/>
                  </a:lnTo>
                  <a:close/>
                  <a:moveTo>
                    <a:pt x="144780" y="21850189"/>
                  </a:moveTo>
                  <a:lnTo>
                    <a:pt x="54620833" y="21850189"/>
                  </a:lnTo>
                  <a:lnTo>
                    <a:pt x="54620833" y="21994969"/>
                  </a:lnTo>
                  <a:lnTo>
                    <a:pt x="144780" y="21994969"/>
                  </a:lnTo>
                  <a:lnTo>
                    <a:pt x="144780" y="21850189"/>
                  </a:lnTo>
                  <a:close/>
                  <a:moveTo>
                    <a:pt x="54620833" y="0"/>
                  </a:moveTo>
                  <a:lnTo>
                    <a:pt x="54765618" y="0"/>
                  </a:lnTo>
                  <a:lnTo>
                    <a:pt x="54765618" y="144780"/>
                  </a:lnTo>
                  <a:lnTo>
                    <a:pt x="54620833" y="144780"/>
                  </a:lnTo>
                  <a:lnTo>
                    <a:pt x="5462083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4620833" y="0"/>
                  </a:lnTo>
                  <a:lnTo>
                    <a:pt x="5462083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10213408" y="1874731"/>
            <a:ext cx="7275701" cy="7608576"/>
          </a:xfrm>
          <a:custGeom>
            <a:avLst/>
            <a:gdLst/>
            <a:ahLst/>
            <a:cxnLst/>
            <a:rect l="l" t="t" r="r" b="b"/>
            <a:pathLst>
              <a:path w="7275701" h="7608576">
                <a:moveTo>
                  <a:pt x="0" y="0"/>
                </a:moveTo>
                <a:lnTo>
                  <a:pt x="7275701" y="0"/>
                </a:lnTo>
                <a:lnTo>
                  <a:pt x="7275701" y="7608576"/>
                </a:lnTo>
                <a:lnTo>
                  <a:pt x="0" y="7608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0715689" y="4380940"/>
            <a:ext cx="2752467" cy="2301751"/>
          </a:xfrm>
          <a:custGeom>
            <a:avLst/>
            <a:gdLst/>
            <a:ahLst/>
            <a:cxnLst/>
            <a:rect l="l" t="t" r="r" b="b"/>
            <a:pathLst>
              <a:path w="2752467" h="2301751">
                <a:moveTo>
                  <a:pt x="0" y="0"/>
                </a:moveTo>
                <a:lnTo>
                  <a:pt x="2752467" y="0"/>
                </a:lnTo>
                <a:lnTo>
                  <a:pt x="2752467" y="2301751"/>
                </a:lnTo>
                <a:lnTo>
                  <a:pt x="0" y="2301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>
          <a:xfrm>
            <a:off x="14689925" y="6833979"/>
            <a:ext cx="2799184" cy="2057400"/>
          </a:xfrm>
          <a:custGeom>
            <a:avLst/>
            <a:gdLst/>
            <a:ahLst/>
            <a:cxnLst/>
            <a:rect l="l" t="t" r="r" b="b"/>
            <a:pathLst>
              <a:path w="2799184" h="2057400">
                <a:moveTo>
                  <a:pt x="0" y="0"/>
                </a:moveTo>
                <a:lnTo>
                  <a:pt x="2799184" y="0"/>
                </a:lnTo>
                <a:lnTo>
                  <a:pt x="2799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263390" y="1712806"/>
            <a:ext cx="13936679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การแบ่งสัตว์ตามที่อยู่อาศัย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1763" y="4760290"/>
            <a:ext cx="821646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สัตว์สะเทินน้ำสะเทินบก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1763" y="6284290"/>
            <a:ext cx="6785504" cy="120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1"/>
              </a:lnSpc>
            </a:pPr>
            <a:r>
              <a:rPr lang="en-US" sz="3918">
                <a:solidFill>
                  <a:srgbClr val="000000"/>
                </a:solidFill>
                <a:cs typeface="Sriracha"/>
              </a:rPr>
              <a:t>สัตว์ที่อาศัยได้ทั้งในน้ำและบนบก เช่น กบ อึงอ่าง คางคก เขียด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5450421" y="3535035"/>
            <a:ext cx="7387158" cy="5087905"/>
          </a:xfrm>
          <a:custGeom>
            <a:avLst/>
            <a:gdLst/>
            <a:ahLst/>
            <a:cxnLst/>
            <a:rect l="l" t="t" r="r" b="b"/>
            <a:pathLst>
              <a:path w="7387158" h="5087905">
                <a:moveTo>
                  <a:pt x="0" y="0"/>
                </a:moveTo>
                <a:lnTo>
                  <a:pt x="7387158" y="0"/>
                </a:lnTo>
                <a:lnTo>
                  <a:pt x="7387158" y="5087905"/>
                </a:lnTo>
                <a:lnTo>
                  <a:pt x="0" y="5087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768550" y="1690735"/>
            <a:ext cx="14750899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latin typeface="Sriracha"/>
                <a:cs typeface="Sriracha"/>
              </a:rPr>
              <a:t>บทที่ 1 ร่างกายของเรา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4725687" y="4271999"/>
            <a:ext cx="9271141" cy="5342495"/>
          </a:xfrm>
          <a:custGeom>
            <a:avLst/>
            <a:gdLst/>
            <a:ahLst/>
            <a:cxnLst/>
            <a:rect l="l" t="t" r="r" b="b"/>
            <a:pathLst>
              <a:path w="9271141" h="5342495">
                <a:moveTo>
                  <a:pt x="0" y="0"/>
                </a:moveTo>
                <a:lnTo>
                  <a:pt x="9271140" y="0"/>
                </a:lnTo>
                <a:lnTo>
                  <a:pt x="9271140" y="5342495"/>
                </a:lnTo>
                <a:lnTo>
                  <a:pt x="0" y="5342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678327" y="2207655"/>
            <a:ext cx="14931346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4697B"/>
                </a:solidFill>
                <a:latin typeface="Sriracha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6203960" y="3106621"/>
            <a:ext cx="5400991" cy="5575217"/>
          </a:xfrm>
          <a:custGeom>
            <a:avLst/>
            <a:gdLst/>
            <a:ahLst/>
            <a:cxnLst/>
            <a:rect l="l" t="t" r="r" b="b"/>
            <a:pathLst>
              <a:path w="5400991" h="5575217">
                <a:moveTo>
                  <a:pt x="0" y="0"/>
                </a:moveTo>
                <a:lnTo>
                  <a:pt x="5400991" y="0"/>
                </a:lnTo>
                <a:lnTo>
                  <a:pt x="5400991" y="5575217"/>
                </a:lnTo>
                <a:lnTo>
                  <a:pt x="0" y="5575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2144002" y="1485865"/>
            <a:ext cx="10883696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ส่วนต่างๆของร่างกาย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42264" y="3189538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ศีรษะ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74413" y="4302970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หู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74413" y="5622408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ปาก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74413" y="6937576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แขน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71485" y="8056988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ขา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30557" y="3189538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ปาก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98152" y="4302970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จมูก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04951" y="5622408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มือ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04951" y="6937576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เข่า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33379" y="8052718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เท้า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791995" y="1028700"/>
            <a:ext cx="16851672" cy="8445635"/>
            <a:chOff x="0" y="0"/>
            <a:chExt cx="47436788" cy="2377412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292009" cy="23629346"/>
            </a:xfrm>
            <a:custGeom>
              <a:avLst/>
              <a:gdLst/>
              <a:ahLst/>
              <a:cxnLst/>
              <a:rect l="l" t="t" r="r" b="b"/>
              <a:pathLst>
                <a:path w="47292009" h="23629346">
                  <a:moveTo>
                    <a:pt x="0" y="0"/>
                  </a:moveTo>
                  <a:lnTo>
                    <a:pt x="47292009" y="0"/>
                  </a:lnTo>
                  <a:lnTo>
                    <a:pt x="47292009" y="23629346"/>
                  </a:lnTo>
                  <a:lnTo>
                    <a:pt x="0" y="23629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7436788" cy="23774126"/>
            </a:xfrm>
            <a:custGeom>
              <a:avLst/>
              <a:gdLst/>
              <a:ahLst/>
              <a:cxnLst/>
              <a:rect l="l" t="t" r="r" b="b"/>
              <a:pathLst>
                <a:path w="47436788" h="23774126">
                  <a:moveTo>
                    <a:pt x="47292006" y="23629347"/>
                  </a:moveTo>
                  <a:lnTo>
                    <a:pt x="47436788" y="23629347"/>
                  </a:lnTo>
                  <a:lnTo>
                    <a:pt x="47436788" y="23774126"/>
                  </a:lnTo>
                  <a:lnTo>
                    <a:pt x="47292006" y="23774126"/>
                  </a:lnTo>
                  <a:lnTo>
                    <a:pt x="47292006" y="236293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29347"/>
                  </a:lnTo>
                  <a:lnTo>
                    <a:pt x="0" y="23629347"/>
                  </a:lnTo>
                  <a:lnTo>
                    <a:pt x="0" y="144780"/>
                  </a:lnTo>
                  <a:close/>
                  <a:moveTo>
                    <a:pt x="0" y="23629347"/>
                  </a:moveTo>
                  <a:lnTo>
                    <a:pt x="144780" y="23629347"/>
                  </a:lnTo>
                  <a:lnTo>
                    <a:pt x="144780" y="23774126"/>
                  </a:lnTo>
                  <a:lnTo>
                    <a:pt x="0" y="23774126"/>
                  </a:lnTo>
                  <a:lnTo>
                    <a:pt x="0" y="23629347"/>
                  </a:lnTo>
                  <a:close/>
                  <a:moveTo>
                    <a:pt x="47292006" y="144780"/>
                  </a:moveTo>
                  <a:lnTo>
                    <a:pt x="47436788" y="144780"/>
                  </a:lnTo>
                  <a:lnTo>
                    <a:pt x="47436788" y="23629347"/>
                  </a:lnTo>
                  <a:lnTo>
                    <a:pt x="47292006" y="23629347"/>
                  </a:lnTo>
                  <a:lnTo>
                    <a:pt x="47292006" y="144780"/>
                  </a:lnTo>
                  <a:close/>
                  <a:moveTo>
                    <a:pt x="144780" y="23629347"/>
                  </a:moveTo>
                  <a:lnTo>
                    <a:pt x="47292006" y="23629347"/>
                  </a:lnTo>
                  <a:lnTo>
                    <a:pt x="47292006" y="23774126"/>
                  </a:lnTo>
                  <a:lnTo>
                    <a:pt x="144780" y="23774126"/>
                  </a:lnTo>
                  <a:lnTo>
                    <a:pt x="144780" y="23629347"/>
                  </a:lnTo>
                  <a:close/>
                  <a:moveTo>
                    <a:pt x="47292006" y="0"/>
                  </a:moveTo>
                  <a:lnTo>
                    <a:pt x="47436788" y="0"/>
                  </a:lnTo>
                  <a:lnTo>
                    <a:pt x="47436788" y="144780"/>
                  </a:lnTo>
                  <a:lnTo>
                    <a:pt x="47292006" y="144780"/>
                  </a:lnTo>
                  <a:lnTo>
                    <a:pt x="4729200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292006" y="0"/>
                  </a:lnTo>
                  <a:lnTo>
                    <a:pt x="4729200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3831" y="1312780"/>
            <a:ext cx="16268001" cy="7795471"/>
            <a:chOff x="0" y="0"/>
            <a:chExt cx="43173462" cy="2068831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3028681" cy="20543533"/>
            </a:xfrm>
            <a:custGeom>
              <a:avLst/>
              <a:gdLst/>
              <a:ahLst/>
              <a:cxnLst/>
              <a:rect l="l" t="t" r="r" b="b"/>
              <a:pathLst>
                <a:path w="43028681" h="20543533">
                  <a:moveTo>
                    <a:pt x="0" y="0"/>
                  </a:moveTo>
                  <a:lnTo>
                    <a:pt x="43028681" y="0"/>
                  </a:lnTo>
                  <a:lnTo>
                    <a:pt x="43028681" y="20543533"/>
                  </a:lnTo>
                  <a:lnTo>
                    <a:pt x="0" y="20543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173464" cy="20688312"/>
            </a:xfrm>
            <a:custGeom>
              <a:avLst/>
              <a:gdLst/>
              <a:ahLst/>
              <a:cxnLst/>
              <a:rect l="l" t="t" r="r" b="b"/>
              <a:pathLst>
                <a:path w="43173464" h="20688312">
                  <a:moveTo>
                    <a:pt x="43028682" y="20543532"/>
                  </a:moveTo>
                  <a:lnTo>
                    <a:pt x="43173464" y="20543532"/>
                  </a:lnTo>
                  <a:lnTo>
                    <a:pt x="43173464" y="20688312"/>
                  </a:lnTo>
                  <a:lnTo>
                    <a:pt x="43028682" y="20688312"/>
                  </a:lnTo>
                  <a:lnTo>
                    <a:pt x="43028682" y="2054353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543532"/>
                  </a:lnTo>
                  <a:lnTo>
                    <a:pt x="0" y="20543532"/>
                  </a:lnTo>
                  <a:lnTo>
                    <a:pt x="0" y="144780"/>
                  </a:lnTo>
                  <a:close/>
                  <a:moveTo>
                    <a:pt x="0" y="20543532"/>
                  </a:moveTo>
                  <a:lnTo>
                    <a:pt x="144780" y="20543532"/>
                  </a:lnTo>
                  <a:lnTo>
                    <a:pt x="144780" y="20688312"/>
                  </a:lnTo>
                  <a:lnTo>
                    <a:pt x="0" y="20688312"/>
                  </a:lnTo>
                  <a:lnTo>
                    <a:pt x="0" y="20543532"/>
                  </a:lnTo>
                  <a:close/>
                  <a:moveTo>
                    <a:pt x="43028682" y="144780"/>
                  </a:moveTo>
                  <a:lnTo>
                    <a:pt x="43173464" y="144780"/>
                  </a:lnTo>
                  <a:lnTo>
                    <a:pt x="43173464" y="20543532"/>
                  </a:lnTo>
                  <a:lnTo>
                    <a:pt x="43028682" y="20543532"/>
                  </a:lnTo>
                  <a:lnTo>
                    <a:pt x="43028682" y="144780"/>
                  </a:lnTo>
                  <a:close/>
                  <a:moveTo>
                    <a:pt x="144780" y="20543532"/>
                  </a:moveTo>
                  <a:lnTo>
                    <a:pt x="43028682" y="20543532"/>
                  </a:lnTo>
                  <a:lnTo>
                    <a:pt x="43028682" y="20688312"/>
                  </a:lnTo>
                  <a:lnTo>
                    <a:pt x="144780" y="20688312"/>
                  </a:lnTo>
                  <a:lnTo>
                    <a:pt x="144780" y="20543532"/>
                  </a:lnTo>
                  <a:close/>
                  <a:moveTo>
                    <a:pt x="43028682" y="0"/>
                  </a:moveTo>
                  <a:lnTo>
                    <a:pt x="43173464" y="0"/>
                  </a:lnTo>
                  <a:lnTo>
                    <a:pt x="43173464" y="144780"/>
                  </a:lnTo>
                  <a:lnTo>
                    <a:pt x="43028682" y="144780"/>
                  </a:lnTo>
                  <a:lnTo>
                    <a:pt x="430286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3028682" y="0"/>
                  </a:lnTo>
                  <a:lnTo>
                    <a:pt x="430286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02902" y="1738659"/>
            <a:ext cx="14829859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หน้าที่ของอวัยวะต่างๆ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423447" y="3425426"/>
            <a:ext cx="6262515" cy="2252933"/>
            <a:chOff x="0" y="0"/>
            <a:chExt cx="17628732" cy="634191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7483952" cy="6197138"/>
            </a:xfrm>
            <a:custGeom>
              <a:avLst/>
              <a:gdLst/>
              <a:ahLst/>
              <a:cxnLst/>
              <a:rect l="l" t="t" r="r" b="b"/>
              <a:pathLst>
                <a:path w="17483952" h="6197138">
                  <a:moveTo>
                    <a:pt x="0" y="0"/>
                  </a:moveTo>
                  <a:lnTo>
                    <a:pt x="17483952" y="0"/>
                  </a:lnTo>
                  <a:lnTo>
                    <a:pt x="17483952" y="6197138"/>
                  </a:lnTo>
                  <a:lnTo>
                    <a:pt x="0" y="6197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7628732" cy="6341918"/>
            </a:xfrm>
            <a:custGeom>
              <a:avLst/>
              <a:gdLst/>
              <a:ahLst/>
              <a:cxnLst/>
              <a:rect l="l" t="t" r="r" b="b"/>
              <a:pathLst>
                <a:path w="17628732" h="6341918">
                  <a:moveTo>
                    <a:pt x="17483951" y="6197138"/>
                  </a:moveTo>
                  <a:lnTo>
                    <a:pt x="17628732" y="6197138"/>
                  </a:lnTo>
                  <a:lnTo>
                    <a:pt x="17628732" y="6341918"/>
                  </a:lnTo>
                  <a:lnTo>
                    <a:pt x="17483951" y="6341918"/>
                  </a:lnTo>
                  <a:lnTo>
                    <a:pt x="17483951" y="61971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97138"/>
                  </a:lnTo>
                  <a:lnTo>
                    <a:pt x="0" y="6197138"/>
                  </a:lnTo>
                  <a:lnTo>
                    <a:pt x="0" y="144780"/>
                  </a:lnTo>
                  <a:close/>
                  <a:moveTo>
                    <a:pt x="0" y="6197138"/>
                  </a:moveTo>
                  <a:lnTo>
                    <a:pt x="144780" y="6197138"/>
                  </a:lnTo>
                  <a:lnTo>
                    <a:pt x="144780" y="6341918"/>
                  </a:lnTo>
                  <a:lnTo>
                    <a:pt x="0" y="6341918"/>
                  </a:lnTo>
                  <a:lnTo>
                    <a:pt x="0" y="6197138"/>
                  </a:lnTo>
                  <a:close/>
                  <a:moveTo>
                    <a:pt x="17483951" y="144780"/>
                  </a:moveTo>
                  <a:lnTo>
                    <a:pt x="17628732" y="144780"/>
                  </a:lnTo>
                  <a:lnTo>
                    <a:pt x="17628732" y="6197138"/>
                  </a:lnTo>
                  <a:lnTo>
                    <a:pt x="17483951" y="6197138"/>
                  </a:lnTo>
                  <a:lnTo>
                    <a:pt x="17483951" y="144780"/>
                  </a:lnTo>
                  <a:close/>
                  <a:moveTo>
                    <a:pt x="144780" y="6197138"/>
                  </a:moveTo>
                  <a:lnTo>
                    <a:pt x="17483951" y="6197138"/>
                  </a:lnTo>
                  <a:lnTo>
                    <a:pt x="17483951" y="6341918"/>
                  </a:lnTo>
                  <a:lnTo>
                    <a:pt x="144780" y="6341918"/>
                  </a:lnTo>
                  <a:lnTo>
                    <a:pt x="144780" y="6197138"/>
                  </a:lnTo>
                  <a:close/>
                  <a:moveTo>
                    <a:pt x="17483951" y="0"/>
                  </a:moveTo>
                  <a:lnTo>
                    <a:pt x="17628732" y="0"/>
                  </a:lnTo>
                  <a:lnTo>
                    <a:pt x="17628732" y="144780"/>
                  </a:lnTo>
                  <a:lnTo>
                    <a:pt x="17483951" y="144780"/>
                  </a:lnTo>
                  <a:lnTo>
                    <a:pt x="174839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83951" y="0"/>
                  </a:lnTo>
                  <a:lnTo>
                    <a:pt x="174839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665475" y="3934596"/>
            <a:ext cx="15295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DE59"/>
                </a:solidFill>
                <a:cs typeface="Sriracha"/>
              </a:rPr>
              <a:t>ศีรษะ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79778" y="3505254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ปาก</a:t>
            </a:r>
          </a:p>
        </p:txBody>
      </p:sp>
      <p:sp>
        <p:nvSpPr>
          <p:cNvPr id="15" name="Freeform 15"/>
          <p:cNvSpPr/>
          <p:nvPr/>
        </p:nvSpPr>
        <p:spPr>
          <a:xfrm>
            <a:off x="2793452" y="3679017"/>
            <a:ext cx="2743411" cy="1745751"/>
          </a:xfrm>
          <a:custGeom>
            <a:avLst/>
            <a:gdLst/>
            <a:ahLst/>
            <a:cxnLst/>
            <a:rect l="l" t="t" r="r" b="b"/>
            <a:pathLst>
              <a:path w="2743411" h="1745751">
                <a:moveTo>
                  <a:pt x="0" y="0"/>
                </a:moveTo>
                <a:lnTo>
                  <a:pt x="2743410" y="0"/>
                </a:lnTo>
                <a:lnTo>
                  <a:pt x="2743410" y="1745751"/>
                </a:lnTo>
                <a:lnTo>
                  <a:pt x="0" y="1745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585" r="-178166" b="-42031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6" name="Group 16"/>
          <p:cNvGrpSpPr/>
          <p:nvPr/>
        </p:nvGrpSpPr>
        <p:grpSpPr>
          <a:xfrm>
            <a:off x="2423447" y="6268909"/>
            <a:ext cx="6262515" cy="2252933"/>
            <a:chOff x="0" y="0"/>
            <a:chExt cx="17628732" cy="6341918"/>
          </a:xfrm>
        </p:grpSpPr>
        <p:sp>
          <p:nvSpPr>
            <p:cNvPr id="17" name="Freeform 17"/>
            <p:cNvSpPr/>
            <p:nvPr/>
          </p:nvSpPr>
          <p:spPr>
            <a:xfrm>
              <a:off x="72390" y="72390"/>
              <a:ext cx="17483952" cy="6197138"/>
            </a:xfrm>
            <a:custGeom>
              <a:avLst/>
              <a:gdLst/>
              <a:ahLst/>
              <a:cxnLst/>
              <a:rect l="l" t="t" r="r" b="b"/>
              <a:pathLst>
                <a:path w="17483952" h="6197138">
                  <a:moveTo>
                    <a:pt x="0" y="0"/>
                  </a:moveTo>
                  <a:lnTo>
                    <a:pt x="17483952" y="0"/>
                  </a:lnTo>
                  <a:lnTo>
                    <a:pt x="17483952" y="6197138"/>
                  </a:lnTo>
                  <a:lnTo>
                    <a:pt x="0" y="6197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17628732" cy="6341918"/>
            </a:xfrm>
            <a:custGeom>
              <a:avLst/>
              <a:gdLst/>
              <a:ahLst/>
              <a:cxnLst/>
              <a:rect l="l" t="t" r="r" b="b"/>
              <a:pathLst>
                <a:path w="17628732" h="6341918">
                  <a:moveTo>
                    <a:pt x="17483951" y="6197138"/>
                  </a:moveTo>
                  <a:lnTo>
                    <a:pt x="17628732" y="6197138"/>
                  </a:lnTo>
                  <a:lnTo>
                    <a:pt x="17628732" y="6341918"/>
                  </a:lnTo>
                  <a:lnTo>
                    <a:pt x="17483951" y="6341918"/>
                  </a:lnTo>
                  <a:lnTo>
                    <a:pt x="17483951" y="61971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97138"/>
                  </a:lnTo>
                  <a:lnTo>
                    <a:pt x="0" y="6197138"/>
                  </a:lnTo>
                  <a:lnTo>
                    <a:pt x="0" y="144780"/>
                  </a:lnTo>
                  <a:close/>
                  <a:moveTo>
                    <a:pt x="0" y="6197138"/>
                  </a:moveTo>
                  <a:lnTo>
                    <a:pt x="144780" y="6197138"/>
                  </a:lnTo>
                  <a:lnTo>
                    <a:pt x="144780" y="6341918"/>
                  </a:lnTo>
                  <a:lnTo>
                    <a:pt x="0" y="6341918"/>
                  </a:lnTo>
                  <a:lnTo>
                    <a:pt x="0" y="6197138"/>
                  </a:lnTo>
                  <a:close/>
                  <a:moveTo>
                    <a:pt x="17483951" y="144780"/>
                  </a:moveTo>
                  <a:lnTo>
                    <a:pt x="17628732" y="144780"/>
                  </a:lnTo>
                  <a:lnTo>
                    <a:pt x="17628732" y="6197138"/>
                  </a:lnTo>
                  <a:lnTo>
                    <a:pt x="17483951" y="6197138"/>
                  </a:lnTo>
                  <a:lnTo>
                    <a:pt x="17483951" y="144780"/>
                  </a:lnTo>
                  <a:close/>
                  <a:moveTo>
                    <a:pt x="144780" y="6197138"/>
                  </a:moveTo>
                  <a:lnTo>
                    <a:pt x="17483951" y="6197138"/>
                  </a:lnTo>
                  <a:lnTo>
                    <a:pt x="17483951" y="6341918"/>
                  </a:lnTo>
                  <a:lnTo>
                    <a:pt x="144780" y="6341918"/>
                  </a:lnTo>
                  <a:lnTo>
                    <a:pt x="144780" y="6197138"/>
                  </a:lnTo>
                  <a:close/>
                  <a:moveTo>
                    <a:pt x="17483951" y="0"/>
                  </a:moveTo>
                  <a:lnTo>
                    <a:pt x="17628732" y="0"/>
                  </a:lnTo>
                  <a:lnTo>
                    <a:pt x="17628732" y="144780"/>
                  </a:lnTo>
                  <a:lnTo>
                    <a:pt x="17483951" y="144780"/>
                  </a:lnTo>
                  <a:lnTo>
                    <a:pt x="174839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83951" y="0"/>
                  </a:lnTo>
                  <a:lnTo>
                    <a:pt x="174839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36862" y="6553883"/>
            <a:ext cx="15295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DE59"/>
                </a:solidFill>
                <a:cs typeface="Sriracha"/>
              </a:rPr>
              <a:t>หู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185464" y="3425426"/>
            <a:ext cx="6262515" cy="2252933"/>
            <a:chOff x="0" y="0"/>
            <a:chExt cx="17628732" cy="6341918"/>
          </a:xfrm>
        </p:grpSpPr>
        <p:sp>
          <p:nvSpPr>
            <p:cNvPr id="21" name="Freeform 21"/>
            <p:cNvSpPr/>
            <p:nvPr/>
          </p:nvSpPr>
          <p:spPr>
            <a:xfrm>
              <a:off x="72390" y="72390"/>
              <a:ext cx="17483952" cy="6197138"/>
            </a:xfrm>
            <a:custGeom>
              <a:avLst/>
              <a:gdLst/>
              <a:ahLst/>
              <a:cxnLst/>
              <a:rect l="l" t="t" r="r" b="b"/>
              <a:pathLst>
                <a:path w="17483952" h="6197138">
                  <a:moveTo>
                    <a:pt x="0" y="0"/>
                  </a:moveTo>
                  <a:lnTo>
                    <a:pt x="17483952" y="0"/>
                  </a:lnTo>
                  <a:lnTo>
                    <a:pt x="17483952" y="6197138"/>
                  </a:lnTo>
                  <a:lnTo>
                    <a:pt x="0" y="6197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17628732" cy="6341918"/>
            </a:xfrm>
            <a:custGeom>
              <a:avLst/>
              <a:gdLst/>
              <a:ahLst/>
              <a:cxnLst/>
              <a:rect l="l" t="t" r="r" b="b"/>
              <a:pathLst>
                <a:path w="17628732" h="6341918">
                  <a:moveTo>
                    <a:pt x="17483951" y="6197138"/>
                  </a:moveTo>
                  <a:lnTo>
                    <a:pt x="17628732" y="6197138"/>
                  </a:lnTo>
                  <a:lnTo>
                    <a:pt x="17628732" y="6341918"/>
                  </a:lnTo>
                  <a:lnTo>
                    <a:pt x="17483951" y="6341918"/>
                  </a:lnTo>
                  <a:lnTo>
                    <a:pt x="17483951" y="61971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97138"/>
                  </a:lnTo>
                  <a:lnTo>
                    <a:pt x="0" y="6197138"/>
                  </a:lnTo>
                  <a:lnTo>
                    <a:pt x="0" y="144780"/>
                  </a:lnTo>
                  <a:close/>
                  <a:moveTo>
                    <a:pt x="0" y="6197138"/>
                  </a:moveTo>
                  <a:lnTo>
                    <a:pt x="144780" y="6197138"/>
                  </a:lnTo>
                  <a:lnTo>
                    <a:pt x="144780" y="6341918"/>
                  </a:lnTo>
                  <a:lnTo>
                    <a:pt x="0" y="6341918"/>
                  </a:lnTo>
                  <a:lnTo>
                    <a:pt x="0" y="6197138"/>
                  </a:lnTo>
                  <a:close/>
                  <a:moveTo>
                    <a:pt x="17483951" y="144780"/>
                  </a:moveTo>
                  <a:lnTo>
                    <a:pt x="17628732" y="144780"/>
                  </a:lnTo>
                  <a:lnTo>
                    <a:pt x="17628732" y="6197138"/>
                  </a:lnTo>
                  <a:lnTo>
                    <a:pt x="17483951" y="6197138"/>
                  </a:lnTo>
                  <a:lnTo>
                    <a:pt x="17483951" y="144780"/>
                  </a:lnTo>
                  <a:close/>
                  <a:moveTo>
                    <a:pt x="144780" y="6197138"/>
                  </a:moveTo>
                  <a:lnTo>
                    <a:pt x="17483951" y="6197138"/>
                  </a:lnTo>
                  <a:lnTo>
                    <a:pt x="17483951" y="6341918"/>
                  </a:lnTo>
                  <a:lnTo>
                    <a:pt x="144780" y="6341918"/>
                  </a:lnTo>
                  <a:lnTo>
                    <a:pt x="144780" y="6197138"/>
                  </a:lnTo>
                  <a:close/>
                  <a:moveTo>
                    <a:pt x="17483951" y="0"/>
                  </a:moveTo>
                  <a:lnTo>
                    <a:pt x="17628732" y="0"/>
                  </a:lnTo>
                  <a:lnTo>
                    <a:pt x="17628732" y="144780"/>
                  </a:lnTo>
                  <a:lnTo>
                    <a:pt x="17483951" y="144780"/>
                  </a:lnTo>
                  <a:lnTo>
                    <a:pt x="174839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83951" y="0"/>
                  </a:lnTo>
                  <a:lnTo>
                    <a:pt x="174839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663894" y="3934596"/>
            <a:ext cx="15295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DE59"/>
                </a:solidFill>
                <a:cs typeface="Sriracha"/>
              </a:rPr>
              <a:t>ตา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185464" y="6268909"/>
            <a:ext cx="6262515" cy="2252933"/>
            <a:chOff x="0" y="0"/>
            <a:chExt cx="17628732" cy="6341918"/>
          </a:xfrm>
        </p:grpSpPr>
        <p:sp>
          <p:nvSpPr>
            <p:cNvPr id="25" name="Freeform 25"/>
            <p:cNvSpPr/>
            <p:nvPr/>
          </p:nvSpPr>
          <p:spPr>
            <a:xfrm>
              <a:off x="72390" y="72390"/>
              <a:ext cx="17483952" cy="6197138"/>
            </a:xfrm>
            <a:custGeom>
              <a:avLst/>
              <a:gdLst/>
              <a:ahLst/>
              <a:cxnLst/>
              <a:rect l="l" t="t" r="r" b="b"/>
              <a:pathLst>
                <a:path w="17483952" h="6197138">
                  <a:moveTo>
                    <a:pt x="0" y="0"/>
                  </a:moveTo>
                  <a:lnTo>
                    <a:pt x="17483952" y="0"/>
                  </a:lnTo>
                  <a:lnTo>
                    <a:pt x="17483952" y="6197138"/>
                  </a:lnTo>
                  <a:lnTo>
                    <a:pt x="0" y="6197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7628732" cy="6341918"/>
            </a:xfrm>
            <a:custGeom>
              <a:avLst/>
              <a:gdLst/>
              <a:ahLst/>
              <a:cxnLst/>
              <a:rect l="l" t="t" r="r" b="b"/>
              <a:pathLst>
                <a:path w="17628732" h="6341918">
                  <a:moveTo>
                    <a:pt x="17483951" y="6197138"/>
                  </a:moveTo>
                  <a:lnTo>
                    <a:pt x="17628732" y="6197138"/>
                  </a:lnTo>
                  <a:lnTo>
                    <a:pt x="17628732" y="6341918"/>
                  </a:lnTo>
                  <a:lnTo>
                    <a:pt x="17483951" y="6341918"/>
                  </a:lnTo>
                  <a:lnTo>
                    <a:pt x="17483951" y="61971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97138"/>
                  </a:lnTo>
                  <a:lnTo>
                    <a:pt x="0" y="6197138"/>
                  </a:lnTo>
                  <a:lnTo>
                    <a:pt x="0" y="144780"/>
                  </a:lnTo>
                  <a:close/>
                  <a:moveTo>
                    <a:pt x="0" y="6197138"/>
                  </a:moveTo>
                  <a:lnTo>
                    <a:pt x="144780" y="6197138"/>
                  </a:lnTo>
                  <a:lnTo>
                    <a:pt x="144780" y="6341918"/>
                  </a:lnTo>
                  <a:lnTo>
                    <a:pt x="0" y="6341918"/>
                  </a:lnTo>
                  <a:lnTo>
                    <a:pt x="0" y="6197138"/>
                  </a:lnTo>
                  <a:close/>
                  <a:moveTo>
                    <a:pt x="17483951" y="144780"/>
                  </a:moveTo>
                  <a:lnTo>
                    <a:pt x="17628732" y="144780"/>
                  </a:lnTo>
                  <a:lnTo>
                    <a:pt x="17628732" y="6197138"/>
                  </a:lnTo>
                  <a:lnTo>
                    <a:pt x="17483951" y="6197138"/>
                  </a:lnTo>
                  <a:lnTo>
                    <a:pt x="17483951" y="144780"/>
                  </a:lnTo>
                  <a:close/>
                  <a:moveTo>
                    <a:pt x="144780" y="6197138"/>
                  </a:moveTo>
                  <a:lnTo>
                    <a:pt x="17483951" y="6197138"/>
                  </a:lnTo>
                  <a:lnTo>
                    <a:pt x="17483951" y="6341918"/>
                  </a:lnTo>
                  <a:lnTo>
                    <a:pt x="144780" y="6341918"/>
                  </a:lnTo>
                  <a:lnTo>
                    <a:pt x="144780" y="6197138"/>
                  </a:lnTo>
                  <a:close/>
                  <a:moveTo>
                    <a:pt x="17483951" y="0"/>
                  </a:moveTo>
                  <a:lnTo>
                    <a:pt x="17628732" y="0"/>
                  </a:lnTo>
                  <a:lnTo>
                    <a:pt x="17628732" y="144780"/>
                  </a:lnTo>
                  <a:lnTo>
                    <a:pt x="17483951" y="144780"/>
                  </a:lnTo>
                  <a:lnTo>
                    <a:pt x="174839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83951" y="0"/>
                  </a:lnTo>
                  <a:lnTo>
                    <a:pt x="174839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298879" y="6553883"/>
            <a:ext cx="15295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DE59"/>
                </a:solidFill>
                <a:cs typeface="Sriracha"/>
              </a:rPr>
              <a:t>จมูก</a:t>
            </a:r>
          </a:p>
        </p:txBody>
      </p:sp>
      <p:sp>
        <p:nvSpPr>
          <p:cNvPr id="28" name="Freeform 28"/>
          <p:cNvSpPr/>
          <p:nvPr/>
        </p:nvSpPr>
        <p:spPr>
          <a:xfrm>
            <a:off x="2643403" y="6395704"/>
            <a:ext cx="2529055" cy="1999342"/>
          </a:xfrm>
          <a:custGeom>
            <a:avLst/>
            <a:gdLst/>
            <a:ahLst/>
            <a:cxnLst/>
            <a:rect l="l" t="t" r="r" b="b"/>
            <a:pathLst>
              <a:path w="2529055" h="1999342">
                <a:moveTo>
                  <a:pt x="0" y="0"/>
                </a:moveTo>
                <a:lnTo>
                  <a:pt x="2529055" y="0"/>
                </a:lnTo>
                <a:lnTo>
                  <a:pt x="2529055" y="1999343"/>
                </a:lnTo>
                <a:lnTo>
                  <a:pt x="0" y="1999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7" t="-67725" r="-247089" b="-286592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Freeform 29"/>
          <p:cNvSpPr/>
          <p:nvPr/>
        </p:nvSpPr>
        <p:spPr>
          <a:xfrm>
            <a:off x="10573311" y="3679017"/>
            <a:ext cx="2743411" cy="1745751"/>
          </a:xfrm>
          <a:custGeom>
            <a:avLst/>
            <a:gdLst/>
            <a:ahLst/>
            <a:cxnLst/>
            <a:rect l="l" t="t" r="r" b="b"/>
            <a:pathLst>
              <a:path w="2743411" h="1745751">
                <a:moveTo>
                  <a:pt x="0" y="0"/>
                </a:moveTo>
                <a:lnTo>
                  <a:pt x="2743411" y="0"/>
                </a:lnTo>
                <a:lnTo>
                  <a:pt x="2743411" y="1745751"/>
                </a:lnTo>
                <a:lnTo>
                  <a:pt x="0" y="1745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446" t="-1227" r="-38305" b="-419085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0" name="Freeform 30"/>
          <p:cNvSpPr/>
          <p:nvPr/>
        </p:nvSpPr>
        <p:spPr>
          <a:xfrm>
            <a:off x="10423263" y="6395704"/>
            <a:ext cx="2529055" cy="1999342"/>
          </a:xfrm>
          <a:custGeom>
            <a:avLst/>
            <a:gdLst/>
            <a:ahLst/>
            <a:cxnLst/>
            <a:rect l="l" t="t" r="r" b="b"/>
            <a:pathLst>
              <a:path w="2529055" h="1999342">
                <a:moveTo>
                  <a:pt x="0" y="0"/>
                </a:moveTo>
                <a:lnTo>
                  <a:pt x="2529055" y="0"/>
                </a:lnTo>
                <a:lnTo>
                  <a:pt x="2529055" y="1999343"/>
                </a:lnTo>
                <a:lnTo>
                  <a:pt x="0" y="19993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6242" t="-63437" r="-1695" b="-290881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1" name="TextBox 31"/>
          <p:cNvSpPr txBox="1"/>
          <p:nvPr/>
        </p:nvSpPr>
        <p:spPr>
          <a:xfrm>
            <a:off x="5172458" y="4768392"/>
            <a:ext cx="251558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cs typeface="Sriracha"/>
              </a:rPr>
              <a:t>ปกป้องสมอง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172458" y="7507101"/>
            <a:ext cx="286012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cs typeface="Sriracha"/>
              </a:rPr>
              <a:t>ได้ยิน และการทรงตัว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298879" y="4797179"/>
            <a:ext cx="251558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cs typeface="Sriracha"/>
              </a:rPr>
              <a:t>มองเห็น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98879" y="7535887"/>
            <a:ext cx="251558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riracha"/>
                <a:cs typeface="Sriracha"/>
              </a:rPr>
              <a:t>หายใจ, รับกลิ่น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791995" y="1028700"/>
            <a:ext cx="16851672" cy="8445635"/>
            <a:chOff x="0" y="0"/>
            <a:chExt cx="47436788" cy="2377412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292009" cy="23629346"/>
            </a:xfrm>
            <a:custGeom>
              <a:avLst/>
              <a:gdLst/>
              <a:ahLst/>
              <a:cxnLst/>
              <a:rect l="l" t="t" r="r" b="b"/>
              <a:pathLst>
                <a:path w="47292009" h="23629346">
                  <a:moveTo>
                    <a:pt x="0" y="0"/>
                  </a:moveTo>
                  <a:lnTo>
                    <a:pt x="47292009" y="0"/>
                  </a:lnTo>
                  <a:lnTo>
                    <a:pt x="47292009" y="23629346"/>
                  </a:lnTo>
                  <a:lnTo>
                    <a:pt x="0" y="23629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7436788" cy="23774126"/>
            </a:xfrm>
            <a:custGeom>
              <a:avLst/>
              <a:gdLst/>
              <a:ahLst/>
              <a:cxnLst/>
              <a:rect l="l" t="t" r="r" b="b"/>
              <a:pathLst>
                <a:path w="47436788" h="23774126">
                  <a:moveTo>
                    <a:pt x="47292006" y="23629347"/>
                  </a:moveTo>
                  <a:lnTo>
                    <a:pt x="47436788" y="23629347"/>
                  </a:lnTo>
                  <a:lnTo>
                    <a:pt x="47436788" y="23774126"/>
                  </a:lnTo>
                  <a:lnTo>
                    <a:pt x="47292006" y="23774126"/>
                  </a:lnTo>
                  <a:lnTo>
                    <a:pt x="47292006" y="236293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29347"/>
                  </a:lnTo>
                  <a:lnTo>
                    <a:pt x="0" y="23629347"/>
                  </a:lnTo>
                  <a:lnTo>
                    <a:pt x="0" y="144780"/>
                  </a:lnTo>
                  <a:close/>
                  <a:moveTo>
                    <a:pt x="0" y="23629347"/>
                  </a:moveTo>
                  <a:lnTo>
                    <a:pt x="144780" y="23629347"/>
                  </a:lnTo>
                  <a:lnTo>
                    <a:pt x="144780" y="23774126"/>
                  </a:lnTo>
                  <a:lnTo>
                    <a:pt x="0" y="23774126"/>
                  </a:lnTo>
                  <a:lnTo>
                    <a:pt x="0" y="23629347"/>
                  </a:lnTo>
                  <a:close/>
                  <a:moveTo>
                    <a:pt x="47292006" y="144780"/>
                  </a:moveTo>
                  <a:lnTo>
                    <a:pt x="47436788" y="144780"/>
                  </a:lnTo>
                  <a:lnTo>
                    <a:pt x="47436788" y="23629347"/>
                  </a:lnTo>
                  <a:lnTo>
                    <a:pt x="47292006" y="23629347"/>
                  </a:lnTo>
                  <a:lnTo>
                    <a:pt x="47292006" y="144780"/>
                  </a:lnTo>
                  <a:close/>
                  <a:moveTo>
                    <a:pt x="144780" y="23629347"/>
                  </a:moveTo>
                  <a:lnTo>
                    <a:pt x="47292006" y="23629347"/>
                  </a:lnTo>
                  <a:lnTo>
                    <a:pt x="47292006" y="23774126"/>
                  </a:lnTo>
                  <a:lnTo>
                    <a:pt x="144780" y="23774126"/>
                  </a:lnTo>
                  <a:lnTo>
                    <a:pt x="144780" y="23629347"/>
                  </a:lnTo>
                  <a:close/>
                  <a:moveTo>
                    <a:pt x="47292006" y="0"/>
                  </a:moveTo>
                  <a:lnTo>
                    <a:pt x="47436788" y="0"/>
                  </a:lnTo>
                  <a:lnTo>
                    <a:pt x="47436788" y="144780"/>
                  </a:lnTo>
                  <a:lnTo>
                    <a:pt x="47292006" y="144780"/>
                  </a:lnTo>
                  <a:lnTo>
                    <a:pt x="4729200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292006" y="0"/>
                  </a:lnTo>
                  <a:lnTo>
                    <a:pt x="4729200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3831" y="1312780"/>
            <a:ext cx="16268001" cy="7795471"/>
            <a:chOff x="0" y="0"/>
            <a:chExt cx="43173462" cy="2068831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3028681" cy="20543533"/>
            </a:xfrm>
            <a:custGeom>
              <a:avLst/>
              <a:gdLst/>
              <a:ahLst/>
              <a:cxnLst/>
              <a:rect l="l" t="t" r="r" b="b"/>
              <a:pathLst>
                <a:path w="43028681" h="20543533">
                  <a:moveTo>
                    <a:pt x="0" y="0"/>
                  </a:moveTo>
                  <a:lnTo>
                    <a:pt x="43028681" y="0"/>
                  </a:lnTo>
                  <a:lnTo>
                    <a:pt x="43028681" y="20543533"/>
                  </a:lnTo>
                  <a:lnTo>
                    <a:pt x="0" y="20543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173464" cy="20688312"/>
            </a:xfrm>
            <a:custGeom>
              <a:avLst/>
              <a:gdLst/>
              <a:ahLst/>
              <a:cxnLst/>
              <a:rect l="l" t="t" r="r" b="b"/>
              <a:pathLst>
                <a:path w="43173464" h="20688312">
                  <a:moveTo>
                    <a:pt x="43028682" y="20543532"/>
                  </a:moveTo>
                  <a:lnTo>
                    <a:pt x="43173464" y="20543532"/>
                  </a:lnTo>
                  <a:lnTo>
                    <a:pt x="43173464" y="20688312"/>
                  </a:lnTo>
                  <a:lnTo>
                    <a:pt x="43028682" y="20688312"/>
                  </a:lnTo>
                  <a:lnTo>
                    <a:pt x="43028682" y="2054353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543532"/>
                  </a:lnTo>
                  <a:lnTo>
                    <a:pt x="0" y="20543532"/>
                  </a:lnTo>
                  <a:lnTo>
                    <a:pt x="0" y="144780"/>
                  </a:lnTo>
                  <a:close/>
                  <a:moveTo>
                    <a:pt x="0" y="20543532"/>
                  </a:moveTo>
                  <a:lnTo>
                    <a:pt x="144780" y="20543532"/>
                  </a:lnTo>
                  <a:lnTo>
                    <a:pt x="144780" y="20688312"/>
                  </a:lnTo>
                  <a:lnTo>
                    <a:pt x="0" y="20688312"/>
                  </a:lnTo>
                  <a:lnTo>
                    <a:pt x="0" y="20543532"/>
                  </a:lnTo>
                  <a:close/>
                  <a:moveTo>
                    <a:pt x="43028682" y="144780"/>
                  </a:moveTo>
                  <a:lnTo>
                    <a:pt x="43173464" y="144780"/>
                  </a:lnTo>
                  <a:lnTo>
                    <a:pt x="43173464" y="20543532"/>
                  </a:lnTo>
                  <a:lnTo>
                    <a:pt x="43028682" y="20543532"/>
                  </a:lnTo>
                  <a:lnTo>
                    <a:pt x="43028682" y="144780"/>
                  </a:lnTo>
                  <a:close/>
                  <a:moveTo>
                    <a:pt x="144780" y="20543532"/>
                  </a:moveTo>
                  <a:lnTo>
                    <a:pt x="43028682" y="20543532"/>
                  </a:lnTo>
                  <a:lnTo>
                    <a:pt x="43028682" y="20688312"/>
                  </a:lnTo>
                  <a:lnTo>
                    <a:pt x="144780" y="20688312"/>
                  </a:lnTo>
                  <a:lnTo>
                    <a:pt x="144780" y="20543532"/>
                  </a:lnTo>
                  <a:close/>
                  <a:moveTo>
                    <a:pt x="43028682" y="0"/>
                  </a:moveTo>
                  <a:lnTo>
                    <a:pt x="43173464" y="0"/>
                  </a:lnTo>
                  <a:lnTo>
                    <a:pt x="43173464" y="144780"/>
                  </a:lnTo>
                  <a:lnTo>
                    <a:pt x="43028682" y="144780"/>
                  </a:lnTo>
                  <a:lnTo>
                    <a:pt x="430286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3028682" y="0"/>
                  </a:lnTo>
                  <a:lnTo>
                    <a:pt x="430286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02902" y="1660125"/>
            <a:ext cx="14829859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หน้าที่ของอวัยวะต่างๆ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423447" y="3425426"/>
            <a:ext cx="6262515" cy="2252933"/>
            <a:chOff x="0" y="0"/>
            <a:chExt cx="17628732" cy="634191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7483952" cy="6197138"/>
            </a:xfrm>
            <a:custGeom>
              <a:avLst/>
              <a:gdLst/>
              <a:ahLst/>
              <a:cxnLst/>
              <a:rect l="l" t="t" r="r" b="b"/>
              <a:pathLst>
                <a:path w="17483952" h="6197138">
                  <a:moveTo>
                    <a:pt x="0" y="0"/>
                  </a:moveTo>
                  <a:lnTo>
                    <a:pt x="17483952" y="0"/>
                  </a:lnTo>
                  <a:lnTo>
                    <a:pt x="17483952" y="6197138"/>
                  </a:lnTo>
                  <a:lnTo>
                    <a:pt x="0" y="6197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7628732" cy="6341918"/>
            </a:xfrm>
            <a:custGeom>
              <a:avLst/>
              <a:gdLst/>
              <a:ahLst/>
              <a:cxnLst/>
              <a:rect l="l" t="t" r="r" b="b"/>
              <a:pathLst>
                <a:path w="17628732" h="6341918">
                  <a:moveTo>
                    <a:pt x="17483951" y="6197138"/>
                  </a:moveTo>
                  <a:lnTo>
                    <a:pt x="17628732" y="6197138"/>
                  </a:lnTo>
                  <a:lnTo>
                    <a:pt x="17628732" y="6341918"/>
                  </a:lnTo>
                  <a:lnTo>
                    <a:pt x="17483951" y="6341918"/>
                  </a:lnTo>
                  <a:lnTo>
                    <a:pt x="17483951" y="61971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97138"/>
                  </a:lnTo>
                  <a:lnTo>
                    <a:pt x="0" y="6197138"/>
                  </a:lnTo>
                  <a:lnTo>
                    <a:pt x="0" y="144780"/>
                  </a:lnTo>
                  <a:close/>
                  <a:moveTo>
                    <a:pt x="0" y="6197138"/>
                  </a:moveTo>
                  <a:lnTo>
                    <a:pt x="144780" y="6197138"/>
                  </a:lnTo>
                  <a:lnTo>
                    <a:pt x="144780" y="6341918"/>
                  </a:lnTo>
                  <a:lnTo>
                    <a:pt x="0" y="6341918"/>
                  </a:lnTo>
                  <a:lnTo>
                    <a:pt x="0" y="6197138"/>
                  </a:lnTo>
                  <a:close/>
                  <a:moveTo>
                    <a:pt x="17483951" y="144780"/>
                  </a:moveTo>
                  <a:lnTo>
                    <a:pt x="17628732" y="144780"/>
                  </a:lnTo>
                  <a:lnTo>
                    <a:pt x="17628732" y="6197138"/>
                  </a:lnTo>
                  <a:lnTo>
                    <a:pt x="17483951" y="6197138"/>
                  </a:lnTo>
                  <a:lnTo>
                    <a:pt x="17483951" y="144780"/>
                  </a:lnTo>
                  <a:close/>
                  <a:moveTo>
                    <a:pt x="144780" y="6197138"/>
                  </a:moveTo>
                  <a:lnTo>
                    <a:pt x="17483951" y="6197138"/>
                  </a:lnTo>
                  <a:lnTo>
                    <a:pt x="17483951" y="6341918"/>
                  </a:lnTo>
                  <a:lnTo>
                    <a:pt x="144780" y="6341918"/>
                  </a:lnTo>
                  <a:lnTo>
                    <a:pt x="144780" y="6197138"/>
                  </a:lnTo>
                  <a:close/>
                  <a:moveTo>
                    <a:pt x="17483951" y="0"/>
                  </a:moveTo>
                  <a:lnTo>
                    <a:pt x="17628732" y="0"/>
                  </a:lnTo>
                  <a:lnTo>
                    <a:pt x="17628732" y="144780"/>
                  </a:lnTo>
                  <a:lnTo>
                    <a:pt x="17483951" y="144780"/>
                  </a:lnTo>
                  <a:lnTo>
                    <a:pt x="174839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83951" y="0"/>
                  </a:lnTo>
                  <a:lnTo>
                    <a:pt x="174839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36862" y="3710400"/>
            <a:ext cx="15295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DE59"/>
                </a:solidFill>
                <a:cs typeface="Sriracha"/>
              </a:rPr>
              <a:t>ปาก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79778" y="3505254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ปาก</a:t>
            </a:r>
          </a:p>
        </p:txBody>
      </p:sp>
      <p:sp>
        <p:nvSpPr>
          <p:cNvPr id="15" name="Freeform 15"/>
          <p:cNvSpPr/>
          <p:nvPr/>
        </p:nvSpPr>
        <p:spPr>
          <a:xfrm>
            <a:off x="2793452" y="3679017"/>
            <a:ext cx="2393681" cy="1739888"/>
          </a:xfrm>
          <a:custGeom>
            <a:avLst/>
            <a:gdLst/>
            <a:ahLst/>
            <a:cxnLst/>
            <a:rect l="l" t="t" r="r" b="b"/>
            <a:pathLst>
              <a:path w="2393681" h="1739888">
                <a:moveTo>
                  <a:pt x="0" y="0"/>
                </a:moveTo>
                <a:lnTo>
                  <a:pt x="2393681" y="0"/>
                </a:lnTo>
                <a:lnTo>
                  <a:pt x="2393681" y="1739888"/>
                </a:lnTo>
                <a:lnTo>
                  <a:pt x="0" y="1739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5745" r="-267614" b="-216321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6" name="Group 16"/>
          <p:cNvGrpSpPr/>
          <p:nvPr/>
        </p:nvGrpSpPr>
        <p:grpSpPr>
          <a:xfrm>
            <a:off x="2423447" y="6268909"/>
            <a:ext cx="6262515" cy="2252933"/>
            <a:chOff x="0" y="0"/>
            <a:chExt cx="17628732" cy="6341918"/>
          </a:xfrm>
        </p:grpSpPr>
        <p:sp>
          <p:nvSpPr>
            <p:cNvPr id="17" name="Freeform 17"/>
            <p:cNvSpPr/>
            <p:nvPr/>
          </p:nvSpPr>
          <p:spPr>
            <a:xfrm>
              <a:off x="72390" y="72390"/>
              <a:ext cx="17483952" cy="6197138"/>
            </a:xfrm>
            <a:custGeom>
              <a:avLst/>
              <a:gdLst/>
              <a:ahLst/>
              <a:cxnLst/>
              <a:rect l="l" t="t" r="r" b="b"/>
              <a:pathLst>
                <a:path w="17483952" h="6197138">
                  <a:moveTo>
                    <a:pt x="0" y="0"/>
                  </a:moveTo>
                  <a:lnTo>
                    <a:pt x="17483952" y="0"/>
                  </a:lnTo>
                  <a:lnTo>
                    <a:pt x="17483952" y="6197138"/>
                  </a:lnTo>
                  <a:lnTo>
                    <a:pt x="0" y="6197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17628732" cy="6341918"/>
            </a:xfrm>
            <a:custGeom>
              <a:avLst/>
              <a:gdLst/>
              <a:ahLst/>
              <a:cxnLst/>
              <a:rect l="l" t="t" r="r" b="b"/>
              <a:pathLst>
                <a:path w="17628732" h="6341918">
                  <a:moveTo>
                    <a:pt x="17483951" y="6197138"/>
                  </a:moveTo>
                  <a:lnTo>
                    <a:pt x="17628732" y="6197138"/>
                  </a:lnTo>
                  <a:lnTo>
                    <a:pt x="17628732" y="6341918"/>
                  </a:lnTo>
                  <a:lnTo>
                    <a:pt x="17483951" y="6341918"/>
                  </a:lnTo>
                  <a:lnTo>
                    <a:pt x="17483951" y="61971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97138"/>
                  </a:lnTo>
                  <a:lnTo>
                    <a:pt x="0" y="6197138"/>
                  </a:lnTo>
                  <a:lnTo>
                    <a:pt x="0" y="144780"/>
                  </a:lnTo>
                  <a:close/>
                  <a:moveTo>
                    <a:pt x="0" y="6197138"/>
                  </a:moveTo>
                  <a:lnTo>
                    <a:pt x="144780" y="6197138"/>
                  </a:lnTo>
                  <a:lnTo>
                    <a:pt x="144780" y="6341918"/>
                  </a:lnTo>
                  <a:lnTo>
                    <a:pt x="0" y="6341918"/>
                  </a:lnTo>
                  <a:lnTo>
                    <a:pt x="0" y="6197138"/>
                  </a:lnTo>
                  <a:close/>
                  <a:moveTo>
                    <a:pt x="17483951" y="144780"/>
                  </a:moveTo>
                  <a:lnTo>
                    <a:pt x="17628732" y="144780"/>
                  </a:lnTo>
                  <a:lnTo>
                    <a:pt x="17628732" y="6197138"/>
                  </a:lnTo>
                  <a:lnTo>
                    <a:pt x="17483951" y="6197138"/>
                  </a:lnTo>
                  <a:lnTo>
                    <a:pt x="17483951" y="144780"/>
                  </a:lnTo>
                  <a:close/>
                  <a:moveTo>
                    <a:pt x="144780" y="6197138"/>
                  </a:moveTo>
                  <a:lnTo>
                    <a:pt x="17483951" y="6197138"/>
                  </a:lnTo>
                  <a:lnTo>
                    <a:pt x="17483951" y="6341918"/>
                  </a:lnTo>
                  <a:lnTo>
                    <a:pt x="144780" y="6341918"/>
                  </a:lnTo>
                  <a:lnTo>
                    <a:pt x="144780" y="6197138"/>
                  </a:lnTo>
                  <a:close/>
                  <a:moveTo>
                    <a:pt x="17483951" y="0"/>
                  </a:moveTo>
                  <a:lnTo>
                    <a:pt x="17628732" y="0"/>
                  </a:lnTo>
                  <a:lnTo>
                    <a:pt x="17628732" y="144780"/>
                  </a:lnTo>
                  <a:lnTo>
                    <a:pt x="17483951" y="144780"/>
                  </a:lnTo>
                  <a:lnTo>
                    <a:pt x="174839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83951" y="0"/>
                  </a:lnTo>
                  <a:lnTo>
                    <a:pt x="174839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36862" y="6553883"/>
            <a:ext cx="15295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DE59"/>
                </a:solidFill>
                <a:cs typeface="Sriracha"/>
              </a:rPr>
              <a:t>เท้า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185464" y="3425426"/>
            <a:ext cx="6262515" cy="2252933"/>
            <a:chOff x="0" y="0"/>
            <a:chExt cx="17628732" cy="6341918"/>
          </a:xfrm>
        </p:grpSpPr>
        <p:sp>
          <p:nvSpPr>
            <p:cNvPr id="21" name="Freeform 21"/>
            <p:cNvSpPr/>
            <p:nvPr/>
          </p:nvSpPr>
          <p:spPr>
            <a:xfrm>
              <a:off x="72390" y="72390"/>
              <a:ext cx="17483952" cy="6197138"/>
            </a:xfrm>
            <a:custGeom>
              <a:avLst/>
              <a:gdLst/>
              <a:ahLst/>
              <a:cxnLst/>
              <a:rect l="l" t="t" r="r" b="b"/>
              <a:pathLst>
                <a:path w="17483952" h="6197138">
                  <a:moveTo>
                    <a:pt x="0" y="0"/>
                  </a:moveTo>
                  <a:lnTo>
                    <a:pt x="17483952" y="0"/>
                  </a:lnTo>
                  <a:lnTo>
                    <a:pt x="17483952" y="6197138"/>
                  </a:lnTo>
                  <a:lnTo>
                    <a:pt x="0" y="6197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17628732" cy="6341918"/>
            </a:xfrm>
            <a:custGeom>
              <a:avLst/>
              <a:gdLst/>
              <a:ahLst/>
              <a:cxnLst/>
              <a:rect l="l" t="t" r="r" b="b"/>
              <a:pathLst>
                <a:path w="17628732" h="6341918">
                  <a:moveTo>
                    <a:pt x="17483951" y="6197138"/>
                  </a:moveTo>
                  <a:lnTo>
                    <a:pt x="17628732" y="6197138"/>
                  </a:lnTo>
                  <a:lnTo>
                    <a:pt x="17628732" y="6341918"/>
                  </a:lnTo>
                  <a:lnTo>
                    <a:pt x="17483951" y="6341918"/>
                  </a:lnTo>
                  <a:lnTo>
                    <a:pt x="17483951" y="61971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97138"/>
                  </a:lnTo>
                  <a:lnTo>
                    <a:pt x="0" y="6197138"/>
                  </a:lnTo>
                  <a:lnTo>
                    <a:pt x="0" y="144780"/>
                  </a:lnTo>
                  <a:close/>
                  <a:moveTo>
                    <a:pt x="0" y="6197138"/>
                  </a:moveTo>
                  <a:lnTo>
                    <a:pt x="144780" y="6197138"/>
                  </a:lnTo>
                  <a:lnTo>
                    <a:pt x="144780" y="6341918"/>
                  </a:lnTo>
                  <a:lnTo>
                    <a:pt x="0" y="6341918"/>
                  </a:lnTo>
                  <a:lnTo>
                    <a:pt x="0" y="6197138"/>
                  </a:lnTo>
                  <a:close/>
                  <a:moveTo>
                    <a:pt x="17483951" y="144780"/>
                  </a:moveTo>
                  <a:lnTo>
                    <a:pt x="17628732" y="144780"/>
                  </a:lnTo>
                  <a:lnTo>
                    <a:pt x="17628732" y="6197138"/>
                  </a:lnTo>
                  <a:lnTo>
                    <a:pt x="17483951" y="6197138"/>
                  </a:lnTo>
                  <a:lnTo>
                    <a:pt x="17483951" y="144780"/>
                  </a:lnTo>
                  <a:close/>
                  <a:moveTo>
                    <a:pt x="144780" y="6197138"/>
                  </a:moveTo>
                  <a:lnTo>
                    <a:pt x="17483951" y="6197138"/>
                  </a:lnTo>
                  <a:lnTo>
                    <a:pt x="17483951" y="6341918"/>
                  </a:lnTo>
                  <a:lnTo>
                    <a:pt x="144780" y="6341918"/>
                  </a:lnTo>
                  <a:lnTo>
                    <a:pt x="144780" y="6197138"/>
                  </a:lnTo>
                  <a:close/>
                  <a:moveTo>
                    <a:pt x="17483951" y="0"/>
                  </a:moveTo>
                  <a:lnTo>
                    <a:pt x="17628732" y="0"/>
                  </a:lnTo>
                  <a:lnTo>
                    <a:pt x="17628732" y="144780"/>
                  </a:lnTo>
                  <a:lnTo>
                    <a:pt x="17483951" y="144780"/>
                  </a:lnTo>
                  <a:lnTo>
                    <a:pt x="174839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83951" y="0"/>
                  </a:lnTo>
                  <a:lnTo>
                    <a:pt x="174839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752917" y="3819279"/>
            <a:ext cx="15295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DE59"/>
                </a:solidFill>
                <a:cs typeface="Sriracha"/>
              </a:rPr>
              <a:t>มือ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185464" y="6268909"/>
            <a:ext cx="6262515" cy="2252933"/>
            <a:chOff x="0" y="0"/>
            <a:chExt cx="17628732" cy="6341918"/>
          </a:xfrm>
        </p:grpSpPr>
        <p:sp>
          <p:nvSpPr>
            <p:cNvPr id="25" name="Freeform 25"/>
            <p:cNvSpPr/>
            <p:nvPr/>
          </p:nvSpPr>
          <p:spPr>
            <a:xfrm>
              <a:off x="72390" y="72390"/>
              <a:ext cx="17483952" cy="6197138"/>
            </a:xfrm>
            <a:custGeom>
              <a:avLst/>
              <a:gdLst/>
              <a:ahLst/>
              <a:cxnLst/>
              <a:rect l="l" t="t" r="r" b="b"/>
              <a:pathLst>
                <a:path w="17483952" h="6197138">
                  <a:moveTo>
                    <a:pt x="0" y="0"/>
                  </a:moveTo>
                  <a:lnTo>
                    <a:pt x="17483952" y="0"/>
                  </a:lnTo>
                  <a:lnTo>
                    <a:pt x="17483952" y="6197138"/>
                  </a:lnTo>
                  <a:lnTo>
                    <a:pt x="0" y="6197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7628732" cy="6341918"/>
            </a:xfrm>
            <a:custGeom>
              <a:avLst/>
              <a:gdLst/>
              <a:ahLst/>
              <a:cxnLst/>
              <a:rect l="l" t="t" r="r" b="b"/>
              <a:pathLst>
                <a:path w="17628732" h="6341918">
                  <a:moveTo>
                    <a:pt x="17483951" y="6197138"/>
                  </a:moveTo>
                  <a:lnTo>
                    <a:pt x="17628732" y="6197138"/>
                  </a:lnTo>
                  <a:lnTo>
                    <a:pt x="17628732" y="6341918"/>
                  </a:lnTo>
                  <a:lnTo>
                    <a:pt x="17483951" y="6341918"/>
                  </a:lnTo>
                  <a:lnTo>
                    <a:pt x="17483951" y="619713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97138"/>
                  </a:lnTo>
                  <a:lnTo>
                    <a:pt x="0" y="6197138"/>
                  </a:lnTo>
                  <a:lnTo>
                    <a:pt x="0" y="144780"/>
                  </a:lnTo>
                  <a:close/>
                  <a:moveTo>
                    <a:pt x="0" y="6197138"/>
                  </a:moveTo>
                  <a:lnTo>
                    <a:pt x="144780" y="6197138"/>
                  </a:lnTo>
                  <a:lnTo>
                    <a:pt x="144780" y="6341918"/>
                  </a:lnTo>
                  <a:lnTo>
                    <a:pt x="0" y="6341918"/>
                  </a:lnTo>
                  <a:lnTo>
                    <a:pt x="0" y="6197138"/>
                  </a:lnTo>
                  <a:close/>
                  <a:moveTo>
                    <a:pt x="17483951" y="144780"/>
                  </a:moveTo>
                  <a:lnTo>
                    <a:pt x="17628732" y="144780"/>
                  </a:lnTo>
                  <a:lnTo>
                    <a:pt x="17628732" y="6197138"/>
                  </a:lnTo>
                  <a:lnTo>
                    <a:pt x="17483951" y="6197138"/>
                  </a:lnTo>
                  <a:lnTo>
                    <a:pt x="17483951" y="144780"/>
                  </a:lnTo>
                  <a:close/>
                  <a:moveTo>
                    <a:pt x="144780" y="6197138"/>
                  </a:moveTo>
                  <a:lnTo>
                    <a:pt x="17483951" y="6197138"/>
                  </a:lnTo>
                  <a:lnTo>
                    <a:pt x="17483951" y="6341918"/>
                  </a:lnTo>
                  <a:lnTo>
                    <a:pt x="144780" y="6341918"/>
                  </a:lnTo>
                  <a:lnTo>
                    <a:pt x="144780" y="6197138"/>
                  </a:lnTo>
                  <a:close/>
                  <a:moveTo>
                    <a:pt x="17483951" y="0"/>
                  </a:moveTo>
                  <a:lnTo>
                    <a:pt x="17628732" y="0"/>
                  </a:lnTo>
                  <a:lnTo>
                    <a:pt x="17628732" y="144780"/>
                  </a:lnTo>
                  <a:lnTo>
                    <a:pt x="17483951" y="144780"/>
                  </a:lnTo>
                  <a:lnTo>
                    <a:pt x="1748395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83951" y="0"/>
                  </a:lnTo>
                  <a:lnTo>
                    <a:pt x="1748395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649294" y="6656088"/>
            <a:ext cx="152954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DE59"/>
                </a:solidFill>
                <a:cs typeface="Sriracha"/>
              </a:rPr>
              <a:t>เข่า</a:t>
            </a:r>
          </a:p>
        </p:txBody>
      </p:sp>
      <p:sp>
        <p:nvSpPr>
          <p:cNvPr id="28" name="Freeform 28"/>
          <p:cNvSpPr/>
          <p:nvPr/>
        </p:nvSpPr>
        <p:spPr>
          <a:xfrm>
            <a:off x="2643403" y="6533553"/>
            <a:ext cx="2457988" cy="1779150"/>
          </a:xfrm>
          <a:custGeom>
            <a:avLst/>
            <a:gdLst/>
            <a:ahLst/>
            <a:cxnLst/>
            <a:rect l="l" t="t" r="r" b="b"/>
            <a:pathLst>
              <a:path w="2457988" h="1779150">
                <a:moveTo>
                  <a:pt x="0" y="0"/>
                </a:moveTo>
                <a:lnTo>
                  <a:pt x="2457987" y="0"/>
                </a:lnTo>
                <a:lnTo>
                  <a:pt x="2457987" y="1779149"/>
                </a:lnTo>
                <a:lnTo>
                  <a:pt x="0" y="17791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0361" r="-257997" b="-10018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9" name="Freeform 29"/>
          <p:cNvSpPr/>
          <p:nvPr/>
        </p:nvSpPr>
        <p:spPr>
          <a:xfrm rot="351742">
            <a:off x="10953293" y="3679017"/>
            <a:ext cx="2363429" cy="1761324"/>
          </a:xfrm>
          <a:custGeom>
            <a:avLst/>
            <a:gdLst/>
            <a:ahLst/>
            <a:cxnLst/>
            <a:rect l="l" t="t" r="r" b="b"/>
            <a:pathLst>
              <a:path w="2363429" h="1761324">
                <a:moveTo>
                  <a:pt x="0" y="0"/>
                </a:moveTo>
                <a:lnTo>
                  <a:pt x="2363429" y="0"/>
                </a:lnTo>
                <a:lnTo>
                  <a:pt x="2363429" y="1761323"/>
                </a:lnTo>
                <a:lnTo>
                  <a:pt x="0" y="1761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2320" t="-205675" b="-210038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0" name="Freeform 30"/>
          <p:cNvSpPr/>
          <p:nvPr/>
        </p:nvSpPr>
        <p:spPr>
          <a:xfrm>
            <a:off x="10587813" y="6533553"/>
            <a:ext cx="2513478" cy="1822021"/>
          </a:xfrm>
          <a:custGeom>
            <a:avLst/>
            <a:gdLst/>
            <a:ahLst/>
            <a:cxnLst/>
            <a:rect l="l" t="t" r="r" b="b"/>
            <a:pathLst>
              <a:path w="2513478" h="1822021">
                <a:moveTo>
                  <a:pt x="0" y="0"/>
                </a:moveTo>
                <a:lnTo>
                  <a:pt x="2513477" y="0"/>
                </a:lnTo>
                <a:lnTo>
                  <a:pt x="2513477" y="1822021"/>
                </a:lnTo>
                <a:lnTo>
                  <a:pt x="0" y="18220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6682" t="-305412" r="-3411" b="-93121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1" name="TextBox 31"/>
          <p:cNvSpPr txBox="1"/>
          <p:nvPr/>
        </p:nvSpPr>
        <p:spPr>
          <a:xfrm>
            <a:off x="5172458" y="4578104"/>
            <a:ext cx="251558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riracha"/>
                <a:cs typeface="Sriracha"/>
              </a:rPr>
              <a:t>พูดคุยกับ, บดเคี้ยว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172458" y="7507101"/>
            <a:ext cx="279299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riracha"/>
                <a:cs typeface="Sriracha"/>
              </a:rPr>
              <a:t>การยืน, การเดิน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298879" y="4797179"/>
            <a:ext cx="251558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cs typeface="Sriracha"/>
              </a:rPr>
              <a:t>หยิบจับสิ่งของ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98879" y="7535887"/>
            <a:ext cx="251558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cs typeface="Sriracha"/>
              </a:rPr>
              <a:t>รับน้ำหนักตัว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7242378" y="3148048"/>
            <a:ext cx="3803243" cy="5276176"/>
          </a:xfrm>
          <a:custGeom>
            <a:avLst/>
            <a:gdLst/>
            <a:ahLst/>
            <a:cxnLst/>
            <a:rect l="l" t="t" r="r" b="b"/>
            <a:pathLst>
              <a:path w="3803243" h="5276176">
                <a:moveTo>
                  <a:pt x="0" y="0"/>
                </a:moveTo>
                <a:lnTo>
                  <a:pt x="3803244" y="0"/>
                </a:lnTo>
                <a:lnTo>
                  <a:pt x="3803244" y="5276176"/>
                </a:lnTo>
                <a:lnTo>
                  <a:pt x="0" y="5276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2144002" y="1485865"/>
            <a:ext cx="10883696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ส่วนต่างๆของร่างกาย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36532" y="4180169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ปอด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50907" y="5514315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ไต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68681" y="6613039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ตับ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74674" y="3322919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สมอง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45622" y="4628561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หัวใจ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10406" y="5933235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ไต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10406" y="7061432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ลำไส้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7242378" y="3148048"/>
            <a:ext cx="3803243" cy="5276176"/>
          </a:xfrm>
          <a:custGeom>
            <a:avLst/>
            <a:gdLst/>
            <a:ahLst/>
            <a:cxnLst/>
            <a:rect l="l" t="t" r="r" b="b"/>
            <a:pathLst>
              <a:path w="3803243" h="5276176">
                <a:moveTo>
                  <a:pt x="0" y="0"/>
                </a:moveTo>
                <a:lnTo>
                  <a:pt x="3803244" y="0"/>
                </a:lnTo>
                <a:lnTo>
                  <a:pt x="3803244" y="5276176"/>
                </a:lnTo>
                <a:lnTo>
                  <a:pt x="0" y="5276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6036532" y="4180169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ปอด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50907" y="5514315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ไต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68681" y="6613039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ตับ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74674" y="3322919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สมอง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45622" y="4628561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หัวใจ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10406" y="5933235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ไต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10406" y="7061432"/>
            <a:ext cx="1529547" cy="49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cs typeface="Sriracha"/>
              </a:rPr>
              <a:t>ลำไส้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334476" y="1697073"/>
            <a:ext cx="14829859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04697B"/>
                </a:solidFill>
                <a:cs typeface="Sriracha"/>
              </a:rPr>
              <a:t>หน้าที่ของอวัยวะต่างๆ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75168" y="4657008"/>
            <a:ext cx="1633505" cy="563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601">
                <a:solidFill>
                  <a:srgbClr val="000000"/>
                </a:solidFill>
                <a:cs typeface="Sriracha"/>
              </a:rPr>
              <a:t>สูบฉีดเลือดไปเลี้ยงทั่วร่างกาย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94453" y="3436638"/>
            <a:ext cx="1633505" cy="563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601">
                <a:solidFill>
                  <a:srgbClr val="000000"/>
                </a:solidFill>
                <a:cs typeface="Sriracha"/>
              </a:rPr>
              <a:t>ควบคุมการทำงานของร่างกาย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03027" y="4292768"/>
            <a:ext cx="1633505" cy="28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601">
                <a:solidFill>
                  <a:srgbClr val="000000"/>
                </a:solidFill>
                <a:cs typeface="Sriracha"/>
              </a:rPr>
              <a:t>แลกเปลี่ยนแก๊ส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04220" y="6058481"/>
            <a:ext cx="1633505" cy="28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601">
                <a:solidFill>
                  <a:srgbClr val="000000"/>
                </a:solidFill>
                <a:cs typeface="Sriracha"/>
              </a:rPr>
              <a:t>ขับของเสีย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32628" y="6725638"/>
            <a:ext cx="1633505" cy="28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601">
                <a:solidFill>
                  <a:srgbClr val="000000"/>
                </a:solidFill>
                <a:cs typeface="Sriracha"/>
              </a:rPr>
              <a:t>ผลิตน้ำย่อย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01877" y="7166835"/>
            <a:ext cx="1633505" cy="28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601">
                <a:solidFill>
                  <a:srgbClr val="000000"/>
                </a:solidFill>
                <a:cs typeface="Sriracha"/>
              </a:rPr>
              <a:t>ย่อยอาหาร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32628" y="5626914"/>
            <a:ext cx="1633505" cy="28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1601">
                <a:solidFill>
                  <a:srgbClr val="000000"/>
                </a:solidFill>
                <a:cs typeface="Sriracha"/>
              </a:rPr>
              <a:t>ย่อยอาหาร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99320" y="1037948"/>
            <a:ext cx="16089360" cy="8211104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569" y="1341149"/>
            <a:ext cx="15486861" cy="7604703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10160688" y="3378868"/>
            <a:ext cx="4700525" cy="5251983"/>
          </a:xfrm>
          <a:custGeom>
            <a:avLst/>
            <a:gdLst/>
            <a:ahLst/>
            <a:cxnLst/>
            <a:rect l="l" t="t" r="r" b="b"/>
            <a:pathLst>
              <a:path w="4700525" h="5251983">
                <a:moveTo>
                  <a:pt x="0" y="0"/>
                </a:moveTo>
                <a:lnTo>
                  <a:pt x="4700525" y="0"/>
                </a:lnTo>
                <a:lnTo>
                  <a:pt x="4700525" y="5251983"/>
                </a:lnTo>
                <a:lnTo>
                  <a:pt x="0" y="525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941771" y="1937324"/>
            <a:ext cx="14137674" cy="114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1"/>
              </a:lnSpc>
            </a:pPr>
            <a:r>
              <a:rPr lang="en-US" sz="6736">
                <a:solidFill>
                  <a:srgbClr val="04697B"/>
                </a:solidFill>
                <a:cs typeface="Sriracha"/>
              </a:rPr>
              <a:t>การดูแลรักษาความสะอาดร่างกาย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98922" y="5725335"/>
            <a:ext cx="690055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ควรแปรงฟันหลังตื่นนอน ก่อนเข้านอน และหลังรับประทานอาหาร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35006" y="4061904"/>
            <a:ext cx="4014195" cy="108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7097">
                <a:solidFill>
                  <a:srgbClr val="000000"/>
                </a:solidFill>
                <a:cs typeface="Sriracha"/>
              </a:rPr>
              <a:t>แปรงฟัน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99320" y="1037948"/>
            <a:ext cx="16089360" cy="8211104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0569" y="1341149"/>
            <a:ext cx="15486861" cy="7604703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Freeform 9"/>
          <p:cNvSpPr/>
          <p:nvPr/>
        </p:nvSpPr>
        <p:spPr>
          <a:xfrm>
            <a:off x="9849442" y="3540423"/>
            <a:ext cx="6230003" cy="4750377"/>
          </a:xfrm>
          <a:custGeom>
            <a:avLst/>
            <a:gdLst/>
            <a:ahLst/>
            <a:cxnLst/>
            <a:rect l="l" t="t" r="r" b="b"/>
            <a:pathLst>
              <a:path w="6230003" h="4750377">
                <a:moveTo>
                  <a:pt x="0" y="0"/>
                </a:moveTo>
                <a:lnTo>
                  <a:pt x="6230003" y="0"/>
                </a:lnTo>
                <a:lnTo>
                  <a:pt x="6230003" y="4750377"/>
                </a:lnTo>
                <a:lnTo>
                  <a:pt x="0" y="4750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1941771" y="1937324"/>
            <a:ext cx="14137674" cy="114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1"/>
              </a:lnSpc>
            </a:pPr>
            <a:r>
              <a:rPr lang="en-US" sz="6736">
                <a:solidFill>
                  <a:srgbClr val="04697B"/>
                </a:solidFill>
                <a:cs typeface="Sriracha"/>
              </a:rPr>
              <a:t>การดูแลรักษาความสะอาดร่างกาย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98922" y="5725335"/>
            <a:ext cx="6245078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000000"/>
                </a:solidFill>
                <a:cs typeface="Sriracha"/>
              </a:rPr>
              <a:t>ควรล้างมือ ก่อนและหลังรับประทานอาหาร และเข้าห้องน้ำ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35006" y="4061904"/>
            <a:ext cx="4014195" cy="108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7097">
                <a:solidFill>
                  <a:srgbClr val="000000"/>
                </a:solidFill>
                <a:cs typeface="Sriracha"/>
              </a:rPr>
              <a:t>ล้างมือ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355</Words>
  <Application>Microsoft Office PowerPoint</Application>
  <PresentationFormat>กำหนดเอง</PresentationFormat>
  <Paragraphs>106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4" baseType="lpstr">
      <vt:lpstr>Arial</vt:lpstr>
      <vt:lpstr>Sriracha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ตัวเรา สัตว์ และพืชรอบตัวเรา</dc:title>
  <dc:creator>choi iseul</dc:creator>
  <cp:lastModifiedBy>บดินทร์ เดชา</cp:lastModifiedBy>
  <cp:revision>2</cp:revision>
  <dcterms:created xsi:type="dcterms:W3CDTF">2006-08-16T00:00:00Z</dcterms:created>
  <dcterms:modified xsi:type="dcterms:W3CDTF">2025-07-18T15:12:00Z</dcterms:modified>
  <dc:identifier>DAGD_xSFIuE</dc:identifier>
</cp:coreProperties>
</file>