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1" d="100"/>
          <a:sy n="91" d="100"/>
        </p:scale>
        <p:origin x="3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AFD2FE3-7749-5438-2795-CE6507AA6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24792362-E9BF-BFA5-6733-C6E2257DA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9ED2604-9E82-702C-E189-70633FCA7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F563BDA-D5AF-2B5C-F9B5-955CE04FD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9E12586-3589-FD37-E917-442D78C1C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8786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128C1A7-3858-FD7A-9BD5-55941EE22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40DB997C-D065-399E-994A-9F4EFF20B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8BEED7B-C54A-29FA-6064-A364DF936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047B6E5-23DA-52AF-B638-1CEC39B9F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22A3B8E-7283-5010-6258-508537118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12480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1CDF24E5-9E9F-B3DF-4534-DC90DCB7F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9FE29783-689B-2098-5785-F3A4E8E3C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1E0E4E1-125B-7AED-652F-26E091B83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DF633A3-AD23-5820-7A73-4C691142B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1E13AC11-23FF-C975-2404-CCF3DDA5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199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0C89382-EDA0-F3AE-3732-4C6375851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5AD0C5F-51E2-50E7-EAAB-F7D01D487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D256EAA-BA96-9E4B-B1F7-E1910B686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E31168F-FFDA-9918-6FDB-DDCC0D1DA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F3F6FCB-466C-C98C-AD22-751EECCCF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229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BAA16C6-C760-58F3-6562-8F63674ED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0AB57A4-171E-0930-9A3E-CCC9601AF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48209CC-FC3D-E457-F3E7-F85632840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65E6C98-E9D0-01B6-5157-224290DED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879CB68-B5F5-AC37-0E20-766EED3DA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6986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CD44A96-D002-327F-852B-4ED6218DF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C09DA20-D736-0E53-8D88-A66429FC5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9D82B7FF-3294-08E7-D4E6-55CE4F4AE7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F54D3C2-AA22-DEA7-CD4D-AFECDE105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CC28919-BEDA-A2A0-ABAB-A34782328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24DF4C28-1D84-BE1A-D9AF-D51007F7E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4411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461B3F7-5FAF-E44D-0EE7-048171422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200522B4-3AD9-D114-FF94-F95F54D0C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AC502DBA-A18C-73CF-4A87-AEFB9CEC0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ED6DE2CD-D96F-D656-2FB8-31351BB0F9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891355A9-F553-91CF-4958-553FC64130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FA6920B5-04FC-D92E-4557-5C5D8B84B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B3203068-0ADA-EEEF-7185-D61D673B9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A85FC9E3-45E1-EDF5-ABAE-001199E2B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01939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9F58A5A-3E6A-0189-58ED-927AA7C6D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5F2BDDE8-EAD1-15FE-6C58-B0FA2CAB7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D33E98B3-82F0-AA0B-8FA8-6BA3271A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4B332589-BD4A-200A-4D61-4D63AF8D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581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EBCF9D27-43E2-DCEC-3A05-E938D2B04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0D177F99-4420-6DB3-0100-F875876F8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2FE593A-7C84-FE0C-850E-B3DCF8E08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072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73014A7-C844-9494-B6C8-EE344C4F3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133F190-E211-D70E-0F02-1382EF372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765AFC2B-27D3-0BBA-16B6-FAC1B69DC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15D427D-8889-EBFF-DAE3-9DFE9839E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E289691A-11EE-E182-B15A-4025CC3D2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005F791-A481-07D5-D030-18452D74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1667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95BC7AF-D12B-9B71-5B5B-E6D5F8571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C8ED73B4-1C25-B84F-6B1C-89FE9F3B7A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830BFD92-81BD-7232-DF0A-A9083DA83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8378A5F-876D-8EBF-B523-790669558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7225A03-6A6C-D15C-59F1-FE78DA306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4144CF8-30BF-5926-AAA9-906D6EFE7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13915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D82BC802-D174-1D58-28F1-B300192D2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627327C-7198-D474-978F-B5FAD70ED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50C2A6B-515F-F912-012C-86895BD640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60183-B928-486E-9B27-DC07E43C4F9B}" type="datetimeFigureOut">
              <a:rPr lang="th-TH" smtClean="0"/>
              <a:t>24/06/68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5789E1B-4AEB-0E38-FFCD-A73F9F7D60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C78E1C9-EB74-6268-BE79-DEFC830E73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ECC87-FB17-446C-A230-68BC5E709C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27566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is may contain: an info sheet showing the different types of children's body shapes and their names">
            <a:extLst>
              <a:ext uri="{FF2B5EF4-FFF2-40B4-BE49-F238E27FC236}">
                <a16:creationId xmlns:a16="http://schemas.microsoft.com/office/drawing/2014/main" id="{A9E9E8BC-76AD-BD25-E8BD-1708FA49D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713" y="0"/>
            <a:ext cx="48529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80FEDF06-DCB7-B7BE-605C-9B01BB59548A}"/>
              </a:ext>
            </a:extLst>
          </p:cNvPr>
          <p:cNvSpPr txBox="1"/>
          <p:nvPr/>
        </p:nvSpPr>
        <p:spPr>
          <a:xfrm>
            <a:off x="4268439" y="1151466"/>
            <a:ext cx="3967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solidFill>
                  <a:srgbClr val="FF0000"/>
                </a:solidFill>
                <a:cs typeface="+mj-cs"/>
              </a:rPr>
              <a:t>1.กระโดดเชือก  ใช้อวัยวะ   ตา  มือ แขน ขาและเท้า</a:t>
            </a:r>
          </a:p>
        </p:txBody>
      </p:sp>
    </p:spTree>
    <p:extLst>
      <p:ext uri="{BB962C8B-B14F-4D97-AF65-F5344CB8AC3E}">
        <p14:creationId xmlns:p14="http://schemas.microsoft.com/office/powerpoint/2010/main" val="32992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his may contain: an info sheet showing the different types of children's body shapes and their names">
            <a:extLst>
              <a:ext uri="{FF2B5EF4-FFF2-40B4-BE49-F238E27FC236}">
                <a16:creationId xmlns:a16="http://schemas.microsoft.com/office/drawing/2014/main" id="{CB0BF959-4837-2FAB-5DA4-FC787B4E1F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82" r="18451" b="62474"/>
          <a:stretch>
            <a:fillRect/>
          </a:stretch>
        </p:blipFill>
        <p:spPr bwMode="auto">
          <a:xfrm>
            <a:off x="730351" y="744111"/>
            <a:ext cx="11307342" cy="3770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D177AC31-0B42-E768-8DF5-195571777242}"/>
              </a:ext>
            </a:extLst>
          </p:cNvPr>
          <p:cNvSpPr txBox="1"/>
          <p:nvPr/>
        </p:nvSpPr>
        <p:spPr>
          <a:xfrm>
            <a:off x="1622301" y="4700356"/>
            <a:ext cx="93513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dirty="0">
                <a:cs typeface="+mj-cs"/>
              </a:rPr>
              <a:t>1.กระโดดเชือก           ใช้อวัยวะ   ตา  มือ แขน ขาและเท้า</a:t>
            </a:r>
          </a:p>
        </p:txBody>
      </p:sp>
      <p:cxnSp>
        <p:nvCxnSpPr>
          <p:cNvPr id="10" name="ลูกศรเชื่อมต่อแบบตรง 9">
            <a:extLst>
              <a:ext uri="{FF2B5EF4-FFF2-40B4-BE49-F238E27FC236}">
                <a16:creationId xmlns:a16="http://schemas.microsoft.com/office/drawing/2014/main" id="{EDA8C0DF-8CCD-F1F3-9DBB-77BFAFB8FE24}"/>
              </a:ext>
            </a:extLst>
          </p:cNvPr>
          <p:cNvCxnSpPr/>
          <p:nvPr/>
        </p:nvCxnSpPr>
        <p:spPr>
          <a:xfrm>
            <a:off x="4703976" y="4930219"/>
            <a:ext cx="7070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ED2166F3-EDA9-0418-4B20-5E2E76FE73E1}"/>
              </a:ext>
            </a:extLst>
          </p:cNvPr>
          <p:cNvSpPr/>
          <p:nvPr/>
        </p:nvSpPr>
        <p:spPr>
          <a:xfrm>
            <a:off x="4009938" y="142978"/>
            <a:ext cx="4454554" cy="96569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dirty="0">
                <a:cs typeface="+mj-cs"/>
              </a:rPr>
              <a:t>การทำงานร่วมกันของอวัยวะ</a:t>
            </a:r>
          </a:p>
        </p:txBody>
      </p:sp>
    </p:spTree>
    <p:extLst>
      <p:ext uri="{BB962C8B-B14F-4D97-AF65-F5344CB8AC3E}">
        <p14:creationId xmlns:p14="http://schemas.microsoft.com/office/powerpoint/2010/main" val="257838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his may contain: an info sheet showing the different types of children's body shapes and their names">
            <a:extLst>
              <a:ext uri="{FF2B5EF4-FFF2-40B4-BE49-F238E27FC236}">
                <a16:creationId xmlns:a16="http://schemas.microsoft.com/office/drawing/2014/main" id="{7A45CF29-33C6-78CC-4A7A-65199111A9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8" t="37251" r="8156" b="48728"/>
          <a:stretch>
            <a:fillRect/>
          </a:stretch>
        </p:blipFill>
        <p:spPr bwMode="auto">
          <a:xfrm>
            <a:off x="688156" y="556180"/>
            <a:ext cx="11181469" cy="2872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0B8A7E82-48C8-1FEA-7594-AAA1F91EDA96}"/>
              </a:ext>
            </a:extLst>
          </p:cNvPr>
          <p:cNvSpPr txBox="1"/>
          <p:nvPr/>
        </p:nvSpPr>
        <p:spPr>
          <a:xfrm>
            <a:off x="1894788" y="4507409"/>
            <a:ext cx="93513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dirty="0">
                <a:cs typeface="+mj-cs"/>
              </a:rPr>
              <a:t>2.ว่ายน้ำ             ใช้อวัยวะ</a:t>
            </a:r>
          </a:p>
        </p:txBody>
      </p:sp>
      <p:cxnSp>
        <p:nvCxnSpPr>
          <p:cNvPr id="6" name="ลูกศรเชื่อมต่อแบบตรง 5">
            <a:extLst>
              <a:ext uri="{FF2B5EF4-FFF2-40B4-BE49-F238E27FC236}">
                <a16:creationId xmlns:a16="http://schemas.microsoft.com/office/drawing/2014/main" id="{7AE796FE-AD0C-D5D7-54F5-DDE762247BCD}"/>
              </a:ext>
            </a:extLst>
          </p:cNvPr>
          <p:cNvCxnSpPr/>
          <p:nvPr/>
        </p:nvCxnSpPr>
        <p:spPr>
          <a:xfrm>
            <a:off x="3723588" y="4939646"/>
            <a:ext cx="7070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372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his may contain: an info sheet showing the different types of children's body shapes and their names">
            <a:extLst>
              <a:ext uri="{FF2B5EF4-FFF2-40B4-BE49-F238E27FC236}">
                <a16:creationId xmlns:a16="http://schemas.microsoft.com/office/drawing/2014/main" id="{B5694183-5AA1-FA99-0EDE-B1D3D0F429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1" t="51129" r="17424" b="35670"/>
          <a:stretch>
            <a:fillRect/>
          </a:stretch>
        </p:blipFill>
        <p:spPr bwMode="auto">
          <a:xfrm>
            <a:off x="993965" y="804286"/>
            <a:ext cx="10557676" cy="262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AFFC3A4B-27C8-91D2-C577-058FE3CF4F6B}"/>
              </a:ext>
            </a:extLst>
          </p:cNvPr>
          <p:cNvSpPr txBox="1"/>
          <p:nvPr/>
        </p:nvSpPr>
        <p:spPr>
          <a:xfrm>
            <a:off x="1191237" y="3995681"/>
            <a:ext cx="10209402" cy="86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dirty="0">
                <a:cs typeface="+mj-cs"/>
              </a:rPr>
              <a:t>3.เต้นตามจังหวะเพลง       ใช้อวัยวะ</a:t>
            </a:r>
          </a:p>
        </p:txBody>
      </p:sp>
      <p:cxnSp>
        <p:nvCxnSpPr>
          <p:cNvPr id="7" name="ลูกศรเชื่อมต่อแบบตรง 6">
            <a:extLst>
              <a:ext uri="{FF2B5EF4-FFF2-40B4-BE49-F238E27FC236}">
                <a16:creationId xmlns:a16="http://schemas.microsoft.com/office/drawing/2014/main" id="{3059F7C2-10AD-D5B7-056C-3D4D660A02DA}"/>
              </a:ext>
            </a:extLst>
          </p:cNvPr>
          <p:cNvCxnSpPr/>
          <p:nvPr/>
        </p:nvCxnSpPr>
        <p:spPr>
          <a:xfrm>
            <a:off x="4915949" y="4404220"/>
            <a:ext cx="6040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13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his may contain: an info sheet showing the different types of children's body shapes and their names">
            <a:extLst>
              <a:ext uri="{FF2B5EF4-FFF2-40B4-BE49-F238E27FC236}">
                <a16:creationId xmlns:a16="http://schemas.microsoft.com/office/drawing/2014/main" id="{4F50E992-ADB6-8475-7867-2E1C5A9C0C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364" r="10516" b="22110"/>
          <a:stretch>
            <a:fillRect/>
          </a:stretch>
        </p:blipFill>
        <p:spPr bwMode="auto">
          <a:xfrm>
            <a:off x="682232" y="471879"/>
            <a:ext cx="10961687" cy="251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FFFA79CE-7C34-A904-1544-DABFC68A2C59}"/>
              </a:ext>
            </a:extLst>
          </p:cNvPr>
          <p:cNvSpPr txBox="1"/>
          <p:nvPr/>
        </p:nvSpPr>
        <p:spPr>
          <a:xfrm>
            <a:off x="1058374" y="3609787"/>
            <a:ext cx="10209402" cy="86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dirty="0">
                <a:cs typeface="+mj-cs"/>
              </a:rPr>
              <a:t>4.เต้นตามจังหวะเพลง       ใช้อวัยวะ</a:t>
            </a:r>
          </a:p>
        </p:txBody>
      </p:sp>
      <p:cxnSp>
        <p:nvCxnSpPr>
          <p:cNvPr id="6" name="ลูกศรเชื่อมต่อแบบตรง 5">
            <a:extLst>
              <a:ext uri="{FF2B5EF4-FFF2-40B4-BE49-F238E27FC236}">
                <a16:creationId xmlns:a16="http://schemas.microsoft.com/office/drawing/2014/main" id="{65935757-0957-0D2E-1C2D-01CC51FCB3FA}"/>
              </a:ext>
            </a:extLst>
          </p:cNvPr>
          <p:cNvCxnSpPr/>
          <p:nvPr/>
        </p:nvCxnSpPr>
        <p:spPr>
          <a:xfrm>
            <a:off x="4764947" y="4043494"/>
            <a:ext cx="6040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497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ไม่มีคำอธิบายรูปภาพ">
            <a:extLst>
              <a:ext uri="{FF2B5EF4-FFF2-40B4-BE49-F238E27FC236}">
                <a16:creationId xmlns:a16="http://schemas.microsoft.com/office/drawing/2014/main" id="{27554783-642F-E191-8871-A6C2151D1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241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ไม่มีคำอธิบายรูปภาพ">
            <a:extLst>
              <a:ext uri="{FF2B5EF4-FFF2-40B4-BE49-F238E27FC236}">
                <a16:creationId xmlns:a16="http://schemas.microsoft.com/office/drawing/2014/main" id="{509A8E42-A2CB-1372-F5D8-B408EF516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308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ไม่มีคำอธิบายรูปภาพ">
            <a:extLst>
              <a:ext uri="{FF2B5EF4-FFF2-40B4-BE49-F238E27FC236}">
                <a16:creationId xmlns:a16="http://schemas.microsoft.com/office/drawing/2014/main" id="{9F702A3C-82D0-3BFB-D149-20A13E0E1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426360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46</Words>
  <Application>Microsoft Office PowerPoint</Application>
  <PresentationFormat>แบบจอกว้าง</PresentationFormat>
  <Paragraphs>6</Paragraphs>
  <Slides>8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บดินทร์ เดชา</dc:creator>
  <cp:lastModifiedBy>บดินทร์ เดชา</cp:lastModifiedBy>
  <cp:revision>3</cp:revision>
  <dcterms:created xsi:type="dcterms:W3CDTF">2025-06-23T07:40:01Z</dcterms:created>
  <dcterms:modified xsi:type="dcterms:W3CDTF">2025-06-24T07:45:08Z</dcterms:modified>
</cp:coreProperties>
</file>