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8"/>
  </p:notes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3" r:id="rId27"/>
    <p:sldId id="284" r:id="rId28"/>
    <p:sldId id="285" r:id="rId29"/>
    <p:sldId id="286" r:id="rId30"/>
    <p:sldId id="287" r:id="rId31"/>
    <p:sldId id="281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6" r:id="rId40"/>
    <p:sldId id="297" r:id="rId41"/>
    <p:sldId id="299" r:id="rId42"/>
    <p:sldId id="298" r:id="rId43"/>
    <p:sldId id="300" r:id="rId44"/>
    <p:sldId id="301" r:id="rId45"/>
    <p:sldId id="302" r:id="rId46"/>
    <p:sldId id="303" r:id="rId47"/>
  </p:sldIdLst>
  <p:sldSz cx="12192000" cy="6858000"/>
  <p:notesSz cx="6858000" cy="9144000"/>
  <p:embeddedFontLst>
    <p:embeddedFont>
      <p:font typeface="Itim" panose="020B0604020202020204" charset="-34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5B4A"/>
    <a:srgbClr val="F9B5BB"/>
    <a:srgbClr val="FF7C80"/>
    <a:srgbClr val="F58791"/>
    <a:srgbClr val="9AA6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7" autoAdjust="0"/>
    <p:restoredTop sz="95256" autoAdjust="0"/>
  </p:normalViewPr>
  <p:slideViewPr>
    <p:cSldViewPr snapToGrid="0">
      <p:cViewPr varScale="1">
        <p:scale>
          <a:sx n="81" d="100"/>
          <a:sy n="81" d="100"/>
        </p:scale>
        <p:origin x="6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0F7D0-C2EB-4024-BEF3-43433CFD0515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B49C16-57CF-419B-9A69-E47CA60DB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4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49C16-57CF-419B-9A69-E47CA60DBFE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678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49C16-57CF-419B-9A69-E47CA60DBFE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83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49C16-57CF-419B-9A69-E47CA60DBFE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1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49C16-57CF-419B-9A69-E47CA60DBFE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417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5F0E5-2133-433C-B62A-68FA33CE1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3CD266-0650-43D9-BAE6-5233818DA1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8EF96-D2AE-43CA-91E7-F2CC2E1B3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48FC-6633-4F98-AE1C-7519A199CE0A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BF152-0040-41C6-A159-A7B52D723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1B52-F98D-4E68-B435-7A018DCC6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D11A-A60A-4499-9D9D-21CB5C1BA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18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5B6E8-4B98-49DA-A4D7-B6DA77371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98DA93-C8F5-4AAA-9429-556D5A441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F8D0A-3F0A-47FE-807C-70D1EB8F0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48FC-6633-4F98-AE1C-7519A199CE0A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6A07F-1F4F-4052-9026-B3596C125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1C7D5-8192-4712-9ED8-6082489FD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D11A-A60A-4499-9D9D-21CB5C1BA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90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4B6D0D-683F-42DA-BD81-B379B5229A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DD8722-EFF5-4E48-8A9A-5138B6A5DD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412B4-887D-4488-93DF-6EF02FD60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48FC-6633-4F98-AE1C-7519A199CE0A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47374-782F-439A-8420-BAFE542B5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D5294-8271-48A0-862A-A80485FFA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D11A-A60A-4499-9D9D-21CB5C1BA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71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CE408-C2FF-4AAB-8D09-43621934B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B1E9A-903E-4AC4-8E41-BA064C406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CB57F-8F19-4C1C-AC13-5B4C96BCE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48FC-6633-4F98-AE1C-7519A199CE0A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83A02-1130-4DC9-9D6E-FC49048EC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C35F8-B25C-4FFC-B87B-E965D71AA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D11A-A60A-4499-9D9D-21CB5C1BA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83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82F57-0BD6-478B-90C5-EDB83C501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32440-9348-448F-8805-E02793FCB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179AE-82AB-4E33-B03B-6ACB17550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48FC-6633-4F98-AE1C-7519A199CE0A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9CC3-6B4C-43E6-93A5-07EBBD88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26F420-F0F6-416E-829F-CCD0EB91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D11A-A60A-4499-9D9D-21CB5C1BA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06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A7148-4309-41AF-B48B-B21935148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4E10D-EE6F-4D3F-8C70-90C334DDB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DD8713-1A81-413E-B1ED-703771ED49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D291A6-58E5-4E0C-A4A2-347F59899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48FC-6633-4F98-AE1C-7519A199CE0A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6ACEED-CCFE-4878-85C3-3807B0885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175CF-AE4E-407D-AA2C-AFE6A475C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D11A-A60A-4499-9D9D-21CB5C1BA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25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F6E9A-5CEB-4FC3-BFC3-B406AF1ED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5E7D2-DCA6-457B-B12F-946670B62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C6B491-E43B-46E6-B305-E2F3BF58E4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EF93C3-A2B0-450A-BB1C-F8C77F2089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08E836-659C-4538-8494-381030D9A6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3C181C-2DE4-4936-B60C-7F919CA9F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48FC-6633-4F98-AE1C-7519A199CE0A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858718-47DB-44A0-836C-7C23B83C4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29A31F-1F09-48F6-A495-B31EC08FD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D11A-A60A-4499-9D9D-21CB5C1BA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99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4B8EB-8CF7-4819-90F6-EE140044F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C9758-E212-459A-A979-25760D05B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48FC-6633-4F98-AE1C-7519A199CE0A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296903-5169-4A9C-8AE4-C60CBE45D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B29CA3-F0D3-4265-813F-F2E95C5D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D11A-A60A-4499-9D9D-21CB5C1BA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79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090261-E8A1-47EB-A002-6B5ABD28A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48FC-6633-4F98-AE1C-7519A199CE0A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4DABF1-4E5A-4CC1-94D2-BA8E95822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90553C-BF05-4136-BD10-3DE07EFA9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D11A-A60A-4499-9D9D-21CB5C1BA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46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DDDC4-A99D-4197-9B52-D5E49CF97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4A594-1A3F-439C-BAD3-55A18F432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7BA32-8187-44CA-A14C-8F80B010F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E432C-214D-4334-8589-F11759A50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48FC-6633-4F98-AE1C-7519A199CE0A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AFF32-258B-4A52-8333-C629CA602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B2858E-3684-4CF8-87CA-53D58124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D11A-A60A-4499-9D9D-21CB5C1BA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16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048C7-FDAD-47C0-B5DB-209B7AF3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E0C3C6-77A0-4012-B9CE-B2EAFF9364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04018-DA39-414D-B86F-2D33EB9B1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A1FD0A-FB95-466C-B08D-93CA46920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48FC-6633-4F98-AE1C-7519A199CE0A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2F61A6-C322-4A9D-9C9C-A36BDACF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9CF05A-BB8C-4ED3-AB2E-0D3072098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6D11A-A60A-4499-9D9D-21CB5C1BA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40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5C9AC8-E229-4FAA-AA61-6D4065F68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7C2E2-0D6F-4B89-8936-937596259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41056-9D2C-4A40-A51F-55A91A23B2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748FC-6633-4F98-AE1C-7519A199CE0A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B1EB5-3EE2-48CA-A964-D500E1ABD1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DD46B8-09C6-4A33-9DA3-E83326C3C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6D11A-A60A-4499-9D9D-21CB5C1BA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6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gif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33.png"/><Relationship Id="rId5" Type="http://schemas.openxmlformats.org/officeDocument/2006/relationships/image" Target="../media/image35.png"/><Relationship Id="rId10" Type="http://schemas.openxmlformats.org/officeDocument/2006/relationships/image" Target="../media/image44.png"/><Relationship Id="rId4" Type="http://schemas.openxmlformats.org/officeDocument/2006/relationships/image" Target="../media/image24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1.png"/><Relationship Id="rId7" Type="http://schemas.openxmlformats.org/officeDocument/2006/relationships/image" Target="../media/image4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1.png"/><Relationship Id="rId7" Type="http://schemas.openxmlformats.org/officeDocument/2006/relationships/image" Target="../media/image5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35.png"/><Relationship Id="rId10" Type="http://schemas.openxmlformats.org/officeDocument/2006/relationships/image" Target="../media/image52.png"/><Relationship Id="rId4" Type="http://schemas.openxmlformats.org/officeDocument/2006/relationships/image" Target="../media/image24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1.png"/><Relationship Id="rId7" Type="http://schemas.openxmlformats.org/officeDocument/2006/relationships/image" Target="../media/image5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35.png"/><Relationship Id="rId10" Type="http://schemas.openxmlformats.org/officeDocument/2006/relationships/image" Target="../media/image56.png"/><Relationship Id="rId4" Type="http://schemas.openxmlformats.org/officeDocument/2006/relationships/image" Target="../media/image24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1.png"/><Relationship Id="rId7" Type="http://schemas.openxmlformats.org/officeDocument/2006/relationships/image" Target="../media/image58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35.png"/><Relationship Id="rId10" Type="http://schemas.openxmlformats.org/officeDocument/2006/relationships/image" Target="../media/image60.png"/><Relationship Id="rId4" Type="http://schemas.openxmlformats.org/officeDocument/2006/relationships/image" Target="../media/image24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1.png"/><Relationship Id="rId7" Type="http://schemas.openxmlformats.org/officeDocument/2006/relationships/image" Target="../media/image6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35.png"/><Relationship Id="rId10" Type="http://schemas.openxmlformats.org/officeDocument/2006/relationships/image" Target="../media/image64.png"/><Relationship Id="rId4" Type="http://schemas.openxmlformats.org/officeDocument/2006/relationships/image" Target="../media/image24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png"/><Relationship Id="rId7" Type="http://schemas.openxmlformats.org/officeDocument/2006/relationships/image" Target="../media/image3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21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6.emf"/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35.png"/><Relationship Id="rId5" Type="http://schemas.openxmlformats.org/officeDocument/2006/relationships/image" Target="../media/image72.png"/><Relationship Id="rId10" Type="http://schemas.openxmlformats.org/officeDocument/2006/relationships/image" Target="../media/image34.png"/><Relationship Id="rId4" Type="http://schemas.openxmlformats.org/officeDocument/2006/relationships/image" Target="../media/image71.png"/><Relationship Id="rId9" Type="http://schemas.openxmlformats.org/officeDocument/2006/relationships/image" Target="../media/image28.png"/><Relationship Id="rId14" Type="http://schemas.openxmlformats.org/officeDocument/2006/relationships/image" Target="../media/image7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76.emf"/><Relationship Id="rId3" Type="http://schemas.openxmlformats.org/officeDocument/2006/relationships/audio" Target="../media/audio2.wav"/><Relationship Id="rId7" Type="http://schemas.openxmlformats.org/officeDocument/2006/relationships/image" Target="../media/image80.pn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35.png"/><Relationship Id="rId5" Type="http://schemas.openxmlformats.org/officeDocument/2006/relationships/image" Target="../media/image78.png"/><Relationship Id="rId10" Type="http://schemas.openxmlformats.org/officeDocument/2006/relationships/image" Target="../media/image82.png"/><Relationship Id="rId4" Type="http://schemas.openxmlformats.org/officeDocument/2006/relationships/image" Target="../media/image71.png"/><Relationship Id="rId9" Type="http://schemas.openxmlformats.org/officeDocument/2006/relationships/image" Target="../media/image28.png"/><Relationship Id="rId14" Type="http://schemas.openxmlformats.org/officeDocument/2006/relationships/image" Target="../media/image77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76.emf"/><Relationship Id="rId3" Type="http://schemas.openxmlformats.org/officeDocument/2006/relationships/audio" Target="../media/audio2.wav"/><Relationship Id="rId7" Type="http://schemas.openxmlformats.org/officeDocument/2006/relationships/image" Target="../media/image85.pn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35.png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image" Target="../media/image71.png"/><Relationship Id="rId9" Type="http://schemas.openxmlformats.org/officeDocument/2006/relationships/image" Target="../media/image28.png"/><Relationship Id="rId14" Type="http://schemas.openxmlformats.org/officeDocument/2006/relationships/image" Target="../media/image77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image" Target="../media/image88.emf"/><Relationship Id="rId7" Type="http://schemas.openxmlformats.org/officeDocument/2006/relationships/image" Target="../media/image92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88.emf"/><Relationship Id="rId7" Type="http://schemas.openxmlformats.org/officeDocument/2006/relationships/image" Target="../media/image9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21.png"/><Relationship Id="rId7" Type="http://schemas.openxmlformats.org/officeDocument/2006/relationships/image" Target="../media/image9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33.png"/><Relationship Id="rId10" Type="http://schemas.openxmlformats.org/officeDocument/2006/relationships/image" Target="../media/image102.png"/><Relationship Id="rId4" Type="http://schemas.openxmlformats.org/officeDocument/2006/relationships/image" Target="../media/image32.png"/><Relationship Id="rId9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emf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emf"/><Relationship Id="rId5" Type="http://schemas.openxmlformats.org/officeDocument/2006/relationships/image" Target="../media/image105.emf"/><Relationship Id="rId10" Type="http://schemas.openxmlformats.org/officeDocument/2006/relationships/image" Target="../media/image110.png"/><Relationship Id="rId4" Type="http://schemas.openxmlformats.org/officeDocument/2006/relationships/image" Target="../media/image21.png"/><Relationship Id="rId9" Type="http://schemas.openxmlformats.org/officeDocument/2006/relationships/image" Target="../media/image10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4.png"/><Relationship Id="rId7" Type="http://schemas.openxmlformats.org/officeDocument/2006/relationships/image" Target="../media/image11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emf"/><Relationship Id="rId5" Type="http://schemas.openxmlformats.org/officeDocument/2006/relationships/image" Target="../media/image105.emf"/><Relationship Id="rId10" Type="http://schemas.openxmlformats.org/officeDocument/2006/relationships/image" Target="../media/image114.png"/><Relationship Id="rId4" Type="http://schemas.openxmlformats.org/officeDocument/2006/relationships/image" Target="../media/image21.png"/><Relationship Id="rId9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04.png"/><Relationship Id="rId7" Type="http://schemas.openxmlformats.org/officeDocument/2006/relationships/image" Target="../media/image11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emf"/><Relationship Id="rId5" Type="http://schemas.openxmlformats.org/officeDocument/2006/relationships/image" Target="../media/image105.emf"/><Relationship Id="rId4" Type="http://schemas.openxmlformats.org/officeDocument/2006/relationships/image" Target="../media/image21.png"/><Relationship Id="rId9" Type="http://schemas.openxmlformats.org/officeDocument/2006/relationships/image" Target="../media/image1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04.png"/><Relationship Id="rId7" Type="http://schemas.openxmlformats.org/officeDocument/2006/relationships/image" Target="../media/image11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emf"/><Relationship Id="rId5" Type="http://schemas.openxmlformats.org/officeDocument/2006/relationships/image" Target="../media/image105.emf"/><Relationship Id="rId10" Type="http://schemas.openxmlformats.org/officeDocument/2006/relationships/image" Target="../media/image121.png"/><Relationship Id="rId4" Type="http://schemas.openxmlformats.org/officeDocument/2006/relationships/image" Target="../media/image21.png"/><Relationship Id="rId9" Type="http://schemas.openxmlformats.org/officeDocument/2006/relationships/image" Target="../media/image1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04.png"/><Relationship Id="rId7" Type="http://schemas.openxmlformats.org/officeDocument/2006/relationships/image" Target="../media/image12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emf"/><Relationship Id="rId5" Type="http://schemas.openxmlformats.org/officeDocument/2006/relationships/image" Target="../media/image105.emf"/><Relationship Id="rId10" Type="http://schemas.openxmlformats.org/officeDocument/2006/relationships/image" Target="../media/image125.png"/><Relationship Id="rId4" Type="http://schemas.openxmlformats.org/officeDocument/2006/relationships/image" Target="../media/image21.png"/><Relationship Id="rId9" Type="http://schemas.openxmlformats.org/officeDocument/2006/relationships/image" Target="../media/image1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28.emf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emf"/><Relationship Id="rId5" Type="http://schemas.openxmlformats.org/officeDocument/2006/relationships/image" Target="../media/image127.pn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emf"/><Relationship Id="rId3" Type="http://schemas.openxmlformats.org/officeDocument/2006/relationships/image" Target="../media/image129.png"/><Relationship Id="rId7" Type="http://schemas.openxmlformats.org/officeDocument/2006/relationships/image" Target="../media/image13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27.png"/><Relationship Id="rId4" Type="http://schemas.openxmlformats.org/officeDocument/2006/relationships/image" Target="../media/image21.png"/><Relationship Id="rId9" Type="http://schemas.openxmlformats.org/officeDocument/2006/relationships/image" Target="../media/image132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audio" Target="../media/audio1.wav"/><Relationship Id="rId7" Type="http://schemas.openxmlformats.org/officeDocument/2006/relationships/image" Target="../media/image9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88.emf"/><Relationship Id="rId4" Type="http://schemas.openxmlformats.org/officeDocument/2006/relationships/image" Target="../media/image126.png"/><Relationship Id="rId9" Type="http://schemas.openxmlformats.org/officeDocument/2006/relationships/image" Target="../media/image77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88.emf"/><Relationship Id="rId7" Type="http://schemas.openxmlformats.org/officeDocument/2006/relationships/image" Target="../media/image1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91.png"/><Relationship Id="rId9" Type="http://schemas.openxmlformats.org/officeDocument/2006/relationships/image" Target="../media/image1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png"/><Relationship Id="rId3" Type="http://schemas.openxmlformats.org/officeDocument/2006/relationships/image" Target="../media/image140.emf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0" Type="http://schemas.openxmlformats.org/officeDocument/2006/relationships/image" Target="../media/image147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Relationship Id="rId14" Type="http://schemas.openxmlformats.org/officeDocument/2006/relationships/image" Target="../media/image1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61.png"/><Relationship Id="rId1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156.png"/><Relationship Id="rId12" Type="http://schemas.openxmlformats.org/officeDocument/2006/relationships/image" Target="../media/image160.png"/><Relationship Id="rId17" Type="http://schemas.openxmlformats.org/officeDocument/2006/relationships/image" Target="../media/image16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11" Type="http://schemas.openxmlformats.org/officeDocument/2006/relationships/image" Target="../media/image159.png"/><Relationship Id="rId5" Type="http://schemas.openxmlformats.org/officeDocument/2006/relationships/image" Target="../media/image154.png"/><Relationship Id="rId15" Type="http://schemas.openxmlformats.org/officeDocument/2006/relationships/image" Target="../media/image163.png"/><Relationship Id="rId10" Type="http://schemas.openxmlformats.org/officeDocument/2006/relationships/image" Target="../media/image158.png"/><Relationship Id="rId19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157.png"/><Relationship Id="rId14" Type="http://schemas.openxmlformats.org/officeDocument/2006/relationships/image" Target="../media/image1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24.png"/><Relationship Id="rId1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168.png"/><Relationship Id="rId12" Type="http://schemas.openxmlformats.org/officeDocument/2006/relationships/image" Target="../media/image172.png"/><Relationship Id="rId17" Type="http://schemas.openxmlformats.org/officeDocument/2006/relationships/image" Target="../media/image17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11" Type="http://schemas.openxmlformats.org/officeDocument/2006/relationships/image" Target="../media/image171.png"/><Relationship Id="rId5" Type="http://schemas.openxmlformats.org/officeDocument/2006/relationships/image" Target="../media/image166.png"/><Relationship Id="rId15" Type="http://schemas.openxmlformats.org/officeDocument/2006/relationships/image" Target="../media/image174.png"/><Relationship Id="rId10" Type="http://schemas.openxmlformats.org/officeDocument/2006/relationships/image" Target="../media/image170.png"/><Relationship Id="rId4" Type="http://schemas.openxmlformats.org/officeDocument/2006/relationships/audio" Target="../media/audio3.wav"/><Relationship Id="rId9" Type="http://schemas.openxmlformats.org/officeDocument/2006/relationships/image" Target="../media/image21.png"/><Relationship Id="rId14" Type="http://schemas.openxmlformats.org/officeDocument/2006/relationships/image" Target="../media/image17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83.png"/><Relationship Id="rId18" Type="http://schemas.openxmlformats.org/officeDocument/2006/relationships/image" Target="../media/image187.png"/><Relationship Id="rId3" Type="http://schemas.openxmlformats.org/officeDocument/2006/relationships/audio" Target="../media/audio1.wav"/><Relationship Id="rId7" Type="http://schemas.openxmlformats.org/officeDocument/2006/relationships/image" Target="../media/image179.png"/><Relationship Id="rId12" Type="http://schemas.openxmlformats.org/officeDocument/2006/relationships/image" Target="../media/image182.png"/><Relationship Id="rId17" Type="http://schemas.openxmlformats.org/officeDocument/2006/relationships/image" Target="../media/image18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11" Type="http://schemas.openxmlformats.org/officeDocument/2006/relationships/image" Target="../media/image21.png"/><Relationship Id="rId5" Type="http://schemas.openxmlformats.org/officeDocument/2006/relationships/image" Target="../media/image177.png"/><Relationship Id="rId15" Type="http://schemas.openxmlformats.org/officeDocument/2006/relationships/image" Target="../media/image24.png"/><Relationship Id="rId10" Type="http://schemas.openxmlformats.org/officeDocument/2006/relationships/image" Target="../media/image181.png"/><Relationship Id="rId19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openxmlformats.org/officeDocument/2006/relationships/image" Target="../media/image180.png"/><Relationship Id="rId14" Type="http://schemas.openxmlformats.org/officeDocument/2006/relationships/image" Target="../media/image18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image" Target="../media/image194.png"/><Relationship Id="rId18" Type="http://schemas.openxmlformats.org/officeDocument/2006/relationships/image" Target="../media/image195.png"/><Relationship Id="rId3" Type="http://schemas.openxmlformats.org/officeDocument/2006/relationships/audio" Target="../media/audio3.wav"/><Relationship Id="rId7" Type="http://schemas.openxmlformats.org/officeDocument/2006/relationships/image" Target="../media/image190.png"/><Relationship Id="rId12" Type="http://schemas.openxmlformats.org/officeDocument/2006/relationships/image" Target="../media/image193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11" Type="http://schemas.openxmlformats.org/officeDocument/2006/relationships/image" Target="../media/image192.png"/><Relationship Id="rId5" Type="http://schemas.openxmlformats.org/officeDocument/2006/relationships/image" Target="../media/image188.png"/><Relationship Id="rId15" Type="http://schemas.openxmlformats.org/officeDocument/2006/relationships/image" Target="../media/image164.png"/><Relationship Id="rId10" Type="http://schemas.openxmlformats.org/officeDocument/2006/relationships/image" Target="../media/image21.png"/><Relationship Id="rId19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155.png"/><Relationship Id="rId14" Type="http://schemas.openxmlformats.org/officeDocument/2006/relationships/image" Target="../media/image16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emf"/><Relationship Id="rId3" Type="http://schemas.openxmlformats.org/officeDocument/2006/relationships/image" Target="../media/image28.png"/><Relationship Id="rId7" Type="http://schemas.openxmlformats.org/officeDocument/2006/relationships/image" Target="../media/image197.em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jpg"/><Relationship Id="rId5" Type="http://schemas.openxmlformats.org/officeDocument/2006/relationships/image" Target="../media/image21.png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emf"/><Relationship Id="rId3" Type="http://schemas.openxmlformats.org/officeDocument/2006/relationships/image" Target="../media/image28.png"/><Relationship Id="rId7" Type="http://schemas.openxmlformats.org/officeDocument/2006/relationships/image" Target="../media/image197.em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jpg"/><Relationship Id="rId5" Type="http://schemas.openxmlformats.org/officeDocument/2006/relationships/image" Target="../media/image21.png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emf"/><Relationship Id="rId3" Type="http://schemas.openxmlformats.org/officeDocument/2006/relationships/image" Target="../media/image28.png"/><Relationship Id="rId7" Type="http://schemas.openxmlformats.org/officeDocument/2006/relationships/image" Target="../media/image197.em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jpg"/><Relationship Id="rId5" Type="http://schemas.openxmlformats.org/officeDocument/2006/relationships/image" Target="../media/image21.png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8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CA51CD6-B8DC-40CD-A468-77210E3EE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743" y="5527091"/>
            <a:ext cx="4504058" cy="12191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D2493B-7669-4F04-A6FD-9BF6459AA4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33"/>
          <a:stretch/>
        </p:blipFill>
        <p:spPr>
          <a:xfrm>
            <a:off x="91440" y="5224462"/>
            <a:ext cx="3990975" cy="1368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B0E4DD-2BF0-41BE-AC41-B8DE67C605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46" y="644746"/>
            <a:ext cx="2124075" cy="2314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5F2FC8-12B5-4B64-9A22-6892CE8D1D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500" y="6943286"/>
            <a:ext cx="2776642" cy="4374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95DAF4-8A14-446B-AD66-7EF6EC7C33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8258" y="4809744"/>
            <a:ext cx="3217024" cy="32452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B7F9D6-5CAD-4585-B612-2E03385C59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8641" y="716909"/>
            <a:ext cx="4286250" cy="657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305E59-CCCF-43DF-94FF-62E18A9D31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611" y="4524054"/>
            <a:ext cx="730092" cy="7467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B1EE29-2BDD-4482-B4FD-ED0F4CFD63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422" y="6139656"/>
            <a:ext cx="422624" cy="4372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6B199D7-3A01-4DB0-96D9-EE7BA0C23C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500" y="5475620"/>
            <a:ext cx="441225" cy="4113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494F8EE-B2D8-492A-8507-7D78AFF77DB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31" y="4601055"/>
            <a:ext cx="659958" cy="5226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40BABA5-DAFB-4BCD-AFEB-E7BF62D003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375" y="3806982"/>
            <a:ext cx="1365722" cy="94273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4F28711-68A5-463D-9B9A-68AF760767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1" y="4263051"/>
            <a:ext cx="1142939" cy="7340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B40CFDE-0773-4C5F-8076-F944C5E482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961" y="4662946"/>
            <a:ext cx="1164014" cy="83413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F88E759-E6A2-4953-87A7-563B40C5F5D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7" y="3545869"/>
            <a:ext cx="1236334" cy="8733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140BDE8-C378-4261-A96C-03D19C49E1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79" y="3431285"/>
            <a:ext cx="1170441" cy="72977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5B1F739-22BC-4D8C-B90D-C2BF670DF14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3" r="22533"/>
          <a:stretch/>
        </p:blipFill>
        <p:spPr>
          <a:xfrm>
            <a:off x="9541741" y="4214017"/>
            <a:ext cx="2525764" cy="86599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CB7FE42-8159-4DA1-B652-A70C99D1FF1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133" y="4819879"/>
            <a:ext cx="598427" cy="507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96795D-D332-4A91-8BFE-D035079C49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0170" y="-512781"/>
            <a:ext cx="7831659" cy="4137336"/>
          </a:xfrm>
        </p:spPr>
        <p:txBody>
          <a:bodyPr>
            <a:noAutofit/>
          </a:bodyPr>
          <a:lstStyle/>
          <a:p>
            <a:r>
              <a:rPr lang="th-TH" sz="12000" dirty="0">
                <a:latin typeface="Itim" panose="00000500000000000000" pitchFamily="2" charset="-34"/>
                <a:cs typeface="Itim" panose="00000500000000000000" pitchFamily="2" charset="-34"/>
              </a:rPr>
              <a:t>สัตว์และ</a:t>
            </a:r>
            <a:br>
              <a:rPr lang="th-TH" sz="12000" dirty="0">
                <a:latin typeface="Itim" panose="00000500000000000000" pitchFamily="2" charset="-34"/>
                <a:cs typeface="Itim" panose="00000500000000000000" pitchFamily="2" charset="-34"/>
              </a:rPr>
            </a:br>
            <a:r>
              <a:rPr lang="th-TH" sz="12000" dirty="0">
                <a:latin typeface="Itim" panose="00000500000000000000" pitchFamily="2" charset="-34"/>
                <a:cs typeface="Itim" panose="00000500000000000000" pitchFamily="2" charset="-34"/>
              </a:rPr>
              <a:t>พืชรอบตัว</a:t>
            </a:r>
            <a:endParaRPr lang="en-US" sz="12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3" name="monkeys-spinning-monkeys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A8A6D98C-5D67-A105-2BC1-DD03C4598B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376720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0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9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0">
                                      <p:cBhvr>
                                        <p:cTn id="12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883 -0.01528 L 0.49258 -0.06065 L 0.8099 -0.00324 L 1.09544 -0.05718 L 1.27604 0.05972 " pathEditMode="relative" rAng="0" ptsTypes="AAAAA">
                                      <p:cBhvr>
                                        <p:cTn id="26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54" y="148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0.0081 L 0.04062 -0.00509 L 0.04362 0.05486 L 0.09088 0.05486 L 0.10521 0.10023 L 0.14492 0.09606 L 0.15768 0.15092 " pathEditMode="relative" ptsTypes="AAAAAAA">
                                      <p:cBhvr>
                                        <p:cTn id="3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92 0.02084 L -0.06875 -0.01921 L -0.08828 0.03681 L -0.12122 -0.02708 L -0.16549 0.0007 L -0.21419 -0.03634 L -0.21562 0.02477 " pathEditMode="relative" ptsTypes="AAAAAAA">
                                      <p:cBhvr>
                                        <p:cTn id="40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61 0.03681 L -0.22539 0.03681 " pathEditMode="relative" rAng="0" ptsTypes="AA">
                                      <p:cBhvr>
                                        <p:cTn id="47" dur="7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232 L 0.01446 -0.00255 L 0.0319 0.00833 L 0.03711 0.00833 L 0.04011 0.00486 L 0.05573 0.00232 L 0.05743 0.00972 L 0.06224 0.01088 L 0.06862 -0.00255 L 0.07904 -0.00347 L 0.08373 0.01806 L 0.09818 0.02685 L 0.10339 0.0169 L 0.10756 0.01088 L 0.11042 0.01088 L 0.11511 0.01806 L 0.12852 0.01944 L 0.13321 0.01088 L 0.14141 0.00347 " pathEditMode="relative" rAng="0" ptsTypes="AAAAAAAAAAAAAAAAAAA">
                                      <p:cBhvr>
                                        <p:cTn id="7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70" y="926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0">
                                      <p:cBhvr>
                                        <p:cTn id="8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2" presetClass="entr" presetSubtype="9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0">
                                      <p:cBhvr>
                                        <p:cTn id="9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9792 -1.85185E-6 C 0.14193 -1.85185E-6 0.19622 0.12824 0.19622 0.23241 L 0.19622 0.46574 " pathEditMode="relative" rAng="0" ptsTypes="AAAA">
                                      <p:cBhvr>
                                        <p:cTn id="1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26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0D63C64-51C8-4B9B-88FA-9FFCCDBAE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1150" y="-73152"/>
            <a:ext cx="5391150" cy="139065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2937705-41E3-4819-BF8C-61F4479C4A77}"/>
              </a:ext>
            </a:extLst>
          </p:cNvPr>
          <p:cNvGrpSpPr/>
          <p:nvPr/>
        </p:nvGrpSpPr>
        <p:grpSpPr>
          <a:xfrm>
            <a:off x="747203" y="2083950"/>
            <a:ext cx="10697592" cy="4762499"/>
            <a:chOff x="646683" y="2083950"/>
            <a:chExt cx="10697592" cy="45143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FC81957-F2FF-4DC2-9BF5-461269BC7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9" r="4687" b="3921"/>
            <a:stretch/>
          </p:blipFill>
          <p:spPr>
            <a:xfrm>
              <a:off x="646683" y="2083950"/>
              <a:ext cx="10697592" cy="451436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4177F20-A96E-4F0F-8492-C743CE9CC078}"/>
                </a:ext>
              </a:extLst>
            </p:cNvPr>
            <p:cNvSpPr txBox="1"/>
            <p:nvPr/>
          </p:nvSpPr>
          <p:spPr>
            <a:xfrm>
              <a:off x="3995229" y="2809695"/>
              <a:ext cx="7136861" cy="3201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th-TH" sz="4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สัตว์แต่ละชนิดมีอวัยวะภายนอก</a:t>
              </a:r>
            </a:p>
            <a:p>
              <a:pPr>
                <a:lnSpc>
                  <a:spcPct val="130000"/>
                </a:lnSpc>
              </a:pPr>
              <a:r>
                <a:rPr lang="th-TH" sz="4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    ที่สำคัญ</a:t>
              </a:r>
              <a:r>
                <a:rPr lang="en-US" sz="4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4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เช่น ตา หู จมูก ปาก</a:t>
              </a:r>
              <a:r>
                <a:rPr lang="en-US" sz="4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endParaRPr lang="th-TH" sz="4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  <a:p>
              <a:pPr>
                <a:lnSpc>
                  <a:spcPct val="130000"/>
                </a:lnSpc>
              </a:pPr>
              <a:r>
                <a:rPr lang="th-TH" sz="4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  เป็นต้น ซึ่งอวัยวะแต่ละส่วนนั้น</a:t>
              </a:r>
              <a:endParaRPr lang="en-US" sz="4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  <a:p>
              <a:pPr>
                <a:lnSpc>
                  <a:spcPct val="130000"/>
                </a:lnSpc>
              </a:pPr>
              <a:r>
                <a:rPr lang="th-TH" sz="4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จะทำหน้าที่แตกต่างกัน</a:t>
              </a:r>
              <a:endParaRPr lang="en-US" sz="4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ECA75-380E-484C-8BFE-302D48A741D6}"/>
              </a:ext>
            </a:extLst>
          </p:cNvPr>
          <p:cNvGrpSpPr/>
          <p:nvPr/>
        </p:nvGrpSpPr>
        <p:grpSpPr>
          <a:xfrm>
            <a:off x="747203" y="0"/>
            <a:ext cx="11064183" cy="2230572"/>
            <a:chOff x="747203" y="0"/>
            <a:chExt cx="11064183" cy="22305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FA49615-8E0F-4C2B-8256-61DCC73607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5" r="4903"/>
            <a:stretch/>
          </p:blipFill>
          <p:spPr>
            <a:xfrm>
              <a:off x="747203" y="0"/>
              <a:ext cx="10697592" cy="2230572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BDC90737-EE44-44E2-A75F-1A699CE59CE3}"/>
                </a:ext>
              </a:extLst>
            </p:cNvPr>
            <p:cNvSpPr txBox="1">
              <a:spLocks/>
            </p:cNvSpPr>
            <p:nvPr/>
          </p:nvSpPr>
          <p:spPr>
            <a:xfrm>
              <a:off x="1980814" y="827544"/>
              <a:ext cx="9830572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th-TH" sz="56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หน้าที่ของอวัยวะภายนอกของสัตว์</a:t>
              </a:r>
              <a:endParaRPr lang="en-US" sz="5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57DE311-9D5D-40DB-A74E-6C018D49F2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8" y="195260"/>
            <a:ext cx="2671002" cy="20764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C2FEFF-744E-4B4D-B381-B37FFA21FD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2" r="29333" b="16193"/>
          <a:stretch/>
        </p:blipFill>
        <p:spPr>
          <a:xfrm>
            <a:off x="0" y="3194636"/>
            <a:ext cx="4817876" cy="365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9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719 0.02662 L 0.04765 0.0463 C 0.15442 0.05093 0.31536 0.05394 0.48463 0.05394 C 0.67682 0.05394 0.83033 0.05093 0.93737 0.0463 L 1.45338 0.02662 " pathEditMode="relative" rAng="0" ptsTypes="AAAAA">
                                      <p:cBhvr>
                                        <p:cTn id="21" dur="7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29" y="13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07F1DB7-1C6B-43CA-8048-B8A1FE2A1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61" y="806"/>
            <a:ext cx="5391150" cy="1390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4E5DC-F444-4596-A558-6E052FD3E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83609"/>
            <a:ext cx="5391150" cy="1390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DB0AE0-55D4-4004-ACED-AE30ACDD9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" y="83609"/>
            <a:ext cx="1890339" cy="14695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56ABC6-C24D-457A-BF73-1DEB3CD08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6674" y="346534"/>
            <a:ext cx="5391150" cy="13906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80D006B-D0E8-4CCD-BB5C-903A8E4FB1F4}"/>
              </a:ext>
            </a:extLst>
          </p:cNvPr>
          <p:cNvSpPr txBox="1">
            <a:spLocks/>
          </p:cNvSpPr>
          <p:nvPr/>
        </p:nvSpPr>
        <p:spPr>
          <a:xfrm>
            <a:off x="2229225" y="17652"/>
            <a:ext cx="9229350" cy="1078839"/>
          </a:xfrm>
          <a:prstGeom prst="rect">
            <a:avLst/>
          </a:prstGeom>
        </p:spPr>
        <p:txBody>
          <a:bodyPr vert="horz" wrap="none" lIns="9144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หน้าที่</a:t>
            </a: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85B4A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อวัยวะภายนอกของสัตว์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A4D2EB-E904-4D2A-8775-E71949A0F4FB}"/>
              </a:ext>
            </a:extLst>
          </p:cNvPr>
          <p:cNvGrpSpPr/>
          <p:nvPr/>
        </p:nvGrpSpPr>
        <p:grpSpPr>
          <a:xfrm>
            <a:off x="93240" y="4810873"/>
            <a:ext cx="2121156" cy="2445661"/>
            <a:chOff x="93240" y="4810873"/>
            <a:chExt cx="2121156" cy="24456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754FE93-A067-48FC-9480-53B66B184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0" y="4810873"/>
              <a:ext cx="2121156" cy="2445661"/>
            </a:xfrm>
            <a:prstGeom prst="rect">
              <a:avLst/>
            </a:prstGeom>
          </p:spPr>
        </p:pic>
        <p:sp>
          <p:nvSpPr>
            <p:cNvPr id="47" name="Title 1">
              <a:extLst>
                <a:ext uri="{FF2B5EF4-FFF2-40B4-BE49-F238E27FC236}">
                  <a16:creationId xmlns:a16="http://schemas.microsoft.com/office/drawing/2014/main" id="{18E23E56-AC24-4A48-84A8-0980298AB470}"/>
                </a:ext>
              </a:extLst>
            </p:cNvPr>
            <p:cNvSpPr txBox="1">
              <a:spLocks/>
            </p:cNvSpPr>
            <p:nvPr/>
          </p:nvSpPr>
          <p:spPr>
            <a:xfrm>
              <a:off x="93240" y="5096784"/>
              <a:ext cx="2079242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7000" dirty="0">
                  <a:solidFill>
                    <a:schemeClr val="bg1"/>
                  </a:solidFill>
                  <a:effectLst>
                    <a:outerShdw blurRad="25400" dist="635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ตา</a:t>
              </a:r>
              <a:endParaRPr lang="en-US" sz="7000" dirty="0">
                <a:solidFill>
                  <a:schemeClr val="bg1"/>
                </a:solidFill>
                <a:effectLst>
                  <a:outerShdw blurRad="25400" dist="635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1245484-8C0E-46D5-BD14-6F5C832ED9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24" y="1540216"/>
            <a:ext cx="2420717" cy="2420717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chemeClr val="bg1"/>
            </a:glow>
          </a:effectLst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7A8C7E43-E47D-4111-AA2B-D45356DB0716}"/>
              </a:ext>
            </a:extLst>
          </p:cNvPr>
          <p:cNvSpPr txBox="1">
            <a:spLocks/>
          </p:cNvSpPr>
          <p:nvPr/>
        </p:nvSpPr>
        <p:spPr>
          <a:xfrm>
            <a:off x="3089680" y="3986784"/>
            <a:ext cx="2969617" cy="800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5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ตากบ</a:t>
            </a:r>
            <a:endParaRPr lang="en-US" sz="5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DEEE880-F996-4FAB-AB8C-0CF7861E7D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4131" y="1540216"/>
            <a:ext cx="2420717" cy="2420717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chemeClr val="bg1"/>
            </a:glow>
          </a:effectLst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5F8F9B91-DFB2-420D-822E-34F38B52062C}"/>
              </a:ext>
            </a:extLst>
          </p:cNvPr>
          <p:cNvSpPr txBox="1">
            <a:spLocks/>
          </p:cNvSpPr>
          <p:nvPr/>
        </p:nvSpPr>
        <p:spPr>
          <a:xfrm>
            <a:off x="172732" y="3986004"/>
            <a:ext cx="2969617" cy="800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5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ตาแมว</a:t>
            </a:r>
            <a:endParaRPr lang="en-US" sz="5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F0A7B37-BF0D-48D1-A83D-EE106F8B50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3810" y="1536192"/>
            <a:ext cx="2420717" cy="2420717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chemeClr val="bg1"/>
            </a:glow>
          </a:effectLst>
        </p:spPr>
      </p:pic>
      <p:sp>
        <p:nvSpPr>
          <p:cNvPr id="51" name="Title 1">
            <a:extLst>
              <a:ext uri="{FF2B5EF4-FFF2-40B4-BE49-F238E27FC236}">
                <a16:creationId xmlns:a16="http://schemas.microsoft.com/office/drawing/2014/main" id="{1D67F456-395F-48DF-9F8F-CB09E0E974EC}"/>
              </a:ext>
            </a:extLst>
          </p:cNvPr>
          <p:cNvSpPr txBox="1">
            <a:spLocks/>
          </p:cNvSpPr>
          <p:nvPr/>
        </p:nvSpPr>
        <p:spPr>
          <a:xfrm>
            <a:off x="6173227" y="3984537"/>
            <a:ext cx="2541716" cy="800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5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ตาเสือ</a:t>
            </a:r>
            <a:endParaRPr lang="en-US" sz="5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0B3C7E47-256A-447C-B05C-15915F292F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4359" y="1536192"/>
            <a:ext cx="2420717" cy="2420717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chemeClr val="bg1"/>
            </a:glow>
          </a:effectLst>
        </p:spPr>
      </p:pic>
      <p:sp>
        <p:nvSpPr>
          <p:cNvPr id="54" name="Title 1">
            <a:extLst>
              <a:ext uri="{FF2B5EF4-FFF2-40B4-BE49-F238E27FC236}">
                <a16:creationId xmlns:a16="http://schemas.microsoft.com/office/drawing/2014/main" id="{8FBC3C3C-9571-4BCB-BBDF-1C1EC85614D7}"/>
              </a:ext>
            </a:extLst>
          </p:cNvPr>
          <p:cNvSpPr txBox="1">
            <a:spLocks/>
          </p:cNvSpPr>
          <p:nvPr/>
        </p:nvSpPr>
        <p:spPr>
          <a:xfrm>
            <a:off x="9246632" y="3987624"/>
            <a:ext cx="2696170" cy="800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5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ตาจระเข้</a:t>
            </a:r>
            <a:endParaRPr lang="en-US" sz="5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297211-C132-4E5A-936A-05CABD6E087C}"/>
              </a:ext>
            </a:extLst>
          </p:cNvPr>
          <p:cNvGrpSpPr/>
          <p:nvPr/>
        </p:nvGrpSpPr>
        <p:grpSpPr>
          <a:xfrm>
            <a:off x="2268188" y="5062387"/>
            <a:ext cx="9830572" cy="1776392"/>
            <a:chOff x="2268188" y="5062387"/>
            <a:chExt cx="9830572" cy="1776392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25718B66-FCBC-4F18-BEB9-C7C91AE2C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5" t="27366" r="4903"/>
            <a:stretch/>
          </p:blipFill>
          <p:spPr>
            <a:xfrm>
              <a:off x="2268188" y="5062387"/>
              <a:ext cx="9830572" cy="1776392"/>
            </a:xfrm>
            <a:prstGeom prst="rect">
              <a:avLst/>
            </a:prstGeom>
          </p:spPr>
        </p:pic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6555C225-B4A0-4202-BF15-74EF85E32F19}"/>
                </a:ext>
              </a:extLst>
            </p:cNvPr>
            <p:cNvSpPr txBox="1">
              <a:spLocks/>
            </p:cNvSpPr>
            <p:nvPr/>
          </p:nvSpPr>
          <p:spPr>
            <a:xfrm>
              <a:off x="3533726" y="5302487"/>
              <a:ext cx="7299495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th-TH" sz="56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ทำหน้าที่ มองดูสิ่งต่าง ๆ</a:t>
              </a:r>
              <a:endParaRPr lang="en-US" sz="5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158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086 0.00069 L -0.35195 0.06134 C -0.32526 0.07523 -0.28502 0.08287 -0.24258 0.08287 C -0.19453 0.08287 -0.15599 0.07523 -0.12929 0.06134 L -2.5E-6 0.0006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36" y="40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7201 -1.85185E-6 L -0.63854 0.05718 C -0.59024 0.07014 -0.51693 0.07755 -0.43985 0.07755 C -0.35287 0.07755 -0.28334 0.07014 -0.23451 0.05718 L -0.00013 -1.85185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94" y="386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9909 -3.7037E-7 L -0.80507 -0.14931 C -0.74414 -0.18356 -0.65182 -0.20278 -0.55494 -0.20278 C -0.44492 -0.20278 -0.35716 -0.18356 -0.2957 -0.14931 L -3.125E-6 -3.7037E-7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48" y="-10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21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21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500"/>
                            </p:stCondLst>
                            <p:childTnLst>
                              <p:par>
                                <p:cTn id="55" presetID="21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5" grpId="0"/>
      <p:bldP spid="48" grpId="0"/>
      <p:bldP spid="51" grpId="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07F1DB7-1C6B-43CA-8048-B8A1FE2A1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61" y="806"/>
            <a:ext cx="5391150" cy="1390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4E5DC-F444-4596-A558-6E052FD3E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83609"/>
            <a:ext cx="5391150" cy="1390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DB0AE0-55D4-4004-ACED-AE30ACDD9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" y="83609"/>
            <a:ext cx="1890339" cy="14695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56ABC6-C24D-457A-BF73-1DEB3CD08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6674" y="346534"/>
            <a:ext cx="5391150" cy="13906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80D006B-D0E8-4CCD-BB5C-903A8E4FB1F4}"/>
              </a:ext>
            </a:extLst>
          </p:cNvPr>
          <p:cNvSpPr txBox="1">
            <a:spLocks/>
          </p:cNvSpPr>
          <p:nvPr/>
        </p:nvSpPr>
        <p:spPr>
          <a:xfrm>
            <a:off x="2229225" y="17652"/>
            <a:ext cx="9229350" cy="1078839"/>
          </a:xfrm>
          <a:prstGeom prst="rect">
            <a:avLst/>
          </a:prstGeom>
        </p:spPr>
        <p:txBody>
          <a:bodyPr vert="horz" wrap="none" lIns="9144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หน้าที่</a:t>
            </a: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85B4A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อวัยวะภายนอกของสัตว์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A4D2EB-E904-4D2A-8775-E71949A0F4FB}"/>
              </a:ext>
            </a:extLst>
          </p:cNvPr>
          <p:cNvGrpSpPr/>
          <p:nvPr/>
        </p:nvGrpSpPr>
        <p:grpSpPr>
          <a:xfrm>
            <a:off x="93240" y="4810873"/>
            <a:ext cx="2121156" cy="2445661"/>
            <a:chOff x="93240" y="4810873"/>
            <a:chExt cx="2121156" cy="24456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754FE93-A067-48FC-9480-53B66B184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0" y="4810873"/>
              <a:ext cx="2121156" cy="2445661"/>
            </a:xfrm>
            <a:prstGeom prst="rect">
              <a:avLst/>
            </a:prstGeom>
          </p:spPr>
        </p:pic>
        <p:sp>
          <p:nvSpPr>
            <p:cNvPr id="47" name="Title 1">
              <a:extLst>
                <a:ext uri="{FF2B5EF4-FFF2-40B4-BE49-F238E27FC236}">
                  <a16:creationId xmlns:a16="http://schemas.microsoft.com/office/drawing/2014/main" id="{18E23E56-AC24-4A48-84A8-0980298AB470}"/>
                </a:ext>
              </a:extLst>
            </p:cNvPr>
            <p:cNvSpPr txBox="1">
              <a:spLocks/>
            </p:cNvSpPr>
            <p:nvPr/>
          </p:nvSpPr>
          <p:spPr>
            <a:xfrm>
              <a:off x="93240" y="5096784"/>
              <a:ext cx="2079242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7000" dirty="0">
                  <a:solidFill>
                    <a:schemeClr val="bg1"/>
                  </a:solidFill>
                  <a:effectLst>
                    <a:outerShdw blurRad="25400" dist="635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จมูก</a:t>
              </a:r>
              <a:endParaRPr lang="en-US" sz="7000" dirty="0">
                <a:solidFill>
                  <a:schemeClr val="bg1"/>
                </a:solidFill>
                <a:effectLst>
                  <a:outerShdw blurRad="25400" dist="635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1245484-8C0E-46D5-BD14-6F5C832ED93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r="7430"/>
          <a:stretch/>
        </p:blipFill>
        <p:spPr>
          <a:xfrm>
            <a:off x="443143" y="1536192"/>
            <a:ext cx="2423160" cy="2554637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chemeClr val="bg1"/>
            </a:glow>
          </a:effectLst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7A8C7E43-E47D-4111-AA2B-D45356DB0716}"/>
              </a:ext>
            </a:extLst>
          </p:cNvPr>
          <p:cNvSpPr txBox="1">
            <a:spLocks/>
          </p:cNvSpPr>
          <p:nvPr/>
        </p:nvSpPr>
        <p:spPr>
          <a:xfrm>
            <a:off x="3089680" y="3886200"/>
            <a:ext cx="2969617" cy="800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5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จมูกม้า</a:t>
            </a:r>
            <a:endParaRPr lang="en-US" sz="5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DEEE880-F996-4FAB-AB8C-0CF7861E7D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4131" y="1540216"/>
            <a:ext cx="2420717" cy="2420717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chemeClr val="bg1"/>
            </a:glow>
          </a:effectLst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5F8F9B91-DFB2-420D-822E-34F38B52062C}"/>
              </a:ext>
            </a:extLst>
          </p:cNvPr>
          <p:cNvSpPr txBox="1">
            <a:spLocks/>
          </p:cNvSpPr>
          <p:nvPr/>
        </p:nvSpPr>
        <p:spPr>
          <a:xfrm>
            <a:off x="171137" y="3888842"/>
            <a:ext cx="2969617" cy="800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5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จมูกหมู</a:t>
            </a:r>
            <a:endParaRPr lang="en-US" sz="5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F0A7B37-BF0D-48D1-A83D-EE106F8B50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3810" y="1536192"/>
            <a:ext cx="2420717" cy="2420717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chemeClr val="bg1"/>
            </a:glow>
          </a:effectLst>
        </p:spPr>
      </p:pic>
      <p:sp>
        <p:nvSpPr>
          <p:cNvPr id="51" name="Title 1">
            <a:extLst>
              <a:ext uri="{FF2B5EF4-FFF2-40B4-BE49-F238E27FC236}">
                <a16:creationId xmlns:a16="http://schemas.microsoft.com/office/drawing/2014/main" id="{1D67F456-395F-48DF-9F8F-CB09E0E974EC}"/>
              </a:ext>
            </a:extLst>
          </p:cNvPr>
          <p:cNvSpPr txBox="1">
            <a:spLocks/>
          </p:cNvSpPr>
          <p:nvPr/>
        </p:nvSpPr>
        <p:spPr>
          <a:xfrm>
            <a:off x="6173227" y="3886200"/>
            <a:ext cx="2541716" cy="800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5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จมูกสุนัข</a:t>
            </a:r>
            <a:endParaRPr lang="en-US" sz="5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0B3C7E47-256A-447C-B05C-15915F292F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4359" y="1536192"/>
            <a:ext cx="2420717" cy="2420717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chemeClr val="bg1"/>
            </a:glow>
          </a:effectLst>
        </p:spPr>
      </p:pic>
      <p:sp>
        <p:nvSpPr>
          <p:cNvPr id="54" name="Title 1">
            <a:extLst>
              <a:ext uri="{FF2B5EF4-FFF2-40B4-BE49-F238E27FC236}">
                <a16:creationId xmlns:a16="http://schemas.microsoft.com/office/drawing/2014/main" id="{8FBC3C3C-9571-4BCB-BBDF-1C1EC85614D7}"/>
              </a:ext>
            </a:extLst>
          </p:cNvPr>
          <p:cNvSpPr txBox="1">
            <a:spLocks/>
          </p:cNvSpPr>
          <p:nvPr/>
        </p:nvSpPr>
        <p:spPr>
          <a:xfrm>
            <a:off x="9246632" y="3886200"/>
            <a:ext cx="2696170" cy="800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5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จมูกนก</a:t>
            </a:r>
            <a:endParaRPr lang="en-US" sz="5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297211-C132-4E5A-936A-05CABD6E087C}"/>
              </a:ext>
            </a:extLst>
          </p:cNvPr>
          <p:cNvGrpSpPr/>
          <p:nvPr/>
        </p:nvGrpSpPr>
        <p:grpSpPr>
          <a:xfrm>
            <a:off x="2268188" y="5062387"/>
            <a:ext cx="9830572" cy="1776392"/>
            <a:chOff x="2268188" y="5062387"/>
            <a:chExt cx="9830572" cy="1776392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25718B66-FCBC-4F18-BEB9-C7C91AE2C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5" t="27366" r="4903"/>
            <a:stretch/>
          </p:blipFill>
          <p:spPr>
            <a:xfrm>
              <a:off x="2268188" y="5062387"/>
              <a:ext cx="9830572" cy="1776392"/>
            </a:xfrm>
            <a:prstGeom prst="rect">
              <a:avLst/>
            </a:prstGeom>
          </p:spPr>
        </p:pic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6555C225-B4A0-4202-BF15-74EF85E32F19}"/>
                </a:ext>
              </a:extLst>
            </p:cNvPr>
            <p:cNvSpPr txBox="1">
              <a:spLocks/>
            </p:cNvSpPr>
            <p:nvPr/>
          </p:nvSpPr>
          <p:spPr>
            <a:xfrm>
              <a:off x="3311703" y="5322380"/>
              <a:ext cx="7743541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th-TH" sz="56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ทำหน้าที่ หายใจและดมกลิ่น</a:t>
              </a:r>
              <a:endParaRPr lang="en-US" sz="5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81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1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21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21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5" grpId="0"/>
      <p:bldP spid="48" grpId="0"/>
      <p:bldP spid="51" grpId="0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07F1DB7-1C6B-43CA-8048-B8A1FE2A1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61" y="806"/>
            <a:ext cx="5391150" cy="1390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4E5DC-F444-4596-A558-6E052FD3E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83609"/>
            <a:ext cx="5391150" cy="1390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DB0AE0-55D4-4004-ACED-AE30ACDD9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" y="83609"/>
            <a:ext cx="1890339" cy="14695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56ABC6-C24D-457A-BF73-1DEB3CD08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6674" y="346534"/>
            <a:ext cx="5391150" cy="13906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80D006B-D0E8-4CCD-BB5C-903A8E4FB1F4}"/>
              </a:ext>
            </a:extLst>
          </p:cNvPr>
          <p:cNvSpPr txBox="1">
            <a:spLocks/>
          </p:cNvSpPr>
          <p:nvPr/>
        </p:nvSpPr>
        <p:spPr>
          <a:xfrm>
            <a:off x="2229225" y="17652"/>
            <a:ext cx="9229350" cy="1078839"/>
          </a:xfrm>
          <a:prstGeom prst="rect">
            <a:avLst/>
          </a:prstGeom>
        </p:spPr>
        <p:txBody>
          <a:bodyPr vert="horz" wrap="none" lIns="9144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หน้าที่</a:t>
            </a: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85B4A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อวัยวะภายนอกของสัตว์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A4D2EB-E904-4D2A-8775-E71949A0F4FB}"/>
              </a:ext>
            </a:extLst>
          </p:cNvPr>
          <p:cNvGrpSpPr/>
          <p:nvPr/>
        </p:nvGrpSpPr>
        <p:grpSpPr>
          <a:xfrm>
            <a:off x="93240" y="4810873"/>
            <a:ext cx="2121156" cy="2445661"/>
            <a:chOff x="93240" y="4810873"/>
            <a:chExt cx="2121156" cy="24456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754FE93-A067-48FC-9480-53B66B184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0" y="4810873"/>
              <a:ext cx="2121156" cy="2445661"/>
            </a:xfrm>
            <a:prstGeom prst="rect">
              <a:avLst/>
            </a:prstGeom>
          </p:spPr>
        </p:pic>
        <p:sp>
          <p:nvSpPr>
            <p:cNvPr id="47" name="Title 1">
              <a:extLst>
                <a:ext uri="{FF2B5EF4-FFF2-40B4-BE49-F238E27FC236}">
                  <a16:creationId xmlns:a16="http://schemas.microsoft.com/office/drawing/2014/main" id="{18E23E56-AC24-4A48-84A8-0980298AB470}"/>
                </a:ext>
              </a:extLst>
            </p:cNvPr>
            <p:cNvSpPr txBox="1">
              <a:spLocks/>
            </p:cNvSpPr>
            <p:nvPr/>
          </p:nvSpPr>
          <p:spPr>
            <a:xfrm>
              <a:off x="93240" y="5096784"/>
              <a:ext cx="2079242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7000" dirty="0">
                  <a:solidFill>
                    <a:schemeClr val="bg1"/>
                  </a:solidFill>
                  <a:effectLst>
                    <a:outerShdw blurRad="25400" dist="635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ปาก</a:t>
              </a:r>
              <a:endParaRPr lang="en-US" sz="7000" dirty="0">
                <a:solidFill>
                  <a:schemeClr val="bg1"/>
                </a:solidFill>
                <a:effectLst>
                  <a:outerShdw blurRad="25400" dist="635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45" name="Title 1">
            <a:extLst>
              <a:ext uri="{FF2B5EF4-FFF2-40B4-BE49-F238E27FC236}">
                <a16:creationId xmlns:a16="http://schemas.microsoft.com/office/drawing/2014/main" id="{7A8C7E43-E47D-4111-AA2B-D45356DB0716}"/>
              </a:ext>
            </a:extLst>
          </p:cNvPr>
          <p:cNvSpPr txBox="1">
            <a:spLocks/>
          </p:cNvSpPr>
          <p:nvPr/>
        </p:nvSpPr>
        <p:spPr>
          <a:xfrm>
            <a:off x="3089680" y="4023360"/>
            <a:ext cx="2969617" cy="800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5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ปากเป็ด</a:t>
            </a:r>
            <a:endParaRPr lang="en-US" sz="5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DEEE880-F996-4FAB-AB8C-0CF7861E7D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4131" y="1540216"/>
            <a:ext cx="2420717" cy="2420717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chemeClr val="bg1"/>
            </a:glow>
          </a:effectLst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5F8F9B91-DFB2-420D-822E-34F38B52062C}"/>
              </a:ext>
            </a:extLst>
          </p:cNvPr>
          <p:cNvSpPr txBox="1">
            <a:spLocks/>
          </p:cNvSpPr>
          <p:nvPr/>
        </p:nvSpPr>
        <p:spPr>
          <a:xfrm>
            <a:off x="171137" y="4023360"/>
            <a:ext cx="2969617" cy="800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5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ปากจระเข้</a:t>
            </a:r>
            <a:endParaRPr lang="en-US" sz="5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F0A7B37-BF0D-48D1-A83D-EE106F8B50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3810" y="1536192"/>
            <a:ext cx="2420717" cy="2420717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chemeClr val="bg1"/>
            </a:glow>
          </a:effectLst>
        </p:spPr>
      </p:pic>
      <p:sp>
        <p:nvSpPr>
          <p:cNvPr id="51" name="Title 1">
            <a:extLst>
              <a:ext uri="{FF2B5EF4-FFF2-40B4-BE49-F238E27FC236}">
                <a16:creationId xmlns:a16="http://schemas.microsoft.com/office/drawing/2014/main" id="{1D67F456-395F-48DF-9F8F-CB09E0E974EC}"/>
              </a:ext>
            </a:extLst>
          </p:cNvPr>
          <p:cNvSpPr txBox="1">
            <a:spLocks/>
          </p:cNvSpPr>
          <p:nvPr/>
        </p:nvSpPr>
        <p:spPr>
          <a:xfrm>
            <a:off x="6173227" y="4023360"/>
            <a:ext cx="2541716" cy="800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5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ปากสุนัข</a:t>
            </a:r>
            <a:endParaRPr lang="en-US" sz="5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0B3C7E47-256A-447C-B05C-15915F292F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4359" y="1536192"/>
            <a:ext cx="2420717" cy="2420717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chemeClr val="bg1"/>
            </a:glow>
          </a:effectLst>
        </p:spPr>
      </p:pic>
      <p:sp>
        <p:nvSpPr>
          <p:cNvPr id="54" name="Title 1">
            <a:extLst>
              <a:ext uri="{FF2B5EF4-FFF2-40B4-BE49-F238E27FC236}">
                <a16:creationId xmlns:a16="http://schemas.microsoft.com/office/drawing/2014/main" id="{8FBC3C3C-9571-4BCB-BBDF-1C1EC85614D7}"/>
              </a:ext>
            </a:extLst>
          </p:cNvPr>
          <p:cNvSpPr txBox="1">
            <a:spLocks/>
          </p:cNvSpPr>
          <p:nvPr/>
        </p:nvSpPr>
        <p:spPr>
          <a:xfrm>
            <a:off x="8604504" y="4023360"/>
            <a:ext cx="3667482" cy="800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5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ปากนกเหยี่ยว</a:t>
            </a:r>
            <a:endParaRPr lang="en-US" sz="5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297211-C132-4E5A-936A-05CABD6E087C}"/>
              </a:ext>
            </a:extLst>
          </p:cNvPr>
          <p:cNvGrpSpPr/>
          <p:nvPr/>
        </p:nvGrpSpPr>
        <p:grpSpPr>
          <a:xfrm>
            <a:off x="2268188" y="5062387"/>
            <a:ext cx="9830572" cy="1776392"/>
            <a:chOff x="2268188" y="5062387"/>
            <a:chExt cx="9830572" cy="1776392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25718B66-FCBC-4F18-BEB9-C7C91AE2C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5" t="27366" r="4903"/>
            <a:stretch/>
          </p:blipFill>
          <p:spPr>
            <a:xfrm>
              <a:off x="2268188" y="5062387"/>
              <a:ext cx="9830572" cy="1776392"/>
            </a:xfrm>
            <a:prstGeom prst="rect">
              <a:avLst/>
            </a:prstGeom>
          </p:spPr>
        </p:pic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6555C225-B4A0-4202-BF15-74EF85E32F19}"/>
                </a:ext>
              </a:extLst>
            </p:cNvPr>
            <p:cNvSpPr txBox="1">
              <a:spLocks/>
            </p:cNvSpPr>
            <p:nvPr/>
          </p:nvSpPr>
          <p:spPr>
            <a:xfrm>
              <a:off x="2415030" y="5329167"/>
              <a:ext cx="9536887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th-TH" sz="56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ทำหน้าที่ กินอาหารและส่งเสียงร้อง</a:t>
              </a:r>
              <a:endParaRPr lang="en-US" sz="5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6668D88-E4EF-4D71-A176-1DC53AFDF9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452" y="1536192"/>
            <a:ext cx="2420717" cy="2420717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62941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1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21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21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5" grpId="0"/>
      <p:bldP spid="48" grpId="0"/>
      <p:bldP spid="51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07F1DB7-1C6B-43CA-8048-B8A1FE2A1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61" y="806"/>
            <a:ext cx="5391150" cy="1390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4E5DC-F444-4596-A558-6E052FD3E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83609"/>
            <a:ext cx="5391150" cy="1390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DB0AE0-55D4-4004-ACED-AE30ACDD9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" y="83609"/>
            <a:ext cx="1890339" cy="14695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56ABC6-C24D-457A-BF73-1DEB3CD08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6674" y="346534"/>
            <a:ext cx="5391150" cy="13906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80D006B-D0E8-4CCD-BB5C-903A8E4FB1F4}"/>
              </a:ext>
            </a:extLst>
          </p:cNvPr>
          <p:cNvSpPr txBox="1">
            <a:spLocks/>
          </p:cNvSpPr>
          <p:nvPr/>
        </p:nvSpPr>
        <p:spPr>
          <a:xfrm>
            <a:off x="2229225" y="17652"/>
            <a:ext cx="9229350" cy="1078839"/>
          </a:xfrm>
          <a:prstGeom prst="rect">
            <a:avLst/>
          </a:prstGeom>
        </p:spPr>
        <p:txBody>
          <a:bodyPr vert="horz" wrap="none" lIns="9144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หน้าที่</a:t>
            </a: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85B4A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อวัยวะภายนอกของสัตว์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A4D2EB-E904-4D2A-8775-E71949A0F4FB}"/>
              </a:ext>
            </a:extLst>
          </p:cNvPr>
          <p:cNvGrpSpPr/>
          <p:nvPr/>
        </p:nvGrpSpPr>
        <p:grpSpPr>
          <a:xfrm>
            <a:off x="93240" y="4810873"/>
            <a:ext cx="2121156" cy="2445661"/>
            <a:chOff x="93240" y="4810873"/>
            <a:chExt cx="2121156" cy="24456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754FE93-A067-48FC-9480-53B66B184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0" y="4810873"/>
              <a:ext cx="2121156" cy="2445661"/>
            </a:xfrm>
            <a:prstGeom prst="rect">
              <a:avLst/>
            </a:prstGeom>
          </p:spPr>
        </p:pic>
        <p:sp>
          <p:nvSpPr>
            <p:cNvPr id="47" name="Title 1">
              <a:extLst>
                <a:ext uri="{FF2B5EF4-FFF2-40B4-BE49-F238E27FC236}">
                  <a16:creationId xmlns:a16="http://schemas.microsoft.com/office/drawing/2014/main" id="{18E23E56-AC24-4A48-84A8-0980298AB470}"/>
                </a:ext>
              </a:extLst>
            </p:cNvPr>
            <p:cNvSpPr txBox="1">
              <a:spLocks/>
            </p:cNvSpPr>
            <p:nvPr/>
          </p:nvSpPr>
          <p:spPr>
            <a:xfrm>
              <a:off x="93240" y="4982704"/>
              <a:ext cx="2079242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7000" dirty="0">
                  <a:solidFill>
                    <a:schemeClr val="bg1"/>
                  </a:solidFill>
                  <a:effectLst>
                    <a:outerShdw blurRad="25400" dist="635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หู</a:t>
              </a:r>
              <a:endParaRPr lang="en-US" sz="7000" dirty="0">
                <a:solidFill>
                  <a:schemeClr val="bg1"/>
                </a:solidFill>
                <a:effectLst>
                  <a:outerShdw blurRad="25400" dist="635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45" name="Title 1">
            <a:extLst>
              <a:ext uri="{FF2B5EF4-FFF2-40B4-BE49-F238E27FC236}">
                <a16:creationId xmlns:a16="http://schemas.microsoft.com/office/drawing/2014/main" id="{7A8C7E43-E47D-4111-AA2B-D45356DB0716}"/>
              </a:ext>
            </a:extLst>
          </p:cNvPr>
          <p:cNvSpPr txBox="1">
            <a:spLocks/>
          </p:cNvSpPr>
          <p:nvPr/>
        </p:nvSpPr>
        <p:spPr>
          <a:xfrm>
            <a:off x="3089680" y="3937635"/>
            <a:ext cx="2969617" cy="800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5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หูกระต่าย</a:t>
            </a:r>
            <a:endParaRPr lang="en-US" sz="5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DEEE880-F996-4FAB-AB8C-0CF7861E7D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4131" y="1540216"/>
            <a:ext cx="2420717" cy="2420717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chemeClr val="bg1"/>
            </a:glow>
          </a:effectLst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5F8F9B91-DFB2-420D-822E-34F38B52062C}"/>
              </a:ext>
            </a:extLst>
          </p:cNvPr>
          <p:cNvSpPr txBox="1">
            <a:spLocks/>
          </p:cNvSpPr>
          <p:nvPr/>
        </p:nvSpPr>
        <p:spPr>
          <a:xfrm>
            <a:off x="171137" y="3937635"/>
            <a:ext cx="2969617" cy="800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5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หูหมู</a:t>
            </a:r>
            <a:endParaRPr lang="en-US" sz="5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F0A7B37-BF0D-48D1-A83D-EE106F8B50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3810" y="1536192"/>
            <a:ext cx="2420717" cy="2420717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chemeClr val="bg1"/>
            </a:glow>
          </a:effectLst>
        </p:spPr>
      </p:pic>
      <p:sp>
        <p:nvSpPr>
          <p:cNvPr id="51" name="Title 1">
            <a:extLst>
              <a:ext uri="{FF2B5EF4-FFF2-40B4-BE49-F238E27FC236}">
                <a16:creationId xmlns:a16="http://schemas.microsoft.com/office/drawing/2014/main" id="{1D67F456-395F-48DF-9F8F-CB09E0E974EC}"/>
              </a:ext>
            </a:extLst>
          </p:cNvPr>
          <p:cNvSpPr txBox="1">
            <a:spLocks/>
          </p:cNvSpPr>
          <p:nvPr/>
        </p:nvSpPr>
        <p:spPr>
          <a:xfrm>
            <a:off x="6173227" y="3937635"/>
            <a:ext cx="2541716" cy="800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5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หูสุนัข</a:t>
            </a:r>
            <a:endParaRPr lang="en-US" sz="5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0B3C7E47-256A-447C-B05C-15915F292F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4359" y="1536192"/>
            <a:ext cx="2420717" cy="2420717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chemeClr val="bg1"/>
            </a:glow>
          </a:effectLst>
        </p:spPr>
      </p:pic>
      <p:sp>
        <p:nvSpPr>
          <p:cNvPr id="54" name="Title 1">
            <a:extLst>
              <a:ext uri="{FF2B5EF4-FFF2-40B4-BE49-F238E27FC236}">
                <a16:creationId xmlns:a16="http://schemas.microsoft.com/office/drawing/2014/main" id="{8FBC3C3C-9571-4BCB-BBDF-1C1EC85614D7}"/>
              </a:ext>
            </a:extLst>
          </p:cNvPr>
          <p:cNvSpPr txBox="1">
            <a:spLocks/>
          </p:cNvSpPr>
          <p:nvPr/>
        </p:nvSpPr>
        <p:spPr>
          <a:xfrm>
            <a:off x="9263905" y="3937635"/>
            <a:ext cx="2737461" cy="800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5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หูช้าง</a:t>
            </a:r>
            <a:endParaRPr lang="en-US" sz="5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297211-C132-4E5A-936A-05CABD6E087C}"/>
              </a:ext>
            </a:extLst>
          </p:cNvPr>
          <p:cNvGrpSpPr/>
          <p:nvPr/>
        </p:nvGrpSpPr>
        <p:grpSpPr>
          <a:xfrm>
            <a:off x="2268188" y="5062387"/>
            <a:ext cx="9830572" cy="1776392"/>
            <a:chOff x="2268188" y="5062387"/>
            <a:chExt cx="9830572" cy="1776392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25718B66-FCBC-4F18-BEB9-C7C91AE2C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5" t="27366" r="4903"/>
            <a:stretch/>
          </p:blipFill>
          <p:spPr>
            <a:xfrm>
              <a:off x="2268188" y="5062387"/>
              <a:ext cx="9830572" cy="1776392"/>
            </a:xfrm>
            <a:prstGeom prst="rect">
              <a:avLst/>
            </a:prstGeom>
          </p:spPr>
        </p:pic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6555C225-B4A0-4202-BF15-74EF85E32F19}"/>
                </a:ext>
              </a:extLst>
            </p:cNvPr>
            <p:cNvSpPr txBox="1">
              <a:spLocks/>
            </p:cNvSpPr>
            <p:nvPr/>
          </p:nvSpPr>
          <p:spPr>
            <a:xfrm>
              <a:off x="4675684" y="5405500"/>
              <a:ext cx="5015580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th-TH" sz="56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ทำหน้าที่ ฟังเสียง</a:t>
              </a:r>
              <a:endParaRPr lang="en-US" sz="5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6668D88-E4EF-4D71-A176-1DC53AFDF9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452" y="1536192"/>
            <a:ext cx="2420717" cy="2420717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73355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1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21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21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5" grpId="0"/>
      <p:bldP spid="48" grpId="0"/>
      <p:bldP spid="51" grpId="0"/>
      <p:bldP spid="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07F1DB7-1C6B-43CA-8048-B8A1FE2A1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61" y="806"/>
            <a:ext cx="5391150" cy="1390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4E5DC-F444-4596-A558-6E052FD3E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83609"/>
            <a:ext cx="5391150" cy="1390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DB0AE0-55D4-4004-ACED-AE30ACDD9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" y="83609"/>
            <a:ext cx="1890339" cy="14695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56ABC6-C24D-457A-BF73-1DEB3CD08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6674" y="346534"/>
            <a:ext cx="5391150" cy="13906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80D006B-D0E8-4CCD-BB5C-903A8E4FB1F4}"/>
              </a:ext>
            </a:extLst>
          </p:cNvPr>
          <p:cNvSpPr txBox="1">
            <a:spLocks/>
          </p:cNvSpPr>
          <p:nvPr/>
        </p:nvSpPr>
        <p:spPr>
          <a:xfrm>
            <a:off x="2229225" y="17652"/>
            <a:ext cx="9229350" cy="1078839"/>
          </a:xfrm>
          <a:prstGeom prst="rect">
            <a:avLst/>
          </a:prstGeom>
        </p:spPr>
        <p:txBody>
          <a:bodyPr vert="horz" wrap="none" lIns="9144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หน้าที่</a:t>
            </a: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85B4A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อวัยวะภายนอกของสัตว์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A4D2EB-E904-4D2A-8775-E71949A0F4FB}"/>
              </a:ext>
            </a:extLst>
          </p:cNvPr>
          <p:cNvGrpSpPr/>
          <p:nvPr/>
        </p:nvGrpSpPr>
        <p:grpSpPr>
          <a:xfrm>
            <a:off x="-224903" y="4810873"/>
            <a:ext cx="2721929" cy="2445661"/>
            <a:chOff x="-224903" y="4810873"/>
            <a:chExt cx="2721929" cy="24456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754FE93-A067-48FC-9480-53B66B184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0" y="4810873"/>
              <a:ext cx="2121156" cy="2445661"/>
            </a:xfrm>
            <a:prstGeom prst="rect">
              <a:avLst/>
            </a:prstGeom>
          </p:spPr>
        </p:pic>
        <p:sp>
          <p:nvSpPr>
            <p:cNvPr id="47" name="Title 1">
              <a:extLst>
                <a:ext uri="{FF2B5EF4-FFF2-40B4-BE49-F238E27FC236}">
                  <a16:creationId xmlns:a16="http://schemas.microsoft.com/office/drawing/2014/main" id="{18E23E56-AC24-4A48-84A8-0980298AB470}"/>
                </a:ext>
              </a:extLst>
            </p:cNvPr>
            <p:cNvSpPr txBox="1">
              <a:spLocks/>
            </p:cNvSpPr>
            <p:nvPr/>
          </p:nvSpPr>
          <p:spPr>
            <a:xfrm>
              <a:off x="-224903" y="5064719"/>
              <a:ext cx="2721929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5400" dirty="0">
                  <a:solidFill>
                    <a:schemeClr val="bg1"/>
                  </a:solidFill>
                  <a:effectLst>
                    <a:outerShdw blurRad="25400" dist="635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ผิวหนัง</a:t>
              </a:r>
              <a:endParaRPr lang="en-US" sz="5400" dirty="0">
                <a:solidFill>
                  <a:schemeClr val="bg1"/>
                </a:solidFill>
                <a:effectLst>
                  <a:outerShdw blurRad="25400" dist="635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45" name="Title 1">
            <a:extLst>
              <a:ext uri="{FF2B5EF4-FFF2-40B4-BE49-F238E27FC236}">
                <a16:creationId xmlns:a16="http://schemas.microsoft.com/office/drawing/2014/main" id="{7A8C7E43-E47D-4111-AA2B-D45356DB0716}"/>
              </a:ext>
            </a:extLst>
          </p:cNvPr>
          <p:cNvSpPr txBox="1">
            <a:spLocks/>
          </p:cNvSpPr>
          <p:nvPr/>
        </p:nvSpPr>
        <p:spPr>
          <a:xfrm>
            <a:off x="3089680" y="4023360"/>
            <a:ext cx="2969617" cy="800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45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ผิวหนังเสือ</a:t>
            </a:r>
            <a:endParaRPr lang="en-US" sz="45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DEEE880-F996-4FAB-AB8C-0CF7861E7D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4131" y="1540216"/>
            <a:ext cx="2420717" cy="2420717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chemeClr val="bg1"/>
            </a:glow>
          </a:effectLst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5F8F9B91-DFB2-420D-822E-34F38B52062C}"/>
              </a:ext>
            </a:extLst>
          </p:cNvPr>
          <p:cNvSpPr txBox="1">
            <a:spLocks/>
          </p:cNvSpPr>
          <p:nvPr/>
        </p:nvSpPr>
        <p:spPr>
          <a:xfrm>
            <a:off x="93240" y="4023360"/>
            <a:ext cx="3192994" cy="800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45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ผิวหนังจระเข้</a:t>
            </a:r>
            <a:endParaRPr lang="en-US" sz="45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F0A7B37-BF0D-48D1-A83D-EE106F8B50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3810" y="1536192"/>
            <a:ext cx="2420717" cy="2420717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chemeClr val="bg1"/>
            </a:glow>
          </a:effectLst>
        </p:spPr>
      </p:pic>
      <p:sp>
        <p:nvSpPr>
          <p:cNvPr id="51" name="Title 1">
            <a:extLst>
              <a:ext uri="{FF2B5EF4-FFF2-40B4-BE49-F238E27FC236}">
                <a16:creationId xmlns:a16="http://schemas.microsoft.com/office/drawing/2014/main" id="{1D67F456-395F-48DF-9F8F-CB09E0E974EC}"/>
              </a:ext>
            </a:extLst>
          </p:cNvPr>
          <p:cNvSpPr txBox="1">
            <a:spLocks/>
          </p:cNvSpPr>
          <p:nvPr/>
        </p:nvSpPr>
        <p:spPr>
          <a:xfrm>
            <a:off x="6273310" y="4016258"/>
            <a:ext cx="2541716" cy="800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45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ผิวหนังกบ</a:t>
            </a:r>
            <a:endParaRPr lang="en-US" sz="45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0B3C7E47-256A-447C-B05C-15915F292F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4359" y="1536192"/>
            <a:ext cx="2420717" cy="2420717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chemeClr val="bg1"/>
            </a:glow>
          </a:effectLst>
        </p:spPr>
      </p:pic>
      <p:sp>
        <p:nvSpPr>
          <p:cNvPr id="54" name="Title 1">
            <a:extLst>
              <a:ext uri="{FF2B5EF4-FFF2-40B4-BE49-F238E27FC236}">
                <a16:creationId xmlns:a16="http://schemas.microsoft.com/office/drawing/2014/main" id="{8FBC3C3C-9571-4BCB-BBDF-1C1EC85614D7}"/>
              </a:ext>
            </a:extLst>
          </p:cNvPr>
          <p:cNvSpPr txBox="1">
            <a:spLocks/>
          </p:cNvSpPr>
          <p:nvPr/>
        </p:nvSpPr>
        <p:spPr>
          <a:xfrm>
            <a:off x="9169773" y="4023360"/>
            <a:ext cx="2849888" cy="800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45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ผิวหนังช้าง</a:t>
            </a:r>
            <a:endParaRPr lang="en-US" sz="45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297211-C132-4E5A-936A-05CABD6E087C}"/>
              </a:ext>
            </a:extLst>
          </p:cNvPr>
          <p:cNvGrpSpPr/>
          <p:nvPr/>
        </p:nvGrpSpPr>
        <p:grpSpPr>
          <a:xfrm>
            <a:off x="2187762" y="5062387"/>
            <a:ext cx="10241992" cy="1776392"/>
            <a:chOff x="2214396" y="5062387"/>
            <a:chExt cx="10241992" cy="1776392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25718B66-FCBC-4F18-BEB9-C7C91AE2C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5" t="27366" r="4903"/>
            <a:stretch/>
          </p:blipFill>
          <p:spPr>
            <a:xfrm>
              <a:off x="2214396" y="5062387"/>
              <a:ext cx="9977604" cy="1776392"/>
            </a:xfrm>
            <a:prstGeom prst="rect">
              <a:avLst/>
            </a:prstGeom>
          </p:spPr>
        </p:pic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6555C225-B4A0-4202-BF15-74EF85E32F19}"/>
                </a:ext>
              </a:extLst>
            </p:cNvPr>
            <p:cNvSpPr txBox="1">
              <a:spLocks/>
            </p:cNvSpPr>
            <p:nvPr/>
          </p:nvSpPr>
          <p:spPr>
            <a:xfrm>
              <a:off x="2433802" y="5317784"/>
              <a:ext cx="10022586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th-TH" sz="54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ทำหน้าที่ ปกคลุมและป้องกันร่างกาย</a:t>
              </a:r>
              <a:endParaRPr lang="en-US" sz="5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6668D88-E4EF-4D71-A176-1DC53AFDF9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452" y="1536192"/>
            <a:ext cx="2420717" cy="2420717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408722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1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21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21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5" grpId="0"/>
      <p:bldP spid="48" grpId="0"/>
      <p:bldP spid="51" grpId="0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07F1DB7-1C6B-43CA-8048-B8A1FE2A1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61" y="806"/>
            <a:ext cx="5391150" cy="1390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4E5DC-F444-4596-A558-6E052FD3E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83609"/>
            <a:ext cx="5391150" cy="1390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DB0AE0-55D4-4004-ACED-AE30ACDD9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" y="83609"/>
            <a:ext cx="1890339" cy="14695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56ABC6-C24D-457A-BF73-1DEB3CD08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6674" y="346534"/>
            <a:ext cx="5391150" cy="13906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80D006B-D0E8-4CCD-BB5C-903A8E4FB1F4}"/>
              </a:ext>
            </a:extLst>
          </p:cNvPr>
          <p:cNvSpPr txBox="1">
            <a:spLocks/>
          </p:cNvSpPr>
          <p:nvPr/>
        </p:nvSpPr>
        <p:spPr>
          <a:xfrm>
            <a:off x="2229225" y="17652"/>
            <a:ext cx="9229350" cy="1078839"/>
          </a:xfrm>
          <a:prstGeom prst="rect">
            <a:avLst/>
          </a:prstGeom>
        </p:spPr>
        <p:txBody>
          <a:bodyPr vert="horz" wrap="none" lIns="9144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หน้าที่</a:t>
            </a: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85B4A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อวัยวะภายนอกของสัตว์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A4D2EB-E904-4D2A-8775-E71949A0F4FB}"/>
              </a:ext>
            </a:extLst>
          </p:cNvPr>
          <p:cNvGrpSpPr/>
          <p:nvPr/>
        </p:nvGrpSpPr>
        <p:grpSpPr>
          <a:xfrm>
            <a:off x="93240" y="4810873"/>
            <a:ext cx="2121156" cy="2445661"/>
            <a:chOff x="93240" y="4810873"/>
            <a:chExt cx="2121156" cy="24456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754FE93-A067-48FC-9480-53B66B184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0" y="4810873"/>
              <a:ext cx="2121156" cy="2445661"/>
            </a:xfrm>
            <a:prstGeom prst="rect">
              <a:avLst/>
            </a:prstGeom>
          </p:spPr>
        </p:pic>
        <p:sp>
          <p:nvSpPr>
            <p:cNvPr id="47" name="Title 1">
              <a:extLst>
                <a:ext uri="{FF2B5EF4-FFF2-40B4-BE49-F238E27FC236}">
                  <a16:creationId xmlns:a16="http://schemas.microsoft.com/office/drawing/2014/main" id="{18E23E56-AC24-4A48-84A8-0980298AB470}"/>
                </a:ext>
              </a:extLst>
            </p:cNvPr>
            <p:cNvSpPr txBox="1">
              <a:spLocks/>
            </p:cNvSpPr>
            <p:nvPr/>
          </p:nvSpPr>
          <p:spPr>
            <a:xfrm>
              <a:off x="93240" y="5098117"/>
              <a:ext cx="2079242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5400" dirty="0">
                  <a:solidFill>
                    <a:schemeClr val="bg1"/>
                  </a:solidFill>
                  <a:effectLst>
                    <a:outerShdw blurRad="25400" dist="635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ขาและเท้า</a:t>
              </a:r>
              <a:endParaRPr lang="en-US" sz="5400" dirty="0">
                <a:solidFill>
                  <a:schemeClr val="bg1"/>
                </a:solidFill>
                <a:effectLst>
                  <a:outerShdw blurRad="25400" dist="635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45" name="Title 1">
            <a:extLst>
              <a:ext uri="{FF2B5EF4-FFF2-40B4-BE49-F238E27FC236}">
                <a16:creationId xmlns:a16="http://schemas.microsoft.com/office/drawing/2014/main" id="{7A8C7E43-E47D-4111-AA2B-D45356DB0716}"/>
              </a:ext>
            </a:extLst>
          </p:cNvPr>
          <p:cNvSpPr txBox="1">
            <a:spLocks/>
          </p:cNvSpPr>
          <p:nvPr/>
        </p:nvSpPr>
        <p:spPr>
          <a:xfrm>
            <a:off x="3089680" y="4023360"/>
            <a:ext cx="2969617" cy="800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5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ขาไก่</a:t>
            </a:r>
            <a:endParaRPr lang="en-US" sz="5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DEEE880-F996-4FAB-AB8C-0CF7861E7D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4131" y="1540216"/>
            <a:ext cx="2420717" cy="2420717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chemeClr val="bg1"/>
            </a:glow>
          </a:effectLst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5F8F9B91-DFB2-420D-822E-34F38B52062C}"/>
              </a:ext>
            </a:extLst>
          </p:cNvPr>
          <p:cNvSpPr txBox="1">
            <a:spLocks/>
          </p:cNvSpPr>
          <p:nvPr/>
        </p:nvSpPr>
        <p:spPr>
          <a:xfrm>
            <a:off x="547048" y="4023360"/>
            <a:ext cx="2115524" cy="800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5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ขาหมู</a:t>
            </a:r>
            <a:endParaRPr lang="en-US" sz="5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F0A7B37-BF0D-48D1-A83D-EE106F8B50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3810" y="1536192"/>
            <a:ext cx="2420717" cy="2420717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chemeClr val="bg1"/>
            </a:glow>
          </a:effectLst>
        </p:spPr>
      </p:pic>
      <p:sp>
        <p:nvSpPr>
          <p:cNvPr id="51" name="Title 1">
            <a:extLst>
              <a:ext uri="{FF2B5EF4-FFF2-40B4-BE49-F238E27FC236}">
                <a16:creationId xmlns:a16="http://schemas.microsoft.com/office/drawing/2014/main" id="{1D67F456-395F-48DF-9F8F-CB09E0E974EC}"/>
              </a:ext>
            </a:extLst>
          </p:cNvPr>
          <p:cNvSpPr txBox="1">
            <a:spLocks/>
          </p:cNvSpPr>
          <p:nvPr/>
        </p:nvSpPr>
        <p:spPr>
          <a:xfrm>
            <a:off x="6418327" y="4023360"/>
            <a:ext cx="2251682" cy="800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5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ขาแมว</a:t>
            </a:r>
            <a:endParaRPr lang="en-US" sz="5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0B3C7E47-256A-447C-B05C-15915F292F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4359" y="1536192"/>
            <a:ext cx="2420717" cy="2420717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chemeClr val="bg1"/>
            </a:glow>
          </a:effectLst>
        </p:spPr>
      </p:pic>
      <p:sp>
        <p:nvSpPr>
          <p:cNvPr id="54" name="Title 1">
            <a:extLst>
              <a:ext uri="{FF2B5EF4-FFF2-40B4-BE49-F238E27FC236}">
                <a16:creationId xmlns:a16="http://schemas.microsoft.com/office/drawing/2014/main" id="{8FBC3C3C-9571-4BCB-BBDF-1C1EC85614D7}"/>
              </a:ext>
            </a:extLst>
          </p:cNvPr>
          <p:cNvSpPr txBox="1">
            <a:spLocks/>
          </p:cNvSpPr>
          <p:nvPr/>
        </p:nvSpPr>
        <p:spPr>
          <a:xfrm>
            <a:off x="9328126" y="4023360"/>
            <a:ext cx="2533182" cy="800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5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ขาจระเข้</a:t>
            </a:r>
            <a:endParaRPr lang="en-US" sz="5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297211-C132-4E5A-936A-05CABD6E087C}"/>
              </a:ext>
            </a:extLst>
          </p:cNvPr>
          <p:cNvGrpSpPr/>
          <p:nvPr/>
        </p:nvGrpSpPr>
        <p:grpSpPr>
          <a:xfrm>
            <a:off x="2214396" y="5063956"/>
            <a:ext cx="9926278" cy="1776392"/>
            <a:chOff x="2214396" y="5063956"/>
            <a:chExt cx="9926278" cy="1776392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25718B66-FCBC-4F18-BEB9-C7C91AE2C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5" t="27366" r="4903"/>
            <a:stretch/>
          </p:blipFill>
          <p:spPr>
            <a:xfrm>
              <a:off x="2214396" y="5063956"/>
              <a:ext cx="9926278" cy="1776392"/>
            </a:xfrm>
            <a:prstGeom prst="rect">
              <a:avLst/>
            </a:prstGeom>
          </p:spPr>
        </p:pic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6555C225-B4A0-4202-BF15-74EF85E32F19}"/>
                </a:ext>
              </a:extLst>
            </p:cNvPr>
            <p:cNvSpPr txBox="1">
              <a:spLocks/>
            </p:cNvSpPr>
            <p:nvPr/>
          </p:nvSpPr>
          <p:spPr>
            <a:xfrm>
              <a:off x="2286661" y="5332407"/>
              <a:ext cx="9830572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th-TH" sz="56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ทำหน้าที่ เคลื่อนที่และรับน้ำหนักตัว</a:t>
              </a:r>
              <a:endParaRPr lang="en-US" sz="5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6668D88-E4EF-4D71-A176-1DC53AFDF9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452" y="1536192"/>
            <a:ext cx="2420717" cy="2420717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63791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1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21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21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5" grpId="0"/>
      <p:bldP spid="48" grpId="0"/>
      <p:bldP spid="51" grpId="0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0D63C64-51C8-4B9B-88FA-9FFCCDBAE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1150" y="-73152"/>
            <a:ext cx="5391150" cy="139065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2937705-41E3-4819-BF8C-61F4479C4A77}"/>
              </a:ext>
            </a:extLst>
          </p:cNvPr>
          <p:cNvGrpSpPr/>
          <p:nvPr/>
        </p:nvGrpSpPr>
        <p:grpSpPr>
          <a:xfrm>
            <a:off x="747204" y="1233490"/>
            <a:ext cx="10697592" cy="4907510"/>
            <a:chOff x="646683" y="2535202"/>
            <a:chExt cx="10697592" cy="40631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FC81957-F2FF-4DC2-9BF5-461269BC7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9" t="9603" r="4687" b="3922"/>
            <a:stretch/>
          </p:blipFill>
          <p:spPr>
            <a:xfrm>
              <a:off x="646683" y="2535202"/>
              <a:ext cx="10697592" cy="406311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4177F20-A96E-4F0F-8492-C743CE9CC078}"/>
                </a:ext>
              </a:extLst>
            </p:cNvPr>
            <p:cNvSpPr txBox="1"/>
            <p:nvPr/>
          </p:nvSpPr>
          <p:spPr>
            <a:xfrm>
              <a:off x="1149380" y="2756821"/>
              <a:ext cx="9436165" cy="3492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th-TH" sz="4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      นอกจากนี้แล้ว สัตว์บางชนิดอาจมี</a:t>
              </a:r>
              <a:br>
                <a:rPr lang="th-TH" sz="4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</a:br>
              <a:r>
                <a:rPr lang="th-TH" sz="4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อวัยวะบางอย่างแตกต่างออกไปหรืออาจ</a:t>
              </a:r>
              <a:br>
                <a:rPr lang="th-TH" sz="4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</a:br>
              <a:r>
                <a:rPr lang="th-TH" sz="4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ใช้อวัยวะบางส่วนทำหน้าที่อื่น ๆ </a:t>
              </a:r>
              <a:br>
                <a:rPr lang="th-TH" sz="4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</a:br>
              <a:r>
                <a:rPr lang="th-TH" sz="4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เพื่อให้เหมาะสมต่อการหาอาหาร </a:t>
              </a:r>
              <a:br>
                <a:rPr lang="th-TH" sz="4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</a:br>
              <a:r>
                <a:rPr lang="th-TH" sz="4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หรือการดำรงชีวิตอยู่ในธรรมชาติ</a:t>
              </a:r>
              <a:endParaRPr lang="en-US" sz="4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57DE311-9D5D-40DB-A74E-6C018D49F2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8" y="195260"/>
            <a:ext cx="2671002" cy="2076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B2E8E6-BD6C-4ABA-9ECD-1E4D341227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8"/>
          <a:stretch/>
        </p:blipFill>
        <p:spPr>
          <a:xfrm>
            <a:off x="7865738" y="2271720"/>
            <a:ext cx="4792606" cy="470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3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719 0.02662 L 0.04765 0.0463 C 0.15442 0.05093 0.31536 0.05394 0.48463 0.05394 C 0.67682 0.05394 0.83033 0.05093 0.93737 0.0463 L 1.45338 0.02662 " pathEditMode="relative" rAng="0" ptsTypes="AAAAA">
                                      <p:cBhvr>
                                        <p:cTn id="17" dur="7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29" y="13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651545E6-8AE6-4ACA-A461-6308B040F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4160" flipH="1">
            <a:off x="9698996" y="4590511"/>
            <a:ext cx="2395290" cy="140665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894911F-CBD0-4DD0-8939-3076C150E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530240" flipH="1">
            <a:off x="-85946" y="5063566"/>
            <a:ext cx="1868129" cy="16750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D63C64-51C8-4B9B-88FA-9FFCCDBAE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1150" y="-73152"/>
            <a:ext cx="5391150" cy="1390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0684B3-D6F8-4E6B-BE6F-8E76F68A6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t="27790"/>
          <a:stretch/>
        </p:blipFill>
        <p:spPr>
          <a:xfrm>
            <a:off x="9121521" y="-73152"/>
            <a:ext cx="3381375" cy="25908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340BE9-FD82-4003-90D4-73C25AB1E425}"/>
              </a:ext>
            </a:extLst>
          </p:cNvPr>
          <p:cNvGrpSpPr/>
          <p:nvPr/>
        </p:nvGrpSpPr>
        <p:grpSpPr>
          <a:xfrm rot="3999410">
            <a:off x="3152659" y="689111"/>
            <a:ext cx="310198" cy="765457"/>
            <a:chOff x="206287" y="3860786"/>
            <a:chExt cx="310198" cy="76545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0D223DE-DB46-4D75-BD9F-E259B3B55A07}"/>
                </a:ext>
              </a:extLst>
            </p:cNvPr>
            <p:cNvSpPr/>
            <p:nvPr/>
          </p:nvSpPr>
          <p:spPr>
            <a:xfrm>
              <a:off x="206287" y="4476497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3DEF6AE-35EC-4C85-A0EB-2665F4E1ED1C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 rot="17600590">
              <a:off x="67583" y="4177341"/>
              <a:ext cx="765457" cy="132347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3DA6A44-AD24-4D90-A3FA-15ABCB590883}"/>
              </a:ext>
            </a:extLst>
          </p:cNvPr>
          <p:cNvSpPr/>
          <p:nvPr/>
        </p:nvSpPr>
        <p:spPr>
          <a:xfrm>
            <a:off x="3725722" y="162331"/>
            <a:ext cx="4607328" cy="21146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สัตว์พวกนก ใช้</a:t>
            </a:r>
            <a:r>
              <a:rPr lang="th-TH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ปีก</a:t>
            </a:r>
            <a:r>
              <a:rPr lang="th-TH" sz="4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ในการบิน ทำให้เคลื่อนที่ไปมาในอากาศได้</a:t>
            </a:r>
            <a:endParaRPr lang="en-US" sz="4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698ECF-ABED-4830-8DB1-9368FA7F7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1375">
            <a:off x="11711659" y="4490881"/>
            <a:ext cx="2395290" cy="14066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CFB4F3B-DFF8-4A38-83C5-2B6295B31570}"/>
              </a:ext>
            </a:extLst>
          </p:cNvPr>
          <p:cNvGrpSpPr/>
          <p:nvPr/>
        </p:nvGrpSpPr>
        <p:grpSpPr>
          <a:xfrm rot="151684">
            <a:off x="11162002" y="4156050"/>
            <a:ext cx="109317" cy="918645"/>
            <a:chOff x="206287" y="3670155"/>
            <a:chExt cx="109317" cy="91864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8DE74DF-88AC-440D-8847-78C38C241B20}"/>
                </a:ext>
              </a:extLst>
            </p:cNvPr>
            <p:cNvSpPr/>
            <p:nvPr/>
          </p:nvSpPr>
          <p:spPr>
            <a:xfrm>
              <a:off x="206287" y="4476497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356920F-2D1C-4896-A734-D5A033FD038A}"/>
                </a:ext>
              </a:extLst>
            </p:cNvPr>
            <p:cNvCxnSpPr>
              <a:cxnSpLocks/>
            </p:cNvCxnSpPr>
            <p:nvPr/>
          </p:nvCxnSpPr>
          <p:spPr>
            <a:xfrm rot="21448316" flipV="1">
              <a:off x="232447" y="3670155"/>
              <a:ext cx="67803" cy="918645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BEEC8FE-E9F9-42A0-83AF-CB69E5356986}"/>
              </a:ext>
            </a:extLst>
          </p:cNvPr>
          <p:cNvSpPr/>
          <p:nvPr/>
        </p:nvSpPr>
        <p:spPr>
          <a:xfrm>
            <a:off x="7910809" y="2286267"/>
            <a:ext cx="4107455" cy="18585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สัตว์พวกเต่า ปู</a:t>
            </a:r>
          </a:p>
          <a:p>
            <a:pPr algn="ctr"/>
            <a:r>
              <a:rPr lang="th-TH" sz="4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มี</a:t>
            </a:r>
            <a:r>
              <a:rPr lang="th-TH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กระดอง</a:t>
            </a:r>
            <a:r>
              <a:rPr lang="th-TH" sz="4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ใช้ห่อหุ้มและป้องกันร่างกาย</a:t>
            </a:r>
            <a:endParaRPr lang="en-US" sz="4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FCBADA-528F-4B26-8A5C-28AB7F8B7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73736" y="2721862"/>
            <a:ext cx="3751289" cy="213838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91E1495-7F5E-4D1B-9E52-9B4302C54164}"/>
              </a:ext>
            </a:extLst>
          </p:cNvPr>
          <p:cNvGrpSpPr/>
          <p:nvPr/>
        </p:nvGrpSpPr>
        <p:grpSpPr>
          <a:xfrm rot="3352325">
            <a:off x="2989137" y="3786994"/>
            <a:ext cx="125771" cy="254366"/>
            <a:chOff x="206287" y="4331448"/>
            <a:chExt cx="125771" cy="25436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FC9123A-8C0E-4E8A-9351-BE8762EC7203}"/>
                </a:ext>
              </a:extLst>
            </p:cNvPr>
            <p:cNvSpPr/>
            <p:nvPr/>
          </p:nvSpPr>
          <p:spPr>
            <a:xfrm>
              <a:off x="206287" y="4476497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6820CD2-E1DB-40CB-BB01-C9F6445046B2}"/>
                </a:ext>
              </a:extLst>
            </p:cNvPr>
            <p:cNvCxnSpPr>
              <a:cxnSpLocks/>
            </p:cNvCxnSpPr>
            <p:nvPr/>
          </p:nvCxnSpPr>
          <p:spPr>
            <a:xfrm rot="18247675" flipV="1">
              <a:off x="152294" y="4400428"/>
              <a:ext cx="248743" cy="110784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487DC7C-AD30-4D15-980A-AC8015777C30}"/>
              </a:ext>
            </a:extLst>
          </p:cNvPr>
          <p:cNvSpPr/>
          <p:nvPr/>
        </p:nvSpPr>
        <p:spPr>
          <a:xfrm>
            <a:off x="3205647" y="2598430"/>
            <a:ext cx="4382128" cy="19771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ช้างมี</a:t>
            </a:r>
            <a:r>
              <a:rPr lang="th-TH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งวง</a:t>
            </a:r>
          </a:p>
          <a:p>
            <a:pPr algn="ctr"/>
            <a:r>
              <a:rPr lang="th-TH" sz="4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ใช้ในการหายใจและหยิบจับสิ่งของต่าง ๆ</a:t>
            </a:r>
            <a:endParaRPr lang="en-US" sz="4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6C5BEE1-F02F-4805-8581-E52AF22AE310}"/>
              </a:ext>
            </a:extLst>
          </p:cNvPr>
          <p:cNvGrpSpPr/>
          <p:nvPr/>
        </p:nvGrpSpPr>
        <p:grpSpPr>
          <a:xfrm rot="3352325">
            <a:off x="1252409" y="5463458"/>
            <a:ext cx="233194" cy="690954"/>
            <a:chOff x="206287" y="3894860"/>
            <a:chExt cx="233194" cy="690954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3C31700-D573-4555-8724-F1A6F46E28FE}"/>
                </a:ext>
              </a:extLst>
            </p:cNvPr>
            <p:cNvSpPr/>
            <p:nvPr/>
          </p:nvSpPr>
          <p:spPr>
            <a:xfrm>
              <a:off x="206287" y="4476497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847829-13B5-4957-A3A1-8CEC13688CB8}"/>
                </a:ext>
              </a:extLst>
            </p:cNvPr>
            <p:cNvCxnSpPr>
              <a:cxnSpLocks/>
              <a:stCxn id="32" idx="0"/>
              <a:endCxn id="34" idx="1"/>
            </p:cNvCxnSpPr>
            <p:nvPr/>
          </p:nvCxnSpPr>
          <p:spPr>
            <a:xfrm rot="18247675" flipV="1">
              <a:off x="46382" y="4071871"/>
              <a:ext cx="570109" cy="216088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3300B52-ADD6-412D-AA77-61597C894785}"/>
              </a:ext>
            </a:extLst>
          </p:cNvPr>
          <p:cNvSpPr/>
          <p:nvPr/>
        </p:nvSpPr>
        <p:spPr>
          <a:xfrm>
            <a:off x="1708875" y="4685510"/>
            <a:ext cx="3902063" cy="19771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งู เคลื่อนที่ได้โดยใช้</a:t>
            </a:r>
            <a:r>
              <a:rPr lang="th-TH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กล้ามเนื้อลำตัว</a:t>
            </a:r>
            <a:r>
              <a:rPr lang="th-TH" sz="4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ในการเลื้อยไปมา</a:t>
            </a:r>
            <a:endParaRPr lang="en-US" sz="4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92F75E0-9C00-45FE-AA06-20CCA620F6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029174">
            <a:off x="6684180" y="6154673"/>
            <a:ext cx="570815" cy="1406652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7852F124-9B0C-494A-A9D8-C06BCB5F5D07}"/>
              </a:ext>
            </a:extLst>
          </p:cNvPr>
          <p:cNvGrpSpPr/>
          <p:nvPr/>
        </p:nvGrpSpPr>
        <p:grpSpPr>
          <a:xfrm rot="3170148">
            <a:off x="5964671" y="5717740"/>
            <a:ext cx="313375" cy="469662"/>
            <a:chOff x="142549" y="4116152"/>
            <a:chExt cx="313375" cy="469662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FA72144-9BDC-4EAE-A24B-3141FEF5F7AF}"/>
                </a:ext>
              </a:extLst>
            </p:cNvPr>
            <p:cNvSpPr/>
            <p:nvPr/>
          </p:nvSpPr>
          <p:spPr>
            <a:xfrm>
              <a:off x="206287" y="4476497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F7F6359-50B1-48BB-B8A7-5955677EAB7F}"/>
                </a:ext>
              </a:extLst>
            </p:cNvPr>
            <p:cNvCxnSpPr>
              <a:cxnSpLocks/>
            </p:cNvCxnSpPr>
            <p:nvPr/>
          </p:nvCxnSpPr>
          <p:spPr>
            <a:xfrm rot="20028568" flipV="1">
              <a:off x="142549" y="4116152"/>
              <a:ext cx="313375" cy="426434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DE0ED85-FCD8-4264-ADA8-7CE24E427E02}"/>
              </a:ext>
            </a:extLst>
          </p:cNvPr>
          <p:cNvSpPr/>
          <p:nvPr/>
        </p:nvSpPr>
        <p:spPr>
          <a:xfrm>
            <a:off x="6360991" y="4716780"/>
            <a:ext cx="4180483" cy="18585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สัตว์พวกปลา ใช้</a:t>
            </a:r>
            <a:r>
              <a:rPr lang="th-TH" sz="4000" dirty="0">
                <a:solidFill>
                  <a:srgbClr val="FF0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ครีบและหาง </a:t>
            </a:r>
            <a:r>
              <a:rPr lang="th-TH" sz="4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ในการว่ายน้ำและทรงตัว</a:t>
            </a:r>
            <a:endParaRPr lang="en-US" sz="4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134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38 0.06505 L -0.13958 -0.00856 L -0.24466 0.05394 L -0.42682 0.03449 L -0.54609 0.07755 L -0.62487 0.01782 L -0.73177 0.08588 L -0.70287 0.02616 " pathEditMode="relative" rAng="0" ptsTypes="AAAAAAAA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26" y="-263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719 0.02662 L 0.04765 0.0463 C 0.15442 0.05093 0.31536 0.05394 0.48463 0.05394 C 0.67682 0.05394 0.83033 0.05093 0.93737 0.0463 L 1.45338 0.02662 " pathEditMode="relative" rAng="0" ptsTypes="AAAAA">
                                      <p:cBhvr>
                                        <p:cTn id="13" dur="7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29" y="136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2 0.12153 L -0.05976 0.07801 L -0.1276 0.12523 L -0.14257 0.05671 L -0.17539 0.08264 L -0.16862 0.01481 " pathEditMode="relative" rAng="0" ptsTypes="AAAAAA">
                                      <p:cBhvr>
                                        <p:cTn id="37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9" y="-516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093 L -0.02669 -0.00718 L -0.09583 -0.00047 L -0.11133 -0.01019 L -0.14492 -0.00648 L -0.13763 -0.01621 " pathEditMode="relative" rAng="0" ptsTypes="AAAAAA">
                                      <p:cBhvr>
                                        <p:cTn id="61" dur="40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-74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093 L -0.02669 -0.00718 L -0.09583 -0.00047 L -0.11133 -0.01019 L -0.14492 -0.00648 L -0.13763 -0.01621 " pathEditMode="relative" rAng="0" ptsTypes="AAAAAA">
                                      <p:cBhvr>
                                        <p:cTn id="85" dur="4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-74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500"/>
                            </p:stCondLst>
                            <p:childTnLst>
                              <p:par>
                                <p:cTn id="9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-0.06458 C -0.03528 -0.02431 -0.07278 0.01481 -0.08515 0.01296 C -0.09765 0.00972 -0.08476 -0.03542 -0.07174 -0.08009 " pathEditMode="relative" rAng="0" ptsTypes="AAA">
                                      <p:cBhvr>
                                        <p:cTn id="11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1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5" grpId="0" animBg="1"/>
      <p:bldP spid="34" grpId="0" animBg="1"/>
      <p:bldP spid="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3B4A4B-583A-425D-BD25-AFB90980CF37}"/>
              </a:ext>
            </a:extLst>
          </p:cNvPr>
          <p:cNvSpPr/>
          <p:nvPr/>
        </p:nvSpPr>
        <p:spPr>
          <a:xfrm>
            <a:off x="0" y="0"/>
            <a:ext cx="3009900" cy="923925"/>
          </a:xfrm>
          <a:prstGeom prst="rect">
            <a:avLst/>
          </a:prstGeom>
          <a:solidFill>
            <a:srgbClr val="F85B4A"/>
          </a:solidFill>
          <a:ln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02FFE-DB98-412D-BA18-D215D6DB8BF3}"/>
              </a:ext>
            </a:extLst>
          </p:cNvPr>
          <p:cNvSpPr txBox="1"/>
          <p:nvPr/>
        </p:nvSpPr>
        <p:spPr>
          <a:xfrm>
            <a:off x="76199" y="-92036"/>
            <a:ext cx="2857501" cy="1107996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72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GAME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2AE15D-D70F-41ED-AE5C-62D2B06A95BF}"/>
              </a:ext>
            </a:extLst>
          </p:cNvPr>
          <p:cNvSpPr/>
          <p:nvPr/>
        </p:nvSpPr>
        <p:spPr>
          <a:xfrm>
            <a:off x="3009900" y="0"/>
            <a:ext cx="9182100" cy="92392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2A3025-5C83-4D7A-A5BE-E2C607CD7257}"/>
              </a:ext>
            </a:extLst>
          </p:cNvPr>
          <p:cNvSpPr txBox="1"/>
          <p:nvPr/>
        </p:nvSpPr>
        <p:spPr>
          <a:xfrm>
            <a:off x="2971800" y="106223"/>
            <a:ext cx="9258300" cy="711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th-TH" sz="3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เลือกอวัยวะที่ขาดไปและบอกหน้าที่ของอวัยวะให้ถูกต้อง</a:t>
            </a:r>
            <a:endParaRPr lang="en-US" sz="3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6B2767-1943-4DFA-99AA-6F87F47B68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99" y="4356841"/>
            <a:ext cx="3381375" cy="219075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92370FA-724E-4AF4-A628-FC6CD8F9CB41}"/>
              </a:ext>
            </a:extLst>
          </p:cNvPr>
          <p:cNvGrpSpPr/>
          <p:nvPr/>
        </p:nvGrpSpPr>
        <p:grpSpPr>
          <a:xfrm>
            <a:off x="10380448" y="5114793"/>
            <a:ext cx="1735353" cy="1636984"/>
            <a:chOff x="10741506" y="5539907"/>
            <a:chExt cx="1284693" cy="121187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106E32C-C1C3-4AF2-B129-F42A2CA9E4EC}"/>
                </a:ext>
              </a:extLst>
            </p:cNvPr>
            <p:cNvSpPr/>
            <p:nvPr/>
          </p:nvSpPr>
          <p:spPr>
            <a:xfrm>
              <a:off x="10762417" y="5539907"/>
              <a:ext cx="1242873" cy="121187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EC782A6-FCA9-4619-94F5-55A1EED56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1506" y="5558249"/>
              <a:ext cx="1284693" cy="1067901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7F3052D-551D-4F1A-B667-137945B98B29}"/>
              </a:ext>
            </a:extLst>
          </p:cNvPr>
          <p:cNvGrpSpPr/>
          <p:nvPr/>
        </p:nvGrpSpPr>
        <p:grpSpPr>
          <a:xfrm>
            <a:off x="10272984" y="2072807"/>
            <a:ext cx="1678863" cy="1583696"/>
            <a:chOff x="10762417" y="5539907"/>
            <a:chExt cx="1284693" cy="121187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C900668-9CD9-4D8E-94D4-F9F29D22772E}"/>
                </a:ext>
              </a:extLst>
            </p:cNvPr>
            <p:cNvSpPr/>
            <p:nvPr/>
          </p:nvSpPr>
          <p:spPr>
            <a:xfrm>
              <a:off x="10762417" y="5539907"/>
              <a:ext cx="1242873" cy="121187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3D28AF4-2236-483F-B67C-659110613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2417" y="5611980"/>
              <a:ext cx="1284693" cy="1067722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EF74D7B-4EC9-47CF-902A-4A54FBDD7B41}"/>
              </a:ext>
            </a:extLst>
          </p:cNvPr>
          <p:cNvGrpSpPr/>
          <p:nvPr/>
        </p:nvGrpSpPr>
        <p:grpSpPr>
          <a:xfrm>
            <a:off x="769703" y="2404866"/>
            <a:ext cx="2240197" cy="1583696"/>
            <a:chOff x="10522379" y="5579717"/>
            <a:chExt cx="1714235" cy="121187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D14B4FB-82ED-497E-8448-A3C7F73F4784}"/>
                </a:ext>
              </a:extLst>
            </p:cNvPr>
            <p:cNvSpPr/>
            <p:nvPr/>
          </p:nvSpPr>
          <p:spPr>
            <a:xfrm>
              <a:off x="10758061" y="5579717"/>
              <a:ext cx="1242873" cy="121187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9520C42-9E7C-4812-B756-A52B3E8EC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522379" y="5758761"/>
              <a:ext cx="1714235" cy="85378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4F6552F-7A56-4FC5-B524-B06FD093BC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923"/>
            <a:ext cx="12190095" cy="59340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456D0F-295B-4C54-BDC8-EBDCF70C25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346" y="1714556"/>
            <a:ext cx="6858000" cy="470847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36CB480-E2D8-4ACE-9DB6-480016B26FBB}"/>
              </a:ext>
            </a:extLst>
          </p:cNvPr>
          <p:cNvGrpSpPr/>
          <p:nvPr/>
        </p:nvGrpSpPr>
        <p:grpSpPr>
          <a:xfrm>
            <a:off x="4758417" y="5362518"/>
            <a:ext cx="1328923" cy="1532228"/>
            <a:chOff x="520492" y="5208531"/>
            <a:chExt cx="1328923" cy="153222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4C2BE21-AB4F-4CB4-B12C-2453F7432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492" y="5208531"/>
              <a:ext cx="1328923" cy="1532228"/>
            </a:xfrm>
            <a:prstGeom prst="rect">
              <a:avLst/>
            </a:prstGeom>
          </p:spPr>
        </p:pic>
        <p:sp>
          <p:nvSpPr>
            <p:cNvPr id="37" name="Title 1">
              <a:extLst>
                <a:ext uri="{FF2B5EF4-FFF2-40B4-BE49-F238E27FC236}">
                  <a16:creationId xmlns:a16="http://schemas.microsoft.com/office/drawing/2014/main" id="{F386CEDE-5CD3-4E54-8ADF-788C922842C8}"/>
                </a:ext>
              </a:extLst>
            </p:cNvPr>
            <p:cNvSpPr txBox="1">
              <a:spLocks/>
            </p:cNvSpPr>
            <p:nvPr/>
          </p:nvSpPr>
          <p:spPr>
            <a:xfrm>
              <a:off x="694729" y="5354081"/>
              <a:ext cx="980448" cy="9239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5400" dirty="0">
                  <a:solidFill>
                    <a:schemeClr val="bg1"/>
                  </a:solidFill>
                  <a:effectLst>
                    <a:outerShdw blurRad="25400" dist="635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วัว</a:t>
              </a:r>
              <a:endParaRPr lang="en-US" sz="5400" dirty="0">
                <a:solidFill>
                  <a:schemeClr val="bg1"/>
                </a:solidFill>
                <a:effectLst>
                  <a:outerShdw blurRad="25400" dist="635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9B25D73-5ED5-4332-92AE-16A3D5021635}"/>
              </a:ext>
            </a:extLst>
          </p:cNvPr>
          <p:cNvGrpSpPr/>
          <p:nvPr/>
        </p:nvGrpSpPr>
        <p:grpSpPr>
          <a:xfrm>
            <a:off x="6752615" y="923923"/>
            <a:ext cx="4747286" cy="1784786"/>
            <a:chOff x="747203" y="0"/>
            <a:chExt cx="4747286" cy="178478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D6F2BAD-8B0E-41DE-830F-0475596B5D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5" r="4903"/>
            <a:stretch/>
          </p:blipFill>
          <p:spPr>
            <a:xfrm>
              <a:off x="747203" y="0"/>
              <a:ext cx="4747286" cy="1784786"/>
            </a:xfrm>
            <a:prstGeom prst="rect">
              <a:avLst/>
            </a:prstGeom>
          </p:spPr>
        </p:pic>
        <p:sp>
          <p:nvSpPr>
            <p:cNvPr id="41" name="Title 1">
              <a:extLst>
                <a:ext uri="{FF2B5EF4-FFF2-40B4-BE49-F238E27FC236}">
                  <a16:creationId xmlns:a16="http://schemas.microsoft.com/office/drawing/2014/main" id="{58715BF9-9276-4C86-AFB3-49C6C5B364B3}"/>
                </a:ext>
              </a:extLst>
            </p:cNvPr>
            <p:cNvSpPr txBox="1">
              <a:spLocks/>
            </p:cNvSpPr>
            <p:nvPr/>
          </p:nvSpPr>
          <p:spPr>
            <a:xfrm>
              <a:off x="840766" y="493302"/>
              <a:ext cx="4565051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th-TH" sz="56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เขามีไว้ทำอะไร?</a:t>
              </a:r>
              <a:endParaRPr lang="en-US" sz="5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F1B5D45-4714-4C63-A6CD-3FBA2AA19FAF}"/>
              </a:ext>
            </a:extLst>
          </p:cNvPr>
          <p:cNvGrpSpPr/>
          <p:nvPr/>
        </p:nvGrpSpPr>
        <p:grpSpPr>
          <a:xfrm>
            <a:off x="6627906" y="2821388"/>
            <a:ext cx="4986331" cy="1160057"/>
            <a:chOff x="2214396" y="5063956"/>
            <a:chExt cx="9926278" cy="1776392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9C2117F-EF31-4480-9053-B7785FB405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5" t="27366" r="4903"/>
            <a:stretch/>
          </p:blipFill>
          <p:spPr>
            <a:xfrm>
              <a:off x="2214396" y="5063956"/>
              <a:ext cx="9926278" cy="1776392"/>
            </a:xfrm>
            <a:prstGeom prst="rect">
              <a:avLst/>
            </a:prstGeom>
          </p:spPr>
        </p:pic>
        <p:sp>
          <p:nvSpPr>
            <p:cNvPr id="46" name="Title 1">
              <a:extLst>
                <a:ext uri="{FF2B5EF4-FFF2-40B4-BE49-F238E27FC236}">
                  <a16:creationId xmlns:a16="http://schemas.microsoft.com/office/drawing/2014/main" id="{7B125173-F53B-4C92-B13F-FE17D2AE5053}"/>
                </a:ext>
              </a:extLst>
            </p:cNvPr>
            <p:cNvSpPr txBox="1">
              <a:spLocks/>
            </p:cNvSpPr>
            <p:nvPr/>
          </p:nvSpPr>
          <p:spPr>
            <a:xfrm>
              <a:off x="2942165" y="5251019"/>
              <a:ext cx="8470735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56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ไว้ต่อสู้กับศัตรู</a:t>
              </a:r>
              <a:endParaRPr lang="en-US" sz="5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A77430E-9727-46DB-A474-1FD98A624362}"/>
              </a:ext>
            </a:extLst>
          </p:cNvPr>
          <p:cNvGrpSpPr/>
          <p:nvPr/>
        </p:nvGrpSpPr>
        <p:grpSpPr>
          <a:xfrm>
            <a:off x="6617498" y="4068925"/>
            <a:ext cx="4986331" cy="1160057"/>
            <a:chOff x="2214396" y="5063956"/>
            <a:chExt cx="9926278" cy="177639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B94601F-DA70-4CEC-9B01-238B6F5108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5" t="27366" r="4903"/>
            <a:stretch/>
          </p:blipFill>
          <p:spPr>
            <a:xfrm>
              <a:off x="2214396" y="5063956"/>
              <a:ext cx="9926278" cy="1776392"/>
            </a:xfrm>
            <a:prstGeom prst="rect">
              <a:avLst/>
            </a:prstGeom>
          </p:spPr>
        </p:pic>
        <p:sp>
          <p:nvSpPr>
            <p:cNvPr id="49" name="Title 1">
              <a:extLst>
                <a:ext uri="{FF2B5EF4-FFF2-40B4-BE49-F238E27FC236}">
                  <a16:creationId xmlns:a16="http://schemas.microsoft.com/office/drawing/2014/main" id="{A500A9DB-A062-434F-9703-9B62B42E38E6}"/>
                </a:ext>
              </a:extLst>
            </p:cNvPr>
            <p:cNvSpPr txBox="1">
              <a:spLocks/>
            </p:cNvSpPr>
            <p:nvPr/>
          </p:nvSpPr>
          <p:spPr>
            <a:xfrm>
              <a:off x="2942165" y="5251019"/>
              <a:ext cx="8470736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56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ใช้มองดู</a:t>
              </a:r>
              <a:endParaRPr lang="en-US" sz="5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84E9EA5-1FF1-4E35-94AC-81A2575763CB}"/>
              </a:ext>
            </a:extLst>
          </p:cNvPr>
          <p:cNvGrpSpPr/>
          <p:nvPr/>
        </p:nvGrpSpPr>
        <p:grpSpPr>
          <a:xfrm>
            <a:off x="6596151" y="5313596"/>
            <a:ext cx="4986331" cy="1160057"/>
            <a:chOff x="2214396" y="5063956"/>
            <a:chExt cx="9926278" cy="1776392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34A183C-F3A6-4E73-8719-E113467B7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5" t="27366" r="4903"/>
            <a:stretch/>
          </p:blipFill>
          <p:spPr>
            <a:xfrm>
              <a:off x="2214396" y="5063956"/>
              <a:ext cx="9926278" cy="1776392"/>
            </a:xfrm>
            <a:prstGeom prst="rect">
              <a:avLst/>
            </a:prstGeom>
          </p:spPr>
        </p:pic>
        <p:sp>
          <p:nvSpPr>
            <p:cNvPr id="52" name="Title 1">
              <a:extLst>
                <a:ext uri="{FF2B5EF4-FFF2-40B4-BE49-F238E27FC236}">
                  <a16:creationId xmlns:a16="http://schemas.microsoft.com/office/drawing/2014/main" id="{E41EFCEE-6BCF-428A-88A7-0D6167B670AA}"/>
                </a:ext>
              </a:extLst>
            </p:cNvPr>
            <p:cNvSpPr txBox="1">
              <a:spLocks/>
            </p:cNvSpPr>
            <p:nvPr/>
          </p:nvSpPr>
          <p:spPr>
            <a:xfrm>
              <a:off x="2365440" y="5384680"/>
              <a:ext cx="9198509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56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ใช้รับน้ำหนักตัว</a:t>
              </a:r>
              <a:endParaRPr lang="en-US" sz="5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26C5B96B-8F59-4B52-ACCD-16F14CCEA7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60765" y="2897508"/>
            <a:ext cx="961595" cy="96159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ED3EE296-5305-4D94-9676-FA1A22082C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34177" y="4137214"/>
            <a:ext cx="960120" cy="96892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855B18E-F301-4ADF-AD2D-75037A4107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18916" y="5412465"/>
            <a:ext cx="960120" cy="96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9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6 0.00578 L 0.2211 0.06134 L 0.30547 0.03912 L 0.34922 0.00578 L 0.35313 -0.08843 L 0.29141 -0.1831 L 0.2125 -0.16621 L 0.13203 -0.11204 L 0.08906 -0.15371 L 0.08203 -0.27871 L 0.11719 -0.32176 L 0.1961 -0.34422 L 0.24922 -0.34422 L 0.31016 -0.30926 L 0.37565 -0.30926 L 0.38281 -0.31343 L 0.46406 -0.35232 L 0.48125 -0.44815 L 0.4836 -0.6051 L 0.50078 -0.71343 L 0.56719 -0.74954 L 0.6336 -0.68426 L 0.68203 -0.6081 L 0.76172 -0.6081 L 0.82422 -0.58148 L 0.84675 -0.4801 L 0.82018 -0.36621 L 0.71784 -0.28704 L 0.6694 -0.26644 L 0.67735 -0.23287 L 0.74909 -0.24121 L 0.8086 -0.28843 L 0.82331 -0.22477 L 0.68516 -0.16621 L 0.64831 -0.06482 L 0.61875 0.02245 L 0.60625 0.05324 L 0.67018 0.08796 L 0.70625 0.06134 " pathEditMode="relative" rAng="0" ptsTypes="AAAAAAAAAAAAAAAAAAAAAAAAAAAAAAAAAAAAAAA">
                                      <p:cBhvr>
                                        <p:cTn id="8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86" y="-3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500"/>
                            </p:stCondLst>
                            <p:childTnLst>
                              <p:par>
                                <p:cTn id="1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500"/>
                            </p:stCondLst>
                            <p:childTnLst>
                              <p:par>
                                <p:cTn id="1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0B73C5-9997-4797-A182-28672A85A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1150" y="-73152"/>
            <a:ext cx="5391150" cy="1390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D8738A-92EB-44AC-B1ED-E37FCEBDF2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" t="7891" r="5017" b="4188"/>
          <a:stretch/>
        </p:blipFill>
        <p:spPr>
          <a:xfrm>
            <a:off x="85725" y="1757955"/>
            <a:ext cx="12106275" cy="485470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1B1F3DF-AEC6-418A-B97F-C83485F48760}"/>
              </a:ext>
            </a:extLst>
          </p:cNvPr>
          <p:cNvSpPr txBox="1">
            <a:spLocks/>
          </p:cNvSpPr>
          <p:nvPr/>
        </p:nvSpPr>
        <p:spPr>
          <a:xfrm>
            <a:off x="1178382" y="3342662"/>
            <a:ext cx="13203936" cy="1179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50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สัตว์และพืชมีโครงสร้างภายนอก</a:t>
            </a:r>
            <a:r>
              <a:rPr lang="th-TH" sz="5000" dirty="0">
                <a:solidFill>
                  <a:srgbClr val="FF0000"/>
                </a:solidFill>
                <a:effectLst>
                  <a:outerShdw blurRad="50800" dist="38100" dir="5400000" algn="t" rotWithShape="0">
                    <a:schemeClr val="tx1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แตกต่าง</a:t>
            </a:r>
            <a:r>
              <a:rPr lang="th-TH" sz="5000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tx1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กัน</a:t>
            </a:r>
            <a:endParaRPr lang="en-US" sz="5000" dirty="0">
              <a:solidFill>
                <a:schemeClr val="bg1"/>
              </a:solidFill>
              <a:effectLst>
                <a:outerShdw blurRad="50800" dist="38100" dir="5400000" algn="t" rotWithShape="0">
                  <a:schemeClr val="tx1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1BAA9F1-D86C-4ECF-80E3-A429936FE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0" y="2297972"/>
            <a:ext cx="996692" cy="9990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911A9C-3A9E-49DF-95D7-84E33ADAD2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99" y="279268"/>
            <a:ext cx="2671002" cy="2076460"/>
          </a:xfrm>
          <a:prstGeom prst="rect">
            <a:avLst/>
          </a:prstGeom>
        </p:spPr>
      </p:pic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1AB1C757-BCCD-4A9D-99B0-B067C4326F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890" y="3477179"/>
            <a:ext cx="996692" cy="9102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379677B-B18B-4776-907B-DC67FB735359}"/>
              </a:ext>
            </a:extLst>
          </p:cNvPr>
          <p:cNvSpPr txBox="1">
            <a:spLocks/>
          </p:cNvSpPr>
          <p:nvPr/>
        </p:nvSpPr>
        <p:spPr>
          <a:xfrm>
            <a:off x="1178382" y="2538355"/>
            <a:ext cx="9334966" cy="9228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50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สัตว์และพืชเป็นสิ่งมีชีวิต</a:t>
            </a:r>
            <a:endParaRPr lang="en-US" sz="5000" dirty="0">
              <a:solidFill>
                <a:schemeClr val="bg1"/>
              </a:solidFill>
              <a:effectLst>
                <a:outerShdw blurRad="50800" dist="38100" dir="2700000" algn="tl" rotWithShape="0">
                  <a:schemeClr val="tx1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884D378-CE76-4A99-9487-DEEEC1FE3F27}"/>
              </a:ext>
            </a:extLst>
          </p:cNvPr>
          <p:cNvSpPr txBox="1">
            <a:spLocks/>
          </p:cNvSpPr>
          <p:nvPr/>
        </p:nvSpPr>
        <p:spPr>
          <a:xfrm>
            <a:off x="1178382" y="4398521"/>
            <a:ext cx="7768888" cy="185543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th-TH" sz="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สัตว์</a:t>
            </a:r>
            <a:r>
              <a:rPr lang="th-TH" sz="5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สามารถ</a:t>
            </a:r>
            <a:r>
              <a:rPr lang="th-TH" sz="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เคลื่อนที่ได้แต่</a:t>
            </a:r>
          </a:p>
          <a:p>
            <a:pPr>
              <a:lnSpc>
                <a:spcPct val="100000"/>
              </a:lnSpc>
            </a:pPr>
            <a:r>
              <a:rPr lang="th-TH" sz="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พืช</a:t>
            </a:r>
            <a:r>
              <a:rPr lang="th-TH" sz="5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ไม่สามารถ</a:t>
            </a:r>
            <a:r>
              <a:rPr lang="th-TH" sz="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เคลื่อนที่ได้</a:t>
            </a:r>
            <a:endParaRPr lang="en-US" sz="5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17" name="Content Placeholder 9">
            <a:extLst>
              <a:ext uri="{FF2B5EF4-FFF2-40B4-BE49-F238E27FC236}">
                <a16:creationId xmlns:a16="http://schemas.microsoft.com/office/drawing/2014/main" id="{67A84B7C-DF1C-4FE9-BA21-E67DE48983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981" y="4567518"/>
            <a:ext cx="908109" cy="9102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586FF3-3567-4E17-8EF6-BFA11FCC90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4204" y="4829412"/>
            <a:ext cx="1553051" cy="129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719 0.02662 L 0.04765 0.0463 C 0.15442 0.05093 0.31536 0.05394 0.48463 0.05394 C 0.67682 0.05394 0.83033 0.05093 0.93737 0.0463 L 1.45338 0.02662 " pathEditMode="relative" rAng="0" ptsTypes="AAAAA">
                                      <p:cBhvr>
                                        <p:cTn id="21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29" y="13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03646 -0.02778 L -0.08099 0.00533 L -0.13828 -0.03171 L -0.20026 0.01482 L -0.26784 -0.01991 L -0.32995 0.01343 L -0.36588 -0.01713 L -0.42578 0.00671 " pathEditMode="relative" rAng="0" ptsTypes="AAAAAAAAA">
                                      <p:cBhvr>
                                        <p:cTn id="5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89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3B4A4B-583A-425D-BD25-AFB90980CF37}"/>
              </a:ext>
            </a:extLst>
          </p:cNvPr>
          <p:cNvSpPr/>
          <p:nvPr/>
        </p:nvSpPr>
        <p:spPr>
          <a:xfrm>
            <a:off x="0" y="0"/>
            <a:ext cx="3009900" cy="923925"/>
          </a:xfrm>
          <a:prstGeom prst="rect">
            <a:avLst/>
          </a:prstGeom>
          <a:solidFill>
            <a:srgbClr val="F85B4A"/>
          </a:solidFill>
          <a:ln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02FFE-DB98-412D-BA18-D215D6DB8BF3}"/>
              </a:ext>
            </a:extLst>
          </p:cNvPr>
          <p:cNvSpPr txBox="1"/>
          <p:nvPr/>
        </p:nvSpPr>
        <p:spPr>
          <a:xfrm>
            <a:off x="76199" y="-92036"/>
            <a:ext cx="2857501" cy="1107996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72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GAME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2AE15D-D70F-41ED-AE5C-62D2B06A95BF}"/>
              </a:ext>
            </a:extLst>
          </p:cNvPr>
          <p:cNvSpPr/>
          <p:nvPr/>
        </p:nvSpPr>
        <p:spPr>
          <a:xfrm>
            <a:off x="3009900" y="0"/>
            <a:ext cx="9182100" cy="92392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2A3025-5C83-4D7A-A5BE-E2C607CD7257}"/>
              </a:ext>
            </a:extLst>
          </p:cNvPr>
          <p:cNvSpPr txBox="1"/>
          <p:nvPr/>
        </p:nvSpPr>
        <p:spPr>
          <a:xfrm>
            <a:off x="2971800" y="106223"/>
            <a:ext cx="9258300" cy="711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th-TH" sz="3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เลือกอวัยวะที่ขาดไปและบอกหน้าที่ของอวัยวะให้ถูกต้อง</a:t>
            </a:r>
            <a:endParaRPr lang="en-US" sz="3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6B2767-1943-4DFA-99AA-6F87F47B68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6199" y="5034782"/>
            <a:ext cx="3381375" cy="148256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92370FA-724E-4AF4-A628-FC6CD8F9CB41}"/>
              </a:ext>
            </a:extLst>
          </p:cNvPr>
          <p:cNvGrpSpPr/>
          <p:nvPr/>
        </p:nvGrpSpPr>
        <p:grpSpPr>
          <a:xfrm>
            <a:off x="10289262" y="5105487"/>
            <a:ext cx="1694163" cy="1705795"/>
            <a:chOff x="10762417" y="5539907"/>
            <a:chExt cx="1254200" cy="1262811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106E32C-C1C3-4AF2-B129-F42A2CA9E4EC}"/>
                </a:ext>
              </a:extLst>
            </p:cNvPr>
            <p:cNvSpPr/>
            <p:nvPr/>
          </p:nvSpPr>
          <p:spPr>
            <a:xfrm>
              <a:off x="10762417" y="5539907"/>
              <a:ext cx="1242873" cy="121187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EC782A6-FCA9-4619-94F5-55A1EED56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942734" y="5734817"/>
              <a:ext cx="1073883" cy="1067901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7F3052D-551D-4F1A-B667-137945B98B29}"/>
              </a:ext>
            </a:extLst>
          </p:cNvPr>
          <p:cNvGrpSpPr/>
          <p:nvPr/>
        </p:nvGrpSpPr>
        <p:grpSpPr>
          <a:xfrm>
            <a:off x="10286322" y="2044807"/>
            <a:ext cx="1678863" cy="1583696"/>
            <a:chOff x="10762417" y="5539907"/>
            <a:chExt cx="1284693" cy="121187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C900668-9CD9-4D8E-94D4-F9F29D22772E}"/>
                </a:ext>
              </a:extLst>
            </p:cNvPr>
            <p:cNvSpPr/>
            <p:nvPr/>
          </p:nvSpPr>
          <p:spPr>
            <a:xfrm>
              <a:off x="10762417" y="5539907"/>
              <a:ext cx="1242873" cy="121187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3D28AF4-2236-483F-B67C-659110613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2417" y="5763973"/>
              <a:ext cx="1284693" cy="763735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EF74D7B-4EC9-47CF-902A-4A54FBDD7B41}"/>
              </a:ext>
            </a:extLst>
          </p:cNvPr>
          <p:cNvGrpSpPr/>
          <p:nvPr/>
        </p:nvGrpSpPr>
        <p:grpSpPr>
          <a:xfrm>
            <a:off x="1344401" y="2293818"/>
            <a:ext cx="1624212" cy="1694746"/>
            <a:chOff x="10758061" y="5494740"/>
            <a:chExt cx="1242873" cy="1296847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D14B4FB-82ED-497E-8448-A3C7F73F4784}"/>
                </a:ext>
              </a:extLst>
            </p:cNvPr>
            <p:cNvSpPr/>
            <p:nvPr/>
          </p:nvSpPr>
          <p:spPr>
            <a:xfrm>
              <a:off x="10758061" y="5579717"/>
              <a:ext cx="1242873" cy="121187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9520C42-9E7C-4812-B756-A52B3E8EC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903415" y="5494740"/>
              <a:ext cx="968197" cy="126008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4F6552F-7A56-4FC5-B524-B06FD093BC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923"/>
            <a:ext cx="12190095" cy="59340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456D0F-295B-4C54-BDC8-EBDCF70C25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0899" y="1726541"/>
            <a:ext cx="6601690" cy="359172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36CB480-E2D8-4ACE-9DB6-480016B26FBB}"/>
              </a:ext>
            </a:extLst>
          </p:cNvPr>
          <p:cNvGrpSpPr/>
          <p:nvPr/>
        </p:nvGrpSpPr>
        <p:grpSpPr>
          <a:xfrm>
            <a:off x="3105196" y="5354767"/>
            <a:ext cx="2201140" cy="1532228"/>
            <a:chOff x="-351724" y="5208531"/>
            <a:chExt cx="2201140" cy="153222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4C2BE21-AB4F-4CB4-B12C-2453F7432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1724" y="5208531"/>
              <a:ext cx="2201140" cy="1532228"/>
            </a:xfrm>
            <a:prstGeom prst="rect">
              <a:avLst/>
            </a:prstGeom>
          </p:spPr>
        </p:pic>
        <p:sp>
          <p:nvSpPr>
            <p:cNvPr id="37" name="Title 1">
              <a:extLst>
                <a:ext uri="{FF2B5EF4-FFF2-40B4-BE49-F238E27FC236}">
                  <a16:creationId xmlns:a16="http://schemas.microsoft.com/office/drawing/2014/main" id="{F386CEDE-5CD3-4E54-8ADF-788C922842C8}"/>
                </a:ext>
              </a:extLst>
            </p:cNvPr>
            <p:cNvSpPr txBox="1">
              <a:spLocks/>
            </p:cNvSpPr>
            <p:nvPr/>
          </p:nvSpPr>
          <p:spPr>
            <a:xfrm>
              <a:off x="-197981" y="5317334"/>
              <a:ext cx="1745306" cy="9239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5400" dirty="0">
                  <a:solidFill>
                    <a:schemeClr val="bg1"/>
                  </a:solidFill>
                  <a:effectLst>
                    <a:outerShdw blurRad="25400" dist="635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จระเข้</a:t>
              </a:r>
              <a:endParaRPr lang="en-US" sz="5400" dirty="0">
                <a:solidFill>
                  <a:schemeClr val="bg1"/>
                </a:solidFill>
                <a:effectLst>
                  <a:outerShdw blurRad="25400" dist="635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9B25D73-5ED5-4332-92AE-16A3D5021635}"/>
              </a:ext>
            </a:extLst>
          </p:cNvPr>
          <p:cNvGrpSpPr/>
          <p:nvPr/>
        </p:nvGrpSpPr>
        <p:grpSpPr>
          <a:xfrm>
            <a:off x="6808457" y="880941"/>
            <a:ext cx="4747286" cy="1784786"/>
            <a:chOff x="747203" y="0"/>
            <a:chExt cx="4747286" cy="178478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D6F2BAD-8B0E-41DE-830F-0475596B5D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5" r="4903"/>
            <a:stretch/>
          </p:blipFill>
          <p:spPr>
            <a:xfrm>
              <a:off x="747203" y="0"/>
              <a:ext cx="4747286" cy="1784786"/>
            </a:xfrm>
            <a:prstGeom prst="rect">
              <a:avLst/>
            </a:prstGeom>
          </p:spPr>
        </p:pic>
        <p:sp>
          <p:nvSpPr>
            <p:cNvPr id="41" name="Title 1">
              <a:extLst>
                <a:ext uri="{FF2B5EF4-FFF2-40B4-BE49-F238E27FC236}">
                  <a16:creationId xmlns:a16="http://schemas.microsoft.com/office/drawing/2014/main" id="{58715BF9-9276-4C86-AFB3-49C6C5B364B3}"/>
                </a:ext>
              </a:extLst>
            </p:cNvPr>
            <p:cNvSpPr txBox="1">
              <a:spLocks/>
            </p:cNvSpPr>
            <p:nvPr/>
          </p:nvSpPr>
          <p:spPr>
            <a:xfrm>
              <a:off x="840766" y="493302"/>
              <a:ext cx="4565051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th-TH" sz="56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เท้ามีไว้ทำอะไร?</a:t>
              </a:r>
              <a:endParaRPr lang="en-US" sz="5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F1B5D45-4714-4C63-A6CD-3FBA2AA19FAF}"/>
              </a:ext>
            </a:extLst>
          </p:cNvPr>
          <p:cNvGrpSpPr/>
          <p:nvPr/>
        </p:nvGrpSpPr>
        <p:grpSpPr>
          <a:xfrm>
            <a:off x="6683748" y="2778406"/>
            <a:ext cx="4986331" cy="1160057"/>
            <a:chOff x="2214396" y="5063956"/>
            <a:chExt cx="9926278" cy="1776392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9C2117F-EF31-4480-9053-B7785FB405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5" t="27366" r="4903"/>
            <a:stretch/>
          </p:blipFill>
          <p:spPr>
            <a:xfrm>
              <a:off x="2214396" y="5063956"/>
              <a:ext cx="9926278" cy="1776392"/>
            </a:xfrm>
            <a:prstGeom prst="rect">
              <a:avLst/>
            </a:prstGeom>
          </p:spPr>
        </p:pic>
        <p:sp>
          <p:nvSpPr>
            <p:cNvPr id="46" name="Title 1">
              <a:extLst>
                <a:ext uri="{FF2B5EF4-FFF2-40B4-BE49-F238E27FC236}">
                  <a16:creationId xmlns:a16="http://schemas.microsoft.com/office/drawing/2014/main" id="{7B125173-F53B-4C92-B13F-FE17D2AE5053}"/>
                </a:ext>
              </a:extLst>
            </p:cNvPr>
            <p:cNvSpPr txBox="1">
              <a:spLocks/>
            </p:cNvSpPr>
            <p:nvPr/>
          </p:nvSpPr>
          <p:spPr>
            <a:xfrm>
              <a:off x="2884825" y="5400575"/>
              <a:ext cx="8470736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56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ใช้ว่ายน้ำ</a:t>
              </a:r>
              <a:endParaRPr lang="en-US" sz="5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A77430E-9727-46DB-A474-1FD98A624362}"/>
              </a:ext>
            </a:extLst>
          </p:cNvPr>
          <p:cNvGrpSpPr/>
          <p:nvPr/>
        </p:nvGrpSpPr>
        <p:grpSpPr>
          <a:xfrm>
            <a:off x="6673340" y="4025943"/>
            <a:ext cx="4986331" cy="1160057"/>
            <a:chOff x="2214396" y="5063956"/>
            <a:chExt cx="9926278" cy="177639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B94601F-DA70-4CEC-9B01-238B6F5108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5" t="27366" r="4903"/>
            <a:stretch/>
          </p:blipFill>
          <p:spPr>
            <a:xfrm>
              <a:off x="2214396" y="5063956"/>
              <a:ext cx="9926278" cy="1776392"/>
            </a:xfrm>
            <a:prstGeom prst="rect">
              <a:avLst/>
            </a:prstGeom>
          </p:spPr>
        </p:pic>
        <p:sp>
          <p:nvSpPr>
            <p:cNvPr id="49" name="Title 1">
              <a:extLst>
                <a:ext uri="{FF2B5EF4-FFF2-40B4-BE49-F238E27FC236}">
                  <a16:creationId xmlns:a16="http://schemas.microsoft.com/office/drawing/2014/main" id="{A500A9DB-A062-434F-9703-9B62B42E38E6}"/>
                </a:ext>
              </a:extLst>
            </p:cNvPr>
            <p:cNvSpPr txBox="1">
              <a:spLocks/>
            </p:cNvSpPr>
            <p:nvPr/>
          </p:nvSpPr>
          <p:spPr>
            <a:xfrm>
              <a:off x="2942165" y="5325698"/>
              <a:ext cx="8470736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56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ใช้บิน</a:t>
              </a:r>
              <a:endParaRPr lang="en-US" sz="5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84E9EA5-1FF1-4E35-94AC-81A2575763CB}"/>
              </a:ext>
            </a:extLst>
          </p:cNvPr>
          <p:cNvGrpSpPr/>
          <p:nvPr/>
        </p:nvGrpSpPr>
        <p:grpSpPr>
          <a:xfrm>
            <a:off x="6651993" y="5270614"/>
            <a:ext cx="4986331" cy="1160057"/>
            <a:chOff x="2214396" y="5063956"/>
            <a:chExt cx="9926278" cy="1776392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34A183C-F3A6-4E73-8719-E113467B7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5" t="27366" r="4903"/>
            <a:stretch/>
          </p:blipFill>
          <p:spPr>
            <a:xfrm>
              <a:off x="2214396" y="5063956"/>
              <a:ext cx="9926278" cy="1776392"/>
            </a:xfrm>
            <a:prstGeom prst="rect">
              <a:avLst/>
            </a:prstGeom>
          </p:spPr>
        </p:pic>
        <p:sp>
          <p:nvSpPr>
            <p:cNvPr id="52" name="Title 1">
              <a:extLst>
                <a:ext uri="{FF2B5EF4-FFF2-40B4-BE49-F238E27FC236}">
                  <a16:creationId xmlns:a16="http://schemas.microsoft.com/office/drawing/2014/main" id="{E41EFCEE-6BCF-428A-88A7-0D6167B670AA}"/>
                </a:ext>
              </a:extLst>
            </p:cNvPr>
            <p:cNvSpPr txBox="1">
              <a:spLocks/>
            </p:cNvSpPr>
            <p:nvPr/>
          </p:nvSpPr>
          <p:spPr>
            <a:xfrm>
              <a:off x="2365440" y="5328671"/>
              <a:ext cx="9198509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56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ใช้เดิน</a:t>
              </a:r>
              <a:endParaRPr lang="en-US" sz="5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26C5B96B-8F59-4B52-ACCD-16F14CCEA7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51919" y="5357843"/>
            <a:ext cx="961595" cy="96159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ED3EE296-5305-4D94-9676-FA1A22082C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68227" y="4094232"/>
            <a:ext cx="960120" cy="96892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855B18E-F301-4ADF-AD2D-75037A4107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16742" y="2856081"/>
            <a:ext cx="960120" cy="96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6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61 0.05648 L 0.20977 0.11343 L 0.30274 0.1037 L 0.33464 0.08981 L 0.3543 0.0287 L 0.32617 -0.10185 L 0.27617 -0.13241 L 0.22071 -0.11435 L 0.14492 -0.07269 L 0.09258 -0.09213 L 0.07305 -0.17685 L 0.09492 -0.25324 L 0.17539 -0.27963 L 0.23633 -0.29074 L 0.31446 -0.24491 L 0.35586 -0.24213 L 0.41524 -0.27546 L 0.43789 -0.31019 L 0.45117 -0.36435 L 0.45586 -0.44491 L 0.44571 -0.52685 L 0.41055 -0.59213 L 0.38386 -0.60185 L 0.20664 -0.58657 L 0.12383 -0.5713 L 0.09792 -0.57685 L -0.02773 -0.60324 L -0.03554 -0.55046 L 0.02383 -0.53102 L 0.11914 -0.46713 L 0.14727 -0.38519 L 0.13789 -0.3463 L 0.11524 -0.32963 " pathEditMode="relative" ptsTypes="AAAAAAAAAAAAAAAAAAAAAAAAAAAAAAAAA">
                                      <p:cBhvr>
                                        <p:cTn id="8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500"/>
                            </p:stCondLst>
                            <p:childTnLst>
                              <p:par>
                                <p:cTn id="1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500"/>
                            </p:stCondLst>
                            <p:childTnLst>
                              <p:par>
                                <p:cTn id="1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3B4A4B-583A-425D-BD25-AFB90980CF37}"/>
              </a:ext>
            </a:extLst>
          </p:cNvPr>
          <p:cNvSpPr/>
          <p:nvPr/>
        </p:nvSpPr>
        <p:spPr>
          <a:xfrm>
            <a:off x="0" y="0"/>
            <a:ext cx="3009900" cy="923925"/>
          </a:xfrm>
          <a:prstGeom prst="rect">
            <a:avLst/>
          </a:prstGeom>
          <a:solidFill>
            <a:srgbClr val="F85B4A"/>
          </a:solidFill>
          <a:ln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02FFE-DB98-412D-BA18-D215D6DB8BF3}"/>
              </a:ext>
            </a:extLst>
          </p:cNvPr>
          <p:cNvSpPr txBox="1"/>
          <p:nvPr/>
        </p:nvSpPr>
        <p:spPr>
          <a:xfrm>
            <a:off x="76199" y="-92036"/>
            <a:ext cx="2857501" cy="1107996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72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GAME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2AE15D-D70F-41ED-AE5C-62D2B06A95BF}"/>
              </a:ext>
            </a:extLst>
          </p:cNvPr>
          <p:cNvSpPr/>
          <p:nvPr/>
        </p:nvSpPr>
        <p:spPr>
          <a:xfrm>
            <a:off x="3009900" y="0"/>
            <a:ext cx="9182100" cy="92392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2A3025-5C83-4D7A-A5BE-E2C607CD7257}"/>
              </a:ext>
            </a:extLst>
          </p:cNvPr>
          <p:cNvSpPr txBox="1"/>
          <p:nvPr/>
        </p:nvSpPr>
        <p:spPr>
          <a:xfrm>
            <a:off x="2971800" y="106223"/>
            <a:ext cx="9258300" cy="711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th-TH" sz="3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เลือกอวัยวะที่ขาดไปและบอกหน้าที่ของอวัยวะให้ถูกต้อง</a:t>
            </a:r>
            <a:endParaRPr lang="en-US" sz="3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6B2767-1943-4DFA-99AA-6F87F47B68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49" y="4082347"/>
            <a:ext cx="4515605" cy="257284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92370FA-724E-4AF4-A628-FC6CD8F9CB41}"/>
              </a:ext>
            </a:extLst>
          </p:cNvPr>
          <p:cNvGrpSpPr/>
          <p:nvPr/>
        </p:nvGrpSpPr>
        <p:grpSpPr>
          <a:xfrm>
            <a:off x="10289257" y="5004942"/>
            <a:ext cx="1678862" cy="1784787"/>
            <a:chOff x="10762417" y="5465472"/>
            <a:chExt cx="1242873" cy="132128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106E32C-C1C3-4AF2-B129-F42A2CA9E4EC}"/>
                </a:ext>
              </a:extLst>
            </p:cNvPr>
            <p:cNvSpPr/>
            <p:nvPr/>
          </p:nvSpPr>
          <p:spPr>
            <a:xfrm>
              <a:off x="10762417" y="5539907"/>
              <a:ext cx="1242873" cy="121187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EC782A6-FCA9-4619-94F5-55A1EED564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03" b="24771"/>
            <a:stretch/>
          </p:blipFill>
          <p:spPr>
            <a:xfrm>
              <a:off x="10808523" y="5465472"/>
              <a:ext cx="1154807" cy="132128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7F3052D-551D-4F1A-B667-137945B98B29}"/>
              </a:ext>
            </a:extLst>
          </p:cNvPr>
          <p:cNvGrpSpPr/>
          <p:nvPr/>
        </p:nvGrpSpPr>
        <p:grpSpPr>
          <a:xfrm>
            <a:off x="10286325" y="2037637"/>
            <a:ext cx="1624212" cy="1690856"/>
            <a:chOff x="10762417" y="5534422"/>
            <a:chExt cx="1242873" cy="1293871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C900668-9CD9-4D8E-94D4-F9F29D22772E}"/>
                </a:ext>
              </a:extLst>
            </p:cNvPr>
            <p:cNvSpPr/>
            <p:nvPr/>
          </p:nvSpPr>
          <p:spPr>
            <a:xfrm>
              <a:off x="10762417" y="5539907"/>
              <a:ext cx="1242873" cy="121187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3D28AF4-2236-483F-B67C-659110613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22359" y="5534422"/>
              <a:ext cx="569302" cy="1293871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EF74D7B-4EC9-47CF-902A-4A54FBDD7B41}"/>
              </a:ext>
            </a:extLst>
          </p:cNvPr>
          <p:cNvGrpSpPr/>
          <p:nvPr/>
        </p:nvGrpSpPr>
        <p:grpSpPr>
          <a:xfrm>
            <a:off x="1344398" y="2404866"/>
            <a:ext cx="1665498" cy="1583696"/>
            <a:chOff x="10758061" y="5579717"/>
            <a:chExt cx="1274466" cy="121187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D14B4FB-82ED-497E-8448-A3C7F73F4784}"/>
                </a:ext>
              </a:extLst>
            </p:cNvPr>
            <p:cNvSpPr/>
            <p:nvPr/>
          </p:nvSpPr>
          <p:spPr>
            <a:xfrm>
              <a:off x="10758061" y="5579717"/>
              <a:ext cx="1242873" cy="121187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9520C42-9E7C-4812-B756-A52B3E8EC9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 t="28225" r="21774" b="26442"/>
            <a:stretch/>
          </p:blipFill>
          <p:spPr>
            <a:xfrm>
              <a:off x="10769167" y="5656531"/>
              <a:ext cx="1263360" cy="970631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4F6552F-7A56-4FC5-B524-B06FD093BC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" y="923923"/>
            <a:ext cx="12190095" cy="59340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456D0F-295B-4C54-BDC8-EBDCF70C25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85" y="1541243"/>
            <a:ext cx="6644219" cy="3785661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36CB480-E2D8-4ACE-9DB6-480016B26FBB}"/>
              </a:ext>
            </a:extLst>
          </p:cNvPr>
          <p:cNvGrpSpPr/>
          <p:nvPr/>
        </p:nvGrpSpPr>
        <p:grpSpPr>
          <a:xfrm>
            <a:off x="3105196" y="5354767"/>
            <a:ext cx="2201140" cy="1532228"/>
            <a:chOff x="-351724" y="5208531"/>
            <a:chExt cx="2201140" cy="153222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4C2BE21-AB4F-4CB4-B12C-2453F7432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1724" y="5208531"/>
              <a:ext cx="2201140" cy="1532228"/>
            </a:xfrm>
            <a:prstGeom prst="rect">
              <a:avLst/>
            </a:prstGeom>
          </p:spPr>
        </p:pic>
        <p:sp>
          <p:nvSpPr>
            <p:cNvPr id="37" name="Title 1">
              <a:extLst>
                <a:ext uri="{FF2B5EF4-FFF2-40B4-BE49-F238E27FC236}">
                  <a16:creationId xmlns:a16="http://schemas.microsoft.com/office/drawing/2014/main" id="{F386CEDE-5CD3-4E54-8ADF-788C922842C8}"/>
                </a:ext>
              </a:extLst>
            </p:cNvPr>
            <p:cNvSpPr txBox="1">
              <a:spLocks/>
            </p:cNvSpPr>
            <p:nvPr/>
          </p:nvSpPr>
          <p:spPr>
            <a:xfrm>
              <a:off x="-197981" y="5317334"/>
              <a:ext cx="1745306" cy="9239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5400" dirty="0">
                  <a:solidFill>
                    <a:schemeClr val="bg1"/>
                  </a:solidFill>
                  <a:effectLst>
                    <a:outerShdw blurRad="25400" dist="635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ช้าง</a:t>
              </a:r>
              <a:endParaRPr lang="en-US" sz="5400" dirty="0">
                <a:solidFill>
                  <a:schemeClr val="bg1"/>
                </a:solidFill>
                <a:effectLst>
                  <a:outerShdw blurRad="25400" dist="635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9B25D73-5ED5-4332-92AE-16A3D5021635}"/>
              </a:ext>
            </a:extLst>
          </p:cNvPr>
          <p:cNvGrpSpPr/>
          <p:nvPr/>
        </p:nvGrpSpPr>
        <p:grpSpPr>
          <a:xfrm>
            <a:off x="6808457" y="880941"/>
            <a:ext cx="4748238" cy="1784786"/>
            <a:chOff x="747203" y="0"/>
            <a:chExt cx="4748238" cy="178478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D6F2BAD-8B0E-41DE-830F-0475596B5D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5" r="4903"/>
            <a:stretch/>
          </p:blipFill>
          <p:spPr>
            <a:xfrm>
              <a:off x="747203" y="0"/>
              <a:ext cx="4747286" cy="1784786"/>
            </a:xfrm>
            <a:prstGeom prst="rect">
              <a:avLst/>
            </a:prstGeom>
          </p:spPr>
        </p:pic>
        <p:sp>
          <p:nvSpPr>
            <p:cNvPr id="41" name="Title 1">
              <a:extLst>
                <a:ext uri="{FF2B5EF4-FFF2-40B4-BE49-F238E27FC236}">
                  <a16:creationId xmlns:a16="http://schemas.microsoft.com/office/drawing/2014/main" id="{58715BF9-9276-4C86-AFB3-49C6C5B364B3}"/>
                </a:ext>
              </a:extLst>
            </p:cNvPr>
            <p:cNvSpPr txBox="1">
              <a:spLocks/>
            </p:cNvSpPr>
            <p:nvPr/>
          </p:nvSpPr>
          <p:spPr>
            <a:xfrm>
              <a:off x="930390" y="475580"/>
              <a:ext cx="4565051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th-TH" sz="56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งวงมีไว้ทำอะไร?</a:t>
              </a:r>
              <a:endParaRPr lang="en-US" sz="56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F1B5D45-4714-4C63-A6CD-3FBA2AA19FAF}"/>
              </a:ext>
            </a:extLst>
          </p:cNvPr>
          <p:cNvGrpSpPr/>
          <p:nvPr/>
        </p:nvGrpSpPr>
        <p:grpSpPr>
          <a:xfrm>
            <a:off x="6683748" y="2778406"/>
            <a:ext cx="4986331" cy="1160057"/>
            <a:chOff x="2214396" y="5063956"/>
            <a:chExt cx="9926278" cy="1776392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9C2117F-EF31-4480-9053-B7785FB405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5" t="27366" r="4903"/>
            <a:stretch/>
          </p:blipFill>
          <p:spPr>
            <a:xfrm>
              <a:off x="2214396" y="5063956"/>
              <a:ext cx="9926278" cy="1776392"/>
            </a:xfrm>
            <a:prstGeom prst="rect">
              <a:avLst/>
            </a:prstGeom>
          </p:spPr>
        </p:pic>
        <p:sp>
          <p:nvSpPr>
            <p:cNvPr id="46" name="Title 1">
              <a:extLst>
                <a:ext uri="{FF2B5EF4-FFF2-40B4-BE49-F238E27FC236}">
                  <a16:creationId xmlns:a16="http://schemas.microsoft.com/office/drawing/2014/main" id="{7B125173-F53B-4C92-B13F-FE17D2AE5053}"/>
                </a:ext>
              </a:extLst>
            </p:cNvPr>
            <p:cNvSpPr txBox="1">
              <a:spLocks/>
            </p:cNvSpPr>
            <p:nvPr/>
          </p:nvSpPr>
          <p:spPr>
            <a:xfrm>
              <a:off x="2884825" y="5400575"/>
              <a:ext cx="8470736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5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ใช้หายใจ</a:t>
              </a:r>
              <a:endParaRPr lang="en-US" sz="5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A77430E-9727-46DB-A474-1FD98A624362}"/>
              </a:ext>
            </a:extLst>
          </p:cNvPr>
          <p:cNvGrpSpPr/>
          <p:nvPr/>
        </p:nvGrpSpPr>
        <p:grpSpPr>
          <a:xfrm>
            <a:off x="6670623" y="4025943"/>
            <a:ext cx="4989048" cy="1160057"/>
            <a:chOff x="2208987" y="5063956"/>
            <a:chExt cx="9931687" cy="177639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B94601F-DA70-4CEC-9B01-238B6F5108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5" t="27366" r="4903"/>
            <a:stretch/>
          </p:blipFill>
          <p:spPr>
            <a:xfrm>
              <a:off x="2214396" y="5063956"/>
              <a:ext cx="9926278" cy="1776392"/>
            </a:xfrm>
            <a:prstGeom prst="rect">
              <a:avLst/>
            </a:prstGeom>
          </p:spPr>
        </p:pic>
        <p:sp>
          <p:nvSpPr>
            <p:cNvPr id="49" name="Title 1">
              <a:extLst>
                <a:ext uri="{FF2B5EF4-FFF2-40B4-BE49-F238E27FC236}">
                  <a16:creationId xmlns:a16="http://schemas.microsoft.com/office/drawing/2014/main" id="{A500A9DB-A062-434F-9703-9B62B42E38E6}"/>
                </a:ext>
              </a:extLst>
            </p:cNvPr>
            <p:cNvSpPr txBox="1">
              <a:spLocks/>
            </p:cNvSpPr>
            <p:nvPr/>
          </p:nvSpPr>
          <p:spPr>
            <a:xfrm>
              <a:off x="2208987" y="5384770"/>
              <a:ext cx="9926278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5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ใช้หยิบจับสิ่งของ</a:t>
              </a:r>
              <a:endParaRPr lang="en-US" sz="5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84E9EA5-1FF1-4E35-94AC-81A2575763CB}"/>
              </a:ext>
            </a:extLst>
          </p:cNvPr>
          <p:cNvGrpSpPr/>
          <p:nvPr/>
        </p:nvGrpSpPr>
        <p:grpSpPr>
          <a:xfrm>
            <a:off x="6651993" y="5270614"/>
            <a:ext cx="4986331" cy="1160057"/>
            <a:chOff x="2214396" y="5063956"/>
            <a:chExt cx="9926278" cy="1776392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34A183C-F3A6-4E73-8719-E113467B7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5" t="27366" r="4903"/>
            <a:stretch/>
          </p:blipFill>
          <p:spPr>
            <a:xfrm>
              <a:off x="2214396" y="5063956"/>
              <a:ext cx="9926278" cy="1776392"/>
            </a:xfrm>
            <a:prstGeom prst="rect">
              <a:avLst/>
            </a:prstGeom>
          </p:spPr>
        </p:pic>
        <p:sp>
          <p:nvSpPr>
            <p:cNvPr id="52" name="Title 1">
              <a:extLst>
                <a:ext uri="{FF2B5EF4-FFF2-40B4-BE49-F238E27FC236}">
                  <a16:creationId xmlns:a16="http://schemas.microsoft.com/office/drawing/2014/main" id="{E41EFCEE-6BCF-428A-88A7-0D6167B670AA}"/>
                </a:ext>
              </a:extLst>
            </p:cNvPr>
            <p:cNvSpPr txBox="1">
              <a:spLocks/>
            </p:cNvSpPr>
            <p:nvPr/>
          </p:nvSpPr>
          <p:spPr>
            <a:xfrm>
              <a:off x="2508739" y="5359429"/>
              <a:ext cx="9198509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5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ใช้ป้องกันร่างกาย</a:t>
              </a:r>
              <a:endParaRPr lang="en-US" sz="5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26C5B96B-8F59-4B52-ACCD-16F14CCEA7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19069" y="2832384"/>
            <a:ext cx="961595" cy="96159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ED3EE296-5305-4D94-9676-FA1A22082C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20544" y="5381421"/>
            <a:ext cx="960120" cy="9689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100B33B-2244-4D2C-AB51-45B092EC05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19069" y="4107534"/>
            <a:ext cx="961595" cy="96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7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1 0.13935 L 0.17096 0.18102 L 0.22956 0.16852 L 0.28581 0.15046 L 0.30456 0.09491 L 0.2944 0.00046 L 0.25456 -0.0662 L 0.22721 -0.10926 L 0.24206 -0.14815 L 0.29518 -0.15509 L 0.35378 -0.15093 L 0.38346 -0.13565 L 0.38581 -0.06481 L 0.36315 0.00741 L 0.35846 0.06852 L 0.36393 0.11157 L 0.38346 0.13935 L 0.41862 0.15046 L 0.47565 0.11157 L 0.52487 0.07963 L 0.56784 0.00324 L 0.57174 -0.1037 L 0.53034 -0.18426 L 0.46081 -0.25648 L 0.4569 -0.3412 L 0.45846 -0.44676 L 0.46706 -0.51898 L 0.52174 -0.5412 L 0.58971 -0.47731 L 0.6194 -0.36343 L 0.61315 -0.23287 L 0.6319 -0.20509 L 0.65833 -0.23009 L 0.63581 -0.38704 L 0.64518 -0.42454 L 0.6569 -0.42593 " pathEditMode="relative" ptsTypes="AAAAAAAAAAAAAAAAAAAAAAAAAAAAAAAAAAAA">
                                      <p:cBhvr>
                                        <p:cTn id="8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500"/>
                            </p:stCondLst>
                            <p:childTnLst>
                              <p:par>
                                <p:cTn id="1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500"/>
                            </p:stCondLst>
                            <p:childTnLst>
                              <p:par>
                                <p:cTn id="1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B5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962A26-DEE4-4791-957D-EA9D1327D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25130" cy="1184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239417-4FB3-4433-A45D-270F97D3CEBC}"/>
              </a:ext>
            </a:extLst>
          </p:cNvPr>
          <p:cNvSpPr txBox="1"/>
          <p:nvPr/>
        </p:nvSpPr>
        <p:spPr>
          <a:xfrm>
            <a:off x="0" y="-127589"/>
            <a:ext cx="121920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จับคู่อวัยวะและหน้าที่ส่วนต่าง ๆ ของสัตว์</a:t>
            </a:r>
            <a:endParaRPr lang="en-US" sz="6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CACB754-E644-4F25-BA9D-8DE1CD028AB1}"/>
              </a:ext>
            </a:extLst>
          </p:cNvPr>
          <p:cNvGrpSpPr/>
          <p:nvPr/>
        </p:nvGrpSpPr>
        <p:grpSpPr>
          <a:xfrm>
            <a:off x="1075815" y="862015"/>
            <a:ext cx="4648200" cy="1828800"/>
            <a:chOff x="1075815" y="862015"/>
            <a:chExt cx="4648200" cy="18288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2ABDB33-8832-47C7-9041-8BB1DCFB5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815" y="862015"/>
              <a:ext cx="4648200" cy="1828800"/>
            </a:xfrm>
            <a:prstGeom prst="rect">
              <a:avLst/>
            </a:prstGeom>
          </p:spPr>
        </p:pic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3A0C5DC8-7FC3-4CAA-B0F8-15500DD6E924}"/>
                </a:ext>
              </a:extLst>
            </p:cNvPr>
            <p:cNvSpPr txBox="1">
              <a:spLocks/>
            </p:cNvSpPr>
            <p:nvPr/>
          </p:nvSpPr>
          <p:spPr>
            <a:xfrm>
              <a:off x="1433085" y="1857377"/>
              <a:ext cx="3974185" cy="82048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3600" dirty="0">
                  <a:latin typeface="Itim" panose="00000500000000000000" pitchFamily="2" charset="-34"/>
                  <a:cs typeface="Itim" panose="00000500000000000000" pitchFamily="2" charset="-34"/>
                </a:rPr>
                <a:t>ส่วนต่าง ๆ ของสัตว์</a:t>
              </a:r>
              <a:endParaRPr lang="en-US" sz="36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CF4AF47-D431-484B-AB5D-966EBDD4A531}"/>
              </a:ext>
            </a:extLst>
          </p:cNvPr>
          <p:cNvGrpSpPr/>
          <p:nvPr/>
        </p:nvGrpSpPr>
        <p:grpSpPr>
          <a:xfrm>
            <a:off x="6335925" y="1023940"/>
            <a:ext cx="4912319" cy="1666875"/>
            <a:chOff x="6335925" y="1023940"/>
            <a:chExt cx="4912319" cy="166687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EB4C8E5-63BB-4348-85BD-56EAF79D8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67985" y="1023940"/>
              <a:ext cx="4648200" cy="1666875"/>
            </a:xfrm>
            <a:prstGeom prst="rect">
              <a:avLst/>
            </a:prstGeom>
          </p:spPr>
        </p:pic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C179AEC3-B702-406C-A75D-CF6E7BF7FF5D}"/>
                </a:ext>
              </a:extLst>
            </p:cNvPr>
            <p:cNvSpPr txBox="1">
              <a:spLocks/>
            </p:cNvSpPr>
            <p:nvPr/>
          </p:nvSpPr>
          <p:spPr>
            <a:xfrm>
              <a:off x="6335925" y="1870330"/>
              <a:ext cx="4912319" cy="82048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3600" dirty="0">
                  <a:latin typeface="Itim" panose="00000500000000000000" pitchFamily="2" charset="-34"/>
                  <a:cs typeface="Itim" panose="00000500000000000000" pitchFamily="2" charset="-34"/>
                </a:rPr>
                <a:t>หน้าที่ส่วนต่าง ๆ ของสัตว์</a:t>
              </a:r>
              <a:endParaRPr lang="en-US" sz="36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E804DC4-5357-4A74-AB23-0A0D5A69DCD0}"/>
              </a:ext>
            </a:extLst>
          </p:cNvPr>
          <p:cNvGrpSpPr/>
          <p:nvPr/>
        </p:nvGrpSpPr>
        <p:grpSpPr>
          <a:xfrm>
            <a:off x="1549733" y="3888133"/>
            <a:ext cx="3740888" cy="1443431"/>
            <a:chOff x="1549733" y="3888133"/>
            <a:chExt cx="3740888" cy="144343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53D07AC-55ED-47A7-909E-22EBF888E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733" y="4147024"/>
              <a:ext cx="3740888" cy="116902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931FBD2-FC72-4FF2-960A-784B6897AA86}"/>
                </a:ext>
              </a:extLst>
            </p:cNvPr>
            <p:cNvSpPr txBox="1"/>
            <p:nvPr/>
          </p:nvSpPr>
          <p:spPr>
            <a:xfrm>
              <a:off x="3477024" y="4258325"/>
              <a:ext cx="5116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solidFill>
                    <a:srgbClr val="FF7C8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หู</a:t>
              </a:r>
              <a:endParaRPr lang="en-US" sz="4000" dirty="0">
                <a:solidFill>
                  <a:srgbClr val="FF7C8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C38D5F6-0CCB-472B-9EDE-B9889C444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49733" y="3888133"/>
              <a:ext cx="1363732" cy="1443431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5E7C175-A999-41CE-9BEB-B973AC236933}"/>
              </a:ext>
            </a:extLst>
          </p:cNvPr>
          <p:cNvGrpSpPr/>
          <p:nvPr/>
        </p:nvGrpSpPr>
        <p:grpSpPr>
          <a:xfrm>
            <a:off x="1433086" y="2728731"/>
            <a:ext cx="3857535" cy="1219035"/>
            <a:chOff x="1433086" y="2728731"/>
            <a:chExt cx="3857535" cy="121903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3ED61FD-E149-4770-89F5-FBBDF4AAC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733" y="2778738"/>
              <a:ext cx="3740888" cy="116902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F30CC91-B9FB-451F-A95A-DF380A0CE0D5}"/>
                </a:ext>
              </a:extLst>
            </p:cNvPr>
            <p:cNvSpPr txBox="1"/>
            <p:nvPr/>
          </p:nvSpPr>
          <p:spPr>
            <a:xfrm>
              <a:off x="3203713" y="2985566"/>
              <a:ext cx="10583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solidFill>
                    <a:srgbClr val="FF7C8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ครีบ</a:t>
              </a:r>
              <a:endParaRPr lang="en-US" sz="4000" dirty="0">
                <a:solidFill>
                  <a:srgbClr val="FF7C8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D672F58-CADB-467C-BAE2-9387CA6AB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33086" y="2728731"/>
              <a:ext cx="1279608" cy="1071479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8D6A880-D385-47A3-B402-F8C7A9105F50}"/>
              </a:ext>
            </a:extLst>
          </p:cNvPr>
          <p:cNvGrpSpPr/>
          <p:nvPr/>
        </p:nvGrpSpPr>
        <p:grpSpPr>
          <a:xfrm>
            <a:off x="1433085" y="5515310"/>
            <a:ext cx="3857536" cy="1169028"/>
            <a:chOff x="1433085" y="5515310"/>
            <a:chExt cx="3857536" cy="116902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10CDDF3-BBCC-45DB-AAC2-CEDC62DBC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733" y="5515310"/>
              <a:ext cx="3740888" cy="116902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139F169-17EC-4304-8EF5-1A82F537AA8F}"/>
                </a:ext>
              </a:extLst>
            </p:cNvPr>
            <p:cNvSpPr txBox="1"/>
            <p:nvPr/>
          </p:nvSpPr>
          <p:spPr>
            <a:xfrm>
              <a:off x="3212528" y="5745881"/>
              <a:ext cx="10406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solidFill>
                    <a:srgbClr val="FF7C8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จมูก</a:t>
              </a:r>
              <a:endParaRPr lang="en-US" sz="4000" dirty="0">
                <a:solidFill>
                  <a:srgbClr val="FF7C8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817CD5F-71CF-45FB-8775-A32EA3916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33085" y="5642357"/>
              <a:ext cx="1361678" cy="81141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D469D59-5433-4FAC-80BF-FCA228529E1A}"/>
              </a:ext>
            </a:extLst>
          </p:cNvPr>
          <p:cNvGrpSpPr/>
          <p:nvPr/>
        </p:nvGrpSpPr>
        <p:grpSpPr>
          <a:xfrm>
            <a:off x="6922008" y="5645545"/>
            <a:ext cx="3740887" cy="820485"/>
            <a:chOff x="6922008" y="5645545"/>
            <a:chExt cx="3740887" cy="82048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5B7E3D59-9682-4E81-A9E4-1FE6C112D083}"/>
                </a:ext>
              </a:extLst>
            </p:cNvPr>
            <p:cNvSpPr/>
            <p:nvPr/>
          </p:nvSpPr>
          <p:spPr>
            <a:xfrm>
              <a:off x="6922008" y="5645545"/>
              <a:ext cx="3740887" cy="82048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dist="50800" dir="3180000" algn="tl" rotWithShape="0">
                <a:srgbClr val="9AA6A9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7C80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CF1AFED-CDBC-46BF-AD3E-CA19381D8D3E}"/>
                </a:ext>
              </a:extLst>
            </p:cNvPr>
            <p:cNvSpPr txBox="1"/>
            <p:nvPr/>
          </p:nvSpPr>
          <p:spPr>
            <a:xfrm>
              <a:off x="7927102" y="5713324"/>
              <a:ext cx="17299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solidFill>
                    <a:srgbClr val="FF7C8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ฟังเสียง</a:t>
              </a:r>
              <a:endParaRPr lang="en-US" sz="4000" dirty="0">
                <a:solidFill>
                  <a:srgbClr val="FF7C8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1E3FF90-B5F9-467F-BE22-0EB7FEFA3A2E}"/>
              </a:ext>
            </a:extLst>
          </p:cNvPr>
          <p:cNvGrpSpPr/>
          <p:nvPr/>
        </p:nvGrpSpPr>
        <p:grpSpPr>
          <a:xfrm>
            <a:off x="6922008" y="4321295"/>
            <a:ext cx="3740887" cy="820485"/>
            <a:chOff x="6922008" y="4321295"/>
            <a:chExt cx="3740887" cy="820485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4EE4212D-61D4-4953-9C2D-3A6A8CBB86B2}"/>
                </a:ext>
              </a:extLst>
            </p:cNvPr>
            <p:cNvSpPr/>
            <p:nvPr/>
          </p:nvSpPr>
          <p:spPr>
            <a:xfrm>
              <a:off x="6922008" y="4321295"/>
              <a:ext cx="3740887" cy="82048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dist="50800" dir="3180000" algn="tl" rotWithShape="0">
                <a:srgbClr val="9AA6A9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7C80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448B641-8165-4D35-8FFF-2C5FF66F2988}"/>
                </a:ext>
              </a:extLst>
            </p:cNvPr>
            <p:cNvSpPr txBox="1"/>
            <p:nvPr/>
          </p:nvSpPr>
          <p:spPr>
            <a:xfrm>
              <a:off x="7121592" y="4377594"/>
              <a:ext cx="33409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solidFill>
                    <a:srgbClr val="FF7C8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ช่วยให้ว่ายน้ำได้</a:t>
              </a:r>
              <a:endParaRPr lang="en-US" sz="4000" dirty="0">
                <a:solidFill>
                  <a:srgbClr val="FF7C8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CD3E558-91F2-4977-981E-839997EF77AF}"/>
              </a:ext>
            </a:extLst>
          </p:cNvPr>
          <p:cNvGrpSpPr/>
          <p:nvPr/>
        </p:nvGrpSpPr>
        <p:grpSpPr>
          <a:xfrm>
            <a:off x="6921640" y="2929266"/>
            <a:ext cx="3740887" cy="820485"/>
            <a:chOff x="6921640" y="2929266"/>
            <a:chExt cx="3740887" cy="820485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B438D2BB-BA3E-467C-992C-9EE5A4209840}"/>
                </a:ext>
              </a:extLst>
            </p:cNvPr>
            <p:cNvSpPr/>
            <p:nvPr/>
          </p:nvSpPr>
          <p:spPr>
            <a:xfrm>
              <a:off x="6921640" y="2929266"/>
              <a:ext cx="3740887" cy="82048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dist="50800" dir="3180000" algn="tl" rotWithShape="0">
                <a:srgbClr val="9AA6A9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7C80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7D903C9-573C-4E29-9133-2871BDF4C95A}"/>
                </a:ext>
              </a:extLst>
            </p:cNvPr>
            <p:cNvSpPr txBox="1"/>
            <p:nvPr/>
          </p:nvSpPr>
          <p:spPr>
            <a:xfrm>
              <a:off x="7229794" y="2985566"/>
              <a:ext cx="31245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solidFill>
                    <a:srgbClr val="FF7C8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หายใจ ดมกลิ่น</a:t>
              </a:r>
              <a:endParaRPr lang="en-US" sz="4000" dirty="0">
                <a:solidFill>
                  <a:srgbClr val="FF7C8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484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417 L 0.3461 0.2062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83" y="10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278 L 0.32734 0.1995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67" y="10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417 L 0.3375 -0.3967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36" y="-20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B5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962A26-DEE4-4791-957D-EA9D1327D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25130" cy="1184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239417-4FB3-4433-A45D-270F97D3CEBC}"/>
              </a:ext>
            </a:extLst>
          </p:cNvPr>
          <p:cNvSpPr txBox="1"/>
          <p:nvPr/>
        </p:nvSpPr>
        <p:spPr>
          <a:xfrm>
            <a:off x="0" y="-127589"/>
            <a:ext cx="121920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จับคู่อวัยวะและหน้าที่ส่วนต่าง ๆ ของสัตว์</a:t>
            </a:r>
            <a:endParaRPr lang="en-US" sz="6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CACB754-E644-4F25-BA9D-8DE1CD028AB1}"/>
              </a:ext>
            </a:extLst>
          </p:cNvPr>
          <p:cNvGrpSpPr/>
          <p:nvPr/>
        </p:nvGrpSpPr>
        <p:grpSpPr>
          <a:xfrm>
            <a:off x="1075815" y="862015"/>
            <a:ext cx="4648200" cy="1828800"/>
            <a:chOff x="1075815" y="862015"/>
            <a:chExt cx="4648200" cy="18288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2ABDB33-8832-47C7-9041-8BB1DCFB5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815" y="862015"/>
              <a:ext cx="4648200" cy="1828800"/>
            </a:xfrm>
            <a:prstGeom prst="rect">
              <a:avLst/>
            </a:prstGeom>
          </p:spPr>
        </p:pic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3A0C5DC8-7FC3-4CAA-B0F8-15500DD6E924}"/>
                </a:ext>
              </a:extLst>
            </p:cNvPr>
            <p:cNvSpPr txBox="1">
              <a:spLocks/>
            </p:cNvSpPr>
            <p:nvPr/>
          </p:nvSpPr>
          <p:spPr>
            <a:xfrm>
              <a:off x="1433085" y="1857377"/>
              <a:ext cx="3974185" cy="82048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3600" dirty="0">
                  <a:latin typeface="Itim" panose="00000500000000000000" pitchFamily="2" charset="-34"/>
                  <a:cs typeface="Itim" panose="00000500000000000000" pitchFamily="2" charset="-34"/>
                </a:rPr>
                <a:t>ส่วนต่าง ๆ ของสัตว์</a:t>
              </a:r>
              <a:endParaRPr lang="en-US" sz="36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CF4AF47-D431-484B-AB5D-966EBDD4A531}"/>
              </a:ext>
            </a:extLst>
          </p:cNvPr>
          <p:cNvGrpSpPr/>
          <p:nvPr/>
        </p:nvGrpSpPr>
        <p:grpSpPr>
          <a:xfrm>
            <a:off x="6335925" y="1023940"/>
            <a:ext cx="4912319" cy="1666875"/>
            <a:chOff x="6335925" y="1023940"/>
            <a:chExt cx="4912319" cy="166687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EB4C8E5-63BB-4348-85BD-56EAF79D8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67985" y="1023940"/>
              <a:ext cx="4648200" cy="1666875"/>
            </a:xfrm>
            <a:prstGeom prst="rect">
              <a:avLst/>
            </a:prstGeom>
          </p:spPr>
        </p:pic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C179AEC3-B702-406C-A75D-CF6E7BF7FF5D}"/>
                </a:ext>
              </a:extLst>
            </p:cNvPr>
            <p:cNvSpPr txBox="1">
              <a:spLocks/>
            </p:cNvSpPr>
            <p:nvPr/>
          </p:nvSpPr>
          <p:spPr>
            <a:xfrm>
              <a:off x="6335925" y="1870330"/>
              <a:ext cx="4912319" cy="82048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3600" dirty="0">
                  <a:latin typeface="Itim" panose="00000500000000000000" pitchFamily="2" charset="-34"/>
                  <a:cs typeface="Itim" panose="00000500000000000000" pitchFamily="2" charset="-34"/>
                </a:rPr>
                <a:t>หน้าที่ส่วนต่าง ๆ ของสัตว์</a:t>
              </a:r>
              <a:endParaRPr lang="en-US" sz="36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E804DC4-5357-4A74-AB23-0A0D5A69DCD0}"/>
              </a:ext>
            </a:extLst>
          </p:cNvPr>
          <p:cNvGrpSpPr/>
          <p:nvPr/>
        </p:nvGrpSpPr>
        <p:grpSpPr>
          <a:xfrm>
            <a:off x="1372114" y="4147024"/>
            <a:ext cx="3918507" cy="1169028"/>
            <a:chOff x="1372114" y="4147024"/>
            <a:chExt cx="3918507" cy="116902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53D07AC-55ED-47A7-909E-22EBF888E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733" y="4147024"/>
              <a:ext cx="3740888" cy="116902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931FBD2-FC72-4FF2-960A-784B6897AA86}"/>
                </a:ext>
              </a:extLst>
            </p:cNvPr>
            <p:cNvSpPr txBox="1"/>
            <p:nvPr/>
          </p:nvSpPr>
          <p:spPr>
            <a:xfrm>
              <a:off x="3255009" y="4321295"/>
              <a:ext cx="10070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solidFill>
                    <a:srgbClr val="FF7C8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ปาก</a:t>
              </a:r>
              <a:endParaRPr lang="en-US" sz="4000" dirty="0">
                <a:solidFill>
                  <a:srgbClr val="FF7C8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C38D5F6-0CCB-472B-9EDE-B9889C444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72114" y="4197962"/>
              <a:ext cx="1483619" cy="111809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5E7C175-A999-41CE-9BEB-B973AC236933}"/>
              </a:ext>
            </a:extLst>
          </p:cNvPr>
          <p:cNvGrpSpPr/>
          <p:nvPr/>
        </p:nvGrpSpPr>
        <p:grpSpPr>
          <a:xfrm>
            <a:off x="1259199" y="2767827"/>
            <a:ext cx="4031422" cy="1179939"/>
            <a:chOff x="1259199" y="2767827"/>
            <a:chExt cx="4031422" cy="117993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3ED61FD-E149-4770-89F5-FBBDF4AAC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733" y="2778738"/>
              <a:ext cx="3740888" cy="116902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F30CC91-B9FB-451F-A95A-DF380A0CE0D5}"/>
                </a:ext>
              </a:extLst>
            </p:cNvPr>
            <p:cNvSpPr txBox="1"/>
            <p:nvPr/>
          </p:nvSpPr>
          <p:spPr>
            <a:xfrm>
              <a:off x="2855223" y="3014716"/>
              <a:ext cx="21948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solidFill>
                    <a:srgbClr val="FF7C8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ขาและเท้า</a:t>
              </a:r>
              <a:endParaRPr lang="en-US" sz="4000" dirty="0">
                <a:solidFill>
                  <a:srgbClr val="FF7C8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D672F58-CADB-467C-BAE2-9387CA6AB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9199" y="2767827"/>
              <a:ext cx="1483618" cy="1152510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8D6A880-D385-47A3-B402-F8C7A9105F50}"/>
              </a:ext>
            </a:extLst>
          </p:cNvPr>
          <p:cNvGrpSpPr/>
          <p:nvPr/>
        </p:nvGrpSpPr>
        <p:grpSpPr>
          <a:xfrm>
            <a:off x="1259199" y="5515310"/>
            <a:ext cx="4031422" cy="1169028"/>
            <a:chOff x="1259199" y="5515310"/>
            <a:chExt cx="4031422" cy="116902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10CDDF3-BBCC-45DB-AAC2-CEDC62DBC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733" y="5515310"/>
              <a:ext cx="3740888" cy="116902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139F169-17EC-4304-8EF5-1A82F537AA8F}"/>
                </a:ext>
              </a:extLst>
            </p:cNvPr>
            <p:cNvSpPr txBox="1"/>
            <p:nvPr/>
          </p:nvSpPr>
          <p:spPr>
            <a:xfrm>
              <a:off x="3362409" y="5758144"/>
              <a:ext cx="7922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solidFill>
                    <a:srgbClr val="FF7C8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ปีก</a:t>
              </a:r>
              <a:endParaRPr lang="en-US" sz="4000" dirty="0">
                <a:solidFill>
                  <a:srgbClr val="FF7C8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817CD5F-71CF-45FB-8775-A32EA3916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9199" y="5602184"/>
              <a:ext cx="1709448" cy="907206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D469D59-5433-4FAC-80BF-FCA228529E1A}"/>
              </a:ext>
            </a:extLst>
          </p:cNvPr>
          <p:cNvGrpSpPr/>
          <p:nvPr/>
        </p:nvGrpSpPr>
        <p:grpSpPr>
          <a:xfrm>
            <a:off x="6922008" y="5645545"/>
            <a:ext cx="3740887" cy="820485"/>
            <a:chOff x="6922008" y="5645545"/>
            <a:chExt cx="3740887" cy="82048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5B7E3D59-9682-4E81-A9E4-1FE6C112D083}"/>
                </a:ext>
              </a:extLst>
            </p:cNvPr>
            <p:cNvSpPr/>
            <p:nvPr/>
          </p:nvSpPr>
          <p:spPr>
            <a:xfrm>
              <a:off x="6922008" y="5645545"/>
              <a:ext cx="3740887" cy="82048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dist="50800" dir="3180000" algn="tl" rotWithShape="0">
                <a:srgbClr val="9AA6A9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7C80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CF1AFED-CDBC-46BF-AD3E-CA19381D8D3E}"/>
                </a:ext>
              </a:extLst>
            </p:cNvPr>
            <p:cNvSpPr txBox="1"/>
            <p:nvPr/>
          </p:nvSpPr>
          <p:spPr>
            <a:xfrm>
              <a:off x="7759584" y="5713324"/>
              <a:ext cx="22894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solidFill>
                    <a:srgbClr val="FF7C8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เดิน วิ่ง ยืน</a:t>
              </a:r>
              <a:endParaRPr lang="en-US" sz="4000" dirty="0">
                <a:solidFill>
                  <a:srgbClr val="FF7C8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1E3FF90-B5F9-467F-BE22-0EB7FEFA3A2E}"/>
              </a:ext>
            </a:extLst>
          </p:cNvPr>
          <p:cNvGrpSpPr/>
          <p:nvPr/>
        </p:nvGrpSpPr>
        <p:grpSpPr>
          <a:xfrm>
            <a:off x="6922008" y="4321295"/>
            <a:ext cx="3740887" cy="820485"/>
            <a:chOff x="6922008" y="4321295"/>
            <a:chExt cx="3740887" cy="820485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4EE4212D-61D4-4953-9C2D-3A6A8CBB86B2}"/>
                </a:ext>
              </a:extLst>
            </p:cNvPr>
            <p:cNvSpPr/>
            <p:nvPr/>
          </p:nvSpPr>
          <p:spPr>
            <a:xfrm>
              <a:off x="6922008" y="4321295"/>
              <a:ext cx="3740887" cy="82048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dist="50800" dir="3180000" algn="tl" rotWithShape="0">
                <a:srgbClr val="9AA6A9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7C80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448B641-8165-4D35-8FFF-2C5FF66F2988}"/>
                </a:ext>
              </a:extLst>
            </p:cNvPr>
            <p:cNvSpPr txBox="1"/>
            <p:nvPr/>
          </p:nvSpPr>
          <p:spPr>
            <a:xfrm>
              <a:off x="7431771" y="4377594"/>
              <a:ext cx="27206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solidFill>
                    <a:srgbClr val="FF7C8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ช่วยให้บินได้</a:t>
              </a:r>
              <a:endParaRPr lang="en-US" sz="4000" dirty="0">
                <a:solidFill>
                  <a:srgbClr val="FF7C8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CD3E558-91F2-4977-981E-839997EF77AF}"/>
              </a:ext>
            </a:extLst>
          </p:cNvPr>
          <p:cNvGrpSpPr/>
          <p:nvPr/>
        </p:nvGrpSpPr>
        <p:grpSpPr>
          <a:xfrm>
            <a:off x="6921640" y="2929266"/>
            <a:ext cx="3740887" cy="820485"/>
            <a:chOff x="6921640" y="2929266"/>
            <a:chExt cx="3740887" cy="820485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B438D2BB-BA3E-467C-992C-9EE5A4209840}"/>
                </a:ext>
              </a:extLst>
            </p:cNvPr>
            <p:cNvSpPr/>
            <p:nvPr/>
          </p:nvSpPr>
          <p:spPr>
            <a:xfrm>
              <a:off x="6921640" y="2929266"/>
              <a:ext cx="3740887" cy="82048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dist="50800" dir="3180000" algn="tl" rotWithShape="0">
                <a:srgbClr val="9AA6A9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7C80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7D903C9-573C-4E29-9133-2871BDF4C95A}"/>
                </a:ext>
              </a:extLst>
            </p:cNvPr>
            <p:cNvSpPr txBox="1"/>
            <p:nvPr/>
          </p:nvSpPr>
          <p:spPr>
            <a:xfrm>
              <a:off x="7759584" y="3006869"/>
              <a:ext cx="20649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solidFill>
                    <a:srgbClr val="FF7C8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กินอาหาร</a:t>
              </a:r>
              <a:endParaRPr lang="en-US" sz="4000" dirty="0">
                <a:solidFill>
                  <a:srgbClr val="FF7C8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96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139 L 0.34089 0.397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22" y="19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-0.00277 L 0.33945 -0.1974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10" y="-97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695 L 0.32279 -0.1935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10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0D63C64-51C8-4B9B-88FA-9FFCCDBAE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1150" y="-73152"/>
            <a:ext cx="5391150" cy="139065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2937705-41E3-4819-BF8C-61F4479C4A77}"/>
              </a:ext>
            </a:extLst>
          </p:cNvPr>
          <p:cNvGrpSpPr/>
          <p:nvPr/>
        </p:nvGrpSpPr>
        <p:grpSpPr>
          <a:xfrm>
            <a:off x="747202" y="1649094"/>
            <a:ext cx="10697592" cy="4514363"/>
            <a:chOff x="646683" y="2083950"/>
            <a:chExt cx="10697592" cy="45143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FC81957-F2FF-4DC2-9BF5-461269BC7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9" r="4687" b="3921"/>
            <a:stretch/>
          </p:blipFill>
          <p:spPr>
            <a:xfrm>
              <a:off x="646683" y="2083950"/>
              <a:ext cx="10697592" cy="451436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4177F20-A96E-4F0F-8492-C743CE9CC078}"/>
                </a:ext>
              </a:extLst>
            </p:cNvPr>
            <p:cNvSpPr txBox="1"/>
            <p:nvPr/>
          </p:nvSpPr>
          <p:spPr>
            <a:xfrm>
              <a:off x="846656" y="2481679"/>
              <a:ext cx="10344150" cy="2359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th-TH" sz="4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พืชรอบตัวเรามีหลายชนิด พืชมีโครงสร้างบางส่วนที่เหมือนกันและแตกต่างกัน ซึ่งโครงสร้างแต่ละส่วนของพืชทำหน้าที่แตกต่างกัน</a:t>
              </a:r>
              <a:endParaRPr lang="en-US" sz="4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ECA75-380E-484C-8BFE-302D48A741D6}"/>
              </a:ext>
            </a:extLst>
          </p:cNvPr>
          <p:cNvGrpSpPr/>
          <p:nvPr/>
        </p:nvGrpSpPr>
        <p:grpSpPr>
          <a:xfrm>
            <a:off x="747202" y="0"/>
            <a:ext cx="10697592" cy="1852823"/>
            <a:chOff x="747202" y="0"/>
            <a:chExt cx="10697592" cy="185282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FA49615-8E0F-4C2B-8256-61DCC73607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5" r="4903"/>
            <a:stretch/>
          </p:blipFill>
          <p:spPr>
            <a:xfrm>
              <a:off x="747202" y="0"/>
              <a:ext cx="10697592" cy="1852823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BDC90737-EE44-44E2-A75F-1A699CE59CE3}"/>
                </a:ext>
              </a:extLst>
            </p:cNvPr>
            <p:cNvSpPr txBox="1">
              <a:spLocks/>
            </p:cNvSpPr>
            <p:nvPr/>
          </p:nvSpPr>
          <p:spPr>
            <a:xfrm>
              <a:off x="1342251" y="586719"/>
              <a:ext cx="9507495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7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โครงสร้างภายนอกของพืช</a:t>
              </a:r>
              <a:endParaRPr lang="en-US" sz="7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D80F861-6A55-42F7-9544-007903782C71}"/>
              </a:ext>
            </a:extLst>
          </p:cNvPr>
          <p:cNvGrpSpPr/>
          <p:nvPr/>
        </p:nvGrpSpPr>
        <p:grpSpPr>
          <a:xfrm>
            <a:off x="200568" y="3958369"/>
            <a:ext cx="2851467" cy="2820796"/>
            <a:chOff x="67600" y="3958369"/>
            <a:chExt cx="2851467" cy="282079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606058E-1101-4489-A39F-3A11ECAE7E31}"/>
                </a:ext>
              </a:extLst>
            </p:cNvPr>
            <p:cNvSpPr/>
            <p:nvPr/>
          </p:nvSpPr>
          <p:spPr>
            <a:xfrm>
              <a:off x="140213" y="5814994"/>
              <a:ext cx="2695575" cy="877440"/>
            </a:xfrm>
            <a:prstGeom prst="roundRect">
              <a:avLst/>
            </a:prstGeom>
            <a:blipFill>
              <a:blip r:embed="rId6"/>
              <a:tile tx="0" ty="0" sx="100000" sy="100000" flip="none" algn="tl"/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B974B27-47B8-424F-8652-398659BE5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00" y="3958369"/>
              <a:ext cx="2851467" cy="216993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6E99D6-73ED-44B2-9A86-DAD9C598B39A}"/>
                </a:ext>
              </a:extLst>
            </p:cNvPr>
            <p:cNvSpPr txBox="1"/>
            <p:nvPr/>
          </p:nvSpPr>
          <p:spPr>
            <a:xfrm>
              <a:off x="431460" y="6071279"/>
              <a:ext cx="21130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Itim" panose="00000500000000000000" pitchFamily="2" charset="-34"/>
                  <a:cs typeface="Itim" panose="00000500000000000000" pitchFamily="2" charset="-34"/>
                </a:rPr>
                <a:t>กะหล่ำปลี</a:t>
              </a:r>
              <a:endParaRPr lang="en-US" sz="4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7398C87-D586-418A-AE06-C1EC8D058CEF}"/>
              </a:ext>
            </a:extLst>
          </p:cNvPr>
          <p:cNvGrpSpPr/>
          <p:nvPr/>
        </p:nvGrpSpPr>
        <p:grpSpPr>
          <a:xfrm>
            <a:off x="3184999" y="4211707"/>
            <a:ext cx="2792675" cy="2480727"/>
            <a:chOff x="43113" y="4211707"/>
            <a:chExt cx="2792675" cy="248072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752FC7C-3438-4A81-A6D8-52D8146A262A}"/>
                </a:ext>
              </a:extLst>
            </p:cNvPr>
            <p:cNvSpPr/>
            <p:nvPr/>
          </p:nvSpPr>
          <p:spPr>
            <a:xfrm>
              <a:off x="140213" y="5814994"/>
              <a:ext cx="2695575" cy="877440"/>
            </a:xfrm>
            <a:prstGeom prst="roundRect">
              <a:avLst/>
            </a:prstGeom>
            <a:blipFill>
              <a:blip r:embed="rId6"/>
              <a:tile tx="0" ty="0" sx="100000" sy="100000" flip="none" algn="tl"/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E619BE7-024D-45E9-8FDA-F6F74F1A2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13" y="4211707"/>
              <a:ext cx="2663999" cy="199439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E583E60-8821-4860-81D9-C3654D6F178F}"/>
                </a:ext>
              </a:extLst>
            </p:cNvPr>
            <p:cNvSpPr txBox="1"/>
            <p:nvPr/>
          </p:nvSpPr>
          <p:spPr>
            <a:xfrm>
              <a:off x="656986" y="5935456"/>
              <a:ext cx="15921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Itim" panose="00000500000000000000" pitchFamily="2" charset="-34"/>
                  <a:cs typeface="Itim" panose="00000500000000000000" pitchFamily="2" charset="-34"/>
                </a:rPr>
                <a:t>ต้นข้าว</a:t>
              </a:r>
              <a:endParaRPr lang="en-US" sz="4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B20703E-AB44-44B8-9814-DB1B2C63E53A}"/>
              </a:ext>
            </a:extLst>
          </p:cNvPr>
          <p:cNvGrpSpPr/>
          <p:nvPr/>
        </p:nvGrpSpPr>
        <p:grpSpPr>
          <a:xfrm>
            <a:off x="6099910" y="4557592"/>
            <a:ext cx="2922485" cy="2134842"/>
            <a:chOff x="-26406" y="4557592"/>
            <a:chExt cx="2922485" cy="213484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7CABD99-D4E1-48DD-AA10-69F29CF322B4}"/>
                </a:ext>
              </a:extLst>
            </p:cNvPr>
            <p:cNvSpPr/>
            <p:nvPr/>
          </p:nvSpPr>
          <p:spPr>
            <a:xfrm>
              <a:off x="140213" y="5814994"/>
              <a:ext cx="2695575" cy="877440"/>
            </a:xfrm>
            <a:prstGeom prst="roundRect">
              <a:avLst/>
            </a:prstGeom>
            <a:blipFill>
              <a:blip r:embed="rId6"/>
              <a:tile tx="0" ty="0" sx="100000" sy="100000" flip="none" algn="tl"/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9C1903D-9A4E-4A0C-8886-B1996C288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572408">
              <a:off x="484541" y="4046645"/>
              <a:ext cx="1900591" cy="292248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B585BA4-87D6-4448-9BD1-AB146CD18EDD}"/>
                </a:ext>
              </a:extLst>
            </p:cNvPr>
            <p:cNvSpPr txBox="1"/>
            <p:nvPr/>
          </p:nvSpPr>
          <p:spPr>
            <a:xfrm>
              <a:off x="677521" y="5917338"/>
              <a:ext cx="16209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Itim" panose="00000500000000000000" pitchFamily="2" charset="-34"/>
                  <a:cs typeface="Itim" panose="00000500000000000000" pitchFamily="2" charset="-34"/>
                </a:rPr>
                <a:t>กุหลาบ</a:t>
              </a:r>
              <a:endParaRPr lang="en-US" sz="4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CD5549-9806-499B-8777-C709C1DA1ABA}"/>
              </a:ext>
            </a:extLst>
          </p:cNvPr>
          <p:cNvGrpSpPr/>
          <p:nvPr/>
        </p:nvGrpSpPr>
        <p:grpSpPr>
          <a:xfrm>
            <a:off x="9223244" y="3754596"/>
            <a:ext cx="2695575" cy="2937838"/>
            <a:chOff x="140213" y="3754596"/>
            <a:chExt cx="2695575" cy="293783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1FD41B7-AA62-4669-93AA-C1F56A55C414}"/>
                </a:ext>
              </a:extLst>
            </p:cNvPr>
            <p:cNvSpPr/>
            <p:nvPr/>
          </p:nvSpPr>
          <p:spPr>
            <a:xfrm>
              <a:off x="140213" y="5814994"/>
              <a:ext cx="2695575" cy="877440"/>
            </a:xfrm>
            <a:prstGeom prst="roundRect">
              <a:avLst/>
            </a:prstGeom>
            <a:blipFill>
              <a:blip r:embed="rId6"/>
              <a:tile tx="0" ty="0" sx="100000" sy="100000" flip="none" algn="tl"/>
            </a:blip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42FAC07-F1FD-40DB-87DA-3EF5F9FE1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3998" y="3754596"/>
              <a:ext cx="2617821" cy="238683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EF54652-B9ED-439D-AD0F-8902197249B7}"/>
                </a:ext>
              </a:extLst>
            </p:cNvPr>
            <p:cNvSpPr txBox="1"/>
            <p:nvPr/>
          </p:nvSpPr>
          <p:spPr>
            <a:xfrm>
              <a:off x="174177" y="5917338"/>
              <a:ext cx="26276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Itim" panose="00000500000000000000" pitchFamily="2" charset="-34"/>
                  <a:cs typeface="Itim" panose="00000500000000000000" pitchFamily="2" charset="-34"/>
                </a:rPr>
                <a:t>ตะบองเพชร</a:t>
              </a:r>
              <a:endParaRPr lang="en-US" sz="4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031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719 0.02662 L 0.04765 0.0463 C 0.15442 0.05093 0.31536 0.05394 0.48463 0.05394 C 0.67682 0.05394 0.83033 0.05093 0.93737 0.0463 L 1.45338 0.02662 " pathEditMode="relative" rAng="0" ptsTypes="AAAAA">
                                      <p:cBhvr>
                                        <p:cTn id="10" dur="7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29" y="136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720DA6E-E4D0-4D49-9828-352C2449C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" y="17652"/>
            <a:ext cx="1219009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4E5DC-F444-4596-A558-6E052FD3E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83609"/>
            <a:ext cx="5391150" cy="13906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56ABC6-C24D-457A-BF73-1DEB3CD08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8649" y="239751"/>
            <a:ext cx="5391150" cy="13906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80D006B-D0E8-4CCD-BB5C-903A8E4FB1F4}"/>
              </a:ext>
            </a:extLst>
          </p:cNvPr>
          <p:cNvSpPr txBox="1">
            <a:spLocks/>
          </p:cNvSpPr>
          <p:nvPr/>
        </p:nvSpPr>
        <p:spPr>
          <a:xfrm>
            <a:off x="2223024" y="3853"/>
            <a:ext cx="7478314" cy="1963344"/>
          </a:xfrm>
          <a:prstGeom prst="rect">
            <a:avLst/>
          </a:prstGeom>
        </p:spPr>
        <p:txBody>
          <a:bodyPr vert="horz" wrap="none" lIns="9144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th-TH" sz="80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ส่วนต่าง ๆ </a:t>
            </a:r>
            <a:r>
              <a:rPr lang="th-TH" sz="8000" dirty="0">
                <a:ln w="19050">
                  <a:solidFill>
                    <a:schemeClr val="tx1"/>
                  </a:solidFill>
                </a:ln>
                <a:solidFill>
                  <a:srgbClr val="F85B4A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ของพืช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009FD0-F7F3-46C1-841E-F6601F939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41268" y="3554962"/>
            <a:ext cx="717166" cy="31537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0BEEEB5-CA16-4487-BEDE-8AD4FA11D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6838" y="3792893"/>
            <a:ext cx="663060" cy="29158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9EBC1C3-4329-40A7-9BE8-92315BE659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8771" flipH="1">
            <a:off x="2161001" y="4446778"/>
            <a:ext cx="562358" cy="24729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E851863-137C-4EED-B42D-D4C93E72E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24588" flipH="1">
            <a:off x="9488641" y="4487898"/>
            <a:ext cx="562358" cy="24729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4830343-0AA2-4DD2-A70A-3DA0510B9E7F}"/>
              </a:ext>
            </a:extLst>
          </p:cNvPr>
          <p:cNvSpPr txBox="1"/>
          <p:nvPr/>
        </p:nvSpPr>
        <p:spPr>
          <a:xfrm>
            <a:off x="2223024" y="2402463"/>
            <a:ext cx="848677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600" dirty="0">
                <a:latin typeface="Itim" panose="00000500000000000000" pitchFamily="2" charset="-34"/>
                <a:cs typeface="Itim" panose="00000500000000000000" pitchFamily="2" charset="-34"/>
              </a:rPr>
              <a:t>โครงสร้างภายนอกพืชมีความคล้ายกันและแตกต่างกันออกไป เช่น</a:t>
            </a:r>
            <a:endParaRPr lang="en-US" sz="46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016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086 0.00069 L -0.35195 0.06134 C -0.32526 0.07523 -0.28502 0.08287 -0.24258 0.08287 C -0.19453 0.08287 -0.15599 0.07523 -0.12929 0.06134 L -2.5E-6 0.0006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36" y="40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72 -2.59259E-6 L -0.63854 0.05718 C -0.59036 0.07014 -0.51693 0.07755 -0.43984 0.07755 C -0.35299 0.07755 -0.28346 0.07014 -0.23463 0.05718 L -0.00026 -2.59259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94" y="386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720DA6E-E4D0-4D49-9828-352C2449C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" y="17652"/>
            <a:ext cx="1219009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4E5DC-F444-4596-A558-6E052FD3E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83609"/>
            <a:ext cx="5391150" cy="13906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56ABC6-C24D-457A-BF73-1DEB3CD08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8649" y="239751"/>
            <a:ext cx="5391150" cy="13906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80D006B-D0E8-4CCD-BB5C-903A8E4FB1F4}"/>
              </a:ext>
            </a:extLst>
          </p:cNvPr>
          <p:cNvSpPr txBox="1">
            <a:spLocks/>
          </p:cNvSpPr>
          <p:nvPr/>
        </p:nvSpPr>
        <p:spPr>
          <a:xfrm>
            <a:off x="2223024" y="3853"/>
            <a:ext cx="7478314" cy="1963344"/>
          </a:xfrm>
          <a:prstGeom prst="rect">
            <a:avLst/>
          </a:prstGeom>
        </p:spPr>
        <p:txBody>
          <a:bodyPr vert="horz" wrap="none" lIns="9144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th-TH" sz="80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ส่วนต่าง ๆ </a:t>
            </a:r>
            <a:r>
              <a:rPr lang="th-TH" sz="8000" dirty="0">
                <a:ln w="19050">
                  <a:solidFill>
                    <a:schemeClr val="tx1"/>
                  </a:solidFill>
                </a:ln>
                <a:solidFill>
                  <a:srgbClr val="F85B4A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ของพืช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009FD0-F7F3-46C1-841E-F6601F939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41268" y="3554962"/>
            <a:ext cx="717166" cy="31537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0BEEEB5-CA16-4487-BEDE-8AD4FA11D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6838" y="3792893"/>
            <a:ext cx="663060" cy="29158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9EBC1C3-4329-40A7-9BE8-92315BE659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8771" flipH="1">
            <a:off x="2161001" y="4446778"/>
            <a:ext cx="562358" cy="24729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E851863-137C-4EED-B42D-D4C93E72E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24588" flipH="1">
            <a:off x="9488641" y="4487898"/>
            <a:ext cx="562358" cy="24729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8AF938-5EB7-4AEB-92FF-73E872986FFD}"/>
              </a:ext>
            </a:extLst>
          </p:cNvPr>
          <p:cNvSpPr txBox="1"/>
          <p:nvPr/>
        </p:nvSpPr>
        <p:spPr>
          <a:xfrm>
            <a:off x="3067215" y="1800065"/>
            <a:ext cx="713835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 err="1">
                <a:latin typeface="Itim" panose="00000500000000000000" pitchFamily="2" charset="-34"/>
                <a:cs typeface="Itim" panose="00000500000000000000" pitchFamily="2" charset="-34"/>
              </a:rPr>
              <a:t>ดอกของพืชแต่ละชนิดมีสี</a:t>
            </a:r>
            <a:r>
              <a:rPr lang="en-US" sz="50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</a:p>
          <a:p>
            <a:r>
              <a:rPr lang="en-US" sz="5000" dirty="0" err="1">
                <a:latin typeface="Itim" panose="00000500000000000000" pitchFamily="2" charset="-34"/>
                <a:cs typeface="Itim" panose="00000500000000000000" pitchFamily="2" charset="-34"/>
              </a:rPr>
              <a:t>รูปร่าง</a:t>
            </a:r>
            <a:r>
              <a:rPr lang="en-US" sz="50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5000" dirty="0" err="1">
                <a:latin typeface="Itim" panose="00000500000000000000" pitchFamily="2" charset="-34"/>
                <a:cs typeface="Itim" panose="00000500000000000000" pitchFamily="2" charset="-34"/>
              </a:rPr>
              <a:t>และกลิ่น</a:t>
            </a:r>
            <a:r>
              <a:rPr lang="en-US" sz="5000" dirty="0">
                <a:latin typeface="Itim" panose="00000500000000000000" pitchFamily="2" charset="-34"/>
                <a:cs typeface="Itim" panose="00000500000000000000" pitchFamily="2" charset="-34"/>
              </a:rPr>
              <a:t> </a:t>
            </a:r>
            <a:r>
              <a:rPr lang="en-US" sz="5000" dirty="0" err="1">
                <a:latin typeface="Itim" panose="00000500000000000000" pitchFamily="2" charset="-34"/>
                <a:cs typeface="Itim" panose="00000500000000000000" pitchFamily="2" charset="-34"/>
              </a:rPr>
              <a:t>แตกต่างกัน</a:t>
            </a:r>
            <a:endParaRPr lang="en-US" sz="5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F2F7287-494B-4219-8152-7912D2D9D1B9}"/>
              </a:ext>
            </a:extLst>
          </p:cNvPr>
          <p:cNvGrpSpPr/>
          <p:nvPr/>
        </p:nvGrpSpPr>
        <p:grpSpPr>
          <a:xfrm>
            <a:off x="664392" y="1967197"/>
            <a:ext cx="2004789" cy="1177220"/>
            <a:chOff x="1142636" y="2251779"/>
            <a:chExt cx="2004789" cy="117722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9E713BD-2F57-4202-8B18-B613F0D73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2636" y="2305774"/>
              <a:ext cx="2004789" cy="112322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E4BB1D3-778D-4E61-83C2-3D4E873232FE}"/>
                </a:ext>
              </a:extLst>
            </p:cNvPr>
            <p:cNvSpPr txBox="1"/>
            <p:nvPr/>
          </p:nvSpPr>
          <p:spPr>
            <a:xfrm>
              <a:off x="1366302" y="2251779"/>
              <a:ext cx="15199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60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ดอก</a:t>
              </a:r>
              <a:endParaRPr lang="en-US" sz="60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FF48511-761C-466E-9B1C-AB86483421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830" y="3792893"/>
            <a:ext cx="2590595" cy="2590595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rgbClr val="F85B4A"/>
            </a:glo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6D6EA2-040C-4A89-A3A9-5EC668EA3D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5666" y="3792892"/>
            <a:ext cx="2590595" cy="2590595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rgbClr val="F85B4A"/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FE384B1-4895-42D7-B774-CF8C44B418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9324" y="3806315"/>
            <a:ext cx="2590595" cy="2590595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rgbClr val="F85B4A"/>
            </a:glo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C83E25B-2958-4E7F-8672-C7AA705376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2983" y="3792890"/>
            <a:ext cx="2590595" cy="2590595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rgbClr val="F85B4A"/>
            </a:glow>
          </a:effectLst>
        </p:spPr>
      </p:pic>
    </p:spTree>
    <p:extLst>
      <p:ext uri="{BB962C8B-B14F-4D97-AF65-F5344CB8AC3E}">
        <p14:creationId xmlns:p14="http://schemas.microsoft.com/office/powerpoint/2010/main" val="132868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1" presetClass="entr" presetSubtype="2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700"/>
                            </p:stCondLst>
                            <p:childTnLst>
                              <p:par>
                                <p:cTn id="24" presetID="21" presetClass="entr" presetSubtype="2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400"/>
                            </p:stCondLst>
                            <p:childTnLst>
                              <p:par>
                                <p:cTn id="28" presetID="21" presetClass="entr" presetSubtype="2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720DA6E-E4D0-4D49-9828-352C2449C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" y="17652"/>
            <a:ext cx="1219009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4E5DC-F444-4596-A558-6E052FD3E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83609"/>
            <a:ext cx="5391150" cy="13906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56ABC6-C24D-457A-BF73-1DEB3CD08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8649" y="239751"/>
            <a:ext cx="5391150" cy="13906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80D006B-D0E8-4CCD-BB5C-903A8E4FB1F4}"/>
              </a:ext>
            </a:extLst>
          </p:cNvPr>
          <p:cNvSpPr txBox="1">
            <a:spLocks/>
          </p:cNvSpPr>
          <p:nvPr/>
        </p:nvSpPr>
        <p:spPr>
          <a:xfrm>
            <a:off x="2223024" y="3853"/>
            <a:ext cx="7478314" cy="1963344"/>
          </a:xfrm>
          <a:prstGeom prst="rect">
            <a:avLst/>
          </a:prstGeom>
        </p:spPr>
        <p:txBody>
          <a:bodyPr vert="horz" wrap="none" lIns="9144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th-TH" sz="80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ส่วนต่าง ๆ </a:t>
            </a:r>
            <a:r>
              <a:rPr lang="th-TH" sz="8000" dirty="0">
                <a:ln w="19050">
                  <a:solidFill>
                    <a:schemeClr val="tx1"/>
                  </a:solidFill>
                </a:ln>
                <a:solidFill>
                  <a:srgbClr val="F85B4A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ของพืช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009FD0-F7F3-46C1-841E-F6601F939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41268" y="3554962"/>
            <a:ext cx="717166" cy="31537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0BEEEB5-CA16-4487-BEDE-8AD4FA11D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6838" y="3792893"/>
            <a:ext cx="663060" cy="29158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9EBC1C3-4329-40A7-9BE8-92315BE659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8771" flipH="1">
            <a:off x="2161001" y="4446778"/>
            <a:ext cx="562358" cy="24729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E851863-137C-4EED-B42D-D4C93E72E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24588" flipH="1">
            <a:off x="9488641" y="4487898"/>
            <a:ext cx="562358" cy="24729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8AF938-5EB7-4AEB-92FF-73E872986FFD}"/>
              </a:ext>
            </a:extLst>
          </p:cNvPr>
          <p:cNvSpPr txBox="1"/>
          <p:nvPr/>
        </p:nvSpPr>
        <p:spPr>
          <a:xfrm>
            <a:off x="2433347" y="1896037"/>
            <a:ext cx="96338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5000" dirty="0">
                <a:latin typeface="Itim" panose="00000500000000000000" pitchFamily="2" charset="-34"/>
                <a:cs typeface="Itim" panose="00000500000000000000" pitchFamily="2" charset="-34"/>
              </a:rPr>
              <a:t>พืชส่วนใหญ่มีใบสีเขียว ซึ่งใบของพืชแต่ละชนิดมีรูปร่างลักษณะแตกต่างกัน</a:t>
            </a:r>
            <a:endParaRPr lang="en-US" sz="5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F2F7287-494B-4219-8152-7912D2D9D1B9}"/>
              </a:ext>
            </a:extLst>
          </p:cNvPr>
          <p:cNvGrpSpPr/>
          <p:nvPr/>
        </p:nvGrpSpPr>
        <p:grpSpPr>
          <a:xfrm>
            <a:off x="218235" y="2150032"/>
            <a:ext cx="2004789" cy="1123225"/>
            <a:chOff x="1142636" y="2305774"/>
            <a:chExt cx="2004789" cy="112322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9E713BD-2F57-4202-8B18-B613F0D73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2636" y="2305774"/>
              <a:ext cx="2004789" cy="112322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E4BB1D3-778D-4E61-83C2-3D4E873232FE}"/>
                </a:ext>
              </a:extLst>
            </p:cNvPr>
            <p:cNvSpPr txBox="1"/>
            <p:nvPr/>
          </p:nvSpPr>
          <p:spPr>
            <a:xfrm>
              <a:off x="1664770" y="2359554"/>
              <a:ext cx="96051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60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ใบ</a:t>
              </a:r>
              <a:endParaRPr lang="en-US" sz="60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FF48511-761C-466E-9B1C-AB86483421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830" y="3792893"/>
            <a:ext cx="2590595" cy="2590595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rgbClr val="F85B4A"/>
            </a:glo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6D6EA2-040C-4A89-A3A9-5EC668EA3D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5666" y="3792892"/>
            <a:ext cx="2590595" cy="2590595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rgbClr val="F85B4A"/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FE384B1-4895-42D7-B774-CF8C44B418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9324" y="3806315"/>
            <a:ext cx="2590595" cy="2590595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rgbClr val="F85B4A"/>
            </a:glo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C83E25B-2958-4E7F-8672-C7AA705376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2983" y="3792890"/>
            <a:ext cx="2590595" cy="2590595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rgbClr val="F85B4A"/>
            </a:glow>
          </a:effectLst>
        </p:spPr>
      </p:pic>
    </p:spTree>
    <p:extLst>
      <p:ext uri="{BB962C8B-B14F-4D97-AF65-F5344CB8AC3E}">
        <p14:creationId xmlns:p14="http://schemas.microsoft.com/office/powerpoint/2010/main" val="288449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1" presetClass="entr" presetSubtype="2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700"/>
                            </p:stCondLst>
                            <p:childTnLst>
                              <p:par>
                                <p:cTn id="24" presetID="21" presetClass="entr" presetSubtype="2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400"/>
                            </p:stCondLst>
                            <p:childTnLst>
                              <p:par>
                                <p:cTn id="28" presetID="21" presetClass="entr" presetSubtype="2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720DA6E-E4D0-4D49-9828-352C2449C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" y="17652"/>
            <a:ext cx="1219009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4E5DC-F444-4596-A558-6E052FD3E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83609"/>
            <a:ext cx="5391150" cy="13906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56ABC6-C24D-457A-BF73-1DEB3CD08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8649" y="239751"/>
            <a:ext cx="5391150" cy="13906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80D006B-D0E8-4CCD-BB5C-903A8E4FB1F4}"/>
              </a:ext>
            </a:extLst>
          </p:cNvPr>
          <p:cNvSpPr txBox="1">
            <a:spLocks/>
          </p:cNvSpPr>
          <p:nvPr/>
        </p:nvSpPr>
        <p:spPr>
          <a:xfrm>
            <a:off x="2223024" y="3853"/>
            <a:ext cx="7478314" cy="1963344"/>
          </a:xfrm>
          <a:prstGeom prst="rect">
            <a:avLst/>
          </a:prstGeom>
        </p:spPr>
        <p:txBody>
          <a:bodyPr vert="horz" wrap="none" lIns="9144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th-TH" sz="80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ส่วนต่าง ๆ </a:t>
            </a:r>
            <a:r>
              <a:rPr lang="th-TH" sz="8000" dirty="0">
                <a:ln w="19050">
                  <a:solidFill>
                    <a:schemeClr val="tx1"/>
                  </a:solidFill>
                </a:ln>
                <a:solidFill>
                  <a:srgbClr val="F85B4A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ของพืช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009FD0-F7F3-46C1-841E-F6601F939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41268" y="3554962"/>
            <a:ext cx="717166" cy="31537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0BEEEB5-CA16-4487-BEDE-8AD4FA11D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6838" y="3792893"/>
            <a:ext cx="663060" cy="29158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9EBC1C3-4329-40A7-9BE8-92315BE659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8771" flipH="1">
            <a:off x="2161001" y="4446778"/>
            <a:ext cx="562358" cy="24729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E851863-137C-4EED-B42D-D4C93E72E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24588" flipH="1">
            <a:off x="9488641" y="4487898"/>
            <a:ext cx="562358" cy="24729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8AF938-5EB7-4AEB-92FF-73E872986FFD}"/>
              </a:ext>
            </a:extLst>
          </p:cNvPr>
          <p:cNvSpPr txBox="1"/>
          <p:nvPr/>
        </p:nvSpPr>
        <p:spPr>
          <a:xfrm>
            <a:off x="3002016" y="1857508"/>
            <a:ext cx="885619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5000" dirty="0">
                <a:latin typeface="Itim" panose="00000500000000000000" pitchFamily="2" charset="-34"/>
                <a:cs typeface="Itim" panose="00000500000000000000" pitchFamily="2" charset="-34"/>
              </a:rPr>
              <a:t>รากของพืชโดยทั่วไปแบ่งได้ 3 ชนิด คือ รากแก้ว รากแขนง รากฝอย</a:t>
            </a:r>
            <a:endParaRPr lang="en-US" sz="5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F2F7287-494B-4219-8152-7912D2D9D1B9}"/>
              </a:ext>
            </a:extLst>
          </p:cNvPr>
          <p:cNvGrpSpPr/>
          <p:nvPr/>
        </p:nvGrpSpPr>
        <p:grpSpPr>
          <a:xfrm>
            <a:off x="664392" y="2004134"/>
            <a:ext cx="2004789" cy="1140283"/>
            <a:chOff x="1142636" y="2288716"/>
            <a:chExt cx="2004789" cy="114028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9E713BD-2F57-4202-8B18-B613F0D73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2636" y="2305774"/>
              <a:ext cx="2004789" cy="112322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E4BB1D3-778D-4E61-83C2-3D4E873232FE}"/>
                </a:ext>
              </a:extLst>
            </p:cNvPr>
            <p:cNvSpPr txBox="1"/>
            <p:nvPr/>
          </p:nvSpPr>
          <p:spPr>
            <a:xfrm>
              <a:off x="1495653" y="2288716"/>
              <a:ext cx="129875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60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ราก</a:t>
              </a:r>
              <a:endParaRPr lang="en-US" sz="60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FF48511-761C-466E-9B1C-AB86483421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6162" y="3880180"/>
            <a:ext cx="2590595" cy="2590595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rgbClr val="F85B4A"/>
            </a:glo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6D6EA2-040C-4A89-A3A9-5EC668EA3D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4998" y="3880179"/>
            <a:ext cx="2590595" cy="2590595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rgbClr val="F85B4A"/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FE384B1-4895-42D7-B774-CF8C44B418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8656" y="3893602"/>
            <a:ext cx="2590595" cy="2590595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rgbClr val="F85B4A"/>
            </a:glow>
          </a:effectLst>
        </p:spPr>
      </p:pic>
    </p:spTree>
    <p:extLst>
      <p:ext uri="{BB962C8B-B14F-4D97-AF65-F5344CB8AC3E}">
        <p14:creationId xmlns:p14="http://schemas.microsoft.com/office/powerpoint/2010/main" val="248727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1" presetClass="entr" presetSubtype="2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700"/>
                            </p:stCondLst>
                            <p:childTnLst>
                              <p:par>
                                <p:cTn id="24" presetID="21" presetClass="entr" presetSubtype="2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720DA6E-E4D0-4D49-9828-352C2449C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" y="17652"/>
            <a:ext cx="1219009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4E5DC-F444-4596-A558-6E052FD3E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83609"/>
            <a:ext cx="5391150" cy="13906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56ABC6-C24D-457A-BF73-1DEB3CD08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8649" y="239751"/>
            <a:ext cx="5391150" cy="13906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80D006B-D0E8-4CCD-BB5C-903A8E4FB1F4}"/>
              </a:ext>
            </a:extLst>
          </p:cNvPr>
          <p:cNvSpPr txBox="1">
            <a:spLocks/>
          </p:cNvSpPr>
          <p:nvPr/>
        </p:nvSpPr>
        <p:spPr>
          <a:xfrm>
            <a:off x="2223024" y="3853"/>
            <a:ext cx="7478314" cy="1963344"/>
          </a:xfrm>
          <a:prstGeom prst="rect">
            <a:avLst/>
          </a:prstGeom>
        </p:spPr>
        <p:txBody>
          <a:bodyPr vert="horz" wrap="none" lIns="9144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th-TH" sz="80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ส่วนต่าง ๆ </a:t>
            </a:r>
            <a:r>
              <a:rPr lang="th-TH" sz="8000" dirty="0">
                <a:ln w="19050">
                  <a:solidFill>
                    <a:schemeClr val="tx1"/>
                  </a:solidFill>
                </a:ln>
                <a:solidFill>
                  <a:srgbClr val="F85B4A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ของพืช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009FD0-F7F3-46C1-841E-F6601F939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41268" y="3554962"/>
            <a:ext cx="717166" cy="31537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0BEEEB5-CA16-4487-BEDE-8AD4FA11D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6838" y="3792893"/>
            <a:ext cx="663060" cy="29158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9EBC1C3-4329-40A7-9BE8-92315BE659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8771" flipH="1">
            <a:off x="2161001" y="4446778"/>
            <a:ext cx="562358" cy="24729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E851863-137C-4EED-B42D-D4C93E72E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24588" flipH="1">
            <a:off x="9488641" y="4487898"/>
            <a:ext cx="562358" cy="24729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8AF938-5EB7-4AEB-92FF-73E872986FFD}"/>
              </a:ext>
            </a:extLst>
          </p:cNvPr>
          <p:cNvSpPr txBox="1"/>
          <p:nvPr/>
        </p:nvSpPr>
        <p:spPr>
          <a:xfrm>
            <a:off x="2371630" y="1896037"/>
            <a:ext cx="962643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5000" dirty="0">
                <a:latin typeface="Itim" panose="00000500000000000000" pitchFamily="2" charset="-34"/>
                <a:cs typeface="Itim" panose="00000500000000000000" pitchFamily="2" charset="-34"/>
              </a:rPr>
              <a:t>เป็นส่วนที่เปลี่ยนจากดอกที่ได้รับการ</a:t>
            </a:r>
            <a:br>
              <a:rPr lang="th-TH" sz="5000" dirty="0">
                <a:latin typeface="Itim" panose="00000500000000000000" pitchFamily="2" charset="-34"/>
                <a:cs typeface="Itim" panose="00000500000000000000" pitchFamily="2" charset="-34"/>
              </a:rPr>
            </a:br>
            <a:r>
              <a:rPr lang="th-TH" sz="5000" dirty="0">
                <a:latin typeface="Itim" panose="00000500000000000000" pitchFamily="2" charset="-34"/>
                <a:cs typeface="Itim" panose="00000500000000000000" pitchFamily="2" charset="-34"/>
              </a:rPr>
              <a:t>ผสมพันธุ์แล้ว ภายใน</a:t>
            </a:r>
            <a:r>
              <a:rPr lang="th-TH" sz="5000" dirty="0" err="1">
                <a:latin typeface="Itim" panose="00000500000000000000" pitchFamily="2" charset="-34"/>
                <a:cs typeface="Itim" panose="00000500000000000000" pitchFamily="2" charset="-34"/>
              </a:rPr>
              <a:t>ผลมี</a:t>
            </a:r>
            <a:r>
              <a:rPr lang="th-TH" sz="5000" dirty="0">
                <a:latin typeface="Itim" panose="00000500000000000000" pitchFamily="2" charset="-34"/>
                <a:cs typeface="Itim" panose="00000500000000000000" pitchFamily="2" charset="-34"/>
              </a:rPr>
              <a:t>เมล็ดของพืช</a:t>
            </a:r>
            <a:endParaRPr lang="en-US" sz="5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F2F7287-494B-4219-8152-7912D2D9D1B9}"/>
              </a:ext>
            </a:extLst>
          </p:cNvPr>
          <p:cNvGrpSpPr/>
          <p:nvPr/>
        </p:nvGrpSpPr>
        <p:grpSpPr>
          <a:xfrm>
            <a:off x="218235" y="2040559"/>
            <a:ext cx="2004789" cy="1186033"/>
            <a:chOff x="1142636" y="2242966"/>
            <a:chExt cx="2004789" cy="118603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9E713BD-2F57-4202-8B18-B613F0D73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2636" y="2305774"/>
              <a:ext cx="2004789" cy="112322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E4BB1D3-778D-4E61-83C2-3D4E873232FE}"/>
                </a:ext>
              </a:extLst>
            </p:cNvPr>
            <p:cNvSpPr txBox="1"/>
            <p:nvPr/>
          </p:nvSpPr>
          <p:spPr>
            <a:xfrm>
              <a:off x="1604657" y="2242966"/>
              <a:ext cx="108074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60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ผล</a:t>
              </a:r>
              <a:endParaRPr lang="en-US" sz="60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FF48511-761C-466E-9B1C-AB86483421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830" y="3792893"/>
            <a:ext cx="2590595" cy="2590595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rgbClr val="F85B4A"/>
            </a:glo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6D6EA2-040C-4A89-A3A9-5EC668EA3D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5666" y="3792892"/>
            <a:ext cx="2590595" cy="2590595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rgbClr val="F85B4A"/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FE384B1-4895-42D7-B774-CF8C44B418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9324" y="3806315"/>
            <a:ext cx="2590595" cy="2590595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rgbClr val="F85B4A"/>
            </a:glo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C83E25B-2958-4E7F-8672-C7AA705376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2983" y="3792890"/>
            <a:ext cx="2590595" cy="2590595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rgbClr val="F85B4A"/>
            </a:glow>
          </a:effectLst>
        </p:spPr>
      </p:pic>
    </p:spTree>
    <p:extLst>
      <p:ext uri="{BB962C8B-B14F-4D97-AF65-F5344CB8AC3E}">
        <p14:creationId xmlns:p14="http://schemas.microsoft.com/office/powerpoint/2010/main" val="393221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1" presetClass="entr" presetSubtype="2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700"/>
                            </p:stCondLst>
                            <p:childTnLst>
                              <p:par>
                                <p:cTn id="24" presetID="21" presetClass="entr" presetSubtype="2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400"/>
                            </p:stCondLst>
                            <p:childTnLst>
                              <p:par>
                                <p:cTn id="28" presetID="21" presetClass="entr" presetSubtype="2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EF0DC3E-11B4-4B5D-9079-9643C98DC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3875184" cy="56516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B36768-369C-40F9-8BFE-AB293EA63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545" y="365125"/>
            <a:ext cx="5937750" cy="544767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A28F468-1D69-4366-AA1A-93EE2CCC9FE5}"/>
              </a:ext>
            </a:extLst>
          </p:cNvPr>
          <p:cNvGrpSpPr/>
          <p:nvPr/>
        </p:nvGrpSpPr>
        <p:grpSpPr>
          <a:xfrm>
            <a:off x="6411899" y="5849050"/>
            <a:ext cx="5486398" cy="965936"/>
            <a:chOff x="329954" y="6001452"/>
            <a:chExt cx="5486398" cy="9659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8B20B8D-195B-436F-93C4-E36EEB83C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9954" y="6001452"/>
              <a:ext cx="5486398" cy="965936"/>
            </a:xfrm>
            <a:prstGeom prst="rect">
              <a:avLst/>
            </a:prstGeom>
          </p:spPr>
        </p:pic>
        <p:sp>
          <p:nvSpPr>
            <p:cNvPr id="19" name="Title 3">
              <a:extLst>
                <a:ext uri="{FF2B5EF4-FFF2-40B4-BE49-F238E27FC236}">
                  <a16:creationId xmlns:a16="http://schemas.microsoft.com/office/drawing/2014/main" id="{6CFDFD05-E7F2-4C40-8160-FC11C5760D87}"/>
                </a:ext>
              </a:extLst>
            </p:cNvPr>
            <p:cNvSpPr txBox="1">
              <a:spLocks/>
            </p:cNvSpPr>
            <p:nvPr/>
          </p:nvSpPr>
          <p:spPr>
            <a:xfrm>
              <a:off x="427607" y="6122894"/>
              <a:ext cx="5291092" cy="7230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4000" dirty="0">
                  <a:latin typeface="Itim" panose="00000500000000000000" pitchFamily="2" charset="-34"/>
                  <a:cs typeface="Itim" panose="00000500000000000000" pitchFamily="2" charset="-34"/>
                </a:rPr>
                <a:t>โครงสร้างภายนอกของสัตว์</a:t>
              </a:r>
              <a:endParaRPr lang="en-US" sz="4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933A5B1-F731-471A-BF52-536C30027F18}"/>
              </a:ext>
            </a:extLst>
          </p:cNvPr>
          <p:cNvGrpSpPr/>
          <p:nvPr/>
        </p:nvGrpSpPr>
        <p:grpSpPr>
          <a:xfrm>
            <a:off x="293705" y="5849051"/>
            <a:ext cx="5486398" cy="965936"/>
            <a:chOff x="329954" y="6001452"/>
            <a:chExt cx="5486398" cy="96593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95691EB-9D80-455E-8971-8A2F3F135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9954" y="6001452"/>
              <a:ext cx="5486398" cy="965936"/>
            </a:xfrm>
            <a:prstGeom prst="rect">
              <a:avLst/>
            </a:prstGeom>
          </p:spPr>
        </p:pic>
        <p:sp>
          <p:nvSpPr>
            <p:cNvPr id="23" name="Title 3">
              <a:extLst>
                <a:ext uri="{FF2B5EF4-FFF2-40B4-BE49-F238E27FC236}">
                  <a16:creationId xmlns:a16="http://schemas.microsoft.com/office/drawing/2014/main" id="{85F0F21D-AC53-4404-AB32-54C25027735D}"/>
                </a:ext>
              </a:extLst>
            </p:cNvPr>
            <p:cNvSpPr txBox="1">
              <a:spLocks/>
            </p:cNvSpPr>
            <p:nvPr/>
          </p:nvSpPr>
          <p:spPr>
            <a:xfrm>
              <a:off x="427607" y="6122894"/>
              <a:ext cx="5291092" cy="7230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4000" dirty="0">
                  <a:latin typeface="Itim" panose="00000500000000000000" pitchFamily="2" charset="-34"/>
                  <a:cs typeface="Itim" panose="00000500000000000000" pitchFamily="2" charset="-34"/>
                </a:rPr>
                <a:t>โครงสร้างภายนอกของพืช</a:t>
              </a:r>
              <a:endParaRPr lang="en-US" sz="4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56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9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26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720DA6E-E4D0-4D49-9828-352C2449C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" y="17652"/>
            <a:ext cx="1219009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4E5DC-F444-4596-A558-6E052FD3E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83609"/>
            <a:ext cx="5391150" cy="13906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56ABC6-C24D-457A-BF73-1DEB3CD08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8649" y="239751"/>
            <a:ext cx="5391150" cy="13906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80D006B-D0E8-4CCD-BB5C-903A8E4FB1F4}"/>
              </a:ext>
            </a:extLst>
          </p:cNvPr>
          <p:cNvSpPr txBox="1">
            <a:spLocks/>
          </p:cNvSpPr>
          <p:nvPr/>
        </p:nvSpPr>
        <p:spPr>
          <a:xfrm>
            <a:off x="2223024" y="3853"/>
            <a:ext cx="7478314" cy="1963344"/>
          </a:xfrm>
          <a:prstGeom prst="rect">
            <a:avLst/>
          </a:prstGeom>
        </p:spPr>
        <p:txBody>
          <a:bodyPr vert="horz" wrap="none" lIns="9144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th-TH" sz="80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ส่วนต่าง ๆ </a:t>
            </a:r>
            <a:r>
              <a:rPr lang="th-TH" sz="8000" dirty="0">
                <a:ln w="19050">
                  <a:solidFill>
                    <a:schemeClr val="tx1"/>
                  </a:solidFill>
                </a:ln>
                <a:solidFill>
                  <a:srgbClr val="F85B4A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ของพืช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009FD0-F7F3-46C1-841E-F6601F939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41268" y="3554962"/>
            <a:ext cx="717166" cy="31537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0BEEEB5-CA16-4487-BEDE-8AD4FA11D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6838" y="3792893"/>
            <a:ext cx="663060" cy="29158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9EBC1C3-4329-40A7-9BE8-92315BE659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8771" flipH="1">
            <a:off x="2161001" y="4446778"/>
            <a:ext cx="562358" cy="24729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E851863-137C-4EED-B42D-D4C93E72E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24588" flipH="1">
            <a:off x="9488641" y="4487898"/>
            <a:ext cx="562358" cy="24729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8AF938-5EB7-4AEB-92FF-73E872986FFD}"/>
              </a:ext>
            </a:extLst>
          </p:cNvPr>
          <p:cNvSpPr txBox="1"/>
          <p:nvPr/>
        </p:nvSpPr>
        <p:spPr>
          <a:xfrm>
            <a:off x="3002016" y="1834099"/>
            <a:ext cx="885619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5000" dirty="0">
                <a:latin typeface="Itim" panose="00000500000000000000" pitchFamily="2" charset="-34"/>
                <a:cs typeface="Itim" panose="00000500000000000000" pitchFamily="2" charset="-34"/>
              </a:rPr>
              <a:t>พืชแต่ละชนิดมีลักษณะลำต้นแตกต่างกัน เช่น มีข้อปล้อง มีหนาม</a:t>
            </a:r>
            <a:endParaRPr lang="en-US" sz="5000" dirty="0"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F2F7287-494B-4219-8152-7912D2D9D1B9}"/>
              </a:ext>
            </a:extLst>
          </p:cNvPr>
          <p:cNvGrpSpPr/>
          <p:nvPr/>
        </p:nvGrpSpPr>
        <p:grpSpPr>
          <a:xfrm>
            <a:off x="664392" y="2021192"/>
            <a:ext cx="2004789" cy="1123225"/>
            <a:chOff x="1142636" y="2305774"/>
            <a:chExt cx="2004789" cy="112322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9E713BD-2F57-4202-8B18-B613F0D73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2636" y="2305774"/>
              <a:ext cx="2004789" cy="112322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E4BB1D3-778D-4E61-83C2-3D4E873232FE}"/>
                </a:ext>
              </a:extLst>
            </p:cNvPr>
            <p:cNvSpPr txBox="1"/>
            <p:nvPr/>
          </p:nvSpPr>
          <p:spPr>
            <a:xfrm>
              <a:off x="1180202" y="2317736"/>
              <a:ext cx="194316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60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ลำต้น</a:t>
              </a:r>
              <a:endParaRPr lang="en-US" sz="60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FF48511-761C-466E-9B1C-AB86483421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830" y="3792893"/>
            <a:ext cx="2590595" cy="2590595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rgbClr val="F85B4A"/>
            </a:glo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6D6EA2-040C-4A89-A3A9-5EC668EA3D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5666" y="3792892"/>
            <a:ext cx="2590595" cy="2590595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rgbClr val="F85B4A"/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FE384B1-4895-42D7-B774-CF8C44B418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9324" y="3806315"/>
            <a:ext cx="2590595" cy="2590595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rgbClr val="F85B4A"/>
            </a:glo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C83E25B-2958-4E7F-8672-C7AA705376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2983" y="3792890"/>
            <a:ext cx="2590595" cy="2590595"/>
          </a:xfrm>
          <a:prstGeom prst="rect">
            <a:avLst/>
          </a:prstGeom>
          <a:noFill/>
          <a:ln w="25400">
            <a:noFill/>
            <a:miter lim="800000"/>
          </a:ln>
          <a:effectLst>
            <a:glow rad="38100">
              <a:srgbClr val="F85B4A"/>
            </a:glow>
          </a:effectLst>
        </p:spPr>
      </p:pic>
    </p:spTree>
    <p:extLst>
      <p:ext uri="{BB962C8B-B14F-4D97-AF65-F5344CB8AC3E}">
        <p14:creationId xmlns:p14="http://schemas.microsoft.com/office/powerpoint/2010/main" val="71713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1" presetClass="entr" presetSubtype="2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700"/>
                            </p:stCondLst>
                            <p:childTnLst>
                              <p:par>
                                <p:cTn id="24" presetID="21" presetClass="entr" presetSubtype="2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400"/>
                            </p:stCondLst>
                            <p:childTnLst>
                              <p:par>
                                <p:cTn id="28" presetID="21" presetClass="entr" presetSubtype="2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07F1DB7-1C6B-43CA-8048-B8A1FE2A1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61" y="806"/>
            <a:ext cx="5391150" cy="1390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4E5DC-F444-4596-A558-6E052FD3E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83609"/>
            <a:ext cx="5391150" cy="1390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DB0AE0-55D4-4004-ACED-AE30ACDD9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" y="83609"/>
            <a:ext cx="1890339" cy="14695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56ABC6-C24D-457A-BF73-1DEB3CD08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6674" y="346534"/>
            <a:ext cx="5391150" cy="13906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80D006B-D0E8-4CCD-BB5C-903A8E4FB1F4}"/>
              </a:ext>
            </a:extLst>
          </p:cNvPr>
          <p:cNvSpPr txBox="1">
            <a:spLocks/>
          </p:cNvSpPr>
          <p:nvPr/>
        </p:nvSpPr>
        <p:spPr>
          <a:xfrm>
            <a:off x="2229225" y="17652"/>
            <a:ext cx="9229350" cy="1078839"/>
          </a:xfrm>
          <a:prstGeom prst="rect">
            <a:avLst/>
          </a:prstGeom>
        </p:spPr>
        <p:txBody>
          <a:bodyPr vert="horz" wrap="none" lIns="9144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หน้าที่</a:t>
            </a: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85B4A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โครงสร้างภายนอกของพืช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338EFD-CE8E-4003-984D-06EC7AD608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495" y="1066042"/>
            <a:ext cx="2963009" cy="57270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C1E8A3B-A19D-4736-97FD-A8A1046303AA}"/>
              </a:ext>
            </a:extLst>
          </p:cNvPr>
          <p:cNvGrpSpPr/>
          <p:nvPr/>
        </p:nvGrpSpPr>
        <p:grpSpPr>
          <a:xfrm rot="12245013">
            <a:off x="5338910" y="5654677"/>
            <a:ext cx="1197501" cy="433957"/>
            <a:chOff x="-875143" y="3938894"/>
            <a:chExt cx="1197501" cy="43395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9E86636-00A6-4964-82FC-59A9E94BE14B}"/>
                </a:ext>
              </a:extLst>
            </p:cNvPr>
            <p:cNvSpPr/>
            <p:nvPr/>
          </p:nvSpPr>
          <p:spPr>
            <a:xfrm rot="613948">
              <a:off x="213041" y="4076683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BD76C0D-6ED8-4C8C-A9EB-E38304DF04B1}"/>
                </a:ext>
              </a:extLst>
            </p:cNvPr>
            <p:cNvCxnSpPr>
              <a:cxnSpLocks/>
              <a:endCxn id="31" idx="1"/>
            </p:cNvCxnSpPr>
            <p:nvPr/>
          </p:nvCxnSpPr>
          <p:spPr>
            <a:xfrm rot="9354987">
              <a:off x="-875143" y="3938894"/>
              <a:ext cx="1096659" cy="433957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7793AB0-EE6F-4611-9FC7-1E01B1428504}"/>
              </a:ext>
            </a:extLst>
          </p:cNvPr>
          <p:cNvGrpSpPr/>
          <p:nvPr/>
        </p:nvGrpSpPr>
        <p:grpSpPr>
          <a:xfrm>
            <a:off x="6457038" y="5036841"/>
            <a:ext cx="5519911" cy="1610941"/>
            <a:chOff x="1321374" y="5100774"/>
            <a:chExt cx="5519911" cy="161094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91CAD32-4B1A-4B06-9119-DFB2E1F9C0F2}"/>
                </a:ext>
              </a:extLst>
            </p:cNvPr>
            <p:cNvSpPr/>
            <p:nvPr/>
          </p:nvSpPr>
          <p:spPr>
            <a:xfrm>
              <a:off x="1321374" y="5457782"/>
              <a:ext cx="5519911" cy="125393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rgbClr val="F85B4A"/>
              </a:solidFill>
            </a:ln>
            <a:effectLst>
              <a:outerShdw blurRad="25400" dist="25400" dir="30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845F30D-248F-4F36-AD4C-DE5B0AAA7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08649" y="5162651"/>
              <a:ext cx="1345359" cy="59026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157C690-FCAE-4F28-9741-E81CA925162A}"/>
                </a:ext>
              </a:extLst>
            </p:cNvPr>
            <p:cNvSpPr txBox="1"/>
            <p:nvPr/>
          </p:nvSpPr>
          <p:spPr>
            <a:xfrm>
              <a:off x="3691637" y="5100774"/>
              <a:ext cx="7793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ราก</a:t>
              </a:r>
              <a:endParaRPr lang="en-US" sz="32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CEF0A62-D44A-40D7-A254-97A760ECAC73}"/>
                </a:ext>
              </a:extLst>
            </p:cNvPr>
            <p:cNvSpPr txBox="1"/>
            <p:nvPr/>
          </p:nvSpPr>
          <p:spPr>
            <a:xfrm>
              <a:off x="1385754" y="5693998"/>
              <a:ext cx="5391150" cy="1009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ยึดลำต้นของพืชให้ตั้งอยู่บนดินได้โดยไม่ล้ม ดูดน้ำและแร่ธาตุจากดินไปเลี้ยงส่วนต่าง ๆ</a:t>
              </a:r>
              <a:endParaRPr lang="en-US" sz="24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12C3975-291C-43DE-ABFA-671D1223936C}"/>
              </a:ext>
            </a:extLst>
          </p:cNvPr>
          <p:cNvGrpSpPr/>
          <p:nvPr/>
        </p:nvGrpSpPr>
        <p:grpSpPr>
          <a:xfrm rot="21069808">
            <a:off x="4092639" y="2239713"/>
            <a:ext cx="1197501" cy="433957"/>
            <a:chOff x="-875143" y="3938894"/>
            <a:chExt cx="1197501" cy="433957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384EA3C-0E02-4FAB-9506-BA4BC7F4F76E}"/>
                </a:ext>
              </a:extLst>
            </p:cNvPr>
            <p:cNvSpPr/>
            <p:nvPr/>
          </p:nvSpPr>
          <p:spPr>
            <a:xfrm rot="613948">
              <a:off x="213041" y="4076683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BC42940-A90C-4318-ACB6-1C4BDCD31232}"/>
                </a:ext>
              </a:extLst>
            </p:cNvPr>
            <p:cNvCxnSpPr>
              <a:cxnSpLocks/>
            </p:cNvCxnSpPr>
            <p:nvPr/>
          </p:nvCxnSpPr>
          <p:spPr>
            <a:xfrm rot="9354987">
              <a:off x="-875143" y="3938894"/>
              <a:ext cx="1096659" cy="433957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5770DE4-CD34-4A23-9B0F-03B340118670}"/>
              </a:ext>
            </a:extLst>
          </p:cNvPr>
          <p:cNvGrpSpPr/>
          <p:nvPr/>
        </p:nvGrpSpPr>
        <p:grpSpPr>
          <a:xfrm>
            <a:off x="1069101" y="1334983"/>
            <a:ext cx="2963010" cy="1596566"/>
            <a:chOff x="1321375" y="5187704"/>
            <a:chExt cx="2963010" cy="1524011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751A1C1E-6716-4C01-93FD-2741BD63CFAB}"/>
                </a:ext>
              </a:extLst>
            </p:cNvPr>
            <p:cNvSpPr/>
            <p:nvPr/>
          </p:nvSpPr>
          <p:spPr>
            <a:xfrm>
              <a:off x="1321375" y="5457782"/>
              <a:ext cx="2963010" cy="125393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rgbClr val="F85B4A"/>
              </a:solidFill>
            </a:ln>
            <a:effectLst>
              <a:outerShdw blurRad="25400" dist="25400" dir="30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701DF6C-B671-4454-8CF6-53064632F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30200" y="5239307"/>
              <a:ext cx="1345359" cy="59026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B19F988-2DFB-4D96-B759-8EFA8F117AA5}"/>
                </a:ext>
              </a:extLst>
            </p:cNvPr>
            <p:cNvSpPr txBox="1"/>
            <p:nvPr/>
          </p:nvSpPr>
          <p:spPr>
            <a:xfrm>
              <a:off x="2303080" y="5187704"/>
              <a:ext cx="8980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ดอก</a:t>
              </a:r>
              <a:endParaRPr lang="en-US" sz="32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DD28C8C-818E-4259-B911-64FBD1057B22}"/>
                </a:ext>
              </a:extLst>
            </p:cNvPr>
            <p:cNvSpPr txBox="1"/>
            <p:nvPr/>
          </p:nvSpPr>
          <p:spPr>
            <a:xfrm>
              <a:off x="1442635" y="5702208"/>
              <a:ext cx="2720490" cy="1009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ช่วยล่อแมลงให้มาผสมเกสรเพื่อสืบพันธุ์</a:t>
              </a:r>
              <a:endParaRPr lang="en-US" sz="24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764A621-6EED-4401-94E8-E6EF9B67CA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2520" y="3800695"/>
            <a:ext cx="523877" cy="578929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0E7F4211-D381-432B-A221-BCF8AB7D94A3}"/>
              </a:ext>
            </a:extLst>
          </p:cNvPr>
          <p:cNvGrpSpPr/>
          <p:nvPr/>
        </p:nvGrpSpPr>
        <p:grpSpPr>
          <a:xfrm rot="9664142">
            <a:off x="5636141" y="2569068"/>
            <a:ext cx="1108373" cy="665352"/>
            <a:chOff x="-786015" y="3955424"/>
            <a:chExt cx="1108373" cy="665352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B91C25B-80DD-46A7-8D02-3E36A62DCEF8}"/>
                </a:ext>
              </a:extLst>
            </p:cNvPr>
            <p:cNvSpPr/>
            <p:nvPr/>
          </p:nvSpPr>
          <p:spPr>
            <a:xfrm rot="613948">
              <a:off x="213041" y="4076683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4F84AE8-2FEC-4C4D-A4F0-2ACD687847DE}"/>
                </a:ext>
              </a:extLst>
            </p:cNvPr>
            <p:cNvCxnSpPr>
              <a:cxnSpLocks/>
              <a:endCxn id="59" idx="1"/>
            </p:cNvCxnSpPr>
            <p:nvPr/>
          </p:nvCxnSpPr>
          <p:spPr>
            <a:xfrm rot="11935858" flipV="1">
              <a:off x="-786015" y="3955424"/>
              <a:ext cx="966554" cy="665352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6772665-B9A9-43ED-9FFB-4E1BC98D03FE}"/>
              </a:ext>
            </a:extLst>
          </p:cNvPr>
          <p:cNvGrpSpPr/>
          <p:nvPr/>
        </p:nvGrpSpPr>
        <p:grpSpPr>
          <a:xfrm>
            <a:off x="6740679" y="1566114"/>
            <a:ext cx="5429976" cy="1606915"/>
            <a:chOff x="1321375" y="5104800"/>
            <a:chExt cx="5429976" cy="1606915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B7ED350-0A3F-4558-A409-BA7636B1FC81}"/>
                </a:ext>
              </a:extLst>
            </p:cNvPr>
            <p:cNvSpPr/>
            <p:nvPr/>
          </p:nvSpPr>
          <p:spPr>
            <a:xfrm>
              <a:off x="1321375" y="5457782"/>
              <a:ext cx="5365598" cy="125393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rgbClr val="F85B4A"/>
              </a:solidFill>
            </a:ln>
            <a:effectLst>
              <a:outerShdw blurRad="25400" dist="25400" dir="30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2FECF468-146E-4260-A999-AF2A2470C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39380" y="5104800"/>
              <a:ext cx="2298432" cy="69871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6635FD5-A1D3-4296-AB25-05839E478B09}"/>
                </a:ext>
              </a:extLst>
            </p:cNvPr>
            <p:cNvSpPr txBox="1"/>
            <p:nvPr/>
          </p:nvSpPr>
          <p:spPr>
            <a:xfrm>
              <a:off x="2801599" y="5154435"/>
              <a:ext cx="21739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ผลและเมล็ด</a:t>
              </a:r>
              <a:endParaRPr lang="en-US" sz="32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AE8743A-6ABE-4A2A-B93F-6A2B46E64834}"/>
                </a:ext>
              </a:extLst>
            </p:cNvPr>
            <p:cNvSpPr txBox="1"/>
            <p:nvPr/>
          </p:nvSpPr>
          <p:spPr>
            <a:xfrm>
              <a:off x="1385754" y="5693998"/>
              <a:ext cx="5365597" cy="1009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th-TH" sz="24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ผล</a:t>
              </a: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 ห่อหุ้มเมล็ด</a:t>
              </a:r>
            </a:p>
            <a:p>
              <a:pPr>
                <a:lnSpc>
                  <a:spcPct val="130000"/>
                </a:lnSpc>
              </a:pPr>
              <a:r>
                <a:rPr lang="th-TH" sz="2400" dirty="0">
                  <a:solidFill>
                    <a:srgbClr val="FF000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เมล็ด</a:t>
              </a: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 ขยายพันธุ์ สามารถงอกเป็นต้นใหม่ได้</a:t>
              </a:r>
              <a:endParaRPr lang="en-US" sz="24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261237B-39EA-4836-8914-728B7584A504}"/>
              </a:ext>
            </a:extLst>
          </p:cNvPr>
          <p:cNvGrpSpPr/>
          <p:nvPr/>
        </p:nvGrpSpPr>
        <p:grpSpPr>
          <a:xfrm rot="830457">
            <a:off x="4936704" y="4311500"/>
            <a:ext cx="1197501" cy="433957"/>
            <a:chOff x="-875143" y="3938894"/>
            <a:chExt cx="1197501" cy="433957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98CAD1E-8AB2-4BC5-A47B-128DAC60ACB3}"/>
                </a:ext>
              </a:extLst>
            </p:cNvPr>
            <p:cNvSpPr/>
            <p:nvPr/>
          </p:nvSpPr>
          <p:spPr>
            <a:xfrm rot="613948">
              <a:off x="213041" y="4076683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DCA0E89-9527-40B1-8AF0-BF9C4C3EABE9}"/>
                </a:ext>
              </a:extLst>
            </p:cNvPr>
            <p:cNvCxnSpPr>
              <a:cxnSpLocks/>
            </p:cNvCxnSpPr>
            <p:nvPr/>
          </p:nvCxnSpPr>
          <p:spPr>
            <a:xfrm rot="9354987">
              <a:off x="-875143" y="3938894"/>
              <a:ext cx="1096659" cy="433957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6A4C74A-BA15-43D9-AF0E-48A2F1401E2A}"/>
              </a:ext>
            </a:extLst>
          </p:cNvPr>
          <p:cNvGrpSpPr/>
          <p:nvPr/>
        </p:nvGrpSpPr>
        <p:grpSpPr>
          <a:xfrm>
            <a:off x="531615" y="3146801"/>
            <a:ext cx="4671975" cy="2020291"/>
            <a:chOff x="1321374" y="5112896"/>
            <a:chExt cx="4680024" cy="2020291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EC0E21DC-9720-498A-BF49-70161033D4B8}"/>
                </a:ext>
              </a:extLst>
            </p:cNvPr>
            <p:cNvSpPr/>
            <p:nvPr/>
          </p:nvSpPr>
          <p:spPr>
            <a:xfrm>
              <a:off x="1321374" y="5457782"/>
              <a:ext cx="4386195" cy="167540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rgbClr val="F85B4A"/>
              </a:solidFill>
            </a:ln>
            <a:effectLst>
              <a:outerShdw blurRad="25400" dist="25400" dir="30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35916D89-B807-4595-9C50-02C31A9C2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85931" y="5143716"/>
              <a:ext cx="1345359" cy="590261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4E23EEF-EDB1-4633-9EF8-24230202D60D}"/>
                </a:ext>
              </a:extLst>
            </p:cNvPr>
            <p:cNvSpPr txBox="1"/>
            <p:nvPr/>
          </p:nvSpPr>
          <p:spPr>
            <a:xfrm>
              <a:off x="2793781" y="5112896"/>
              <a:ext cx="11240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ลำต้น</a:t>
              </a:r>
              <a:endParaRPr lang="en-US" sz="32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C9652E9-3130-4E6F-BEAE-3A55AE634A4C}"/>
                </a:ext>
              </a:extLst>
            </p:cNvPr>
            <p:cNvSpPr txBox="1"/>
            <p:nvPr/>
          </p:nvSpPr>
          <p:spPr>
            <a:xfrm>
              <a:off x="1457789" y="5624498"/>
              <a:ext cx="4543609" cy="1489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ชูกิ่ง ก้าน ใบดูดน้ำ </a:t>
              </a:r>
            </a:p>
            <a:p>
              <a:pPr>
                <a:lnSpc>
                  <a:spcPct val="130000"/>
                </a:lnSpc>
              </a:pP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เป็นทางลำเลียงน้ำและแร่ธาตุที่รากดูดขึ้นมาเพื่อไปเลี้ยงส่วนต่าง ๆ</a:t>
              </a:r>
              <a:endParaRPr lang="en-US" sz="24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60AC0A4-2E67-4C64-9184-5471680170D0}"/>
              </a:ext>
            </a:extLst>
          </p:cNvPr>
          <p:cNvGrpSpPr/>
          <p:nvPr/>
        </p:nvGrpSpPr>
        <p:grpSpPr>
          <a:xfrm rot="12678762">
            <a:off x="6065226" y="3620750"/>
            <a:ext cx="1321911" cy="491703"/>
            <a:chOff x="-999553" y="3992166"/>
            <a:chExt cx="1321911" cy="491703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5FAE7AF-3DEC-4B0F-8AA0-F53CEE38C5E0}"/>
                </a:ext>
              </a:extLst>
            </p:cNvPr>
            <p:cNvSpPr/>
            <p:nvPr/>
          </p:nvSpPr>
          <p:spPr>
            <a:xfrm rot="613948">
              <a:off x="213041" y="4076683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F36FA78-FFAE-4C0E-BE3D-2B89871C7842}"/>
                </a:ext>
              </a:extLst>
            </p:cNvPr>
            <p:cNvCxnSpPr>
              <a:cxnSpLocks/>
              <a:endCxn id="83" idx="1"/>
            </p:cNvCxnSpPr>
            <p:nvPr/>
          </p:nvCxnSpPr>
          <p:spPr>
            <a:xfrm rot="8921238">
              <a:off x="-999553" y="3992166"/>
              <a:ext cx="1223193" cy="491703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95F869C-E90D-4F15-A337-5A73D40078AD}"/>
              </a:ext>
            </a:extLst>
          </p:cNvPr>
          <p:cNvGrpSpPr/>
          <p:nvPr/>
        </p:nvGrpSpPr>
        <p:grpSpPr>
          <a:xfrm>
            <a:off x="7379948" y="3450254"/>
            <a:ext cx="3805708" cy="1129286"/>
            <a:chOff x="2244287" y="5162651"/>
            <a:chExt cx="3805708" cy="1129286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D3E7C96B-0ACD-4EB5-AECF-B1E3DB0843C7}"/>
                </a:ext>
              </a:extLst>
            </p:cNvPr>
            <p:cNvSpPr/>
            <p:nvPr/>
          </p:nvSpPr>
          <p:spPr>
            <a:xfrm>
              <a:off x="2244287" y="5409066"/>
              <a:ext cx="3797787" cy="88287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rgbClr val="F85B4A"/>
              </a:solidFill>
            </a:ln>
            <a:effectLst>
              <a:outerShdw blurRad="25400" dist="25400" dir="30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6AEBBF5C-E703-44CD-9DBC-34020B991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08649" y="5162651"/>
              <a:ext cx="1345359" cy="590261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1109297C-77B5-4184-8C2E-07BC96D6D71B}"/>
                </a:ext>
              </a:extLst>
            </p:cNvPr>
            <p:cNvSpPr txBox="1"/>
            <p:nvPr/>
          </p:nvSpPr>
          <p:spPr>
            <a:xfrm>
              <a:off x="3808408" y="5175417"/>
              <a:ext cx="5982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dirty="0">
                  <a:solidFill>
                    <a:schemeClr val="bg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ใบ</a:t>
              </a:r>
              <a:endParaRPr lang="en-US" sz="3200" dirty="0">
                <a:solidFill>
                  <a:schemeClr val="bg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80ADCCF-8F4B-43C0-94DC-D0FAD3B6D96C}"/>
                </a:ext>
              </a:extLst>
            </p:cNvPr>
            <p:cNvSpPr txBox="1"/>
            <p:nvPr/>
          </p:nvSpPr>
          <p:spPr>
            <a:xfrm>
              <a:off x="2316588" y="5695339"/>
              <a:ext cx="3733407" cy="529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th-TH" sz="2400" dirty="0">
                  <a:latin typeface="Itim" panose="00000500000000000000" pitchFamily="2" charset="-34"/>
                  <a:cs typeface="Itim" panose="00000500000000000000" pitchFamily="2" charset="-34"/>
                </a:rPr>
                <a:t>สร้างอาหาร หายใจ และคายน้ำ</a:t>
              </a:r>
              <a:endParaRPr lang="en-US" sz="24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16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0.0537 L 0.0612 0.08148 L 0.16745 0.13981 L 0.33933 0.13564 L 0.53073 0.04259 L 0.58386 -0.15463 L 0.53464 -0.27547 L 0.41355 -0.32408 L 0.2573 -0.36852 L 0.15808 -0.35324 " pathEditMode="relative" rAng="0" ptsTypes="AAAAAAAAAA">
                                      <p:cBhvr>
                                        <p:cTn id="5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44" y="-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07F1DB7-1C6B-43CA-8048-B8A1FE2A1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036" y="34498"/>
            <a:ext cx="5391150" cy="1390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4E5DC-F444-4596-A558-6E052FD3E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02142"/>
            <a:ext cx="5391150" cy="139065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C866169-08C4-4E76-A67C-D118F13F2488}"/>
              </a:ext>
            </a:extLst>
          </p:cNvPr>
          <p:cNvGrpSpPr/>
          <p:nvPr/>
        </p:nvGrpSpPr>
        <p:grpSpPr>
          <a:xfrm>
            <a:off x="369838" y="1408302"/>
            <a:ext cx="6882323" cy="5366089"/>
            <a:chOff x="646683" y="2083950"/>
            <a:chExt cx="10697592" cy="5366089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8157B4F-6C27-4061-B92F-CEAC8AFA2E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9" r="4687" b="3921"/>
            <a:stretch/>
          </p:blipFill>
          <p:spPr>
            <a:xfrm>
              <a:off x="646683" y="2083950"/>
              <a:ext cx="10697592" cy="536608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E1B515F-8365-49C7-9CCB-1E52F2F7FF59}"/>
                </a:ext>
              </a:extLst>
            </p:cNvPr>
            <p:cNvSpPr txBox="1"/>
            <p:nvPr/>
          </p:nvSpPr>
          <p:spPr>
            <a:xfrm>
              <a:off x="823403" y="2689459"/>
              <a:ext cx="10344150" cy="4686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th-TH" sz="4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พืชเป็นสิ่งมีชีวิตที่มีโครงสร้างหลายส่วนประกอบกันเพื่อการดำรงชีวิต โครงสร้างส่วนต่าง ๆ ของพืชจะทำงานร่วมกัน หากขาดส่วนใดส่วนหนึ่งไป ก็มีผลต่อการดำรงชีวิตของพืช</a:t>
              </a:r>
              <a:endParaRPr lang="en-US" sz="4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156ABC6-C24D-457A-BF73-1DEB3CD08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37549" y="380226"/>
            <a:ext cx="5391150" cy="13906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80D006B-D0E8-4CCD-BB5C-903A8E4FB1F4}"/>
              </a:ext>
            </a:extLst>
          </p:cNvPr>
          <p:cNvSpPr txBox="1">
            <a:spLocks/>
          </p:cNvSpPr>
          <p:nvPr/>
        </p:nvSpPr>
        <p:spPr>
          <a:xfrm>
            <a:off x="1701324" y="0"/>
            <a:ext cx="9229350" cy="1078839"/>
          </a:xfrm>
          <a:prstGeom prst="rect">
            <a:avLst/>
          </a:prstGeom>
        </p:spPr>
        <p:txBody>
          <a:bodyPr vert="horz" wrap="none" lIns="9144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หน้าที่</a:t>
            </a: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85B4A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โครงสร้างภายนอกของพืช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338EFD-CE8E-4003-984D-06EC7AD608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183" y="1096491"/>
            <a:ext cx="2963009" cy="57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6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F9C230-53CB-42C5-A2EC-90B8459B5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836">
            <a:off x="725251" y="3059201"/>
            <a:ext cx="4291325" cy="23581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7F1DB7-1C6B-43CA-8048-B8A1FE2A1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036" y="34498"/>
            <a:ext cx="5391150" cy="1390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4E5DC-F444-4596-A558-6E052FD3E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02142"/>
            <a:ext cx="5391150" cy="13906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56ABC6-C24D-457A-BF73-1DEB3CD08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37549" y="380226"/>
            <a:ext cx="5391150" cy="13906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80D006B-D0E8-4CCD-BB5C-903A8E4FB1F4}"/>
              </a:ext>
            </a:extLst>
          </p:cNvPr>
          <p:cNvSpPr txBox="1">
            <a:spLocks/>
          </p:cNvSpPr>
          <p:nvPr/>
        </p:nvSpPr>
        <p:spPr>
          <a:xfrm>
            <a:off x="2018361" y="-20246"/>
            <a:ext cx="9229350" cy="1078839"/>
          </a:xfrm>
          <a:prstGeom prst="rect">
            <a:avLst/>
          </a:prstGeom>
        </p:spPr>
        <p:txBody>
          <a:bodyPr vert="horz" wrap="none" lIns="9144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หน้าที่</a:t>
            </a: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85B4A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โครงสร้างภายนอกของพืช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338EFD-CE8E-4003-984D-06EC7AD608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46"/>
          <a:stretch/>
        </p:blipFill>
        <p:spPr>
          <a:xfrm>
            <a:off x="7777183" y="1096492"/>
            <a:ext cx="2963009" cy="4137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899E42-B646-4E6B-BEE5-BFD6030208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" y="83609"/>
            <a:ext cx="1890339" cy="1469566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A9237C70-67D5-476C-881B-E56236C9E1E9}"/>
              </a:ext>
            </a:extLst>
          </p:cNvPr>
          <p:cNvSpPr/>
          <p:nvPr/>
        </p:nvSpPr>
        <p:spPr>
          <a:xfrm>
            <a:off x="1451809" y="1404321"/>
            <a:ext cx="6070656" cy="934671"/>
          </a:xfrm>
          <a:prstGeom prst="wedgeRoundRectCallout">
            <a:avLst>
              <a:gd name="adj1" fmla="val -52622"/>
              <a:gd name="adj2" fmla="val -43459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ถ้าพืชไม่มีรากจะเกิดอะไรขึ้น?</a:t>
            </a:r>
            <a:endParaRPr lang="en-US" sz="4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DBBD08-C3B2-49A2-9435-BED0D4BD4F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183" y="5234474"/>
            <a:ext cx="2962688" cy="158137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4F7FCEE-87C9-46A0-90BD-515E9C650A6D}"/>
              </a:ext>
            </a:extLst>
          </p:cNvPr>
          <p:cNvGrpSpPr/>
          <p:nvPr/>
        </p:nvGrpSpPr>
        <p:grpSpPr>
          <a:xfrm>
            <a:off x="7271556" y="5309245"/>
            <a:ext cx="3767598" cy="1431828"/>
            <a:chOff x="2691239" y="5679146"/>
            <a:chExt cx="3774089" cy="143182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892071C-2733-4CDD-8959-4519ACFF616B}"/>
                </a:ext>
              </a:extLst>
            </p:cNvPr>
            <p:cNvSpPr/>
            <p:nvPr/>
          </p:nvSpPr>
          <p:spPr>
            <a:xfrm>
              <a:off x="2691239" y="5679146"/>
              <a:ext cx="3774089" cy="143182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rgbClr val="F85B4A"/>
              </a:solidFill>
            </a:ln>
            <a:effectLst>
              <a:outerShdw blurRad="25400" dist="25400" dir="30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FC43D4-35F2-4EF1-8036-9B5A4E48B4EE}"/>
                </a:ext>
              </a:extLst>
            </p:cNvPr>
            <p:cNvSpPr txBox="1"/>
            <p:nvPr/>
          </p:nvSpPr>
          <p:spPr>
            <a:xfrm>
              <a:off x="2804270" y="5805810"/>
              <a:ext cx="3548025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800" dirty="0">
                  <a:latin typeface="Itim" panose="00000500000000000000" pitchFamily="2" charset="-34"/>
                  <a:cs typeface="Itim" panose="00000500000000000000" pitchFamily="2" charset="-34"/>
                </a:rPr>
                <a:t>พืชไม่มีส่วนที่ช่วย</a:t>
              </a:r>
            </a:p>
            <a:p>
              <a:pPr algn="ctr"/>
              <a:r>
                <a:rPr lang="th-TH" sz="3800" dirty="0">
                  <a:latin typeface="Itim" panose="00000500000000000000" pitchFamily="2" charset="-34"/>
                  <a:cs typeface="Itim" panose="00000500000000000000" pitchFamily="2" charset="-34"/>
                </a:rPr>
                <a:t>ยึดลำต้นกับดิน</a:t>
              </a:r>
              <a:endParaRPr lang="en-US" sz="3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87F705-EF07-4036-A052-789B1BD91DF1}"/>
              </a:ext>
            </a:extLst>
          </p:cNvPr>
          <p:cNvSpPr/>
          <p:nvPr/>
        </p:nvSpPr>
        <p:spPr>
          <a:xfrm>
            <a:off x="7776862" y="5267310"/>
            <a:ext cx="2962688" cy="1527093"/>
          </a:xfrm>
          <a:prstGeom prst="roundRect">
            <a:avLst/>
          </a:prstGeom>
          <a:noFill/>
          <a:ln w="635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Notched Right 8">
            <a:extLst>
              <a:ext uri="{FF2B5EF4-FFF2-40B4-BE49-F238E27FC236}">
                <a16:creationId xmlns:a16="http://schemas.microsoft.com/office/drawing/2014/main" id="{37EEF662-A429-42B7-8725-56C2973B28DA}"/>
              </a:ext>
            </a:extLst>
          </p:cNvPr>
          <p:cNvSpPr/>
          <p:nvPr/>
        </p:nvSpPr>
        <p:spPr>
          <a:xfrm rot="16200000">
            <a:off x="8835986" y="4565005"/>
            <a:ext cx="600636" cy="620160"/>
          </a:xfrm>
          <a:prstGeom prst="notchedRightArrow">
            <a:avLst/>
          </a:prstGeom>
          <a:solidFill>
            <a:srgbClr val="F85B4A"/>
          </a:solidFill>
          <a:ln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2DE82C6-71F4-41FC-B24B-CC5245B15BAE}"/>
              </a:ext>
            </a:extLst>
          </p:cNvPr>
          <p:cNvGrpSpPr/>
          <p:nvPr/>
        </p:nvGrpSpPr>
        <p:grpSpPr>
          <a:xfrm>
            <a:off x="5888627" y="2612461"/>
            <a:ext cx="5924752" cy="1901316"/>
            <a:chOff x="2691239" y="5679148"/>
            <a:chExt cx="3774089" cy="100248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970A756-E971-4843-A3FB-20922B748027}"/>
                </a:ext>
              </a:extLst>
            </p:cNvPr>
            <p:cNvSpPr/>
            <p:nvPr/>
          </p:nvSpPr>
          <p:spPr>
            <a:xfrm>
              <a:off x="2691239" y="5679148"/>
              <a:ext cx="3774089" cy="100248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rgbClr val="F85B4A"/>
              </a:solidFill>
            </a:ln>
            <a:effectLst>
              <a:outerShdw blurRad="25400" dist="25400" dir="30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ADB961D-EF10-4951-A938-AAB966287E58}"/>
                </a:ext>
              </a:extLst>
            </p:cNvPr>
            <p:cNvSpPr txBox="1"/>
            <p:nvPr/>
          </p:nvSpPr>
          <p:spPr>
            <a:xfrm>
              <a:off x="2747755" y="5707966"/>
              <a:ext cx="3661058" cy="973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800" dirty="0">
                  <a:latin typeface="Itim" panose="00000500000000000000" pitchFamily="2" charset="-34"/>
                  <a:cs typeface="Itim" panose="00000500000000000000" pitchFamily="2" charset="-34"/>
                </a:rPr>
                <a:t>ทำให้โค่นล้มได้ง่ายและพืชไม่มีส่วนที่ทำหน้าที่ดูดน้ำและแร่ธาตุจากดิน ทำให้ตายในที่สุด</a:t>
              </a:r>
              <a:endParaRPr lang="en-US" sz="38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7E1A9D0-A787-4191-856D-488A8FC480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544624">
            <a:off x="2092939" y="4821739"/>
            <a:ext cx="342900" cy="37065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7C3BD5C-3991-46E8-B9A7-7AC0675033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8433" y="4636409"/>
            <a:ext cx="342900" cy="3706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3B449E0-B40C-47E2-AB9C-C6C3AB8DBD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172391">
            <a:off x="3597019" y="4689754"/>
            <a:ext cx="342900" cy="37065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E0056F8-6609-4D28-B7A2-F0505F6629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109877">
            <a:off x="1551654" y="4689753"/>
            <a:ext cx="342900" cy="3706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61D469C-3EE4-4053-9584-1E0B1F9A47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086168">
            <a:off x="2672504" y="4649666"/>
            <a:ext cx="316186" cy="45083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9F05DCB-F471-4757-B0CF-FA29143E1E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596448">
            <a:off x="3208921" y="4764654"/>
            <a:ext cx="316186" cy="45083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0D5AC27-365E-4A7B-AA5A-EB51D6B4C5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879346">
            <a:off x="1804655" y="4750854"/>
            <a:ext cx="316186" cy="45083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EFC6639-66C7-45CD-9559-D99FB812D3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191948">
            <a:off x="4047589" y="4653544"/>
            <a:ext cx="316186" cy="45083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8FDB1E8-BACC-48B5-9DA2-6C8C42F5D2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544624">
            <a:off x="958604" y="4708688"/>
            <a:ext cx="342900" cy="37065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28AAF6C-4AA9-423A-8331-4AE5719A89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172391">
            <a:off x="2425578" y="4721756"/>
            <a:ext cx="342900" cy="37065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37710D6-591C-4B8F-9AE7-65FBF636DF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928883">
            <a:off x="2961801" y="4745271"/>
            <a:ext cx="342900" cy="37065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A79EBE6-FE9A-46B3-9BE7-5F0C138EAC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129111">
            <a:off x="1272767" y="4691123"/>
            <a:ext cx="342900" cy="37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5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repeatCount="3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42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-5400000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79 0.00232 L -0.4586 0.154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69" y="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6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7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0800000">
                                      <p:cBhvr>
                                        <p:cTn id="7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0800000">
                                      <p:cBhvr>
                                        <p:cTn id="8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0800000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0800000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0" presetID="47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2700000">
                                      <p:cBhvr>
                                        <p:cTn id="10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4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2700000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8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700000">
                                      <p:cBhvr>
                                        <p:cTn id="12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8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700000">
                                      <p:cBhvr>
                                        <p:cTn id="12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9200"/>
                            </p:stCondLst>
                            <p:childTnLst>
                              <p:par>
                                <p:cTn id="129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700000">
                                      <p:cBhvr>
                                        <p:cTn id="13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3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2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8" grpId="1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962A26-DEE4-4791-957D-EA9D1327D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25130" cy="1184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239417-4FB3-4433-A45D-270F97D3CEBC}"/>
              </a:ext>
            </a:extLst>
          </p:cNvPr>
          <p:cNvSpPr txBox="1"/>
          <p:nvPr/>
        </p:nvSpPr>
        <p:spPr>
          <a:xfrm>
            <a:off x="0" y="-110253"/>
            <a:ext cx="121920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ข้อใดเป็นโครงสร้างภายนอกของพืช</a:t>
            </a:r>
            <a:endParaRPr lang="en-US" sz="6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2488BE5-8077-4B88-9C4B-FD220F6606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35" y="1295193"/>
            <a:ext cx="2878054" cy="556280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53CB576-6537-4B7B-9DE5-DDAFC8448B57}"/>
              </a:ext>
            </a:extLst>
          </p:cNvPr>
          <p:cNvGrpSpPr/>
          <p:nvPr/>
        </p:nvGrpSpPr>
        <p:grpSpPr>
          <a:xfrm>
            <a:off x="4956562" y="1449954"/>
            <a:ext cx="2709054" cy="1217460"/>
            <a:chOff x="5405528" y="1421622"/>
            <a:chExt cx="2709054" cy="121746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D078098-A462-4FE6-BAD7-C8F3631CFBBE}"/>
                </a:ext>
              </a:extLst>
            </p:cNvPr>
            <p:cNvGrpSpPr/>
            <p:nvPr/>
          </p:nvGrpSpPr>
          <p:grpSpPr>
            <a:xfrm>
              <a:off x="5475557" y="1462002"/>
              <a:ext cx="2639025" cy="1169028"/>
              <a:chOff x="1549733" y="2778738"/>
              <a:chExt cx="2639025" cy="1169028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A49AE07B-13C3-4CE7-8969-B6DE167C69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9733" y="2778738"/>
                <a:ext cx="2639025" cy="1169028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71D7E35-FC98-4C5B-B041-149C3DC93825}"/>
                  </a:ext>
                </a:extLst>
              </p:cNvPr>
              <p:cNvSpPr txBox="1"/>
              <p:nvPr/>
            </p:nvSpPr>
            <p:spPr>
              <a:xfrm>
                <a:off x="3042130" y="3009743"/>
                <a:ext cx="72327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4000" dirty="0">
                    <a:latin typeface="Itim" panose="00000500000000000000" pitchFamily="2" charset="-34"/>
                    <a:cs typeface="Itim" panose="00000500000000000000" pitchFamily="2" charset="-34"/>
                  </a:rPr>
                  <a:t>น้ำ</a:t>
                </a:r>
                <a:endParaRPr lang="en-US" sz="4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25B5F13B-1015-4B16-B48E-0B02A9D42516}"/>
                </a:ext>
              </a:extLst>
            </p:cNvPr>
            <p:cNvSpPr/>
            <p:nvPr/>
          </p:nvSpPr>
          <p:spPr>
            <a:xfrm>
              <a:off x="5405528" y="1421622"/>
              <a:ext cx="1217460" cy="121746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6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1</a:t>
              </a:r>
              <a:endPara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7105C4D-4775-4F60-9A68-9A4D4A5404DE}"/>
              </a:ext>
            </a:extLst>
          </p:cNvPr>
          <p:cNvGrpSpPr/>
          <p:nvPr/>
        </p:nvGrpSpPr>
        <p:grpSpPr>
          <a:xfrm>
            <a:off x="4956562" y="2751888"/>
            <a:ext cx="2709054" cy="1217460"/>
            <a:chOff x="5405528" y="1421622"/>
            <a:chExt cx="2709054" cy="121746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54A63A2-042E-4B7B-A1C0-DC6B26D3A46F}"/>
                </a:ext>
              </a:extLst>
            </p:cNvPr>
            <p:cNvGrpSpPr/>
            <p:nvPr/>
          </p:nvGrpSpPr>
          <p:grpSpPr>
            <a:xfrm>
              <a:off x="5475557" y="1462002"/>
              <a:ext cx="2639025" cy="1169028"/>
              <a:chOff x="1549733" y="2778738"/>
              <a:chExt cx="2639025" cy="1169028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B3DF04A8-0813-4010-8C89-29419B704A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9733" y="2778738"/>
                <a:ext cx="2639025" cy="1169028"/>
              </a:xfrm>
              <a:prstGeom prst="rect">
                <a:avLst/>
              </a:prstGeom>
            </p:spPr>
          </p:pic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A1298FF-FD29-4CFE-8C85-640CB5EB1F50}"/>
                  </a:ext>
                </a:extLst>
              </p:cNvPr>
              <p:cNvSpPr txBox="1"/>
              <p:nvPr/>
            </p:nvSpPr>
            <p:spPr>
              <a:xfrm>
                <a:off x="3039286" y="3022035"/>
                <a:ext cx="70243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4000" dirty="0">
                    <a:latin typeface="Itim" panose="00000500000000000000" pitchFamily="2" charset="-34"/>
                    <a:cs typeface="Itim" panose="00000500000000000000" pitchFamily="2" charset="-34"/>
                  </a:rPr>
                  <a:t>ใบ</a:t>
                </a:r>
                <a:endParaRPr lang="en-US" sz="4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77CF74B-7538-4E1F-96A0-89B35A91DD63}"/>
                </a:ext>
              </a:extLst>
            </p:cNvPr>
            <p:cNvSpPr/>
            <p:nvPr/>
          </p:nvSpPr>
          <p:spPr>
            <a:xfrm>
              <a:off x="5405528" y="1421622"/>
              <a:ext cx="1217460" cy="121746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6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2</a:t>
              </a:r>
              <a:endPara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8A0402C-F193-43F5-ADA5-2580100F003B}"/>
              </a:ext>
            </a:extLst>
          </p:cNvPr>
          <p:cNvGrpSpPr/>
          <p:nvPr/>
        </p:nvGrpSpPr>
        <p:grpSpPr>
          <a:xfrm>
            <a:off x="4966501" y="4074051"/>
            <a:ext cx="2699115" cy="1217460"/>
            <a:chOff x="5415467" y="1430025"/>
            <a:chExt cx="2699115" cy="1217460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4998B3B3-A6B2-43D9-AA28-48661CE8A82D}"/>
                </a:ext>
              </a:extLst>
            </p:cNvPr>
            <p:cNvGrpSpPr/>
            <p:nvPr/>
          </p:nvGrpSpPr>
          <p:grpSpPr>
            <a:xfrm>
              <a:off x="5475557" y="1462002"/>
              <a:ext cx="2639025" cy="1169028"/>
              <a:chOff x="1549733" y="2778738"/>
              <a:chExt cx="2639025" cy="1169028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36FA2013-972C-485A-9F2A-68F1B4D710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9733" y="2778738"/>
                <a:ext cx="2639025" cy="1169028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941AFB9-C39E-4364-B4CA-A144D4E2839F}"/>
                  </a:ext>
                </a:extLst>
              </p:cNvPr>
              <p:cNvSpPr txBox="1"/>
              <p:nvPr/>
            </p:nvSpPr>
            <p:spPr>
              <a:xfrm>
                <a:off x="2971960" y="3009153"/>
                <a:ext cx="83708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4000" dirty="0">
                    <a:latin typeface="Itim" panose="00000500000000000000" pitchFamily="2" charset="-34"/>
                    <a:cs typeface="Itim" panose="00000500000000000000" pitchFamily="2" charset="-34"/>
                  </a:rPr>
                  <a:t>ดิน</a:t>
                </a:r>
                <a:endParaRPr lang="en-US" sz="4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9F0BFE8-6B98-4D77-9A31-DEE97D563F1B}"/>
                </a:ext>
              </a:extLst>
            </p:cNvPr>
            <p:cNvSpPr/>
            <p:nvPr/>
          </p:nvSpPr>
          <p:spPr>
            <a:xfrm>
              <a:off x="5415467" y="1430025"/>
              <a:ext cx="1217460" cy="121746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6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3</a:t>
              </a:r>
              <a:endPara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3B89014-5F38-4047-88CC-8E695D125839}"/>
              </a:ext>
            </a:extLst>
          </p:cNvPr>
          <p:cNvGrpSpPr/>
          <p:nvPr/>
        </p:nvGrpSpPr>
        <p:grpSpPr>
          <a:xfrm>
            <a:off x="4956562" y="5392487"/>
            <a:ext cx="2709054" cy="1217460"/>
            <a:chOff x="5405528" y="1430537"/>
            <a:chExt cx="2709054" cy="1217460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D0EBB4EF-0EFB-4FEB-90CE-8DA2EA135922}"/>
                </a:ext>
              </a:extLst>
            </p:cNvPr>
            <p:cNvGrpSpPr/>
            <p:nvPr/>
          </p:nvGrpSpPr>
          <p:grpSpPr>
            <a:xfrm>
              <a:off x="5475557" y="1462002"/>
              <a:ext cx="2639025" cy="1169028"/>
              <a:chOff x="1549733" y="2778738"/>
              <a:chExt cx="2639025" cy="1169028"/>
            </a:xfrm>
          </p:grpSpPr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8B7FB18E-85F0-4A7B-A93D-569D05AE28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9733" y="2778738"/>
                <a:ext cx="2639025" cy="1169028"/>
              </a:xfrm>
              <a:prstGeom prst="rect">
                <a:avLst/>
              </a:prstGeom>
            </p:spPr>
          </p:pic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DBD19A7-65A6-42E4-8792-4C889974C87C}"/>
                  </a:ext>
                </a:extLst>
              </p:cNvPr>
              <p:cNvSpPr txBox="1"/>
              <p:nvPr/>
            </p:nvSpPr>
            <p:spPr>
              <a:xfrm>
                <a:off x="2852537" y="2973267"/>
                <a:ext cx="107593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4000" dirty="0">
                    <a:latin typeface="Itim" panose="00000500000000000000" pitchFamily="2" charset="-34"/>
                    <a:cs typeface="Itim" panose="00000500000000000000" pitchFamily="2" charset="-34"/>
                  </a:rPr>
                  <a:t>ดอก</a:t>
                </a:r>
                <a:endParaRPr lang="en-US" sz="4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A00519A5-49E4-4305-AAC3-01E6D66C4161}"/>
                </a:ext>
              </a:extLst>
            </p:cNvPr>
            <p:cNvSpPr/>
            <p:nvPr/>
          </p:nvSpPr>
          <p:spPr>
            <a:xfrm>
              <a:off x="5405528" y="1430537"/>
              <a:ext cx="1217460" cy="121746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6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4</a:t>
              </a:r>
              <a:endPara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6DF0FE5-6D27-40DD-A0B8-58691FD86698}"/>
              </a:ext>
            </a:extLst>
          </p:cNvPr>
          <p:cNvGrpSpPr/>
          <p:nvPr/>
        </p:nvGrpSpPr>
        <p:grpSpPr>
          <a:xfrm>
            <a:off x="8654402" y="1480856"/>
            <a:ext cx="2708542" cy="1217460"/>
            <a:chOff x="5406040" y="1420598"/>
            <a:chExt cx="2708542" cy="1217460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EA6D5F5-4780-45E7-A70A-1831082465EA}"/>
                </a:ext>
              </a:extLst>
            </p:cNvPr>
            <p:cNvGrpSpPr/>
            <p:nvPr/>
          </p:nvGrpSpPr>
          <p:grpSpPr>
            <a:xfrm>
              <a:off x="5475557" y="1462002"/>
              <a:ext cx="2639025" cy="1169028"/>
              <a:chOff x="1549733" y="2778738"/>
              <a:chExt cx="2639025" cy="1169028"/>
            </a:xfrm>
          </p:grpSpPr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AFD472F1-AE4D-4F6D-AC6A-16AD044BA1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9733" y="2778738"/>
                <a:ext cx="2639025" cy="1169028"/>
              </a:xfrm>
              <a:prstGeom prst="rect">
                <a:avLst/>
              </a:prstGeom>
            </p:spPr>
          </p:pic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E7844319-E2B5-4393-AA2B-0BC30DA1F781}"/>
                  </a:ext>
                </a:extLst>
              </p:cNvPr>
              <p:cNvSpPr txBox="1"/>
              <p:nvPr/>
            </p:nvSpPr>
            <p:spPr>
              <a:xfrm>
                <a:off x="2887891" y="2960385"/>
                <a:ext cx="92685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4000" dirty="0">
                    <a:latin typeface="Itim" panose="00000500000000000000" pitchFamily="2" charset="-34"/>
                    <a:cs typeface="Itim" panose="00000500000000000000" pitchFamily="2" charset="-34"/>
                  </a:rPr>
                  <a:t>ราก</a:t>
                </a:r>
                <a:endParaRPr lang="en-US" sz="4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2463EA68-F8B4-4E70-AD78-FF7BEED7734E}"/>
                </a:ext>
              </a:extLst>
            </p:cNvPr>
            <p:cNvSpPr/>
            <p:nvPr/>
          </p:nvSpPr>
          <p:spPr>
            <a:xfrm>
              <a:off x="5406040" y="1420598"/>
              <a:ext cx="1217460" cy="121746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6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5</a:t>
              </a:r>
              <a:endPara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AC82925-E1A5-4C62-9F7C-38EC31D1A3F6}"/>
              </a:ext>
            </a:extLst>
          </p:cNvPr>
          <p:cNvGrpSpPr/>
          <p:nvPr/>
        </p:nvGrpSpPr>
        <p:grpSpPr>
          <a:xfrm>
            <a:off x="8654402" y="2782790"/>
            <a:ext cx="2708542" cy="1217460"/>
            <a:chOff x="5406040" y="1420598"/>
            <a:chExt cx="2708542" cy="1217460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F52B2490-7695-4376-A83F-84816EE68B9C}"/>
                </a:ext>
              </a:extLst>
            </p:cNvPr>
            <p:cNvGrpSpPr/>
            <p:nvPr/>
          </p:nvGrpSpPr>
          <p:grpSpPr>
            <a:xfrm>
              <a:off x="5475557" y="1462002"/>
              <a:ext cx="2639025" cy="1169028"/>
              <a:chOff x="1549733" y="2778738"/>
              <a:chExt cx="2639025" cy="1169028"/>
            </a:xfrm>
          </p:grpSpPr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F3739039-372D-406B-BD07-452709331A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9733" y="2778738"/>
                <a:ext cx="2639025" cy="1169028"/>
              </a:xfrm>
              <a:prstGeom prst="rect">
                <a:avLst/>
              </a:prstGeom>
            </p:spPr>
          </p:pic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A64B5AF8-B041-4718-B85E-8517753A9C70}"/>
                  </a:ext>
                </a:extLst>
              </p:cNvPr>
              <p:cNvSpPr txBox="1"/>
              <p:nvPr/>
            </p:nvSpPr>
            <p:spPr>
              <a:xfrm>
                <a:off x="2605312" y="2973267"/>
                <a:ext cx="15616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4000" dirty="0">
                    <a:latin typeface="Itim" panose="00000500000000000000" pitchFamily="2" charset="-34"/>
                    <a:cs typeface="Itim" panose="00000500000000000000" pitchFamily="2" charset="-34"/>
                  </a:rPr>
                  <a:t>แร่ธาตุ</a:t>
                </a:r>
                <a:endParaRPr lang="en-US" sz="4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10B368CF-D05E-4676-B11C-B831012BA6F1}"/>
                </a:ext>
              </a:extLst>
            </p:cNvPr>
            <p:cNvSpPr/>
            <p:nvPr/>
          </p:nvSpPr>
          <p:spPr>
            <a:xfrm>
              <a:off x="5406040" y="1420598"/>
              <a:ext cx="1217460" cy="121746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6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6</a:t>
              </a:r>
              <a:endPara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C7904874-3009-4886-BD24-CED9D0220429}"/>
              </a:ext>
            </a:extLst>
          </p:cNvPr>
          <p:cNvGrpSpPr/>
          <p:nvPr/>
        </p:nvGrpSpPr>
        <p:grpSpPr>
          <a:xfrm>
            <a:off x="8653890" y="4097574"/>
            <a:ext cx="2709054" cy="1217460"/>
            <a:chOff x="5405528" y="1421622"/>
            <a:chExt cx="2709054" cy="1217460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0BEBFAC-E50A-4D39-9A0D-BD44E797C6FE}"/>
                </a:ext>
              </a:extLst>
            </p:cNvPr>
            <p:cNvGrpSpPr/>
            <p:nvPr/>
          </p:nvGrpSpPr>
          <p:grpSpPr>
            <a:xfrm>
              <a:off x="5475557" y="1462002"/>
              <a:ext cx="2639025" cy="1169028"/>
              <a:chOff x="1549733" y="2778738"/>
              <a:chExt cx="2639025" cy="1169028"/>
            </a:xfrm>
          </p:grpSpPr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00BF6BC8-8C45-4317-856B-729B84D392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9733" y="2778738"/>
                <a:ext cx="2639025" cy="1169028"/>
              </a:xfrm>
              <a:prstGeom prst="rect">
                <a:avLst/>
              </a:prstGeom>
            </p:spPr>
          </p:pic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0DC4E24-7F5F-469F-9590-DC0FD3FB4663}"/>
                  </a:ext>
                </a:extLst>
              </p:cNvPr>
              <p:cNvSpPr txBox="1"/>
              <p:nvPr/>
            </p:nvSpPr>
            <p:spPr>
              <a:xfrm>
                <a:off x="2707103" y="2977227"/>
                <a:ext cx="135806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4000" dirty="0">
                    <a:latin typeface="Itim" panose="00000500000000000000" pitchFamily="2" charset="-34"/>
                    <a:cs typeface="Itim" panose="00000500000000000000" pitchFamily="2" charset="-34"/>
                  </a:rPr>
                  <a:t>ลำต้น</a:t>
                </a:r>
                <a:endParaRPr lang="en-US" sz="4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702F7B5A-47D0-4BCF-9CD1-222FAD532DE6}"/>
                </a:ext>
              </a:extLst>
            </p:cNvPr>
            <p:cNvSpPr/>
            <p:nvPr/>
          </p:nvSpPr>
          <p:spPr>
            <a:xfrm>
              <a:off x="5405528" y="1421622"/>
              <a:ext cx="1217460" cy="121746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6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7</a:t>
              </a:r>
              <a:endPara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C2A94EAF-2780-4A75-A135-8EC5DE5E71AA}"/>
              </a:ext>
            </a:extLst>
          </p:cNvPr>
          <p:cNvGrpSpPr/>
          <p:nvPr/>
        </p:nvGrpSpPr>
        <p:grpSpPr>
          <a:xfrm>
            <a:off x="8712519" y="5425815"/>
            <a:ext cx="2699115" cy="1217460"/>
            <a:chOff x="5415467" y="1431561"/>
            <a:chExt cx="2699115" cy="1217460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CFECAF5A-3B36-4448-A647-04A1D1394EF6}"/>
                </a:ext>
              </a:extLst>
            </p:cNvPr>
            <p:cNvGrpSpPr/>
            <p:nvPr/>
          </p:nvGrpSpPr>
          <p:grpSpPr>
            <a:xfrm>
              <a:off x="5475557" y="1462002"/>
              <a:ext cx="2639025" cy="1169028"/>
              <a:chOff x="1549733" y="2778738"/>
              <a:chExt cx="2639025" cy="1169028"/>
            </a:xfrm>
          </p:grpSpPr>
          <p:pic>
            <p:nvPicPr>
              <p:cNvPr id="121" name="Picture 120">
                <a:extLst>
                  <a:ext uri="{FF2B5EF4-FFF2-40B4-BE49-F238E27FC236}">
                    <a16:creationId xmlns:a16="http://schemas.microsoft.com/office/drawing/2014/main" id="{488B89BE-C1DB-42E0-9B22-EA8E48D375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9733" y="2778738"/>
                <a:ext cx="2639025" cy="1169028"/>
              </a:xfrm>
              <a:prstGeom prst="rect">
                <a:avLst/>
              </a:prstGeom>
            </p:spPr>
          </p:pic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A051E1AB-E869-4DA6-8D09-2A080506F585}"/>
                  </a:ext>
                </a:extLst>
              </p:cNvPr>
              <p:cNvSpPr txBox="1"/>
              <p:nvPr/>
            </p:nvSpPr>
            <p:spPr>
              <a:xfrm>
                <a:off x="2981216" y="2973267"/>
                <a:ext cx="78418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4000" dirty="0">
                    <a:latin typeface="Itim" panose="00000500000000000000" pitchFamily="2" charset="-34"/>
                    <a:cs typeface="Itim" panose="00000500000000000000" pitchFamily="2" charset="-34"/>
                  </a:rPr>
                  <a:t>ผล</a:t>
                </a:r>
                <a:endParaRPr lang="en-US" sz="4000" dirty="0">
                  <a:latin typeface="Itim" panose="00000500000000000000" pitchFamily="2" charset="-34"/>
                  <a:cs typeface="Itim" panose="00000500000000000000" pitchFamily="2" charset="-34"/>
                </a:endParaRPr>
              </a:p>
            </p:txBody>
          </p:sp>
        </p:grp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B651EC31-F36D-4CD0-907E-C5BBF0235D66}"/>
                </a:ext>
              </a:extLst>
            </p:cNvPr>
            <p:cNvSpPr/>
            <p:nvPr/>
          </p:nvSpPr>
          <p:spPr>
            <a:xfrm>
              <a:off x="5415467" y="1431561"/>
              <a:ext cx="1217460" cy="121746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6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8</a:t>
              </a:r>
              <a:endPara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123" name="Picture 122">
            <a:extLst>
              <a:ext uri="{FF2B5EF4-FFF2-40B4-BE49-F238E27FC236}">
                <a16:creationId xmlns:a16="http://schemas.microsoft.com/office/drawing/2014/main" id="{BC8504F0-66AC-4B31-9C23-8BF29BAE25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4433" y="2912653"/>
            <a:ext cx="961595" cy="961595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4C956AD9-F6D1-455E-88B9-CC4EA830FF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9931" y="4201962"/>
            <a:ext cx="960120" cy="968928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313A20C2-4393-46C8-846E-6F69FB7F06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3287" y="5544319"/>
            <a:ext cx="961595" cy="961595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C4278ABE-73C3-49C5-9ED8-287C449AEB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4241" y="4243942"/>
            <a:ext cx="961595" cy="961595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A951AE15-C6C7-49CB-A6DD-ED0BB7BBDE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0451" y="5553747"/>
            <a:ext cx="961595" cy="961595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3AC2AA87-A6BD-4287-B8E7-FB723FC810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1597" y="1622603"/>
            <a:ext cx="961595" cy="961595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A3837A0E-7D66-4879-BD04-10331CA05A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5232" y="1572452"/>
            <a:ext cx="960120" cy="968928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35A55565-BC06-4CF0-9001-A92849D8E8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4241" y="2924244"/>
            <a:ext cx="960120" cy="96892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777122C-C73A-4641-94BF-93F7774C51E4}"/>
              </a:ext>
            </a:extLst>
          </p:cNvPr>
          <p:cNvCxnSpPr>
            <a:stCxn id="70" idx="2"/>
          </p:cNvCxnSpPr>
          <p:nvPr/>
        </p:nvCxnSpPr>
        <p:spPr>
          <a:xfrm flipH="1" flipV="1">
            <a:off x="3384223" y="2106774"/>
            <a:ext cx="1572339" cy="12538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36F25A23-1F64-48F3-B280-22B3CFD21B5D}"/>
              </a:ext>
            </a:extLst>
          </p:cNvPr>
          <p:cNvCxnSpPr>
            <a:cxnSpLocks/>
            <a:stCxn id="80" idx="2"/>
          </p:cNvCxnSpPr>
          <p:nvPr/>
        </p:nvCxnSpPr>
        <p:spPr>
          <a:xfrm flipH="1" flipV="1">
            <a:off x="2121348" y="4095217"/>
            <a:ext cx="2835214" cy="1906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32EEAC7F-F7A7-4B20-ADF0-2F20ECB2A9DF}"/>
              </a:ext>
            </a:extLst>
          </p:cNvPr>
          <p:cNvCxnSpPr>
            <a:cxnSpLocks/>
            <a:stCxn id="105" idx="2"/>
          </p:cNvCxnSpPr>
          <p:nvPr/>
        </p:nvCxnSpPr>
        <p:spPr>
          <a:xfrm flipH="1">
            <a:off x="2529262" y="2089586"/>
            <a:ext cx="6125140" cy="41420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70B0E8C8-FBFD-46C7-9A60-CA385C6E699D}"/>
              </a:ext>
            </a:extLst>
          </p:cNvPr>
          <p:cNvCxnSpPr>
            <a:cxnSpLocks/>
            <a:stCxn id="115" idx="2"/>
          </p:cNvCxnSpPr>
          <p:nvPr/>
        </p:nvCxnSpPr>
        <p:spPr>
          <a:xfrm flipH="1">
            <a:off x="2459745" y="4706304"/>
            <a:ext cx="6194145" cy="1676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6C09908D-9BDF-4D7F-A392-3945FAC34617}"/>
              </a:ext>
            </a:extLst>
          </p:cNvPr>
          <p:cNvCxnSpPr>
            <a:cxnSpLocks/>
            <a:stCxn id="120" idx="2"/>
          </p:cNvCxnSpPr>
          <p:nvPr/>
        </p:nvCxnSpPr>
        <p:spPr>
          <a:xfrm flipH="1" flipV="1">
            <a:off x="2948281" y="3621729"/>
            <a:ext cx="5764238" cy="24128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00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B5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962A26-DEE4-4791-957D-EA9D1327D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25130" cy="1184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239417-4FB3-4433-A45D-270F97D3CEBC}"/>
              </a:ext>
            </a:extLst>
          </p:cNvPr>
          <p:cNvSpPr txBox="1"/>
          <p:nvPr/>
        </p:nvSpPr>
        <p:spPr>
          <a:xfrm>
            <a:off x="0" y="-127589"/>
            <a:ext cx="121920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จับคู่หน้าที่ส่วนต่าง ๆ ของพืช</a:t>
            </a:r>
            <a:endParaRPr lang="en-US" sz="6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E804DC4-5357-4A74-AB23-0A0D5A69DCD0}"/>
              </a:ext>
            </a:extLst>
          </p:cNvPr>
          <p:cNvGrpSpPr/>
          <p:nvPr/>
        </p:nvGrpSpPr>
        <p:grpSpPr>
          <a:xfrm>
            <a:off x="580238" y="4183051"/>
            <a:ext cx="3781027" cy="1462494"/>
            <a:chOff x="1509594" y="3853558"/>
            <a:chExt cx="3781027" cy="146249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53D07AC-55ED-47A7-909E-22EBF888E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733" y="4147024"/>
              <a:ext cx="3740888" cy="116902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931FBD2-FC72-4FF2-960A-784B6897AA86}"/>
                </a:ext>
              </a:extLst>
            </p:cNvPr>
            <p:cNvSpPr txBox="1"/>
            <p:nvPr/>
          </p:nvSpPr>
          <p:spPr>
            <a:xfrm>
              <a:off x="3255009" y="4321295"/>
              <a:ext cx="9268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solidFill>
                    <a:srgbClr val="FF7C8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ราก</a:t>
              </a:r>
              <a:endParaRPr lang="en-US" sz="4000" dirty="0">
                <a:solidFill>
                  <a:srgbClr val="FF7C8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C38D5F6-0CCB-472B-9EDE-B9889C444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807882">
              <a:off x="1578408" y="3784744"/>
              <a:ext cx="1301714" cy="1439342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5E7C175-A999-41CE-9BEB-B973AC236933}"/>
              </a:ext>
            </a:extLst>
          </p:cNvPr>
          <p:cNvGrpSpPr/>
          <p:nvPr/>
        </p:nvGrpSpPr>
        <p:grpSpPr>
          <a:xfrm>
            <a:off x="672699" y="2101620"/>
            <a:ext cx="3740888" cy="1395464"/>
            <a:chOff x="1549733" y="2552302"/>
            <a:chExt cx="3740888" cy="139546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3ED61FD-E149-4770-89F5-FBBDF4AAC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733" y="2778738"/>
              <a:ext cx="3740888" cy="116902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F30CC91-B9FB-451F-A95A-DF380A0CE0D5}"/>
                </a:ext>
              </a:extLst>
            </p:cNvPr>
            <p:cNvSpPr txBox="1"/>
            <p:nvPr/>
          </p:nvSpPr>
          <p:spPr>
            <a:xfrm>
              <a:off x="3359644" y="2981943"/>
              <a:ext cx="10759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solidFill>
                    <a:srgbClr val="FF7C8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ดอก</a:t>
              </a:r>
              <a:endParaRPr lang="en-US" sz="4000" dirty="0">
                <a:solidFill>
                  <a:srgbClr val="FF7C8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D672F58-CADB-467C-BAE2-9387CA6AB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556629">
              <a:off x="1549932" y="2552302"/>
              <a:ext cx="1266892" cy="1377310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8D6A880-D385-47A3-B402-F8C7A9105F50}"/>
              </a:ext>
            </a:extLst>
          </p:cNvPr>
          <p:cNvGrpSpPr/>
          <p:nvPr/>
        </p:nvGrpSpPr>
        <p:grpSpPr>
          <a:xfrm>
            <a:off x="1759306" y="5542266"/>
            <a:ext cx="3833177" cy="1252053"/>
            <a:chOff x="1457444" y="5432285"/>
            <a:chExt cx="3833177" cy="125205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10CDDF3-BBCC-45DB-AAC2-CEDC62DBC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733" y="5515310"/>
              <a:ext cx="3740888" cy="116902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139F169-17EC-4304-8EF5-1A82F537AA8F}"/>
                </a:ext>
              </a:extLst>
            </p:cNvPr>
            <p:cNvSpPr txBox="1"/>
            <p:nvPr/>
          </p:nvSpPr>
          <p:spPr>
            <a:xfrm>
              <a:off x="3039405" y="5721638"/>
              <a:ext cx="13580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solidFill>
                    <a:srgbClr val="FF7C8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ลำต้น</a:t>
              </a:r>
              <a:endParaRPr lang="en-US" sz="4000" dirty="0">
                <a:solidFill>
                  <a:srgbClr val="FF7C8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817CD5F-71CF-45FB-8775-A32EA3916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7444" y="5432285"/>
              <a:ext cx="1285373" cy="1247004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D469D59-5433-4FAC-80BF-FCA228529E1A}"/>
              </a:ext>
            </a:extLst>
          </p:cNvPr>
          <p:cNvGrpSpPr/>
          <p:nvPr/>
        </p:nvGrpSpPr>
        <p:grpSpPr>
          <a:xfrm>
            <a:off x="6921629" y="3555816"/>
            <a:ext cx="3740887" cy="820485"/>
            <a:chOff x="6922008" y="5645545"/>
            <a:chExt cx="3740887" cy="82048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5B7E3D59-9682-4E81-A9E4-1FE6C112D083}"/>
                </a:ext>
              </a:extLst>
            </p:cNvPr>
            <p:cNvSpPr/>
            <p:nvPr/>
          </p:nvSpPr>
          <p:spPr>
            <a:xfrm>
              <a:off x="6922008" y="5645545"/>
              <a:ext cx="3740887" cy="82048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dist="50800" dir="3180000" algn="tl" rotWithShape="0">
                <a:srgbClr val="9AA6A9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7C80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CF1AFED-CDBC-46BF-AD3E-CA19381D8D3E}"/>
                </a:ext>
              </a:extLst>
            </p:cNvPr>
            <p:cNvSpPr txBox="1"/>
            <p:nvPr/>
          </p:nvSpPr>
          <p:spPr>
            <a:xfrm>
              <a:off x="7931770" y="5724521"/>
              <a:ext cx="17379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solidFill>
                    <a:srgbClr val="FF7C8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สืบพันธุ์</a:t>
              </a:r>
              <a:endParaRPr lang="en-US" sz="4000" dirty="0">
                <a:solidFill>
                  <a:srgbClr val="FF7C8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1E3FF90-B5F9-467F-BE22-0EB7FEFA3A2E}"/>
              </a:ext>
            </a:extLst>
          </p:cNvPr>
          <p:cNvGrpSpPr/>
          <p:nvPr/>
        </p:nvGrpSpPr>
        <p:grpSpPr>
          <a:xfrm>
            <a:off x="6814900" y="2486764"/>
            <a:ext cx="3970959" cy="820485"/>
            <a:chOff x="6816026" y="4321295"/>
            <a:chExt cx="3970959" cy="820485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4EE4212D-61D4-4953-9C2D-3A6A8CBB86B2}"/>
                </a:ext>
              </a:extLst>
            </p:cNvPr>
            <p:cNvSpPr/>
            <p:nvPr/>
          </p:nvSpPr>
          <p:spPr>
            <a:xfrm>
              <a:off x="6922008" y="4321295"/>
              <a:ext cx="3740887" cy="82048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dist="50800" dir="3180000" algn="tl" rotWithShape="0">
                <a:srgbClr val="9AA6A9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7C80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448B641-8165-4D35-8FFF-2C5FF66F2988}"/>
                </a:ext>
              </a:extLst>
            </p:cNvPr>
            <p:cNvSpPr txBox="1"/>
            <p:nvPr/>
          </p:nvSpPr>
          <p:spPr>
            <a:xfrm>
              <a:off x="6816026" y="4388032"/>
              <a:ext cx="39709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solidFill>
                    <a:srgbClr val="FF7C8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ดูดน้ำและยึดลำต้น</a:t>
              </a:r>
              <a:endParaRPr lang="en-US" sz="4000" dirty="0">
                <a:solidFill>
                  <a:srgbClr val="FF7C8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CD3E558-91F2-4977-981E-839997EF77AF}"/>
              </a:ext>
            </a:extLst>
          </p:cNvPr>
          <p:cNvGrpSpPr/>
          <p:nvPr/>
        </p:nvGrpSpPr>
        <p:grpSpPr>
          <a:xfrm>
            <a:off x="6921635" y="1415190"/>
            <a:ext cx="3740887" cy="820485"/>
            <a:chOff x="6921640" y="2929266"/>
            <a:chExt cx="3740887" cy="820485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B438D2BB-BA3E-467C-992C-9EE5A4209840}"/>
                </a:ext>
              </a:extLst>
            </p:cNvPr>
            <p:cNvSpPr/>
            <p:nvPr/>
          </p:nvSpPr>
          <p:spPr>
            <a:xfrm>
              <a:off x="6921640" y="2929266"/>
              <a:ext cx="3740887" cy="82048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dist="50800" dir="3180000" algn="tl" rotWithShape="0">
                <a:srgbClr val="9AA6A9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7C80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7D903C9-573C-4E29-9133-2871BDF4C95A}"/>
                </a:ext>
              </a:extLst>
            </p:cNvPr>
            <p:cNvSpPr txBox="1"/>
            <p:nvPr/>
          </p:nvSpPr>
          <p:spPr>
            <a:xfrm>
              <a:off x="6990625" y="2977941"/>
              <a:ext cx="36006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solidFill>
                    <a:srgbClr val="FF7C8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ชูกิ่ง ก้าน ใบ ดอก</a:t>
              </a:r>
              <a:endParaRPr lang="en-US" sz="4000" dirty="0">
                <a:solidFill>
                  <a:srgbClr val="FF7C8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041305-FCDC-4995-9C3B-F95E1C5F8F90}"/>
              </a:ext>
            </a:extLst>
          </p:cNvPr>
          <p:cNvGrpSpPr/>
          <p:nvPr/>
        </p:nvGrpSpPr>
        <p:grpSpPr>
          <a:xfrm>
            <a:off x="1455768" y="1245916"/>
            <a:ext cx="4134085" cy="1169028"/>
            <a:chOff x="1156536" y="2778738"/>
            <a:chExt cx="4134085" cy="116902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6870BFF-F4EA-4F69-B1C9-05429A7A9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733" y="2778738"/>
              <a:ext cx="3740888" cy="116902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C8574A6-6468-4995-AD6A-58EA041C8D43}"/>
                </a:ext>
              </a:extLst>
            </p:cNvPr>
            <p:cNvSpPr txBox="1"/>
            <p:nvPr/>
          </p:nvSpPr>
          <p:spPr>
            <a:xfrm>
              <a:off x="2576716" y="2977733"/>
              <a:ext cx="26741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solidFill>
                    <a:srgbClr val="FF7C8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ผลและเมล็ด</a:t>
              </a:r>
              <a:endParaRPr lang="en-US" sz="4000" dirty="0">
                <a:solidFill>
                  <a:srgbClr val="FF7C8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E31730C-8778-4EF5-A993-EE31237C5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17241">
              <a:off x="1156536" y="2948366"/>
              <a:ext cx="1628413" cy="739388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104F4D5-EA36-4FF2-AD06-29FD4D1FAB91}"/>
              </a:ext>
            </a:extLst>
          </p:cNvPr>
          <p:cNvGrpSpPr/>
          <p:nvPr/>
        </p:nvGrpSpPr>
        <p:grpSpPr>
          <a:xfrm>
            <a:off x="1796643" y="3394377"/>
            <a:ext cx="3793210" cy="1179939"/>
            <a:chOff x="1497411" y="2767827"/>
            <a:chExt cx="3793210" cy="117993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A73DE1F-82E1-457E-A7FF-B34082013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733" y="2778738"/>
              <a:ext cx="3740888" cy="116902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2F71029-7814-4F5F-93CD-648CE3C9D9C0}"/>
                </a:ext>
              </a:extLst>
            </p:cNvPr>
            <p:cNvSpPr txBox="1"/>
            <p:nvPr/>
          </p:nvSpPr>
          <p:spPr>
            <a:xfrm>
              <a:off x="3367219" y="3041865"/>
              <a:ext cx="7024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solidFill>
                    <a:srgbClr val="FF7C8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ใบ</a:t>
              </a:r>
              <a:endParaRPr lang="en-US" sz="4000" dirty="0">
                <a:solidFill>
                  <a:srgbClr val="FF7C8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E99BF0C-A94A-4030-BD4E-734D96DDD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7411" y="2767827"/>
              <a:ext cx="1007193" cy="1152510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9D0057B-CFDB-4742-BDD4-BEEB1CB1638A}"/>
              </a:ext>
            </a:extLst>
          </p:cNvPr>
          <p:cNvGrpSpPr/>
          <p:nvPr/>
        </p:nvGrpSpPr>
        <p:grpSpPr>
          <a:xfrm>
            <a:off x="6921256" y="5775319"/>
            <a:ext cx="3740887" cy="820485"/>
            <a:chOff x="6922008" y="5645545"/>
            <a:chExt cx="3740887" cy="82048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F2A864D9-FE5E-4E80-BFDA-ED7ED58A1CAD}"/>
                </a:ext>
              </a:extLst>
            </p:cNvPr>
            <p:cNvSpPr/>
            <p:nvPr/>
          </p:nvSpPr>
          <p:spPr>
            <a:xfrm>
              <a:off x="6922008" y="5645545"/>
              <a:ext cx="3740887" cy="82048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dist="50800" dir="3180000" algn="tl" rotWithShape="0">
                <a:srgbClr val="9AA6A9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7C80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3A30304-2E59-4170-823C-A8275E0EB558}"/>
                </a:ext>
              </a:extLst>
            </p:cNvPr>
            <p:cNvSpPr txBox="1"/>
            <p:nvPr/>
          </p:nvSpPr>
          <p:spPr>
            <a:xfrm>
              <a:off x="7759584" y="5713324"/>
              <a:ext cx="24160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solidFill>
                    <a:srgbClr val="FF7C8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สร้างอาหาร</a:t>
              </a:r>
              <a:endParaRPr lang="en-US" sz="4000" dirty="0">
                <a:solidFill>
                  <a:srgbClr val="FF7C8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E05423C-AF2E-42C4-A19C-71E1C94C1AE8}"/>
              </a:ext>
            </a:extLst>
          </p:cNvPr>
          <p:cNvGrpSpPr/>
          <p:nvPr/>
        </p:nvGrpSpPr>
        <p:grpSpPr>
          <a:xfrm>
            <a:off x="6860777" y="4650788"/>
            <a:ext cx="3860352" cy="820485"/>
            <a:chOff x="6861530" y="4321295"/>
            <a:chExt cx="3860352" cy="820485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BA729FE1-650F-44E4-9BB9-3AA8D867A5D0}"/>
                </a:ext>
              </a:extLst>
            </p:cNvPr>
            <p:cNvSpPr/>
            <p:nvPr/>
          </p:nvSpPr>
          <p:spPr>
            <a:xfrm>
              <a:off x="6922008" y="4321295"/>
              <a:ext cx="3740887" cy="82048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dist="50800" dir="3180000" algn="tl" rotWithShape="0">
                <a:srgbClr val="9AA6A9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7C80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7514EDA-3C00-42BA-BD57-9F4D483C8D18}"/>
                </a:ext>
              </a:extLst>
            </p:cNvPr>
            <p:cNvSpPr txBox="1"/>
            <p:nvPr/>
          </p:nvSpPr>
          <p:spPr>
            <a:xfrm>
              <a:off x="6861530" y="4405431"/>
              <a:ext cx="3860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solidFill>
                    <a:srgbClr val="FF7C80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เพิ่มจำนวนต้นใหม่</a:t>
              </a:r>
              <a:endParaRPr lang="en-US" sz="4000" dirty="0">
                <a:solidFill>
                  <a:srgbClr val="FF7C80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91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139 L 0.43308 0.15787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32" y="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972 L 0.31315 -0.63542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-3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139 L 0.33347 0.325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45" y="16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278 L 0.32969 0.47685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3" y="23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0.00278 L 0.3974 -0.30857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14" y="-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0D63C64-51C8-4B9B-88FA-9FFCCDBAE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1150" y="-73152"/>
            <a:ext cx="5391150" cy="139065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2937705-41E3-4819-BF8C-61F4479C4A77}"/>
              </a:ext>
            </a:extLst>
          </p:cNvPr>
          <p:cNvGrpSpPr/>
          <p:nvPr/>
        </p:nvGrpSpPr>
        <p:grpSpPr>
          <a:xfrm>
            <a:off x="747202" y="1649094"/>
            <a:ext cx="10697592" cy="4514363"/>
            <a:chOff x="646683" y="2083950"/>
            <a:chExt cx="10697592" cy="45143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FC81957-F2FF-4DC2-9BF5-461269BC7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9" r="4687" b="3921"/>
            <a:stretch/>
          </p:blipFill>
          <p:spPr>
            <a:xfrm>
              <a:off x="646683" y="2083950"/>
              <a:ext cx="10697592" cy="451436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4177F20-A96E-4F0F-8492-C743CE9CC078}"/>
                </a:ext>
              </a:extLst>
            </p:cNvPr>
            <p:cNvSpPr txBox="1"/>
            <p:nvPr/>
          </p:nvSpPr>
          <p:spPr>
            <a:xfrm>
              <a:off x="823404" y="2882654"/>
              <a:ext cx="10344150" cy="3135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th-TH" sz="4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แต่ละบริเวณจะพบสัตว์และพืชต่าง ๆ อาศัยอยู่ และบริเวณนั้นจะมีสภาพแวดล้อมที่เหมาะกับการดำรงชีวิตของสัตว์และพืช เช่น มีที่อยู่อาศัย ที่หลบภัย มีแหล่งอาหาร ที่วางไข่และเลี้ยงดูลูกอ่อน</a:t>
              </a:r>
              <a:endParaRPr lang="en-US" sz="4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ECA75-380E-484C-8BFE-302D48A741D6}"/>
              </a:ext>
            </a:extLst>
          </p:cNvPr>
          <p:cNvGrpSpPr/>
          <p:nvPr/>
        </p:nvGrpSpPr>
        <p:grpSpPr>
          <a:xfrm>
            <a:off x="747202" y="0"/>
            <a:ext cx="10697592" cy="1852823"/>
            <a:chOff x="747202" y="0"/>
            <a:chExt cx="10697592" cy="185282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FA49615-8E0F-4C2B-8256-61DCC73607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5" r="4903"/>
            <a:stretch/>
          </p:blipFill>
          <p:spPr>
            <a:xfrm>
              <a:off x="747202" y="0"/>
              <a:ext cx="10697592" cy="1852823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BDC90737-EE44-44E2-A75F-1A699CE59CE3}"/>
                </a:ext>
              </a:extLst>
            </p:cNvPr>
            <p:cNvSpPr txBox="1">
              <a:spLocks/>
            </p:cNvSpPr>
            <p:nvPr/>
          </p:nvSpPr>
          <p:spPr>
            <a:xfrm>
              <a:off x="1342251" y="586719"/>
              <a:ext cx="9859149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7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พืชและสัตว์ในบริเวณต่าง ๆ</a:t>
              </a:r>
              <a:endParaRPr lang="en-US" sz="7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84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C1A33D-8748-49BF-8DAD-9FB7EF5CF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272" y="2219325"/>
            <a:ext cx="353638" cy="3707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EFB06E-8D23-4409-A265-2A6E74EA56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t="27361" r="10494" b="26944"/>
          <a:stretch/>
        </p:blipFill>
        <p:spPr>
          <a:xfrm>
            <a:off x="9410700" y="1817852"/>
            <a:ext cx="1576210" cy="1312844"/>
          </a:xfrm>
          <a:prstGeom prst="rect">
            <a:avLst/>
          </a:prstGeom>
          <a:ln w="34925" cap="rnd">
            <a:noFill/>
            <a:miter lim="800000"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A0B94D4-5A88-42D3-91D1-7070692D8925}"/>
              </a:ext>
            </a:extLst>
          </p:cNvPr>
          <p:cNvGrpSpPr/>
          <p:nvPr/>
        </p:nvGrpSpPr>
        <p:grpSpPr>
          <a:xfrm>
            <a:off x="9600054" y="1523615"/>
            <a:ext cx="1197501" cy="433957"/>
            <a:chOff x="-875143" y="3938894"/>
            <a:chExt cx="1197501" cy="43395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CA192FE-C050-4F1F-8AC9-F2422A1A533A}"/>
                </a:ext>
              </a:extLst>
            </p:cNvPr>
            <p:cNvSpPr/>
            <p:nvPr/>
          </p:nvSpPr>
          <p:spPr>
            <a:xfrm rot="613948">
              <a:off x="213041" y="4076683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FEA0FE3-8F13-49B9-81E8-E6E69F74B054}"/>
                </a:ext>
              </a:extLst>
            </p:cNvPr>
            <p:cNvCxnSpPr>
              <a:cxnSpLocks/>
            </p:cNvCxnSpPr>
            <p:nvPr/>
          </p:nvCxnSpPr>
          <p:spPr>
            <a:xfrm rot="9354987">
              <a:off x="-875143" y="3938894"/>
              <a:ext cx="1096659" cy="433957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BB5207-E978-43BD-B830-892DADBAB18A}"/>
              </a:ext>
            </a:extLst>
          </p:cNvPr>
          <p:cNvGrpSpPr/>
          <p:nvPr/>
        </p:nvGrpSpPr>
        <p:grpSpPr>
          <a:xfrm>
            <a:off x="6777828" y="503381"/>
            <a:ext cx="2781415" cy="1842251"/>
            <a:chOff x="2689913" y="5679148"/>
            <a:chExt cx="3775415" cy="85097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314B29F-162A-4C7A-B498-241C76663614}"/>
                </a:ext>
              </a:extLst>
            </p:cNvPr>
            <p:cNvSpPr/>
            <p:nvPr/>
          </p:nvSpPr>
          <p:spPr>
            <a:xfrm>
              <a:off x="2691239" y="5679148"/>
              <a:ext cx="3774089" cy="85097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rgbClr val="F85B4A"/>
              </a:solidFill>
            </a:ln>
            <a:effectLst>
              <a:outerShdw blurRad="25400" dist="25400" dir="30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8AC8A8C-110E-42B2-9ECD-58F113BCA2EE}"/>
                </a:ext>
              </a:extLst>
            </p:cNvPr>
            <p:cNvSpPr txBox="1"/>
            <p:nvPr/>
          </p:nvSpPr>
          <p:spPr>
            <a:xfrm>
              <a:off x="2689913" y="5779911"/>
              <a:ext cx="3717573" cy="682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เป็นที่อยู่อาศัย </a:t>
              </a:r>
            </a:p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ที่หลบภัย วางไข่</a:t>
              </a:r>
            </a:p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และเลี้ยงลูกอ่อน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D70F1558-F465-4F12-9DFC-F46E10BA7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023" y="5524281"/>
            <a:ext cx="682613" cy="5470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E20BF60-ADB8-4F72-A34F-CEED283D2C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07" y="6319901"/>
            <a:ext cx="682613" cy="5470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F72267C-F7ED-49EF-A91F-A0CBBFC04E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63018" flipV="1">
            <a:off x="4691002" y="5800462"/>
            <a:ext cx="798070" cy="29982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BCFF611-122F-49C8-B1A1-8E29769464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63018" flipV="1">
            <a:off x="6429403" y="6169990"/>
            <a:ext cx="798070" cy="299822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1B61457D-B253-415D-924F-5020921EDAC5}"/>
              </a:ext>
            </a:extLst>
          </p:cNvPr>
          <p:cNvGrpSpPr/>
          <p:nvPr/>
        </p:nvGrpSpPr>
        <p:grpSpPr>
          <a:xfrm rot="10579635">
            <a:off x="4941196" y="4898249"/>
            <a:ext cx="609413" cy="947624"/>
            <a:chOff x="-287055" y="4076683"/>
            <a:chExt cx="609413" cy="947624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18E1DEE-8D43-4183-8289-BB7DE277C5F6}"/>
                </a:ext>
              </a:extLst>
            </p:cNvPr>
            <p:cNvSpPr/>
            <p:nvPr/>
          </p:nvSpPr>
          <p:spPr>
            <a:xfrm rot="613948">
              <a:off x="213041" y="4076683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6A8C8C6-1CE5-4B78-AB89-9095F5096E3D}"/>
                </a:ext>
              </a:extLst>
            </p:cNvPr>
            <p:cNvCxnSpPr>
              <a:cxnSpLocks/>
              <a:endCxn id="46" idx="2"/>
            </p:cNvCxnSpPr>
            <p:nvPr/>
          </p:nvCxnSpPr>
          <p:spPr>
            <a:xfrm rot="11020365" flipV="1">
              <a:off x="-287055" y="4128824"/>
              <a:ext cx="513465" cy="895483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8B595FD-198C-406F-8018-32670E264162}"/>
              </a:ext>
            </a:extLst>
          </p:cNvPr>
          <p:cNvGrpSpPr/>
          <p:nvPr/>
        </p:nvGrpSpPr>
        <p:grpSpPr>
          <a:xfrm>
            <a:off x="4339628" y="4268753"/>
            <a:ext cx="2418423" cy="626476"/>
            <a:chOff x="2691239" y="5679148"/>
            <a:chExt cx="3774089" cy="850976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6DA861A-52D0-4973-8972-D3FBC5DDEB9C}"/>
                </a:ext>
              </a:extLst>
            </p:cNvPr>
            <p:cNvSpPr/>
            <p:nvPr/>
          </p:nvSpPr>
          <p:spPr>
            <a:xfrm>
              <a:off x="2691239" y="5679148"/>
              <a:ext cx="3774089" cy="85097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rgbClr val="F85B4A"/>
              </a:solidFill>
            </a:ln>
            <a:effectLst>
              <a:outerShdw blurRad="25400" dist="25400" dir="30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460A086-3DB6-40EA-90FA-6A0504D8D6F3}"/>
                </a:ext>
              </a:extLst>
            </p:cNvPr>
            <p:cNvSpPr txBox="1"/>
            <p:nvPr/>
          </p:nvSpPr>
          <p:spPr>
            <a:xfrm>
              <a:off x="2691239" y="5721443"/>
              <a:ext cx="3717573" cy="255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แหล่งอาหาร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494CBF4A-D845-4778-BCD5-5BD2E564C4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64" y="6030623"/>
            <a:ext cx="450310" cy="82737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B53816E-DA90-4845-B93F-23B9F43632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520" y="5027617"/>
            <a:ext cx="1195949" cy="163284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A071D03-B98E-4195-B199-15AAFE81FB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384" y="4581991"/>
            <a:ext cx="3295650" cy="197167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297FAA6-76A8-4BA1-B99D-6475A71174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567" y="4581991"/>
            <a:ext cx="1257831" cy="1290644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A1F3A0ED-8628-41F9-B1C9-000B5DA32377}"/>
              </a:ext>
            </a:extLst>
          </p:cNvPr>
          <p:cNvGrpSpPr/>
          <p:nvPr/>
        </p:nvGrpSpPr>
        <p:grpSpPr>
          <a:xfrm rot="8906116">
            <a:off x="8961644" y="4601658"/>
            <a:ext cx="329108" cy="839470"/>
            <a:chOff x="-144718" y="3991920"/>
            <a:chExt cx="329108" cy="839470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7AB5A82-4F8E-4B17-92BE-F8C2C77A06F7}"/>
                </a:ext>
              </a:extLst>
            </p:cNvPr>
            <p:cNvSpPr/>
            <p:nvPr/>
          </p:nvSpPr>
          <p:spPr>
            <a:xfrm rot="613948">
              <a:off x="75073" y="3991920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6776972-94EC-4633-B681-E11AED161AA0}"/>
                </a:ext>
              </a:extLst>
            </p:cNvPr>
            <p:cNvCxnSpPr>
              <a:cxnSpLocks/>
            </p:cNvCxnSpPr>
            <p:nvPr/>
          </p:nvCxnSpPr>
          <p:spPr>
            <a:xfrm rot="12693884" flipV="1">
              <a:off x="-144718" y="4020212"/>
              <a:ext cx="39270" cy="811178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17A1710-709B-49CA-99D6-557400CF1A5A}"/>
              </a:ext>
            </a:extLst>
          </p:cNvPr>
          <p:cNvGrpSpPr/>
          <p:nvPr/>
        </p:nvGrpSpPr>
        <p:grpSpPr>
          <a:xfrm>
            <a:off x="7845441" y="2977806"/>
            <a:ext cx="2787831" cy="1550084"/>
            <a:chOff x="2681204" y="5679148"/>
            <a:chExt cx="3784124" cy="886270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9295FA5F-1F5F-4BDA-97FA-B5E8C9D7D8C3}"/>
                </a:ext>
              </a:extLst>
            </p:cNvPr>
            <p:cNvSpPr/>
            <p:nvPr/>
          </p:nvSpPr>
          <p:spPr>
            <a:xfrm>
              <a:off x="2691239" y="5679148"/>
              <a:ext cx="3774089" cy="88627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rgbClr val="F85B4A"/>
              </a:solidFill>
            </a:ln>
            <a:effectLst>
              <a:outerShdw blurRad="25400" dist="25400" dir="30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07F9CD7-4CC3-4313-946A-A238A33F0619}"/>
                </a:ext>
              </a:extLst>
            </p:cNvPr>
            <p:cNvSpPr txBox="1"/>
            <p:nvPr/>
          </p:nvSpPr>
          <p:spPr>
            <a:xfrm>
              <a:off x="2681204" y="5694575"/>
              <a:ext cx="3717573" cy="682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แหล่งที่อยู่</a:t>
              </a:r>
            </a:p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แหล่งอาหาร</a:t>
              </a:r>
            </a:p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และเลี้ยงลูกอ่อน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1BD57942-182E-4197-8642-12DCA1DD1E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5" y="2054295"/>
            <a:ext cx="1624570" cy="92351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3AC26809-EB41-449E-A888-2B67BA779D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518" y="202682"/>
            <a:ext cx="1529199" cy="1513380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38B5080B-3456-4197-A133-C4F574C161EA}"/>
              </a:ext>
            </a:extLst>
          </p:cNvPr>
          <p:cNvGrpSpPr/>
          <p:nvPr/>
        </p:nvGrpSpPr>
        <p:grpSpPr>
          <a:xfrm rot="14105723">
            <a:off x="1346829" y="1501692"/>
            <a:ext cx="870296" cy="1356101"/>
            <a:chOff x="-149922" y="4076683"/>
            <a:chExt cx="870296" cy="1356101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D56F792-A673-4A6A-8F9A-310E39D12624}"/>
                </a:ext>
              </a:extLst>
            </p:cNvPr>
            <p:cNvSpPr/>
            <p:nvPr/>
          </p:nvSpPr>
          <p:spPr>
            <a:xfrm rot="613948">
              <a:off x="213041" y="4076683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04D7804C-ABDB-47C2-85B4-2D7FE8470BCF}"/>
                </a:ext>
              </a:extLst>
            </p:cNvPr>
            <p:cNvCxnSpPr>
              <a:cxnSpLocks/>
              <a:endCxn id="89" idx="1"/>
            </p:cNvCxnSpPr>
            <p:nvPr/>
          </p:nvCxnSpPr>
          <p:spPr>
            <a:xfrm rot="7494277" flipV="1">
              <a:off x="-284850" y="4427560"/>
              <a:ext cx="1140152" cy="870296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B549F3A-D5E1-4D8B-B7CB-D23FE0A719BA}"/>
              </a:ext>
            </a:extLst>
          </p:cNvPr>
          <p:cNvGrpSpPr/>
          <p:nvPr/>
        </p:nvGrpSpPr>
        <p:grpSpPr>
          <a:xfrm>
            <a:off x="2437934" y="795548"/>
            <a:ext cx="2780438" cy="1682793"/>
            <a:chOff x="2691239" y="5679148"/>
            <a:chExt cx="3774089" cy="893369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973CBF34-86F4-4707-99D6-FF177C2D57BD}"/>
                </a:ext>
              </a:extLst>
            </p:cNvPr>
            <p:cNvSpPr/>
            <p:nvPr/>
          </p:nvSpPr>
          <p:spPr>
            <a:xfrm>
              <a:off x="2691239" y="5679148"/>
              <a:ext cx="3774089" cy="88627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rgbClr val="F85B4A"/>
              </a:solidFill>
            </a:ln>
            <a:effectLst>
              <a:outerShdw blurRad="25400" dist="25400" dir="30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84ADD56-8734-448C-8BD7-A8AEAFA76AE0}"/>
                </a:ext>
              </a:extLst>
            </p:cNvPr>
            <p:cNvSpPr txBox="1"/>
            <p:nvPr/>
          </p:nvSpPr>
          <p:spPr>
            <a:xfrm>
              <a:off x="2694863" y="5727846"/>
              <a:ext cx="3717573" cy="844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แหล่งที่อยู่</a:t>
              </a:r>
            </a:p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ที่วางไข่</a:t>
              </a:r>
            </a:p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และเลี้ยงลูกอ่อน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FB83B4B2-8891-4364-B97A-9FE8257787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576" y="3643263"/>
            <a:ext cx="701433" cy="132034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77F3791-7649-4524-AE68-D2A0FC289E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221" y="5489355"/>
            <a:ext cx="4417122" cy="1477909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4D44CD38-ECD7-4C8E-B6F2-8056111CB088}"/>
              </a:ext>
            </a:extLst>
          </p:cNvPr>
          <p:cNvGrpSpPr/>
          <p:nvPr/>
        </p:nvGrpSpPr>
        <p:grpSpPr>
          <a:xfrm rot="10579635">
            <a:off x="2568311" y="3853462"/>
            <a:ext cx="985492" cy="2038218"/>
            <a:chOff x="-663134" y="4076683"/>
            <a:chExt cx="985492" cy="2038218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1928C98A-A228-4AE2-A206-A421C9045402}"/>
                </a:ext>
              </a:extLst>
            </p:cNvPr>
            <p:cNvSpPr/>
            <p:nvPr/>
          </p:nvSpPr>
          <p:spPr>
            <a:xfrm rot="613948">
              <a:off x="213041" y="4076683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803721E-7638-4B6A-87EA-E2129165FF39}"/>
                </a:ext>
              </a:extLst>
            </p:cNvPr>
            <p:cNvCxnSpPr>
              <a:cxnSpLocks/>
            </p:cNvCxnSpPr>
            <p:nvPr/>
          </p:nvCxnSpPr>
          <p:spPr>
            <a:xfrm rot="11020365" flipV="1">
              <a:off x="-663134" y="4116766"/>
              <a:ext cx="854579" cy="1998135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C131D7B-A30B-45EB-AD71-807AE112AC74}"/>
              </a:ext>
            </a:extLst>
          </p:cNvPr>
          <p:cNvGrpSpPr/>
          <p:nvPr/>
        </p:nvGrpSpPr>
        <p:grpSpPr>
          <a:xfrm>
            <a:off x="2437934" y="3192223"/>
            <a:ext cx="2418423" cy="626476"/>
            <a:chOff x="2691239" y="5679148"/>
            <a:chExt cx="3774089" cy="850976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8F637C32-81EA-43C4-AB21-73890A8C39FA}"/>
                </a:ext>
              </a:extLst>
            </p:cNvPr>
            <p:cNvSpPr/>
            <p:nvPr/>
          </p:nvSpPr>
          <p:spPr>
            <a:xfrm>
              <a:off x="2691239" y="5679148"/>
              <a:ext cx="3774089" cy="85097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rgbClr val="F85B4A"/>
              </a:solidFill>
            </a:ln>
            <a:effectLst>
              <a:outerShdw blurRad="25400" dist="25400" dir="30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15E3425-40FD-42D4-9EAF-C01E89EDE15D}"/>
                </a:ext>
              </a:extLst>
            </p:cNvPr>
            <p:cNvSpPr txBox="1"/>
            <p:nvPr/>
          </p:nvSpPr>
          <p:spPr>
            <a:xfrm>
              <a:off x="2691239" y="5721443"/>
              <a:ext cx="3717573" cy="752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dirty="0">
                  <a:latin typeface="Itim" panose="00000500000000000000" pitchFamily="2" charset="-34"/>
                  <a:cs typeface="Itim" panose="00000500000000000000" pitchFamily="2" charset="-34"/>
                </a:rPr>
                <a:t>แหล่งหลบภัย</a:t>
              </a:r>
              <a:endParaRPr lang="en-US" sz="3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85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77 -0.00417 L 0.06329 -0.02083 L 0.06641 -0.04699 L 0.0974 -0.04838 L 0.11276 -0.05231 L 0.16237 -0.04838 " pathEditMode="relative" ptsTypes="AAAAAA">
                                      <p:cBhvr>
                                        <p:cTn id="87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50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0"/>
                            </p:stCondLst>
                            <p:childTnLst>
                              <p:par>
                                <p:cTn id="97" presetID="8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9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1000"/>
                            </p:stCondLst>
                            <p:childTnLst>
                              <p:par>
                                <p:cTn id="1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3500"/>
                            </p:stCondLst>
                            <p:childTnLst>
                              <p:par>
                                <p:cTn id="1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4000"/>
                            </p:stCondLst>
                            <p:childTnLst>
                              <p:par>
                                <p:cTn id="1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43 0.01991 L -0.13919 0.01899 L -0.2733 0.02362 L -0.35768 0.06852 L -0.45677 0.04931 L -0.50455 0.025 L -0.6414 0.02362 L -0.72408 0.07963 L -0.85911 0.12107 L -0.97278 0.1551 " pathEditMode="relative" rAng="0" ptsTypes="AAAAAAAAAA">
                                      <p:cBhvr>
                                        <p:cTn id="143" dur="3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4" y="6713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45" dur="3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1000"/>
                            </p:stCondLst>
                            <p:childTnLst>
                              <p:par>
                                <p:cTn id="1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15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2000"/>
                            </p:stCondLst>
                            <p:childTnLst>
                              <p:par>
                                <p:cTn id="155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5500"/>
                            </p:stCondLst>
                            <p:childTnLst>
                              <p:par>
                                <p:cTn id="1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.03264 L -0.01341 -0.03172 C -0.01627 -0.0463 -0.02044 -0.05394 -0.02473 -0.05394 C -0.02981 -0.05394 -0.03372 -0.0463 -0.03658 -0.03172 L -0.04986 0.03264 " pathEditMode="relative" rAng="0" ptsTypes="AAAAA">
                                      <p:cBhvr>
                                        <p:cTn id="167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7500"/>
                            </p:stCondLst>
                            <p:childTnLst>
                              <p:par>
                                <p:cTn id="16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86 0.03264 L -0.07109 0.00046 C -0.07513 -0.00625 -0.08138 -0.00834 -0.08802 -0.00834 C -0.09583 -0.00834 -0.10208 -0.00625 -0.10598 0.00046 L -0.12565 0.03264 " pathEditMode="fixed" rAng="0" ptsTypes="AAAAA">
                                      <p:cBhvr>
                                        <p:cTn id="17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9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9500"/>
                            </p:stCondLst>
                            <p:childTnLst>
                              <p:par>
                                <p:cTn id="1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65 0.03264 C -0.12083 0.02199 -0.11575 0.08449 -0.11028 0.07384 C -0.1069 0.06689 -0.10091 0.06713 -0.09752 0.06967 C -0.09427 0.07268 -0.09414 0.08194 -0.09062 0.08935 C -0.08515 0.1 -0.07773 0.11597 -0.07174 0.12801 " pathEditMode="relative" rAng="0" ptsTypes="AAAAA">
                                      <p:cBhvr>
                                        <p:cTn id="17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4699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1500"/>
                            </p:stCondLst>
                            <p:childTnLst>
                              <p:par>
                                <p:cTn id="1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2000"/>
                            </p:stCondLst>
                            <p:childTnLst>
                              <p:par>
                                <p:cTn id="1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90EB0E7-0E48-4018-8C10-C366E0B40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64" y="176647"/>
            <a:ext cx="5391150" cy="139065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2F3964D-81BE-4BD6-BC7C-06BEB9D0E61E}"/>
              </a:ext>
            </a:extLst>
          </p:cNvPr>
          <p:cNvGrpSpPr/>
          <p:nvPr/>
        </p:nvGrpSpPr>
        <p:grpSpPr>
          <a:xfrm>
            <a:off x="1292264" y="1955472"/>
            <a:ext cx="10794699" cy="4514363"/>
            <a:chOff x="549576" y="2083950"/>
            <a:chExt cx="10794699" cy="451436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615FA76-E21D-4DE3-9EFE-8B1D41556D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9" r="4687" b="3921"/>
            <a:stretch/>
          </p:blipFill>
          <p:spPr>
            <a:xfrm>
              <a:off x="646683" y="2083950"/>
              <a:ext cx="10697592" cy="451436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2BB7EAC-9F12-4E7E-A4B0-23E0105642E8}"/>
                </a:ext>
              </a:extLst>
            </p:cNvPr>
            <p:cNvSpPr txBox="1"/>
            <p:nvPr/>
          </p:nvSpPr>
          <p:spPr>
            <a:xfrm>
              <a:off x="549576" y="2658488"/>
              <a:ext cx="10697592" cy="3570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th-TH" sz="48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เมื่อลองสังเกตสิ่งต่าง ๆ ที่อยู่รอบตัว</a:t>
              </a:r>
            </a:p>
            <a:p>
              <a:pPr algn="ctr">
                <a:lnSpc>
                  <a:spcPct val="120000"/>
                </a:lnSpc>
              </a:pPr>
              <a:r>
                <a:rPr lang="th-TH" sz="48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เราจะพบพืชและสัตว์หลากหลายชนิด</a:t>
              </a:r>
            </a:p>
            <a:p>
              <a:pPr algn="ctr">
                <a:lnSpc>
                  <a:spcPct val="120000"/>
                </a:lnSpc>
              </a:pPr>
              <a:r>
                <a:rPr lang="th-TH" sz="48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อาศัยอยู่ในบริเวณพื้นที่ต่าง ๆ เช่น </a:t>
              </a:r>
            </a:p>
            <a:p>
              <a:pPr algn="ctr">
                <a:lnSpc>
                  <a:spcPct val="120000"/>
                </a:lnSpc>
              </a:pPr>
              <a:r>
                <a:rPr lang="th-TH" sz="48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บริเวณสระน้ำ ทุ่งหญ้า พื้นดิน เป็นต้น</a:t>
              </a:r>
              <a:endPara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ABD180-2CAA-495C-8D51-6CCD4CFCA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45941">
            <a:off x="-807244" y="3814914"/>
            <a:ext cx="2293543" cy="2896856"/>
          </a:xfr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CDE8115-A6E8-451F-B56E-3F778CDB1D75}"/>
              </a:ext>
            </a:extLst>
          </p:cNvPr>
          <p:cNvGrpSpPr/>
          <p:nvPr/>
        </p:nvGrpSpPr>
        <p:grpSpPr>
          <a:xfrm>
            <a:off x="1340819" y="1964979"/>
            <a:ext cx="10697592" cy="4514363"/>
            <a:chOff x="646683" y="2083950"/>
            <a:chExt cx="10697592" cy="451436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5D8207A-F306-4B19-82AF-968056D289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9" r="4687" b="3921"/>
            <a:stretch/>
          </p:blipFill>
          <p:spPr>
            <a:xfrm>
              <a:off x="646683" y="2083950"/>
              <a:ext cx="10697592" cy="451436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F1F5D5A-5C62-48B4-839E-E929082A8F4D}"/>
                </a:ext>
              </a:extLst>
            </p:cNvPr>
            <p:cNvSpPr txBox="1"/>
            <p:nvPr/>
          </p:nvSpPr>
          <p:spPr>
            <a:xfrm>
              <a:off x="1831569" y="2815631"/>
              <a:ext cx="8327819" cy="3331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th-TH" sz="6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เรามาช่วยกันเลือกว่าบริเวณเหล่านี้สามารถพบพืชหรือ</a:t>
              </a:r>
            </a:p>
            <a:p>
              <a:pPr algn="ctr">
                <a:lnSpc>
                  <a:spcPct val="120000"/>
                </a:lnSpc>
              </a:pPr>
              <a:r>
                <a:rPr lang="th-TH" sz="6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สัตว์ชนิดใดได้บ้าง?</a:t>
              </a:r>
              <a:endPara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98425E6-A28E-471B-8AF2-31F9DFAA14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5536">
            <a:off x="197753" y="2992085"/>
            <a:ext cx="2455896" cy="274083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6F8727A-98A0-450D-BF3F-5BE45C9FF34D}"/>
              </a:ext>
            </a:extLst>
          </p:cNvPr>
          <p:cNvSpPr txBox="1">
            <a:spLocks/>
          </p:cNvSpPr>
          <p:nvPr/>
        </p:nvSpPr>
        <p:spPr>
          <a:xfrm>
            <a:off x="1481325" y="332552"/>
            <a:ext cx="9229350" cy="1078839"/>
          </a:xfrm>
          <a:prstGeom prst="rect">
            <a:avLst/>
          </a:prstGeom>
        </p:spPr>
        <p:txBody>
          <a:bodyPr vert="horz" wrap="none" lIns="9144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สำรวจพืช</a:t>
            </a: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85B4A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และสัตว์ในบริเวณต่าง ๆ</a:t>
            </a:r>
          </a:p>
        </p:txBody>
      </p:sp>
    </p:spTree>
    <p:extLst>
      <p:ext uri="{BB962C8B-B14F-4D97-AF65-F5344CB8AC3E}">
        <p14:creationId xmlns:p14="http://schemas.microsoft.com/office/powerpoint/2010/main" val="376465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718 -0.02824 L -0.07786 0.03241 C 0.00287 0.0463 0.12487 0.05394 0.25287 0.05394 C 0.39818 0.05394 0.51459 0.0463 0.59545 0.03241 L 0.98555 -0.02824 " pathEditMode="relative" rAng="0" ptsTypes="AAAAA">
                                      <p:cBhvr>
                                        <p:cTn id="26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30" y="409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F291AA14-0D13-407A-954E-0A93719070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76" y="6157118"/>
            <a:ext cx="5686425" cy="5524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3A3F5DF-9E77-45AC-A866-0210FBE545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5360" y="3677828"/>
            <a:ext cx="3307917" cy="7327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7F1DB7-1C6B-43CA-8048-B8A1FE2A15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14" y="221751"/>
            <a:ext cx="4625708" cy="11932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4E5DC-F444-4596-A558-6E052FD3E3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62" y="164242"/>
            <a:ext cx="4396468" cy="11340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56ABC6-C24D-457A-BF73-1DEB3CD083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01132" y="96659"/>
            <a:ext cx="4647948" cy="1198941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996BF1AE-8904-46C1-91AF-416BF01C02E3}"/>
              </a:ext>
            </a:extLst>
          </p:cNvPr>
          <p:cNvSpPr/>
          <p:nvPr/>
        </p:nvSpPr>
        <p:spPr>
          <a:xfrm>
            <a:off x="1573106" y="1303131"/>
            <a:ext cx="6070656" cy="1346763"/>
          </a:xfrm>
          <a:prstGeom prst="wedgeRoundRectCallout">
            <a:avLst>
              <a:gd name="adj1" fmla="val -52622"/>
              <a:gd name="adj2" fmla="val -43459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มาช่วยกันเลือกว่าเราจะพบพืชและสัตว์อะไรบ้าง?</a:t>
            </a:r>
            <a:endParaRPr lang="en-US" sz="4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BC4F4E7-CF8C-44AA-96AB-CBEEC353A683}"/>
              </a:ext>
            </a:extLst>
          </p:cNvPr>
          <p:cNvSpPr/>
          <p:nvPr/>
        </p:nvSpPr>
        <p:spPr>
          <a:xfrm>
            <a:off x="1573106" y="1295600"/>
            <a:ext cx="6070656" cy="1346763"/>
          </a:xfrm>
          <a:prstGeom prst="wedgeRoundRectCallout">
            <a:avLst>
              <a:gd name="adj1" fmla="val -52622"/>
              <a:gd name="adj2" fmla="val -43459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คลิกเลือกภาพพืชหรือสัตว์ด้านขวามือของเด็ก ๆ</a:t>
            </a:r>
            <a:endParaRPr lang="en-US" sz="4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CDAA6F-EB82-4A96-BA2B-C108AC3D22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7" r="3121" b="90318"/>
          <a:stretch/>
        </p:blipFill>
        <p:spPr>
          <a:xfrm>
            <a:off x="27993" y="4112857"/>
            <a:ext cx="12192000" cy="85919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6B73947-92D3-48CC-A43C-89198F36FE01}"/>
              </a:ext>
            </a:extLst>
          </p:cNvPr>
          <p:cNvGrpSpPr/>
          <p:nvPr/>
        </p:nvGrpSpPr>
        <p:grpSpPr>
          <a:xfrm>
            <a:off x="9947910" y="1303131"/>
            <a:ext cx="2113639" cy="1641061"/>
            <a:chOff x="9886950" y="1303131"/>
            <a:chExt cx="2113639" cy="164106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4B0B3AF-479F-40D2-BD61-64F00775CFB0}"/>
                </a:ext>
              </a:extLst>
            </p:cNvPr>
            <p:cNvSpPr/>
            <p:nvPr/>
          </p:nvSpPr>
          <p:spPr>
            <a:xfrm>
              <a:off x="9886950" y="1303131"/>
              <a:ext cx="2113639" cy="135666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7D7B5ED-9CA2-4DA0-9BF1-89AD878FF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28076" y="1434828"/>
              <a:ext cx="1808348" cy="999350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0429BFE-35A3-4971-A0E3-0FB4628DF5BB}"/>
                </a:ext>
              </a:extLst>
            </p:cNvPr>
            <p:cNvSpPr/>
            <p:nvPr/>
          </p:nvSpPr>
          <p:spPr>
            <a:xfrm>
              <a:off x="9967456" y="2375404"/>
              <a:ext cx="1952625" cy="5687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นกกระทุ้ง</a:t>
              </a:r>
              <a:endParaRPr lang="en-US" sz="32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95804BE-21FD-4080-9506-CF1286E1F847}"/>
              </a:ext>
            </a:extLst>
          </p:cNvPr>
          <p:cNvGrpSpPr/>
          <p:nvPr/>
        </p:nvGrpSpPr>
        <p:grpSpPr>
          <a:xfrm>
            <a:off x="9970709" y="3020088"/>
            <a:ext cx="2113639" cy="1777075"/>
            <a:chOff x="9886950" y="1167117"/>
            <a:chExt cx="2113639" cy="177707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453F1A4-A724-4C7D-A4D9-43816D6CE5F4}"/>
                </a:ext>
              </a:extLst>
            </p:cNvPr>
            <p:cNvSpPr/>
            <p:nvPr/>
          </p:nvSpPr>
          <p:spPr>
            <a:xfrm>
              <a:off x="9886950" y="1303131"/>
              <a:ext cx="2113639" cy="135666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394AC5-FFAB-457C-BCA4-D20513147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451179">
              <a:off x="10210129" y="1167117"/>
              <a:ext cx="1530940" cy="1287074"/>
            </a:xfrm>
            <a:prstGeom prst="rect">
              <a:avLst/>
            </a:prstGeom>
          </p:spPr>
        </p:pic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7D3D19B3-B4AF-45C9-9347-5197C49D6FD5}"/>
                </a:ext>
              </a:extLst>
            </p:cNvPr>
            <p:cNvSpPr/>
            <p:nvPr/>
          </p:nvSpPr>
          <p:spPr>
            <a:xfrm>
              <a:off x="9967456" y="2375404"/>
              <a:ext cx="1952625" cy="5687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แมวน้ำ</a:t>
              </a:r>
              <a:endParaRPr lang="en-US" sz="32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B3FA443-AF69-46A4-B94C-C956D89C6049}"/>
              </a:ext>
            </a:extLst>
          </p:cNvPr>
          <p:cNvGrpSpPr/>
          <p:nvPr/>
        </p:nvGrpSpPr>
        <p:grpSpPr>
          <a:xfrm>
            <a:off x="7721697" y="1133402"/>
            <a:ext cx="2182270" cy="1807950"/>
            <a:chOff x="9886950" y="1136242"/>
            <a:chExt cx="2182270" cy="1807950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9719760-2A35-4234-B22C-BD48C19206EE}"/>
                </a:ext>
              </a:extLst>
            </p:cNvPr>
            <p:cNvSpPr/>
            <p:nvPr/>
          </p:nvSpPr>
          <p:spPr>
            <a:xfrm>
              <a:off x="9886950" y="1303131"/>
              <a:ext cx="2113639" cy="135666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C248573-63EF-4B6C-8607-185FE915C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2548" y="1136242"/>
              <a:ext cx="2136672" cy="1608901"/>
            </a:xfrm>
            <a:prstGeom prst="rect">
              <a:avLst/>
            </a:prstGeom>
          </p:spPr>
        </p:pic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06DC293D-DF2B-47E5-9BC4-83DDE4AAD115}"/>
                </a:ext>
              </a:extLst>
            </p:cNvPr>
            <p:cNvSpPr/>
            <p:nvPr/>
          </p:nvSpPr>
          <p:spPr>
            <a:xfrm>
              <a:off x="9967456" y="2375404"/>
              <a:ext cx="1952625" cy="5687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ต้นโกงกาง</a:t>
              </a:r>
              <a:endParaRPr lang="en-US" sz="32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05B80ED-2941-4930-B6DE-F57318EF209A}"/>
              </a:ext>
            </a:extLst>
          </p:cNvPr>
          <p:cNvGrpSpPr/>
          <p:nvPr/>
        </p:nvGrpSpPr>
        <p:grpSpPr>
          <a:xfrm>
            <a:off x="7384588" y="3138219"/>
            <a:ext cx="2610990" cy="1641061"/>
            <a:chOff x="9533463" y="1303131"/>
            <a:chExt cx="2610990" cy="1641061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9C5161BB-F13C-482D-881C-0672AABD67B6}"/>
                </a:ext>
              </a:extLst>
            </p:cNvPr>
            <p:cNvSpPr/>
            <p:nvPr/>
          </p:nvSpPr>
          <p:spPr>
            <a:xfrm>
              <a:off x="9886950" y="1303131"/>
              <a:ext cx="2113639" cy="135666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3DC3EEF2-47E0-45D2-8F4E-A7BDE0F56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4748">
              <a:off x="9533463" y="1693644"/>
              <a:ext cx="2610990" cy="578409"/>
            </a:xfrm>
            <a:prstGeom prst="rect">
              <a:avLst/>
            </a:prstGeom>
          </p:spPr>
        </p:pic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3960EA6B-1842-421D-899D-02779833B452}"/>
                </a:ext>
              </a:extLst>
            </p:cNvPr>
            <p:cNvSpPr/>
            <p:nvPr/>
          </p:nvSpPr>
          <p:spPr>
            <a:xfrm>
              <a:off x="9967456" y="2375404"/>
              <a:ext cx="1952625" cy="5687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จระเข้</a:t>
              </a:r>
              <a:endParaRPr lang="en-US" sz="32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694FBCF-CEE0-48D0-A70B-D010EBD001EB}"/>
              </a:ext>
            </a:extLst>
          </p:cNvPr>
          <p:cNvGrpSpPr/>
          <p:nvPr/>
        </p:nvGrpSpPr>
        <p:grpSpPr>
          <a:xfrm>
            <a:off x="7721697" y="5030136"/>
            <a:ext cx="2113639" cy="1641061"/>
            <a:chOff x="9886950" y="1303131"/>
            <a:chExt cx="2113639" cy="1641061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B4EC2FE3-1346-4E97-8CF2-A11384D5ECC4}"/>
                </a:ext>
              </a:extLst>
            </p:cNvPr>
            <p:cNvSpPr/>
            <p:nvPr/>
          </p:nvSpPr>
          <p:spPr>
            <a:xfrm>
              <a:off x="9886950" y="1303131"/>
              <a:ext cx="2113639" cy="135666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B288D4C-5D5F-4F48-86C7-D1E77EBA6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506401" y="1328846"/>
              <a:ext cx="825441" cy="1356667"/>
            </a:xfrm>
            <a:prstGeom prst="rect">
              <a:avLst/>
            </a:prstGeom>
          </p:spPr>
        </p:pic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E1D94994-70F9-4377-8786-CAA3154B1DC2}"/>
                </a:ext>
              </a:extLst>
            </p:cNvPr>
            <p:cNvSpPr/>
            <p:nvPr/>
          </p:nvSpPr>
          <p:spPr>
            <a:xfrm>
              <a:off x="9967456" y="2375404"/>
              <a:ext cx="1952625" cy="5687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นกกระสา</a:t>
              </a:r>
              <a:endParaRPr lang="en-US" sz="32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0598C4C2-4F04-4886-8535-F51F9C5167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536" y="1282291"/>
            <a:ext cx="6362700" cy="479107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0B1A391-98F7-44F9-BAB7-7A56BB6D9E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166" y="2596199"/>
            <a:ext cx="1445548" cy="237585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30941AB1-86C3-44DB-A2E4-5881BED601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9993" y="1252690"/>
            <a:ext cx="1734604" cy="107883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45B8E81-6443-4CE8-8B3B-347AD8FF1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9628">
            <a:off x="633356" y="6027322"/>
            <a:ext cx="5686425" cy="552450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26A67A37-CFE3-4624-AE28-8710A082522A}"/>
              </a:ext>
            </a:extLst>
          </p:cNvPr>
          <p:cNvGrpSpPr/>
          <p:nvPr/>
        </p:nvGrpSpPr>
        <p:grpSpPr>
          <a:xfrm>
            <a:off x="9929002" y="5024363"/>
            <a:ext cx="2121029" cy="1641061"/>
            <a:chOff x="9929002" y="5024363"/>
            <a:chExt cx="2121029" cy="164106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35C2392-5690-4866-AFB2-7D327953D40D}"/>
                </a:ext>
              </a:extLst>
            </p:cNvPr>
            <p:cNvGrpSpPr/>
            <p:nvPr/>
          </p:nvGrpSpPr>
          <p:grpSpPr>
            <a:xfrm>
              <a:off x="9929002" y="5024363"/>
              <a:ext cx="2121029" cy="1641061"/>
              <a:chOff x="9929002" y="5024363"/>
              <a:chExt cx="2121029" cy="1641061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4E427AD7-CBFB-43DD-A1BC-98A3EF55FBFC}"/>
                  </a:ext>
                </a:extLst>
              </p:cNvPr>
              <p:cNvGrpSpPr/>
              <p:nvPr/>
            </p:nvGrpSpPr>
            <p:grpSpPr>
              <a:xfrm>
                <a:off x="9936392" y="5024363"/>
                <a:ext cx="2113639" cy="1641061"/>
                <a:chOff x="9886950" y="1303131"/>
                <a:chExt cx="2113639" cy="1641061"/>
              </a:xfrm>
            </p:grpSpPr>
            <p:sp>
              <p:nvSpPr>
                <p:cNvPr id="52" name="Rectangle: Rounded Corners 51">
                  <a:extLst>
                    <a:ext uri="{FF2B5EF4-FFF2-40B4-BE49-F238E27FC236}">
                      <a16:creationId xmlns:a16="http://schemas.microsoft.com/office/drawing/2014/main" id="{54A7A135-05F8-4E35-BF8F-9147644608CD}"/>
                    </a:ext>
                  </a:extLst>
                </p:cNvPr>
                <p:cNvSpPr/>
                <p:nvPr/>
              </p:nvSpPr>
              <p:spPr>
                <a:xfrm>
                  <a:off x="9886950" y="1303131"/>
                  <a:ext cx="2113639" cy="1356667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B27F63FA-C6EA-4FEE-8B10-432B53041D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0819195" y="1311210"/>
                  <a:ext cx="977487" cy="781460"/>
                </a:xfrm>
                <a:prstGeom prst="rect">
                  <a:avLst/>
                </a:prstGeom>
              </p:spPr>
            </p:pic>
            <p:sp>
              <p:nvSpPr>
                <p:cNvPr id="58" name="Rectangle: Rounded Corners 57">
                  <a:extLst>
                    <a:ext uri="{FF2B5EF4-FFF2-40B4-BE49-F238E27FC236}">
                      <a16:creationId xmlns:a16="http://schemas.microsoft.com/office/drawing/2014/main" id="{93746773-6BBB-4211-BEEA-2B50FE2930F1}"/>
                    </a:ext>
                  </a:extLst>
                </p:cNvPr>
                <p:cNvSpPr/>
                <p:nvPr/>
              </p:nvSpPr>
              <p:spPr>
                <a:xfrm>
                  <a:off x="9967456" y="2375404"/>
                  <a:ext cx="1952625" cy="568788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bIns="91440" rtlCol="0" anchor="ctr"/>
                <a:lstStyle/>
                <a:p>
                  <a:pPr algn="ctr"/>
                  <a:r>
                    <a:rPr lang="th-TH" sz="32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กุ้ง ปู ปลา</a:t>
                  </a:r>
                  <a:endParaRPr lang="en-US" sz="32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D65565BF-D595-4491-918B-0CE2DD19D7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248129">
                <a:off x="9929002" y="5578092"/>
                <a:ext cx="1762484" cy="464496"/>
              </a:xfrm>
              <a:prstGeom prst="rect">
                <a:avLst/>
              </a:prstGeom>
            </p:spPr>
          </p:pic>
        </p:grp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67B1334B-423E-40B5-8898-5C6DA31B0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9849" y="5101922"/>
              <a:ext cx="869762" cy="426113"/>
            </a:xfrm>
            <a:prstGeom prst="rect">
              <a:avLst/>
            </a:prstGeom>
          </p:spPr>
        </p:pic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0093FB49-0246-4C8F-BC70-BC0383CDC8C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204" y="5293325"/>
            <a:ext cx="664770" cy="53145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D81680FC-A4E5-4386-AC1D-0C92C23B21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336" y="6925687"/>
            <a:ext cx="664770" cy="53145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21F7019-F3E9-4B3A-9137-6288AFEC152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7840" y="5891461"/>
            <a:ext cx="1151605" cy="30350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968E3168-0761-49FC-B1FA-8210E19D5C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99142" y="5921615"/>
            <a:ext cx="1151605" cy="303502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0DC02B89-A2B3-427E-A82D-43AD5E0431E2}"/>
              </a:ext>
            </a:extLst>
          </p:cNvPr>
          <p:cNvGrpSpPr/>
          <p:nvPr/>
        </p:nvGrpSpPr>
        <p:grpSpPr>
          <a:xfrm>
            <a:off x="982841" y="932021"/>
            <a:ext cx="10697592" cy="5829320"/>
            <a:chOff x="882322" y="1366877"/>
            <a:chExt cx="10697592" cy="5829320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569F6524-18F3-46A4-AFEE-5409802A2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9" r="4687" b="3921"/>
            <a:stretch/>
          </p:blipFill>
          <p:spPr>
            <a:xfrm>
              <a:off x="882322" y="1366877"/>
              <a:ext cx="10697592" cy="5829320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CBDF717B-C36A-43D4-BD78-BFAEE7922902}"/>
                </a:ext>
              </a:extLst>
            </p:cNvPr>
            <p:cNvSpPr txBox="1"/>
            <p:nvPr/>
          </p:nvSpPr>
          <p:spPr>
            <a:xfrm>
              <a:off x="1059859" y="1855599"/>
              <a:ext cx="10344150" cy="5206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th-TH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ป่าชายเลนจะอยู่บริเวณริมชายฝั่งทะเลที่มีกระแสน้ำขึ้นลงอยู่เสมอและน้ำ มีความเค็มสูง และในบางพื้นที่ยังมีลมพัดแรงและแสงแดดจัด พันธุ์พืชในป่าชายเลนจำเป็นต้องมีการปรับตัว </a:t>
              </a:r>
              <a:r>
                <a:rPr lang="th-TH" sz="40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พืช</a:t>
              </a:r>
              <a:r>
                <a:rPr lang="th-TH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จะพบต้นโกงกาง ส่วน</a:t>
              </a:r>
              <a:r>
                <a:rPr lang="th-TH" sz="40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สัตว์</a:t>
              </a:r>
              <a:r>
                <a:rPr lang="th-TH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ที่อาศัยอยู่ในป่าชายเลนจะพบสัตว์น้ำ </a:t>
              </a:r>
            </a:p>
            <a:p>
              <a:pPr algn="ctr">
                <a:lnSpc>
                  <a:spcPct val="120000"/>
                </a:lnSpc>
              </a:pPr>
              <a:r>
                <a:rPr lang="th-TH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เช่น กุ้ง หอย ปู ปลา นก สัตว์ที่เลี้ยงลูกด้วยนม สัตว์เลื้อยคลาน และแมลง เป็นต้น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C80D006B-D0E8-4CCD-BB5C-903A8E4FB1F4}"/>
              </a:ext>
            </a:extLst>
          </p:cNvPr>
          <p:cNvSpPr txBox="1">
            <a:spLocks/>
          </p:cNvSpPr>
          <p:nvPr/>
        </p:nvSpPr>
        <p:spPr>
          <a:xfrm>
            <a:off x="2405832" y="156711"/>
            <a:ext cx="9229350" cy="1078839"/>
          </a:xfrm>
          <a:prstGeom prst="rect">
            <a:avLst/>
          </a:prstGeom>
        </p:spPr>
        <p:txBody>
          <a:bodyPr vert="horz" wrap="none" lIns="9144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th-TH" sz="54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พืชและสัตว์ที่พบในบริเวณ</a:t>
            </a:r>
            <a:r>
              <a:rPr lang="th-TH" sz="5400" dirty="0">
                <a:ln w="19050">
                  <a:solidFill>
                    <a:schemeClr val="tx1"/>
                  </a:solidFill>
                </a:ln>
                <a:solidFill>
                  <a:srgbClr val="F85B4A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ป่าชายเลน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0AE0-55D4-4004-ACED-AE30ACDD91B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3" y="83609"/>
            <a:ext cx="1890339" cy="146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2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086 0.00069 L -0.35195 0.06134 C -0.32526 0.07523 -0.28502 0.08287 -0.24258 0.08287 C -0.19453 0.08287 -0.15599 0.07523 -0.12929 0.06134 L -2.5E-6 0.0006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36" y="40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72 -2.59259E-6 L -0.63854 0.05718 C -0.59036 0.07014 -0.51693 0.07755 -0.43984 0.07755 C -0.35299 0.07755 -0.28346 0.07014 -0.23463 0.05718 L -0.00026 -2.59259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94" y="386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9909 -3.7037E-7 L -0.80507 -0.14931 C -0.74414 -0.18356 -0.65182 -0.20278 -0.55494 -0.20278 C -0.44492 -0.20278 -0.35716 -0.18356 -0.2957 -0.14931 L -3.125E-6 -3.7037E-7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48" y="-10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4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0"/>
                            </p:stCondLst>
                            <p:childTnLst>
                              <p:par>
                                <p:cTn id="13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2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24 0.03079 L 0.05924 0.03056 C 0.16757 0.02871 0.0914 0.02986 0.25638 0.02824 C 0.29583 0.02778 0.28411 0.02824 0.29934 0.02755 L 0.45559 0.02778 L 0.87239 0.02871 L 1.16328 0.02523 L 1.30377 0.02408 " pathEditMode="relative" rAng="0" ptsTypes="AAAAAAAA">
                                      <p:cBhvr>
                                        <p:cTn id="194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27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44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461 0.0875 L -0.83946 0.04746 C -0.77552 0.03843 -0.6793 0.03357 -0.57865 0.03357 C -0.46406 0.03357 -0.37201 0.03843 -0.30834 0.04746 L -0.00104 0.0875 " pathEditMode="fixed" rAng="0" ptsTypes="AAAAA">
                                      <p:cBhvr>
                                        <p:cTn id="223" dur="50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53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2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32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2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9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0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392 -0.00833 L 0.04245 -0.03125 L 0.0698 -0.03518 L 0.09727 -0.10046 L 0.1017 -0.11736 L 0.14467 -0.13148 L 0.16511 -0.20648 L 0.17943 -0.22083 L 0.20717 -0.26319 " pathEditMode="relative" rAng="18720000" ptsTypes="AAAAAAAAA">
                                      <p:cBhvr>
                                        <p:cTn id="251" dur="5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-12917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32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2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8" presetID="5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1142 -0.0007 L 0.25808 -0.0007 C 0.32253 -0.0007 0.40209 0.02268 0.40209 0.04213 L 0.40209 0.08495 " pathEditMode="relative" rAng="0" ptsTypes="AAAA">
                                      <p:cBhvr>
                                        <p:cTn id="25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4282"/>
                                    </p:animMotion>
                                  </p:childTnLst>
                                </p:cTn>
                              </p:par>
                              <p:par>
                                <p:cTn id="260" presetID="37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13972 0.07592 L 0.23477 -0.03565 C 0.25469 -0.06343 0.28451 -0.08496 0.31602 -0.08496 C 0.3517 -0.08496 0.38021 -0.06343 0.40026 -0.03565 L 0.49662 0.07592 " pathEditMode="relative" rAng="0" ptsTypes="AAAAA">
                                      <p:cBhvr>
                                        <p:cTn id="26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9" y="-8056"/>
                                    </p:animMotion>
                                  </p:childTnLst>
                                </p:cTn>
                              </p:par>
                              <p:par>
                                <p:cTn id="262" presetID="32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2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8" presetID="5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35938 -0.00926 L -0.2155 -0.00926 C -0.15104 -0.00926 -0.07148 0.01412 -0.07148 0.03356 L -0.07148 0.07639 " pathEditMode="relative" rAng="0" ptsTypes="AAAA">
                                      <p:cBhvr>
                                        <p:cTn id="269" dur="2000" spd="-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100"/>
                            </p:stCondLst>
                            <p:childTnLst>
                              <p:par>
                                <p:cTn id="27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948 0.00439 L -0.41445 0.03889 C -0.39688 0.04676 -0.37031 0.05185 -0.34232 0.05185 C -0.31055 0.05185 -0.28529 0.04676 -0.26758 0.03889 L -0.18229 0.00439 " pathEditMode="relative" rAng="0" ptsTypes="AAAAA">
                                      <p:cBhvr>
                                        <p:cTn id="272" dur="2000" spd="-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59" y="2361"/>
                                    </p:animMotion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3724 0.01041 L 0.04661 -0.0007 L 0.06224 0.03264 L 0.09817 0.02569 L 0.10599 0.02014 L 0.13333 0.06736 L 0.16849 0.04375 L 0.18099 0.05347 L 0.20911 0.0618 " pathEditMode="relative" ptsTypes="AAAAAAAAA">
                                      <p:cBhvr>
                                        <p:cTn id="277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0D63C64-51C8-4B9B-88FA-9FFCCDBAE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1150" y="-73152"/>
            <a:ext cx="5391150" cy="139065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2937705-41E3-4819-BF8C-61F4479C4A77}"/>
              </a:ext>
            </a:extLst>
          </p:cNvPr>
          <p:cNvGrpSpPr/>
          <p:nvPr/>
        </p:nvGrpSpPr>
        <p:grpSpPr>
          <a:xfrm>
            <a:off x="646683" y="2083950"/>
            <a:ext cx="10697592" cy="4514363"/>
            <a:chOff x="646683" y="2083950"/>
            <a:chExt cx="10697592" cy="45143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FC81957-F2FF-4DC2-9BF5-461269BC7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9" r="4687" b="3921"/>
            <a:stretch/>
          </p:blipFill>
          <p:spPr>
            <a:xfrm>
              <a:off x="646683" y="2083950"/>
              <a:ext cx="10697592" cy="451436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4177F20-A96E-4F0F-8492-C743CE9CC078}"/>
                </a:ext>
              </a:extLst>
            </p:cNvPr>
            <p:cNvSpPr txBox="1"/>
            <p:nvPr/>
          </p:nvSpPr>
          <p:spPr>
            <a:xfrm>
              <a:off x="847725" y="2819781"/>
              <a:ext cx="10344150" cy="3508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รอบตัวเรามีสัตว์มากมายหลายชนิด โดยสัตว์ส่วนใหญ่จะมีส่วนประกอบของร่างกายคล้ายกับคน ส่วนประกอบของร่างกายเรียกว่า </a:t>
              </a:r>
              <a:r>
                <a:rPr lang="th-TH" sz="54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อวัยวะ</a:t>
              </a:r>
            </a:p>
            <a:p>
              <a:r>
                <a:rPr lang="th-TH" sz="42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ซึ่งอวัยวะภายนอกของสัตว์ จะมีลักษณะและหน้าที่แตกต่างกันไป เพื่อให้เหมาะสมต่อการดำรงชีวิต</a:t>
              </a:r>
              <a:endParaRPr lang="en-US" sz="4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ECA75-380E-484C-8BFE-302D48A741D6}"/>
              </a:ext>
            </a:extLst>
          </p:cNvPr>
          <p:cNvGrpSpPr/>
          <p:nvPr/>
        </p:nvGrpSpPr>
        <p:grpSpPr>
          <a:xfrm>
            <a:off x="747203" y="0"/>
            <a:ext cx="10697592" cy="2230572"/>
            <a:chOff x="747203" y="0"/>
            <a:chExt cx="10697592" cy="22305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FA49615-8E0F-4C2B-8256-61DCC73607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5" r="4903"/>
            <a:stretch/>
          </p:blipFill>
          <p:spPr>
            <a:xfrm>
              <a:off x="747203" y="0"/>
              <a:ext cx="10697592" cy="2230572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BDC90737-EE44-44E2-A75F-1A699CE59CE3}"/>
                </a:ext>
              </a:extLst>
            </p:cNvPr>
            <p:cNvSpPr txBox="1">
              <a:spLocks/>
            </p:cNvSpPr>
            <p:nvPr/>
          </p:nvSpPr>
          <p:spPr>
            <a:xfrm>
              <a:off x="1342252" y="884001"/>
              <a:ext cx="9507495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7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โครงสร้างภายนอกของสัตว์</a:t>
              </a:r>
              <a:endParaRPr lang="en-US" sz="7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819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719 0.02662 L 0.04765 0.0463 C 0.15442 0.05093 0.31536 0.05394 0.48463 0.05394 C 0.67682 0.05394 0.83033 0.05093 0.93737 0.0463 L 1.45338 0.02662 " pathEditMode="relative" rAng="0" ptsTypes="AAAAA">
                                      <p:cBhvr>
                                        <p:cTn id="10" dur="7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29" y="136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>
            <a:extLst>
              <a:ext uri="{FF2B5EF4-FFF2-40B4-BE49-F238E27FC236}">
                <a16:creationId xmlns:a16="http://schemas.microsoft.com/office/drawing/2014/main" id="{4900AC15-D3E3-4960-BD31-225DAB16CAD3}"/>
              </a:ext>
            </a:extLst>
          </p:cNvPr>
          <p:cNvGrpSpPr/>
          <p:nvPr/>
        </p:nvGrpSpPr>
        <p:grpSpPr>
          <a:xfrm>
            <a:off x="9192179" y="1284930"/>
            <a:ext cx="2914834" cy="4057709"/>
            <a:chOff x="991269" y="1305075"/>
            <a:chExt cx="2914834" cy="4057709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DE7D2A99-8265-4003-B4EB-7A0846D5E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1269" y="1305075"/>
              <a:ext cx="2914834" cy="3453880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C53D9602-5346-4931-B1CF-35DC4FC05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473" y="4068611"/>
              <a:ext cx="2109607" cy="1294173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9326565-E9E0-4DEC-9BED-5C0FD18E2673}"/>
              </a:ext>
            </a:extLst>
          </p:cNvPr>
          <p:cNvGrpSpPr/>
          <p:nvPr/>
        </p:nvGrpSpPr>
        <p:grpSpPr>
          <a:xfrm>
            <a:off x="4644050" y="1108679"/>
            <a:ext cx="2914834" cy="4057709"/>
            <a:chOff x="991269" y="1305075"/>
            <a:chExt cx="2914834" cy="4057709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E1675DE5-D04C-49A6-84FE-9C0743D9C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1269" y="1305075"/>
              <a:ext cx="2914834" cy="3453880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6C04E380-2A59-4ACD-8D5A-4D57FC440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473" y="4068611"/>
              <a:ext cx="2109607" cy="1294173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43FE920-2F44-43CF-AAE1-766D73DCBA04}"/>
              </a:ext>
            </a:extLst>
          </p:cNvPr>
          <p:cNvGrpSpPr/>
          <p:nvPr/>
        </p:nvGrpSpPr>
        <p:grpSpPr>
          <a:xfrm>
            <a:off x="-298538" y="1108679"/>
            <a:ext cx="2914834" cy="4057709"/>
            <a:chOff x="991269" y="1305075"/>
            <a:chExt cx="2914834" cy="4057709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30941AB1-86C3-44DB-A2E4-5881BED60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1269" y="1305075"/>
              <a:ext cx="2914834" cy="345388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FC5278C-46FA-495D-B444-AE5ED6161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473" y="4068611"/>
              <a:ext cx="2109607" cy="1294173"/>
            </a:xfrm>
            <a:prstGeom prst="rect">
              <a:avLst/>
            </a:prstGeom>
          </p:spPr>
        </p:pic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F979B6F6-5506-46FF-A3C0-630F89D606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39"/>
          <a:stretch/>
        </p:blipFill>
        <p:spPr>
          <a:xfrm>
            <a:off x="239742" y="5781276"/>
            <a:ext cx="12192000" cy="696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7F1DB7-1C6B-43CA-8048-B8A1FE2A15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14" y="221751"/>
            <a:ext cx="4625708" cy="11932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4E5DC-F444-4596-A558-6E052FD3E3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62" y="164242"/>
            <a:ext cx="4396468" cy="11340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56ABC6-C24D-457A-BF73-1DEB3CD083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01132" y="96659"/>
            <a:ext cx="4647948" cy="1198941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996BF1AE-8904-46C1-91AF-416BF01C02E3}"/>
              </a:ext>
            </a:extLst>
          </p:cNvPr>
          <p:cNvSpPr/>
          <p:nvPr/>
        </p:nvSpPr>
        <p:spPr>
          <a:xfrm>
            <a:off x="1573106" y="1303131"/>
            <a:ext cx="6070656" cy="1346763"/>
          </a:xfrm>
          <a:prstGeom prst="wedgeRoundRectCallout">
            <a:avLst>
              <a:gd name="adj1" fmla="val -52622"/>
              <a:gd name="adj2" fmla="val -43459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มาช่วยกันเลือกว่าเราจะพบพืชและสัตว์อะไรบ้าง?</a:t>
            </a:r>
            <a:endParaRPr lang="en-US" sz="4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BC4F4E7-CF8C-44AA-96AB-CBEEC353A683}"/>
              </a:ext>
            </a:extLst>
          </p:cNvPr>
          <p:cNvSpPr/>
          <p:nvPr/>
        </p:nvSpPr>
        <p:spPr>
          <a:xfrm>
            <a:off x="1573106" y="1295600"/>
            <a:ext cx="6070656" cy="1346763"/>
          </a:xfrm>
          <a:prstGeom prst="wedgeRoundRectCallout">
            <a:avLst>
              <a:gd name="adj1" fmla="val -52622"/>
              <a:gd name="adj2" fmla="val -43459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คลิกเลือกภาพพืชหรือสัตว์ด้านขวามือของเด็ก ๆ</a:t>
            </a:r>
            <a:endParaRPr lang="en-US" sz="4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B73947-92D3-48CC-A43C-89198F36FE01}"/>
              </a:ext>
            </a:extLst>
          </p:cNvPr>
          <p:cNvGrpSpPr/>
          <p:nvPr/>
        </p:nvGrpSpPr>
        <p:grpSpPr>
          <a:xfrm>
            <a:off x="9906997" y="1267448"/>
            <a:ext cx="2244090" cy="1685241"/>
            <a:chOff x="9846037" y="1267448"/>
            <a:chExt cx="2244090" cy="168524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4B0B3AF-479F-40D2-BD61-64F00775CFB0}"/>
                </a:ext>
              </a:extLst>
            </p:cNvPr>
            <p:cNvSpPr/>
            <p:nvPr/>
          </p:nvSpPr>
          <p:spPr>
            <a:xfrm>
              <a:off x="9886950" y="1303131"/>
              <a:ext cx="2113639" cy="135666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7D7B5ED-9CA2-4DA0-9BF1-89AD878FF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64889" y="1267448"/>
              <a:ext cx="1065166" cy="1262149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0429BFE-35A3-4971-A0E3-0FB4628DF5BB}"/>
                </a:ext>
              </a:extLst>
            </p:cNvPr>
            <p:cNvSpPr/>
            <p:nvPr/>
          </p:nvSpPr>
          <p:spPr>
            <a:xfrm>
              <a:off x="9846037" y="2383901"/>
              <a:ext cx="2244090" cy="5687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ต้นไม้ พุ่มไม้</a:t>
              </a:r>
              <a:endParaRPr lang="en-US" sz="32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95804BE-21FD-4080-9506-CF1286E1F847}"/>
              </a:ext>
            </a:extLst>
          </p:cNvPr>
          <p:cNvGrpSpPr/>
          <p:nvPr/>
        </p:nvGrpSpPr>
        <p:grpSpPr>
          <a:xfrm>
            <a:off x="9970709" y="2985182"/>
            <a:ext cx="2113639" cy="1811981"/>
            <a:chOff x="9886950" y="1132211"/>
            <a:chExt cx="2113639" cy="1811981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453F1A4-A724-4C7D-A4D9-43816D6CE5F4}"/>
                </a:ext>
              </a:extLst>
            </p:cNvPr>
            <p:cNvSpPr/>
            <p:nvPr/>
          </p:nvSpPr>
          <p:spPr>
            <a:xfrm>
              <a:off x="9886950" y="1303131"/>
              <a:ext cx="2113639" cy="135666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394AC5-FFAB-457C-BCA4-D20513147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446971" flipH="1">
              <a:off x="9967761" y="1132211"/>
              <a:ext cx="1854341" cy="1597354"/>
            </a:xfrm>
            <a:prstGeom prst="rect">
              <a:avLst/>
            </a:prstGeom>
          </p:spPr>
        </p:pic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7D3D19B3-B4AF-45C9-9347-5197C49D6FD5}"/>
                </a:ext>
              </a:extLst>
            </p:cNvPr>
            <p:cNvSpPr/>
            <p:nvPr/>
          </p:nvSpPr>
          <p:spPr>
            <a:xfrm>
              <a:off x="9967456" y="2375404"/>
              <a:ext cx="1952625" cy="5687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45720"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วัว</a:t>
              </a:r>
              <a:endParaRPr lang="en-US" sz="32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B3FA443-AF69-46A4-B94C-C956D89C6049}"/>
              </a:ext>
            </a:extLst>
          </p:cNvPr>
          <p:cNvGrpSpPr/>
          <p:nvPr/>
        </p:nvGrpSpPr>
        <p:grpSpPr>
          <a:xfrm>
            <a:off x="7673966" y="1175716"/>
            <a:ext cx="2197296" cy="1765636"/>
            <a:chOff x="9839219" y="1178556"/>
            <a:chExt cx="2197296" cy="1765636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9719760-2A35-4234-B22C-BD48C19206EE}"/>
                </a:ext>
              </a:extLst>
            </p:cNvPr>
            <p:cNvSpPr/>
            <p:nvPr/>
          </p:nvSpPr>
          <p:spPr>
            <a:xfrm>
              <a:off x="9886950" y="1303131"/>
              <a:ext cx="2113639" cy="135666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C248573-63EF-4B6C-8607-185FE915C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71335" y="1178556"/>
              <a:ext cx="1444873" cy="1327348"/>
            </a:xfrm>
            <a:prstGeom prst="rect">
              <a:avLst/>
            </a:prstGeom>
          </p:spPr>
        </p:pic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06DC293D-DF2B-47E5-9BC4-83DDE4AAD115}"/>
                </a:ext>
              </a:extLst>
            </p:cNvPr>
            <p:cNvSpPr/>
            <p:nvPr/>
          </p:nvSpPr>
          <p:spPr>
            <a:xfrm>
              <a:off x="9839219" y="2375404"/>
              <a:ext cx="2197296" cy="5687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ตะบองเพรช</a:t>
              </a:r>
              <a:endParaRPr lang="en-US" sz="32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E427AD7-CBFB-43DD-A1BC-98A3EF55FBFC}"/>
              </a:ext>
            </a:extLst>
          </p:cNvPr>
          <p:cNvGrpSpPr/>
          <p:nvPr/>
        </p:nvGrpSpPr>
        <p:grpSpPr>
          <a:xfrm>
            <a:off x="9936392" y="4722093"/>
            <a:ext cx="2113639" cy="1943331"/>
            <a:chOff x="9886950" y="1000861"/>
            <a:chExt cx="2113639" cy="1943331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54A7A135-05F8-4E35-BF8F-9147644608CD}"/>
                </a:ext>
              </a:extLst>
            </p:cNvPr>
            <p:cNvSpPr/>
            <p:nvPr/>
          </p:nvSpPr>
          <p:spPr>
            <a:xfrm>
              <a:off x="9886950" y="1303131"/>
              <a:ext cx="2113639" cy="135666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27F63FA-C6EA-4FEE-8B10-432B53041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81611" y="1000861"/>
              <a:ext cx="1519966" cy="1403047"/>
            </a:xfrm>
            <a:prstGeom prst="rect">
              <a:avLst/>
            </a:prstGeom>
          </p:spPr>
        </p:pic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93746773-6BBB-4211-BEEA-2B50FE2930F1}"/>
                </a:ext>
              </a:extLst>
            </p:cNvPr>
            <p:cNvSpPr/>
            <p:nvPr/>
          </p:nvSpPr>
          <p:spPr>
            <a:xfrm>
              <a:off x="9967456" y="2375404"/>
              <a:ext cx="1952625" cy="5687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91440"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ต้นหญ้า</a:t>
              </a:r>
              <a:endParaRPr lang="en-US" sz="32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C80D006B-D0E8-4CCD-BB5C-903A8E4FB1F4}"/>
              </a:ext>
            </a:extLst>
          </p:cNvPr>
          <p:cNvSpPr txBox="1">
            <a:spLocks/>
          </p:cNvSpPr>
          <p:nvPr/>
        </p:nvSpPr>
        <p:spPr>
          <a:xfrm>
            <a:off x="2178296" y="157250"/>
            <a:ext cx="9229350" cy="1078839"/>
          </a:xfrm>
          <a:prstGeom prst="rect">
            <a:avLst/>
          </a:prstGeom>
        </p:spPr>
        <p:txBody>
          <a:bodyPr vert="horz" wrap="none" lIns="9144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th-TH" sz="54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พืชและสัตว์ที่พบในบริเวณ</a:t>
            </a:r>
            <a:r>
              <a:rPr lang="th-TH" sz="5400" dirty="0">
                <a:ln w="19050">
                  <a:solidFill>
                    <a:schemeClr val="tx1"/>
                  </a:solidFill>
                </a:ln>
                <a:solidFill>
                  <a:srgbClr val="F85B4A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ทุ่งหญ้า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0AE0-55D4-4004-ACED-AE30ACDD91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3" y="83609"/>
            <a:ext cx="1890339" cy="14695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234458-5E26-4891-827D-4D1305D346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79890" y="2656958"/>
            <a:ext cx="3713103" cy="3250122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7694FBCF-CEE0-48D0-A70B-D010EBD001EB}"/>
              </a:ext>
            </a:extLst>
          </p:cNvPr>
          <p:cNvGrpSpPr/>
          <p:nvPr/>
        </p:nvGrpSpPr>
        <p:grpSpPr>
          <a:xfrm>
            <a:off x="7743569" y="5025393"/>
            <a:ext cx="2113639" cy="1641061"/>
            <a:chOff x="9886950" y="1303131"/>
            <a:chExt cx="2113639" cy="1641061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B4EC2FE3-1346-4E97-8CF2-A11384D5ECC4}"/>
                </a:ext>
              </a:extLst>
            </p:cNvPr>
            <p:cNvSpPr/>
            <p:nvPr/>
          </p:nvSpPr>
          <p:spPr>
            <a:xfrm>
              <a:off x="9886950" y="1303131"/>
              <a:ext cx="2113639" cy="135666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B288D4C-5D5F-4F48-86C7-D1E77EBA6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91596" y="1447333"/>
              <a:ext cx="1846278" cy="776939"/>
            </a:xfrm>
            <a:prstGeom prst="rect">
              <a:avLst/>
            </a:prstGeom>
          </p:spPr>
        </p:pic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E1D94994-70F9-4377-8786-CAA3154B1DC2}"/>
                </a:ext>
              </a:extLst>
            </p:cNvPr>
            <p:cNvSpPr/>
            <p:nvPr/>
          </p:nvSpPr>
          <p:spPr>
            <a:xfrm>
              <a:off x="9967456" y="2375404"/>
              <a:ext cx="1952625" cy="5687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91440"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หนอน</a:t>
              </a:r>
              <a:endParaRPr lang="en-US" sz="32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05B80ED-2941-4930-B6DE-F57318EF209A}"/>
              </a:ext>
            </a:extLst>
          </p:cNvPr>
          <p:cNvGrpSpPr/>
          <p:nvPr/>
        </p:nvGrpSpPr>
        <p:grpSpPr>
          <a:xfrm>
            <a:off x="7738075" y="3086405"/>
            <a:ext cx="2113639" cy="1692875"/>
            <a:chOff x="9886950" y="1251317"/>
            <a:chExt cx="2113639" cy="1692875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9C5161BB-F13C-482D-881C-0672AABD67B6}"/>
                </a:ext>
              </a:extLst>
            </p:cNvPr>
            <p:cNvSpPr/>
            <p:nvPr/>
          </p:nvSpPr>
          <p:spPr>
            <a:xfrm>
              <a:off x="9886950" y="1303131"/>
              <a:ext cx="2113639" cy="135666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3DC3EEF2-47E0-45D2-8F4E-A7BDE0F56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38917" y="1251317"/>
              <a:ext cx="1334402" cy="1587837"/>
            </a:xfrm>
            <a:prstGeom prst="rect">
              <a:avLst/>
            </a:prstGeom>
          </p:spPr>
        </p:pic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3960EA6B-1842-421D-899D-02779833B452}"/>
                </a:ext>
              </a:extLst>
            </p:cNvPr>
            <p:cNvSpPr/>
            <p:nvPr/>
          </p:nvSpPr>
          <p:spPr>
            <a:xfrm>
              <a:off x="9967456" y="2375404"/>
              <a:ext cx="1952625" cy="5687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แพะ</a:t>
              </a:r>
              <a:endParaRPr lang="en-US" sz="32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30D8F48-808B-4358-9E6B-61B3DCAE4E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235" y="2624231"/>
            <a:ext cx="3451872" cy="29734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E5FC470-D478-45A4-A582-B5EB7654E18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0771" y="4441389"/>
            <a:ext cx="3499120" cy="29313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86E17E8-1308-4A8F-87D3-6B96AF0FD1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67" y="5846016"/>
            <a:ext cx="12192000" cy="126569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0B1A391-98F7-44F9-BAB7-7A56BB6D9E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73281" y="6186636"/>
            <a:ext cx="1445548" cy="608307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0DC02B89-A2B3-427E-A82D-43AD5E0431E2}"/>
              </a:ext>
            </a:extLst>
          </p:cNvPr>
          <p:cNvGrpSpPr/>
          <p:nvPr/>
        </p:nvGrpSpPr>
        <p:grpSpPr>
          <a:xfrm>
            <a:off x="868261" y="1322345"/>
            <a:ext cx="10697592" cy="4796172"/>
            <a:chOff x="882322" y="1366878"/>
            <a:chExt cx="10697592" cy="485818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569F6524-18F3-46A4-AFEE-5409802A2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9" r="4687" b="3921"/>
            <a:stretch/>
          </p:blipFill>
          <p:spPr>
            <a:xfrm>
              <a:off x="882322" y="1366878"/>
              <a:ext cx="10697592" cy="4858186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CBDF717B-C36A-43D4-BD78-BFAEE7922902}"/>
                </a:ext>
              </a:extLst>
            </p:cNvPr>
            <p:cNvSpPr txBox="1"/>
            <p:nvPr/>
          </p:nvSpPr>
          <p:spPr>
            <a:xfrm>
              <a:off x="1040669" y="2049280"/>
              <a:ext cx="10344150" cy="3777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th-TH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บริเวณสนามหญ้าหรือหญ้ามีลักษณะเป็นที่ราบ สามารถพบสัตว์และพืชได้อย่างหลากหลาย</a:t>
              </a:r>
            </a:p>
            <a:p>
              <a:pPr algn="ctr">
                <a:lnSpc>
                  <a:spcPct val="120000"/>
                </a:lnSpc>
              </a:pPr>
              <a:r>
                <a:rPr lang="th-TH" sz="40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พืช</a:t>
              </a:r>
              <a:r>
                <a:rPr lang="th-TH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ที่พบ เช่น ต้นหญ้า พุ่มไม้ ต้นไม้</a:t>
              </a:r>
            </a:p>
            <a:p>
              <a:pPr algn="ctr">
                <a:lnSpc>
                  <a:spcPct val="120000"/>
                </a:lnSpc>
              </a:pPr>
              <a:r>
                <a:rPr lang="th-TH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ส่วน</a:t>
              </a:r>
              <a:r>
                <a:rPr lang="th-TH" sz="40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สัตว์</a:t>
              </a:r>
              <a:r>
                <a:rPr lang="th-TH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ที่พบได้ เช่นหนอน วัว แพะ </a:t>
              </a:r>
            </a:p>
            <a:p>
              <a:pPr algn="ctr">
                <a:lnSpc>
                  <a:spcPct val="120000"/>
                </a:lnSpc>
              </a:pPr>
              <a:r>
                <a:rPr lang="th-TH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แกะ ม้า กระรอก นก เป็ด แมลง เป็นต้น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810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086 0.00069 L -0.35195 0.06134 C -0.32526 0.07523 -0.28502 0.08287 -0.24258 0.08287 C -0.19453 0.08287 -0.15599 0.07523 -0.12929 0.06134 L -2.5E-6 0.0006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36" y="40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72 -2.59259E-6 L -0.63854 0.05718 C -0.59036 0.07014 -0.51693 0.07755 -0.43984 0.07755 C -0.35299 0.07755 -0.28346 0.07014 -0.23463 0.05718 L -0.00026 -2.59259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94" y="386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9909 -3.7037E-7 L -0.80507 -0.14931 C -0.74414 -0.18356 -0.65182 -0.20278 -0.55494 -0.20278 C -0.44492 -0.20278 -0.35716 -0.18356 -0.2957 -0.14931 L -3.125E-6 -3.7037E-7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48" y="-10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44444E-6 L -0.07812 0.00625 L -0.18776 0.00347 L -0.29648 0.00463 L -0.43203 0.00671 L -0.52669 0.00648 " pathEditMode="relative" rAng="0" ptsTypes="AAAAAA">
                                      <p:cBhvr>
                                        <p:cTn id="17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41" y="324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2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445 0.01945 L -0.23893 -0.08102 L -0.37513 -0.06967 L -0.63854 -0.02754 L -0.83776 -0.06967 L -0.95729 -0.00787 L -1.19284 -0.06203 L -1.32748 -0.07778 L -1.32748 -0.07731 L -1.32748 -0.07778 " pathEditMode="relative" rAng="0" ptsTypes="AAAAAAAAAA">
                                      <p:cBhvr>
                                        <p:cTn id="199" dur="8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1" y="-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8" presetID="6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4089 0.0118 C -1.13204 0.02754 -1.10886 0.0493 -1.02696 0.04907 C -0.90808 0.04907 -0.89909 -0.02408 -0.75782 -0.02431 C -0.62995 -0.02431 -0.69831 0.03958 -0.57526 0.03935 C -0.44753 0.03935 -0.51589 -0.00695 -0.37852 -0.00695 C -0.2556 -0.00695 -0.32396 0.02407 -0.21459 0.02407 C -0.10938 0.02407 -0.16407 0.00046 -0.06836 0.00046 C -0.01368 0.00046 -0.00886 0.00694 -0.00482 0.0118 " pathEditMode="fixed" rAng="0" ptsTypes="AAAAAAAA">
                                      <p:cBhvr>
                                        <p:cTn id="209" dur="150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9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9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9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000"/>
                            </p:stCondLst>
                            <p:childTnLst>
                              <p:par>
                                <p:cTn id="263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2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1A65C385-EB22-4F8A-B23C-8EEF75FAE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46" y="4143570"/>
            <a:ext cx="1082156" cy="1061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0DD52B-6AF3-4D21-A932-585E75E5A7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256" y="1468289"/>
            <a:ext cx="2490123" cy="47847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6506F0-4F05-40C0-AC19-B1437F74B3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328" y="4945728"/>
            <a:ext cx="2010988" cy="18474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98C4C2-4F04-4886-8535-F51F9C5167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9991" y="2804337"/>
            <a:ext cx="1445548" cy="27776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30D8F48-808B-4358-9E6B-61B3DCAE4E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510" y="2043920"/>
            <a:ext cx="4091986" cy="455725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39F1AA2-C172-45CC-8B8C-EA2062D59F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102" y="4977155"/>
            <a:ext cx="1136284" cy="104385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C6FB722F-C22D-4B34-A6AD-87FCAD5154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467" y="5778501"/>
            <a:ext cx="1082156" cy="1061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3EB4E5-1E33-4075-BC19-86B3022D5A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550" y="1537779"/>
            <a:ext cx="1857205" cy="34829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7F1DB7-1C6B-43CA-8048-B8A1FE2A15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14" y="221751"/>
            <a:ext cx="4625708" cy="11932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4E5DC-F444-4596-A558-6E052FD3E3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62" y="164242"/>
            <a:ext cx="4396468" cy="11340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56ABC6-C24D-457A-BF73-1DEB3CD083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01132" y="96659"/>
            <a:ext cx="4647948" cy="1198941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996BF1AE-8904-46C1-91AF-416BF01C02E3}"/>
              </a:ext>
            </a:extLst>
          </p:cNvPr>
          <p:cNvSpPr/>
          <p:nvPr/>
        </p:nvSpPr>
        <p:spPr>
          <a:xfrm>
            <a:off x="1573106" y="1303131"/>
            <a:ext cx="6070656" cy="1346763"/>
          </a:xfrm>
          <a:prstGeom prst="wedgeRoundRectCallout">
            <a:avLst>
              <a:gd name="adj1" fmla="val -52622"/>
              <a:gd name="adj2" fmla="val -43459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มาช่วยกันเลือกว่าเราจะพบพืชและสัตว์อะไรบ้าง?</a:t>
            </a:r>
            <a:endParaRPr lang="en-US" sz="4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BC4F4E7-CF8C-44AA-96AB-CBEEC353A683}"/>
              </a:ext>
            </a:extLst>
          </p:cNvPr>
          <p:cNvSpPr/>
          <p:nvPr/>
        </p:nvSpPr>
        <p:spPr>
          <a:xfrm>
            <a:off x="1573106" y="1295600"/>
            <a:ext cx="6070656" cy="1346763"/>
          </a:xfrm>
          <a:prstGeom prst="wedgeRoundRectCallout">
            <a:avLst>
              <a:gd name="adj1" fmla="val -52622"/>
              <a:gd name="adj2" fmla="val -43459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คลิกเลือกภาพพืชหรือสัตว์ด้านขวามือของเด็ก ๆ</a:t>
            </a:r>
            <a:endParaRPr lang="en-US" sz="4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B73947-92D3-48CC-A43C-89198F36FE01}"/>
              </a:ext>
            </a:extLst>
          </p:cNvPr>
          <p:cNvGrpSpPr/>
          <p:nvPr/>
        </p:nvGrpSpPr>
        <p:grpSpPr>
          <a:xfrm>
            <a:off x="9947910" y="1303131"/>
            <a:ext cx="2113639" cy="1641061"/>
            <a:chOff x="9886950" y="1303131"/>
            <a:chExt cx="2113639" cy="164106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4B0B3AF-479F-40D2-BD61-64F00775CFB0}"/>
                </a:ext>
              </a:extLst>
            </p:cNvPr>
            <p:cNvSpPr/>
            <p:nvPr/>
          </p:nvSpPr>
          <p:spPr>
            <a:xfrm>
              <a:off x="9886950" y="1303131"/>
              <a:ext cx="2113639" cy="135666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7D7B5ED-9CA2-4DA0-9BF1-89AD878FF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119288">
              <a:off x="10155522" y="1213947"/>
              <a:ext cx="1453779" cy="1721296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0429BFE-35A3-4971-A0E3-0FB4628DF5BB}"/>
                </a:ext>
              </a:extLst>
            </p:cNvPr>
            <p:cNvSpPr/>
            <p:nvPr/>
          </p:nvSpPr>
          <p:spPr>
            <a:xfrm>
              <a:off x="9967456" y="2375404"/>
              <a:ext cx="1952625" cy="5687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แร้ง</a:t>
              </a:r>
              <a:endParaRPr lang="en-US" sz="32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95804BE-21FD-4080-9506-CF1286E1F847}"/>
              </a:ext>
            </a:extLst>
          </p:cNvPr>
          <p:cNvGrpSpPr/>
          <p:nvPr/>
        </p:nvGrpSpPr>
        <p:grpSpPr>
          <a:xfrm>
            <a:off x="9970709" y="3144470"/>
            <a:ext cx="2113639" cy="1652693"/>
            <a:chOff x="9886950" y="1291499"/>
            <a:chExt cx="2113639" cy="1652693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453F1A4-A724-4C7D-A4D9-43816D6CE5F4}"/>
                </a:ext>
              </a:extLst>
            </p:cNvPr>
            <p:cNvSpPr/>
            <p:nvPr/>
          </p:nvSpPr>
          <p:spPr>
            <a:xfrm>
              <a:off x="9886950" y="1303131"/>
              <a:ext cx="2113639" cy="135666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394AC5-FFAB-457C-BCA4-D20513147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3029">
              <a:off x="10418604" y="1291499"/>
              <a:ext cx="1281648" cy="1427375"/>
            </a:xfrm>
            <a:prstGeom prst="rect">
              <a:avLst/>
            </a:prstGeom>
          </p:spPr>
        </p:pic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7D3D19B3-B4AF-45C9-9347-5197C49D6FD5}"/>
                </a:ext>
              </a:extLst>
            </p:cNvPr>
            <p:cNvSpPr/>
            <p:nvPr/>
          </p:nvSpPr>
          <p:spPr>
            <a:xfrm>
              <a:off x="9967456" y="2375404"/>
              <a:ext cx="1952625" cy="5687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274320"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อูฐ</a:t>
              </a:r>
              <a:endParaRPr lang="en-US" sz="32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B3FA443-AF69-46A4-B94C-C956D89C6049}"/>
              </a:ext>
            </a:extLst>
          </p:cNvPr>
          <p:cNvGrpSpPr/>
          <p:nvPr/>
        </p:nvGrpSpPr>
        <p:grpSpPr>
          <a:xfrm>
            <a:off x="7673966" y="1175716"/>
            <a:ext cx="2197296" cy="1765636"/>
            <a:chOff x="9839219" y="1178556"/>
            <a:chExt cx="2197296" cy="1765636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9719760-2A35-4234-B22C-BD48C19206EE}"/>
                </a:ext>
              </a:extLst>
            </p:cNvPr>
            <p:cNvSpPr/>
            <p:nvPr/>
          </p:nvSpPr>
          <p:spPr>
            <a:xfrm>
              <a:off x="9886950" y="1303131"/>
              <a:ext cx="2113639" cy="135666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C248573-63EF-4B6C-8607-185FE915C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71335" y="1178556"/>
              <a:ext cx="1444873" cy="1327348"/>
            </a:xfrm>
            <a:prstGeom prst="rect">
              <a:avLst/>
            </a:prstGeom>
          </p:spPr>
        </p:pic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06DC293D-DF2B-47E5-9BC4-83DDE4AAD115}"/>
                </a:ext>
              </a:extLst>
            </p:cNvPr>
            <p:cNvSpPr/>
            <p:nvPr/>
          </p:nvSpPr>
          <p:spPr>
            <a:xfrm>
              <a:off x="9839219" y="2375404"/>
              <a:ext cx="2197296" cy="5687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ตะบองเพรช</a:t>
              </a:r>
              <a:endParaRPr lang="en-US" sz="32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05B80ED-2941-4930-B6DE-F57318EF209A}"/>
              </a:ext>
            </a:extLst>
          </p:cNvPr>
          <p:cNvGrpSpPr/>
          <p:nvPr/>
        </p:nvGrpSpPr>
        <p:grpSpPr>
          <a:xfrm>
            <a:off x="7658393" y="2949398"/>
            <a:ext cx="2364187" cy="1829882"/>
            <a:chOff x="9807268" y="1114310"/>
            <a:chExt cx="2364187" cy="1829882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9C5161BB-F13C-482D-881C-0672AABD67B6}"/>
                </a:ext>
              </a:extLst>
            </p:cNvPr>
            <p:cNvSpPr/>
            <p:nvPr/>
          </p:nvSpPr>
          <p:spPr>
            <a:xfrm>
              <a:off x="9886950" y="1303131"/>
              <a:ext cx="2113639" cy="135666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3DC3EEF2-47E0-45D2-8F4E-A7BDE0F56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4748">
              <a:off x="9807268" y="1114310"/>
              <a:ext cx="2364187" cy="1379709"/>
            </a:xfrm>
            <a:prstGeom prst="rect">
              <a:avLst/>
            </a:prstGeom>
          </p:spPr>
        </p:pic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3960EA6B-1842-421D-899D-02779833B452}"/>
                </a:ext>
              </a:extLst>
            </p:cNvPr>
            <p:cNvSpPr/>
            <p:nvPr/>
          </p:nvSpPr>
          <p:spPr>
            <a:xfrm>
              <a:off x="9967456" y="2375404"/>
              <a:ext cx="1952625" cy="5687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แมว</a:t>
              </a:r>
              <a:endParaRPr lang="en-US" sz="32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E427AD7-CBFB-43DD-A1BC-98A3EF55FBFC}"/>
              </a:ext>
            </a:extLst>
          </p:cNvPr>
          <p:cNvGrpSpPr/>
          <p:nvPr/>
        </p:nvGrpSpPr>
        <p:grpSpPr>
          <a:xfrm>
            <a:off x="9936392" y="4750585"/>
            <a:ext cx="2113639" cy="1914839"/>
            <a:chOff x="9886950" y="1029353"/>
            <a:chExt cx="2113639" cy="1914839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54A7A135-05F8-4E35-BF8F-9147644608CD}"/>
                </a:ext>
              </a:extLst>
            </p:cNvPr>
            <p:cNvSpPr/>
            <p:nvPr/>
          </p:nvSpPr>
          <p:spPr>
            <a:xfrm>
              <a:off x="9886950" y="1303131"/>
              <a:ext cx="2113639" cy="135666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27F63FA-C6EA-4FEE-8B10-432B53041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94246" y="1029353"/>
              <a:ext cx="967677" cy="1601995"/>
            </a:xfrm>
            <a:prstGeom prst="rect">
              <a:avLst/>
            </a:prstGeom>
          </p:spPr>
        </p:pic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93746773-6BBB-4211-BEEA-2B50FE2930F1}"/>
                </a:ext>
              </a:extLst>
            </p:cNvPr>
            <p:cNvSpPr/>
            <p:nvPr/>
          </p:nvSpPr>
          <p:spPr>
            <a:xfrm>
              <a:off x="9967456" y="2375404"/>
              <a:ext cx="1952625" cy="5687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91440"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สาหร่าย</a:t>
              </a:r>
              <a:endParaRPr lang="en-US" sz="32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C80D006B-D0E8-4CCD-BB5C-903A8E4FB1F4}"/>
              </a:ext>
            </a:extLst>
          </p:cNvPr>
          <p:cNvSpPr txBox="1">
            <a:spLocks/>
          </p:cNvSpPr>
          <p:nvPr/>
        </p:nvSpPr>
        <p:spPr>
          <a:xfrm>
            <a:off x="2178296" y="157250"/>
            <a:ext cx="9229350" cy="1078839"/>
          </a:xfrm>
          <a:prstGeom prst="rect">
            <a:avLst/>
          </a:prstGeom>
        </p:spPr>
        <p:txBody>
          <a:bodyPr vert="horz" wrap="none" lIns="9144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th-TH" sz="54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พืชและสัตว์ที่พบในบริเวณ</a:t>
            </a:r>
            <a:r>
              <a:rPr lang="th-TH" sz="5400" dirty="0">
                <a:ln w="19050">
                  <a:solidFill>
                    <a:schemeClr val="tx1"/>
                  </a:solidFill>
                </a:ln>
                <a:solidFill>
                  <a:srgbClr val="F85B4A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ทะเลทราย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0AE0-55D4-4004-ACED-AE30ACDD91B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3" y="83609"/>
            <a:ext cx="1890339" cy="14695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750DA5-59F8-41E7-89AA-70C85A73E2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288" y="5591765"/>
            <a:ext cx="1082156" cy="1061345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30941AB1-86C3-44DB-A2E4-5881BED601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96639">
            <a:off x="11927994" y="1389300"/>
            <a:ext cx="1607591" cy="19034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234458-5E26-4891-827D-4D1305D346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5583" y="2940711"/>
            <a:ext cx="4029445" cy="357707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4EFF0EF0-9A01-43E4-B5A7-FDFACD973D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505" y="4927844"/>
            <a:ext cx="2010988" cy="1847415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7694FBCF-CEE0-48D0-A70B-D010EBD001EB}"/>
              </a:ext>
            </a:extLst>
          </p:cNvPr>
          <p:cNvGrpSpPr/>
          <p:nvPr/>
        </p:nvGrpSpPr>
        <p:grpSpPr>
          <a:xfrm>
            <a:off x="7620927" y="5021647"/>
            <a:ext cx="2274487" cy="1659812"/>
            <a:chOff x="9818831" y="1284380"/>
            <a:chExt cx="2274487" cy="1659812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B4EC2FE3-1346-4E97-8CF2-A11384D5ECC4}"/>
                </a:ext>
              </a:extLst>
            </p:cNvPr>
            <p:cNvSpPr/>
            <p:nvPr/>
          </p:nvSpPr>
          <p:spPr>
            <a:xfrm>
              <a:off x="9886950" y="1303131"/>
              <a:ext cx="2113639" cy="135666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B288D4C-5D5F-4F48-86C7-D1E77EBA6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18831" y="1284380"/>
              <a:ext cx="2274487" cy="1245775"/>
            </a:xfrm>
            <a:prstGeom prst="rect">
              <a:avLst/>
            </a:prstGeom>
          </p:spPr>
        </p:pic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E1D94994-70F9-4377-8786-CAA3154B1DC2}"/>
                </a:ext>
              </a:extLst>
            </p:cNvPr>
            <p:cNvSpPr/>
            <p:nvPr/>
          </p:nvSpPr>
          <p:spPr>
            <a:xfrm>
              <a:off x="9967456" y="2375404"/>
              <a:ext cx="1952625" cy="5687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0"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กิ้งก่า</a:t>
              </a:r>
              <a:endParaRPr lang="en-US" sz="32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30B1A391-98F7-44F9-BAB7-7A56BB6D9EA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4741" y="4715698"/>
            <a:ext cx="5559081" cy="2035572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0DC02B89-A2B3-427E-A82D-43AD5E0431E2}"/>
              </a:ext>
            </a:extLst>
          </p:cNvPr>
          <p:cNvGrpSpPr/>
          <p:nvPr/>
        </p:nvGrpSpPr>
        <p:grpSpPr>
          <a:xfrm>
            <a:off x="1015521" y="1114433"/>
            <a:ext cx="10697592" cy="5538677"/>
            <a:chOff x="882322" y="1366877"/>
            <a:chExt cx="10697592" cy="5610291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569F6524-18F3-46A4-AFEE-5409802A2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9" r="4687" b="3921"/>
            <a:stretch/>
          </p:blipFill>
          <p:spPr>
            <a:xfrm>
              <a:off x="882322" y="1366877"/>
              <a:ext cx="10697592" cy="5610291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CBDF717B-C36A-43D4-BD78-BFAEE7922902}"/>
                </a:ext>
              </a:extLst>
            </p:cNvPr>
            <p:cNvSpPr txBox="1"/>
            <p:nvPr/>
          </p:nvSpPr>
          <p:spPr>
            <a:xfrm>
              <a:off x="1040669" y="2049280"/>
              <a:ext cx="10344150" cy="4525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th-TH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บริเวณนี้เป็นบริเวณที่มีภูมิอากาศร้อนและแห้งแล้ง </a:t>
              </a:r>
            </a:p>
            <a:p>
              <a:pPr algn="ctr">
                <a:lnSpc>
                  <a:spcPct val="120000"/>
                </a:lnSpc>
              </a:pPr>
              <a:r>
                <a:rPr lang="th-TH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มีฝนตกน้อยมาก</a:t>
              </a:r>
              <a:r>
                <a:rPr lang="en-US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สิ่งมีชีวิตในทะเลทรายมีการปรับเปลี่ยนการดำรงชีวิตให้เข้ากับสภาพภูมิอากาศเพื่อความอยู่รอด</a:t>
              </a:r>
              <a:r>
                <a:rPr lang="en-US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 </a:t>
              </a:r>
              <a:r>
                <a:rPr lang="th-TH" sz="40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พืช</a:t>
              </a:r>
              <a:r>
                <a:rPr lang="th-TH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ต้องเป็นสายพันธุ์ที่ทนต่อความแห้งแล้งเช่น ตะบองเพรช ส่วน</a:t>
              </a:r>
              <a:r>
                <a:rPr lang="th-TH" sz="40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สัตว์</a:t>
              </a:r>
              <a:r>
                <a:rPr lang="th-TH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ที่พบได้เช่น</a:t>
              </a:r>
            </a:p>
            <a:p>
              <a:pPr algn="ctr">
                <a:lnSpc>
                  <a:spcPct val="120000"/>
                </a:lnSpc>
              </a:pPr>
              <a:r>
                <a:rPr lang="th-TH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อูฐ แร้ง กิ้งก่า งู เต่าทะเลทราย นกฮูก เป็นต้น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808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086 0.00069 L -0.35195 0.06134 C -0.32526 0.07523 -0.28502 0.08287 -0.24258 0.08287 C -0.19453 0.08287 -0.15599 0.07523 -0.12929 0.06134 L -2.5E-6 0.0006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36" y="40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72 -2.59259E-6 L -0.63854 0.05718 C -0.59036 0.07014 -0.51693 0.07755 -0.43984 0.07755 C -0.35299 0.07755 -0.28346 0.07014 -0.23463 0.05718 L -0.00026 -2.59259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94" y="386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9909 -3.7037E-7 L -0.80507 -0.14931 C -0.74414 -0.18356 -0.65182 -0.20278 -0.55494 -0.20278 C -0.44492 -0.20278 -0.35716 -0.18356 -0.2957 -0.14931 L -3.125E-6 -3.7037E-7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48" y="-10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07813 0.00625 L -0.18776 0.00348 L -0.29649 0.00463 L -0.43203 0.00672 L -0.52669 0.00648 " pathEditMode="relative" rAng="0" ptsTypes="AAAAAA">
                                      <p:cBhvr>
                                        <p:cTn id="17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41" y="324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19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44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693 0.00765 L -0.81029 -0.03239 C -0.74635 -0.04142 -0.65013 -0.04628 -0.54948 -0.04628 C -0.43489 -0.04628 -0.34284 -0.04142 -0.27917 -0.03239 L 0.02813 0.00765 " pathEditMode="fixed" rAng="0" ptsTypes="AAAAA">
                                      <p:cBhvr>
                                        <p:cTn id="264" dur="50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53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283999B-D4E7-42CE-AFD0-FA444E711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3" y="5293751"/>
            <a:ext cx="12192000" cy="1008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B7E3FB-6595-4AA3-8857-564890A4F5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277" y="2397895"/>
            <a:ext cx="9001125" cy="261937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B427B50-3861-48B9-B4E5-75674597F8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787" y="4885697"/>
            <a:ext cx="1959408" cy="45048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291AA14-0D13-407A-954E-0A93719070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76" y="6157118"/>
            <a:ext cx="5686425" cy="5524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7F1DB7-1C6B-43CA-8048-B8A1FE2A15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14" y="221751"/>
            <a:ext cx="4625708" cy="11932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4E5DC-F444-4596-A558-6E052FD3E3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62" y="164242"/>
            <a:ext cx="4396468" cy="11340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56ABC6-C24D-457A-BF73-1DEB3CD083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01132" y="96659"/>
            <a:ext cx="4647948" cy="1198941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996BF1AE-8904-46C1-91AF-416BF01C02E3}"/>
              </a:ext>
            </a:extLst>
          </p:cNvPr>
          <p:cNvSpPr/>
          <p:nvPr/>
        </p:nvSpPr>
        <p:spPr>
          <a:xfrm>
            <a:off x="1573106" y="1303131"/>
            <a:ext cx="6070656" cy="1346763"/>
          </a:xfrm>
          <a:prstGeom prst="wedgeRoundRectCallout">
            <a:avLst>
              <a:gd name="adj1" fmla="val -52622"/>
              <a:gd name="adj2" fmla="val -43459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มาช่วยกันเลือกว่าเราจะพบพืชและสัตว์อะไรบ้าง?</a:t>
            </a:r>
            <a:endParaRPr lang="en-US" sz="4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BC4F4E7-CF8C-44AA-96AB-CBEEC353A683}"/>
              </a:ext>
            </a:extLst>
          </p:cNvPr>
          <p:cNvSpPr/>
          <p:nvPr/>
        </p:nvSpPr>
        <p:spPr>
          <a:xfrm>
            <a:off x="1573106" y="1295600"/>
            <a:ext cx="6070656" cy="1346763"/>
          </a:xfrm>
          <a:prstGeom prst="wedgeRoundRectCallout">
            <a:avLst>
              <a:gd name="adj1" fmla="val -52622"/>
              <a:gd name="adj2" fmla="val -43459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คลิกเลือกภาพพืชหรือสัตว์ด้านขวามือของเด็ก ๆ</a:t>
            </a:r>
            <a:endParaRPr lang="en-US" sz="40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B73947-92D3-48CC-A43C-89198F36FE01}"/>
              </a:ext>
            </a:extLst>
          </p:cNvPr>
          <p:cNvGrpSpPr/>
          <p:nvPr/>
        </p:nvGrpSpPr>
        <p:grpSpPr>
          <a:xfrm>
            <a:off x="9947910" y="1303131"/>
            <a:ext cx="2113639" cy="1641061"/>
            <a:chOff x="9886950" y="1303131"/>
            <a:chExt cx="2113639" cy="164106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4B0B3AF-479F-40D2-BD61-64F00775CFB0}"/>
                </a:ext>
              </a:extLst>
            </p:cNvPr>
            <p:cNvSpPr/>
            <p:nvPr/>
          </p:nvSpPr>
          <p:spPr>
            <a:xfrm>
              <a:off x="9886950" y="1303131"/>
              <a:ext cx="2113639" cy="135666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7D7B5ED-9CA2-4DA0-9BF1-89AD878FF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28076" y="1726627"/>
              <a:ext cx="1808348" cy="415751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0429BFE-35A3-4971-A0E3-0FB4628DF5BB}"/>
                </a:ext>
              </a:extLst>
            </p:cNvPr>
            <p:cNvSpPr/>
            <p:nvPr/>
          </p:nvSpPr>
          <p:spPr>
            <a:xfrm>
              <a:off x="9967456" y="2375404"/>
              <a:ext cx="1952625" cy="5687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บัว</a:t>
              </a:r>
              <a:endParaRPr lang="en-US" sz="32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95804BE-21FD-4080-9506-CF1286E1F847}"/>
              </a:ext>
            </a:extLst>
          </p:cNvPr>
          <p:cNvGrpSpPr/>
          <p:nvPr/>
        </p:nvGrpSpPr>
        <p:grpSpPr>
          <a:xfrm>
            <a:off x="9970709" y="3129898"/>
            <a:ext cx="2113639" cy="1667265"/>
            <a:chOff x="9886950" y="1276927"/>
            <a:chExt cx="2113639" cy="166726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453F1A4-A724-4C7D-A4D9-43816D6CE5F4}"/>
                </a:ext>
              </a:extLst>
            </p:cNvPr>
            <p:cNvSpPr/>
            <p:nvPr/>
          </p:nvSpPr>
          <p:spPr>
            <a:xfrm>
              <a:off x="9886950" y="1303131"/>
              <a:ext cx="2113639" cy="135666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394AC5-FFAB-457C-BCA4-D20513147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451179">
              <a:off x="10511615" y="1276927"/>
              <a:ext cx="853533" cy="1287074"/>
            </a:xfrm>
            <a:prstGeom prst="rect">
              <a:avLst/>
            </a:prstGeom>
          </p:spPr>
        </p:pic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7D3D19B3-B4AF-45C9-9347-5197C49D6FD5}"/>
                </a:ext>
              </a:extLst>
            </p:cNvPr>
            <p:cNvSpPr/>
            <p:nvPr/>
          </p:nvSpPr>
          <p:spPr>
            <a:xfrm>
              <a:off x="9900728" y="2375404"/>
              <a:ext cx="2055930" cy="5687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137160"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แมงกะพรุน</a:t>
              </a:r>
              <a:endParaRPr lang="en-US" sz="32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B3FA443-AF69-46A4-B94C-C956D89C6049}"/>
              </a:ext>
            </a:extLst>
          </p:cNvPr>
          <p:cNvGrpSpPr/>
          <p:nvPr/>
        </p:nvGrpSpPr>
        <p:grpSpPr>
          <a:xfrm>
            <a:off x="7721697" y="1300291"/>
            <a:ext cx="2113639" cy="1641061"/>
            <a:chOff x="9886950" y="1303131"/>
            <a:chExt cx="2113639" cy="1641061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9719760-2A35-4234-B22C-BD48C19206EE}"/>
                </a:ext>
              </a:extLst>
            </p:cNvPr>
            <p:cNvSpPr/>
            <p:nvPr/>
          </p:nvSpPr>
          <p:spPr>
            <a:xfrm>
              <a:off x="9886950" y="1303131"/>
              <a:ext cx="2113639" cy="135666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C248573-63EF-4B6C-8607-185FE915C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50579" y="1334159"/>
              <a:ext cx="1586377" cy="998391"/>
            </a:xfrm>
            <a:prstGeom prst="rect">
              <a:avLst/>
            </a:prstGeom>
          </p:spPr>
        </p:pic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06DC293D-DF2B-47E5-9BC4-83DDE4AAD115}"/>
                </a:ext>
              </a:extLst>
            </p:cNvPr>
            <p:cNvSpPr/>
            <p:nvPr/>
          </p:nvSpPr>
          <p:spPr>
            <a:xfrm>
              <a:off x="9967456" y="2375404"/>
              <a:ext cx="1952625" cy="5687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91440"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กบ</a:t>
              </a:r>
              <a:endParaRPr lang="en-US" sz="32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05B80ED-2941-4930-B6DE-F57318EF209A}"/>
              </a:ext>
            </a:extLst>
          </p:cNvPr>
          <p:cNvGrpSpPr/>
          <p:nvPr/>
        </p:nvGrpSpPr>
        <p:grpSpPr>
          <a:xfrm>
            <a:off x="7738075" y="2807661"/>
            <a:ext cx="2113639" cy="1971619"/>
            <a:chOff x="9886950" y="972573"/>
            <a:chExt cx="2113639" cy="1971619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9C5161BB-F13C-482D-881C-0672AABD67B6}"/>
                </a:ext>
              </a:extLst>
            </p:cNvPr>
            <p:cNvSpPr/>
            <p:nvPr/>
          </p:nvSpPr>
          <p:spPr>
            <a:xfrm>
              <a:off x="9886950" y="1303131"/>
              <a:ext cx="2113639" cy="135666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3DC3EEF2-47E0-45D2-8F4E-A7BDE0F567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09" b="3457"/>
            <a:stretch/>
          </p:blipFill>
          <p:spPr>
            <a:xfrm>
              <a:off x="10061486" y="972573"/>
              <a:ext cx="1808023" cy="1351278"/>
            </a:xfrm>
            <a:prstGeom prst="rect">
              <a:avLst/>
            </a:prstGeom>
          </p:spPr>
        </p:pic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3960EA6B-1842-421D-899D-02779833B452}"/>
                </a:ext>
              </a:extLst>
            </p:cNvPr>
            <p:cNvSpPr/>
            <p:nvPr/>
          </p:nvSpPr>
          <p:spPr>
            <a:xfrm>
              <a:off x="9967456" y="2375404"/>
              <a:ext cx="1952625" cy="5687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ต้นธูปฤาษี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694FBCF-CEE0-48D0-A70B-D010EBD001EB}"/>
              </a:ext>
            </a:extLst>
          </p:cNvPr>
          <p:cNvGrpSpPr/>
          <p:nvPr/>
        </p:nvGrpSpPr>
        <p:grpSpPr>
          <a:xfrm>
            <a:off x="7721697" y="5030136"/>
            <a:ext cx="2113639" cy="1641061"/>
            <a:chOff x="9886950" y="1303131"/>
            <a:chExt cx="2113639" cy="1641061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B4EC2FE3-1346-4E97-8CF2-A11384D5ECC4}"/>
                </a:ext>
              </a:extLst>
            </p:cNvPr>
            <p:cNvSpPr/>
            <p:nvPr/>
          </p:nvSpPr>
          <p:spPr>
            <a:xfrm>
              <a:off x="9886950" y="1303131"/>
              <a:ext cx="2113639" cy="135666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B288D4C-5D5F-4F48-86C7-D1E77EBA6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69433" y="1388689"/>
              <a:ext cx="1636808" cy="1241021"/>
            </a:xfrm>
            <a:prstGeom prst="rect">
              <a:avLst/>
            </a:prstGeom>
          </p:spPr>
        </p:pic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E1D94994-70F9-4377-8786-CAA3154B1DC2}"/>
                </a:ext>
              </a:extLst>
            </p:cNvPr>
            <p:cNvSpPr/>
            <p:nvPr/>
          </p:nvSpPr>
          <p:spPr>
            <a:xfrm>
              <a:off x="9967456" y="2375404"/>
              <a:ext cx="1952625" cy="5687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91440" rtlCol="0" anchor="ctr"/>
            <a:lstStyle/>
            <a:p>
              <a:pPr algn="ctr"/>
              <a:r>
                <a:rPr lang="th-TH" sz="3200" dirty="0">
                  <a:solidFill>
                    <a:schemeClr val="tx1"/>
                  </a:solidFill>
                  <a:latin typeface="Itim" panose="00000500000000000000" pitchFamily="2" charset="-34"/>
                  <a:cs typeface="Itim" panose="00000500000000000000" pitchFamily="2" charset="-34"/>
                </a:rPr>
                <a:t>แมลงปอ</a:t>
              </a:r>
              <a:endParaRPr lang="en-US" sz="32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30B1A391-98F7-44F9-BAB7-7A56BB6D9E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9645" y="2443583"/>
            <a:ext cx="1445548" cy="109600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45B8E81-6443-4CE8-8B3B-347AD8FF1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9628">
            <a:off x="633356" y="6027322"/>
            <a:ext cx="5686425" cy="552450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26A67A37-CFE3-4624-AE28-8710A082522A}"/>
              </a:ext>
            </a:extLst>
          </p:cNvPr>
          <p:cNvGrpSpPr/>
          <p:nvPr/>
        </p:nvGrpSpPr>
        <p:grpSpPr>
          <a:xfrm>
            <a:off x="9929002" y="5024363"/>
            <a:ext cx="2121029" cy="1641061"/>
            <a:chOff x="9929002" y="5024363"/>
            <a:chExt cx="2121029" cy="164106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35C2392-5690-4866-AFB2-7D327953D40D}"/>
                </a:ext>
              </a:extLst>
            </p:cNvPr>
            <p:cNvGrpSpPr/>
            <p:nvPr/>
          </p:nvGrpSpPr>
          <p:grpSpPr>
            <a:xfrm>
              <a:off x="9929002" y="5024363"/>
              <a:ext cx="2121029" cy="1641061"/>
              <a:chOff x="9929002" y="5024363"/>
              <a:chExt cx="2121029" cy="1641061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4E427AD7-CBFB-43DD-A1BC-98A3EF55FBFC}"/>
                  </a:ext>
                </a:extLst>
              </p:cNvPr>
              <p:cNvGrpSpPr/>
              <p:nvPr/>
            </p:nvGrpSpPr>
            <p:grpSpPr>
              <a:xfrm>
                <a:off x="9936392" y="5024363"/>
                <a:ext cx="2113639" cy="1641061"/>
                <a:chOff x="9886950" y="1303131"/>
                <a:chExt cx="2113639" cy="1641061"/>
              </a:xfrm>
            </p:grpSpPr>
            <p:sp>
              <p:nvSpPr>
                <p:cNvPr id="52" name="Rectangle: Rounded Corners 51">
                  <a:extLst>
                    <a:ext uri="{FF2B5EF4-FFF2-40B4-BE49-F238E27FC236}">
                      <a16:creationId xmlns:a16="http://schemas.microsoft.com/office/drawing/2014/main" id="{54A7A135-05F8-4E35-BF8F-9147644608CD}"/>
                    </a:ext>
                  </a:extLst>
                </p:cNvPr>
                <p:cNvSpPr/>
                <p:nvPr/>
              </p:nvSpPr>
              <p:spPr>
                <a:xfrm>
                  <a:off x="9886950" y="1303131"/>
                  <a:ext cx="2113639" cy="1356667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B27F63FA-C6EA-4FEE-8B10-432B53041D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0819195" y="1311210"/>
                  <a:ext cx="977487" cy="781460"/>
                </a:xfrm>
                <a:prstGeom prst="rect">
                  <a:avLst/>
                </a:prstGeom>
              </p:spPr>
            </p:pic>
            <p:sp>
              <p:nvSpPr>
                <p:cNvPr id="58" name="Rectangle: Rounded Corners 57">
                  <a:extLst>
                    <a:ext uri="{FF2B5EF4-FFF2-40B4-BE49-F238E27FC236}">
                      <a16:creationId xmlns:a16="http://schemas.microsoft.com/office/drawing/2014/main" id="{93746773-6BBB-4211-BEEA-2B50FE2930F1}"/>
                    </a:ext>
                  </a:extLst>
                </p:cNvPr>
                <p:cNvSpPr/>
                <p:nvPr/>
              </p:nvSpPr>
              <p:spPr>
                <a:xfrm>
                  <a:off x="9967456" y="2375404"/>
                  <a:ext cx="1952625" cy="568788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0" bIns="91440" rtlCol="0" anchor="ctr"/>
                <a:lstStyle/>
                <a:p>
                  <a:pPr algn="ctr"/>
                  <a:r>
                    <a:rPr lang="th-TH" sz="3200" dirty="0">
                      <a:solidFill>
                        <a:schemeClr val="tx1"/>
                      </a:solidFill>
                      <a:latin typeface="Itim" panose="00000500000000000000" pitchFamily="2" charset="-34"/>
                      <a:cs typeface="Itim" panose="00000500000000000000" pitchFamily="2" charset="-34"/>
                    </a:rPr>
                    <a:t>กุ้ง ปู ปลา</a:t>
                  </a:r>
                  <a:endParaRPr lang="en-US" sz="3200" dirty="0">
                    <a:solidFill>
                      <a:schemeClr val="tx1"/>
                    </a:solidFill>
                    <a:latin typeface="Itim" panose="00000500000000000000" pitchFamily="2" charset="-34"/>
                    <a:cs typeface="Itim" panose="00000500000000000000" pitchFamily="2" charset="-34"/>
                  </a:endParaRPr>
                </a:p>
              </p:txBody>
            </p:sp>
          </p:grpSp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D65565BF-D595-4491-918B-0CE2DD19D7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248129">
                <a:off x="9929002" y="5578092"/>
                <a:ext cx="1762484" cy="464496"/>
              </a:xfrm>
              <a:prstGeom prst="rect">
                <a:avLst/>
              </a:prstGeom>
            </p:spPr>
          </p:pic>
        </p:grp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67B1334B-423E-40B5-8898-5C6DA31B0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9849" y="5101922"/>
              <a:ext cx="869762" cy="426113"/>
            </a:xfrm>
            <a:prstGeom prst="rect">
              <a:avLst/>
            </a:prstGeom>
          </p:spPr>
        </p:pic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0093FB49-0246-4C8F-BC70-BC0383CDC8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204" y="5293325"/>
            <a:ext cx="664770" cy="53145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D81680FC-A4E5-4386-AC1D-0C92C23B215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336" y="6925687"/>
            <a:ext cx="664770" cy="53145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21F7019-F3E9-4B3A-9137-6288AFEC152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7840" y="5891461"/>
            <a:ext cx="1151605" cy="303502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968E3168-0761-49FC-B1FA-8210E19D5C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99142" y="5921615"/>
            <a:ext cx="1151605" cy="30350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80D006B-D0E8-4CCD-BB5C-903A8E4FB1F4}"/>
              </a:ext>
            </a:extLst>
          </p:cNvPr>
          <p:cNvSpPr txBox="1">
            <a:spLocks/>
          </p:cNvSpPr>
          <p:nvPr/>
        </p:nvSpPr>
        <p:spPr>
          <a:xfrm>
            <a:off x="2405832" y="156711"/>
            <a:ext cx="9229350" cy="1078839"/>
          </a:xfrm>
          <a:prstGeom prst="rect">
            <a:avLst/>
          </a:prstGeom>
        </p:spPr>
        <p:txBody>
          <a:bodyPr vert="horz" wrap="none" lIns="9144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th-TH" sz="54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พืชและสัตว์ที่พบในบริเวณ</a:t>
            </a:r>
            <a:r>
              <a:rPr lang="th-TH" sz="5400" dirty="0">
                <a:ln w="19050">
                  <a:solidFill>
                    <a:schemeClr val="tx1"/>
                  </a:solidFill>
                </a:ln>
                <a:solidFill>
                  <a:srgbClr val="F85B4A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แหล่งน้ำ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0AE0-55D4-4004-ACED-AE30ACDD91B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3" y="83609"/>
            <a:ext cx="1890339" cy="14695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AC1941-0273-421F-8BDA-EA3BCBBA4A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18" y="4965645"/>
            <a:ext cx="1959408" cy="4504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98C4C2-4F04-4886-8535-F51F9C5167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6696" y="4302001"/>
            <a:ext cx="1516728" cy="95455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EFB2327-2EB4-4A4D-9963-8C6935420D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1400" y="1456628"/>
            <a:ext cx="1338721" cy="1702389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0DC02B89-A2B3-427E-A82D-43AD5E0431E2}"/>
              </a:ext>
            </a:extLst>
          </p:cNvPr>
          <p:cNvGrpSpPr/>
          <p:nvPr/>
        </p:nvGrpSpPr>
        <p:grpSpPr>
          <a:xfrm>
            <a:off x="2206313" y="1336323"/>
            <a:ext cx="9277760" cy="4835361"/>
            <a:chOff x="882322" y="1366877"/>
            <a:chExt cx="10697592" cy="4835361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569F6524-18F3-46A4-AFEE-5409802A2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9" r="4687" b="3921"/>
            <a:stretch/>
          </p:blipFill>
          <p:spPr>
            <a:xfrm>
              <a:off x="882322" y="1366877"/>
              <a:ext cx="10697592" cy="4835361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CBDF717B-C36A-43D4-BD78-BFAEE7922902}"/>
                </a:ext>
              </a:extLst>
            </p:cNvPr>
            <p:cNvSpPr txBox="1"/>
            <p:nvPr/>
          </p:nvSpPr>
          <p:spPr>
            <a:xfrm>
              <a:off x="1513874" y="2114452"/>
              <a:ext cx="9394804" cy="3729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th-TH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บริเวณแหล่งน้ำ เป็นแหล่งที่อยู่อาศัยของ</a:t>
              </a:r>
              <a:r>
                <a:rPr lang="th-TH" sz="40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พืช</a:t>
              </a:r>
              <a:r>
                <a:rPr lang="th-TH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น้ำ เช่น บัว ต้นธูปฤาษี </a:t>
              </a:r>
            </a:p>
            <a:p>
              <a:pPr algn="ctr">
                <a:lnSpc>
                  <a:spcPct val="120000"/>
                </a:lnSpc>
              </a:pPr>
              <a:r>
                <a:rPr lang="th-TH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ผักตบชวา สาหร่าย </a:t>
              </a:r>
            </a:p>
            <a:p>
              <a:pPr algn="ctr">
                <a:lnSpc>
                  <a:spcPct val="120000"/>
                </a:lnSpc>
              </a:pPr>
              <a:r>
                <a:rPr lang="th-TH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ส่วน</a:t>
              </a:r>
              <a:r>
                <a:rPr lang="th-TH" sz="40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สัตว์</a:t>
              </a:r>
              <a:r>
                <a:rPr lang="th-TH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ที่พบ เช่น กุ้ง หอย ปู </a:t>
              </a:r>
            </a:p>
            <a:p>
              <a:pPr algn="ctr">
                <a:lnSpc>
                  <a:spcPct val="120000"/>
                </a:lnSpc>
              </a:pPr>
              <a:r>
                <a:rPr lang="th-TH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ปลา แมลงปอ กบ เป็ด เป็นต้น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30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086 0.00069 L -0.35195 0.06134 C -0.32526 0.07523 -0.28502 0.08287 -0.24258 0.08287 C -0.19453 0.08287 -0.15599 0.07523 -0.12929 0.06134 L -2.5E-6 0.0006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36" y="40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72 -2.59259E-6 L -0.63854 0.05718 C -0.59036 0.07014 -0.51693 0.07755 -0.43984 0.07755 C -0.35299 0.07755 -0.28346 0.07014 -0.23463 0.05718 L -0.00026 -2.59259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94" y="386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9909 -3.7037E-7 L -0.80507 -0.14931 C -0.74414 -0.18356 -0.65182 -0.20278 -0.55494 -0.20278 C -0.44492 -0.20278 -0.35716 -0.18356 -0.2957 -0.14931 L -3.125E-6 -3.7037E-7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48" y="-10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6" presetClass="entr" presetSubtype="4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0"/>
                            </p:stCondLst>
                            <p:childTnLst>
                              <p:par>
                                <p:cTn id="13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4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95833E-6 -0.00139 L 0.12825 -0.0412 C 0.15481 -0.05023 0.19492 -0.05486 0.23698 -0.05486 C 0.28476 -0.05486 0.32317 -0.05023 0.34974 -0.0412 L 0.47825 -0.00139 " pathEditMode="relative" rAng="0" ptsTypes="AAAAA">
                                      <p:cBhvr>
                                        <p:cTn id="1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6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2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9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8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05 -0.04884 C -0.27005 0.01111 -0.19401 0.05995 -0.10052 0.05995 C 0.00964 0.05995 0.04935 0.00579 0.06641 -0.02708 L 0.08321 -0.0706 C 0.10013 -0.10347 0.14245 -0.15741 0.26693 -0.15741 C 0.34623 -0.15741 0.43685 -0.1088 0.43685 -0.04884 C 0.43685 0.01111 0.34623 0.05995 0.26693 0.05995 C 0.14245 0.05995 0.10013 0.00579 0.08321 -0.02708 L 0.06641 -0.0706 C 0.04935 -0.10347 0.00964 -0.15741 -0.10052 -0.15741 C -0.19401 -0.15741 -0.27005 -0.1088 -0.27005 -0.04884 Z " pathEditMode="relative" rAng="0" ptsTypes="AAAAAAAAAAA">
                                      <p:cBhvr>
                                        <p:cTn id="219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39" y="0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0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9 0.11181 L 0.0168 0.07061 C 0.03802 0.06135 0.06979 0.05649 0.10312 0.05649 C 0.14115 0.05649 0.17148 0.06135 0.19271 0.07061 L 0.29453 0.11181 " pathEditMode="relative" rAng="0" ptsTypes="AAAAA">
                                      <p:cBhvr>
                                        <p:cTn id="231" dur="20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2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2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32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2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4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75E-6 -0.01111 L 0.01888 -0.03125 L 0.0599 -0.01481 L 0.14063 -0.05833 L 0.15717 -0.07083 L 0.22618 -0.05278 L 0.30443 -0.11134 L 0.33321 -0.11458 L 0.40079 -0.13634 " pathEditMode="relative" rAng="20760000" ptsTypes="AAAAAAAAA">
                                      <p:cBhvr>
                                        <p:cTn id="285" dur="5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-6528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32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2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2" presetID="5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1142 -0.0007 L 0.25808 -0.0007 C 0.32253 -0.0007 0.40209 0.02268 0.40209 0.04213 L 0.40209 0.08495 " pathEditMode="relative" rAng="0" ptsTypes="AAAA">
                                      <p:cBhvr>
                                        <p:cTn id="29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4282"/>
                                    </p:animMotion>
                                  </p:childTnLst>
                                </p:cTn>
                              </p:par>
                              <p:par>
                                <p:cTn id="294" presetID="37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13972 0.07592 L 0.23477 -0.03565 C 0.25469 -0.06343 0.28451 -0.08496 0.31602 -0.08496 C 0.3517 -0.08496 0.38021 -0.06343 0.40026 -0.03565 L 0.49662 0.07592 " pathEditMode="relative" rAng="0" ptsTypes="AAAAA">
                                      <p:cBhvr>
                                        <p:cTn id="29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9" y="-8056"/>
                                    </p:animMotion>
                                  </p:childTnLst>
                                </p:cTn>
                              </p:par>
                              <p:par>
                                <p:cTn id="296" presetID="32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29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2" presetID="5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35938 -0.00926 L -0.2155 -0.00926 C -0.15104 -0.00926 -0.07148 0.01412 -0.07148 0.03356 L -0.07148 0.07639 " pathEditMode="relative" rAng="0" ptsTypes="AAAA">
                                      <p:cBhvr>
                                        <p:cTn id="303" dur="2000" spd="-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5100"/>
                            </p:stCondLst>
                            <p:childTnLst>
                              <p:par>
                                <p:cTn id="30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948 0.00439 L -0.41445 0.03889 C -0.39688 0.04676 -0.37031 0.05185 -0.34232 0.05185 C -0.31055 0.05185 -0.28529 0.04676 -0.26758 0.03889 L -0.18229 0.00439 " pathEditMode="relative" rAng="0" ptsTypes="AAAAA">
                                      <p:cBhvr>
                                        <p:cTn id="306" dur="2000" spd="-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59" y="2361"/>
                                    </p:animMotion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4322 -0.00556 L 0.0595 -0.01088 L 0.08072 0.03125 L 0.13997 0.04652 L 0.15325 0.04583 L 0.19231 0.10902 L 0.25195 0.1074 L 0.27122 0.12453 L 0.31575 0.15 " pathEditMode="relative" rAng="720000" ptsTypes="AAAAAAAAA">
                                      <p:cBhvr>
                                        <p:cTn id="311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59" y="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98D1E07-32AB-4B09-B568-F2A4818296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9" r="4687" b="3921"/>
          <a:stretch/>
        </p:blipFill>
        <p:spPr>
          <a:xfrm>
            <a:off x="187864" y="2334004"/>
            <a:ext cx="11816265" cy="4523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0EB0E7-0E48-4018-8C10-C366E0B40F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63" y="-81842"/>
            <a:ext cx="5391150" cy="139065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6F8727A-98A0-450D-BF3F-5BE45C9FF34D}"/>
              </a:ext>
            </a:extLst>
          </p:cNvPr>
          <p:cNvSpPr txBox="1">
            <a:spLocks/>
          </p:cNvSpPr>
          <p:nvPr/>
        </p:nvSpPr>
        <p:spPr>
          <a:xfrm>
            <a:off x="-406484" y="-115638"/>
            <a:ext cx="6746324" cy="1078839"/>
          </a:xfrm>
          <a:prstGeom prst="rect">
            <a:avLst/>
          </a:prstGeom>
        </p:spPr>
        <p:txBody>
          <a:bodyPr vert="horz" wrap="none" lIns="9144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85B4A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แบบฝึกหัด</a:t>
            </a: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ท้ายบท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301E9D-1A2F-4468-9363-9C2E1B60194A}"/>
              </a:ext>
            </a:extLst>
          </p:cNvPr>
          <p:cNvGrpSpPr/>
          <p:nvPr/>
        </p:nvGrpSpPr>
        <p:grpSpPr>
          <a:xfrm>
            <a:off x="872947" y="1217829"/>
            <a:ext cx="10446105" cy="1323439"/>
            <a:chOff x="872947" y="1456366"/>
            <a:chExt cx="10446105" cy="132343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5D8207A-F306-4B19-82AF-968056D289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9" t="13623" r="4687" b="3921"/>
            <a:stretch/>
          </p:blipFill>
          <p:spPr>
            <a:xfrm>
              <a:off x="872947" y="1456367"/>
              <a:ext cx="10446105" cy="132343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AFDC886-6859-4ABD-BEAD-65E57A6D9385}"/>
                </a:ext>
              </a:extLst>
            </p:cNvPr>
            <p:cNvSpPr txBox="1"/>
            <p:nvPr/>
          </p:nvSpPr>
          <p:spPr>
            <a:xfrm>
              <a:off x="1189756" y="1456366"/>
              <a:ext cx="98124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จากรูปช่วยกันตอบว่าสภาพแวดล้อมที่เหมาะสมต่อการดำรงชีวิตของพืชและสัตว์ควรเป็นอย่างไร?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6EE209E-D927-4BE6-84BD-9AF70093A6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2" t="20766" r="13311" b="15761"/>
          <a:stretch/>
        </p:blipFill>
        <p:spPr>
          <a:xfrm>
            <a:off x="725555" y="3193828"/>
            <a:ext cx="5008387" cy="32765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C2E5E51-8712-48FE-A3E2-19BEB3DB3C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468969">
            <a:off x="283287" y="3102100"/>
            <a:ext cx="1432212" cy="5825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1CA22E-9C0B-4EC9-8946-F385B9A80F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468969">
            <a:off x="4627795" y="5798917"/>
            <a:ext cx="1432212" cy="58259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7A90188-9AD9-48FB-B521-DC49B98A3B1E}"/>
              </a:ext>
            </a:extLst>
          </p:cNvPr>
          <p:cNvSpPr txBox="1"/>
          <p:nvPr/>
        </p:nvSpPr>
        <p:spPr>
          <a:xfrm>
            <a:off x="5903373" y="2938473"/>
            <a:ext cx="5715573" cy="3715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h-TH" sz="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ปลาการ์ตูนซ่อนตัวอยู่ในปะการัง ดังนั้นปลาการ์ตูนใช้ปะการังเป็น</a:t>
            </a:r>
            <a:r>
              <a:rPr lang="th-TH" sz="5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แหล่งหลบภัย</a:t>
            </a:r>
            <a:endParaRPr lang="en-US" sz="5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4294F9E-02A8-490B-8B70-FBE6A9160912}"/>
              </a:ext>
            </a:extLst>
          </p:cNvPr>
          <p:cNvGrpSpPr/>
          <p:nvPr/>
        </p:nvGrpSpPr>
        <p:grpSpPr>
          <a:xfrm>
            <a:off x="7254629" y="2867950"/>
            <a:ext cx="3444366" cy="3831782"/>
            <a:chOff x="7254629" y="2867950"/>
            <a:chExt cx="3444366" cy="383178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768920C-1DBC-40E9-9EBF-D079DC980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54629" y="2867950"/>
              <a:ext cx="3444366" cy="383178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627A93F-C05E-4CA8-94FA-79D885BE16D8}"/>
                </a:ext>
              </a:extLst>
            </p:cNvPr>
            <p:cNvSpPr txBox="1"/>
            <p:nvPr/>
          </p:nvSpPr>
          <p:spPr>
            <a:xfrm>
              <a:off x="7530514" y="4027928"/>
              <a:ext cx="2936731" cy="111569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th-TH" sz="6000" dirty="0">
                  <a:latin typeface="Itim" panose="00000500000000000000" pitchFamily="2" charset="-34"/>
                  <a:cs typeface="Itim" panose="00000500000000000000" pitchFamily="2" charset="-34"/>
                </a:rPr>
                <a:t>เฉลย</a:t>
              </a:r>
              <a:endParaRPr lang="en-US" sz="6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35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219 -0.00116 L 0.04713 0.05949 C 0.12786 0.07338 0.24987 0.08102 0.37786 0.08102 C 0.52317 0.08102 0.63945 0.07338 0.72031 0.05949 L 1.11054 -0.00116 " pathEditMode="relative" rAng="0" ptsTypes="AAAAA">
                                      <p:cBhvr>
                                        <p:cTn id="12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30" y="409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6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0" grpId="0"/>
      <p:bldP spid="3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98D1E07-32AB-4B09-B568-F2A4818296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9" r="4687" b="3921"/>
          <a:stretch/>
        </p:blipFill>
        <p:spPr>
          <a:xfrm>
            <a:off x="187864" y="2334004"/>
            <a:ext cx="11816265" cy="4523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0EB0E7-0E48-4018-8C10-C366E0B40F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63" y="-81842"/>
            <a:ext cx="5391150" cy="139065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6F8727A-98A0-450D-BF3F-5BE45C9FF34D}"/>
              </a:ext>
            </a:extLst>
          </p:cNvPr>
          <p:cNvSpPr txBox="1">
            <a:spLocks/>
          </p:cNvSpPr>
          <p:nvPr/>
        </p:nvSpPr>
        <p:spPr>
          <a:xfrm>
            <a:off x="-406484" y="-115638"/>
            <a:ext cx="6746324" cy="1078839"/>
          </a:xfrm>
          <a:prstGeom prst="rect">
            <a:avLst/>
          </a:prstGeom>
        </p:spPr>
        <p:txBody>
          <a:bodyPr vert="horz" wrap="none" lIns="9144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85B4A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แบบฝึกหัด</a:t>
            </a: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ท้ายบท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301E9D-1A2F-4468-9363-9C2E1B60194A}"/>
              </a:ext>
            </a:extLst>
          </p:cNvPr>
          <p:cNvGrpSpPr/>
          <p:nvPr/>
        </p:nvGrpSpPr>
        <p:grpSpPr>
          <a:xfrm>
            <a:off x="872947" y="1217829"/>
            <a:ext cx="10446105" cy="1323439"/>
            <a:chOff x="872947" y="1456366"/>
            <a:chExt cx="10446105" cy="132343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5D8207A-F306-4B19-82AF-968056D289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9" t="13623" r="4687" b="3921"/>
            <a:stretch/>
          </p:blipFill>
          <p:spPr>
            <a:xfrm>
              <a:off x="872947" y="1456367"/>
              <a:ext cx="10446105" cy="132343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AFDC886-6859-4ABD-BEAD-65E57A6D9385}"/>
                </a:ext>
              </a:extLst>
            </p:cNvPr>
            <p:cNvSpPr txBox="1"/>
            <p:nvPr/>
          </p:nvSpPr>
          <p:spPr>
            <a:xfrm>
              <a:off x="1189756" y="1456366"/>
              <a:ext cx="98124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จากรูปช่วยกันตอบว่าสภาพแวดล้อมที่เหมาะสมต่อการดำรงชีวิตของพืชและสัตว์ควรเป็นอย่างไร?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6EE209E-D927-4BE6-84BD-9AF70093A6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" b="2743"/>
          <a:stretch/>
        </p:blipFill>
        <p:spPr>
          <a:xfrm>
            <a:off x="725555" y="3193828"/>
            <a:ext cx="5008387" cy="32765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C2E5E51-8712-48FE-A3E2-19BEB3DB3C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468969">
            <a:off x="283287" y="3102100"/>
            <a:ext cx="1432212" cy="5825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1CA22E-9C0B-4EC9-8946-F385B9A80F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468969">
            <a:off x="4627795" y="5798917"/>
            <a:ext cx="1432212" cy="58259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7A90188-9AD9-48FB-B521-DC49B98A3B1E}"/>
              </a:ext>
            </a:extLst>
          </p:cNvPr>
          <p:cNvSpPr txBox="1"/>
          <p:nvPr/>
        </p:nvSpPr>
        <p:spPr>
          <a:xfrm>
            <a:off x="5717913" y="3336821"/>
            <a:ext cx="6160188" cy="2990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h-TH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นกทำรังบนต้นไม้ไว้เลี้ยงดูลูกอ่อน ดังนั้นนกใช้ต้นไม้เป็น</a:t>
            </a:r>
            <a:r>
              <a:rPr lang="th-TH" sz="4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แหล่งที่อยู่อาศัยและแหล่งสืบพันธุ์และเลี้ยงดูลูกอ่อน</a:t>
            </a:r>
            <a:endParaRPr lang="en-US" sz="4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4294F9E-02A8-490B-8B70-FBE6A9160912}"/>
              </a:ext>
            </a:extLst>
          </p:cNvPr>
          <p:cNvGrpSpPr/>
          <p:nvPr/>
        </p:nvGrpSpPr>
        <p:grpSpPr>
          <a:xfrm>
            <a:off x="7254629" y="2867950"/>
            <a:ext cx="3444366" cy="3831782"/>
            <a:chOff x="7254629" y="2867950"/>
            <a:chExt cx="3444366" cy="383178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768920C-1DBC-40E9-9EBF-D079DC980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54629" y="2867950"/>
              <a:ext cx="3444366" cy="383178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627A93F-C05E-4CA8-94FA-79D885BE16D8}"/>
                </a:ext>
              </a:extLst>
            </p:cNvPr>
            <p:cNvSpPr txBox="1"/>
            <p:nvPr/>
          </p:nvSpPr>
          <p:spPr>
            <a:xfrm>
              <a:off x="7530514" y="4027928"/>
              <a:ext cx="2936731" cy="111569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th-TH" sz="6000" dirty="0">
                  <a:latin typeface="Itim" panose="00000500000000000000" pitchFamily="2" charset="-34"/>
                  <a:cs typeface="Itim" panose="00000500000000000000" pitchFamily="2" charset="-34"/>
                </a:rPr>
                <a:t>เฉลย</a:t>
              </a:r>
              <a:endParaRPr lang="en-US" sz="6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0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98D1E07-32AB-4B09-B568-F2A4818296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9" r="4687" b="3921"/>
          <a:stretch/>
        </p:blipFill>
        <p:spPr>
          <a:xfrm>
            <a:off x="187864" y="2334004"/>
            <a:ext cx="11816265" cy="4523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0EB0E7-0E48-4018-8C10-C366E0B40F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63" y="-81842"/>
            <a:ext cx="5391150" cy="139065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6F8727A-98A0-450D-BF3F-5BE45C9FF34D}"/>
              </a:ext>
            </a:extLst>
          </p:cNvPr>
          <p:cNvSpPr txBox="1">
            <a:spLocks/>
          </p:cNvSpPr>
          <p:nvPr/>
        </p:nvSpPr>
        <p:spPr>
          <a:xfrm>
            <a:off x="-406484" y="-115638"/>
            <a:ext cx="6746324" cy="1078839"/>
          </a:xfrm>
          <a:prstGeom prst="rect">
            <a:avLst/>
          </a:prstGeom>
        </p:spPr>
        <p:txBody>
          <a:bodyPr vert="horz" wrap="none" lIns="9144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85B4A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แบบฝึกหัด</a:t>
            </a: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ท้ายบท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301E9D-1A2F-4468-9363-9C2E1B60194A}"/>
              </a:ext>
            </a:extLst>
          </p:cNvPr>
          <p:cNvGrpSpPr/>
          <p:nvPr/>
        </p:nvGrpSpPr>
        <p:grpSpPr>
          <a:xfrm>
            <a:off x="872947" y="1217829"/>
            <a:ext cx="10446105" cy="1323439"/>
            <a:chOff x="872947" y="1456366"/>
            <a:chExt cx="10446105" cy="132343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5D8207A-F306-4B19-82AF-968056D289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9" t="13623" r="4687" b="3921"/>
            <a:stretch/>
          </p:blipFill>
          <p:spPr>
            <a:xfrm>
              <a:off x="872947" y="1456367"/>
              <a:ext cx="10446105" cy="132343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AFDC886-6859-4ABD-BEAD-65E57A6D9385}"/>
                </a:ext>
              </a:extLst>
            </p:cNvPr>
            <p:cNvSpPr txBox="1"/>
            <p:nvPr/>
          </p:nvSpPr>
          <p:spPr>
            <a:xfrm>
              <a:off x="1189756" y="1456366"/>
              <a:ext cx="98124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จากรูปช่วยกันตอบว่าสภาพแวดล้อมที่เหมาะสมต่อการดำรงชีวิตของพืชและสัตว์ควรเป็นอย่างไร?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6EE209E-D927-4BE6-84BD-9AF70093A6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" b="857"/>
          <a:stretch/>
        </p:blipFill>
        <p:spPr>
          <a:xfrm>
            <a:off x="725555" y="3193828"/>
            <a:ext cx="5008387" cy="32765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C2E5E51-8712-48FE-A3E2-19BEB3DB3C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468969">
            <a:off x="283287" y="3102100"/>
            <a:ext cx="1432212" cy="5825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1CA22E-9C0B-4EC9-8946-F385B9A80F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468969">
            <a:off x="4627795" y="5798917"/>
            <a:ext cx="1432212" cy="58259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7A90188-9AD9-48FB-B521-DC49B98A3B1E}"/>
              </a:ext>
            </a:extLst>
          </p:cNvPr>
          <p:cNvSpPr txBox="1"/>
          <p:nvPr/>
        </p:nvSpPr>
        <p:spPr>
          <a:xfrm>
            <a:off x="5636404" y="3071192"/>
            <a:ext cx="6160188" cy="342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h-TH" sz="4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แกะอาศัยและกินหญ้าอยู่ในทุ่งหญ้า ดังนั้นแกะใช้</a:t>
            </a:r>
          </a:p>
          <a:p>
            <a:pPr algn="ctr">
              <a:lnSpc>
                <a:spcPct val="120000"/>
              </a:lnSpc>
            </a:pPr>
            <a:r>
              <a:rPr lang="th-TH" sz="4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ทุ่งหญ้าเป็น</a:t>
            </a:r>
            <a:r>
              <a:rPr lang="th-TH" sz="4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ที่อยู่อาศัย</a:t>
            </a:r>
          </a:p>
          <a:p>
            <a:pPr algn="ctr">
              <a:lnSpc>
                <a:spcPct val="120000"/>
              </a:lnSpc>
            </a:pPr>
            <a:r>
              <a:rPr lang="th-TH" sz="4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และเป็น</a:t>
            </a:r>
            <a:r>
              <a:rPr lang="th-TH" sz="4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rPr>
              <a:t>แหล่งอาหาร</a:t>
            </a:r>
            <a:endParaRPr lang="en-US" sz="4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4294F9E-02A8-490B-8B70-FBE6A9160912}"/>
              </a:ext>
            </a:extLst>
          </p:cNvPr>
          <p:cNvGrpSpPr/>
          <p:nvPr/>
        </p:nvGrpSpPr>
        <p:grpSpPr>
          <a:xfrm>
            <a:off x="7254629" y="2867950"/>
            <a:ext cx="3444366" cy="3831782"/>
            <a:chOff x="7254629" y="2867950"/>
            <a:chExt cx="3444366" cy="383178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768920C-1DBC-40E9-9EBF-D079DC980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54629" y="2867950"/>
              <a:ext cx="3444366" cy="383178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627A93F-C05E-4CA8-94FA-79D885BE16D8}"/>
                </a:ext>
              </a:extLst>
            </p:cNvPr>
            <p:cNvSpPr txBox="1"/>
            <p:nvPr/>
          </p:nvSpPr>
          <p:spPr>
            <a:xfrm>
              <a:off x="7530514" y="4027928"/>
              <a:ext cx="2936731" cy="111569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th-TH" sz="6000" dirty="0">
                  <a:latin typeface="Itim" panose="00000500000000000000" pitchFamily="2" charset="-34"/>
                  <a:cs typeface="Itim" panose="00000500000000000000" pitchFamily="2" charset="-34"/>
                </a:rPr>
                <a:t>เฉลย</a:t>
              </a:r>
              <a:endParaRPr lang="en-US" sz="6000" dirty="0"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315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CA51CD6-B8DC-40CD-A468-77210E3EE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743" y="5527091"/>
            <a:ext cx="4504058" cy="12191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D2493B-7669-4F04-A6FD-9BF6459AA4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33"/>
          <a:stretch/>
        </p:blipFill>
        <p:spPr>
          <a:xfrm>
            <a:off x="91440" y="5224462"/>
            <a:ext cx="3990975" cy="1368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B0E4DD-2BF0-41BE-AC41-B8DE67C605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046" y="644746"/>
            <a:ext cx="2124075" cy="2314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5F2FC8-12B5-4B64-9A22-6892CE8D1D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500" y="6943286"/>
            <a:ext cx="2776642" cy="4374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95DAF4-8A14-446B-AD66-7EF6EC7C3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8258" y="4809744"/>
            <a:ext cx="3217024" cy="32452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B7F9D6-5CAD-4585-B612-2E03385C59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8641" y="716909"/>
            <a:ext cx="4286250" cy="657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305E59-CCCF-43DF-94FF-62E18A9D31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611" y="4524054"/>
            <a:ext cx="730092" cy="7467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B1EE29-2BDD-4482-B4FD-ED0F4CFD63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422" y="6139656"/>
            <a:ext cx="422624" cy="4372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6B199D7-3A01-4DB0-96D9-EE7BA0C23C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500" y="5475620"/>
            <a:ext cx="441225" cy="4113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494F8EE-B2D8-492A-8507-7D78AFF77D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31" y="4601055"/>
            <a:ext cx="659958" cy="5226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40BABA5-DAFB-4BCD-AFEB-E7BF62D003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375" y="3806982"/>
            <a:ext cx="1365722" cy="94273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4F28711-68A5-463D-9B9A-68AF760767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1" y="4263051"/>
            <a:ext cx="1142939" cy="7340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B40CFDE-0773-4C5F-8076-F944C5E482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961" y="4662946"/>
            <a:ext cx="1164014" cy="83413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F88E759-E6A2-4953-87A7-563B40C5F5D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7" y="3545869"/>
            <a:ext cx="1236334" cy="8733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140BDE8-C378-4261-A96C-03D19C49E1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79" y="3431285"/>
            <a:ext cx="1170441" cy="72977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5B1F739-22BC-4D8C-B90D-C2BF670DF14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3" r="22533"/>
          <a:stretch/>
        </p:blipFill>
        <p:spPr>
          <a:xfrm>
            <a:off x="9541741" y="4214017"/>
            <a:ext cx="2525764" cy="86599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CB7FE42-8159-4DA1-B652-A70C99D1FF1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133" y="4819879"/>
            <a:ext cx="598427" cy="50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0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0">
                                      <p:cBhvr>
                                        <p:cTn id="10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883 -0.01528 L 0.49258 -0.06065 L 0.8099 -0.00324 L 1.09544 -0.05718 L 1.27604 0.05972 " pathEditMode="relative" rAng="0" ptsTypes="AAAAA">
                                      <p:cBhvr>
                                        <p:cTn id="24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54" y="148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0.0081 L 0.04062 -0.00509 L 0.04362 0.05486 L 0.09088 0.05486 L 0.10521 0.10023 L 0.14492 0.09606 L 0.15768 0.15092 " pathEditMode="relative" ptsTypes="AAAAAAA">
                                      <p:cBhvr>
                                        <p:cTn id="3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92 0.02084 L -0.06875 -0.01921 L -0.08828 0.03681 L -0.12122 -0.02708 L -0.16549 0.0007 L -0.21419 -0.03634 L -0.21562 0.02477 " pathEditMode="relative" ptsTypes="AAAAAAA">
                                      <p:cBhvr>
                                        <p:cTn id="38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61 0.03681 L -0.22539 0.03681 " pathEditMode="relative" rAng="0" ptsTypes="AA">
                                      <p:cBhvr>
                                        <p:cTn id="45" dur="7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232 L 0.01446 -0.00255 L 0.0319 0.00833 L 0.03711 0.00833 L 0.04011 0.00486 L 0.05573 0.00232 L 0.05743 0.00972 L 0.06224 0.01088 L 0.06862 -0.00255 L 0.07904 -0.00347 L 0.08373 0.01806 L 0.09818 0.02685 L 0.10339 0.0169 L 0.10756 0.01088 L 0.11042 0.01088 L 0.11511 0.01806 L 0.12852 0.01944 L 0.13321 0.01088 L 0.14141 0.00347 " pathEditMode="relative" rAng="0" ptsTypes="AAAAAAAAAAAAAAAAAAA">
                                      <p:cBhvr>
                                        <p:cTn id="7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70" y="926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0">
                                      <p:cBhvr>
                                        <p:cTn id="8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9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0">
                                      <p:cBhvr>
                                        <p:cTn id="8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07F1DB7-1C6B-43CA-8048-B8A1FE2A1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61" y="806"/>
            <a:ext cx="5391150" cy="1390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4E5DC-F444-4596-A558-6E052FD3E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83609"/>
            <a:ext cx="5391150" cy="1390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DB0AE0-55D4-4004-ACED-AE30ACDD9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" y="83609"/>
            <a:ext cx="1890339" cy="14695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56ABC6-C24D-457A-BF73-1DEB3CD08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6674" y="346534"/>
            <a:ext cx="5391150" cy="13906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80D006B-D0E8-4CCD-BB5C-903A8E4FB1F4}"/>
              </a:ext>
            </a:extLst>
          </p:cNvPr>
          <p:cNvSpPr txBox="1">
            <a:spLocks/>
          </p:cNvSpPr>
          <p:nvPr/>
        </p:nvSpPr>
        <p:spPr>
          <a:xfrm>
            <a:off x="2229225" y="17652"/>
            <a:ext cx="9229350" cy="1078839"/>
          </a:xfrm>
          <a:prstGeom prst="rect">
            <a:avLst/>
          </a:prstGeom>
        </p:spPr>
        <p:txBody>
          <a:bodyPr vert="horz" wrap="none" lIns="9144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ตัวอย่าง</a:t>
            </a: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85B4A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โครงสร้างภายนอกของสัตว์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321F04-60B3-4749-9FF1-77DD2AC66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73" y="1645311"/>
            <a:ext cx="7576703" cy="520191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4BE9ED7-A5FB-469D-9CE9-F5D3F0BB71A3}"/>
              </a:ext>
            </a:extLst>
          </p:cNvPr>
          <p:cNvGrpSpPr/>
          <p:nvPr/>
        </p:nvGrpSpPr>
        <p:grpSpPr>
          <a:xfrm rot="13193886">
            <a:off x="2427426" y="4253632"/>
            <a:ext cx="640954" cy="523713"/>
            <a:chOff x="1390300" y="2946306"/>
            <a:chExt cx="640954" cy="52371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48A0DE2-4F63-48C3-B3BA-4E02D77BAC4E}"/>
                </a:ext>
              </a:extLst>
            </p:cNvPr>
            <p:cNvSpPr/>
            <p:nvPr/>
          </p:nvSpPr>
          <p:spPr>
            <a:xfrm>
              <a:off x="1390300" y="3091083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19F8CAC-44C2-465F-A045-643E14878C06}"/>
                </a:ext>
              </a:extLst>
            </p:cNvPr>
            <p:cNvCxnSpPr>
              <a:cxnSpLocks/>
            </p:cNvCxnSpPr>
            <p:nvPr/>
          </p:nvCxnSpPr>
          <p:spPr>
            <a:xfrm rot="8406114" flipH="1" flipV="1">
              <a:off x="1573332" y="2946306"/>
              <a:ext cx="457922" cy="523713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5A52E2A-ECD0-4A1C-A66B-8CCE482C2A2A}"/>
              </a:ext>
            </a:extLst>
          </p:cNvPr>
          <p:cNvSpPr/>
          <p:nvPr/>
        </p:nvSpPr>
        <p:spPr>
          <a:xfrm>
            <a:off x="1097437" y="3576181"/>
            <a:ext cx="1654792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4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หาง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FD8AD46-B3D6-48AE-8485-FD7F68FCFC46}"/>
              </a:ext>
            </a:extLst>
          </p:cNvPr>
          <p:cNvGrpSpPr/>
          <p:nvPr/>
        </p:nvGrpSpPr>
        <p:grpSpPr>
          <a:xfrm rot="10267507">
            <a:off x="6219379" y="5375972"/>
            <a:ext cx="841071" cy="139596"/>
            <a:chOff x="1390300" y="3074497"/>
            <a:chExt cx="841071" cy="13959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6B2CF84-1088-4BDB-BB86-EF97CB758695}"/>
                </a:ext>
              </a:extLst>
            </p:cNvPr>
            <p:cNvSpPr/>
            <p:nvPr/>
          </p:nvSpPr>
          <p:spPr>
            <a:xfrm>
              <a:off x="1390300" y="3091083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2763F39-ED32-498D-8D97-D31F59D271CD}"/>
                </a:ext>
              </a:extLst>
            </p:cNvPr>
            <p:cNvCxnSpPr>
              <a:cxnSpLocks/>
              <a:endCxn id="52" idx="3"/>
            </p:cNvCxnSpPr>
            <p:nvPr/>
          </p:nvCxnSpPr>
          <p:spPr>
            <a:xfrm rot="11332493" flipH="1">
              <a:off x="1464854" y="3074497"/>
              <a:ext cx="766517" cy="139596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E82B922-8C10-48C8-9058-A1E94B3B80C6}"/>
              </a:ext>
            </a:extLst>
          </p:cNvPr>
          <p:cNvGrpSpPr/>
          <p:nvPr/>
        </p:nvGrpSpPr>
        <p:grpSpPr>
          <a:xfrm rot="19883231">
            <a:off x="9373738" y="1634969"/>
            <a:ext cx="640954" cy="523713"/>
            <a:chOff x="1390300" y="2946306"/>
            <a:chExt cx="640954" cy="523713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A6FA08C-71F0-401B-BC2F-6C16F5D8EFD8}"/>
                </a:ext>
              </a:extLst>
            </p:cNvPr>
            <p:cNvSpPr/>
            <p:nvPr/>
          </p:nvSpPr>
          <p:spPr>
            <a:xfrm>
              <a:off x="1390300" y="3091083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28012E5-C441-4DA9-AB99-7235D996D28B}"/>
                </a:ext>
              </a:extLst>
            </p:cNvPr>
            <p:cNvCxnSpPr>
              <a:cxnSpLocks/>
            </p:cNvCxnSpPr>
            <p:nvPr/>
          </p:nvCxnSpPr>
          <p:spPr>
            <a:xfrm rot="8406114" flipH="1" flipV="1">
              <a:off x="1573332" y="2946306"/>
              <a:ext cx="457922" cy="523713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B146053-2E01-4929-9C7E-279581E0BF6B}"/>
              </a:ext>
            </a:extLst>
          </p:cNvPr>
          <p:cNvSpPr/>
          <p:nvPr/>
        </p:nvSpPr>
        <p:spPr>
          <a:xfrm>
            <a:off x="10098504" y="1587707"/>
            <a:ext cx="1654792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4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เขา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A550D0E-8EE7-43BC-BB0C-2B07616DE5D1}"/>
              </a:ext>
            </a:extLst>
          </p:cNvPr>
          <p:cNvGrpSpPr/>
          <p:nvPr/>
        </p:nvGrpSpPr>
        <p:grpSpPr>
          <a:xfrm rot="1706736">
            <a:off x="9393414" y="2182937"/>
            <a:ext cx="769946" cy="923488"/>
            <a:chOff x="1390300" y="2976309"/>
            <a:chExt cx="769946" cy="92348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6C19711-9E2D-43EF-94D8-4106A5E044D6}"/>
                </a:ext>
              </a:extLst>
            </p:cNvPr>
            <p:cNvSpPr/>
            <p:nvPr/>
          </p:nvSpPr>
          <p:spPr>
            <a:xfrm>
              <a:off x="1390300" y="3091083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044BE00-0116-443F-8B58-868A94BDC982}"/>
                </a:ext>
              </a:extLst>
            </p:cNvPr>
            <p:cNvCxnSpPr>
              <a:cxnSpLocks/>
              <a:endCxn id="40" idx="1"/>
            </p:cNvCxnSpPr>
            <p:nvPr/>
          </p:nvCxnSpPr>
          <p:spPr>
            <a:xfrm rot="19893264">
              <a:off x="1647674" y="2976309"/>
              <a:ext cx="512572" cy="923488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CADABFD-EC87-4EDF-B243-ED176097FFE6}"/>
              </a:ext>
            </a:extLst>
          </p:cNvPr>
          <p:cNvSpPr/>
          <p:nvPr/>
        </p:nvSpPr>
        <p:spPr>
          <a:xfrm>
            <a:off x="10147824" y="2859092"/>
            <a:ext cx="1654792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หู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78EB059-3DE9-485C-9E3A-A93C040B35AF}"/>
              </a:ext>
            </a:extLst>
          </p:cNvPr>
          <p:cNvGrpSpPr/>
          <p:nvPr/>
        </p:nvGrpSpPr>
        <p:grpSpPr>
          <a:xfrm rot="6846353">
            <a:off x="8505118" y="3986967"/>
            <a:ext cx="1614914" cy="436376"/>
            <a:chOff x="1390300" y="2823908"/>
            <a:chExt cx="1614914" cy="436376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EB8E5DF-75F7-47BA-AC57-200775337212}"/>
                </a:ext>
              </a:extLst>
            </p:cNvPr>
            <p:cNvSpPr/>
            <p:nvPr/>
          </p:nvSpPr>
          <p:spPr>
            <a:xfrm>
              <a:off x="1390300" y="3091083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4EF35D1-6BC5-4035-90F5-29B43988DBD0}"/>
                </a:ext>
              </a:extLst>
            </p:cNvPr>
            <p:cNvCxnSpPr>
              <a:cxnSpLocks/>
              <a:endCxn id="49" idx="0"/>
            </p:cNvCxnSpPr>
            <p:nvPr/>
          </p:nvCxnSpPr>
          <p:spPr>
            <a:xfrm rot="14753647" flipH="1">
              <a:off x="2025090" y="2280160"/>
              <a:ext cx="436376" cy="1523872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EAAB63D-867D-4895-849F-ECFB446EB5B5}"/>
              </a:ext>
            </a:extLst>
          </p:cNvPr>
          <p:cNvGrpSpPr/>
          <p:nvPr/>
        </p:nvGrpSpPr>
        <p:grpSpPr>
          <a:xfrm rot="1706736">
            <a:off x="9563352" y="3632834"/>
            <a:ext cx="1540913" cy="737586"/>
            <a:chOff x="1390300" y="2780898"/>
            <a:chExt cx="1540913" cy="737586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BFC2AA0-3F0A-4572-9ACC-9CC220D1F536}"/>
                </a:ext>
              </a:extLst>
            </p:cNvPr>
            <p:cNvSpPr/>
            <p:nvPr/>
          </p:nvSpPr>
          <p:spPr>
            <a:xfrm>
              <a:off x="1390300" y="3091083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13AE267-F75F-4932-B92B-069143A7A385}"/>
                </a:ext>
              </a:extLst>
            </p:cNvPr>
            <p:cNvCxnSpPr>
              <a:cxnSpLocks/>
              <a:endCxn id="48" idx="0"/>
            </p:cNvCxnSpPr>
            <p:nvPr/>
          </p:nvCxnSpPr>
          <p:spPr>
            <a:xfrm rot="19893264">
              <a:off x="1551026" y="2780898"/>
              <a:ext cx="1380187" cy="737586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7E2301C-51C6-4923-98E0-7D78DF7632FF}"/>
              </a:ext>
            </a:extLst>
          </p:cNvPr>
          <p:cNvSpPr/>
          <p:nvPr/>
        </p:nvSpPr>
        <p:spPr>
          <a:xfrm>
            <a:off x="10267167" y="4408699"/>
            <a:ext cx="1654792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4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ปาก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56B8AEF-BF3E-43E6-8637-5BDF0A309DF3}"/>
              </a:ext>
            </a:extLst>
          </p:cNvPr>
          <p:cNvSpPr/>
          <p:nvPr/>
        </p:nvSpPr>
        <p:spPr>
          <a:xfrm>
            <a:off x="8292944" y="5016827"/>
            <a:ext cx="1654792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จมูก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1A1AA79-A52B-49BA-954C-B519F3348855}"/>
              </a:ext>
            </a:extLst>
          </p:cNvPr>
          <p:cNvSpPr/>
          <p:nvPr/>
        </p:nvSpPr>
        <p:spPr>
          <a:xfrm>
            <a:off x="4565033" y="5212689"/>
            <a:ext cx="1654792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4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ขา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027FB76-190E-4AB8-ABE7-BA6A1B2AC154}"/>
              </a:ext>
            </a:extLst>
          </p:cNvPr>
          <p:cNvGrpSpPr/>
          <p:nvPr/>
        </p:nvGrpSpPr>
        <p:grpSpPr>
          <a:xfrm rot="21389724">
            <a:off x="7477815" y="6277038"/>
            <a:ext cx="811727" cy="136151"/>
            <a:chOff x="1390300" y="3091083"/>
            <a:chExt cx="811727" cy="136151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13EC3F1-B46F-4889-A5E8-30B0194B52F7}"/>
                </a:ext>
              </a:extLst>
            </p:cNvPr>
            <p:cNvSpPr/>
            <p:nvPr/>
          </p:nvSpPr>
          <p:spPr>
            <a:xfrm>
              <a:off x="1390300" y="3091083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74C49E9-282C-49A3-96B6-A20D5A6FFCFB}"/>
                </a:ext>
              </a:extLst>
            </p:cNvPr>
            <p:cNvCxnSpPr>
              <a:cxnSpLocks/>
            </p:cNvCxnSpPr>
            <p:nvPr/>
          </p:nvCxnSpPr>
          <p:spPr>
            <a:xfrm rot="210276">
              <a:off x="1456439" y="3176870"/>
              <a:ext cx="745588" cy="50364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DD24529-7EEB-4933-99E9-8B8613759467}"/>
              </a:ext>
            </a:extLst>
          </p:cNvPr>
          <p:cNvSpPr/>
          <p:nvPr/>
        </p:nvSpPr>
        <p:spPr>
          <a:xfrm>
            <a:off x="8309351" y="6052093"/>
            <a:ext cx="1654792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กีบ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7E1C7CE-56AC-479B-A341-6FF7B0465AF9}"/>
              </a:ext>
            </a:extLst>
          </p:cNvPr>
          <p:cNvGrpSpPr/>
          <p:nvPr/>
        </p:nvGrpSpPr>
        <p:grpSpPr>
          <a:xfrm rot="10267507">
            <a:off x="8176040" y="2696513"/>
            <a:ext cx="841071" cy="139596"/>
            <a:chOff x="1390300" y="3074497"/>
            <a:chExt cx="841071" cy="139596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2D3A626-D959-4876-A945-73C9729B1F89}"/>
                </a:ext>
              </a:extLst>
            </p:cNvPr>
            <p:cNvSpPr/>
            <p:nvPr/>
          </p:nvSpPr>
          <p:spPr>
            <a:xfrm>
              <a:off x="1390300" y="3091083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90E8A58-5BFB-46B3-89CF-4007F068657E}"/>
                </a:ext>
              </a:extLst>
            </p:cNvPr>
            <p:cNvCxnSpPr>
              <a:cxnSpLocks/>
            </p:cNvCxnSpPr>
            <p:nvPr/>
          </p:nvCxnSpPr>
          <p:spPr>
            <a:xfrm rot="11332493" flipH="1">
              <a:off x="1464854" y="3074497"/>
              <a:ext cx="766517" cy="139596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22F3E323-0541-437B-9A03-BB10F09A844F}"/>
              </a:ext>
            </a:extLst>
          </p:cNvPr>
          <p:cNvSpPr/>
          <p:nvPr/>
        </p:nvSpPr>
        <p:spPr>
          <a:xfrm>
            <a:off x="6520387" y="2510420"/>
            <a:ext cx="1654792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4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ตา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AD8EF99-90CF-497F-BA3A-08A5F8277DFD}"/>
              </a:ext>
            </a:extLst>
          </p:cNvPr>
          <p:cNvGrpSpPr/>
          <p:nvPr/>
        </p:nvGrpSpPr>
        <p:grpSpPr>
          <a:xfrm rot="13193886">
            <a:off x="2532010" y="1987687"/>
            <a:ext cx="2885861" cy="1057992"/>
            <a:chOff x="1360209" y="2142408"/>
            <a:chExt cx="2885861" cy="1057992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A588C23-C3D9-452E-B10A-974C0F0386C0}"/>
                </a:ext>
              </a:extLst>
            </p:cNvPr>
            <p:cNvSpPr/>
            <p:nvPr/>
          </p:nvSpPr>
          <p:spPr>
            <a:xfrm>
              <a:off x="1390300" y="3091083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B3481FC-31BE-4028-B8F6-386FAECBDD21}"/>
                </a:ext>
              </a:extLst>
            </p:cNvPr>
            <p:cNvCxnSpPr>
              <a:cxnSpLocks/>
            </p:cNvCxnSpPr>
            <p:nvPr/>
          </p:nvCxnSpPr>
          <p:spPr>
            <a:xfrm rot="8406114" flipH="1" flipV="1">
              <a:off x="1360209" y="2142408"/>
              <a:ext cx="2885861" cy="740437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488FF45D-A703-4300-A336-B1A0126DA092}"/>
              </a:ext>
            </a:extLst>
          </p:cNvPr>
          <p:cNvSpPr/>
          <p:nvPr/>
        </p:nvSpPr>
        <p:spPr>
          <a:xfrm>
            <a:off x="774067" y="1921693"/>
            <a:ext cx="1654792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ลำตัว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A4D2EB-E904-4D2A-8775-E71949A0F4FB}"/>
              </a:ext>
            </a:extLst>
          </p:cNvPr>
          <p:cNvGrpSpPr/>
          <p:nvPr/>
        </p:nvGrpSpPr>
        <p:grpSpPr>
          <a:xfrm>
            <a:off x="93240" y="4810873"/>
            <a:ext cx="2121156" cy="2445661"/>
            <a:chOff x="93240" y="4810873"/>
            <a:chExt cx="2121156" cy="24456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754FE93-A067-48FC-9480-53B66B184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0" y="4810873"/>
              <a:ext cx="2121156" cy="2445661"/>
            </a:xfrm>
            <a:prstGeom prst="rect">
              <a:avLst/>
            </a:prstGeom>
          </p:spPr>
        </p:pic>
        <p:sp>
          <p:nvSpPr>
            <p:cNvPr id="47" name="Title 1">
              <a:extLst>
                <a:ext uri="{FF2B5EF4-FFF2-40B4-BE49-F238E27FC236}">
                  <a16:creationId xmlns:a16="http://schemas.microsoft.com/office/drawing/2014/main" id="{18E23E56-AC24-4A48-84A8-0980298AB470}"/>
                </a:ext>
              </a:extLst>
            </p:cNvPr>
            <p:cNvSpPr txBox="1">
              <a:spLocks/>
            </p:cNvSpPr>
            <p:nvPr/>
          </p:nvSpPr>
          <p:spPr>
            <a:xfrm>
              <a:off x="93240" y="5096784"/>
              <a:ext cx="2079242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7000" dirty="0">
                  <a:solidFill>
                    <a:schemeClr val="bg1"/>
                  </a:solidFill>
                  <a:effectLst>
                    <a:outerShdw blurRad="25400" dist="635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วัว</a:t>
              </a:r>
              <a:endParaRPr lang="en-US" sz="7000" dirty="0">
                <a:solidFill>
                  <a:schemeClr val="bg1"/>
                </a:solidFill>
                <a:effectLst>
                  <a:outerShdw blurRad="25400" dist="635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911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086 0.00069 L -0.35195 0.06134 C -0.32526 0.07523 -0.28502 0.08287 -0.24258 0.08287 C -0.19453 0.08287 -0.15599 0.07523 -0.12929 0.06134 L -2.5E-6 0.0006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36" y="40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7201 -1.85185E-6 L -0.63854 0.05718 C -0.59024 0.07014 -0.51693 0.07755 -0.43985 0.07755 C -0.35287 0.07755 -0.28334 0.07014 -0.23451 0.05718 L -0.00013 -1.85185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94" y="386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9909 -3.7037E-7 L -0.80507 -0.14931 C -0.74414 -0.18356 -0.65182 -0.20278 -0.55494 -0.20278 C -0.44492 -0.20278 -0.35716 -0.18356 -0.2957 -0.14931 L -3.125E-6 -3.7037E-7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48" y="-10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0" fill="hold">
                                          <p:stCondLst>
                                            <p:cond delay="18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0" fill="hold">
                                          <p:stCondLst>
                                            <p:cond delay="2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9" grpId="0" animBg="1"/>
      <p:bldP spid="36" grpId="0" animBg="1"/>
      <p:bldP spid="40" grpId="0" animBg="1"/>
      <p:bldP spid="48" grpId="0" animBg="1"/>
      <p:bldP spid="49" grpId="0" animBg="1"/>
      <p:bldP spid="52" grpId="0" animBg="1"/>
      <p:bldP spid="58" grpId="0" animBg="1"/>
      <p:bldP spid="68" grpId="0" animBg="1"/>
      <p:bldP spid="7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07F1DB7-1C6B-43CA-8048-B8A1FE2A1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61" y="806"/>
            <a:ext cx="5391150" cy="1390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4E5DC-F444-4596-A558-6E052FD3E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83609"/>
            <a:ext cx="5391150" cy="1390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DB0AE0-55D4-4004-ACED-AE30ACDD9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" y="83609"/>
            <a:ext cx="1890339" cy="14695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56ABC6-C24D-457A-BF73-1DEB3CD08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6674" y="346534"/>
            <a:ext cx="5391150" cy="13906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80D006B-D0E8-4CCD-BB5C-903A8E4FB1F4}"/>
              </a:ext>
            </a:extLst>
          </p:cNvPr>
          <p:cNvSpPr txBox="1">
            <a:spLocks/>
          </p:cNvSpPr>
          <p:nvPr/>
        </p:nvSpPr>
        <p:spPr>
          <a:xfrm>
            <a:off x="2229225" y="17652"/>
            <a:ext cx="9229350" cy="1078839"/>
          </a:xfrm>
          <a:prstGeom prst="rect">
            <a:avLst/>
          </a:prstGeom>
        </p:spPr>
        <p:txBody>
          <a:bodyPr vert="horz" wrap="none" lIns="9144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ตัวอย่าง</a:t>
            </a: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85B4A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โครงสร้างภายนอกของสัตว์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321F04-60B3-4749-9FF1-77DD2AC66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533632" y="1453910"/>
            <a:ext cx="9008111" cy="513498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4BE9ED7-A5FB-469D-9CE9-F5D3F0BB71A3}"/>
              </a:ext>
            </a:extLst>
          </p:cNvPr>
          <p:cNvGrpSpPr/>
          <p:nvPr/>
        </p:nvGrpSpPr>
        <p:grpSpPr>
          <a:xfrm rot="13193886">
            <a:off x="2280217" y="4025933"/>
            <a:ext cx="640954" cy="523713"/>
            <a:chOff x="1390300" y="2946306"/>
            <a:chExt cx="640954" cy="52371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48A0DE2-4F63-48C3-B3BA-4E02D77BAC4E}"/>
                </a:ext>
              </a:extLst>
            </p:cNvPr>
            <p:cNvSpPr/>
            <p:nvPr/>
          </p:nvSpPr>
          <p:spPr>
            <a:xfrm>
              <a:off x="1390300" y="3091083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19F8CAC-44C2-465F-A045-643E14878C06}"/>
                </a:ext>
              </a:extLst>
            </p:cNvPr>
            <p:cNvCxnSpPr>
              <a:cxnSpLocks/>
            </p:cNvCxnSpPr>
            <p:nvPr/>
          </p:nvCxnSpPr>
          <p:spPr>
            <a:xfrm rot="8406114" flipH="1" flipV="1">
              <a:off x="1573332" y="2946306"/>
              <a:ext cx="457922" cy="523713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5A52E2A-ECD0-4A1C-A66B-8CCE482C2A2A}"/>
              </a:ext>
            </a:extLst>
          </p:cNvPr>
          <p:cNvSpPr/>
          <p:nvPr/>
        </p:nvSpPr>
        <p:spPr>
          <a:xfrm>
            <a:off x="793365" y="3371689"/>
            <a:ext cx="1654792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4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หาง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FD8AD46-B3D6-48AE-8485-FD7F68FCFC46}"/>
              </a:ext>
            </a:extLst>
          </p:cNvPr>
          <p:cNvGrpSpPr/>
          <p:nvPr/>
        </p:nvGrpSpPr>
        <p:grpSpPr>
          <a:xfrm rot="10267507">
            <a:off x="5607118" y="5249086"/>
            <a:ext cx="750746" cy="138943"/>
            <a:chOff x="1957867" y="3276469"/>
            <a:chExt cx="750746" cy="13894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6B2CF84-1088-4BDB-BB86-EF97CB758695}"/>
                </a:ext>
              </a:extLst>
            </p:cNvPr>
            <p:cNvSpPr/>
            <p:nvPr/>
          </p:nvSpPr>
          <p:spPr>
            <a:xfrm>
              <a:off x="1957867" y="3306095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2763F39-ED32-498D-8D97-D31F59D271CD}"/>
                </a:ext>
              </a:extLst>
            </p:cNvPr>
            <p:cNvCxnSpPr>
              <a:cxnSpLocks/>
            </p:cNvCxnSpPr>
            <p:nvPr/>
          </p:nvCxnSpPr>
          <p:spPr>
            <a:xfrm rot="11332493" flipH="1">
              <a:off x="2060233" y="3276469"/>
              <a:ext cx="648380" cy="132799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E82B922-8C10-48C8-9058-A1E94B3B80C6}"/>
              </a:ext>
            </a:extLst>
          </p:cNvPr>
          <p:cNvGrpSpPr/>
          <p:nvPr/>
        </p:nvGrpSpPr>
        <p:grpSpPr>
          <a:xfrm rot="19883231">
            <a:off x="7637291" y="1692096"/>
            <a:ext cx="1090012" cy="655425"/>
            <a:chOff x="1390300" y="2747286"/>
            <a:chExt cx="1090012" cy="655425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A6FA08C-71F0-401B-BC2F-6C16F5D8EFD8}"/>
                </a:ext>
              </a:extLst>
            </p:cNvPr>
            <p:cNvSpPr/>
            <p:nvPr/>
          </p:nvSpPr>
          <p:spPr>
            <a:xfrm>
              <a:off x="1390300" y="3091083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28012E5-C441-4DA9-AB99-7235D996D28B}"/>
                </a:ext>
              </a:extLst>
            </p:cNvPr>
            <p:cNvCxnSpPr>
              <a:cxnSpLocks/>
            </p:cNvCxnSpPr>
            <p:nvPr/>
          </p:nvCxnSpPr>
          <p:spPr>
            <a:xfrm rot="1716769" flipV="1">
              <a:off x="1555332" y="2747286"/>
              <a:ext cx="924980" cy="655425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B146053-2E01-4929-9C7E-279581E0BF6B}"/>
              </a:ext>
            </a:extLst>
          </p:cNvPr>
          <p:cNvSpPr/>
          <p:nvPr/>
        </p:nvSpPr>
        <p:spPr>
          <a:xfrm>
            <a:off x="8727290" y="1356950"/>
            <a:ext cx="1654792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4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ตา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A550D0E-8EE7-43BC-BB0C-2B07616DE5D1}"/>
              </a:ext>
            </a:extLst>
          </p:cNvPr>
          <p:cNvGrpSpPr/>
          <p:nvPr/>
        </p:nvGrpSpPr>
        <p:grpSpPr>
          <a:xfrm rot="1706736">
            <a:off x="7742953" y="2992912"/>
            <a:ext cx="283217" cy="725320"/>
            <a:chOff x="1390300" y="3091083"/>
            <a:chExt cx="283217" cy="72532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6C19711-9E2D-43EF-94D8-4106A5E044D6}"/>
                </a:ext>
              </a:extLst>
            </p:cNvPr>
            <p:cNvSpPr/>
            <p:nvPr/>
          </p:nvSpPr>
          <p:spPr>
            <a:xfrm>
              <a:off x="1390300" y="3091083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044BE00-0116-443F-8B58-868A94BDC982}"/>
                </a:ext>
              </a:extLst>
            </p:cNvPr>
            <p:cNvCxnSpPr>
              <a:cxnSpLocks/>
            </p:cNvCxnSpPr>
            <p:nvPr/>
          </p:nvCxnSpPr>
          <p:spPr>
            <a:xfrm rot="19893264">
              <a:off x="1607487" y="3104505"/>
              <a:ext cx="66030" cy="711898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CADABFD-EC87-4EDF-B243-ED176097FFE6}"/>
              </a:ext>
            </a:extLst>
          </p:cNvPr>
          <p:cNvSpPr/>
          <p:nvPr/>
        </p:nvSpPr>
        <p:spPr>
          <a:xfrm>
            <a:off x="7433121" y="3752730"/>
            <a:ext cx="1413732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ปาก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78EB059-3DE9-485C-9E3A-A93C040B35AF}"/>
              </a:ext>
            </a:extLst>
          </p:cNvPr>
          <p:cNvGrpSpPr/>
          <p:nvPr/>
        </p:nvGrpSpPr>
        <p:grpSpPr>
          <a:xfrm rot="6846353">
            <a:off x="8636871" y="5253040"/>
            <a:ext cx="1121503" cy="354232"/>
            <a:chOff x="2802126" y="2469587"/>
            <a:chExt cx="1121503" cy="354232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EB8E5DF-75F7-47BA-AC57-200775337212}"/>
                </a:ext>
              </a:extLst>
            </p:cNvPr>
            <p:cNvSpPr/>
            <p:nvPr/>
          </p:nvSpPr>
          <p:spPr>
            <a:xfrm>
              <a:off x="2802126" y="2638672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4EF35D1-6BC5-4035-90F5-29B43988DBD0}"/>
                </a:ext>
              </a:extLst>
            </p:cNvPr>
            <p:cNvCxnSpPr>
              <a:cxnSpLocks/>
              <a:endCxn id="49" idx="0"/>
            </p:cNvCxnSpPr>
            <p:nvPr/>
          </p:nvCxnSpPr>
          <p:spPr>
            <a:xfrm rot="14753647" flipH="1">
              <a:off x="3229669" y="2129858"/>
              <a:ext cx="354232" cy="1033689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EAAB63D-867D-4895-849F-ECFB446EB5B5}"/>
              </a:ext>
            </a:extLst>
          </p:cNvPr>
          <p:cNvGrpSpPr/>
          <p:nvPr/>
        </p:nvGrpSpPr>
        <p:grpSpPr>
          <a:xfrm rot="1841703">
            <a:off x="9374947" y="3760896"/>
            <a:ext cx="1477241" cy="737586"/>
            <a:chOff x="1390300" y="2772920"/>
            <a:chExt cx="1477241" cy="737586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BFC2AA0-3F0A-4572-9ACC-9CC220D1F536}"/>
                </a:ext>
              </a:extLst>
            </p:cNvPr>
            <p:cNvSpPr/>
            <p:nvPr/>
          </p:nvSpPr>
          <p:spPr>
            <a:xfrm>
              <a:off x="1390300" y="3091083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13AE267-F75F-4932-B92B-069143A7A385}"/>
                </a:ext>
              </a:extLst>
            </p:cNvPr>
            <p:cNvCxnSpPr>
              <a:cxnSpLocks/>
              <a:endCxn id="48" idx="0"/>
            </p:cNvCxnSpPr>
            <p:nvPr/>
          </p:nvCxnSpPr>
          <p:spPr>
            <a:xfrm rot="19893264">
              <a:off x="1487354" y="2772920"/>
              <a:ext cx="1380187" cy="737586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7E2301C-51C6-4923-98E0-7D78DF7632FF}"/>
              </a:ext>
            </a:extLst>
          </p:cNvPr>
          <p:cNvSpPr/>
          <p:nvPr/>
        </p:nvSpPr>
        <p:spPr>
          <a:xfrm>
            <a:off x="10215814" y="4369989"/>
            <a:ext cx="1654792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4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งา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56B8AEF-BF3E-43E6-8637-5BDF0A309DF3}"/>
              </a:ext>
            </a:extLst>
          </p:cNvPr>
          <p:cNvSpPr/>
          <p:nvPr/>
        </p:nvSpPr>
        <p:spPr>
          <a:xfrm>
            <a:off x="8175179" y="5987079"/>
            <a:ext cx="1654792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4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งวง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1A1AA79-A52B-49BA-954C-B519F3348855}"/>
              </a:ext>
            </a:extLst>
          </p:cNvPr>
          <p:cNvSpPr/>
          <p:nvPr/>
        </p:nvSpPr>
        <p:spPr>
          <a:xfrm>
            <a:off x="3953414" y="5096784"/>
            <a:ext cx="1654792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4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ขา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7E1C7CE-56AC-479B-A341-6FF7B0465AF9}"/>
              </a:ext>
            </a:extLst>
          </p:cNvPr>
          <p:cNvGrpSpPr/>
          <p:nvPr/>
        </p:nvGrpSpPr>
        <p:grpSpPr>
          <a:xfrm rot="10267507">
            <a:off x="4913159" y="1735993"/>
            <a:ext cx="1823340" cy="990850"/>
            <a:chOff x="1386673" y="3091083"/>
            <a:chExt cx="1823340" cy="990850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2D3A626-D959-4876-A945-73C9729B1F89}"/>
                </a:ext>
              </a:extLst>
            </p:cNvPr>
            <p:cNvSpPr/>
            <p:nvPr/>
          </p:nvSpPr>
          <p:spPr>
            <a:xfrm>
              <a:off x="1390300" y="3091083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90E8A58-5BFB-46B3-89CF-4007F068657E}"/>
                </a:ext>
              </a:extLst>
            </p:cNvPr>
            <p:cNvCxnSpPr>
              <a:cxnSpLocks/>
            </p:cNvCxnSpPr>
            <p:nvPr/>
          </p:nvCxnSpPr>
          <p:spPr>
            <a:xfrm rot="11332493" flipH="1" flipV="1">
              <a:off x="1386673" y="3290039"/>
              <a:ext cx="1823340" cy="791894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22F3E323-0541-437B-9A03-BB10F09A844F}"/>
              </a:ext>
            </a:extLst>
          </p:cNvPr>
          <p:cNvSpPr/>
          <p:nvPr/>
        </p:nvSpPr>
        <p:spPr>
          <a:xfrm>
            <a:off x="3243020" y="1399521"/>
            <a:ext cx="1654792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หู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AD8EF99-90CF-497F-BA3A-08A5F8277DFD}"/>
              </a:ext>
            </a:extLst>
          </p:cNvPr>
          <p:cNvGrpSpPr/>
          <p:nvPr/>
        </p:nvGrpSpPr>
        <p:grpSpPr>
          <a:xfrm rot="13193886">
            <a:off x="2483171" y="2122242"/>
            <a:ext cx="1925715" cy="716378"/>
            <a:chOff x="2269308" y="2001770"/>
            <a:chExt cx="1925715" cy="716378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A588C23-C3D9-452E-B10A-974C0F0386C0}"/>
                </a:ext>
              </a:extLst>
            </p:cNvPr>
            <p:cNvSpPr/>
            <p:nvPr/>
          </p:nvSpPr>
          <p:spPr>
            <a:xfrm>
              <a:off x="2269308" y="2608831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B3481FC-31BE-4028-B8F6-386FAECBDD21}"/>
                </a:ext>
              </a:extLst>
            </p:cNvPr>
            <p:cNvCxnSpPr>
              <a:cxnSpLocks/>
            </p:cNvCxnSpPr>
            <p:nvPr/>
          </p:nvCxnSpPr>
          <p:spPr>
            <a:xfrm rot="8406114" flipH="1" flipV="1">
              <a:off x="2323832" y="2001770"/>
              <a:ext cx="1871191" cy="531315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488FF45D-A703-4300-A336-B1A0126DA092}"/>
              </a:ext>
            </a:extLst>
          </p:cNvPr>
          <p:cNvSpPr/>
          <p:nvPr/>
        </p:nvSpPr>
        <p:spPr>
          <a:xfrm>
            <a:off x="774067" y="1921693"/>
            <a:ext cx="1654792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ลำตัว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A4D2EB-E904-4D2A-8775-E71949A0F4FB}"/>
              </a:ext>
            </a:extLst>
          </p:cNvPr>
          <p:cNvGrpSpPr/>
          <p:nvPr/>
        </p:nvGrpSpPr>
        <p:grpSpPr>
          <a:xfrm>
            <a:off x="93240" y="4810873"/>
            <a:ext cx="2121156" cy="2445661"/>
            <a:chOff x="93240" y="4810873"/>
            <a:chExt cx="2121156" cy="24456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754FE93-A067-48FC-9480-53B66B184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0" y="4810873"/>
              <a:ext cx="2121156" cy="2445661"/>
            </a:xfrm>
            <a:prstGeom prst="rect">
              <a:avLst/>
            </a:prstGeom>
          </p:spPr>
        </p:pic>
        <p:sp>
          <p:nvSpPr>
            <p:cNvPr id="47" name="Title 1">
              <a:extLst>
                <a:ext uri="{FF2B5EF4-FFF2-40B4-BE49-F238E27FC236}">
                  <a16:creationId xmlns:a16="http://schemas.microsoft.com/office/drawing/2014/main" id="{18E23E56-AC24-4A48-84A8-0980298AB470}"/>
                </a:ext>
              </a:extLst>
            </p:cNvPr>
            <p:cNvSpPr txBox="1">
              <a:spLocks/>
            </p:cNvSpPr>
            <p:nvPr/>
          </p:nvSpPr>
          <p:spPr>
            <a:xfrm>
              <a:off x="93240" y="5096784"/>
              <a:ext cx="2079242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7000" dirty="0">
                  <a:solidFill>
                    <a:schemeClr val="bg1"/>
                  </a:solidFill>
                  <a:effectLst>
                    <a:outerShdw blurRad="25400" dist="635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ช้าง</a:t>
              </a:r>
              <a:endParaRPr lang="en-US" sz="7000" dirty="0">
                <a:solidFill>
                  <a:schemeClr val="bg1"/>
                </a:solidFill>
                <a:effectLst>
                  <a:outerShdw blurRad="25400" dist="635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273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0" fill="hold">
                                          <p:stCondLst>
                                            <p:cond delay="18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0" fill="hold">
                                          <p:stCondLst>
                                            <p:cond delay="2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6" grpId="0" animBg="1"/>
      <p:bldP spid="40" grpId="0" animBg="1"/>
      <p:bldP spid="48" grpId="0" animBg="1"/>
      <p:bldP spid="49" grpId="0" animBg="1"/>
      <p:bldP spid="52" grpId="0" animBg="1"/>
      <p:bldP spid="68" grpId="0" animBg="1"/>
      <p:bldP spid="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07F1DB7-1C6B-43CA-8048-B8A1FE2A1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61" y="806"/>
            <a:ext cx="5391150" cy="1390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4E5DC-F444-4596-A558-6E052FD3E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83609"/>
            <a:ext cx="5391150" cy="1390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DB0AE0-55D4-4004-ACED-AE30ACDD9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" y="83609"/>
            <a:ext cx="1890339" cy="14695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56ABC6-C24D-457A-BF73-1DEB3CD08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6674" y="346534"/>
            <a:ext cx="5391150" cy="13906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80D006B-D0E8-4CCD-BB5C-903A8E4FB1F4}"/>
              </a:ext>
            </a:extLst>
          </p:cNvPr>
          <p:cNvSpPr txBox="1">
            <a:spLocks/>
          </p:cNvSpPr>
          <p:nvPr/>
        </p:nvSpPr>
        <p:spPr>
          <a:xfrm>
            <a:off x="2229225" y="17652"/>
            <a:ext cx="9229350" cy="1078839"/>
          </a:xfrm>
          <a:prstGeom prst="rect">
            <a:avLst/>
          </a:prstGeom>
        </p:spPr>
        <p:txBody>
          <a:bodyPr vert="horz" wrap="none" lIns="9144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ตัวอย่าง</a:t>
            </a: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85B4A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โครงสร้างภายนอกของสัตว์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321F04-60B3-4749-9FF1-77DD2AC66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937038" y="1540216"/>
            <a:ext cx="8127317" cy="513498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4BE9ED7-A5FB-469D-9CE9-F5D3F0BB71A3}"/>
              </a:ext>
            </a:extLst>
          </p:cNvPr>
          <p:cNvGrpSpPr/>
          <p:nvPr/>
        </p:nvGrpSpPr>
        <p:grpSpPr>
          <a:xfrm rot="13193886">
            <a:off x="2623668" y="3701678"/>
            <a:ext cx="640954" cy="523713"/>
            <a:chOff x="1390300" y="2946306"/>
            <a:chExt cx="640954" cy="52371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48A0DE2-4F63-48C3-B3BA-4E02D77BAC4E}"/>
                </a:ext>
              </a:extLst>
            </p:cNvPr>
            <p:cNvSpPr/>
            <p:nvPr/>
          </p:nvSpPr>
          <p:spPr>
            <a:xfrm>
              <a:off x="1390300" y="3091083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19F8CAC-44C2-465F-A045-643E14878C06}"/>
                </a:ext>
              </a:extLst>
            </p:cNvPr>
            <p:cNvCxnSpPr>
              <a:cxnSpLocks/>
            </p:cNvCxnSpPr>
            <p:nvPr/>
          </p:nvCxnSpPr>
          <p:spPr>
            <a:xfrm rot="8406114" flipH="1" flipV="1">
              <a:off x="1573332" y="2946306"/>
              <a:ext cx="457922" cy="523713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5A52E2A-ECD0-4A1C-A66B-8CCE482C2A2A}"/>
              </a:ext>
            </a:extLst>
          </p:cNvPr>
          <p:cNvSpPr/>
          <p:nvPr/>
        </p:nvSpPr>
        <p:spPr>
          <a:xfrm>
            <a:off x="988789" y="3286916"/>
            <a:ext cx="1654792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4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หาง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FD8AD46-B3D6-48AE-8485-FD7F68FCFC46}"/>
              </a:ext>
            </a:extLst>
          </p:cNvPr>
          <p:cNvGrpSpPr/>
          <p:nvPr/>
        </p:nvGrpSpPr>
        <p:grpSpPr>
          <a:xfrm rot="10267507">
            <a:off x="6793930" y="5465657"/>
            <a:ext cx="679145" cy="331866"/>
            <a:chOff x="1961754" y="2967591"/>
            <a:chExt cx="679145" cy="33186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6B2CF84-1088-4BDB-BB86-EF97CB758695}"/>
                </a:ext>
              </a:extLst>
            </p:cNvPr>
            <p:cNvSpPr/>
            <p:nvPr/>
          </p:nvSpPr>
          <p:spPr>
            <a:xfrm>
              <a:off x="1961754" y="3190140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2763F39-ED32-498D-8D97-D31F59D271CD}"/>
                </a:ext>
              </a:extLst>
            </p:cNvPr>
            <p:cNvCxnSpPr>
              <a:cxnSpLocks/>
            </p:cNvCxnSpPr>
            <p:nvPr/>
          </p:nvCxnSpPr>
          <p:spPr>
            <a:xfrm rot="11332493" flipH="1">
              <a:off x="2039913" y="2967591"/>
              <a:ext cx="600986" cy="319141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E82B922-8C10-48C8-9058-A1E94B3B80C6}"/>
              </a:ext>
            </a:extLst>
          </p:cNvPr>
          <p:cNvGrpSpPr/>
          <p:nvPr/>
        </p:nvGrpSpPr>
        <p:grpSpPr>
          <a:xfrm rot="19883231">
            <a:off x="8987900" y="2422876"/>
            <a:ext cx="1421491" cy="1367978"/>
            <a:chOff x="1390300" y="2126362"/>
            <a:chExt cx="1421491" cy="1367978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A6FA08C-71F0-401B-BC2F-6C16F5D8EFD8}"/>
                </a:ext>
              </a:extLst>
            </p:cNvPr>
            <p:cNvSpPr/>
            <p:nvPr/>
          </p:nvSpPr>
          <p:spPr>
            <a:xfrm>
              <a:off x="1390300" y="3091083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28012E5-C441-4DA9-AB99-7235D996D28B}"/>
                </a:ext>
              </a:extLst>
            </p:cNvPr>
            <p:cNvCxnSpPr>
              <a:cxnSpLocks/>
            </p:cNvCxnSpPr>
            <p:nvPr/>
          </p:nvCxnSpPr>
          <p:spPr>
            <a:xfrm rot="1716769" flipV="1">
              <a:off x="1701724" y="2126362"/>
              <a:ext cx="1110067" cy="1367978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B146053-2E01-4929-9C7E-279581E0BF6B}"/>
              </a:ext>
            </a:extLst>
          </p:cNvPr>
          <p:cNvSpPr/>
          <p:nvPr/>
        </p:nvSpPr>
        <p:spPr>
          <a:xfrm>
            <a:off x="10409424" y="2021556"/>
            <a:ext cx="1654792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4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ตา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A550D0E-8EE7-43BC-BB0C-2B07616DE5D1}"/>
              </a:ext>
            </a:extLst>
          </p:cNvPr>
          <p:cNvGrpSpPr/>
          <p:nvPr/>
        </p:nvGrpSpPr>
        <p:grpSpPr>
          <a:xfrm rot="8793003">
            <a:off x="8830337" y="4337115"/>
            <a:ext cx="1180963" cy="864519"/>
            <a:chOff x="1251867" y="3091083"/>
            <a:chExt cx="1180963" cy="864519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6C19711-9E2D-43EF-94D8-4106A5E044D6}"/>
                </a:ext>
              </a:extLst>
            </p:cNvPr>
            <p:cNvSpPr/>
            <p:nvPr/>
          </p:nvSpPr>
          <p:spPr>
            <a:xfrm>
              <a:off x="1390300" y="3091083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044BE00-0116-443F-8B58-868A94BDC982}"/>
                </a:ext>
              </a:extLst>
            </p:cNvPr>
            <p:cNvCxnSpPr>
              <a:cxnSpLocks/>
              <a:stCxn id="38" idx="5"/>
              <a:endCxn id="40" idx="3"/>
            </p:cNvCxnSpPr>
            <p:nvPr/>
          </p:nvCxnSpPr>
          <p:spPr>
            <a:xfrm rot="12806997" flipH="1" flipV="1">
              <a:off x="1251867" y="3469622"/>
              <a:ext cx="1180963" cy="485980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CADABFD-EC87-4EDF-B243-ED176097FFE6}"/>
              </a:ext>
            </a:extLst>
          </p:cNvPr>
          <p:cNvSpPr/>
          <p:nvPr/>
        </p:nvSpPr>
        <p:spPr>
          <a:xfrm>
            <a:off x="7312278" y="4059834"/>
            <a:ext cx="1413732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จมูก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78EB059-3DE9-485C-9E3A-A93C040B35AF}"/>
              </a:ext>
            </a:extLst>
          </p:cNvPr>
          <p:cNvGrpSpPr/>
          <p:nvPr/>
        </p:nvGrpSpPr>
        <p:grpSpPr>
          <a:xfrm rot="8046652">
            <a:off x="9043805" y="5363014"/>
            <a:ext cx="1121503" cy="354232"/>
            <a:chOff x="2802126" y="2469587"/>
            <a:chExt cx="1121503" cy="354232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EB8E5DF-75F7-47BA-AC57-200775337212}"/>
                </a:ext>
              </a:extLst>
            </p:cNvPr>
            <p:cNvSpPr/>
            <p:nvPr/>
          </p:nvSpPr>
          <p:spPr>
            <a:xfrm>
              <a:off x="2802126" y="2638672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4EF35D1-6BC5-4035-90F5-29B43988DBD0}"/>
                </a:ext>
              </a:extLst>
            </p:cNvPr>
            <p:cNvCxnSpPr>
              <a:cxnSpLocks/>
              <a:endCxn id="49" idx="0"/>
            </p:cNvCxnSpPr>
            <p:nvPr/>
          </p:nvCxnSpPr>
          <p:spPr>
            <a:xfrm rot="14753647" flipH="1">
              <a:off x="3229669" y="2129858"/>
              <a:ext cx="354232" cy="1033689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EAAB63D-867D-4895-849F-ECFB446EB5B5}"/>
              </a:ext>
            </a:extLst>
          </p:cNvPr>
          <p:cNvGrpSpPr/>
          <p:nvPr/>
        </p:nvGrpSpPr>
        <p:grpSpPr>
          <a:xfrm rot="1841703">
            <a:off x="10378459" y="3940985"/>
            <a:ext cx="917117" cy="1077101"/>
            <a:chOff x="1390300" y="2931943"/>
            <a:chExt cx="917117" cy="107710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BFC2AA0-3F0A-4572-9ACC-9CC220D1F536}"/>
                </a:ext>
              </a:extLst>
            </p:cNvPr>
            <p:cNvSpPr/>
            <p:nvPr/>
          </p:nvSpPr>
          <p:spPr>
            <a:xfrm>
              <a:off x="1390300" y="3091083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13AE267-F75F-4932-B92B-069143A7A385}"/>
                </a:ext>
              </a:extLst>
            </p:cNvPr>
            <p:cNvCxnSpPr>
              <a:cxnSpLocks/>
              <a:endCxn id="48" idx="0"/>
            </p:cNvCxnSpPr>
            <p:nvPr/>
          </p:nvCxnSpPr>
          <p:spPr>
            <a:xfrm rot="19758297">
              <a:off x="1698636" y="2931943"/>
              <a:ext cx="608781" cy="1077101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7E2301C-51C6-4923-98E0-7D78DF7632FF}"/>
              </a:ext>
            </a:extLst>
          </p:cNvPr>
          <p:cNvSpPr/>
          <p:nvPr/>
        </p:nvSpPr>
        <p:spPr>
          <a:xfrm>
            <a:off x="10446581" y="5096784"/>
            <a:ext cx="1654792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4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นอ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56B8AEF-BF3E-43E6-8637-5BDF0A309DF3}"/>
              </a:ext>
            </a:extLst>
          </p:cNvPr>
          <p:cNvSpPr/>
          <p:nvPr/>
        </p:nvSpPr>
        <p:spPr>
          <a:xfrm>
            <a:off x="8175179" y="5987079"/>
            <a:ext cx="1654792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ปาก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1A1AA79-A52B-49BA-954C-B519F3348855}"/>
              </a:ext>
            </a:extLst>
          </p:cNvPr>
          <p:cNvSpPr/>
          <p:nvPr/>
        </p:nvSpPr>
        <p:spPr>
          <a:xfrm>
            <a:off x="5152913" y="5531251"/>
            <a:ext cx="1654792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4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ขา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7E1C7CE-56AC-479B-A341-6FF7B0465AF9}"/>
              </a:ext>
            </a:extLst>
          </p:cNvPr>
          <p:cNvGrpSpPr/>
          <p:nvPr/>
        </p:nvGrpSpPr>
        <p:grpSpPr>
          <a:xfrm rot="10267507">
            <a:off x="6956925" y="1980277"/>
            <a:ext cx="1719728" cy="318328"/>
            <a:chOff x="1390300" y="3091083"/>
            <a:chExt cx="1719728" cy="318328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2D3A626-D959-4876-A945-73C9729B1F89}"/>
                </a:ext>
              </a:extLst>
            </p:cNvPr>
            <p:cNvSpPr/>
            <p:nvPr/>
          </p:nvSpPr>
          <p:spPr>
            <a:xfrm>
              <a:off x="1390300" y="3091083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90E8A58-5BFB-46B3-89CF-4007F068657E}"/>
                </a:ext>
              </a:extLst>
            </p:cNvPr>
            <p:cNvCxnSpPr>
              <a:cxnSpLocks/>
            </p:cNvCxnSpPr>
            <p:nvPr/>
          </p:nvCxnSpPr>
          <p:spPr>
            <a:xfrm rot="11332493" flipH="1" flipV="1">
              <a:off x="1438863" y="3282280"/>
              <a:ext cx="1671165" cy="127131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22F3E323-0541-437B-9A03-BB10F09A844F}"/>
              </a:ext>
            </a:extLst>
          </p:cNvPr>
          <p:cNvSpPr/>
          <p:nvPr/>
        </p:nvSpPr>
        <p:spPr>
          <a:xfrm>
            <a:off x="5287317" y="1651019"/>
            <a:ext cx="1654792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หู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AD8EF99-90CF-497F-BA3A-08A5F8277DFD}"/>
              </a:ext>
            </a:extLst>
          </p:cNvPr>
          <p:cNvGrpSpPr/>
          <p:nvPr/>
        </p:nvGrpSpPr>
        <p:grpSpPr>
          <a:xfrm rot="13193886">
            <a:off x="2540796" y="1963486"/>
            <a:ext cx="2582581" cy="996823"/>
            <a:chOff x="1656585" y="2123393"/>
            <a:chExt cx="2582581" cy="996823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A588C23-C3D9-452E-B10A-974C0F0386C0}"/>
                </a:ext>
              </a:extLst>
            </p:cNvPr>
            <p:cNvSpPr/>
            <p:nvPr/>
          </p:nvSpPr>
          <p:spPr>
            <a:xfrm>
              <a:off x="1656585" y="3010899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B3481FC-31BE-4028-B8F6-386FAECBDD21}"/>
                </a:ext>
              </a:extLst>
            </p:cNvPr>
            <p:cNvCxnSpPr>
              <a:cxnSpLocks/>
              <a:stCxn id="71" idx="7"/>
            </p:cNvCxnSpPr>
            <p:nvPr/>
          </p:nvCxnSpPr>
          <p:spPr>
            <a:xfrm rot="8406114" flipH="1" flipV="1">
              <a:off x="1658329" y="2123393"/>
              <a:ext cx="2580837" cy="651244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488FF45D-A703-4300-A336-B1A0126DA092}"/>
              </a:ext>
            </a:extLst>
          </p:cNvPr>
          <p:cNvSpPr/>
          <p:nvPr/>
        </p:nvSpPr>
        <p:spPr>
          <a:xfrm>
            <a:off x="774067" y="1921693"/>
            <a:ext cx="1654792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ลำตัว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A4D2EB-E904-4D2A-8775-E71949A0F4FB}"/>
              </a:ext>
            </a:extLst>
          </p:cNvPr>
          <p:cNvGrpSpPr/>
          <p:nvPr/>
        </p:nvGrpSpPr>
        <p:grpSpPr>
          <a:xfrm>
            <a:off x="93240" y="4810873"/>
            <a:ext cx="2121156" cy="2445661"/>
            <a:chOff x="93240" y="4810873"/>
            <a:chExt cx="2121156" cy="24456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754FE93-A067-48FC-9480-53B66B184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0" y="4810873"/>
              <a:ext cx="2121156" cy="2445661"/>
            </a:xfrm>
            <a:prstGeom prst="rect">
              <a:avLst/>
            </a:prstGeom>
          </p:spPr>
        </p:pic>
        <p:sp>
          <p:nvSpPr>
            <p:cNvPr id="47" name="Title 1">
              <a:extLst>
                <a:ext uri="{FF2B5EF4-FFF2-40B4-BE49-F238E27FC236}">
                  <a16:creationId xmlns:a16="http://schemas.microsoft.com/office/drawing/2014/main" id="{18E23E56-AC24-4A48-84A8-0980298AB470}"/>
                </a:ext>
              </a:extLst>
            </p:cNvPr>
            <p:cNvSpPr txBox="1">
              <a:spLocks/>
            </p:cNvSpPr>
            <p:nvPr/>
          </p:nvSpPr>
          <p:spPr>
            <a:xfrm>
              <a:off x="93240" y="5096784"/>
              <a:ext cx="2079242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7000" dirty="0">
                  <a:solidFill>
                    <a:schemeClr val="bg1"/>
                  </a:solidFill>
                  <a:effectLst>
                    <a:outerShdw blurRad="25400" dist="635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แรด</a:t>
              </a:r>
              <a:endParaRPr lang="en-US" sz="7000" dirty="0">
                <a:solidFill>
                  <a:schemeClr val="bg1"/>
                </a:solidFill>
                <a:effectLst>
                  <a:outerShdw blurRad="25400" dist="635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84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0" fill="hold">
                                          <p:stCondLst>
                                            <p:cond delay="18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0" fill="hold">
                                          <p:stCondLst>
                                            <p:cond delay="2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6" grpId="0" animBg="1"/>
      <p:bldP spid="40" grpId="0" animBg="1"/>
      <p:bldP spid="48" grpId="0" animBg="1"/>
      <p:bldP spid="49" grpId="0" animBg="1"/>
      <p:bldP spid="52" grpId="0" animBg="1"/>
      <p:bldP spid="68" grpId="0" animBg="1"/>
      <p:bldP spid="7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07F1DB7-1C6B-43CA-8048-B8A1FE2A1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61" y="806"/>
            <a:ext cx="5391150" cy="1390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4E5DC-F444-4596-A558-6E052FD3E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83609"/>
            <a:ext cx="5391150" cy="1390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DB0AE0-55D4-4004-ACED-AE30ACDD9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" y="83609"/>
            <a:ext cx="1890339" cy="14695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56ABC6-C24D-457A-BF73-1DEB3CD08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6674" y="346534"/>
            <a:ext cx="5391150" cy="13906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80D006B-D0E8-4CCD-BB5C-903A8E4FB1F4}"/>
              </a:ext>
            </a:extLst>
          </p:cNvPr>
          <p:cNvSpPr txBox="1">
            <a:spLocks/>
          </p:cNvSpPr>
          <p:nvPr/>
        </p:nvSpPr>
        <p:spPr>
          <a:xfrm>
            <a:off x="2229225" y="17652"/>
            <a:ext cx="9229350" cy="1078839"/>
          </a:xfrm>
          <a:prstGeom prst="rect">
            <a:avLst/>
          </a:prstGeom>
        </p:spPr>
        <p:txBody>
          <a:bodyPr vert="horz" wrap="none" lIns="9144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ตัวอย่าง</a:t>
            </a: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85B4A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โครงสร้างภายนอกของสัตว์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321F04-60B3-4749-9FF1-77DD2AC66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268378" y="1330892"/>
            <a:ext cx="3058655" cy="547622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4BE9ED7-A5FB-469D-9CE9-F5D3F0BB71A3}"/>
              </a:ext>
            </a:extLst>
          </p:cNvPr>
          <p:cNvGrpSpPr/>
          <p:nvPr/>
        </p:nvGrpSpPr>
        <p:grpSpPr>
          <a:xfrm rot="8758778">
            <a:off x="4624463" y="3320723"/>
            <a:ext cx="1098926" cy="434677"/>
            <a:chOff x="1390300" y="3013811"/>
            <a:chExt cx="1098926" cy="43467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48A0DE2-4F63-48C3-B3BA-4E02D77BAC4E}"/>
                </a:ext>
              </a:extLst>
            </p:cNvPr>
            <p:cNvSpPr/>
            <p:nvPr/>
          </p:nvSpPr>
          <p:spPr>
            <a:xfrm>
              <a:off x="1390300" y="3091083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19F8CAC-44C2-465F-A045-643E14878C06}"/>
                </a:ext>
              </a:extLst>
            </p:cNvPr>
            <p:cNvCxnSpPr>
              <a:cxnSpLocks/>
              <a:stCxn id="29" idx="3"/>
              <a:endCxn id="7" idx="6"/>
            </p:cNvCxnSpPr>
            <p:nvPr/>
          </p:nvCxnSpPr>
          <p:spPr>
            <a:xfrm rot="12841222" flipV="1">
              <a:off x="1539978" y="3013811"/>
              <a:ext cx="949248" cy="434677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5A52E2A-ECD0-4A1C-A66B-8CCE482C2A2A}"/>
              </a:ext>
            </a:extLst>
          </p:cNvPr>
          <p:cNvSpPr/>
          <p:nvPr/>
        </p:nvSpPr>
        <p:spPr>
          <a:xfrm>
            <a:off x="2689446" y="3488641"/>
            <a:ext cx="1947827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4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แผงอก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FD8AD46-B3D6-48AE-8485-FD7F68FCFC46}"/>
              </a:ext>
            </a:extLst>
          </p:cNvPr>
          <p:cNvGrpSpPr/>
          <p:nvPr/>
        </p:nvGrpSpPr>
        <p:grpSpPr>
          <a:xfrm rot="12070872">
            <a:off x="5268594" y="5247278"/>
            <a:ext cx="890835" cy="216877"/>
            <a:chOff x="1961754" y="3082580"/>
            <a:chExt cx="890835" cy="216877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6B2CF84-1088-4BDB-BB86-EF97CB758695}"/>
                </a:ext>
              </a:extLst>
            </p:cNvPr>
            <p:cNvSpPr/>
            <p:nvPr/>
          </p:nvSpPr>
          <p:spPr>
            <a:xfrm>
              <a:off x="1961754" y="3190140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2763F39-ED32-498D-8D97-D31F59D271CD}"/>
                </a:ext>
              </a:extLst>
            </p:cNvPr>
            <p:cNvCxnSpPr>
              <a:cxnSpLocks/>
              <a:endCxn id="52" idx="3"/>
            </p:cNvCxnSpPr>
            <p:nvPr/>
          </p:nvCxnSpPr>
          <p:spPr>
            <a:xfrm rot="9529128" flipH="1" flipV="1">
              <a:off x="2024188" y="3082580"/>
              <a:ext cx="828401" cy="184204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E82B922-8C10-48C8-9058-A1E94B3B80C6}"/>
              </a:ext>
            </a:extLst>
          </p:cNvPr>
          <p:cNvGrpSpPr/>
          <p:nvPr/>
        </p:nvGrpSpPr>
        <p:grpSpPr>
          <a:xfrm rot="2166637">
            <a:off x="7666455" y="1621770"/>
            <a:ext cx="1174555" cy="497910"/>
            <a:chOff x="1390300" y="2772084"/>
            <a:chExt cx="1174555" cy="49791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A6FA08C-71F0-401B-BC2F-6C16F5D8EFD8}"/>
                </a:ext>
              </a:extLst>
            </p:cNvPr>
            <p:cNvSpPr/>
            <p:nvPr/>
          </p:nvSpPr>
          <p:spPr>
            <a:xfrm>
              <a:off x="1390300" y="3091083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28012E5-C441-4DA9-AB99-7235D996D28B}"/>
                </a:ext>
              </a:extLst>
            </p:cNvPr>
            <p:cNvCxnSpPr>
              <a:cxnSpLocks/>
              <a:endCxn id="36" idx="1"/>
            </p:cNvCxnSpPr>
            <p:nvPr/>
          </p:nvCxnSpPr>
          <p:spPr>
            <a:xfrm rot="19433363">
              <a:off x="1489984" y="2772084"/>
              <a:ext cx="1074871" cy="497910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B146053-2E01-4929-9C7E-279581E0BF6B}"/>
              </a:ext>
            </a:extLst>
          </p:cNvPr>
          <p:cNvSpPr/>
          <p:nvPr/>
        </p:nvSpPr>
        <p:spPr>
          <a:xfrm>
            <a:off x="8831434" y="1840424"/>
            <a:ext cx="2731915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4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จะงอยปาก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A550D0E-8EE7-43BC-BB0C-2B07616DE5D1}"/>
              </a:ext>
            </a:extLst>
          </p:cNvPr>
          <p:cNvGrpSpPr/>
          <p:nvPr/>
        </p:nvGrpSpPr>
        <p:grpSpPr>
          <a:xfrm rot="8793003">
            <a:off x="7687104" y="3729138"/>
            <a:ext cx="1349342" cy="938580"/>
            <a:chOff x="1736599" y="4114184"/>
            <a:chExt cx="1349342" cy="93858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6C19711-9E2D-43EF-94D8-4106A5E044D6}"/>
                </a:ext>
              </a:extLst>
            </p:cNvPr>
            <p:cNvSpPr/>
            <p:nvPr/>
          </p:nvSpPr>
          <p:spPr>
            <a:xfrm rot="613948">
              <a:off x="2976624" y="4466062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044BE00-0116-443F-8B58-868A94BDC982}"/>
                </a:ext>
              </a:extLst>
            </p:cNvPr>
            <p:cNvCxnSpPr>
              <a:cxnSpLocks/>
              <a:endCxn id="40" idx="1"/>
            </p:cNvCxnSpPr>
            <p:nvPr/>
          </p:nvCxnSpPr>
          <p:spPr>
            <a:xfrm rot="12806997" flipV="1">
              <a:off x="1736599" y="4114184"/>
              <a:ext cx="1197559" cy="938580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CADABFD-EC87-4EDF-B243-ED176097FFE6}"/>
              </a:ext>
            </a:extLst>
          </p:cNvPr>
          <p:cNvSpPr/>
          <p:nvPr/>
        </p:nvSpPr>
        <p:spPr>
          <a:xfrm>
            <a:off x="9023876" y="3378677"/>
            <a:ext cx="1413732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ปีก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78EB059-3DE9-485C-9E3A-A93C040B35AF}"/>
              </a:ext>
            </a:extLst>
          </p:cNvPr>
          <p:cNvGrpSpPr/>
          <p:nvPr/>
        </p:nvGrpSpPr>
        <p:grpSpPr>
          <a:xfrm rot="8046652">
            <a:off x="8264022" y="5597253"/>
            <a:ext cx="572021" cy="1508368"/>
            <a:chOff x="4393381" y="2084952"/>
            <a:chExt cx="572021" cy="150836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EB8E5DF-75F7-47BA-AC57-200775337212}"/>
                </a:ext>
              </a:extLst>
            </p:cNvPr>
            <p:cNvSpPr/>
            <p:nvPr/>
          </p:nvSpPr>
          <p:spPr>
            <a:xfrm>
              <a:off x="4856085" y="3319578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4EF35D1-6BC5-4035-90F5-29B43988DBD0}"/>
                </a:ext>
              </a:extLst>
            </p:cNvPr>
            <p:cNvCxnSpPr>
              <a:cxnSpLocks/>
              <a:stCxn id="49" idx="1"/>
            </p:cNvCxnSpPr>
            <p:nvPr/>
          </p:nvCxnSpPr>
          <p:spPr>
            <a:xfrm rot="13553348" flipH="1" flipV="1">
              <a:off x="3655194" y="2823139"/>
              <a:ext cx="1508368" cy="31994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56B8AEF-BF3E-43E6-8637-5BDF0A309DF3}"/>
              </a:ext>
            </a:extLst>
          </p:cNvPr>
          <p:cNvSpPr/>
          <p:nvPr/>
        </p:nvSpPr>
        <p:spPr>
          <a:xfrm>
            <a:off x="9492159" y="5864934"/>
            <a:ext cx="1654792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หาง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1A1AA79-A52B-49BA-954C-B519F3348855}"/>
              </a:ext>
            </a:extLst>
          </p:cNvPr>
          <p:cNvSpPr/>
          <p:nvPr/>
        </p:nvSpPr>
        <p:spPr>
          <a:xfrm>
            <a:off x="2763752" y="4873818"/>
            <a:ext cx="2501048" cy="7875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กรงเล็บ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AD8EF99-90CF-497F-BA3A-08A5F8277DFD}"/>
              </a:ext>
            </a:extLst>
          </p:cNvPr>
          <p:cNvGrpSpPr/>
          <p:nvPr/>
        </p:nvGrpSpPr>
        <p:grpSpPr>
          <a:xfrm rot="11461954">
            <a:off x="3707083" y="1436963"/>
            <a:ext cx="2582581" cy="996823"/>
            <a:chOff x="1656585" y="2123393"/>
            <a:chExt cx="2582581" cy="996823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A588C23-C3D9-452E-B10A-974C0F0386C0}"/>
                </a:ext>
              </a:extLst>
            </p:cNvPr>
            <p:cNvSpPr/>
            <p:nvPr/>
          </p:nvSpPr>
          <p:spPr>
            <a:xfrm>
              <a:off x="1656585" y="3010899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B3481FC-31BE-4028-B8F6-386FAECBDD21}"/>
                </a:ext>
              </a:extLst>
            </p:cNvPr>
            <p:cNvCxnSpPr>
              <a:cxnSpLocks/>
              <a:stCxn id="71" idx="7"/>
            </p:cNvCxnSpPr>
            <p:nvPr/>
          </p:nvCxnSpPr>
          <p:spPr>
            <a:xfrm rot="8406114" flipH="1" flipV="1">
              <a:off x="1658329" y="2123393"/>
              <a:ext cx="2580837" cy="651244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488FF45D-A703-4300-A336-B1A0126DA092}"/>
              </a:ext>
            </a:extLst>
          </p:cNvPr>
          <p:cNvSpPr/>
          <p:nvPr/>
        </p:nvSpPr>
        <p:spPr>
          <a:xfrm>
            <a:off x="2027127" y="2138559"/>
            <a:ext cx="1654792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ตา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A4D2EB-E904-4D2A-8775-E71949A0F4FB}"/>
              </a:ext>
            </a:extLst>
          </p:cNvPr>
          <p:cNvGrpSpPr/>
          <p:nvPr/>
        </p:nvGrpSpPr>
        <p:grpSpPr>
          <a:xfrm>
            <a:off x="93240" y="4810873"/>
            <a:ext cx="2121156" cy="2445661"/>
            <a:chOff x="93240" y="4810873"/>
            <a:chExt cx="2121156" cy="24456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754FE93-A067-48FC-9480-53B66B184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0" y="4810873"/>
              <a:ext cx="2121156" cy="2445661"/>
            </a:xfrm>
            <a:prstGeom prst="rect">
              <a:avLst/>
            </a:prstGeom>
          </p:spPr>
        </p:pic>
        <p:sp>
          <p:nvSpPr>
            <p:cNvPr id="47" name="Title 1">
              <a:extLst>
                <a:ext uri="{FF2B5EF4-FFF2-40B4-BE49-F238E27FC236}">
                  <a16:creationId xmlns:a16="http://schemas.microsoft.com/office/drawing/2014/main" id="{18E23E56-AC24-4A48-84A8-0980298AB470}"/>
                </a:ext>
              </a:extLst>
            </p:cNvPr>
            <p:cNvSpPr txBox="1">
              <a:spLocks/>
            </p:cNvSpPr>
            <p:nvPr/>
          </p:nvSpPr>
          <p:spPr>
            <a:xfrm>
              <a:off x="93240" y="5096784"/>
              <a:ext cx="2079242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7000" dirty="0">
                  <a:solidFill>
                    <a:schemeClr val="bg1"/>
                  </a:solidFill>
                  <a:effectLst>
                    <a:outerShdw blurRad="25400" dist="635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นก</a:t>
              </a:r>
              <a:endParaRPr lang="en-US" sz="7000" dirty="0">
                <a:solidFill>
                  <a:schemeClr val="bg1"/>
                </a:solidFill>
                <a:effectLst>
                  <a:outerShdw blurRad="25400" dist="635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651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0" fill="hold">
                                          <p:stCondLst>
                                            <p:cond delay="18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0" fill="hold">
                                          <p:stCondLst>
                                            <p:cond delay="2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6" grpId="0" animBg="1"/>
      <p:bldP spid="40" grpId="0" animBg="1"/>
      <p:bldP spid="49" grpId="0" animBg="1"/>
      <p:bldP spid="52" grpId="0" animBg="1"/>
      <p:bldP spid="7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07F1DB7-1C6B-43CA-8048-B8A1FE2A1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61" y="806"/>
            <a:ext cx="5391150" cy="1390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4E5DC-F444-4596-A558-6E052FD3E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83609"/>
            <a:ext cx="5391150" cy="1390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DB0AE0-55D4-4004-ACED-AE30ACDD9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" y="83609"/>
            <a:ext cx="1890339" cy="14695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56ABC6-C24D-457A-BF73-1DEB3CD08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6674" y="346534"/>
            <a:ext cx="5391150" cy="13906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80D006B-D0E8-4CCD-BB5C-903A8E4FB1F4}"/>
              </a:ext>
            </a:extLst>
          </p:cNvPr>
          <p:cNvSpPr txBox="1">
            <a:spLocks/>
          </p:cNvSpPr>
          <p:nvPr/>
        </p:nvSpPr>
        <p:spPr>
          <a:xfrm>
            <a:off x="2229225" y="17652"/>
            <a:ext cx="9229350" cy="1078839"/>
          </a:xfrm>
          <a:prstGeom prst="rect">
            <a:avLst/>
          </a:prstGeom>
        </p:spPr>
        <p:txBody>
          <a:bodyPr vert="horz" wrap="none" lIns="9144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ตัวอย่าง</a:t>
            </a:r>
            <a:r>
              <a:rPr lang="th-TH" sz="6000" dirty="0">
                <a:ln w="19050">
                  <a:solidFill>
                    <a:schemeClr val="tx1"/>
                  </a:solidFill>
                </a:ln>
                <a:solidFill>
                  <a:srgbClr val="F85B4A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โครงสร้างภายนอกของสัตว์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321F04-60B3-4749-9FF1-77DD2AC66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0325" y="2220418"/>
            <a:ext cx="10496388" cy="287966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FD8AD46-B3D6-48AE-8485-FD7F68FCFC46}"/>
              </a:ext>
            </a:extLst>
          </p:cNvPr>
          <p:cNvGrpSpPr/>
          <p:nvPr/>
        </p:nvGrpSpPr>
        <p:grpSpPr>
          <a:xfrm rot="12070872">
            <a:off x="7487274" y="4740098"/>
            <a:ext cx="748861" cy="1325255"/>
            <a:chOff x="13156" y="3260559"/>
            <a:chExt cx="748861" cy="1325255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6B2CF84-1088-4BDB-BB86-EF97CB758695}"/>
                </a:ext>
              </a:extLst>
            </p:cNvPr>
            <p:cNvSpPr/>
            <p:nvPr/>
          </p:nvSpPr>
          <p:spPr>
            <a:xfrm>
              <a:off x="206287" y="4476497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2763F39-ED32-498D-8D97-D31F59D271CD}"/>
                </a:ext>
              </a:extLst>
            </p:cNvPr>
            <p:cNvCxnSpPr>
              <a:cxnSpLocks/>
              <a:stCxn id="31" idx="4"/>
              <a:endCxn id="52" idx="3"/>
            </p:cNvCxnSpPr>
            <p:nvPr/>
          </p:nvCxnSpPr>
          <p:spPr>
            <a:xfrm rot="9529128" flipH="1">
              <a:off x="13156" y="3260559"/>
              <a:ext cx="748861" cy="1231567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E82B922-8C10-48C8-9058-A1E94B3B80C6}"/>
              </a:ext>
            </a:extLst>
          </p:cNvPr>
          <p:cNvGrpSpPr/>
          <p:nvPr/>
        </p:nvGrpSpPr>
        <p:grpSpPr>
          <a:xfrm rot="2166637">
            <a:off x="6709014" y="2009746"/>
            <a:ext cx="1361092" cy="520743"/>
            <a:chOff x="204907" y="4181628"/>
            <a:chExt cx="1361092" cy="520743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A6FA08C-71F0-401B-BC2F-6C16F5D8EFD8}"/>
                </a:ext>
              </a:extLst>
            </p:cNvPr>
            <p:cNvSpPr/>
            <p:nvPr/>
          </p:nvSpPr>
          <p:spPr>
            <a:xfrm>
              <a:off x="1456682" y="4221562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28012E5-C441-4DA9-AB99-7235D996D28B}"/>
                </a:ext>
              </a:extLst>
            </p:cNvPr>
            <p:cNvCxnSpPr>
              <a:cxnSpLocks/>
              <a:stCxn id="36" idx="2"/>
            </p:cNvCxnSpPr>
            <p:nvPr/>
          </p:nvCxnSpPr>
          <p:spPr>
            <a:xfrm rot="19433363">
              <a:off x="204907" y="4181628"/>
              <a:ext cx="1329884" cy="520743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B146053-2E01-4929-9C7E-279581E0BF6B}"/>
              </a:ext>
            </a:extLst>
          </p:cNvPr>
          <p:cNvSpPr/>
          <p:nvPr/>
        </p:nvSpPr>
        <p:spPr>
          <a:xfrm>
            <a:off x="4626797" y="1488225"/>
            <a:ext cx="2459288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ครีบหลัง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A550D0E-8EE7-43BC-BB0C-2B07616DE5D1}"/>
              </a:ext>
            </a:extLst>
          </p:cNvPr>
          <p:cNvGrpSpPr/>
          <p:nvPr/>
        </p:nvGrpSpPr>
        <p:grpSpPr>
          <a:xfrm rot="8793003">
            <a:off x="10154068" y="2502956"/>
            <a:ext cx="908933" cy="964438"/>
            <a:chOff x="-586575" y="3875121"/>
            <a:chExt cx="908933" cy="96443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6C19711-9E2D-43EF-94D8-4106A5E044D6}"/>
                </a:ext>
              </a:extLst>
            </p:cNvPr>
            <p:cNvSpPr/>
            <p:nvPr/>
          </p:nvSpPr>
          <p:spPr>
            <a:xfrm rot="613948">
              <a:off x="213041" y="4076683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044BE00-0116-443F-8B58-868A94BDC982}"/>
                </a:ext>
              </a:extLst>
            </p:cNvPr>
            <p:cNvCxnSpPr>
              <a:cxnSpLocks/>
            </p:cNvCxnSpPr>
            <p:nvPr/>
          </p:nvCxnSpPr>
          <p:spPr>
            <a:xfrm rot="12806997" flipV="1">
              <a:off x="-586575" y="3875121"/>
              <a:ext cx="635748" cy="964438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CADABFD-EC87-4EDF-B243-ED176097FFE6}"/>
              </a:ext>
            </a:extLst>
          </p:cNvPr>
          <p:cNvSpPr/>
          <p:nvPr/>
        </p:nvSpPr>
        <p:spPr>
          <a:xfrm>
            <a:off x="10333511" y="1780614"/>
            <a:ext cx="1413732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ตา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78EB059-3DE9-485C-9E3A-A93C040B35AF}"/>
              </a:ext>
            </a:extLst>
          </p:cNvPr>
          <p:cNvGrpSpPr/>
          <p:nvPr/>
        </p:nvGrpSpPr>
        <p:grpSpPr>
          <a:xfrm rot="12917986">
            <a:off x="10150035" y="3871572"/>
            <a:ext cx="629677" cy="1325322"/>
            <a:chOff x="4335725" y="2297962"/>
            <a:chExt cx="629677" cy="1325322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EB8E5DF-75F7-47BA-AC57-200775337212}"/>
                </a:ext>
              </a:extLst>
            </p:cNvPr>
            <p:cNvSpPr/>
            <p:nvPr/>
          </p:nvSpPr>
          <p:spPr>
            <a:xfrm>
              <a:off x="4856085" y="3319578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4EF35D1-6BC5-4035-90F5-29B43988DBD0}"/>
                </a:ext>
              </a:extLst>
            </p:cNvPr>
            <p:cNvCxnSpPr>
              <a:cxnSpLocks/>
            </p:cNvCxnSpPr>
            <p:nvPr/>
          </p:nvCxnSpPr>
          <p:spPr>
            <a:xfrm rot="8682014" flipH="1" flipV="1">
              <a:off x="4335725" y="2297962"/>
              <a:ext cx="252700" cy="1325322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56B8AEF-BF3E-43E6-8637-5BDF0A309DF3}"/>
              </a:ext>
            </a:extLst>
          </p:cNvPr>
          <p:cNvSpPr/>
          <p:nvPr/>
        </p:nvSpPr>
        <p:spPr>
          <a:xfrm>
            <a:off x="9927186" y="5305813"/>
            <a:ext cx="1654792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ปาก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1A1AA79-A52B-49BA-954C-B519F3348855}"/>
              </a:ext>
            </a:extLst>
          </p:cNvPr>
          <p:cNvSpPr/>
          <p:nvPr/>
        </p:nvSpPr>
        <p:spPr>
          <a:xfrm>
            <a:off x="5181599" y="5753558"/>
            <a:ext cx="2288749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ครีบท้อง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AD8EF99-90CF-497F-BA3A-08A5F8277DFD}"/>
              </a:ext>
            </a:extLst>
          </p:cNvPr>
          <p:cNvGrpSpPr/>
          <p:nvPr/>
        </p:nvGrpSpPr>
        <p:grpSpPr>
          <a:xfrm rot="16200000">
            <a:off x="1154659" y="2489809"/>
            <a:ext cx="1106411" cy="698177"/>
            <a:chOff x="1656585" y="2422039"/>
            <a:chExt cx="1106411" cy="698177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A588C23-C3D9-452E-B10A-974C0F0386C0}"/>
                </a:ext>
              </a:extLst>
            </p:cNvPr>
            <p:cNvSpPr/>
            <p:nvPr/>
          </p:nvSpPr>
          <p:spPr>
            <a:xfrm>
              <a:off x="1656585" y="3010899"/>
              <a:ext cx="109317" cy="109317"/>
            </a:xfrm>
            <a:prstGeom prst="ellipse">
              <a:avLst/>
            </a:prstGeom>
            <a:solidFill>
              <a:srgbClr val="F85B4A"/>
            </a:solidFill>
            <a:ln>
              <a:solidFill>
                <a:srgbClr val="F85B4A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B3481FC-31BE-4028-B8F6-386FAECBDD21}"/>
                </a:ext>
              </a:extLst>
            </p:cNvPr>
            <p:cNvCxnSpPr>
              <a:cxnSpLocks/>
              <a:endCxn id="74" idx="2"/>
            </p:cNvCxnSpPr>
            <p:nvPr/>
          </p:nvCxnSpPr>
          <p:spPr>
            <a:xfrm rot="5400000" flipH="1" flipV="1">
              <a:off x="1927375" y="2217923"/>
              <a:ext cx="631505" cy="1039737"/>
            </a:xfrm>
            <a:prstGeom prst="line">
              <a:avLst/>
            </a:prstGeom>
            <a:ln w="28575">
              <a:solidFill>
                <a:srgbClr val="F85B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488FF45D-A703-4300-A336-B1A0126DA092}"/>
              </a:ext>
            </a:extLst>
          </p:cNvPr>
          <p:cNvSpPr/>
          <p:nvPr/>
        </p:nvSpPr>
        <p:spPr>
          <a:xfrm>
            <a:off x="282385" y="1668433"/>
            <a:ext cx="2152782" cy="6172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85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sz="4600" dirty="0">
                <a:solidFill>
                  <a:schemeClr val="tx1"/>
                </a:solidFill>
                <a:latin typeface="Itim" panose="00000500000000000000" pitchFamily="2" charset="-34"/>
                <a:cs typeface="Itim" panose="00000500000000000000" pitchFamily="2" charset="-34"/>
              </a:rPr>
              <a:t>ครีบหาง</a:t>
            </a:r>
            <a:endParaRPr lang="en-US" sz="4600" dirty="0">
              <a:solidFill>
                <a:schemeClr val="tx1"/>
              </a:solidFill>
              <a:latin typeface="Itim" panose="00000500000000000000" pitchFamily="2" charset="-34"/>
              <a:cs typeface="Itim" panose="00000500000000000000" pitchFamily="2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A4D2EB-E904-4D2A-8775-E71949A0F4FB}"/>
              </a:ext>
            </a:extLst>
          </p:cNvPr>
          <p:cNvGrpSpPr/>
          <p:nvPr/>
        </p:nvGrpSpPr>
        <p:grpSpPr>
          <a:xfrm>
            <a:off x="93240" y="4810873"/>
            <a:ext cx="2121156" cy="2445661"/>
            <a:chOff x="93240" y="4810873"/>
            <a:chExt cx="2121156" cy="24456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754FE93-A067-48FC-9480-53B66B184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0" y="4810873"/>
              <a:ext cx="2121156" cy="2445661"/>
            </a:xfrm>
            <a:prstGeom prst="rect">
              <a:avLst/>
            </a:prstGeom>
          </p:spPr>
        </p:pic>
        <p:sp>
          <p:nvSpPr>
            <p:cNvPr id="47" name="Title 1">
              <a:extLst>
                <a:ext uri="{FF2B5EF4-FFF2-40B4-BE49-F238E27FC236}">
                  <a16:creationId xmlns:a16="http://schemas.microsoft.com/office/drawing/2014/main" id="{18E23E56-AC24-4A48-84A8-0980298AB470}"/>
                </a:ext>
              </a:extLst>
            </p:cNvPr>
            <p:cNvSpPr txBox="1">
              <a:spLocks/>
            </p:cNvSpPr>
            <p:nvPr/>
          </p:nvSpPr>
          <p:spPr>
            <a:xfrm>
              <a:off x="93240" y="5096784"/>
              <a:ext cx="2079242" cy="12564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7000" dirty="0">
                  <a:solidFill>
                    <a:schemeClr val="bg1"/>
                  </a:solidFill>
                  <a:effectLst>
                    <a:outerShdw blurRad="25400" dist="63500" dir="2700000" algn="tl" rotWithShape="0">
                      <a:prstClr val="black"/>
                    </a:outerShdw>
                  </a:effectLst>
                  <a:latin typeface="Itim" panose="00000500000000000000" pitchFamily="2" charset="-34"/>
                  <a:cs typeface="Itim" panose="00000500000000000000" pitchFamily="2" charset="-34"/>
                </a:rPr>
                <a:t>ปลา</a:t>
              </a:r>
              <a:endParaRPr lang="en-US" sz="7000" dirty="0">
                <a:solidFill>
                  <a:schemeClr val="bg1"/>
                </a:solidFill>
                <a:effectLst>
                  <a:outerShdw blurRad="25400" dist="63500" dir="2700000" algn="tl" rotWithShape="0">
                    <a:prstClr val="black"/>
                  </a:outerShdw>
                </a:effectLst>
                <a:latin typeface="Itim" panose="00000500000000000000" pitchFamily="2" charset="-34"/>
                <a:cs typeface="Itim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902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0" fill="hold">
                                          <p:stCondLst>
                                            <p:cond delay="18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0" fill="hold">
                                          <p:stCondLst>
                                            <p:cond delay="2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0" grpId="0" animBg="1"/>
      <p:bldP spid="49" grpId="0" animBg="1"/>
      <p:bldP spid="52" grpId="0" animBg="1"/>
      <p:bldP spid="7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3355</TotalTime>
  <Words>1631</Words>
  <Application>Microsoft Office PowerPoint</Application>
  <PresentationFormat>แบบจอกว้าง</PresentationFormat>
  <Paragraphs>309</Paragraphs>
  <Slides>46</Slides>
  <Notes>4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46</vt:i4>
      </vt:variant>
    </vt:vector>
  </HeadingPairs>
  <TitlesOfParts>
    <vt:vector size="51" baseType="lpstr">
      <vt:lpstr>Arial</vt:lpstr>
      <vt:lpstr>Calibri</vt:lpstr>
      <vt:lpstr>Itim</vt:lpstr>
      <vt:lpstr>Calibri Light</vt:lpstr>
      <vt:lpstr>Office Theme</vt:lpstr>
      <vt:lpstr>สัตว์และ พืชรอบตัว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สัตว์และพืชรอบตัว</dc:title>
  <dc:creator>พิลาวรรณ โรจน์บุญถึง</dc:creator>
  <cp:lastModifiedBy>บดินทร์ เดชา</cp:lastModifiedBy>
  <cp:revision>227</cp:revision>
  <dcterms:created xsi:type="dcterms:W3CDTF">2021-08-04T15:58:09Z</dcterms:created>
  <dcterms:modified xsi:type="dcterms:W3CDTF">2024-08-18T06:59:22Z</dcterms:modified>
</cp:coreProperties>
</file>