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309" r:id="rId2"/>
    <p:sldId id="557" r:id="rId3"/>
    <p:sldId id="504" r:id="rId4"/>
    <p:sldId id="506" r:id="rId5"/>
    <p:sldId id="507" r:id="rId6"/>
    <p:sldId id="528" r:id="rId7"/>
    <p:sldId id="529" r:id="rId8"/>
    <p:sldId id="530" r:id="rId9"/>
    <p:sldId id="534" r:id="rId10"/>
    <p:sldId id="531" r:id="rId11"/>
    <p:sldId id="536" r:id="rId12"/>
    <p:sldId id="535" r:id="rId13"/>
    <p:sldId id="537" r:id="rId14"/>
    <p:sldId id="539" r:id="rId15"/>
    <p:sldId id="538" r:id="rId16"/>
    <p:sldId id="541" r:id="rId17"/>
    <p:sldId id="542" r:id="rId18"/>
    <p:sldId id="543" r:id="rId19"/>
    <p:sldId id="544" r:id="rId20"/>
    <p:sldId id="545" r:id="rId21"/>
    <p:sldId id="546" r:id="rId22"/>
    <p:sldId id="547" r:id="rId23"/>
    <p:sldId id="540" r:id="rId24"/>
    <p:sldId id="565" r:id="rId25"/>
    <p:sldId id="573" r:id="rId26"/>
    <p:sldId id="579" r:id="rId27"/>
    <p:sldId id="587" r:id="rId28"/>
    <p:sldId id="575" r:id="rId29"/>
    <p:sldId id="588" r:id="rId30"/>
    <p:sldId id="581" r:id="rId31"/>
    <p:sldId id="586" r:id="rId32"/>
    <p:sldId id="583" r:id="rId33"/>
    <p:sldId id="582" r:id="rId34"/>
    <p:sldId id="584" r:id="rId35"/>
    <p:sldId id="589" r:id="rId36"/>
    <p:sldId id="592" r:id="rId37"/>
    <p:sldId id="593" r:id="rId38"/>
    <p:sldId id="594" r:id="rId39"/>
    <p:sldId id="590" r:id="rId40"/>
    <p:sldId id="595" r:id="rId41"/>
    <p:sldId id="596" r:id="rId42"/>
    <p:sldId id="558" r:id="rId43"/>
    <p:sldId id="568" r:id="rId44"/>
    <p:sldId id="571" r:id="rId45"/>
    <p:sldId id="591" r:id="rId46"/>
  </p:sldIdLst>
  <p:sldSz cx="13322300" cy="7467600"/>
  <p:notesSz cx="6797675" cy="9926638"/>
  <p:embeddedFontLst>
    <p:embeddedFont>
      <p:font typeface="Cambria Math" panose="02040503050406030204" pitchFamily="18" charset="0"/>
      <p:regular r:id="rId49"/>
    </p:embeddedFont>
    <p:embeddedFont>
      <p:font typeface="TH Niramit AS" panose="02000506000000020004" pitchFamily="2" charset="-34"/>
      <p:regular r:id="rId50"/>
      <p:bold r:id="rId51"/>
      <p:italic r:id="rId52"/>
      <p:boldItalic r:id="rId53"/>
    </p:embeddedFont>
  </p:embeddedFontLst>
  <p:defaultTextStyle>
    <a:defPPr>
      <a:defRPr lang="th-TH"/>
    </a:defPPr>
    <a:lvl1pPr algn="l" defTabSz="1187450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Cambria Math" panose="02040503050406030204" pitchFamily="18" charset="0"/>
        <a:ea typeface="TH Sarabun New" panose="020B0502040204020203" charset="0"/>
        <a:cs typeface="TH Sarabun New" panose="020B0502040204020203" charset="0"/>
      </a:defRPr>
    </a:lvl1pPr>
    <a:lvl2pPr marL="593725" indent="-136525" algn="l" defTabSz="1187450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Cambria Math" panose="02040503050406030204" pitchFamily="18" charset="0"/>
        <a:ea typeface="TH Sarabun New" panose="020B0502040204020203" charset="0"/>
        <a:cs typeface="TH Sarabun New" panose="020B0502040204020203" charset="0"/>
      </a:defRPr>
    </a:lvl2pPr>
    <a:lvl3pPr marL="1187450" indent="-273050" algn="l" defTabSz="1187450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Cambria Math" panose="02040503050406030204" pitchFamily="18" charset="0"/>
        <a:ea typeface="TH Sarabun New" panose="020B0502040204020203" charset="0"/>
        <a:cs typeface="TH Sarabun New" panose="020B0502040204020203" charset="0"/>
      </a:defRPr>
    </a:lvl3pPr>
    <a:lvl4pPr marL="1781175" indent="-409575" algn="l" defTabSz="1187450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Cambria Math" panose="02040503050406030204" pitchFamily="18" charset="0"/>
        <a:ea typeface="TH Sarabun New" panose="020B0502040204020203" charset="0"/>
        <a:cs typeface="TH Sarabun New" panose="020B0502040204020203" charset="0"/>
      </a:defRPr>
    </a:lvl4pPr>
    <a:lvl5pPr marL="2374900" indent="-546100" algn="l" defTabSz="1187450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Cambria Math" panose="02040503050406030204" pitchFamily="18" charset="0"/>
        <a:ea typeface="TH Sarabun New" panose="020B0502040204020203" charset="0"/>
        <a:cs typeface="TH Sarabun New" panose="020B0502040204020203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Cambria Math" panose="02040503050406030204" pitchFamily="18" charset="0"/>
        <a:ea typeface="TH Sarabun New" panose="020B0502040204020203" charset="0"/>
        <a:cs typeface="TH Sarabun New" panose="020B0502040204020203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Cambria Math" panose="02040503050406030204" pitchFamily="18" charset="0"/>
        <a:ea typeface="TH Sarabun New" panose="020B0502040204020203" charset="0"/>
        <a:cs typeface="TH Sarabun New" panose="020B0502040204020203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Cambria Math" panose="02040503050406030204" pitchFamily="18" charset="0"/>
        <a:ea typeface="TH Sarabun New" panose="020B0502040204020203" charset="0"/>
        <a:cs typeface="TH Sarabun New" panose="020B0502040204020203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Cambria Math" panose="02040503050406030204" pitchFamily="18" charset="0"/>
        <a:ea typeface="TH Sarabun New" panose="020B0502040204020203" charset="0"/>
        <a:cs typeface="TH Sarabun New" panose="020B0502040204020203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631">
          <p15:clr>
            <a:srgbClr val="A4A3A4"/>
          </p15:clr>
        </p15:guide>
        <p15:guide id="2" pos="42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FFFF"/>
    <a:srgbClr val="8A0000"/>
    <a:srgbClr val="00B8B0"/>
    <a:srgbClr val="00B0F0"/>
    <a:srgbClr val="005392"/>
    <a:srgbClr val="F3F9FB"/>
    <a:srgbClr val="5380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029" autoAdjust="0"/>
    <p:restoredTop sz="99886" autoAdjust="0"/>
  </p:normalViewPr>
  <p:slideViewPr>
    <p:cSldViewPr snapToGrid="0">
      <p:cViewPr>
        <p:scale>
          <a:sx n="50" d="100"/>
          <a:sy n="50" d="100"/>
        </p:scale>
        <p:origin x="1253" y="662"/>
      </p:cViewPr>
      <p:guideLst>
        <p:guide orient="horz" pos="3631"/>
        <p:guide pos="428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1538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2.fntdata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5.fntdata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3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.fntdata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>
            <a:extLst>
              <a:ext uri="{FF2B5EF4-FFF2-40B4-BE49-F238E27FC236}">
                <a16:creationId xmlns:a16="http://schemas.microsoft.com/office/drawing/2014/main" id="{DF01AD5A-B7F7-B3E2-4228-4FD1F91900B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18798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167F6C82-C1B2-9A05-72D3-970CB127723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18798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44C4609-CE40-4B4A-84AE-E24B85B31FCF}" type="datetimeFigureOut">
              <a:rPr lang="en-US"/>
              <a:pPr>
                <a:defRPr/>
              </a:pPr>
              <a:t>7/22/2025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056FC46C-C3FB-39A4-093C-0B2AB5FD5B6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18798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แทนหมายเลขภาพนิ่ง 4">
            <a:extLst>
              <a:ext uri="{FF2B5EF4-FFF2-40B4-BE49-F238E27FC236}">
                <a16:creationId xmlns:a16="http://schemas.microsoft.com/office/drawing/2014/main" id="{FE82BA50-0C5F-56CB-35D7-A343357481B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18798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48B405F-9AFB-4BBB-A121-544A4EECCF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DD4D425-3B5C-4DC3-3DC9-B8DED3DC6B2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18798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A64856-7C72-3075-E39D-118E78274BA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18798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45AAFD0-8CB7-4250-90E0-8D63DCDF69B8}" type="datetimeFigureOut">
              <a:rPr lang="th-TH"/>
              <a:pPr>
                <a:defRPr/>
              </a:pPr>
              <a:t>22/07/68</a:t>
            </a:fld>
            <a:endParaRPr lang="th-TH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AE5F7A9-AF4F-7BC3-63AE-E30A27AD4E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44538"/>
            <a:ext cx="66389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E916021-255F-AEF8-5EE6-F7503D4524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th-TH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5C6D17-55EB-A78D-72C4-7F07DCBF3C5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18798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5F1837-9B8E-D2E6-F7E5-CCCD7D5FDD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18798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4F84B5D-E164-4061-AF81-85B6AED09A3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9173" y="2319797"/>
            <a:ext cx="11323955" cy="1600694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98345" y="4231640"/>
            <a:ext cx="9325610" cy="19083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93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87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819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7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699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63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57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51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th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C15F6B-A66D-1640-240D-06C373E4F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6ABEF-8F85-4180-82D9-50E07FE6EDC4}" type="datetimeFigureOut">
              <a:rPr lang="th-TH"/>
              <a:pPr>
                <a:defRPr/>
              </a:pPr>
              <a:t>22/07/68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B6DBA4-ECB2-F6E1-089F-951F4125D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BBC514-F641-FFB4-C61B-F4AD9E7A1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099A2-C788-412F-9493-2BD3773E06C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1716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th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BC31D-7194-CF67-DEE9-4DBD2C295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11D22-738D-45BE-9E5C-129B50979234}" type="datetimeFigureOut">
              <a:rPr lang="th-TH"/>
              <a:pPr>
                <a:defRPr/>
              </a:pPr>
              <a:t>22/07/68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FE1CA-172F-31DA-5A8B-000F21521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8B2FD-F5F6-9C45-F5FD-90268C52A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6FE00-80BA-427A-916F-96EFD64A899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77935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2370" y="4798625"/>
            <a:ext cx="11323955" cy="1483148"/>
          </a:xfrm>
        </p:spPr>
        <p:txBody>
          <a:bodyPr anchor="t"/>
          <a:lstStyle>
            <a:lvl1pPr algn="l">
              <a:defRPr sz="5200" b="1" cap="all"/>
            </a:lvl1pPr>
          </a:lstStyle>
          <a:p>
            <a:r>
              <a:rPr lang="en-US" dirty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370" y="3165088"/>
            <a:ext cx="11323955" cy="1633537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593994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8798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819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759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6997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6396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5796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519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A66307-A932-7FF0-7BFA-03AD94615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40547-5BBC-4439-91C1-7C7ED7C74EA6}" type="datetimeFigureOut">
              <a:rPr lang="th-TH"/>
              <a:pPr>
                <a:defRPr/>
              </a:pPr>
              <a:t>22/07/68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004C5C-75D3-8A25-E7B1-3BF014443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D820-C985-8BE5-7E4D-D61314380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3A634-AFE9-43C5-8362-5463687369E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95138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6115" y="1742440"/>
            <a:ext cx="5884016" cy="4928271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th-TH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2169" y="1742440"/>
            <a:ext cx="5884016" cy="4928271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th-TH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5C6263F-28A4-C5A9-508D-A0D47919F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DAE41-D7E3-47E8-8C7C-86273A7520E5}" type="datetimeFigureOut">
              <a:rPr lang="th-TH"/>
              <a:pPr>
                <a:defRPr/>
              </a:pPr>
              <a:t>22/07/68</a:t>
            </a:fld>
            <a:endParaRPr lang="th-TH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7A3FD73-C253-8D50-C9F7-34D83E07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AC1DD7D-78DE-805B-2693-9130D84BB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4A06D-F645-4DC0-8E7C-EE419A33F1D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8358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  <a:endParaRPr lang="th-T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6115" y="1671567"/>
            <a:ext cx="5886329" cy="696630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3994" indent="0">
              <a:buNone/>
              <a:defRPr sz="2600" b="1"/>
            </a:lvl2pPr>
            <a:lvl3pPr marL="1187988" indent="0">
              <a:buNone/>
              <a:defRPr sz="2300" b="1"/>
            </a:lvl3pPr>
            <a:lvl4pPr marL="1781983" indent="0">
              <a:buNone/>
              <a:defRPr sz="2100" b="1"/>
            </a:lvl4pPr>
            <a:lvl5pPr marL="2375977" indent="0">
              <a:buNone/>
              <a:defRPr sz="2100" b="1"/>
            </a:lvl5pPr>
            <a:lvl6pPr marL="2969971" indent="0">
              <a:buNone/>
              <a:defRPr sz="2100" b="1"/>
            </a:lvl6pPr>
            <a:lvl7pPr marL="3563965" indent="0">
              <a:buNone/>
              <a:defRPr sz="2100" b="1"/>
            </a:lvl7pPr>
            <a:lvl8pPr marL="4157960" indent="0">
              <a:buNone/>
              <a:defRPr sz="2100" b="1"/>
            </a:lvl8pPr>
            <a:lvl9pPr marL="4751954" indent="0">
              <a:buNone/>
              <a:defRPr sz="21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115" y="2368197"/>
            <a:ext cx="5886329" cy="430251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th-TH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67544" y="1671567"/>
            <a:ext cx="5888642" cy="696630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3994" indent="0">
              <a:buNone/>
              <a:defRPr sz="2600" b="1"/>
            </a:lvl2pPr>
            <a:lvl3pPr marL="1187988" indent="0">
              <a:buNone/>
              <a:defRPr sz="2300" b="1"/>
            </a:lvl3pPr>
            <a:lvl4pPr marL="1781983" indent="0">
              <a:buNone/>
              <a:defRPr sz="2100" b="1"/>
            </a:lvl4pPr>
            <a:lvl5pPr marL="2375977" indent="0">
              <a:buNone/>
              <a:defRPr sz="2100" b="1"/>
            </a:lvl5pPr>
            <a:lvl6pPr marL="2969971" indent="0">
              <a:buNone/>
              <a:defRPr sz="2100" b="1"/>
            </a:lvl6pPr>
            <a:lvl7pPr marL="3563965" indent="0">
              <a:buNone/>
              <a:defRPr sz="2100" b="1"/>
            </a:lvl7pPr>
            <a:lvl8pPr marL="4157960" indent="0">
              <a:buNone/>
              <a:defRPr sz="2100" b="1"/>
            </a:lvl8pPr>
            <a:lvl9pPr marL="4751954" indent="0">
              <a:buNone/>
              <a:defRPr sz="21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67544" y="2368197"/>
            <a:ext cx="5888642" cy="430251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th-TH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9689E0E-6945-6D02-534A-90B8C9288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36041-E9A9-4602-848F-82AC4069B375}" type="datetimeFigureOut">
              <a:rPr lang="th-TH"/>
              <a:pPr>
                <a:defRPr/>
              </a:pPr>
              <a:t>22/07/68</a:t>
            </a:fld>
            <a:endParaRPr lang="th-TH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5CF4025-F39B-E064-8E0D-EC1E5D4D1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DCDDF8F-FFB2-0279-6B6E-A111C459E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E2DCD-DDE8-429A-B9C6-2FDE3272CAC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1663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th-TH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1318CA1-0E8D-67EF-B508-08767E2F5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74016-05C7-4C8C-8F12-BCA4C2ABC414}" type="datetimeFigureOut">
              <a:rPr lang="th-TH"/>
              <a:pPr>
                <a:defRPr/>
              </a:pPr>
              <a:t>22/07/68</a:t>
            </a:fld>
            <a:endParaRPr lang="th-TH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C4375F8-0D3F-4CCE-032E-45C382904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C6FF74D-77B4-B847-A0DB-5EA149DDA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E11AE-851C-4FB9-AB7C-A6FC2D2D780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91408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D317272-31BD-2752-B367-C45EBCA01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60262-9457-4E17-A212-8121C3313570}" type="datetimeFigureOut">
              <a:rPr lang="th-TH"/>
              <a:pPr>
                <a:defRPr/>
              </a:pPr>
              <a:t>22/07/68</a:t>
            </a:fld>
            <a:endParaRPr lang="th-TH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15ECB84-075F-6429-05E7-B9EA3A6C6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4F71FCB-A390-2DCC-634F-95689AAB5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B6C0D-AC20-4EA5-9FB6-0E018D2C80F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8776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116" y="297321"/>
            <a:ext cx="4382945" cy="1265343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n-US" dirty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8649" y="297322"/>
            <a:ext cx="7447536" cy="6373390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116" y="1562665"/>
            <a:ext cx="4382945" cy="5108046"/>
          </a:xfrm>
        </p:spPr>
        <p:txBody>
          <a:bodyPr/>
          <a:lstStyle>
            <a:lvl1pPr marL="0" indent="0">
              <a:buNone/>
              <a:defRPr sz="1800"/>
            </a:lvl1pPr>
            <a:lvl2pPr marL="593994" indent="0">
              <a:buNone/>
              <a:defRPr sz="1600"/>
            </a:lvl2pPr>
            <a:lvl3pPr marL="1187988" indent="0">
              <a:buNone/>
              <a:defRPr sz="1300"/>
            </a:lvl3pPr>
            <a:lvl4pPr marL="1781983" indent="0">
              <a:buNone/>
              <a:defRPr sz="1200"/>
            </a:lvl4pPr>
            <a:lvl5pPr marL="2375977" indent="0">
              <a:buNone/>
              <a:defRPr sz="1200"/>
            </a:lvl5pPr>
            <a:lvl6pPr marL="2969971" indent="0">
              <a:buNone/>
              <a:defRPr sz="1200"/>
            </a:lvl6pPr>
            <a:lvl7pPr marL="3563965" indent="0">
              <a:buNone/>
              <a:defRPr sz="1200"/>
            </a:lvl7pPr>
            <a:lvl8pPr marL="4157960" indent="0">
              <a:buNone/>
              <a:defRPr sz="1200"/>
            </a:lvl8pPr>
            <a:lvl9pPr marL="4751954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FF5898C-4CA2-C337-7605-AE17E87AE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85BA1-63B1-40F6-935A-FB0568308025}" type="datetimeFigureOut">
              <a:rPr lang="th-TH"/>
              <a:pPr>
                <a:defRPr/>
              </a:pPr>
              <a:t>22/07/68</a:t>
            </a:fld>
            <a:endParaRPr lang="th-TH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FA4310F-75C1-DE47-7484-63465EA29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4A37977-47DC-3CF7-76D1-7649A8600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F2303-B568-4979-B4B6-EF735734D33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1035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264" y="5227320"/>
            <a:ext cx="7993380" cy="617115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n-US" dirty="0"/>
              <a:t>Click to edit Master title style</a:t>
            </a:r>
            <a:endParaRPr lang="th-TH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11264" y="667244"/>
            <a:ext cx="7993380" cy="4480560"/>
          </a:xfrm>
        </p:spPr>
        <p:txBody>
          <a:bodyPr rtlCol="0">
            <a:normAutofit/>
          </a:bodyPr>
          <a:lstStyle>
            <a:lvl1pPr marL="0" indent="0">
              <a:buNone/>
              <a:defRPr sz="4200"/>
            </a:lvl1pPr>
            <a:lvl2pPr marL="593994" indent="0">
              <a:buNone/>
              <a:defRPr sz="3600"/>
            </a:lvl2pPr>
            <a:lvl3pPr marL="1187988" indent="0">
              <a:buNone/>
              <a:defRPr sz="3100"/>
            </a:lvl3pPr>
            <a:lvl4pPr marL="1781983" indent="0">
              <a:buNone/>
              <a:defRPr sz="2600"/>
            </a:lvl4pPr>
            <a:lvl5pPr marL="2375977" indent="0">
              <a:buNone/>
              <a:defRPr sz="2600"/>
            </a:lvl5pPr>
            <a:lvl6pPr marL="2969971" indent="0">
              <a:buNone/>
              <a:defRPr sz="2600"/>
            </a:lvl6pPr>
            <a:lvl7pPr marL="3563965" indent="0">
              <a:buNone/>
              <a:defRPr sz="2600"/>
            </a:lvl7pPr>
            <a:lvl8pPr marL="4157960" indent="0">
              <a:buNone/>
              <a:defRPr sz="2600"/>
            </a:lvl8pPr>
            <a:lvl9pPr marL="4751954" indent="0">
              <a:buNone/>
              <a:defRPr sz="26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11264" y="5844435"/>
            <a:ext cx="7993380" cy="876405"/>
          </a:xfrm>
        </p:spPr>
        <p:txBody>
          <a:bodyPr/>
          <a:lstStyle>
            <a:lvl1pPr marL="0" indent="0">
              <a:buNone/>
              <a:defRPr sz="1800"/>
            </a:lvl1pPr>
            <a:lvl2pPr marL="593994" indent="0">
              <a:buNone/>
              <a:defRPr sz="1600"/>
            </a:lvl2pPr>
            <a:lvl3pPr marL="1187988" indent="0">
              <a:buNone/>
              <a:defRPr sz="1300"/>
            </a:lvl3pPr>
            <a:lvl4pPr marL="1781983" indent="0">
              <a:buNone/>
              <a:defRPr sz="1200"/>
            </a:lvl4pPr>
            <a:lvl5pPr marL="2375977" indent="0">
              <a:buNone/>
              <a:defRPr sz="1200"/>
            </a:lvl5pPr>
            <a:lvl6pPr marL="2969971" indent="0">
              <a:buNone/>
              <a:defRPr sz="1200"/>
            </a:lvl6pPr>
            <a:lvl7pPr marL="3563965" indent="0">
              <a:buNone/>
              <a:defRPr sz="1200"/>
            </a:lvl7pPr>
            <a:lvl8pPr marL="4157960" indent="0">
              <a:buNone/>
              <a:defRPr sz="1200"/>
            </a:lvl8pPr>
            <a:lvl9pPr marL="4751954" indent="0"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3008FD7-C81F-D5E7-C41E-45221F7B2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44CD0-3024-4D8E-9577-38484245B3FF}" type="datetimeFigureOut">
              <a:rPr lang="th-TH"/>
              <a:pPr>
                <a:defRPr/>
              </a:pPr>
              <a:t>22/07/68</a:t>
            </a:fld>
            <a:endParaRPr lang="th-TH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66058D0-21AB-A044-A8EA-FE41F6E56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DC2691B-CE2B-1C77-053F-142897BB1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D9AEE-023D-44AF-BB06-7DFC7185551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1421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th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BA19A-7743-4C19-6C28-CE11E6428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751DD-D367-4AFE-BA81-1823F7EEE6CD}" type="datetimeFigureOut">
              <a:rPr lang="th-TH"/>
              <a:pPr>
                <a:defRPr/>
              </a:pPr>
              <a:t>22/07/68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DF303-5500-D77B-C1CD-02E5E05E6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B08390-B169-A236-CC11-99E38C70C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5897A-5F94-43D2-9360-2E92B9D0A32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98356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58667" y="299051"/>
            <a:ext cx="2997518" cy="637166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  <a:endParaRPr lang="th-TH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6115" y="299051"/>
            <a:ext cx="8770514" cy="637166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th-TH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6CBDD-AAF8-02F5-2ACE-5CE60A958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71C73-BBF0-4B54-849F-41D9CD611C61}" type="datetimeFigureOut">
              <a:rPr lang="th-TH"/>
              <a:pPr>
                <a:defRPr/>
              </a:pPr>
              <a:t>22/07/68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3947C1-A1A5-4610-BBED-8EF205C0F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B90FCA-CFAE-DF2A-47BD-30DF026C8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10758-6250-489A-A2CA-F11EBC1D601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61311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B38513F-F901-B7F9-0931-F2981920F1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66750" y="298450"/>
            <a:ext cx="11988800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18799" tIns="59399" rIns="118799" bIns="5939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  <a:endParaRPr lang="th-TH" altLang="th-TH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B0A7EC8-8322-7FA4-CE72-A86A5BC5EA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66750" y="1743075"/>
            <a:ext cx="11988800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18799" tIns="59399" rIns="118799" bIns="593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  <a:endParaRPr lang="th-TH" alt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2568E-CAF4-BF58-59C1-A0F2D38E00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6750" y="6921500"/>
            <a:ext cx="3108325" cy="396875"/>
          </a:xfrm>
          <a:prstGeom prst="rect">
            <a:avLst/>
          </a:prstGeom>
        </p:spPr>
        <p:txBody>
          <a:bodyPr vert="horz" lIns="118799" tIns="59399" rIns="118799" bIns="59399" rtlCol="0" anchor="ctr"/>
          <a:lstStyle>
            <a:lvl1pPr algn="l" defTabSz="1187988" eaLnBrk="1" fontAlgn="auto" hangingPunct="1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C847430-122A-4C59-BBCC-5BEBD3EF31C6}" type="datetimeFigureOut">
              <a:rPr lang="th-TH"/>
              <a:pPr>
                <a:defRPr/>
              </a:pPr>
              <a:t>22/07/68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3D2E47-DF07-BF47-02C7-2217819911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51363" y="6921500"/>
            <a:ext cx="4219575" cy="396875"/>
          </a:xfrm>
          <a:prstGeom prst="rect">
            <a:avLst/>
          </a:prstGeom>
        </p:spPr>
        <p:txBody>
          <a:bodyPr vert="horz" lIns="118799" tIns="59399" rIns="118799" bIns="59399" rtlCol="0" anchor="ctr"/>
          <a:lstStyle>
            <a:lvl1pPr algn="ctr" defTabSz="1187988" eaLnBrk="1" fontAlgn="auto" hangingPunct="1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39DE89-0236-D586-1295-9B6B6E4FE9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47225" y="6921500"/>
            <a:ext cx="3108325" cy="396875"/>
          </a:xfrm>
          <a:prstGeom prst="rect">
            <a:avLst/>
          </a:prstGeom>
        </p:spPr>
        <p:txBody>
          <a:bodyPr vert="horz" lIns="118799" tIns="59399" rIns="118799" bIns="59399" rtlCol="0" anchor="ctr"/>
          <a:lstStyle>
            <a:lvl1pPr algn="r" defTabSz="1187988" eaLnBrk="1" fontAlgn="auto" hangingPunct="1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034578D4-4B1B-41CC-B476-47AC7839DA6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87450" rtl="0" eaLnBrk="0" fontAlgn="base" hangingPunct="0">
        <a:spcBef>
          <a:spcPct val="0"/>
        </a:spcBef>
        <a:spcAft>
          <a:spcPct val="0"/>
        </a:spcAft>
        <a:defRPr sz="5700" kern="1200">
          <a:solidFill>
            <a:schemeClr val="tx1"/>
          </a:solidFill>
          <a:latin typeface="+mj-lt"/>
          <a:ea typeface="TH Sarabun New" panose="020B0502040204020203" charset="0"/>
          <a:cs typeface="+mj-cs"/>
        </a:defRPr>
      </a:lvl1pPr>
      <a:lvl2pPr algn="ctr" defTabSz="1187450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mbria Math" panose="02040503050406030204" pitchFamily="18" charset="0"/>
          <a:ea typeface="TH Sarabun New" panose="020B0502040204020203" charset="0"/>
          <a:cs typeface="TH Sarabun New" charset="0"/>
        </a:defRPr>
      </a:lvl2pPr>
      <a:lvl3pPr algn="ctr" defTabSz="1187450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mbria Math" panose="02040503050406030204" pitchFamily="18" charset="0"/>
          <a:ea typeface="TH Sarabun New" panose="020B0502040204020203" charset="0"/>
          <a:cs typeface="TH Sarabun New" charset="0"/>
        </a:defRPr>
      </a:lvl3pPr>
      <a:lvl4pPr algn="ctr" defTabSz="1187450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mbria Math" panose="02040503050406030204" pitchFamily="18" charset="0"/>
          <a:ea typeface="TH Sarabun New" panose="020B0502040204020203" charset="0"/>
          <a:cs typeface="TH Sarabun New" charset="0"/>
        </a:defRPr>
      </a:lvl4pPr>
      <a:lvl5pPr algn="ctr" defTabSz="1187450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mbria Math" panose="02040503050406030204" pitchFamily="18" charset="0"/>
          <a:ea typeface="TH Sarabun New" panose="020B0502040204020203" charset="0"/>
          <a:cs typeface="TH Sarabun New" charset="0"/>
        </a:defRPr>
      </a:lvl5pPr>
      <a:lvl6pPr marL="457200" algn="ctr" defTabSz="1187450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mbria Math" panose="02040503050406030204" pitchFamily="18" charset="0"/>
          <a:cs typeface="TH Sarabun New" charset="0"/>
        </a:defRPr>
      </a:lvl6pPr>
      <a:lvl7pPr marL="914400" algn="ctr" defTabSz="1187450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mbria Math" panose="02040503050406030204" pitchFamily="18" charset="0"/>
          <a:cs typeface="TH Sarabun New" charset="0"/>
        </a:defRPr>
      </a:lvl7pPr>
      <a:lvl8pPr marL="1371600" algn="ctr" defTabSz="1187450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mbria Math" panose="02040503050406030204" pitchFamily="18" charset="0"/>
          <a:cs typeface="TH Sarabun New" charset="0"/>
        </a:defRPr>
      </a:lvl8pPr>
      <a:lvl9pPr marL="1828800" algn="ctr" defTabSz="1187450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mbria Math" panose="02040503050406030204" pitchFamily="18" charset="0"/>
          <a:cs typeface="TH Sarabun New" charset="0"/>
        </a:defRPr>
      </a:lvl9pPr>
    </p:titleStyle>
    <p:bodyStyle>
      <a:lvl1pPr marL="444500" indent="-444500" algn="l" defTabSz="11874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TH Sarabun New" panose="020B0502040204020203" charset="0"/>
          <a:cs typeface="+mn-cs"/>
        </a:defRPr>
      </a:lvl1pPr>
      <a:lvl2pPr marL="965200" indent="-369888" algn="l" defTabSz="11874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600" kern="1200">
          <a:solidFill>
            <a:schemeClr val="tx1"/>
          </a:solidFill>
          <a:latin typeface="+mn-lt"/>
          <a:ea typeface="TH Sarabun New" panose="020B0502040204020203" charset="0"/>
          <a:cs typeface="+mn-cs"/>
        </a:defRPr>
      </a:lvl2pPr>
      <a:lvl3pPr marL="1484313" indent="-296863" algn="l" defTabSz="11874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100" kern="1200">
          <a:solidFill>
            <a:schemeClr val="tx1"/>
          </a:solidFill>
          <a:latin typeface="+mn-lt"/>
          <a:ea typeface="TH Sarabun New" panose="020B0502040204020203" charset="0"/>
          <a:cs typeface="+mn-cs"/>
        </a:defRPr>
      </a:lvl3pPr>
      <a:lvl4pPr marL="2078038" indent="-296863" algn="l" defTabSz="11874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 kern="1200">
          <a:solidFill>
            <a:schemeClr val="tx1"/>
          </a:solidFill>
          <a:latin typeface="+mn-lt"/>
          <a:ea typeface="TH Sarabun New" panose="020B0502040204020203" charset="0"/>
          <a:cs typeface="+mn-cs"/>
        </a:defRPr>
      </a:lvl4pPr>
      <a:lvl5pPr marL="2671763" indent="-296863" algn="l" defTabSz="118745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 kern="1200">
          <a:solidFill>
            <a:schemeClr val="tx1"/>
          </a:solidFill>
          <a:latin typeface="+mn-lt"/>
          <a:ea typeface="TH Sarabun New" panose="020B0502040204020203" charset="0"/>
          <a:cs typeface="+mn-cs"/>
        </a:defRPr>
      </a:lvl5pPr>
      <a:lvl6pPr marL="3266968" indent="-296997" algn="l" defTabSz="118798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60963" indent="-296997" algn="l" defTabSz="118798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54957" indent="-296997" algn="l" defTabSz="118798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48951" indent="-296997" algn="l" defTabSz="118798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11879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593994" algn="l" defTabSz="11879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187988" algn="l" defTabSz="11879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1781983" algn="l" defTabSz="11879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2375977" algn="l" defTabSz="11879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2969971" algn="l" defTabSz="11879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3563965" algn="l" defTabSz="11879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4157960" algn="l" defTabSz="11879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4751954" algn="l" defTabSz="11879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5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6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รูปภาพ 9">
            <a:extLst>
              <a:ext uri="{FF2B5EF4-FFF2-40B4-BE49-F238E27FC236}">
                <a16:creationId xmlns:a16="http://schemas.microsoft.com/office/drawing/2014/main" id="{7C93931A-4C19-40DF-CFE3-934956B878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กล่องข้อความ 12">
            <a:extLst>
              <a:ext uri="{FF2B5EF4-FFF2-40B4-BE49-F238E27FC236}">
                <a16:creationId xmlns:a16="http://schemas.microsoft.com/office/drawing/2014/main" id="{CDD70754-96E1-959C-01F4-F91DBD32A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01100" y="6697663"/>
            <a:ext cx="46863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5pPr>
            <a:lvl6pPr marL="25146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6pPr>
            <a:lvl7pPr marL="29718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7pPr>
            <a:lvl8pPr marL="34290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8pPr>
            <a:lvl9pPr marL="38862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9pPr>
          </a:lstStyle>
          <a:p>
            <a:pPr algn="ctr" eaLnBrk="1" hangingPunct="1"/>
            <a:r>
              <a:rPr lang="th-TH" altLang="th-TH" sz="4400" b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โรงเรียนบ้านสันกำแพง</a:t>
            </a:r>
          </a:p>
        </p:txBody>
      </p:sp>
      <p:sp>
        <p:nvSpPr>
          <p:cNvPr id="4100" name="กล่องข้อความ 6">
            <a:extLst>
              <a:ext uri="{FF2B5EF4-FFF2-40B4-BE49-F238E27FC236}">
                <a16:creationId xmlns:a16="http://schemas.microsoft.com/office/drawing/2014/main" id="{B38EF7AA-CE18-0943-A6E8-56D6443AFA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3600" y="1695450"/>
            <a:ext cx="65151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5pPr>
            <a:lvl6pPr marL="25146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6pPr>
            <a:lvl7pPr marL="29718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7pPr>
            <a:lvl8pPr marL="34290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8pPr>
            <a:lvl9pPr marL="38862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9pPr>
          </a:lstStyle>
          <a:p>
            <a:pPr algn="ctr" eaLnBrk="1" hangingPunct="1"/>
            <a:r>
              <a:rPr lang="th-TH" altLang="th-TH" sz="5400" b="1">
                <a:solidFill>
                  <a:srgbClr val="FFC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โจทย์ปัญหา </a:t>
            </a:r>
          </a:p>
          <a:p>
            <a:pPr algn="ctr" eaLnBrk="1" hangingPunct="1"/>
            <a:r>
              <a:rPr lang="th-TH" altLang="th-TH" sz="5400" b="1">
                <a:solidFill>
                  <a:srgbClr val="FFC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ห.ร.ม. และ ค.ร.น.</a:t>
            </a:r>
            <a:endParaRPr lang="en-US" altLang="th-TH" sz="5400" b="1">
              <a:solidFill>
                <a:srgbClr val="FFC000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4101" name="กล่องข้อความ 11">
            <a:extLst>
              <a:ext uri="{FF2B5EF4-FFF2-40B4-BE49-F238E27FC236}">
                <a16:creationId xmlns:a16="http://schemas.microsoft.com/office/drawing/2014/main" id="{2B70116D-ACCB-CE32-387D-BEB02E6CD2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3600" y="3557588"/>
            <a:ext cx="6221413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5pPr>
            <a:lvl6pPr marL="25146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6pPr>
            <a:lvl7pPr marL="29718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7pPr>
            <a:lvl8pPr marL="34290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8pPr>
            <a:lvl9pPr marL="38862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9pPr>
          </a:lstStyle>
          <a:p>
            <a:pPr algn="ctr" eaLnBrk="1" hangingPunct="1"/>
            <a:r>
              <a:rPr lang="th-TH" altLang="th-TH" sz="4400" b="1">
                <a:solidFill>
                  <a:srgbClr val="8A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ชั้นประถมศึกษาปีที่ 6</a:t>
            </a:r>
          </a:p>
        </p:txBody>
      </p:sp>
      <p:sp>
        <p:nvSpPr>
          <p:cNvPr id="21" name="แผนผังลำดับงาน: ตัวเชื่อมต่อ 20">
            <a:extLst>
              <a:ext uri="{FF2B5EF4-FFF2-40B4-BE49-F238E27FC236}">
                <a16:creationId xmlns:a16="http://schemas.microsoft.com/office/drawing/2014/main" id="{0121E7A0-0AF1-342A-06E7-0FAF66153CD4}"/>
              </a:ext>
            </a:extLst>
          </p:cNvPr>
          <p:cNvSpPr/>
          <p:nvPr/>
        </p:nvSpPr>
        <p:spPr>
          <a:xfrm>
            <a:off x="10512425" y="109538"/>
            <a:ext cx="631825" cy="646112"/>
          </a:xfrm>
          <a:prstGeom prst="flowChartConnector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defTabSz="118798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22" name="แผนผังลำดับงาน: ตัวเชื่อมต่อ 21">
            <a:extLst>
              <a:ext uri="{FF2B5EF4-FFF2-40B4-BE49-F238E27FC236}">
                <a16:creationId xmlns:a16="http://schemas.microsoft.com/office/drawing/2014/main" id="{5C8DAB50-C943-9227-9D38-1D356CE8BB65}"/>
              </a:ext>
            </a:extLst>
          </p:cNvPr>
          <p:cNvSpPr/>
          <p:nvPr/>
        </p:nvSpPr>
        <p:spPr>
          <a:xfrm>
            <a:off x="11569700" y="3730625"/>
            <a:ext cx="631825" cy="646113"/>
          </a:xfrm>
          <a:prstGeom prst="flowChartConnector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defTabSz="118798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23" name="แผนผังลำดับงาน: ตัวเชื่อมต่อ 22">
            <a:extLst>
              <a:ext uri="{FF2B5EF4-FFF2-40B4-BE49-F238E27FC236}">
                <a16:creationId xmlns:a16="http://schemas.microsoft.com/office/drawing/2014/main" id="{A7BB1F1D-7399-42B3-70C5-5F8BF7C00C46}"/>
              </a:ext>
            </a:extLst>
          </p:cNvPr>
          <p:cNvSpPr/>
          <p:nvPr/>
        </p:nvSpPr>
        <p:spPr>
          <a:xfrm>
            <a:off x="2178050" y="109538"/>
            <a:ext cx="631825" cy="646112"/>
          </a:xfrm>
          <a:prstGeom prst="flowChartConnector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defTabSz="118798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รูปภาพ 6">
            <a:extLst>
              <a:ext uri="{FF2B5EF4-FFF2-40B4-BE49-F238E27FC236}">
                <a16:creationId xmlns:a16="http://schemas.microsoft.com/office/drawing/2014/main" id="{195C53E0-9F68-C2B1-B642-7576FB2E4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13358813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009C4086-C74C-FC3B-B371-9D719AE952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306" y="756852"/>
            <a:ext cx="6714456" cy="15839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F2F2D807-E4FE-5DD1-1610-C4F70E9031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3625" y="2431990"/>
            <a:ext cx="8547597" cy="10296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A7C7244A-58BE-63B2-B221-F12E5503A4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6097" y="3597336"/>
            <a:ext cx="8514908" cy="9969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3B7B9781-EE93-79EE-4C19-BDD1FF8EDC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16479" y="4729995"/>
            <a:ext cx="6234743" cy="1118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รูปภาพ 20">
            <a:extLst>
              <a:ext uri="{FF2B5EF4-FFF2-40B4-BE49-F238E27FC236}">
                <a16:creationId xmlns:a16="http://schemas.microsoft.com/office/drawing/2014/main" id="{9D49A747-1846-91B3-3C32-437CC01290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28518" y="6007398"/>
            <a:ext cx="4522704" cy="1155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8" name="รูปภาพ 22">
            <a:extLst>
              <a:ext uri="{FF2B5EF4-FFF2-40B4-BE49-F238E27FC236}">
                <a16:creationId xmlns:a16="http://schemas.microsoft.com/office/drawing/2014/main" id="{9E1045AA-2BC5-E20C-4CC1-18B488BE9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7588" y="3462338"/>
            <a:ext cx="4156075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รูปภาพ 13">
            <a:extLst>
              <a:ext uri="{FF2B5EF4-FFF2-40B4-BE49-F238E27FC236}">
                <a16:creationId xmlns:a16="http://schemas.microsoft.com/office/drawing/2014/main" id="{8A0D8DA6-A9F3-06AF-3C05-844F92CE9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13322300" cy="745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รูปภาพ 16">
            <a:extLst>
              <a:ext uri="{FF2B5EF4-FFF2-40B4-BE49-F238E27FC236}">
                <a16:creationId xmlns:a16="http://schemas.microsoft.com/office/drawing/2014/main" id="{3FC96E28-D63A-0C9A-3455-7157547FE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40" t="15405" r="11189" b="8717"/>
          <a:stretch>
            <a:fillRect/>
          </a:stretch>
        </p:blipFill>
        <p:spPr bwMode="auto">
          <a:xfrm>
            <a:off x="528638" y="465138"/>
            <a:ext cx="12241212" cy="66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2DBB2250-BEEE-6F9A-6D20-E93F9DC06CFE}"/>
              </a:ext>
            </a:extLst>
          </p:cNvPr>
          <p:cNvSpPr txBox="1"/>
          <p:nvPr/>
        </p:nvSpPr>
        <p:spPr>
          <a:xfrm rot="19982290">
            <a:off x="39688" y="423863"/>
            <a:ext cx="2052637" cy="76993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defTabSz="118798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ตัวอย่าง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รูปภาพ 13">
            <a:extLst>
              <a:ext uri="{FF2B5EF4-FFF2-40B4-BE49-F238E27FC236}">
                <a16:creationId xmlns:a16="http://schemas.microsoft.com/office/drawing/2014/main" id="{89EA4440-28C9-0E2C-5024-C3FBB822C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13322300" cy="745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รูปภาพ 2">
            <a:extLst>
              <a:ext uri="{FF2B5EF4-FFF2-40B4-BE49-F238E27FC236}">
                <a16:creationId xmlns:a16="http://schemas.microsoft.com/office/drawing/2014/main" id="{5F82DCDF-C74F-FD2C-B807-F3B1A028A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7" t="16064" r="10822" b="56133"/>
          <a:stretch>
            <a:fillRect/>
          </a:stretch>
        </p:blipFill>
        <p:spPr bwMode="auto">
          <a:xfrm>
            <a:off x="465138" y="449263"/>
            <a:ext cx="12336462" cy="253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878E6422-FFC5-74E0-474F-36810D42C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7" t="43867" r="10822" b="36954"/>
          <a:stretch>
            <a:fillRect/>
          </a:stretch>
        </p:blipFill>
        <p:spPr bwMode="auto">
          <a:xfrm>
            <a:off x="465138" y="2984500"/>
            <a:ext cx="12336462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8168D7D3-4510-7759-026B-A159483BE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7" t="65160" r="10822" b="10910"/>
          <a:stretch>
            <a:fillRect/>
          </a:stretch>
        </p:blipFill>
        <p:spPr bwMode="auto">
          <a:xfrm>
            <a:off x="465138" y="4924425"/>
            <a:ext cx="12336462" cy="218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รูปภาพ 13">
            <a:extLst>
              <a:ext uri="{FF2B5EF4-FFF2-40B4-BE49-F238E27FC236}">
                <a16:creationId xmlns:a16="http://schemas.microsoft.com/office/drawing/2014/main" id="{DCBFCC94-E83C-A5CF-25C3-672291A0F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13322300" cy="745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รูปภาพ 2">
            <a:extLst>
              <a:ext uri="{FF2B5EF4-FFF2-40B4-BE49-F238E27FC236}">
                <a16:creationId xmlns:a16="http://schemas.microsoft.com/office/drawing/2014/main" id="{C963909C-5E4C-A109-4F5B-392B71568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9" t="15405" r="11684" b="45010"/>
          <a:stretch>
            <a:fillRect/>
          </a:stretch>
        </p:blipFill>
        <p:spPr bwMode="auto">
          <a:xfrm>
            <a:off x="512763" y="481013"/>
            <a:ext cx="12272962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38EA4EB8-4560-5BCF-7CBE-F68F8F9050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9" t="54991" r="11684" b="15076"/>
          <a:stretch>
            <a:fillRect/>
          </a:stretch>
        </p:blipFill>
        <p:spPr bwMode="auto">
          <a:xfrm>
            <a:off x="512763" y="4154488"/>
            <a:ext cx="12272962" cy="277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รูปภาพ 4">
            <a:extLst>
              <a:ext uri="{FF2B5EF4-FFF2-40B4-BE49-F238E27FC236}">
                <a16:creationId xmlns:a16="http://schemas.microsoft.com/office/drawing/2014/main" id="{D5CB25D4-6689-C150-7A59-625B48C20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รูปภาพ 6">
            <a:extLst>
              <a:ext uri="{FF2B5EF4-FFF2-40B4-BE49-F238E27FC236}">
                <a16:creationId xmlns:a16="http://schemas.microsoft.com/office/drawing/2014/main" id="{DD0629A5-A989-8436-4B55-AEB17BAA5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9" t="18475" r="11189" b="9813"/>
          <a:stretch>
            <a:fillRect/>
          </a:stretch>
        </p:blipFill>
        <p:spPr bwMode="auto">
          <a:xfrm>
            <a:off x="546100" y="496888"/>
            <a:ext cx="12207875" cy="656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B3478A6C-7731-E72A-B5F4-E1153F23022C}"/>
              </a:ext>
            </a:extLst>
          </p:cNvPr>
          <p:cNvSpPr txBox="1"/>
          <p:nvPr/>
        </p:nvSpPr>
        <p:spPr>
          <a:xfrm rot="19982290">
            <a:off x="39688" y="423863"/>
            <a:ext cx="2052637" cy="7699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defTabSz="118798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ตัวอย่าง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รูปภาพ 4">
            <a:extLst>
              <a:ext uri="{FF2B5EF4-FFF2-40B4-BE49-F238E27FC236}">
                <a16:creationId xmlns:a16="http://schemas.microsoft.com/office/drawing/2014/main" id="{AC5BC416-B1B4-07F9-F7AD-986940129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รูปภาพ 2">
            <a:extLst>
              <a:ext uri="{FF2B5EF4-FFF2-40B4-BE49-F238E27FC236}">
                <a16:creationId xmlns:a16="http://schemas.microsoft.com/office/drawing/2014/main" id="{949DDAB9-C126-2276-1A55-DEAFBD6E3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9" t="16064" r="11313" b="55568"/>
          <a:stretch>
            <a:fillRect/>
          </a:stretch>
        </p:blipFill>
        <p:spPr bwMode="auto">
          <a:xfrm>
            <a:off x="546100" y="465138"/>
            <a:ext cx="12239625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A0CFBF4B-77FF-CA53-4871-E6EF9DDC4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9" t="44432" r="11313" b="35619"/>
          <a:stretch>
            <a:fillRect/>
          </a:stretch>
        </p:blipFill>
        <p:spPr bwMode="auto">
          <a:xfrm>
            <a:off x="546100" y="2951163"/>
            <a:ext cx="12239625" cy="174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C890B71A-CF94-F3E6-87BD-3F0CD8710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9" t="62917" r="11313" b="9814"/>
          <a:stretch>
            <a:fillRect/>
          </a:stretch>
        </p:blipFill>
        <p:spPr bwMode="auto">
          <a:xfrm>
            <a:off x="546100" y="4572000"/>
            <a:ext cx="1223962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รูปภาพ 4">
            <a:extLst>
              <a:ext uri="{FF2B5EF4-FFF2-40B4-BE49-F238E27FC236}">
                <a16:creationId xmlns:a16="http://schemas.microsoft.com/office/drawing/2014/main" id="{84E0202A-0D8F-3775-0506-1D5E648B3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รูปภาพ 2">
            <a:extLst>
              <a:ext uri="{FF2B5EF4-FFF2-40B4-BE49-F238E27FC236}">
                <a16:creationId xmlns:a16="http://schemas.microsoft.com/office/drawing/2014/main" id="{D9C17146-8CD3-4B76-59BF-44A69B7D9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t="15843" r="12177" b="44119"/>
          <a:stretch>
            <a:fillRect/>
          </a:stretch>
        </p:blipFill>
        <p:spPr bwMode="auto">
          <a:xfrm>
            <a:off x="512763" y="465138"/>
            <a:ext cx="12272962" cy="356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EB0A7F58-74E5-90AF-07A8-5D41C60D2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t="55881" r="12177" b="10034"/>
          <a:stretch>
            <a:fillRect/>
          </a:stretch>
        </p:blipFill>
        <p:spPr bwMode="auto">
          <a:xfrm>
            <a:off x="512763" y="4025900"/>
            <a:ext cx="12272962" cy="303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รูปภาพ 2">
            <a:extLst>
              <a:ext uri="{FF2B5EF4-FFF2-40B4-BE49-F238E27FC236}">
                <a16:creationId xmlns:a16="http://schemas.microsoft.com/office/drawing/2014/main" id="{7220DC63-013A-71B0-C620-7FC593769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รูปภาพ 3">
            <a:extLst>
              <a:ext uri="{FF2B5EF4-FFF2-40B4-BE49-F238E27FC236}">
                <a16:creationId xmlns:a16="http://schemas.microsoft.com/office/drawing/2014/main" id="{F03FF767-EB20-2DA1-C123-F33D22767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9" t="16940" r="11559" b="8937"/>
          <a:stretch>
            <a:fillRect/>
          </a:stretch>
        </p:blipFill>
        <p:spPr bwMode="auto">
          <a:xfrm>
            <a:off x="546100" y="477838"/>
            <a:ext cx="12158663" cy="653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8B9DF494-759C-8488-F1C2-F546AB153F26}"/>
              </a:ext>
            </a:extLst>
          </p:cNvPr>
          <p:cNvSpPr txBox="1"/>
          <p:nvPr/>
        </p:nvSpPr>
        <p:spPr>
          <a:xfrm rot="19982290">
            <a:off x="39688" y="423863"/>
            <a:ext cx="2052637" cy="76993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defTabSz="118798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ตัวอย่าง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รูปภาพ 2">
            <a:extLst>
              <a:ext uri="{FF2B5EF4-FFF2-40B4-BE49-F238E27FC236}">
                <a16:creationId xmlns:a16="http://schemas.microsoft.com/office/drawing/2014/main" id="{8D86081E-5D93-6CB7-1CA7-BB753C4CA8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รูปภาพ 5">
            <a:extLst>
              <a:ext uri="{FF2B5EF4-FFF2-40B4-BE49-F238E27FC236}">
                <a16:creationId xmlns:a16="http://schemas.microsoft.com/office/drawing/2014/main" id="{836747B6-6079-0782-2F6B-77F7A0970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9" t="17160" r="11684" b="43790"/>
          <a:stretch>
            <a:fillRect/>
          </a:stretch>
        </p:blipFill>
        <p:spPr bwMode="auto">
          <a:xfrm>
            <a:off x="546100" y="465138"/>
            <a:ext cx="12223750" cy="352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EA59AC8F-C91C-525C-7396-37D064CA1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9" t="56210" r="11684" b="11130"/>
          <a:stretch>
            <a:fillRect/>
          </a:stretch>
        </p:blipFill>
        <p:spPr bwMode="auto">
          <a:xfrm>
            <a:off x="546100" y="3994150"/>
            <a:ext cx="1222375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รูปภาพ 2">
            <a:extLst>
              <a:ext uri="{FF2B5EF4-FFF2-40B4-BE49-F238E27FC236}">
                <a16:creationId xmlns:a16="http://schemas.microsoft.com/office/drawing/2014/main" id="{F14E636E-9E1A-4B0F-05CB-7ED0C622E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รูปภาพ 3">
            <a:extLst>
              <a:ext uri="{FF2B5EF4-FFF2-40B4-BE49-F238E27FC236}">
                <a16:creationId xmlns:a16="http://schemas.microsoft.com/office/drawing/2014/main" id="{F977B2E9-065E-745A-B771-EA86951C0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9" t="15843" r="11807" b="45357"/>
          <a:stretch>
            <a:fillRect/>
          </a:stretch>
        </p:blipFill>
        <p:spPr bwMode="auto">
          <a:xfrm>
            <a:off x="546100" y="481013"/>
            <a:ext cx="12239625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FC4BFE04-1733-D55D-D7CF-42CAA97F6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9" t="52950" r="11807" b="10036"/>
          <a:stretch>
            <a:fillRect/>
          </a:stretch>
        </p:blipFill>
        <p:spPr bwMode="auto">
          <a:xfrm>
            <a:off x="546100" y="3733800"/>
            <a:ext cx="12239625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รูปภาพ 2">
            <a:extLst>
              <a:ext uri="{FF2B5EF4-FFF2-40B4-BE49-F238E27FC236}">
                <a16:creationId xmlns:a16="http://schemas.microsoft.com/office/drawing/2014/main" id="{BA76FD44-28E9-3B36-79A6-BD73AB809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รูปภาพ 3">
            <a:extLst>
              <a:ext uri="{FF2B5EF4-FFF2-40B4-BE49-F238E27FC236}">
                <a16:creationId xmlns:a16="http://schemas.microsoft.com/office/drawing/2014/main" id="{3860AAA8-E1CE-03BF-7868-E0C019DDA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7" t="17380" r="11313" b="43781"/>
          <a:stretch>
            <a:fillRect/>
          </a:stretch>
        </p:blipFill>
        <p:spPr bwMode="auto">
          <a:xfrm>
            <a:off x="517525" y="517525"/>
            <a:ext cx="12287250" cy="338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EEC19708-D0CB-14DC-2FFF-2DCEA48ED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7" t="56219" r="11313" b="8717"/>
          <a:stretch>
            <a:fillRect/>
          </a:stretch>
        </p:blipFill>
        <p:spPr bwMode="auto">
          <a:xfrm>
            <a:off x="517525" y="3898900"/>
            <a:ext cx="12287250" cy="305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รูปภาพ 2">
            <a:extLst>
              <a:ext uri="{FF2B5EF4-FFF2-40B4-BE49-F238E27FC236}">
                <a16:creationId xmlns:a16="http://schemas.microsoft.com/office/drawing/2014/main" id="{A12988C8-D1A7-38EB-67C4-E473A5B00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รูปภาพ 4">
            <a:extLst>
              <a:ext uri="{FF2B5EF4-FFF2-40B4-BE49-F238E27FC236}">
                <a16:creationId xmlns:a16="http://schemas.microsoft.com/office/drawing/2014/main" id="{6D1CF87B-07D7-33C0-4946-EB8424FF5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6" t="16283" r="12300" b="8717"/>
          <a:stretch>
            <a:fillRect/>
          </a:stretch>
        </p:blipFill>
        <p:spPr bwMode="auto">
          <a:xfrm>
            <a:off x="546100" y="449263"/>
            <a:ext cx="1222375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รูปภาพ 2">
            <a:extLst>
              <a:ext uri="{FF2B5EF4-FFF2-40B4-BE49-F238E27FC236}">
                <a16:creationId xmlns:a16="http://schemas.microsoft.com/office/drawing/2014/main" id="{287F9D97-C65B-569D-9EA5-D7E46C783D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รูปภาพ 3">
            <a:extLst>
              <a:ext uri="{FF2B5EF4-FFF2-40B4-BE49-F238E27FC236}">
                <a16:creationId xmlns:a16="http://schemas.microsoft.com/office/drawing/2014/main" id="{686475C5-2920-94F2-5E1F-6DB554D7F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82" t="16721" r="11807" b="9595"/>
          <a:stretch>
            <a:fillRect/>
          </a:stretch>
        </p:blipFill>
        <p:spPr bwMode="auto">
          <a:xfrm>
            <a:off x="528638" y="481013"/>
            <a:ext cx="12272962" cy="641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รูปภาพ 5">
            <a:extLst>
              <a:ext uri="{FF2B5EF4-FFF2-40B4-BE49-F238E27FC236}">
                <a16:creationId xmlns:a16="http://schemas.microsoft.com/office/drawing/2014/main" id="{CD6B0FB2-47EE-0AE9-426D-01C2AA003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รูปภาพ 6">
            <a:extLst>
              <a:ext uri="{FF2B5EF4-FFF2-40B4-BE49-F238E27FC236}">
                <a16:creationId xmlns:a16="http://schemas.microsoft.com/office/drawing/2014/main" id="{30554D6A-8A86-12A7-9CC8-950EDA19C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6" t="15625" r="10696" b="9853"/>
          <a:stretch>
            <a:fillRect/>
          </a:stretch>
        </p:blipFill>
        <p:spPr bwMode="auto">
          <a:xfrm>
            <a:off x="546100" y="481013"/>
            <a:ext cx="12223750" cy="649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รูปภาพ 5">
            <a:extLst>
              <a:ext uri="{FF2B5EF4-FFF2-40B4-BE49-F238E27FC236}">
                <a16:creationId xmlns:a16="http://schemas.microsoft.com/office/drawing/2014/main" id="{A94F6545-5FF8-5510-49D4-0D20D7405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รูปภาพ 2">
            <a:extLst>
              <a:ext uri="{FF2B5EF4-FFF2-40B4-BE49-F238E27FC236}">
                <a16:creationId xmlns:a16="http://schemas.microsoft.com/office/drawing/2014/main" id="{3477F572-6D4A-D5A0-C544-DE4783090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4" t="16064" r="11067" b="10033"/>
          <a:stretch>
            <a:fillRect/>
          </a:stretch>
        </p:blipFill>
        <p:spPr bwMode="auto">
          <a:xfrm>
            <a:off x="546100" y="465138"/>
            <a:ext cx="12223750" cy="651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รูปภาพ 6">
            <a:extLst>
              <a:ext uri="{FF2B5EF4-FFF2-40B4-BE49-F238E27FC236}">
                <a16:creationId xmlns:a16="http://schemas.microsoft.com/office/drawing/2014/main" id="{553FC59D-7AB6-7A09-4218-A4789DF40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รูปภาพ 2">
            <a:extLst>
              <a:ext uri="{FF2B5EF4-FFF2-40B4-BE49-F238E27FC236}">
                <a16:creationId xmlns:a16="http://schemas.microsoft.com/office/drawing/2014/main" id="{EE04839C-D7AA-FB53-25D4-93605ECD59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40" t="16502" r="10822" b="8936"/>
          <a:stretch>
            <a:fillRect/>
          </a:stretch>
        </p:blipFill>
        <p:spPr bwMode="auto">
          <a:xfrm>
            <a:off x="481013" y="481013"/>
            <a:ext cx="12320587" cy="657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รูปภาพ 6">
            <a:extLst>
              <a:ext uri="{FF2B5EF4-FFF2-40B4-BE49-F238E27FC236}">
                <a16:creationId xmlns:a16="http://schemas.microsoft.com/office/drawing/2014/main" id="{AB4422A3-CC59-CF68-78FC-64754B8DD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รูปภาพ 2">
            <a:extLst>
              <a:ext uri="{FF2B5EF4-FFF2-40B4-BE49-F238E27FC236}">
                <a16:creationId xmlns:a16="http://schemas.microsoft.com/office/drawing/2014/main" id="{9ED7002B-913F-F437-F9D5-47FDAC16E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7" t="16064" r="11313" b="9595"/>
          <a:stretch>
            <a:fillRect/>
          </a:stretch>
        </p:blipFill>
        <p:spPr bwMode="auto">
          <a:xfrm>
            <a:off x="465138" y="449263"/>
            <a:ext cx="12368212" cy="649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รูปภาพ 6">
            <a:extLst>
              <a:ext uri="{FF2B5EF4-FFF2-40B4-BE49-F238E27FC236}">
                <a16:creationId xmlns:a16="http://schemas.microsoft.com/office/drawing/2014/main" id="{19C83038-3F3D-9B0D-85B2-0B9CEC996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รูปภาพ 2">
            <a:extLst>
              <a:ext uri="{FF2B5EF4-FFF2-40B4-BE49-F238E27FC236}">
                <a16:creationId xmlns:a16="http://schemas.microsoft.com/office/drawing/2014/main" id="{2DDFE6ED-3D3F-3261-BDA7-D0210DBAE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6" t="15405" r="11067" b="8936"/>
          <a:stretch>
            <a:fillRect/>
          </a:stretch>
        </p:blipFill>
        <p:spPr bwMode="auto">
          <a:xfrm>
            <a:off x="465138" y="449263"/>
            <a:ext cx="12384087" cy="652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รูปภาพ 6">
            <a:extLst>
              <a:ext uri="{FF2B5EF4-FFF2-40B4-BE49-F238E27FC236}">
                <a16:creationId xmlns:a16="http://schemas.microsoft.com/office/drawing/2014/main" id="{B8AA579C-A708-1004-A495-3071DC6FD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รูปภาพ 2">
            <a:extLst>
              <a:ext uri="{FF2B5EF4-FFF2-40B4-BE49-F238E27FC236}">
                <a16:creationId xmlns:a16="http://schemas.microsoft.com/office/drawing/2014/main" id="{519D98A8-86C5-3249-9226-F7FF03E23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3" t="16283" r="11436" b="8717"/>
          <a:stretch>
            <a:fillRect/>
          </a:stretch>
        </p:blipFill>
        <p:spPr bwMode="auto">
          <a:xfrm>
            <a:off x="465138" y="449263"/>
            <a:ext cx="12384087" cy="651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รูปภาพ 6">
            <a:extLst>
              <a:ext uri="{FF2B5EF4-FFF2-40B4-BE49-F238E27FC236}">
                <a16:creationId xmlns:a16="http://schemas.microsoft.com/office/drawing/2014/main" id="{9ECCB984-6EF3-F114-28FB-2056B7B7E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รูปภาพ 2">
            <a:extLst>
              <a:ext uri="{FF2B5EF4-FFF2-40B4-BE49-F238E27FC236}">
                <a16:creationId xmlns:a16="http://schemas.microsoft.com/office/drawing/2014/main" id="{FD9E6889-A187-6E73-E211-4380692F0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7" t="17160" r="11066" b="8279"/>
          <a:stretch>
            <a:fillRect/>
          </a:stretch>
        </p:blipFill>
        <p:spPr bwMode="auto">
          <a:xfrm>
            <a:off x="465138" y="449263"/>
            <a:ext cx="12368212" cy="659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รูปภาพ 6">
            <a:extLst>
              <a:ext uri="{FF2B5EF4-FFF2-40B4-BE49-F238E27FC236}">
                <a16:creationId xmlns:a16="http://schemas.microsoft.com/office/drawing/2014/main" id="{4AE4B9CE-1480-BF24-7B8D-8768297FE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รูปภาพ 2">
            <a:extLst>
              <a:ext uri="{FF2B5EF4-FFF2-40B4-BE49-F238E27FC236}">
                <a16:creationId xmlns:a16="http://schemas.microsoft.com/office/drawing/2014/main" id="{46C314FF-E4D3-3F49-8BB5-9F72EB8E9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3" t="16940" r="11067" b="8717"/>
          <a:stretch>
            <a:fillRect/>
          </a:stretch>
        </p:blipFill>
        <p:spPr bwMode="auto">
          <a:xfrm>
            <a:off x="449263" y="465138"/>
            <a:ext cx="12415837" cy="654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รูปภาพ 6">
            <a:extLst>
              <a:ext uri="{FF2B5EF4-FFF2-40B4-BE49-F238E27FC236}">
                <a16:creationId xmlns:a16="http://schemas.microsoft.com/office/drawing/2014/main" id="{8346748D-C194-0C46-507C-F0F531412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รูปภาพ 8">
            <a:extLst>
              <a:ext uri="{FF2B5EF4-FFF2-40B4-BE49-F238E27FC236}">
                <a16:creationId xmlns:a16="http://schemas.microsoft.com/office/drawing/2014/main" id="{15518618-C677-794A-521A-42E17ABC4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7" t="15625" r="11313" b="8937"/>
          <a:stretch>
            <a:fillRect/>
          </a:stretch>
        </p:blipFill>
        <p:spPr bwMode="auto">
          <a:xfrm>
            <a:off x="481013" y="465138"/>
            <a:ext cx="12352337" cy="66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รูปภาพ 2">
            <a:extLst>
              <a:ext uri="{FF2B5EF4-FFF2-40B4-BE49-F238E27FC236}">
                <a16:creationId xmlns:a16="http://schemas.microsoft.com/office/drawing/2014/main" id="{43205DEA-B354-7E7F-D053-5B83105D2C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กล่องข้อความ 3">
            <a:extLst>
              <a:ext uri="{FF2B5EF4-FFF2-40B4-BE49-F238E27FC236}">
                <a16:creationId xmlns:a16="http://schemas.microsoft.com/office/drawing/2014/main" id="{2F023040-EE13-B79C-2239-72F9D1A4C9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432" y="565785"/>
            <a:ext cx="8982075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th-TH" altLang="th-TH" sz="12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...ลองทำดู...</a:t>
            </a:r>
          </a:p>
          <a:p>
            <a:pPr algn="ctr"/>
            <a:endParaRPr lang="th-TH" altLang="th-TH" sz="9600" b="1" dirty="0">
              <a:solidFill>
                <a:srgbClr val="0000CC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algn="ctr"/>
            <a:r>
              <a:rPr lang="th-TH" altLang="th-TH" sz="9600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แบบฝึกหัด </a:t>
            </a:r>
            <a:r>
              <a:rPr lang="en-US" altLang="th-TH" sz="9600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1.12</a:t>
            </a:r>
            <a:endParaRPr lang="th-TH" altLang="th-TH" sz="9600" b="1" dirty="0">
              <a:solidFill>
                <a:srgbClr val="0000CC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ECFBEE14-1A3C-708B-9644-9FAFF7BE8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" y="0"/>
            <a:ext cx="13319268" cy="7492088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9B9D09E-F9DB-AA31-86B3-2144ACE913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870" y="504433"/>
            <a:ext cx="12100559" cy="2724934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16A5457A-FCA6-A504-514A-1F6CAFB8A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025" y="3595419"/>
            <a:ext cx="11629882" cy="739911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69371186-760B-C6BE-6AD6-8251BB71C6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1025" y="4267200"/>
            <a:ext cx="11629883" cy="739911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9845B857-776A-A629-2C51-C7A5A17597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5305" y="5007110"/>
            <a:ext cx="11706124" cy="936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246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ECFBEE14-1A3C-708B-9644-9FAFF7BE8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488"/>
            <a:ext cx="13319268" cy="7492088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086285B-A875-BAC3-99F9-8ADB6B0E04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</a:blip>
          <a:srcRect l="4492" r="8004" b="54464"/>
          <a:stretch/>
        </p:blipFill>
        <p:spPr>
          <a:xfrm>
            <a:off x="1418590" y="549229"/>
            <a:ext cx="10485120" cy="4900757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656198FC-515E-7107-97B6-1A25E05B70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559" t="45536" b="46939"/>
          <a:stretch/>
        </p:blipFill>
        <p:spPr>
          <a:xfrm>
            <a:off x="1615440" y="5856390"/>
            <a:ext cx="10485120" cy="761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054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ECFBEE14-1A3C-708B-9644-9FAFF7BE8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" y="0"/>
            <a:ext cx="13319268" cy="7492088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2086285B-A875-BAC3-99F9-8ADB6B0E04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70" t="38209" r="3379" b="46539"/>
          <a:stretch/>
        </p:blipFill>
        <p:spPr>
          <a:xfrm>
            <a:off x="1158240" y="502919"/>
            <a:ext cx="11140440" cy="1584961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520CE14E-BC0F-80BD-0FF8-32D34D216C1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70" t="53461" r="3379" b="38766"/>
          <a:stretch/>
        </p:blipFill>
        <p:spPr>
          <a:xfrm>
            <a:off x="1158240" y="2148841"/>
            <a:ext cx="11140440" cy="807719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0FACB039-18B9-6520-9D8B-BCB843B037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70" t="61233" r="3379" b="30995"/>
          <a:stretch/>
        </p:blipFill>
        <p:spPr>
          <a:xfrm>
            <a:off x="1158240" y="2956559"/>
            <a:ext cx="11140440" cy="807719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F17CA5F0-8A0B-62A2-E6DA-832B5097E2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70" t="67686" r="3379" b="23808"/>
          <a:stretch/>
        </p:blipFill>
        <p:spPr>
          <a:xfrm>
            <a:off x="1158240" y="3627120"/>
            <a:ext cx="11140440" cy="883922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CFC301D0-5F19-15AC-E033-4AD67A1087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70" t="75458" r="3379" b="198"/>
          <a:stretch/>
        </p:blipFill>
        <p:spPr>
          <a:xfrm>
            <a:off x="1158240" y="4434837"/>
            <a:ext cx="11140440" cy="2529843"/>
          </a:xfrm>
          <a:prstGeom prst="rect">
            <a:avLst/>
          </a:prstGeom>
          <a:ln w="57150">
            <a:solidFill>
              <a:srgbClr val="0000CC"/>
            </a:solidFill>
          </a:ln>
        </p:spPr>
      </p:pic>
    </p:spTree>
    <p:extLst>
      <p:ext uri="{BB962C8B-B14F-4D97-AF65-F5344CB8AC3E}">
        <p14:creationId xmlns:p14="http://schemas.microsoft.com/office/powerpoint/2010/main" val="266149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D006EFD-6601-0C7A-2403-4387967E3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322300" cy="7493794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1D41BC38-F968-1279-87F1-89EDB2C999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342" y="582836"/>
            <a:ext cx="12082618" cy="238248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DBFFDF1F-972D-4F04-0BA7-10DDCC832B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8317" y="3148203"/>
            <a:ext cx="10154603" cy="333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854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D006EFD-6601-0C7A-2403-4387967E3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322300" cy="7493794"/>
          </a:xfrm>
          <a:prstGeom prst="rect">
            <a:avLst/>
          </a:prstGeom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F1EAC6E1-FC46-E609-7370-3E9E583726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841" y="409259"/>
            <a:ext cx="12082618" cy="148377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9716E5B-9EE4-B368-D271-63CE12EF999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6597"/>
          <a:stretch/>
        </p:blipFill>
        <p:spPr>
          <a:xfrm>
            <a:off x="1231142" y="1893035"/>
            <a:ext cx="11204698" cy="3791486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00BCE903-5F8B-C9E9-FDDE-A1054A51EA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3403"/>
          <a:stretch/>
        </p:blipFill>
        <p:spPr>
          <a:xfrm>
            <a:off x="1231142" y="5684521"/>
            <a:ext cx="11204698" cy="1373820"/>
          </a:xfrm>
          <a:prstGeom prst="rect">
            <a:avLst/>
          </a:prstGeom>
          <a:ln w="38100">
            <a:solidFill>
              <a:srgbClr val="0000CC"/>
            </a:solidFill>
          </a:ln>
        </p:spPr>
      </p:pic>
    </p:spTree>
    <p:extLst>
      <p:ext uri="{BB962C8B-B14F-4D97-AF65-F5344CB8AC3E}">
        <p14:creationId xmlns:p14="http://schemas.microsoft.com/office/powerpoint/2010/main" val="327446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ECFBEE14-1A3C-708B-9644-9FAFF7BE8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" y="0"/>
            <a:ext cx="13319268" cy="7492088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EF11EB7E-F852-6782-2642-870EF959F0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369" y="577166"/>
            <a:ext cx="12364121" cy="1251634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94F8652B-DF8E-C259-F0CC-FAAA629268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253" y="2388344"/>
            <a:ext cx="11847237" cy="2690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887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ECFBEE14-1A3C-708B-9644-9FAFF7BE8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" y="0"/>
            <a:ext cx="13319268" cy="7492088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0E108942-75FD-62E4-2BA9-970E980446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4053"/>
          <a:stretch/>
        </p:blipFill>
        <p:spPr>
          <a:xfrm>
            <a:off x="695128" y="584642"/>
            <a:ext cx="11932044" cy="5023678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C3936286-3DA4-EA30-CD12-1BEDA3EF42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4122"/>
          <a:stretch/>
        </p:blipFill>
        <p:spPr>
          <a:xfrm>
            <a:off x="695128" y="5501640"/>
            <a:ext cx="11932044" cy="928092"/>
          </a:xfrm>
          <a:prstGeom prst="rect">
            <a:avLst/>
          </a:prstGeom>
          <a:ln w="38100">
            <a:solidFill>
              <a:srgbClr val="0000CC"/>
            </a:solidFill>
          </a:ln>
        </p:spPr>
      </p:pic>
    </p:spTree>
    <p:extLst>
      <p:ext uri="{BB962C8B-B14F-4D97-AF65-F5344CB8AC3E}">
        <p14:creationId xmlns:p14="http://schemas.microsoft.com/office/powerpoint/2010/main" val="2728288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ECFBEE14-1A3C-708B-9644-9FAFF7BE8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" y="0"/>
            <a:ext cx="13319268" cy="7492088"/>
          </a:xfrm>
          <a:prstGeom prst="rect">
            <a:avLst/>
          </a:prstGeom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782B8ECC-25CC-FC16-B017-D6815BEE1B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488"/>
            <a:ext cx="13322300" cy="1045568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56BF9051-87F8-4A04-4DAA-F424AB4E8F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3948" y="1863130"/>
            <a:ext cx="9976571" cy="519605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83F996D6-697C-22D7-C0A1-C64F06DC6D3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1380" t="84122"/>
          <a:stretch/>
        </p:blipFill>
        <p:spPr>
          <a:xfrm>
            <a:off x="995264" y="1154390"/>
            <a:ext cx="9381052" cy="708740"/>
          </a:xfrm>
          <a:prstGeom prst="rect">
            <a:avLst/>
          </a:prstGeom>
          <a:ln w="38100">
            <a:solidFill>
              <a:srgbClr val="0000CC"/>
            </a:solidFill>
          </a:ln>
        </p:spPr>
      </p:pic>
    </p:spTree>
    <p:extLst>
      <p:ext uri="{BB962C8B-B14F-4D97-AF65-F5344CB8AC3E}">
        <p14:creationId xmlns:p14="http://schemas.microsoft.com/office/powerpoint/2010/main" val="186201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D006EFD-6601-0C7A-2403-4387967E3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322300" cy="7493794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0A5E2804-0D34-98AB-6FA3-2D34B9FCEB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648" y="609525"/>
            <a:ext cx="12215004" cy="1915029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50A75530-E4CE-24BA-870D-010F22C8B2F5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5658" y="2798874"/>
            <a:ext cx="12070984" cy="323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912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D006EFD-6601-0C7A-2403-4387967E3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322300" cy="7493794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37B56806-AB1C-F2B1-EF6E-0DD5C6B0B93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b="17470"/>
          <a:stretch/>
        </p:blipFill>
        <p:spPr>
          <a:xfrm>
            <a:off x="935652" y="791359"/>
            <a:ext cx="11450996" cy="4435961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C4FBB9FA-8E93-59E4-11C8-479795B979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79978"/>
          <a:stretch/>
        </p:blipFill>
        <p:spPr>
          <a:xfrm>
            <a:off x="935652" y="5284401"/>
            <a:ext cx="11450996" cy="1076155"/>
          </a:xfrm>
          <a:prstGeom prst="rect">
            <a:avLst/>
          </a:prstGeom>
          <a:ln w="5715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407301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D006EFD-6601-0C7A-2403-4387967E3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322300" cy="7493794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8DE2BCA3-6194-EE54-1222-AF7F314671D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" b="62685"/>
          <a:stretch/>
        </p:blipFill>
        <p:spPr>
          <a:xfrm>
            <a:off x="721887" y="502920"/>
            <a:ext cx="11576793" cy="2331720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A4896F5D-4D09-DA82-D30F-DA3E46F337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7314" b="41224"/>
          <a:stretch/>
        </p:blipFill>
        <p:spPr>
          <a:xfrm>
            <a:off x="721887" y="2834640"/>
            <a:ext cx="11576793" cy="1341120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2B149F91-2910-B5FA-ABA6-AD8F6D0F0F7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776"/>
          <a:stretch/>
        </p:blipFill>
        <p:spPr>
          <a:xfrm>
            <a:off x="721887" y="4175760"/>
            <a:ext cx="11576793" cy="2576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075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00676B8E-F7BD-B637-5CAA-5A017B72E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322300" cy="7467600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F3EABDB0-F985-24CB-4920-4D368F7955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553" y="399935"/>
            <a:ext cx="12291193" cy="3122726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279655F1-ADC4-F101-464C-B133E1096B7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b="17253"/>
          <a:stretch/>
        </p:blipFill>
        <p:spPr>
          <a:xfrm>
            <a:off x="738996" y="3522660"/>
            <a:ext cx="11940684" cy="3304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410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00676B8E-F7BD-B637-5CAA-5A017B72E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322300" cy="7467600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E782CEC-B25F-6D1A-4D00-771E397FC2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1874" y="649448"/>
            <a:ext cx="10678552" cy="4130830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D551306E-C08F-1836-63EE-B9F81512AEA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184" t="-1955" r="34020" b="91177"/>
          <a:stretch/>
        </p:blipFill>
        <p:spPr>
          <a:xfrm>
            <a:off x="1645920" y="5429726"/>
            <a:ext cx="8686800" cy="836366"/>
          </a:xfrm>
          <a:prstGeom prst="rect">
            <a:avLst/>
          </a:prstGeom>
          <a:ln w="38100">
            <a:solidFill>
              <a:srgbClr val="0000CC"/>
            </a:solidFill>
          </a:ln>
        </p:spPr>
      </p:pic>
    </p:spTree>
    <p:extLst>
      <p:ext uri="{BB962C8B-B14F-4D97-AF65-F5344CB8AC3E}">
        <p14:creationId xmlns:p14="http://schemas.microsoft.com/office/powerpoint/2010/main" val="68194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00676B8E-F7BD-B637-5CAA-5A017B72E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322300" cy="7467600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199C270-CB81-A613-B186-1BFC2D66E4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579" b="46100"/>
          <a:stretch/>
        </p:blipFill>
        <p:spPr>
          <a:xfrm>
            <a:off x="837494" y="579120"/>
            <a:ext cx="11647311" cy="2819400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F38EE9A6-0049-F66D-6D3A-099C2AB8D3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4679"/>
          <a:stretch/>
        </p:blipFill>
        <p:spPr>
          <a:xfrm>
            <a:off x="837494" y="3446990"/>
            <a:ext cx="11647311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46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97DE0ED8-D2AE-63BB-159A-64F7C7980B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322300" cy="7467600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585FA91F-BB5C-7FD9-82AF-D7A77D6AE2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96" y="647630"/>
            <a:ext cx="11698744" cy="1770989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B777844F-6DC1-8C3C-BE0C-C2B5D1A08A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6056" y="2418619"/>
            <a:ext cx="11810188" cy="377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796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97DE0ED8-D2AE-63BB-159A-64F7C7980B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322300" cy="7467600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7BE8656A-2684-5184-1BA8-9B3F6B1705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563" y="737095"/>
            <a:ext cx="11580037" cy="398004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4F14CACE-EB1B-2914-139C-789FAAF3EE2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0792"/>
          <a:stretch/>
        </p:blipFill>
        <p:spPr>
          <a:xfrm>
            <a:off x="840563" y="5100133"/>
            <a:ext cx="11580037" cy="708203"/>
          </a:xfrm>
          <a:prstGeom prst="rect">
            <a:avLst/>
          </a:prstGeom>
          <a:ln w="38100">
            <a:solidFill>
              <a:srgbClr val="0000CC"/>
            </a:solidFill>
          </a:ln>
        </p:spPr>
      </p:pic>
    </p:spTree>
    <p:extLst>
      <p:ext uri="{BB962C8B-B14F-4D97-AF65-F5344CB8AC3E}">
        <p14:creationId xmlns:p14="http://schemas.microsoft.com/office/powerpoint/2010/main" val="1248265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A8E58692-9EAE-F9D1-A9A8-609422B126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322300" cy="7467600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3FE0B94F-5FC8-001A-3D53-735E891EBC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72" y="397506"/>
            <a:ext cx="11829208" cy="3765510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889F54E3-E544-D362-9D40-DAD477A0A0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472" y="4163016"/>
            <a:ext cx="11829208" cy="2922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996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รูปภาพ 22">
            <a:extLst>
              <a:ext uri="{FF2B5EF4-FFF2-40B4-BE49-F238E27FC236}">
                <a16:creationId xmlns:a16="http://schemas.microsoft.com/office/drawing/2014/main" id="{A8D97A39-3F3D-1907-4C8E-74E9F6DD36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กล่องข้อความ 1">
            <a:extLst>
              <a:ext uri="{FF2B5EF4-FFF2-40B4-BE49-F238E27FC236}">
                <a16:creationId xmlns:a16="http://schemas.microsoft.com/office/drawing/2014/main" id="{8961D735-EC71-ACD2-C241-ED86E4E442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9063" y="801688"/>
            <a:ext cx="10544175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thaiDist"/>
            <a:r>
              <a:rPr lang="en-US" altLang="th-TH" sz="4000" b="1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7. </a:t>
            </a:r>
            <a:r>
              <a:rPr lang="th-TH" altLang="th-TH" sz="4000">
                <a:latin typeface="TH Niramit AS" panose="02000506000000020004" pitchFamily="2" charset="-34"/>
                <a:cs typeface="TH Niramit AS" panose="02000506000000020004" pitchFamily="2" charset="-34"/>
              </a:rPr>
              <a:t>นักเรียนห้องหนึ่งเป็นชาย </a:t>
            </a:r>
            <a:r>
              <a:rPr lang="en-US" altLang="th-TH" sz="4000">
                <a:latin typeface="TH Niramit AS" panose="02000506000000020004" pitchFamily="2" charset="-34"/>
                <a:cs typeface="TH Niramit AS" panose="02000506000000020004" pitchFamily="2" charset="-34"/>
              </a:rPr>
              <a:t>18 </a:t>
            </a:r>
            <a:r>
              <a:rPr lang="th-TH" altLang="th-TH" sz="4000">
                <a:latin typeface="TH Niramit AS" panose="02000506000000020004" pitchFamily="2" charset="-34"/>
                <a:cs typeface="TH Niramit AS" panose="02000506000000020004" pitchFamily="2" charset="-34"/>
              </a:rPr>
              <a:t>คน และเป็นหญิง 27 คน ครูต้องการแบ่งนักเรียนทั้งหมดเป็นทีม เพื่อแข่งขันตอบปัญหา โดยทุกทีมมีสมาชิกทั้งสองเพศ และสมาชิกเพศเดียวกันมีจำนวนเท่ากัน ครูจะแบ่งนักเรียนได้มากที่สุดกี่ทีม แต่ละทีมมีชายกี่คนและหญิงกี่คน</a:t>
            </a:r>
          </a:p>
        </p:txBody>
      </p:sp>
      <p:cxnSp>
        <p:nvCxnSpPr>
          <p:cNvPr id="4" name="ตัวเชื่อมต่อตรง 3">
            <a:extLst>
              <a:ext uri="{FF2B5EF4-FFF2-40B4-BE49-F238E27FC236}">
                <a16:creationId xmlns:a16="http://schemas.microsoft.com/office/drawing/2014/main" id="{CCC3B0B0-877A-824A-B2F7-E756E92C2793}"/>
              </a:ext>
            </a:extLst>
          </p:cNvPr>
          <p:cNvCxnSpPr/>
          <p:nvPr/>
        </p:nvCxnSpPr>
        <p:spPr>
          <a:xfrm>
            <a:off x="2005013" y="1363663"/>
            <a:ext cx="763587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ตัวเชื่อมต่อตรง 4">
            <a:extLst>
              <a:ext uri="{FF2B5EF4-FFF2-40B4-BE49-F238E27FC236}">
                <a16:creationId xmlns:a16="http://schemas.microsoft.com/office/drawing/2014/main" id="{3A05B60C-EFCA-E48E-9C7B-CB13ACCCE91E}"/>
              </a:ext>
            </a:extLst>
          </p:cNvPr>
          <p:cNvCxnSpPr>
            <a:cxnSpLocks/>
          </p:cNvCxnSpPr>
          <p:nvPr/>
        </p:nvCxnSpPr>
        <p:spPr>
          <a:xfrm>
            <a:off x="1389063" y="1900238"/>
            <a:ext cx="10353675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ตัวเชื่อมต่อตรง 6">
            <a:extLst>
              <a:ext uri="{FF2B5EF4-FFF2-40B4-BE49-F238E27FC236}">
                <a16:creationId xmlns:a16="http://schemas.microsoft.com/office/drawing/2014/main" id="{686920C8-FB85-C74B-69AD-19F4BB130F5A}"/>
              </a:ext>
            </a:extLst>
          </p:cNvPr>
          <p:cNvCxnSpPr>
            <a:cxnSpLocks/>
          </p:cNvCxnSpPr>
          <p:nvPr/>
        </p:nvCxnSpPr>
        <p:spPr>
          <a:xfrm>
            <a:off x="1484313" y="2630488"/>
            <a:ext cx="6488112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>
            <a:extLst>
              <a:ext uri="{FF2B5EF4-FFF2-40B4-BE49-F238E27FC236}">
                <a16:creationId xmlns:a16="http://schemas.microsoft.com/office/drawing/2014/main" id="{FE5B4281-AC95-BBAE-E142-274EDFDE8708}"/>
              </a:ext>
            </a:extLst>
          </p:cNvPr>
          <p:cNvCxnSpPr>
            <a:cxnSpLocks/>
          </p:cNvCxnSpPr>
          <p:nvPr/>
        </p:nvCxnSpPr>
        <p:spPr>
          <a:xfrm>
            <a:off x="9721850" y="1338263"/>
            <a:ext cx="2211388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ตัวเชื่อมต่อตรง 11">
            <a:extLst>
              <a:ext uri="{FF2B5EF4-FFF2-40B4-BE49-F238E27FC236}">
                <a16:creationId xmlns:a16="http://schemas.microsoft.com/office/drawing/2014/main" id="{C2049CF7-4B48-5FC4-88E3-48FE80CF00EF}"/>
              </a:ext>
            </a:extLst>
          </p:cNvPr>
          <p:cNvCxnSpPr>
            <a:cxnSpLocks/>
          </p:cNvCxnSpPr>
          <p:nvPr/>
        </p:nvCxnSpPr>
        <p:spPr>
          <a:xfrm>
            <a:off x="1484313" y="3240088"/>
            <a:ext cx="6151562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ตัวเชื่อมต่อตรง 13">
            <a:extLst>
              <a:ext uri="{FF2B5EF4-FFF2-40B4-BE49-F238E27FC236}">
                <a16:creationId xmlns:a16="http://schemas.microsoft.com/office/drawing/2014/main" id="{70465182-9823-E8FD-4A9C-CC631A77E9EA}"/>
              </a:ext>
            </a:extLst>
          </p:cNvPr>
          <p:cNvCxnSpPr>
            <a:cxnSpLocks/>
          </p:cNvCxnSpPr>
          <p:nvPr/>
        </p:nvCxnSpPr>
        <p:spPr>
          <a:xfrm>
            <a:off x="8213725" y="2630488"/>
            <a:ext cx="376078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DD03EA19-8A1A-501A-109B-92EC915B1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9063" y="3571875"/>
            <a:ext cx="4354512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th-TH" altLang="th-TH" b="1" u="sng">
                <a:latin typeface="TH Niramit AS" panose="02000506000000020004" pitchFamily="2" charset="-34"/>
                <a:cs typeface="TH Niramit AS" panose="02000506000000020004" pitchFamily="2" charset="-34"/>
              </a:rPr>
              <a:t>แนวคิด</a:t>
            </a:r>
          </a:p>
          <a:p>
            <a:r>
              <a:rPr lang="th-TH" altLang="th-TH" b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หา ห.ร.ม. ของ </a:t>
            </a:r>
            <a:r>
              <a:rPr lang="en-US" altLang="th-TH" b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18 </a:t>
            </a:r>
            <a:r>
              <a:rPr lang="th-TH" altLang="th-TH" b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และ </a:t>
            </a:r>
            <a:r>
              <a:rPr lang="en-US" altLang="th-TH" b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27 </a:t>
            </a:r>
            <a:endParaRPr lang="th-TH" altLang="th-TH" b="1">
              <a:solidFill>
                <a:srgbClr val="0000CC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6775CF94-97D6-6DF9-206B-7B8E84A74A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3575" y="4111625"/>
            <a:ext cx="69199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th-TH" altLang="th-TH" b="1">
                <a:latin typeface="TH Niramit AS" panose="02000506000000020004" pitchFamily="2" charset="-34"/>
                <a:cs typeface="TH Niramit AS" panose="02000506000000020004" pitchFamily="2" charset="-34"/>
              </a:rPr>
              <a:t>เพื่อให้รู้</a:t>
            </a:r>
            <a:r>
              <a:rPr lang="th-TH" altLang="th-TH" b="1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จำนวนทีมที่มากที่สุด </a:t>
            </a:r>
            <a:r>
              <a:rPr lang="th-TH" altLang="th-TH" b="1">
                <a:latin typeface="TH Niramit AS" panose="02000506000000020004" pitchFamily="2" charset="-34"/>
                <a:cs typeface="TH Niramit AS" panose="02000506000000020004" pitchFamily="2" charset="-34"/>
              </a:rPr>
              <a:t>ที่สามารถแบ่งได้</a:t>
            </a:r>
            <a:endParaRPr lang="th-TH" altLang="th-TH" b="1">
              <a:solidFill>
                <a:srgbClr val="FF0000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6A864031-3718-16B9-398D-2105D29BCE84}"/>
              </a:ext>
            </a:extLst>
          </p:cNvPr>
          <p:cNvSpPr txBox="1"/>
          <p:nvPr/>
        </p:nvSpPr>
        <p:spPr>
          <a:xfrm>
            <a:off x="1484313" y="4837113"/>
            <a:ext cx="10353675" cy="64611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b="1" dirty="0" err="1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ห.ร.ม</a:t>
            </a:r>
            <a:r>
              <a:rPr lang="th-TH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. ของ </a:t>
            </a:r>
            <a:r>
              <a:rPr lang="en-US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18 </a:t>
            </a:r>
            <a:r>
              <a:rPr lang="th-TH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และ </a:t>
            </a:r>
            <a:r>
              <a:rPr lang="en-US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27   </a:t>
            </a:r>
            <a:r>
              <a:rPr lang="th-TH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คือ  </a:t>
            </a:r>
            <a:r>
              <a:rPr lang="en-US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9   </a:t>
            </a:r>
            <a:r>
              <a:rPr lang="en-US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(</a:t>
            </a:r>
            <a:r>
              <a:rPr lang="th-TH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ครูจะแบ่งนักเรียนได้มากที่สุด </a:t>
            </a:r>
            <a:r>
              <a:rPr lang="en-US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9 </a:t>
            </a:r>
            <a:r>
              <a:rPr lang="th-TH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ทีม</a:t>
            </a:r>
            <a:r>
              <a:rPr lang="en-US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  <a:r>
              <a:rPr lang="th-TH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F38257F9-642F-28B0-2E66-01E039EF51CE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490161" y="6542855"/>
            <a:ext cx="8007309" cy="646331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th-TH">
                <a:noFill/>
                <a:ea typeface="+mn-ea"/>
                <a:cs typeface="TH Sarabun New" panose="020B0502040204020203" charset="-34"/>
              </a:rPr>
              <a:t> </a:t>
            </a: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FDAA1B87-1120-065B-D526-A4147141E36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484312" y="5780855"/>
            <a:ext cx="8007309" cy="64633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th-TH">
                <a:noFill/>
                <a:ea typeface="+mn-ea"/>
                <a:cs typeface="TH Sarabun New" panose="020B0502040204020203" charset="-34"/>
              </a:rPr>
              <a:t> 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รูปภาพ 23">
            <a:extLst>
              <a:ext uri="{FF2B5EF4-FFF2-40B4-BE49-F238E27FC236}">
                <a16:creationId xmlns:a16="http://schemas.microsoft.com/office/drawing/2014/main" id="{07B7CFCA-852C-CBE9-D4FF-5E1CC28FD4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กล่องข้อความ 1">
            <a:extLst>
              <a:ext uri="{FF2B5EF4-FFF2-40B4-BE49-F238E27FC236}">
                <a16:creationId xmlns:a16="http://schemas.microsoft.com/office/drawing/2014/main" id="{4F761A18-29D8-F56D-A26E-24C1A64414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9063" y="506413"/>
            <a:ext cx="10883900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th-TH" sz="4000" b="1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8. </a:t>
            </a:r>
            <a:r>
              <a:rPr lang="th-TH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สน ตาล และพิม เป็นพนักงานส่งขนมของร้าน </a:t>
            </a:r>
            <a:r>
              <a:rPr lang="en-US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A </a:t>
            </a:r>
            <a:r>
              <a:rPr lang="th-TH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ร้าน </a:t>
            </a:r>
            <a:r>
              <a:rPr lang="en-US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B </a:t>
            </a:r>
            <a:r>
              <a:rPr lang="th-TH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และร้าน </a:t>
            </a:r>
            <a:r>
              <a:rPr lang="en-US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C </a:t>
            </a:r>
            <a:r>
              <a:rPr lang="th-TH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ตามลำดับ  โดยสนส่งขนมทุกๆ </a:t>
            </a:r>
            <a:r>
              <a:rPr lang="en-US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4 </a:t>
            </a:r>
            <a:r>
              <a:rPr lang="th-TH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วัน  ตาลส่งขนมทุกๆ </a:t>
            </a:r>
            <a:r>
              <a:rPr lang="en-US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3 </a:t>
            </a:r>
            <a:r>
              <a:rPr lang="th-TH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วัน และพิมส่งขนมทุกๆ </a:t>
            </a:r>
            <a:r>
              <a:rPr lang="en-US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5 </a:t>
            </a:r>
            <a:r>
              <a:rPr lang="th-TH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วัน  ถ้าทั้งสามคนส่งขนมให้ร้านพรนิภาในวันที่ </a:t>
            </a:r>
            <a:r>
              <a:rPr lang="en-US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6 </a:t>
            </a:r>
            <a:r>
              <a:rPr lang="th-TH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ธันวาคม </a:t>
            </a:r>
            <a:r>
              <a:rPr lang="en-US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2562  </a:t>
            </a:r>
            <a:r>
              <a:rPr lang="th-TH" altLang="th-TH" sz="4000" b="1">
                <a:latin typeface="TH Niramit AS" panose="02000506000000020004" pitchFamily="2" charset="-34"/>
                <a:cs typeface="TH Niramit AS" panose="02000506000000020004" pitchFamily="2" charset="-34"/>
              </a:rPr>
              <a:t>ทั้งสามคนนี้จะส่งขนามให้ร้านพรนิภาวันเดียวกันในครั้งต่อไปเมื่อใด</a:t>
            </a:r>
            <a:endParaRPr lang="th-TH" altLang="th-TH" sz="400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cxnSp>
        <p:nvCxnSpPr>
          <p:cNvPr id="4" name="ตัวเชื่อมต่อตรง 3">
            <a:extLst>
              <a:ext uri="{FF2B5EF4-FFF2-40B4-BE49-F238E27FC236}">
                <a16:creationId xmlns:a16="http://schemas.microsoft.com/office/drawing/2014/main" id="{2DF9E2E2-3106-5524-6468-EFDD1EF8AEE9}"/>
              </a:ext>
            </a:extLst>
          </p:cNvPr>
          <p:cNvCxnSpPr>
            <a:cxnSpLocks/>
          </p:cNvCxnSpPr>
          <p:nvPr/>
        </p:nvCxnSpPr>
        <p:spPr>
          <a:xfrm>
            <a:off x="1941513" y="1074738"/>
            <a:ext cx="1026636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ตัวเชื่อมต่อตรง 4">
            <a:extLst>
              <a:ext uri="{FF2B5EF4-FFF2-40B4-BE49-F238E27FC236}">
                <a16:creationId xmlns:a16="http://schemas.microsoft.com/office/drawing/2014/main" id="{72F8FC20-B1A3-4086-9757-5650731533CE}"/>
              </a:ext>
            </a:extLst>
          </p:cNvPr>
          <p:cNvCxnSpPr>
            <a:cxnSpLocks/>
          </p:cNvCxnSpPr>
          <p:nvPr/>
        </p:nvCxnSpPr>
        <p:spPr>
          <a:xfrm>
            <a:off x="1436688" y="1692275"/>
            <a:ext cx="1078865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ตัวเชื่อมต่อตรง 6">
            <a:extLst>
              <a:ext uri="{FF2B5EF4-FFF2-40B4-BE49-F238E27FC236}">
                <a16:creationId xmlns:a16="http://schemas.microsoft.com/office/drawing/2014/main" id="{7A9E5722-85F0-499A-3ABE-7EB264BADF60}"/>
              </a:ext>
            </a:extLst>
          </p:cNvPr>
          <p:cNvCxnSpPr>
            <a:cxnSpLocks/>
          </p:cNvCxnSpPr>
          <p:nvPr/>
        </p:nvCxnSpPr>
        <p:spPr>
          <a:xfrm>
            <a:off x="1484313" y="2278063"/>
            <a:ext cx="2782887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ตัวเชื่อมต่อตรง 11">
            <a:extLst>
              <a:ext uri="{FF2B5EF4-FFF2-40B4-BE49-F238E27FC236}">
                <a16:creationId xmlns:a16="http://schemas.microsoft.com/office/drawing/2014/main" id="{A206D937-7492-F8F7-5AE3-79569F28E2F6}"/>
              </a:ext>
            </a:extLst>
          </p:cNvPr>
          <p:cNvCxnSpPr>
            <a:cxnSpLocks/>
          </p:cNvCxnSpPr>
          <p:nvPr/>
        </p:nvCxnSpPr>
        <p:spPr>
          <a:xfrm>
            <a:off x="4267200" y="2278063"/>
            <a:ext cx="7788275" cy="20637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ตัวเชื่อมต่อตรง 13">
            <a:extLst>
              <a:ext uri="{FF2B5EF4-FFF2-40B4-BE49-F238E27FC236}">
                <a16:creationId xmlns:a16="http://schemas.microsoft.com/office/drawing/2014/main" id="{025EC0E5-AA27-61D2-A8DA-BA4C8A20FDC9}"/>
              </a:ext>
            </a:extLst>
          </p:cNvPr>
          <p:cNvCxnSpPr>
            <a:cxnSpLocks/>
          </p:cNvCxnSpPr>
          <p:nvPr/>
        </p:nvCxnSpPr>
        <p:spPr>
          <a:xfrm>
            <a:off x="1484313" y="2900363"/>
            <a:ext cx="10571162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FBF8333E-30A3-56EF-C05D-F05FDA5FB4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4313" y="3581400"/>
            <a:ext cx="4002087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th-TH" altLang="th-TH" b="1" u="sng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แนวคิด</a:t>
            </a:r>
          </a:p>
          <a:p>
            <a:r>
              <a:rPr lang="th-TH" altLang="th-TH" b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หา ค.ร.น. ของ </a:t>
            </a:r>
            <a:r>
              <a:rPr lang="en-US" altLang="th-TH" b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3, 4 </a:t>
            </a:r>
            <a:r>
              <a:rPr lang="th-TH" altLang="th-TH" b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และ </a:t>
            </a:r>
            <a:r>
              <a:rPr lang="en-US" altLang="th-TH" b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5 </a:t>
            </a:r>
            <a:endParaRPr lang="th-TH" altLang="th-TH" b="1">
              <a:solidFill>
                <a:srgbClr val="0000CC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13350239-41F8-AAFE-87E6-8055F565A2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0863" y="4100513"/>
            <a:ext cx="75311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th-TH" altLang="th-TH" b="1">
                <a:latin typeface="TH Niramit AS" panose="02000506000000020004" pitchFamily="2" charset="-34"/>
                <a:cs typeface="TH Niramit AS" panose="02000506000000020004" pitchFamily="2" charset="-34"/>
              </a:rPr>
              <a:t>เพื่อให้รู้ว่าอีกกี่วันทั้ง </a:t>
            </a:r>
            <a:r>
              <a:rPr lang="en-US" altLang="th-TH" b="1">
                <a:latin typeface="TH Niramit AS" panose="02000506000000020004" pitchFamily="2" charset="-34"/>
                <a:cs typeface="TH Niramit AS" panose="02000506000000020004" pitchFamily="2" charset="-34"/>
              </a:rPr>
              <a:t>3 </a:t>
            </a:r>
            <a:r>
              <a:rPr lang="th-TH" altLang="th-TH" b="1">
                <a:latin typeface="TH Niramit AS" panose="02000506000000020004" pitchFamily="2" charset="-34"/>
                <a:cs typeface="TH Niramit AS" panose="02000506000000020004" pitchFamily="2" charset="-34"/>
              </a:rPr>
              <a:t>คน จะมาส่งขนมพร้อมกัน</a:t>
            </a:r>
            <a:endParaRPr lang="th-TH" altLang="th-TH" b="1">
              <a:solidFill>
                <a:srgbClr val="FF0000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5CE29A74-388C-D361-8A9F-38E7582F0EC3}"/>
              </a:ext>
            </a:extLst>
          </p:cNvPr>
          <p:cNvSpPr txBox="1"/>
          <p:nvPr/>
        </p:nvSpPr>
        <p:spPr>
          <a:xfrm>
            <a:off x="1460500" y="4849813"/>
            <a:ext cx="10764838" cy="12001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ค.ร.น ของ </a:t>
            </a:r>
            <a:r>
              <a:rPr lang="en-US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3, 4 </a:t>
            </a:r>
            <a:r>
              <a:rPr lang="th-TH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และ </a:t>
            </a:r>
            <a:r>
              <a:rPr lang="en-US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5  </a:t>
            </a:r>
            <a:r>
              <a:rPr lang="th-TH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คือ  </a:t>
            </a:r>
            <a:r>
              <a:rPr lang="en-US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60   </a:t>
            </a:r>
          </a:p>
          <a:p>
            <a:pPr algn="ctr">
              <a:defRPr/>
            </a:pPr>
            <a:r>
              <a:rPr lang="en-US" b="1" dirty="0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(</a:t>
            </a:r>
            <a:r>
              <a:rPr lang="th-TH" b="1" dirty="0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ทั้ง </a:t>
            </a:r>
            <a:r>
              <a:rPr lang="en-US" b="1" dirty="0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3 </a:t>
            </a:r>
            <a:r>
              <a:rPr lang="th-TH" b="1" dirty="0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คน จะมาส่งขนมพร้อมกันอีกครั้งใน </a:t>
            </a:r>
            <a:r>
              <a:rPr lang="en-US" b="1" dirty="0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60 </a:t>
            </a:r>
            <a:r>
              <a:rPr lang="th-TH" b="1" dirty="0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วันข้างหน้า</a:t>
            </a:r>
            <a:r>
              <a:rPr lang="en-US" b="1" dirty="0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  <a:r>
              <a:rPr lang="th-TH" b="1" dirty="0">
                <a:solidFill>
                  <a:srgbClr val="C0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D676B8A8-3090-227F-DF59-AC029AF50147}"/>
              </a:ext>
            </a:extLst>
          </p:cNvPr>
          <p:cNvSpPr txBox="1"/>
          <p:nvPr/>
        </p:nvSpPr>
        <p:spPr>
          <a:xfrm>
            <a:off x="1460500" y="6049963"/>
            <a:ext cx="7683500" cy="12001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th-TH" b="1" u="sng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ดังนั้น</a:t>
            </a:r>
            <a:r>
              <a:rPr lang="th-TH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 </a:t>
            </a:r>
            <a:r>
              <a:rPr lang="th-TH" b="1" u="sng" dirty="0">
                <a:latin typeface="TH Niramit AS" panose="02000506000000020004" pitchFamily="2" charset="-34"/>
                <a:cs typeface="TH Niramit AS" panose="02000506000000020004" pitchFamily="2" charset="-34"/>
              </a:rPr>
              <a:t>นับจากวันที่ </a:t>
            </a:r>
            <a:r>
              <a:rPr lang="en-US" b="1" u="sng" dirty="0">
                <a:latin typeface="TH Niramit AS" panose="02000506000000020004" pitchFamily="2" charset="-34"/>
                <a:cs typeface="TH Niramit AS" panose="02000506000000020004" pitchFamily="2" charset="-34"/>
              </a:rPr>
              <a:t>6 </a:t>
            </a:r>
            <a:r>
              <a:rPr lang="th-TH" b="1" u="sng" dirty="0">
                <a:latin typeface="TH Niramit AS" panose="02000506000000020004" pitchFamily="2" charset="-34"/>
                <a:cs typeface="TH Niramit AS" panose="02000506000000020004" pitchFamily="2" charset="-34"/>
              </a:rPr>
              <a:t>ธันวาคม </a:t>
            </a:r>
            <a:r>
              <a:rPr lang="en-US" b="1" u="sng" dirty="0">
                <a:latin typeface="TH Niramit AS" panose="02000506000000020004" pitchFamily="2" charset="-34"/>
                <a:cs typeface="TH Niramit AS" panose="02000506000000020004" pitchFamily="2" charset="-34"/>
              </a:rPr>
              <a:t>2562   </a:t>
            </a:r>
            <a:r>
              <a:rPr lang="th-TH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ไปอีก </a:t>
            </a:r>
            <a:r>
              <a:rPr lang="en-US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60 </a:t>
            </a:r>
            <a:r>
              <a:rPr lang="th-TH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วัน  </a:t>
            </a:r>
          </a:p>
          <a:p>
            <a:pPr>
              <a:defRPr/>
            </a:pPr>
            <a:r>
              <a:rPr lang="th-TH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จะตรงกับวันที่......................................................... </a:t>
            </a:r>
          </a:p>
        </p:txBody>
      </p:sp>
      <p:cxnSp>
        <p:nvCxnSpPr>
          <p:cNvPr id="15" name="ตัวเชื่อมต่อตรง 14">
            <a:extLst>
              <a:ext uri="{FF2B5EF4-FFF2-40B4-BE49-F238E27FC236}">
                <a16:creationId xmlns:a16="http://schemas.microsoft.com/office/drawing/2014/main" id="{7EED510F-B4BF-5547-12A5-52C5F9DAE967}"/>
              </a:ext>
            </a:extLst>
          </p:cNvPr>
          <p:cNvCxnSpPr>
            <a:cxnSpLocks/>
          </p:cNvCxnSpPr>
          <p:nvPr/>
        </p:nvCxnSpPr>
        <p:spPr>
          <a:xfrm>
            <a:off x="1484313" y="3529013"/>
            <a:ext cx="2782887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 animBg="1"/>
      <p:bldP spid="2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รูปภาพ 22">
            <a:extLst>
              <a:ext uri="{FF2B5EF4-FFF2-40B4-BE49-F238E27FC236}">
                <a16:creationId xmlns:a16="http://schemas.microsoft.com/office/drawing/2014/main" id="{C495E551-ECE9-09FE-DA85-2029ED99F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8" y="0"/>
            <a:ext cx="13322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:a16="http://schemas.microsoft.com/office/drawing/2014/main" id="{2E4E00B1-0789-C030-D3CE-F6F2A2EAC4FA}"/>
              </a:ext>
            </a:extLst>
          </p:cNvPr>
          <p:cNvCxnSpPr/>
          <p:nvPr/>
        </p:nvCxnSpPr>
        <p:spPr>
          <a:xfrm>
            <a:off x="1792288" y="1090613"/>
            <a:ext cx="763587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ตัวเชื่อมต่อตรง 4">
            <a:extLst>
              <a:ext uri="{FF2B5EF4-FFF2-40B4-BE49-F238E27FC236}">
                <a16:creationId xmlns:a16="http://schemas.microsoft.com/office/drawing/2014/main" id="{4A017687-33EE-8093-B719-496F4DA52649}"/>
              </a:ext>
            </a:extLst>
          </p:cNvPr>
          <p:cNvCxnSpPr>
            <a:cxnSpLocks/>
          </p:cNvCxnSpPr>
          <p:nvPr/>
        </p:nvCxnSpPr>
        <p:spPr>
          <a:xfrm>
            <a:off x="1174750" y="1749425"/>
            <a:ext cx="11053763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ตัวเชื่อมต่อตรง 6">
            <a:extLst>
              <a:ext uri="{FF2B5EF4-FFF2-40B4-BE49-F238E27FC236}">
                <a16:creationId xmlns:a16="http://schemas.microsoft.com/office/drawing/2014/main" id="{F1AC4016-87AF-B3E7-5158-0BA8CB06D900}"/>
              </a:ext>
            </a:extLst>
          </p:cNvPr>
          <p:cNvCxnSpPr>
            <a:cxnSpLocks/>
          </p:cNvCxnSpPr>
          <p:nvPr/>
        </p:nvCxnSpPr>
        <p:spPr>
          <a:xfrm>
            <a:off x="1187450" y="2312988"/>
            <a:ext cx="941388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>
            <a:extLst>
              <a:ext uri="{FF2B5EF4-FFF2-40B4-BE49-F238E27FC236}">
                <a16:creationId xmlns:a16="http://schemas.microsoft.com/office/drawing/2014/main" id="{CF968F2C-199B-6DC7-C0EB-C1633EFCDFA8}"/>
              </a:ext>
            </a:extLst>
          </p:cNvPr>
          <p:cNvCxnSpPr>
            <a:cxnSpLocks/>
          </p:cNvCxnSpPr>
          <p:nvPr/>
        </p:nvCxnSpPr>
        <p:spPr>
          <a:xfrm>
            <a:off x="9677400" y="1090613"/>
            <a:ext cx="2211388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ตัวเชื่อมต่อตรง 11">
            <a:extLst>
              <a:ext uri="{FF2B5EF4-FFF2-40B4-BE49-F238E27FC236}">
                <a16:creationId xmlns:a16="http://schemas.microsoft.com/office/drawing/2014/main" id="{F24C30AE-E543-F966-8F51-93199081A00C}"/>
              </a:ext>
            </a:extLst>
          </p:cNvPr>
          <p:cNvCxnSpPr>
            <a:cxnSpLocks/>
          </p:cNvCxnSpPr>
          <p:nvPr/>
        </p:nvCxnSpPr>
        <p:spPr>
          <a:xfrm>
            <a:off x="2411413" y="2312988"/>
            <a:ext cx="8577262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78BFB752-F18B-A32A-A0C1-C1705EEA7C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4750" y="2533650"/>
            <a:ext cx="43529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th-TH" altLang="th-TH" b="1" u="sng">
                <a:latin typeface="TH Niramit AS" panose="02000506000000020004" pitchFamily="2" charset="-34"/>
                <a:cs typeface="TH Niramit AS" panose="02000506000000020004" pitchFamily="2" charset="-34"/>
              </a:rPr>
              <a:t>แนวคิด</a:t>
            </a:r>
          </a:p>
          <a:p>
            <a:r>
              <a:rPr lang="th-TH" altLang="th-TH" b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หา ห.ร.ม. ของ </a:t>
            </a:r>
            <a:r>
              <a:rPr lang="en-US" altLang="th-TH" b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30 </a:t>
            </a:r>
            <a:r>
              <a:rPr lang="th-TH" altLang="th-TH" b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และ </a:t>
            </a:r>
            <a:r>
              <a:rPr lang="en-US" altLang="th-TH" b="1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48 </a:t>
            </a:r>
            <a:endParaRPr lang="th-TH" altLang="th-TH" b="1">
              <a:solidFill>
                <a:srgbClr val="0000CC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A102EACB-C451-4856-E5A0-72B70BADF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3850" y="3073400"/>
            <a:ext cx="69199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th-TH" altLang="th-TH" b="1">
                <a:latin typeface="TH Niramit AS" panose="02000506000000020004" pitchFamily="2" charset="-34"/>
                <a:cs typeface="TH Niramit AS" panose="02000506000000020004" pitchFamily="2" charset="-34"/>
              </a:rPr>
              <a:t>เพื่อให้รู้</a:t>
            </a:r>
            <a:r>
              <a:rPr lang="th-TH" altLang="th-TH" b="1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จำนวนถุง </a:t>
            </a:r>
            <a:r>
              <a:rPr lang="th-TH" altLang="th-TH" b="1">
                <a:latin typeface="TH Niramit AS" panose="02000506000000020004" pitchFamily="2" charset="-34"/>
                <a:cs typeface="TH Niramit AS" panose="02000506000000020004" pitchFamily="2" charset="-34"/>
              </a:rPr>
              <a:t>คุกกี้ที่แม่ค้าสามารถแบ่งได้</a:t>
            </a: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D7E654BD-E6DF-F5C4-4235-847D41D9FAD3}"/>
              </a:ext>
            </a:extLst>
          </p:cNvPr>
          <p:cNvSpPr txBox="1"/>
          <p:nvPr/>
        </p:nvSpPr>
        <p:spPr>
          <a:xfrm>
            <a:off x="1174750" y="3876675"/>
            <a:ext cx="10353675" cy="64611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b="1" dirty="0" err="1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ห.ร.ม</a:t>
            </a:r>
            <a:r>
              <a:rPr lang="th-TH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. ของ </a:t>
            </a:r>
            <a:r>
              <a:rPr lang="en-US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30 </a:t>
            </a:r>
            <a:r>
              <a:rPr lang="th-TH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และ </a:t>
            </a:r>
            <a:r>
              <a:rPr lang="en-US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48   </a:t>
            </a:r>
            <a:r>
              <a:rPr lang="th-TH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คือ  </a:t>
            </a:r>
            <a:r>
              <a:rPr lang="en-US" b="1" dirty="0">
                <a:solidFill>
                  <a:schemeClr val="tx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6   </a:t>
            </a:r>
            <a:r>
              <a:rPr lang="en-US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(</a:t>
            </a:r>
            <a:r>
              <a:rPr lang="th-TH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แม่ค้าจะแบ่งคุกกี้ได้มากที่สุด </a:t>
            </a:r>
            <a:r>
              <a:rPr lang="en-US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6 </a:t>
            </a:r>
            <a:r>
              <a:rPr lang="th-TH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ถุง</a:t>
            </a:r>
            <a:r>
              <a:rPr lang="en-US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  <a:r>
              <a:rPr lang="th-TH" b="1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70E3FD5F-9825-6DAE-4C37-9607C7C3A26E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187454" y="4868361"/>
            <a:ext cx="8007309" cy="646331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th-TH">
                <a:noFill/>
                <a:ea typeface="+mn-ea"/>
                <a:cs typeface="TH Sarabun New" panose="020B0502040204020203" charset="-34"/>
              </a:rPr>
              <a:t> </a:t>
            </a:r>
          </a:p>
        </p:txBody>
      </p:sp>
      <p:sp>
        <p:nvSpPr>
          <p:cNvPr id="30732" name="กล่องข้อความ 2">
            <a:extLst>
              <a:ext uri="{FF2B5EF4-FFF2-40B4-BE49-F238E27FC236}">
                <a16:creationId xmlns:a16="http://schemas.microsoft.com/office/drawing/2014/main" id="{9841FAA3-102D-3F8B-2D57-B7C85C7D44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3788" y="565150"/>
            <a:ext cx="1113472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thaiDist"/>
            <a:r>
              <a:rPr lang="en-US" altLang="th-TH" sz="4000">
                <a:latin typeface="TH Niramit AS" panose="02000506000000020004" pitchFamily="2" charset="-34"/>
                <a:cs typeface="TH Niramit AS" panose="02000506000000020004" pitchFamily="2" charset="-34"/>
              </a:rPr>
              <a:t>9. </a:t>
            </a:r>
            <a:r>
              <a:rPr lang="th-TH" altLang="th-TH" sz="4000">
                <a:latin typeface="TH Niramit AS" panose="02000506000000020004" pitchFamily="2" charset="-34"/>
                <a:cs typeface="TH Niramit AS" panose="02000506000000020004" pitchFamily="2" charset="-34"/>
              </a:rPr>
              <a:t>แม่ค้ามีคุกกี้รสเนย </a:t>
            </a:r>
            <a:r>
              <a:rPr lang="en-US" altLang="th-TH" sz="4000">
                <a:latin typeface="TH Niramit AS" panose="02000506000000020004" pitchFamily="2" charset="-34"/>
                <a:cs typeface="TH Niramit AS" panose="02000506000000020004" pitchFamily="2" charset="-34"/>
              </a:rPr>
              <a:t>30 </a:t>
            </a:r>
            <a:r>
              <a:rPr lang="th-TH" altLang="th-TH" sz="4000">
                <a:latin typeface="TH Niramit AS" panose="02000506000000020004" pitchFamily="2" charset="-34"/>
                <a:cs typeface="TH Niramit AS" panose="02000506000000020004" pitchFamily="2" charset="-34"/>
              </a:rPr>
              <a:t>ชิ้น  และคุกกี้รสข้าวโอ๊ต </a:t>
            </a:r>
            <a:r>
              <a:rPr lang="en-US" altLang="th-TH" sz="4000">
                <a:latin typeface="TH Niramit AS" panose="02000506000000020004" pitchFamily="2" charset="-34"/>
                <a:cs typeface="TH Niramit AS" panose="02000506000000020004" pitchFamily="2" charset="-34"/>
              </a:rPr>
              <a:t>48 </a:t>
            </a:r>
            <a:r>
              <a:rPr lang="th-TH" altLang="th-TH" sz="4000">
                <a:latin typeface="TH Niramit AS" panose="02000506000000020004" pitchFamily="2" charset="-34"/>
                <a:cs typeface="TH Niramit AS" panose="02000506000000020004" pitchFamily="2" charset="-34"/>
              </a:rPr>
              <a:t>ชิ้น ต้องการแบ่งคุกกี้ทั้งหมดใส่ถุง โดยแต่ละถุงมีคุกกี้ทั้งสองรส และคุกกี้รสเดียวกันมีจำนวนเท่ากัน แม่ค้าจะแบ่งได้มากที่สุดกี่ถุง และแต่ละถุงมีคุกกี้อย่างละกี่ชิ้น</a:t>
            </a: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6AA1C24D-14B4-1E14-F3A1-C9BAC72D2AEF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187454" y="5672415"/>
            <a:ext cx="8007309" cy="64633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th-TH">
                <a:noFill/>
                <a:ea typeface="+mn-ea"/>
                <a:cs typeface="TH Sarabun New" panose="020B0502040204020203" charset="-34"/>
              </a:rPr>
              <a:t> 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855765A7-0F6A-1729-6F5F-CC68528B95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322300" cy="7493794"/>
          </a:xfrm>
          <a:prstGeom prst="rect">
            <a:avLst/>
          </a:prstGeom>
        </p:spPr>
      </p:pic>
      <p:sp>
        <p:nvSpPr>
          <p:cNvPr id="4" name="กล่องข้อความ 1">
            <a:extLst>
              <a:ext uri="{FF2B5EF4-FFF2-40B4-BE49-F238E27FC236}">
                <a16:creationId xmlns:a16="http://schemas.microsoft.com/office/drawing/2014/main" id="{B9A5A29F-76A3-BB05-2AE7-ADC7B8CFB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535623" y="1788537"/>
            <a:ext cx="13187363" cy="12003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5pPr>
            <a:lvl6pPr marL="25146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6pPr>
            <a:lvl7pPr marL="29718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7pPr>
            <a:lvl8pPr marL="34290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8pPr>
            <a:lvl9pPr marL="3886200" indent="-228600" defTabSz="118745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mbria Math" panose="02040503050406030204" pitchFamily="18" charset="0"/>
                <a:ea typeface="TH Sarabun New" panose="020B0502040204020203" charset="0"/>
                <a:cs typeface="TH Sarabun New" panose="020B0502040204020203" charset="0"/>
              </a:defRPr>
            </a:lvl9pPr>
          </a:lstStyle>
          <a:p>
            <a:pPr algn="ctr" eaLnBrk="1" hangingPunct="1"/>
            <a:r>
              <a:rPr lang="th-TH" altLang="th-TH" sz="7200" b="1" dirty="0">
                <a:latin typeface="TH Niramit AS" panose="02000506000000020004" pitchFamily="2" charset="-34"/>
                <a:ea typeface="TH Niramit AS" panose="02000506000000020004" pitchFamily="2" charset="-34"/>
                <a:cs typeface="TH Niramit AS" panose="02000506000000020004" pitchFamily="2" charset="-34"/>
              </a:rPr>
              <a:t>พบกันใหม่ชั่วโมงหน้า</a:t>
            </a:r>
          </a:p>
        </p:txBody>
      </p:sp>
    </p:spTree>
    <p:extLst>
      <p:ext uri="{BB962C8B-B14F-4D97-AF65-F5344CB8AC3E}">
        <p14:creationId xmlns:p14="http://schemas.microsoft.com/office/powerpoint/2010/main" val="171309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ambria Math"/>
        <a:ea typeface=""/>
        <a:cs typeface="TH Sarabun New"/>
      </a:majorFont>
      <a:minorFont>
        <a:latin typeface="Cambria Math"/>
        <a:ea typeface=""/>
        <a:cs typeface="TH Sarabun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24716</TotalTime>
  <Words>360</Words>
  <Application>Microsoft Office PowerPoint</Application>
  <PresentationFormat>กำหนดเอง</PresentationFormat>
  <Paragraphs>33</Paragraphs>
  <Slides>45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45</vt:i4>
      </vt:variant>
    </vt:vector>
  </HeadingPairs>
  <TitlesOfParts>
    <vt:vector size="50" baseType="lpstr">
      <vt:lpstr>TH Niramit AS</vt:lpstr>
      <vt:lpstr>Cambria Math</vt:lpstr>
      <vt:lpstr>Arial</vt:lpstr>
      <vt:lpstr>Calibri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Paradon Ponsai</dc:creator>
  <cp:lastModifiedBy>Supattida Bansankamphaeng</cp:lastModifiedBy>
  <cp:revision>2206</cp:revision>
  <cp:lastPrinted>2019-05-07T04:46:03Z</cp:lastPrinted>
  <dcterms:created xsi:type="dcterms:W3CDTF">2017-09-19T00:56:44Z</dcterms:created>
  <dcterms:modified xsi:type="dcterms:W3CDTF">2025-07-21T23:24:37Z</dcterms:modified>
</cp:coreProperties>
</file>